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3" r:id="rId7"/>
    <p:sldId id="264" r:id="rId8"/>
    <p:sldId id="261" r:id="rId9"/>
    <p:sldId id="262" r:id="rId10"/>
    <p:sldId id="265" r:id="rId11"/>
    <p:sldId id="266" r:id="rId12"/>
    <p:sldId id="267" r:id="rId13"/>
    <p:sldId id="268" r:id="rId14"/>
    <p:sldId id="269" r:id="rId15"/>
    <p:sldId id="270" r:id="rId16"/>
    <p:sldId id="271" r:id="rId17"/>
    <p:sldId id="272" r:id="rId18"/>
    <p:sldId id="273" r:id="rId19"/>
    <p:sldId id="281" r:id="rId20"/>
    <p:sldId id="283" r:id="rId21"/>
    <p:sldId id="282" r:id="rId22"/>
    <p:sldId id="274" r:id="rId23"/>
    <p:sldId id="276" r:id="rId24"/>
    <p:sldId id="277" r:id="rId25"/>
    <p:sldId id="278" r:id="rId26"/>
    <p:sldId id="284"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76" autoAdjust="0"/>
  </p:normalViewPr>
  <p:slideViewPr>
    <p:cSldViewPr>
      <p:cViewPr>
        <p:scale>
          <a:sx n="75" d="100"/>
          <a:sy n="75" d="100"/>
        </p:scale>
        <p:origin x="-1422" y="-35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3C4F071-920A-4BE1-9CE3-5A221DA88F33}" type="doc">
      <dgm:prSet loTypeId="urn:microsoft.com/office/officeart/2005/8/layout/gear1" loCatId="relationship" qsTypeId="urn:microsoft.com/office/officeart/2005/8/quickstyle/simple1" qsCatId="simple" csTypeId="urn:microsoft.com/office/officeart/2005/8/colors/accent1_2" csCatId="accent1" phldr="1"/>
      <dgm:spPr/>
    </dgm:pt>
    <dgm:pt modelId="{059C8DC4-587F-4272-8F54-2B426235F27E}">
      <dgm:prSet phldrT="[Text]"/>
      <dgm:spPr/>
      <dgm:t>
        <a:bodyPr/>
        <a:lstStyle/>
        <a:p>
          <a:r>
            <a:rPr lang="en-US" dirty="0" smtClean="0"/>
            <a:t>HTML</a:t>
          </a:r>
          <a:endParaRPr lang="en-US" dirty="0"/>
        </a:p>
      </dgm:t>
    </dgm:pt>
    <dgm:pt modelId="{1CF1F183-B600-4A39-B9EA-27EB882FB8FB}" type="parTrans" cxnId="{F2950946-F13B-489B-97FF-37563272B1F6}">
      <dgm:prSet/>
      <dgm:spPr/>
      <dgm:t>
        <a:bodyPr/>
        <a:lstStyle/>
        <a:p>
          <a:endParaRPr lang="en-US"/>
        </a:p>
      </dgm:t>
    </dgm:pt>
    <dgm:pt modelId="{D22C76BC-1680-4659-B05C-65F23D7F3F28}" type="sibTrans" cxnId="{F2950946-F13B-489B-97FF-37563272B1F6}">
      <dgm:prSet/>
      <dgm:spPr/>
      <dgm:t>
        <a:bodyPr/>
        <a:lstStyle/>
        <a:p>
          <a:endParaRPr lang="en-US"/>
        </a:p>
      </dgm:t>
    </dgm:pt>
    <dgm:pt modelId="{60091C7D-4C25-4FC9-A98C-DC9D9205576A}">
      <dgm:prSet phldrT="[Text]"/>
      <dgm:spPr/>
      <dgm:t>
        <a:bodyPr/>
        <a:lstStyle/>
        <a:p>
          <a:r>
            <a:rPr lang="en-US" dirty="0" smtClean="0"/>
            <a:t>CSS</a:t>
          </a:r>
          <a:endParaRPr lang="en-US" dirty="0"/>
        </a:p>
      </dgm:t>
    </dgm:pt>
    <dgm:pt modelId="{7FFA9BAF-E3E7-496A-93BB-51642B617E04}" type="parTrans" cxnId="{43172899-9B32-44E1-B731-B70924346212}">
      <dgm:prSet/>
      <dgm:spPr/>
      <dgm:t>
        <a:bodyPr/>
        <a:lstStyle/>
        <a:p>
          <a:endParaRPr lang="en-US"/>
        </a:p>
      </dgm:t>
    </dgm:pt>
    <dgm:pt modelId="{90EBF420-E679-4182-BA34-4F7F29B3314C}" type="sibTrans" cxnId="{43172899-9B32-44E1-B731-B70924346212}">
      <dgm:prSet/>
      <dgm:spPr/>
      <dgm:t>
        <a:bodyPr/>
        <a:lstStyle/>
        <a:p>
          <a:endParaRPr lang="en-US"/>
        </a:p>
      </dgm:t>
    </dgm:pt>
    <dgm:pt modelId="{A32671F3-616D-45B2-A754-3A5626EAD485}">
      <dgm:prSet phldrT="[Text]"/>
      <dgm:spPr/>
      <dgm:t>
        <a:bodyPr/>
        <a:lstStyle/>
        <a:p>
          <a:r>
            <a:rPr lang="en-US" dirty="0" smtClean="0"/>
            <a:t>JavaScript</a:t>
          </a:r>
          <a:endParaRPr lang="en-US" dirty="0"/>
        </a:p>
      </dgm:t>
    </dgm:pt>
    <dgm:pt modelId="{F25FFE9E-49F4-43B6-8AA9-8338A768413F}" type="parTrans" cxnId="{1F55824A-D74F-4D58-BDCD-8FBD97262233}">
      <dgm:prSet/>
      <dgm:spPr/>
      <dgm:t>
        <a:bodyPr/>
        <a:lstStyle/>
        <a:p>
          <a:endParaRPr lang="en-US"/>
        </a:p>
      </dgm:t>
    </dgm:pt>
    <dgm:pt modelId="{03D69800-171D-4FA3-ADD3-41929B47858F}" type="sibTrans" cxnId="{1F55824A-D74F-4D58-BDCD-8FBD97262233}">
      <dgm:prSet/>
      <dgm:spPr/>
      <dgm:t>
        <a:bodyPr/>
        <a:lstStyle/>
        <a:p>
          <a:endParaRPr lang="en-US"/>
        </a:p>
      </dgm:t>
    </dgm:pt>
    <dgm:pt modelId="{F1CD4029-40C1-4A79-9A66-D52F14A51ED4}" type="pres">
      <dgm:prSet presAssocID="{03C4F071-920A-4BE1-9CE3-5A221DA88F33}" presName="composite" presStyleCnt="0">
        <dgm:presLayoutVars>
          <dgm:chMax val="3"/>
          <dgm:animLvl val="lvl"/>
          <dgm:resizeHandles val="exact"/>
        </dgm:presLayoutVars>
      </dgm:prSet>
      <dgm:spPr/>
    </dgm:pt>
    <dgm:pt modelId="{18167AAE-66FB-45F7-B82A-DE80EC1359A0}" type="pres">
      <dgm:prSet presAssocID="{059C8DC4-587F-4272-8F54-2B426235F27E}" presName="gear1" presStyleLbl="node1" presStyleIdx="0" presStyleCnt="3">
        <dgm:presLayoutVars>
          <dgm:chMax val="1"/>
          <dgm:bulletEnabled val="1"/>
        </dgm:presLayoutVars>
      </dgm:prSet>
      <dgm:spPr/>
      <dgm:t>
        <a:bodyPr/>
        <a:lstStyle/>
        <a:p>
          <a:endParaRPr lang="en-US"/>
        </a:p>
      </dgm:t>
    </dgm:pt>
    <dgm:pt modelId="{D4F180F9-7BF4-4531-A979-DBFA1E452772}" type="pres">
      <dgm:prSet presAssocID="{059C8DC4-587F-4272-8F54-2B426235F27E}" presName="gear1srcNode" presStyleLbl="node1" presStyleIdx="0" presStyleCnt="3"/>
      <dgm:spPr/>
      <dgm:t>
        <a:bodyPr/>
        <a:lstStyle/>
        <a:p>
          <a:endParaRPr lang="en-US"/>
        </a:p>
      </dgm:t>
    </dgm:pt>
    <dgm:pt modelId="{7906234F-C890-4FA4-859C-FF8A7FD4B196}" type="pres">
      <dgm:prSet presAssocID="{059C8DC4-587F-4272-8F54-2B426235F27E}" presName="gear1dstNode" presStyleLbl="node1" presStyleIdx="0" presStyleCnt="3"/>
      <dgm:spPr/>
      <dgm:t>
        <a:bodyPr/>
        <a:lstStyle/>
        <a:p>
          <a:endParaRPr lang="en-US"/>
        </a:p>
      </dgm:t>
    </dgm:pt>
    <dgm:pt modelId="{878B4F5D-6A4F-42AA-A955-D67476A8B6C7}" type="pres">
      <dgm:prSet presAssocID="{60091C7D-4C25-4FC9-A98C-DC9D9205576A}" presName="gear2" presStyleLbl="node1" presStyleIdx="1" presStyleCnt="3">
        <dgm:presLayoutVars>
          <dgm:chMax val="1"/>
          <dgm:bulletEnabled val="1"/>
        </dgm:presLayoutVars>
      </dgm:prSet>
      <dgm:spPr/>
      <dgm:t>
        <a:bodyPr/>
        <a:lstStyle/>
        <a:p>
          <a:endParaRPr lang="en-US"/>
        </a:p>
      </dgm:t>
    </dgm:pt>
    <dgm:pt modelId="{D468CFF0-5037-4FE2-B991-554B8D012DD9}" type="pres">
      <dgm:prSet presAssocID="{60091C7D-4C25-4FC9-A98C-DC9D9205576A}" presName="gear2srcNode" presStyleLbl="node1" presStyleIdx="1" presStyleCnt="3"/>
      <dgm:spPr/>
      <dgm:t>
        <a:bodyPr/>
        <a:lstStyle/>
        <a:p>
          <a:endParaRPr lang="en-US"/>
        </a:p>
      </dgm:t>
    </dgm:pt>
    <dgm:pt modelId="{0F05F7DF-E653-4F46-83EF-E92F62BB574A}" type="pres">
      <dgm:prSet presAssocID="{60091C7D-4C25-4FC9-A98C-DC9D9205576A}" presName="gear2dstNode" presStyleLbl="node1" presStyleIdx="1" presStyleCnt="3"/>
      <dgm:spPr/>
      <dgm:t>
        <a:bodyPr/>
        <a:lstStyle/>
        <a:p>
          <a:endParaRPr lang="en-US"/>
        </a:p>
      </dgm:t>
    </dgm:pt>
    <dgm:pt modelId="{6C3B1A82-0E84-421A-851B-76D26E733201}" type="pres">
      <dgm:prSet presAssocID="{A32671F3-616D-45B2-A754-3A5626EAD485}" presName="gear3" presStyleLbl="node1" presStyleIdx="2" presStyleCnt="3"/>
      <dgm:spPr/>
      <dgm:t>
        <a:bodyPr/>
        <a:lstStyle/>
        <a:p>
          <a:endParaRPr lang="en-US"/>
        </a:p>
      </dgm:t>
    </dgm:pt>
    <dgm:pt modelId="{B100A9D6-C435-493C-980E-64EE9908FB38}" type="pres">
      <dgm:prSet presAssocID="{A32671F3-616D-45B2-A754-3A5626EAD485}" presName="gear3tx" presStyleLbl="node1" presStyleIdx="2" presStyleCnt="3">
        <dgm:presLayoutVars>
          <dgm:chMax val="1"/>
          <dgm:bulletEnabled val="1"/>
        </dgm:presLayoutVars>
      </dgm:prSet>
      <dgm:spPr/>
      <dgm:t>
        <a:bodyPr/>
        <a:lstStyle/>
        <a:p>
          <a:endParaRPr lang="en-US"/>
        </a:p>
      </dgm:t>
    </dgm:pt>
    <dgm:pt modelId="{59604E68-7AA5-4320-A473-0F18440F69AD}" type="pres">
      <dgm:prSet presAssocID="{A32671F3-616D-45B2-A754-3A5626EAD485}" presName="gear3srcNode" presStyleLbl="node1" presStyleIdx="2" presStyleCnt="3"/>
      <dgm:spPr/>
      <dgm:t>
        <a:bodyPr/>
        <a:lstStyle/>
        <a:p>
          <a:endParaRPr lang="en-US"/>
        </a:p>
      </dgm:t>
    </dgm:pt>
    <dgm:pt modelId="{B706724F-E1E9-4497-BAED-B22CAFED9129}" type="pres">
      <dgm:prSet presAssocID="{A32671F3-616D-45B2-A754-3A5626EAD485}" presName="gear3dstNode" presStyleLbl="node1" presStyleIdx="2" presStyleCnt="3"/>
      <dgm:spPr/>
      <dgm:t>
        <a:bodyPr/>
        <a:lstStyle/>
        <a:p>
          <a:endParaRPr lang="en-US"/>
        </a:p>
      </dgm:t>
    </dgm:pt>
    <dgm:pt modelId="{CF05D7C7-BE44-4766-A82E-8D5D3CF12447}" type="pres">
      <dgm:prSet presAssocID="{D22C76BC-1680-4659-B05C-65F23D7F3F28}" presName="connector1" presStyleLbl="sibTrans2D1" presStyleIdx="0" presStyleCnt="3"/>
      <dgm:spPr/>
      <dgm:t>
        <a:bodyPr/>
        <a:lstStyle/>
        <a:p>
          <a:endParaRPr lang="en-US"/>
        </a:p>
      </dgm:t>
    </dgm:pt>
    <dgm:pt modelId="{87248F6D-467D-442A-BC56-37027DC40120}" type="pres">
      <dgm:prSet presAssocID="{90EBF420-E679-4182-BA34-4F7F29B3314C}" presName="connector2" presStyleLbl="sibTrans2D1" presStyleIdx="1" presStyleCnt="3"/>
      <dgm:spPr/>
      <dgm:t>
        <a:bodyPr/>
        <a:lstStyle/>
        <a:p>
          <a:endParaRPr lang="en-US"/>
        </a:p>
      </dgm:t>
    </dgm:pt>
    <dgm:pt modelId="{49A77CE1-4F58-4DDA-84A0-8A343DABEB2D}" type="pres">
      <dgm:prSet presAssocID="{03D69800-171D-4FA3-ADD3-41929B47858F}" presName="connector3" presStyleLbl="sibTrans2D1" presStyleIdx="2" presStyleCnt="3"/>
      <dgm:spPr/>
      <dgm:t>
        <a:bodyPr/>
        <a:lstStyle/>
        <a:p>
          <a:endParaRPr lang="en-US"/>
        </a:p>
      </dgm:t>
    </dgm:pt>
  </dgm:ptLst>
  <dgm:cxnLst>
    <dgm:cxn modelId="{7902BD5B-3F6F-4E16-8C65-825375BAF88F}" type="presOf" srcId="{A32671F3-616D-45B2-A754-3A5626EAD485}" destId="{59604E68-7AA5-4320-A473-0F18440F69AD}" srcOrd="2" destOrd="0" presId="urn:microsoft.com/office/officeart/2005/8/layout/gear1"/>
    <dgm:cxn modelId="{F2950946-F13B-489B-97FF-37563272B1F6}" srcId="{03C4F071-920A-4BE1-9CE3-5A221DA88F33}" destId="{059C8DC4-587F-4272-8F54-2B426235F27E}" srcOrd="0" destOrd="0" parTransId="{1CF1F183-B600-4A39-B9EA-27EB882FB8FB}" sibTransId="{D22C76BC-1680-4659-B05C-65F23D7F3F28}"/>
    <dgm:cxn modelId="{CB718EA9-8483-4C13-9D87-B81C2F467998}" type="presOf" srcId="{059C8DC4-587F-4272-8F54-2B426235F27E}" destId="{7906234F-C890-4FA4-859C-FF8A7FD4B196}" srcOrd="2" destOrd="0" presId="urn:microsoft.com/office/officeart/2005/8/layout/gear1"/>
    <dgm:cxn modelId="{51FC2771-D2D4-409B-B70B-EB58C773220F}" type="presOf" srcId="{059C8DC4-587F-4272-8F54-2B426235F27E}" destId="{18167AAE-66FB-45F7-B82A-DE80EC1359A0}" srcOrd="0" destOrd="0" presId="urn:microsoft.com/office/officeart/2005/8/layout/gear1"/>
    <dgm:cxn modelId="{1C288D8D-ECAA-4C05-9001-A89E88B681C5}" type="presOf" srcId="{D22C76BC-1680-4659-B05C-65F23D7F3F28}" destId="{CF05D7C7-BE44-4766-A82E-8D5D3CF12447}" srcOrd="0" destOrd="0" presId="urn:microsoft.com/office/officeart/2005/8/layout/gear1"/>
    <dgm:cxn modelId="{C94CA913-B1A5-4F28-BF81-BDE9469EC3C1}" type="presOf" srcId="{03C4F071-920A-4BE1-9CE3-5A221DA88F33}" destId="{F1CD4029-40C1-4A79-9A66-D52F14A51ED4}" srcOrd="0" destOrd="0" presId="urn:microsoft.com/office/officeart/2005/8/layout/gear1"/>
    <dgm:cxn modelId="{4DE7CFF7-17B8-4E74-AA77-1BC2CCB9B70F}" type="presOf" srcId="{60091C7D-4C25-4FC9-A98C-DC9D9205576A}" destId="{0F05F7DF-E653-4F46-83EF-E92F62BB574A}" srcOrd="2" destOrd="0" presId="urn:microsoft.com/office/officeart/2005/8/layout/gear1"/>
    <dgm:cxn modelId="{43172899-9B32-44E1-B731-B70924346212}" srcId="{03C4F071-920A-4BE1-9CE3-5A221DA88F33}" destId="{60091C7D-4C25-4FC9-A98C-DC9D9205576A}" srcOrd="1" destOrd="0" parTransId="{7FFA9BAF-E3E7-496A-93BB-51642B617E04}" sibTransId="{90EBF420-E679-4182-BA34-4F7F29B3314C}"/>
    <dgm:cxn modelId="{8E9BFC33-1BFF-4188-9A7A-8B9865051608}" type="presOf" srcId="{059C8DC4-587F-4272-8F54-2B426235F27E}" destId="{D4F180F9-7BF4-4531-A979-DBFA1E452772}" srcOrd="1" destOrd="0" presId="urn:microsoft.com/office/officeart/2005/8/layout/gear1"/>
    <dgm:cxn modelId="{09F7D0FC-A533-4357-AE39-F04DED716B11}" type="presOf" srcId="{A32671F3-616D-45B2-A754-3A5626EAD485}" destId="{B100A9D6-C435-493C-980E-64EE9908FB38}" srcOrd="1" destOrd="0" presId="urn:microsoft.com/office/officeart/2005/8/layout/gear1"/>
    <dgm:cxn modelId="{D3C856B3-CBB7-4358-B9DB-793E2BEAB787}" type="presOf" srcId="{60091C7D-4C25-4FC9-A98C-DC9D9205576A}" destId="{D468CFF0-5037-4FE2-B991-554B8D012DD9}" srcOrd="1" destOrd="0" presId="urn:microsoft.com/office/officeart/2005/8/layout/gear1"/>
    <dgm:cxn modelId="{4B1A11A9-6D05-419D-B641-7D693C8015A1}" type="presOf" srcId="{03D69800-171D-4FA3-ADD3-41929B47858F}" destId="{49A77CE1-4F58-4DDA-84A0-8A343DABEB2D}" srcOrd="0" destOrd="0" presId="urn:microsoft.com/office/officeart/2005/8/layout/gear1"/>
    <dgm:cxn modelId="{114FBA2F-435C-4C62-A1A0-E500D93A6025}" type="presOf" srcId="{A32671F3-616D-45B2-A754-3A5626EAD485}" destId="{B706724F-E1E9-4497-BAED-B22CAFED9129}" srcOrd="3" destOrd="0" presId="urn:microsoft.com/office/officeart/2005/8/layout/gear1"/>
    <dgm:cxn modelId="{C16ADAA9-2844-4FDC-AF5B-F975EBA2AC72}" type="presOf" srcId="{90EBF420-E679-4182-BA34-4F7F29B3314C}" destId="{87248F6D-467D-442A-BC56-37027DC40120}" srcOrd="0" destOrd="0" presId="urn:microsoft.com/office/officeart/2005/8/layout/gear1"/>
    <dgm:cxn modelId="{1F55824A-D74F-4D58-BDCD-8FBD97262233}" srcId="{03C4F071-920A-4BE1-9CE3-5A221DA88F33}" destId="{A32671F3-616D-45B2-A754-3A5626EAD485}" srcOrd="2" destOrd="0" parTransId="{F25FFE9E-49F4-43B6-8AA9-8338A768413F}" sibTransId="{03D69800-171D-4FA3-ADD3-41929B47858F}"/>
    <dgm:cxn modelId="{DC709B1A-27AD-4B30-B8CB-3F7E0565F7C1}" type="presOf" srcId="{A32671F3-616D-45B2-A754-3A5626EAD485}" destId="{6C3B1A82-0E84-421A-851B-76D26E733201}" srcOrd="0" destOrd="0" presId="urn:microsoft.com/office/officeart/2005/8/layout/gear1"/>
    <dgm:cxn modelId="{38879244-2047-48C8-8421-691F8B49CA1A}" type="presOf" srcId="{60091C7D-4C25-4FC9-A98C-DC9D9205576A}" destId="{878B4F5D-6A4F-42AA-A955-D67476A8B6C7}" srcOrd="0" destOrd="0" presId="urn:microsoft.com/office/officeart/2005/8/layout/gear1"/>
    <dgm:cxn modelId="{6108C5F0-A6DA-4A9E-93B9-D1164A6B1A03}" type="presParOf" srcId="{F1CD4029-40C1-4A79-9A66-D52F14A51ED4}" destId="{18167AAE-66FB-45F7-B82A-DE80EC1359A0}" srcOrd="0" destOrd="0" presId="urn:microsoft.com/office/officeart/2005/8/layout/gear1"/>
    <dgm:cxn modelId="{A98EB2DA-EDAB-490F-AE7F-4E9824839061}" type="presParOf" srcId="{F1CD4029-40C1-4A79-9A66-D52F14A51ED4}" destId="{D4F180F9-7BF4-4531-A979-DBFA1E452772}" srcOrd="1" destOrd="0" presId="urn:microsoft.com/office/officeart/2005/8/layout/gear1"/>
    <dgm:cxn modelId="{B6A7B203-6A43-4AE1-A71B-2D2B245E0E00}" type="presParOf" srcId="{F1CD4029-40C1-4A79-9A66-D52F14A51ED4}" destId="{7906234F-C890-4FA4-859C-FF8A7FD4B196}" srcOrd="2" destOrd="0" presId="urn:microsoft.com/office/officeart/2005/8/layout/gear1"/>
    <dgm:cxn modelId="{1A1666DB-2788-4F0C-8C27-78F5E9BA4CB4}" type="presParOf" srcId="{F1CD4029-40C1-4A79-9A66-D52F14A51ED4}" destId="{878B4F5D-6A4F-42AA-A955-D67476A8B6C7}" srcOrd="3" destOrd="0" presId="urn:microsoft.com/office/officeart/2005/8/layout/gear1"/>
    <dgm:cxn modelId="{8CC8698E-02A3-4F58-A8B7-C46D5387F178}" type="presParOf" srcId="{F1CD4029-40C1-4A79-9A66-D52F14A51ED4}" destId="{D468CFF0-5037-4FE2-B991-554B8D012DD9}" srcOrd="4" destOrd="0" presId="urn:microsoft.com/office/officeart/2005/8/layout/gear1"/>
    <dgm:cxn modelId="{1528E8B4-F21B-4177-82DA-0DCEE800D54D}" type="presParOf" srcId="{F1CD4029-40C1-4A79-9A66-D52F14A51ED4}" destId="{0F05F7DF-E653-4F46-83EF-E92F62BB574A}" srcOrd="5" destOrd="0" presId="urn:microsoft.com/office/officeart/2005/8/layout/gear1"/>
    <dgm:cxn modelId="{DDE05771-748F-486D-8B32-643F6D0B3B54}" type="presParOf" srcId="{F1CD4029-40C1-4A79-9A66-D52F14A51ED4}" destId="{6C3B1A82-0E84-421A-851B-76D26E733201}" srcOrd="6" destOrd="0" presId="urn:microsoft.com/office/officeart/2005/8/layout/gear1"/>
    <dgm:cxn modelId="{A334B4C9-CE1C-4750-B6B5-0FCE388CC055}" type="presParOf" srcId="{F1CD4029-40C1-4A79-9A66-D52F14A51ED4}" destId="{B100A9D6-C435-493C-980E-64EE9908FB38}" srcOrd="7" destOrd="0" presId="urn:microsoft.com/office/officeart/2005/8/layout/gear1"/>
    <dgm:cxn modelId="{B49E43D4-26E5-456F-9D00-371FAB60C671}" type="presParOf" srcId="{F1CD4029-40C1-4A79-9A66-D52F14A51ED4}" destId="{59604E68-7AA5-4320-A473-0F18440F69AD}" srcOrd="8" destOrd="0" presId="urn:microsoft.com/office/officeart/2005/8/layout/gear1"/>
    <dgm:cxn modelId="{98093AC6-9EEA-4E29-BD34-251D2C2F6E34}" type="presParOf" srcId="{F1CD4029-40C1-4A79-9A66-D52F14A51ED4}" destId="{B706724F-E1E9-4497-BAED-B22CAFED9129}" srcOrd="9" destOrd="0" presId="urn:microsoft.com/office/officeart/2005/8/layout/gear1"/>
    <dgm:cxn modelId="{9FEA3E33-FC35-4199-B691-D36C57208273}" type="presParOf" srcId="{F1CD4029-40C1-4A79-9A66-D52F14A51ED4}" destId="{CF05D7C7-BE44-4766-A82E-8D5D3CF12447}" srcOrd="10" destOrd="0" presId="urn:microsoft.com/office/officeart/2005/8/layout/gear1"/>
    <dgm:cxn modelId="{3DB3FE20-DEEA-4438-9865-A13F2CA94FE9}" type="presParOf" srcId="{F1CD4029-40C1-4A79-9A66-D52F14A51ED4}" destId="{87248F6D-467D-442A-BC56-37027DC40120}" srcOrd="11" destOrd="0" presId="urn:microsoft.com/office/officeart/2005/8/layout/gear1"/>
    <dgm:cxn modelId="{CCBAA9B9-E324-4044-A94C-279171D268EC}" type="presParOf" srcId="{F1CD4029-40C1-4A79-9A66-D52F14A51ED4}" destId="{49A77CE1-4F58-4DDA-84A0-8A343DABEB2D}"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AB21653-83FD-4541-BF49-004F74A5BE11}"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A77CCB46-1739-4F50-9878-6B87F3EC777E}">
      <dgm:prSet phldrT="[Text]"/>
      <dgm:spPr/>
      <dgm:t>
        <a:bodyPr/>
        <a:lstStyle/>
        <a:p>
          <a:r>
            <a:rPr lang="en-US" dirty="0" smtClean="0"/>
            <a:t>html</a:t>
          </a:r>
          <a:endParaRPr lang="en-US" dirty="0"/>
        </a:p>
      </dgm:t>
    </dgm:pt>
    <dgm:pt modelId="{032B2F56-05F9-42DC-8850-1052484E81CC}" type="parTrans" cxnId="{0EF92712-86A7-4353-AB6D-6344362F6F86}">
      <dgm:prSet/>
      <dgm:spPr/>
      <dgm:t>
        <a:bodyPr/>
        <a:lstStyle/>
        <a:p>
          <a:endParaRPr lang="en-US"/>
        </a:p>
      </dgm:t>
    </dgm:pt>
    <dgm:pt modelId="{84370774-3A62-4FB6-9AC8-26435C034707}" type="sibTrans" cxnId="{0EF92712-86A7-4353-AB6D-6344362F6F86}">
      <dgm:prSet/>
      <dgm:spPr/>
      <dgm:t>
        <a:bodyPr/>
        <a:lstStyle/>
        <a:p>
          <a:endParaRPr lang="en-US"/>
        </a:p>
      </dgm:t>
    </dgm:pt>
    <dgm:pt modelId="{9488B118-FF07-4B4D-BFD1-36606EE5CF7E}" type="asst">
      <dgm:prSet phldrT="[Text]"/>
      <dgm:spPr/>
      <dgm:t>
        <a:bodyPr/>
        <a:lstStyle/>
        <a:p>
          <a:r>
            <a:rPr lang="en-US" dirty="0" smtClean="0"/>
            <a:t>head</a:t>
          </a:r>
          <a:endParaRPr lang="en-US" dirty="0"/>
        </a:p>
      </dgm:t>
    </dgm:pt>
    <dgm:pt modelId="{34F6FDCB-316E-4B7D-9156-533BA980D25F}" type="parTrans" cxnId="{125C9D75-1A81-4BA2-9AD9-AAEA3145EBCD}">
      <dgm:prSet/>
      <dgm:spPr/>
      <dgm:t>
        <a:bodyPr/>
        <a:lstStyle/>
        <a:p>
          <a:endParaRPr lang="en-US"/>
        </a:p>
      </dgm:t>
    </dgm:pt>
    <dgm:pt modelId="{5BF381CC-3859-43D3-B2CC-3E57D714C931}" type="sibTrans" cxnId="{125C9D75-1A81-4BA2-9AD9-AAEA3145EBCD}">
      <dgm:prSet/>
      <dgm:spPr/>
      <dgm:t>
        <a:bodyPr/>
        <a:lstStyle/>
        <a:p>
          <a:endParaRPr lang="en-US"/>
        </a:p>
      </dgm:t>
    </dgm:pt>
    <dgm:pt modelId="{FD6FD4F7-9555-4C86-A6C1-87CB96671C0C}" type="asst">
      <dgm:prSet phldrT="[Text]"/>
      <dgm:spPr/>
      <dgm:t>
        <a:bodyPr/>
        <a:lstStyle/>
        <a:p>
          <a:r>
            <a:rPr lang="en-US" dirty="0" smtClean="0"/>
            <a:t>body</a:t>
          </a:r>
          <a:endParaRPr lang="en-US" dirty="0"/>
        </a:p>
      </dgm:t>
    </dgm:pt>
    <dgm:pt modelId="{BBDA4CC7-4188-43AB-B697-8AFE5A8E4438}" type="parTrans" cxnId="{6F5607C8-7836-4490-8204-6B28C3674B92}">
      <dgm:prSet/>
      <dgm:spPr/>
      <dgm:t>
        <a:bodyPr/>
        <a:lstStyle/>
        <a:p>
          <a:endParaRPr lang="en-US"/>
        </a:p>
      </dgm:t>
    </dgm:pt>
    <dgm:pt modelId="{1813955C-2B7E-4195-8380-733A78A12B6A}" type="sibTrans" cxnId="{6F5607C8-7836-4490-8204-6B28C3674B92}">
      <dgm:prSet/>
      <dgm:spPr/>
      <dgm:t>
        <a:bodyPr/>
        <a:lstStyle/>
        <a:p>
          <a:endParaRPr lang="en-US"/>
        </a:p>
      </dgm:t>
    </dgm:pt>
    <dgm:pt modelId="{B3F2C554-4B1A-405C-82CD-FFFBAA5E7AB5}" type="asst">
      <dgm:prSet phldrT="[Text]"/>
      <dgm:spPr/>
      <dgm:t>
        <a:bodyPr/>
        <a:lstStyle/>
        <a:p>
          <a:r>
            <a:rPr lang="en-US" dirty="0" smtClean="0"/>
            <a:t>h1</a:t>
          </a:r>
          <a:endParaRPr lang="en-US" dirty="0"/>
        </a:p>
      </dgm:t>
    </dgm:pt>
    <dgm:pt modelId="{DCA218C8-EC7E-4A18-B55D-36A357335814}" type="parTrans" cxnId="{91AA9518-3A41-4DAD-BD34-0E16C17CCA19}">
      <dgm:prSet/>
      <dgm:spPr/>
      <dgm:t>
        <a:bodyPr/>
        <a:lstStyle/>
        <a:p>
          <a:endParaRPr lang="en-US"/>
        </a:p>
      </dgm:t>
    </dgm:pt>
    <dgm:pt modelId="{1D979B59-6DEF-414C-BC6F-9E93971ECA1C}" type="sibTrans" cxnId="{91AA9518-3A41-4DAD-BD34-0E16C17CCA19}">
      <dgm:prSet/>
      <dgm:spPr/>
      <dgm:t>
        <a:bodyPr/>
        <a:lstStyle/>
        <a:p>
          <a:endParaRPr lang="en-US"/>
        </a:p>
      </dgm:t>
    </dgm:pt>
    <dgm:pt modelId="{F9F91433-3F90-463F-8149-2AD61CA3541A}" type="asst">
      <dgm:prSet phldrT="[Text]"/>
      <dgm:spPr/>
      <dgm:t>
        <a:bodyPr/>
        <a:lstStyle/>
        <a:p>
          <a:r>
            <a:rPr lang="en-US" dirty="0" smtClean="0"/>
            <a:t>p</a:t>
          </a:r>
          <a:endParaRPr lang="en-US" dirty="0"/>
        </a:p>
      </dgm:t>
    </dgm:pt>
    <dgm:pt modelId="{0070C86B-2BA8-4A88-894C-9AEB6466E4DB}" type="parTrans" cxnId="{7547A154-A86F-42A2-80F7-5EE16E8328AE}">
      <dgm:prSet/>
      <dgm:spPr/>
      <dgm:t>
        <a:bodyPr/>
        <a:lstStyle/>
        <a:p>
          <a:endParaRPr lang="en-US"/>
        </a:p>
      </dgm:t>
    </dgm:pt>
    <dgm:pt modelId="{208A6594-7964-4767-963E-8655FC4374A3}" type="sibTrans" cxnId="{7547A154-A86F-42A2-80F7-5EE16E8328AE}">
      <dgm:prSet/>
      <dgm:spPr/>
      <dgm:t>
        <a:bodyPr/>
        <a:lstStyle/>
        <a:p>
          <a:endParaRPr lang="en-US"/>
        </a:p>
      </dgm:t>
    </dgm:pt>
    <dgm:pt modelId="{C20F275E-1137-4289-8CA5-510BDD0E0DB4}" type="asst">
      <dgm:prSet phldrT="[Text]"/>
      <dgm:spPr/>
      <dgm:t>
        <a:bodyPr/>
        <a:lstStyle/>
        <a:p>
          <a:r>
            <a:rPr lang="en-US" dirty="0" smtClean="0"/>
            <a:t>p</a:t>
          </a:r>
          <a:endParaRPr lang="en-US" dirty="0"/>
        </a:p>
      </dgm:t>
    </dgm:pt>
    <dgm:pt modelId="{B8413D28-2E18-4197-A0EC-94F7F19B56AC}" type="parTrans" cxnId="{CFEF2712-8474-4A0B-9298-C1B3FCD7454B}">
      <dgm:prSet/>
      <dgm:spPr/>
      <dgm:t>
        <a:bodyPr/>
        <a:lstStyle/>
        <a:p>
          <a:endParaRPr lang="en-US"/>
        </a:p>
      </dgm:t>
    </dgm:pt>
    <dgm:pt modelId="{7B75D524-E665-485B-9F2A-645F9DB70BFA}" type="sibTrans" cxnId="{CFEF2712-8474-4A0B-9298-C1B3FCD7454B}">
      <dgm:prSet/>
      <dgm:spPr/>
      <dgm:t>
        <a:bodyPr/>
        <a:lstStyle/>
        <a:p>
          <a:endParaRPr lang="en-US"/>
        </a:p>
      </dgm:t>
    </dgm:pt>
    <dgm:pt modelId="{777446F6-4835-4B34-A723-448501DF13E4}" type="asst">
      <dgm:prSet phldrT="[Text]"/>
      <dgm:spPr/>
      <dgm:t>
        <a:bodyPr/>
        <a:lstStyle/>
        <a:p>
          <a:r>
            <a:rPr lang="en-US" dirty="0" err="1" smtClean="0"/>
            <a:t>ul</a:t>
          </a:r>
          <a:endParaRPr lang="en-US" dirty="0"/>
        </a:p>
      </dgm:t>
    </dgm:pt>
    <dgm:pt modelId="{8D6EE7AD-F22B-4EF6-A772-D3A6463858A4}" type="parTrans" cxnId="{7B867BBB-9A23-464A-9816-E1E0A2D0CC64}">
      <dgm:prSet/>
      <dgm:spPr/>
      <dgm:t>
        <a:bodyPr/>
        <a:lstStyle/>
        <a:p>
          <a:endParaRPr lang="en-US"/>
        </a:p>
      </dgm:t>
    </dgm:pt>
    <dgm:pt modelId="{387185CB-B7CA-4126-B0D6-E19A7852C0DB}" type="sibTrans" cxnId="{7B867BBB-9A23-464A-9816-E1E0A2D0CC64}">
      <dgm:prSet/>
      <dgm:spPr/>
      <dgm:t>
        <a:bodyPr/>
        <a:lstStyle/>
        <a:p>
          <a:endParaRPr lang="en-US"/>
        </a:p>
      </dgm:t>
    </dgm:pt>
    <dgm:pt modelId="{F8408C3B-6009-4251-8F69-905C631CFC8C}" type="asst">
      <dgm:prSet phldrT="[Text]"/>
      <dgm:spPr/>
      <dgm:t>
        <a:bodyPr/>
        <a:lstStyle/>
        <a:p>
          <a:r>
            <a:rPr lang="en-US" dirty="0" smtClean="0"/>
            <a:t>li</a:t>
          </a:r>
          <a:endParaRPr lang="en-US" dirty="0"/>
        </a:p>
      </dgm:t>
    </dgm:pt>
    <dgm:pt modelId="{A3E9D855-AA1A-4B62-9A7A-9EFB46A70720}" type="parTrans" cxnId="{0DF164DE-40B7-4F08-A230-1092DD7FC38E}">
      <dgm:prSet/>
      <dgm:spPr/>
      <dgm:t>
        <a:bodyPr/>
        <a:lstStyle/>
        <a:p>
          <a:endParaRPr lang="en-US"/>
        </a:p>
      </dgm:t>
    </dgm:pt>
    <dgm:pt modelId="{524BBDD8-50F8-4838-9476-374BDC0E07C8}" type="sibTrans" cxnId="{0DF164DE-40B7-4F08-A230-1092DD7FC38E}">
      <dgm:prSet/>
      <dgm:spPr/>
      <dgm:t>
        <a:bodyPr/>
        <a:lstStyle/>
        <a:p>
          <a:endParaRPr lang="en-US"/>
        </a:p>
      </dgm:t>
    </dgm:pt>
    <dgm:pt modelId="{DC44E3F3-F25F-4FBD-A27C-17B763957581}" type="asst">
      <dgm:prSet phldrT="[Text]"/>
      <dgm:spPr/>
      <dgm:t>
        <a:bodyPr/>
        <a:lstStyle/>
        <a:p>
          <a:r>
            <a:rPr lang="en-US" dirty="0" smtClean="0"/>
            <a:t>li</a:t>
          </a:r>
          <a:endParaRPr lang="en-US" dirty="0"/>
        </a:p>
      </dgm:t>
    </dgm:pt>
    <dgm:pt modelId="{DB43B32A-25E8-42A6-9E0A-A51DB209A8C5}" type="parTrans" cxnId="{3E474941-8F47-4ED8-9EC1-5C5156EE88D6}">
      <dgm:prSet/>
      <dgm:spPr/>
      <dgm:t>
        <a:bodyPr/>
        <a:lstStyle/>
        <a:p>
          <a:endParaRPr lang="en-US"/>
        </a:p>
      </dgm:t>
    </dgm:pt>
    <dgm:pt modelId="{079E5AE1-CAE5-46AE-B470-1C9AA36B19A5}" type="sibTrans" cxnId="{3E474941-8F47-4ED8-9EC1-5C5156EE88D6}">
      <dgm:prSet/>
      <dgm:spPr/>
      <dgm:t>
        <a:bodyPr/>
        <a:lstStyle/>
        <a:p>
          <a:endParaRPr lang="en-US"/>
        </a:p>
      </dgm:t>
    </dgm:pt>
    <dgm:pt modelId="{744A7432-1A82-46B7-A445-2294CA4DC629}" type="pres">
      <dgm:prSet presAssocID="{8AB21653-83FD-4541-BF49-004F74A5BE11}" presName="hierChild1" presStyleCnt="0">
        <dgm:presLayoutVars>
          <dgm:orgChart val="1"/>
          <dgm:chPref val="1"/>
          <dgm:dir/>
          <dgm:animOne val="branch"/>
          <dgm:animLvl val="lvl"/>
          <dgm:resizeHandles/>
        </dgm:presLayoutVars>
      </dgm:prSet>
      <dgm:spPr/>
      <dgm:t>
        <a:bodyPr/>
        <a:lstStyle/>
        <a:p>
          <a:endParaRPr lang="en-US"/>
        </a:p>
      </dgm:t>
    </dgm:pt>
    <dgm:pt modelId="{AF951D9E-95C9-4CDF-8782-7BF13711FF8B}" type="pres">
      <dgm:prSet presAssocID="{A77CCB46-1739-4F50-9878-6B87F3EC777E}" presName="hierRoot1" presStyleCnt="0">
        <dgm:presLayoutVars>
          <dgm:hierBranch val="init"/>
        </dgm:presLayoutVars>
      </dgm:prSet>
      <dgm:spPr/>
    </dgm:pt>
    <dgm:pt modelId="{98DDC738-9EEA-4D20-8619-C474F95D5455}" type="pres">
      <dgm:prSet presAssocID="{A77CCB46-1739-4F50-9878-6B87F3EC777E}" presName="rootComposite1" presStyleCnt="0"/>
      <dgm:spPr/>
    </dgm:pt>
    <dgm:pt modelId="{57AEF1C1-F9EA-4B02-AC4C-255E3239D790}" type="pres">
      <dgm:prSet presAssocID="{A77CCB46-1739-4F50-9878-6B87F3EC777E}" presName="rootText1" presStyleLbl="node0" presStyleIdx="0" presStyleCnt="1">
        <dgm:presLayoutVars>
          <dgm:chPref val="3"/>
        </dgm:presLayoutVars>
      </dgm:prSet>
      <dgm:spPr/>
      <dgm:t>
        <a:bodyPr/>
        <a:lstStyle/>
        <a:p>
          <a:endParaRPr lang="en-US"/>
        </a:p>
      </dgm:t>
    </dgm:pt>
    <dgm:pt modelId="{8D30BDD5-8647-477F-B0C4-362BF5DC3665}" type="pres">
      <dgm:prSet presAssocID="{A77CCB46-1739-4F50-9878-6B87F3EC777E}" presName="rootConnector1" presStyleLbl="node1" presStyleIdx="0" presStyleCnt="0"/>
      <dgm:spPr/>
      <dgm:t>
        <a:bodyPr/>
        <a:lstStyle/>
        <a:p>
          <a:endParaRPr lang="en-US"/>
        </a:p>
      </dgm:t>
    </dgm:pt>
    <dgm:pt modelId="{BD900568-2096-412A-8E0F-EC8E38B6B7D2}" type="pres">
      <dgm:prSet presAssocID="{A77CCB46-1739-4F50-9878-6B87F3EC777E}" presName="hierChild2" presStyleCnt="0"/>
      <dgm:spPr/>
    </dgm:pt>
    <dgm:pt modelId="{2E0786A0-AEF8-4B19-A186-BBD7ACF98998}" type="pres">
      <dgm:prSet presAssocID="{A77CCB46-1739-4F50-9878-6B87F3EC777E}" presName="hierChild3" presStyleCnt="0"/>
      <dgm:spPr/>
    </dgm:pt>
    <dgm:pt modelId="{5BC1999F-62B2-4043-AA58-1FF89A229D9C}" type="pres">
      <dgm:prSet presAssocID="{34F6FDCB-316E-4B7D-9156-533BA980D25F}" presName="Name111" presStyleLbl="parChTrans1D2" presStyleIdx="0" presStyleCnt="2"/>
      <dgm:spPr/>
      <dgm:t>
        <a:bodyPr/>
        <a:lstStyle/>
        <a:p>
          <a:endParaRPr lang="en-US"/>
        </a:p>
      </dgm:t>
    </dgm:pt>
    <dgm:pt modelId="{1175635E-CF84-4843-9ACE-FD96420F6A24}" type="pres">
      <dgm:prSet presAssocID="{9488B118-FF07-4B4D-BFD1-36606EE5CF7E}" presName="hierRoot3" presStyleCnt="0">
        <dgm:presLayoutVars>
          <dgm:hierBranch val="init"/>
        </dgm:presLayoutVars>
      </dgm:prSet>
      <dgm:spPr/>
    </dgm:pt>
    <dgm:pt modelId="{B0F41984-A64A-4FB6-BEB7-5EBE3507D2BC}" type="pres">
      <dgm:prSet presAssocID="{9488B118-FF07-4B4D-BFD1-36606EE5CF7E}" presName="rootComposite3" presStyleCnt="0"/>
      <dgm:spPr/>
    </dgm:pt>
    <dgm:pt modelId="{F4AC65DF-04CD-4F1C-AD91-07A8118EB205}" type="pres">
      <dgm:prSet presAssocID="{9488B118-FF07-4B4D-BFD1-36606EE5CF7E}" presName="rootText3" presStyleLbl="asst1" presStyleIdx="0" presStyleCnt="8" custLinFactNeighborX="-87703" custLinFactNeighborY="-4387">
        <dgm:presLayoutVars>
          <dgm:chPref val="3"/>
        </dgm:presLayoutVars>
      </dgm:prSet>
      <dgm:spPr/>
      <dgm:t>
        <a:bodyPr/>
        <a:lstStyle/>
        <a:p>
          <a:endParaRPr lang="en-US"/>
        </a:p>
      </dgm:t>
    </dgm:pt>
    <dgm:pt modelId="{04B977EF-30A0-451F-902A-D275E2D12836}" type="pres">
      <dgm:prSet presAssocID="{9488B118-FF07-4B4D-BFD1-36606EE5CF7E}" presName="rootConnector3" presStyleLbl="asst1" presStyleIdx="0" presStyleCnt="8"/>
      <dgm:spPr/>
      <dgm:t>
        <a:bodyPr/>
        <a:lstStyle/>
        <a:p>
          <a:endParaRPr lang="en-US"/>
        </a:p>
      </dgm:t>
    </dgm:pt>
    <dgm:pt modelId="{60E24F69-144C-4A2D-BE53-E01AE09BBEDD}" type="pres">
      <dgm:prSet presAssocID="{9488B118-FF07-4B4D-BFD1-36606EE5CF7E}" presName="hierChild6" presStyleCnt="0"/>
      <dgm:spPr/>
    </dgm:pt>
    <dgm:pt modelId="{39743A5E-9BE4-4EC3-ACC9-0393A921BC8A}" type="pres">
      <dgm:prSet presAssocID="{9488B118-FF07-4B4D-BFD1-36606EE5CF7E}" presName="hierChild7" presStyleCnt="0"/>
      <dgm:spPr/>
    </dgm:pt>
    <dgm:pt modelId="{8C71223D-8EC4-40E7-B057-51F6B2438497}" type="pres">
      <dgm:prSet presAssocID="{BBDA4CC7-4188-43AB-B697-8AFE5A8E4438}" presName="Name111" presStyleLbl="parChTrans1D2" presStyleIdx="1" presStyleCnt="2"/>
      <dgm:spPr/>
      <dgm:t>
        <a:bodyPr/>
        <a:lstStyle/>
        <a:p>
          <a:endParaRPr lang="en-US"/>
        </a:p>
      </dgm:t>
    </dgm:pt>
    <dgm:pt modelId="{8481CB08-E153-4B84-A350-0EF62E743790}" type="pres">
      <dgm:prSet presAssocID="{FD6FD4F7-9555-4C86-A6C1-87CB96671C0C}" presName="hierRoot3" presStyleCnt="0">
        <dgm:presLayoutVars>
          <dgm:hierBranch val="init"/>
        </dgm:presLayoutVars>
      </dgm:prSet>
      <dgm:spPr/>
    </dgm:pt>
    <dgm:pt modelId="{B6A5034F-FB6D-4017-AF85-5C2024464D76}" type="pres">
      <dgm:prSet presAssocID="{FD6FD4F7-9555-4C86-A6C1-87CB96671C0C}" presName="rootComposite3" presStyleCnt="0"/>
      <dgm:spPr/>
    </dgm:pt>
    <dgm:pt modelId="{095C866A-777C-4D39-9FB7-B6F3D4EA3053}" type="pres">
      <dgm:prSet presAssocID="{FD6FD4F7-9555-4C86-A6C1-87CB96671C0C}" presName="rootText3" presStyleLbl="asst1" presStyleIdx="1" presStyleCnt="8">
        <dgm:presLayoutVars>
          <dgm:chPref val="3"/>
        </dgm:presLayoutVars>
      </dgm:prSet>
      <dgm:spPr/>
      <dgm:t>
        <a:bodyPr/>
        <a:lstStyle/>
        <a:p>
          <a:endParaRPr lang="en-US"/>
        </a:p>
      </dgm:t>
    </dgm:pt>
    <dgm:pt modelId="{9D95443E-8546-483C-B104-848672B2A13E}" type="pres">
      <dgm:prSet presAssocID="{FD6FD4F7-9555-4C86-A6C1-87CB96671C0C}" presName="rootConnector3" presStyleLbl="asst1" presStyleIdx="1" presStyleCnt="8"/>
      <dgm:spPr/>
      <dgm:t>
        <a:bodyPr/>
        <a:lstStyle/>
        <a:p>
          <a:endParaRPr lang="en-US"/>
        </a:p>
      </dgm:t>
    </dgm:pt>
    <dgm:pt modelId="{B4C7E4EB-5D5F-4DC1-A54C-04650C6F7139}" type="pres">
      <dgm:prSet presAssocID="{FD6FD4F7-9555-4C86-A6C1-87CB96671C0C}" presName="hierChild6" presStyleCnt="0"/>
      <dgm:spPr/>
    </dgm:pt>
    <dgm:pt modelId="{46D523CA-C5EB-4A6D-96F2-6EA477641287}" type="pres">
      <dgm:prSet presAssocID="{FD6FD4F7-9555-4C86-A6C1-87CB96671C0C}" presName="hierChild7" presStyleCnt="0"/>
      <dgm:spPr/>
    </dgm:pt>
    <dgm:pt modelId="{6969549A-82B8-4AAE-A1AF-5253254802AA}" type="pres">
      <dgm:prSet presAssocID="{DCA218C8-EC7E-4A18-B55D-36A357335814}" presName="Name111" presStyleLbl="parChTrans1D3" presStyleIdx="0" presStyleCnt="4"/>
      <dgm:spPr/>
      <dgm:t>
        <a:bodyPr/>
        <a:lstStyle/>
        <a:p>
          <a:endParaRPr lang="en-US"/>
        </a:p>
      </dgm:t>
    </dgm:pt>
    <dgm:pt modelId="{BB212A09-4284-4004-8CAF-A8376F4B599F}" type="pres">
      <dgm:prSet presAssocID="{B3F2C554-4B1A-405C-82CD-FFFBAA5E7AB5}" presName="hierRoot3" presStyleCnt="0">
        <dgm:presLayoutVars>
          <dgm:hierBranch val="init"/>
        </dgm:presLayoutVars>
      </dgm:prSet>
      <dgm:spPr/>
    </dgm:pt>
    <dgm:pt modelId="{05524056-77F0-4815-B252-7EDD4A9B1A3C}" type="pres">
      <dgm:prSet presAssocID="{B3F2C554-4B1A-405C-82CD-FFFBAA5E7AB5}" presName="rootComposite3" presStyleCnt="0"/>
      <dgm:spPr/>
    </dgm:pt>
    <dgm:pt modelId="{D9728DCA-C0B6-4F78-9DFA-1D1BF4D6C89D}" type="pres">
      <dgm:prSet presAssocID="{B3F2C554-4B1A-405C-82CD-FFFBAA5E7AB5}" presName="rootText3" presStyleLbl="asst1" presStyleIdx="2" presStyleCnt="8" custLinFactX="-18270" custLinFactNeighborX="-100000">
        <dgm:presLayoutVars>
          <dgm:chPref val="3"/>
        </dgm:presLayoutVars>
      </dgm:prSet>
      <dgm:spPr/>
      <dgm:t>
        <a:bodyPr/>
        <a:lstStyle/>
        <a:p>
          <a:endParaRPr lang="en-US"/>
        </a:p>
      </dgm:t>
    </dgm:pt>
    <dgm:pt modelId="{851FFEB8-E1AE-4FA4-8DA5-6DBA4186D5A9}" type="pres">
      <dgm:prSet presAssocID="{B3F2C554-4B1A-405C-82CD-FFFBAA5E7AB5}" presName="rootConnector3" presStyleLbl="asst1" presStyleIdx="2" presStyleCnt="8"/>
      <dgm:spPr/>
      <dgm:t>
        <a:bodyPr/>
        <a:lstStyle/>
        <a:p>
          <a:endParaRPr lang="en-US"/>
        </a:p>
      </dgm:t>
    </dgm:pt>
    <dgm:pt modelId="{239CCE9B-9845-410A-836D-4647FA1AC95D}" type="pres">
      <dgm:prSet presAssocID="{B3F2C554-4B1A-405C-82CD-FFFBAA5E7AB5}" presName="hierChild6" presStyleCnt="0"/>
      <dgm:spPr/>
    </dgm:pt>
    <dgm:pt modelId="{81C0B169-03BD-4449-85D5-3C6DD64C889A}" type="pres">
      <dgm:prSet presAssocID="{B3F2C554-4B1A-405C-82CD-FFFBAA5E7AB5}" presName="hierChild7" presStyleCnt="0"/>
      <dgm:spPr/>
    </dgm:pt>
    <dgm:pt modelId="{529EA477-8446-4604-991F-72300A357051}" type="pres">
      <dgm:prSet presAssocID="{0070C86B-2BA8-4A88-894C-9AEB6466E4DB}" presName="Name111" presStyleLbl="parChTrans1D3" presStyleIdx="1" presStyleCnt="4"/>
      <dgm:spPr/>
      <dgm:t>
        <a:bodyPr/>
        <a:lstStyle/>
        <a:p>
          <a:endParaRPr lang="en-US"/>
        </a:p>
      </dgm:t>
    </dgm:pt>
    <dgm:pt modelId="{8F1DC9DA-A3B3-4245-A4EF-018D8FE1F507}" type="pres">
      <dgm:prSet presAssocID="{F9F91433-3F90-463F-8149-2AD61CA3541A}" presName="hierRoot3" presStyleCnt="0">
        <dgm:presLayoutVars>
          <dgm:hierBranch val="init"/>
        </dgm:presLayoutVars>
      </dgm:prSet>
      <dgm:spPr/>
    </dgm:pt>
    <dgm:pt modelId="{BE40932F-5BC3-4C6C-9ED0-10643E21EB9D}" type="pres">
      <dgm:prSet presAssocID="{F9F91433-3F90-463F-8149-2AD61CA3541A}" presName="rootComposite3" presStyleCnt="0"/>
      <dgm:spPr/>
    </dgm:pt>
    <dgm:pt modelId="{0A168B16-F78C-4751-8184-B0EFB81128DB}" type="pres">
      <dgm:prSet presAssocID="{F9F91433-3F90-463F-8149-2AD61CA3541A}" presName="rootText3" presStyleLbl="asst1" presStyleIdx="3" presStyleCnt="8">
        <dgm:presLayoutVars>
          <dgm:chPref val="3"/>
        </dgm:presLayoutVars>
      </dgm:prSet>
      <dgm:spPr/>
      <dgm:t>
        <a:bodyPr/>
        <a:lstStyle/>
        <a:p>
          <a:endParaRPr lang="en-US"/>
        </a:p>
      </dgm:t>
    </dgm:pt>
    <dgm:pt modelId="{83D37218-DD17-487C-AC6C-BBABAE51A61E}" type="pres">
      <dgm:prSet presAssocID="{F9F91433-3F90-463F-8149-2AD61CA3541A}" presName="rootConnector3" presStyleLbl="asst1" presStyleIdx="3" presStyleCnt="8"/>
      <dgm:spPr/>
      <dgm:t>
        <a:bodyPr/>
        <a:lstStyle/>
        <a:p>
          <a:endParaRPr lang="en-US"/>
        </a:p>
      </dgm:t>
    </dgm:pt>
    <dgm:pt modelId="{EFFFF4AE-D89A-4E1A-B0A6-790394C0689B}" type="pres">
      <dgm:prSet presAssocID="{F9F91433-3F90-463F-8149-2AD61CA3541A}" presName="hierChild6" presStyleCnt="0"/>
      <dgm:spPr/>
    </dgm:pt>
    <dgm:pt modelId="{050AEEFE-A958-41FE-AC0C-D9863793E179}" type="pres">
      <dgm:prSet presAssocID="{F9F91433-3F90-463F-8149-2AD61CA3541A}" presName="hierChild7" presStyleCnt="0"/>
      <dgm:spPr/>
    </dgm:pt>
    <dgm:pt modelId="{374DC288-9CA3-418B-8683-5616F24D9B34}" type="pres">
      <dgm:prSet presAssocID="{B8413D28-2E18-4197-A0EC-94F7F19B56AC}" presName="Name111" presStyleLbl="parChTrans1D3" presStyleIdx="2" presStyleCnt="4"/>
      <dgm:spPr/>
      <dgm:t>
        <a:bodyPr/>
        <a:lstStyle/>
        <a:p>
          <a:endParaRPr lang="en-US"/>
        </a:p>
      </dgm:t>
    </dgm:pt>
    <dgm:pt modelId="{7233CCD3-A561-4ACE-A74B-166F6C23D025}" type="pres">
      <dgm:prSet presAssocID="{C20F275E-1137-4289-8CA5-510BDD0E0DB4}" presName="hierRoot3" presStyleCnt="0">
        <dgm:presLayoutVars>
          <dgm:hierBranch val="init"/>
        </dgm:presLayoutVars>
      </dgm:prSet>
      <dgm:spPr/>
    </dgm:pt>
    <dgm:pt modelId="{FA1143A2-605B-420A-811C-C775D707DC31}" type="pres">
      <dgm:prSet presAssocID="{C20F275E-1137-4289-8CA5-510BDD0E0DB4}" presName="rootComposite3" presStyleCnt="0"/>
      <dgm:spPr/>
    </dgm:pt>
    <dgm:pt modelId="{F0CDB105-D628-4334-A11A-26FC2912E123}" type="pres">
      <dgm:prSet presAssocID="{C20F275E-1137-4289-8CA5-510BDD0E0DB4}" presName="rootText3" presStyleLbl="asst1" presStyleIdx="4" presStyleCnt="8" custLinFactY="-37963" custLinFactNeighborX="4397" custLinFactNeighborY="-100000">
        <dgm:presLayoutVars>
          <dgm:chPref val="3"/>
        </dgm:presLayoutVars>
      </dgm:prSet>
      <dgm:spPr/>
      <dgm:t>
        <a:bodyPr/>
        <a:lstStyle/>
        <a:p>
          <a:endParaRPr lang="en-US"/>
        </a:p>
      </dgm:t>
    </dgm:pt>
    <dgm:pt modelId="{16DB9EA5-277A-44CF-8EAB-B48FFB14FD0F}" type="pres">
      <dgm:prSet presAssocID="{C20F275E-1137-4289-8CA5-510BDD0E0DB4}" presName="rootConnector3" presStyleLbl="asst1" presStyleIdx="4" presStyleCnt="8"/>
      <dgm:spPr/>
      <dgm:t>
        <a:bodyPr/>
        <a:lstStyle/>
        <a:p>
          <a:endParaRPr lang="en-US"/>
        </a:p>
      </dgm:t>
    </dgm:pt>
    <dgm:pt modelId="{76B2777F-4FE0-4E0A-98DC-F07DC3D76391}" type="pres">
      <dgm:prSet presAssocID="{C20F275E-1137-4289-8CA5-510BDD0E0DB4}" presName="hierChild6" presStyleCnt="0"/>
      <dgm:spPr/>
    </dgm:pt>
    <dgm:pt modelId="{86AF748B-2BA0-41AA-BA78-B3AE7C93EAD6}" type="pres">
      <dgm:prSet presAssocID="{C20F275E-1137-4289-8CA5-510BDD0E0DB4}" presName="hierChild7" presStyleCnt="0"/>
      <dgm:spPr/>
    </dgm:pt>
    <dgm:pt modelId="{3B18A133-E8BD-47F1-B286-AF277304F826}" type="pres">
      <dgm:prSet presAssocID="{8D6EE7AD-F22B-4EF6-A772-D3A6463858A4}" presName="Name111" presStyleLbl="parChTrans1D3" presStyleIdx="3" presStyleCnt="4"/>
      <dgm:spPr/>
      <dgm:t>
        <a:bodyPr/>
        <a:lstStyle/>
        <a:p>
          <a:endParaRPr lang="en-US"/>
        </a:p>
      </dgm:t>
    </dgm:pt>
    <dgm:pt modelId="{A69DA2D0-2FEE-4872-8AB2-B480BEFF4FB5}" type="pres">
      <dgm:prSet presAssocID="{777446F6-4835-4B34-A723-448501DF13E4}" presName="hierRoot3" presStyleCnt="0">
        <dgm:presLayoutVars>
          <dgm:hierBranch val="init"/>
        </dgm:presLayoutVars>
      </dgm:prSet>
      <dgm:spPr/>
    </dgm:pt>
    <dgm:pt modelId="{7A9ACF09-0A1F-402E-82C0-8CF0F1E9ED4A}" type="pres">
      <dgm:prSet presAssocID="{777446F6-4835-4B34-A723-448501DF13E4}" presName="rootComposite3" presStyleCnt="0"/>
      <dgm:spPr/>
    </dgm:pt>
    <dgm:pt modelId="{95007300-835C-4FAB-B8AE-D90924AC421C}" type="pres">
      <dgm:prSet presAssocID="{777446F6-4835-4B34-A723-448501DF13E4}" presName="rootText3" presStyleLbl="asst1" presStyleIdx="5" presStyleCnt="8" custLinFactY="-37963" custLinFactNeighborX="62247" custLinFactNeighborY="-100000">
        <dgm:presLayoutVars>
          <dgm:chPref val="3"/>
        </dgm:presLayoutVars>
      </dgm:prSet>
      <dgm:spPr/>
      <dgm:t>
        <a:bodyPr/>
        <a:lstStyle/>
        <a:p>
          <a:endParaRPr lang="en-US"/>
        </a:p>
      </dgm:t>
    </dgm:pt>
    <dgm:pt modelId="{CA84A62D-9A05-4E66-90FE-D73B87A3E303}" type="pres">
      <dgm:prSet presAssocID="{777446F6-4835-4B34-A723-448501DF13E4}" presName="rootConnector3" presStyleLbl="asst1" presStyleIdx="5" presStyleCnt="8"/>
      <dgm:spPr/>
      <dgm:t>
        <a:bodyPr/>
        <a:lstStyle/>
        <a:p>
          <a:endParaRPr lang="en-US"/>
        </a:p>
      </dgm:t>
    </dgm:pt>
    <dgm:pt modelId="{C8AEF9B3-D1CE-4E29-9C29-E19B653E3D05}" type="pres">
      <dgm:prSet presAssocID="{777446F6-4835-4B34-A723-448501DF13E4}" presName="hierChild6" presStyleCnt="0"/>
      <dgm:spPr/>
    </dgm:pt>
    <dgm:pt modelId="{A0E1ECB5-76C1-4CF0-B63B-26157E58625B}" type="pres">
      <dgm:prSet presAssocID="{777446F6-4835-4B34-A723-448501DF13E4}" presName="hierChild7" presStyleCnt="0"/>
      <dgm:spPr/>
    </dgm:pt>
    <dgm:pt modelId="{22B47FC2-8692-44FE-9133-314923B2FDE8}" type="pres">
      <dgm:prSet presAssocID="{A3E9D855-AA1A-4B62-9A7A-9EFB46A70720}" presName="Name111" presStyleLbl="parChTrans1D4" presStyleIdx="0" presStyleCnt="2"/>
      <dgm:spPr/>
      <dgm:t>
        <a:bodyPr/>
        <a:lstStyle/>
        <a:p>
          <a:endParaRPr lang="en-US"/>
        </a:p>
      </dgm:t>
    </dgm:pt>
    <dgm:pt modelId="{7A3FFCD3-A6FA-47B8-A95C-A840933E2054}" type="pres">
      <dgm:prSet presAssocID="{F8408C3B-6009-4251-8F69-905C631CFC8C}" presName="hierRoot3" presStyleCnt="0">
        <dgm:presLayoutVars>
          <dgm:hierBranch val="init"/>
        </dgm:presLayoutVars>
      </dgm:prSet>
      <dgm:spPr/>
    </dgm:pt>
    <dgm:pt modelId="{E2D67DEB-BBB2-48D9-8E5D-EA58B382581A}" type="pres">
      <dgm:prSet presAssocID="{F8408C3B-6009-4251-8F69-905C631CFC8C}" presName="rootComposite3" presStyleCnt="0"/>
      <dgm:spPr/>
    </dgm:pt>
    <dgm:pt modelId="{AD51CDE4-D77D-4CBD-91BE-C6333322D29D}" type="pres">
      <dgm:prSet presAssocID="{F8408C3B-6009-4251-8F69-905C631CFC8C}" presName="rootText3" presStyleLbl="asst1" presStyleIdx="6" presStyleCnt="8" custLinFactY="-42074" custLinFactNeighborX="42775" custLinFactNeighborY="-100000">
        <dgm:presLayoutVars>
          <dgm:chPref val="3"/>
        </dgm:presLayoutVars>
      </dgm:prSet>
      <dgm:spPr/>
      <dgm:t>
        <a:bodyPr/>
        <a:lstStyle/>
        <a:p>
          <a:endParaRPr lang="en-US"/>
        </a:p>
      </dgm:t>
    </dgm:pt>
    <dgm:pt modelId="{C4BF209F-BD59-426C-A722-BF7E1E0803FB}" type="pres">
      <dgm:prSet presAssocID="{F8408C3B-6009-4251-8F69-905C631CFC8C}" presName="rootConnector3" presStyleLbl="asst1" presStyleIdx="6" presStyleCnt="8"/>
      <dgm:spPr/>
      <dgm:t>
        <a:bodyPr/>
        <a:lstStyle/>
        <a:p>
          <a:endParaRPr lang="en-US"/>
        </a:p>
      </dgm:t>
    </dgm:pt>
    <dgm:pt modelId="{1815A561-0905-47F6-B606-5F43BEB083C0}" type="pres">
      <dgm:prSet presAssocID="{F8408C3B-6009-4251-8F69-905C631CFC8C}" presName="hierChild6" presStyleCnt="0"/>
      <dgm:spPr/>
    </dgm:pt>
    <dgm:pt modelId="{F748D24C-7409-4501-AB05-0520F73DD5D2}" type="pres">
      <dgm:prSet presAssocID="{F8408C3B-6009-4251-8F69-905C631CFC8C}" presName="hierChild7" presStyleCnt="0"/>
      <dgm:spPr/>
    </dgm:pt>
    <dgm:pt modelId="{7A1F2280-6C63-4303-AD8D-9EA1E8797602}" type="pres">
      <dgm:prSet presAssocID="{DB43B32A-25E8-42A6-9E0A-A51DB209A8C5}" presName="Name111" presStyleLbl="parChTrans1D4" presStyleIdx="1" presStyleCnt="2"/>
      <dgm:spPr/>
      <dgm:t>
        <a:bodyPr/>
        <a:lstStyle/>
        <a:p>
          <a:endParaRPr lang="en-US"/>
        </a:p>
      </dgm:t>
    </dgm:pt>
    <dgm:pt modelId="{87C60C65-77C4-485B-A63A-73F5407EA925}" type="pres">
      <dgm:prSet presAssocID="{DC44E3F3-F25F-4FBD-A27C-17B763957581}" presName="hierRoot3" presStyleCnt="0">
        <dgm:presLayoutVars>
          <dgm:hierBranch val="init"/>
        </dgm:presLayoutVars>
      </dgm:prSet>
      <dgm:spPr/>
    </dgm:pt>
    <dgm:pt modelId="{D347FE03-DBD5-4D71-9A6F-B96C6899F581}" type="pres">
      <dgm:prSet presAssocID="{DC44E3F3-F25F-4FBD-A27C-17B763957581}" presName="rootComposite3" presStyleCnt="0"/>
      <dgm:spPr/>
    </dgm:pt>
    <dgm:pt modelId="{75BB1FC7-815D-43F1-993F-76F1CED3BB61}" type="pres">
      <dgm:prSet presAssocID="{DC44E3F3-F25F-4FBD-A27C-17B763957581}" presName="rootText3" presStyleLbl="asst1" presStyleIdx="7" presStyleCnt="8" custLinFactY="-41791" custLinFactNeighborX="72199" custLinFactNeighborY="-100000">
        <dgm:presLayoutVars>
          <dgm:chPref val="3"/>
        </dgm:presLayoutVars>
      </dgm:prSet>
      <dgm:spPr/>
      <dgm:t>
        <a:bodyPr/>
        <a:lstStyle/>
        <a:p>
          <a:endParaRPr lang="en-US"/>
        </a:p>
      </dgm:t>
    </dgm:pt>
    <dgm:pt modelId="{F2FE8BEC-74CC-4551-A64D-13CFB537F405}" type="pres">
      <dgm:prSet presAssocID="{DC44E3F3-F25F-4FBD-A27C-17B763957581}" presName="rootConnector3" presStyleLbl="asst1" presStyleIdx="7" presStyleCnt="8"/>
      <dgm:spPr/>
      <dgm:t>
        <a:bodyPr/>
        <a:lstStyle/>
        <a:p>
          <a:endParaRPr lang="en-US"/>
        </a:p>
      </dgm:t>
    </dgm:pt>
    <dgm:pt modelId="{91CF4664-0A9A-409B-91D3-83D953C3D4F2}" type="pres">
      <dgm:prSet presAssocID="{DC44E3F3-F25F-4FBD-A27C-17B763957581}" presName="hierChild6" presStyleCnt="0"/>
      <dgm:spPr/>
    </dgm:pt>
    <dgm:pt modelId="{8F3EA2AE-B5B7-4585-83B6-CCFD71418A80}" type="pres">
      <dgm:prSet presAssocID="{DC44E3F3-F25F-4FBD-A27C-17B763957581}" presName="hierChild7" presStyleCnt="0"/>
      <dgm:spPr/>
    </dgm:pt>
  </dgm:ptLst>
  <dgm:cxnLst>
    <dgm:cxn modelId="{A6ABFADE-7D76-422E-914B-F6C55BD51350}" type="presOf" srcId="{FD6FD4F7-9555-4C86-A6C1-87CB96671C0C}" destId="{095C866A-777C-4D39-9FB7-B6F3D4EA3053}" srcOrd="0" destOrd="0" presId="urn:microsoft.com/office/officeart/2005/8/layout/orgChart1"/>
    <dgm:cxn modelId="{11A26890-EE68-46B8-8660-1D2188D1F29E}" type="presOf" srcId="{DB43B32A-25E8-42A6-9E0A-A51DB209A8C5}" destId="{7A1F2280-6C63-4303-AD8D-9EA1E8797602}" srcOrd="0" destOrd="0" presId="urn:microsoft.com/office/officeart/2005/8/layout/orgChart1"/>
    <dgm:cxn modelId="{A9956DD8-AB52-43A5-84C3-14404567A69B}" type="presOf" srcId="{9488B118-FF07-4B4D-BFD1-36606EE5CF7E}" destId="{F4AC65DF-04CD-4F1C-AD91-07A8118EB205}" srcOrd="0" destOrd="0" presId="urn:microsoft.com/office/officeart/2005/8/layout/orgChart1"/>
    <dgm:cxn modelId="{9EAFAA02-83D5-43FF-8C5E-0FF9AC9EBD41}" type="presOf" srcId="{F9F91433-3F90-463F-8149-2AD61CA3541A}" destId="{0A168B16-F78C-4751-8184-B0EFB81128DB}" srcOrd="0" destOrd="0" presId="urn:microsoft.com/office/officeart/2005/8/layout/orgChart1"/>
    <dgm:cxn modelId="{0DF164DE-40B7-4F08-A230-1092DD7FC38E}" srcId="{777446F6-4835-4B34-A723-448501DF13E4}" destId="{F8408C3B-6009-4251-8F69-905C631CFC8C}" srcOrd="0" destOrd="0" parTransId="{A3E9D855-AA1A-4B62-9A7A-9EFB46A70720}" sibTransId="{524BBDD8-50F8-4838-9476-374BDC0E07C8}"/>
    <dgm:cxn modelId="{58947874-4FAA-4784-B685-F62F56179155}" type="presOf" srcId="{DCA218C8-EC7E-4A18-B55D-36A357335814}" destId="{6969549A-82B8-4AAE-A1AF-5253254802AA}" srcOrd="0" destOrd="0" presId="urn:microsoft.com/office/officeart/2005/8/layout/orgChart1"/>
    <dgm:cxn modelId="{F58A6C44-B01D-47F7-BCCA-A1CDF26E4FA3}" type="presOf" srcId="{F8408C3B-6009-4251-8F69-905C631CFC8C}" destId="{C4BF209F-BD59-426C-A722-BF7E1E0803FB}" srcOrd="1" destOrd="0" presId="urn:microsoft.com/office/officeart/2005/8/layout/orgChart1"/>
    <dgm:cxn modelId="{CFEF2712-8474-4A0B-9298-C1B3FCD7454B}" srcId="{FD6FD4F7-9555-4C86-A6C1-87CB96671C0C}" destId="{C20F275E-1137-4289-8CA5-510BDD0E0DB4}" srcOrd="2" destOrd="0" parTransId="{B8413D28-2E18-4197-A0EC-94F7F19B56AC}" sibTransId="{7B75D524-E665-485B-9F2A-645F9DB70BFA}"/>
    <dgm:cxn modelId="{2C40B18D-523A-4A41-9821-45A2E8461727}" type="presOf" srcId="{DC44E3F3-F25F-4FBD-A27C-17B763957581}" destId="{75BB1FC7-815D-43F1-993F-76F1CED3BB61}" srcOrd="0" destOrd="0" presId="urn:microsoft.com/office/officeart/2005/8/layout/orgChart1"/>
    <dgm:cxn modelId="{1BD3DC6F-034D-4CC1-B198-6E1E49044223}" type="presOf" srcId="{FD6FD4F7-9555-4C86-A6C1-87CB96671C0C}" destId="{9D95443E-8546-483C-B104-848672B2A13E}" srcOrd="1" destOrd="0" presId="urn:microsoft.com/office/officeart/2005/8/layout/orgChart1"/>
    <dgm:cxn modelId="{65F157E5-52C7-4E90-8150-B08F99D4ACF4}" type="presOf" srcId="{B3F2C554-4B1A-405C-82CD-FFFBAA5E7AB5}" destId="{851FFEB8-E1AE-4FA4-8DA5-6DBA4186D5A9}" srcOrd="1" destOrd="0" presId="urn:microsoft.com/office/officeart/2005/8/layout/orgChart1"/>
    <dgm:cxn modelId="{125C9D75-1A81-4BA2-9AD9-AAEA3145EBCD}" srcId="{A77CCB46-1739-4F50-9878-6B87F3EC777E}" destId="{9488B118-FF07-4B4D-BFD1-36606EE5CF7E}" srcOrd="0" destOrd="0" parTransId="{34F6FDCB-316E-4B7D-9156-533BA980D25F}" sibTransId="{5BF381CC-3859-43D3-B2CC-3E57D714C931}"/>
    <dgm:cxn modelId="{C28FEFE3-34B5-49EC-8CCF-E1093E3812CC}" type="presOf" srcId="{C20F275E-1137-4289-8CA5-510BDD0E0DB4}" destId="{16DB9EA5-277A-44CF-8EAB-B48FFB14FD0F}" srcOrd="1" destOrd="0" presId="urn:microsoft.com/office/officeart/2005/8/layout/orgChart1"/>
    <dgm:cxn modelId="{A057262B-980D-42BA-A69A-D7C37DB39C2E}" type="presOf" srcId="{B8413D28-2E18-4197-A0EC-94F7F19B56AC}" destId="{374DC288-9CA3-418B-8683-5616F24D9B34}" srcOrd="0" destOrd="0" presId="urn:microsoft.com/office/officeart/2005/8/layout/orgChart1"/>
    <dgm:cxn modelId="{E07E0934-EE91-4EE9-A8C6-B5FEAEB95BCC}" type="presOf" srcId="{DC44E3F3-F25F-4FBD-A27C-17B763957581}" destId="{F2FE8BEC-74CC-4551-A64D-13CFB537F405}" srcOrd="1" destOrd="0" presId="urn:microsoft.com/office/officeart/2005/8/layout/orgChart1"/>
    <dgm:cxn modelId="{6EC09C53-D8EC-4234-AE17-C9EFAE93054F}" type="presOf" srcId="{777446F6-4835-4B34-A723-448501DF13E4}" destId="{CA84A62D-9A05-4E66-90FE-D73B87A3E303}" srcOrd="1" destOrd="0" presId="urn:microsoft.com/office/officeart/2005/8/layout/orgChart1"/>
    <dgm:cxn modelId="{7A923D7B-F0F0-4E88-A913-1BC077EAA3D0}" type="presOf" srcId="{777446F6-4835-4B34-A723-448501DF13E4}" destId="{95007300-835C-4FAB-B8AE-D90924AC421C}" srcOrd="0" destOrd="0" presId="urn:microsoft.com/office/officeart/2005/8/layout/orgChart1"/>
    <dgm:cxn modelId="{3E474941-8F47-4ED8-9EC1-5C5156EE88D6}" srcId="{777446F6-4835-4B34-A723-448501DF13E4}" destId="{DC44E3F3-F25F-4FBD-A27C-17B763957581}" srcOrd="1" destOrd="0" parTransId="{DB43B32A-25E8-42A6-9E0A-A51DB209A8C5}" sibTransId="{079E5AE1-CAE5-46AE-B470-1C9AA36B19A5}"/>
    <dgm:cxn modelId="{0896E547-A5EB-4AC2-8057-AFA672B40122}" type="presOf" srcId="{A77CCB46-1739-4F50-9878-6B87F3EC777E}" destId="{8D30BDD5-8647-477F-B0C4-362BF5DC3665}" srcOrd="1" destOrd="0" presId="urn:microsoft.com/office/officeart/2005/8/layout/orgChart1"/>
    <dgm:cxn modelId="{DD517825-E8B2-490F-A4C2-05388BA06818}" type="presOf" srcId="{F9F91433-3F90-463F-8149-2AD61CA3541A}" destId="{83D37218-DD17-487C-AC6C-BBABAE51A61E}" srcOrd="1" destOrd="0" presId="urn:microsoft.com/office/officeart/2005/8/layout/orgChart1"/>
    <dgm:cxn modelId="{1B84E97F-706B-4564-AD47-1818448A3FE5}" type="presOf" srcId="{C20F275E-1137-4289-8CA5-510BDD0E0DB4}" destId="{F0CDB105-D628-4334-A11A-26FC2912E123}" srcOrd="0" destOrd="0" presId="urn:microsoft.com/office/officeart/2005/8/layout/orgChart1"/>
    <dgm:cxn modelId="{F80B42D3-0266-42B7-A767-697B4A9285B9}" type="presOf" srcId="{8AB21653-83FD-4541-BF49-004F74A5BE11}" destId="{744A7432-1A82-46B7-A445-2294CA4DC629}" srcOrd="0" destOrd="0" presId="urn:microsoft.com/office/officeart/2005/8/layout/orgChart1"/>
    <dgm:cxn modelId="{C15DA50D-0AF5-471D-937C-5F28234F7CDB}" type="presOf" srcId="{A3E9D855-AA1A-4B62-9A7A-9EFB46A70720}" destId="{22B47FC2-8692-44FE-9133-314923B2FDE8}" srcOrd="0" destOrd="0" presId="urn:microsoft.com/office/officeart/2005/8/layout/orgChart1"/>
    <dgm:cxn modelId="{6888E664-AE2E-45C5-8A8F-548CA5F8DCF8}" type="presOf" srcId="{8D6EE7AD-F22B-4EF6-A772-D3A6463858A4}" destId="{3B18A133-E8BD-47F1-B286-AF277304F826}" srcOrd="0" destOrd="0" presId="urn:microsoft.com/office/officeart/2005/8/layout/orgChart1"/>
    <dgm:cxn modelId="{C235C755-FB50-4244-A5BE-2CCAD2BDB769}" type="presOf" srcId="{A77CCB46-1739-4F50-9878-6B87F3EC777E}" destId="{57AEF1C1-F9EA-4B02-AC4C-255E3239D790}" srcOrd="0" destOrd="0" presId="urn:microsoft.com/office/officeart/2005/8/layout/orgChart1"/>
    <dgm:cxn modelId="{5F8D0B4B-EC16-4000-92A4-DE2295E9D8BB}" type="presOf" srcId="{BBDA4CC7-4188-43AB-B697-8AFE5A8E4438}" destId="{8C71223D-8EC4-40E7-B057-51F6B2438497}" srcOrd="0" destOrd="0" presId="urn:microsoft.com/office/officeart/2005/8/layout/orgChart1"/>
    <dgm:cxn modelId="{6F5607C8-7836-4490-8204-6B28C3674B92}" srcId="{A77CCB46-1739-4F50-9878-6B87F3EC777E}" destId="{FD6FD4F7-9555-4C86-A6C1-87CB96671C0C}" srcOrd="1" destOrd="0" parTransId="{BBDA4CC7-4188-43AB-B697-8AFE5A8E4438}" sibTransId="{1813955C-2B7E-4195-8380-733A78A12B6A}"/>
    <dgm:cxn modelId="{3C685BDD-781B-442D-8DEA-2510BAC05495}" type="presOf" srcId="{0070C86B-2BA8-4A88-894C-9AEB6466E4DB}" destId="{529EA477-8446-4604-991F-72300A357051}" srcOrd="0" destOrd="0" presId="urn:microsoft.com/office/officeart/2005/8/layout/orgChart1"/>
    <dgm:cxn modelId="{5756AD19-B0B4-4A27-96D6-ACE265DD871E}" type="presOf" srcId="{34F6FDCB-316E-4B7D-9156-533BA980D25F}" destId="{5BC1999F-62B2-4043-AA58-1FF89A229D9C}" srcOrd="0" destOrd="0" presId="urn:microsoft.com/office/officeart/2005/8/layout/orgChart1"/>
    <dgm:cxn modelId="{7547A154-A86F-42A2-80F7-5EE16E8328AE}" srcId="{FD6FD4F7-9555-4C86-A6C1-87CB96671C0C}" destId="{F9F91433-3F90-463F-8149-2AD61CA3541A}" srcOrd="1" destOrd="0" parTransId="{0070C86B-2BA8-4A88-894C-9AEB6466E4DB}" sibTransId="{208A6594-7964-4767-963E-8655FC4374A3}"/>
    <dgm:cxn modelId="{91AA9518-3A41-4DAD-BD34-0E16C17CCA19}" srcId="{FD6FD4F7-9555-4C86-A6C1-87CB96671C0C}" destId="{B3F2C554-4B1A-405C-82CD-FFFBAA5E7AB5}" srcOrd="0" destOrd="0" parTransId="{DCA218C8-EC7E-4A18-B55D-36A357335814}" sibTransId="{1D979B59-6DEF-414C-BC6F-9E93971ECA1C}"/>
    <dgm:cxn modelId="{97F357BA-7E42-4C7D-8F25-9931D57F798D}" type="presOf" srcId="{9488B118-FF07-4B4D-BFD1-36606EE5CF7E}" destId="{04B977EF-30A0-451F-902A-D275E2D12836}" srcOrd="1" destOrd="0" presId="urn:microsoft.com/office/officeart/2005/8/layout/orgChart1"/>
    <dgm:cxn modelId="{1879596C-2620-4B11-BA25-21EF0DBD14BB}" type="presOf" srcId="{F8408C3B-6009-4251-8F69-905C631CFC8C}" destId="{AD51CDE4-D77D-4CBD-91BE-C6333322D29D}" srcOrd="0" destOrd="0" presId="urn:microsoft.com/office/officeart/2005/8/layout/orgChart1"/>
    <dgm:cxn modelId="{0EF92712-86A7-4353-AB6D-6344362F6F86}" srcId="{8AB21653-83FD-4541-BF49-004F74A5BE11}" destId="{A77CCB46-1739-4F50-9878-6B87F3EC777E}" srcOrd="0" destOrd="0" parTransId="{032B2F56-05F9-42DC-8850-1052484E81CC}" sibTransId="{84370774-3A62-4FB6-9AC8-26435C034707}"/>
    <dgm:cxn modelId="{6295318B-846E-4F2D-98C2-919EC917AF53}" type="presOf" srcId="{B3F2C554-4B1A-405C-82CD-FFFBAA5E7AB5}" destId="{D9728DCA-C0B6-4F78-9DFA-1D1BF4D6C89D}" srcOrd="0" destOrd="0" presId="urn:microsoft.com/office/officeart/2005/8/layout/orgChart1"/>
    <dgm:cxn modelId="{7B867BBB-9A23-464A-9816-E1E0A2D0CC64}" srcId="{FD6FD4F7-9555-4C86-A6C1-87CB96671C0C}" destId="{777446F6-4835-4B34-A723-448501DF13E4}" srcOrd="3" destOrd="0" parTransId="{8D6EE7AD-F22B-4EF6-A772-D3A6463858A4}" sibTransId="{387185CB-B7CA-4126-B0D6-E19A7852C0DB}"/>
    <dgm:cxn modelId="{CA37F256-F8AA-4E67-ACF7-143CCDBE2D4D}" type="presParOf" srcId="{744A7432-1A82-46B7-A445-2294CA4DC629}" destId="{AF951D9E-95C9-4CDF-8782-7BF13711FF8B}" srcOrd="0" destOrd="0" presId="urn:microsoft.com/office/officeart/2005/8/layout/orgChart1"/>
    <dgm:cxn modelId="{060F7066-6B22-427B-91A9-D70A83D897D8}" type="presParOf" srcId="{AF951D9E-95C9-4CDF-8782-7BF13711FF8B}" destId="{98DDC738-9EEA-4D20-8619-C474F95D5455}" srcOrd="0" destOrd="0" presId="urn:microsoft.com/office/officeart/2005/8/layout/orgChart1"/>
    <dgm:cxn modelId="{0E2954A3-2064-494E-81CC-F7FB564781DC}" type="presParOf" srcId="{98DDC738-9EEA-4D20-8619-C474F95D5455}" destId="{57AEF1C1-F9EA-4B02-AC4C-255E3239D790}" srcOrd="0" destOrd="0" presId="urn:microsoft.com/office/officeart/2005/8/layout/orgChart1"/>
    <dgm:cxn modelId="{B38670D9-4313-4333-8501-513B0DC296C2}" type="presParOf" srcId="{98DDC738-9EEA-4D20-8619-C474F95D5455}" destId="{8D30BDD5-8647-477F-B0C4-362BF5DC3665}" srcOrd="1" destOrd="0" presId="urn:microsoft.com/office/officeart/2005/8/layout/orgChart1"/>
    <dgm:cxn modelId="{BB57723F-2E6E-41B4-88D6-E538915241B3}" type="presParOf" srcId="{AF951D9E-95C9-4CDF-8782-7BF13711FF8B}" destId="{BD900568-2096-412A-8E0F-EC8E38B6B7D2}" srcOrd="1" destOrd="0" presId="urn:microsoft.com/office/officeart/2005/8/layout/orgChart1"/>
    <dgm:cxn modelId="{1A93FCA7-7899-49D2-A17D-FCE5269C4E7B}" type="presParOf" srcId="{AF951D9E-95C9-4CDF-8782-7BF13711FF8B}" destId="{2E0786A0-AEF8-4B19-A186-BBD7ACF98998}" srcOrd="2" destOrd="0" presId="urn:microsoft.com/office/officeart/2005/8/layout/orgChart1"/>
    <dgm:cxn modelId="{7A306316-E368-4A41-89C7-242B25C0540E}" type="presParOf" srcId="{2E0786A0-AEF8-4B19-A186-BBD7ACF98998}" destId="{5BC1999F-62B2-4043-AA58-1FF89A229D9C}" srcOrd="0" destOrd="0" presId="urn:microsoft.com/office/officeart/2005/8/layout/orgChart1"/>
    <dgm:cxn modelId="{92A9746B-8975-4510-97FB-B0B1B91C25F0}" type="presParOf" srcId="{2E0786A0-AEF8-4B19-A186-BBD7ACF98998}" destId="{1175635E-CF84-4843-9ACE-FD96420F6A24}" srcOrd="1" destOrd="0" presId="urn:microsoft.com/office/officeart/2005/8/layout/orgChart1"/>
    <dgm:cxn modelId="{78CC09FE-7B2C-44B0-B55C-C4560BE92ACB}" type="presParOf" srcId="{1175635E-CF84-4843-9ACE-FD96420F6A24}" destId="{B0F41984-A64A-4FB6-BEB7-5EBE3507D2BC}" srcOrd="0" destOrd="0" presId="urn:microsoft.com/office/officeart/2005/8/layout/orgChart1"/>
    <dgm:cxn modelId="{F06E9728-3DA5-4E49-BDDE-78B980676CA0}" type="presParOf" srcId="{B0F41984-A64A-4FB6-BEB7-5EBE3507D2BC}" destId="{F4AC65DF-04CD-4F1C-AD91-07A8118EB205}" srcOrd="0" destOrd="0" presId="urn:microsoft.com/office/officeart/2005/8/layout/orgChart1"/>
    <dgm:cxn modelId="{3E108F5D-CC00-4A73-852B-7541E83A61EE}" type="presParOf" srcId="{B0F41984-A64A-4FB6-BEB7-5EBE3507D2BC}" destId="{04B977EF-30A0-451F-902A-D275E2D12836}" srcOrd="1" destOrd="0" presId="urn:microsoft.com/office/officeart/2005/8/layout/orgChart1"/>
    <dgm:cxn modelId="{466EA333-3473-48CA-8298-36B4C484655B}" type="presParOf" srcId="{1175635E-CF84-4843-9ACE-FD96420F6A24}" destId="{60E24F69-144C-4A2D-BE53-E01AE09BBEDD}" srcOrd="1" destOrd="0" presId="urn:microsoft.com/office/officeart/2005/8/layout/orgChart1"/>
    <dgm:cxn modelId="{1B4E900F-BDFB-4D21-86BB-B50D48D695DB}" type="presParOf" srcId="{1175635E-CF84-4843-9ACE-FD96420F6A24}" destId="{39743A5E-9BE4-4EC3-ACC9-0393A921BC8A}" srcOrd="2" destOrd="0" presId="urn:microsoft.com/office/officeart/2005/8/layout/orgChart1"/>
    <dgm:cxn modelId="{98E2DDF5-6973-4935-B833-D3810017D680}" type="presParOf" srcId="{2E0786A0-AEF8-4B19-A186-BBD7ACF98998}" destId="{8C71223D-8EC4-40E7-B057-51F6B2438497}" srcOrd="2" destOrd="0" presId="urn:microsoft.com/office/officeart/2005/8/layout/orgChart1"/>
    <dgm:cxn modelId="{6E30CDB4-4D61-4076-ACD0-C69631DD38A4}" type="presParOf" srcId="{2E0786A0-AEF8-4B19-A186-BBD7ACF98998}" destId="{8481CB08-E153-4B84-A350-0EF62E743790}" srcOrd="3" destOrd="0" presId="urn:microsoft.com/office/officeart/2005/8/layout/orgChart1"/>
    <dgm:cxn modelId="{6B028C5F-62E5-4EE3-B4BF-AB222702612A}" type="presParOf" srcId="{8481CB08-E153-4B84-A350-0EF62E743790}" destId="{B6A5034F-FB6D-4017-AF85-5C2024464D76}" srcOrd="0" destOrd="0" presId="urn:microsoft.com/office/officeart/2005/8/layout/orgChart1"/>
    <dgm:cxn modelId="{BE2C6601-630B-4D48-940A-0EB1E5901DEB}" type="presParOf" srcId="{B6A5034F-FB6D-4017-AF85-5C2024464D76}" destId="{095C866A-777C-4D39-9FB7-B6F3D4EA3053}" srcOrd="0" destOrd="0" presId="urn:microsoft.com/office/officeart/2005/8/layout/orgChart1"/>
    <dgm:cxn modelId="{60675FFA-F305-4BC5-8F73-C8706BAACED6}" type="presParOf" srcId="{B6A5034F-FB6D-4017-AF85-5C2024464D76}" destId="{9D95443E-8546-483C-B104-848672B2A13E}" srcOrd="1" destOrd="0" presId="urn:microsoft.com/office/officeart/2005/8/layout/orgChart1"/>
    <dgm:cxn modelId="{59641F8C-1FC2-48FC-87C3-360F81D0C931}" type="presParOf" srcId="{8481CB08-E153-4B84-A350-0EF62E743790}" destId="{B4C7E4EB-5D5F-4DC1-A54C-04650C6F7139}" srcOrd="1" destOrd="0" presId="urn:microsoft.com/office/officeart/2005/8/layout/orgChart1"/>
    <dgm:cxn modelId="{12AE7B4A-192B-4EE4-B9EA-2A5982929E4E}" type="presParOf" srcId="{8481CB08-E153-4B84-A350-0EF62E743790}" destId="{46D523CA-C5EB-4A6D-96F2-6EA477641287}" srcOrd="2" destOrd="0" presId="urn:microsoft.com/office/officeart/2005/8/layout/orgChart1"/>
    <dgm:cxn modelId="{5A302BD3-E4EA-41F7-8E44-BD169B597607}" type="presParOf" srcId="{46D523CA-C5EB-4A6D-96F2-6EA477641287}" destId="{6969549A-82B8-4AAE-A1AF-5253254802AA}" srcOrd="0" destOrd="0" presId="urn:microsoft.com/office/officeart/2005/8/layout/orgChart1"/>
    <dgm:cxn modelId="{70B6D4A3-2A46-46C8-95BC-2CC3111A12A9}" type="presParOf" srcId="{46D523CA-C5EB-4A6D-96F2-6EA477641287}" destId="{BB212A09-4284-4004-8CAF-A8376F4B599F}" srcOrd="1" destOrd="0" presId="urn:microsoft.com/office/officeart/2005/8/layout/orgChart1"/>
    <dgm:cxn modelId="{465D00CB-899A-422D-8EE5-DC7B5C0D89B1}" type="presParOf" srcId="{BB212A09-4284-4004-8CAF-A8376F4B599F}" destId="{05524056-77F0-4815-B252-7EDD4A9B1A3C}" srcOrd="0" destOrd="0" presId="urn:microsoft.com/office/officeart/2005/8/layout/orgChart1"/>
    <dgm:cxn modelId="{DBF1BC6C-EE08-42BA-93E6-6A94A603788C}" type="presParOf" srcId="{05524056-77F0-4815-B252-7EDD4A9B1A3C}" destId="{D9728DCA-C0B6-4F78-9DFA-1D1BF4D6C89D}" srcOrd="0" destOrd="0" presId="urn:microsoft.com/office/officeart/2005/8/layout/orgChart1"/>
    <dgm:cxn modelId="{6DC9BE45-9FF1-481F-A5E9-76933BE17B28}" type="presParOf" srcId="{05524056-77F0-4815-B252-7EDD4A9B1A3C}" destId="{851FFEB8-E1AE-4FA4-8DA5-6DBA4186D5A9}" srcOrd="1" destOrd="0" presId="urn:microsoft.com/office/officeart/2005/8/layout/orgChart1"/>
    <dgm:cxn modelId="{6E122E87-07AC-4B47-A204-7C67913487DF}" type="presParOf" srcId="{BB212A09-4284-4004-8CAF-A8376F4B599F}" destId="{239CCE9B-9845-410A-836D-4647FA1AC95D}" srcOrd="1" destOrd="0" presId="urn:microsoft.com/office/officeart/2005/8/layout/orgChart1"/>
    <dgm:cxn modelId="{AA435A3F-7AD1-44F2-94E0-4B932EAB8410}" type="presParOf" srcId="{BB212A09-4284-4004-8CAF-A8376F4B599F}" destId="{81C0B169-03BD-4449-85D5-3C6DD64C889A}" srcOrd="2" destOrd="0" presId="urn:microsoft.com/office/officeart/2005/8/layout/orgChart1"/>
    <dgm:cxn modelId="{7C8766F8-B7F2-45BB-AED6-B3B573E3BED0}" type="presParOf" srcId="{46D523CA-C5EB-4A6D-96F2-6EA477641287}" destId="{529EA477-8446-4604-991F-72300A357051}" srcOrd="2" destOrd="0" presId="urn:microsoft.com/office/officeart/2005/8/layout/orgChart1"/>
    <dgm:cxn modelId="{73F01AF4-1315-4EEA-808D-5FD3EB0120ED}" type="presParOf" srcId="{46D523CA-C5EB-4A6D-96F2-6EA477641287}" destId="{8F1DC9DA-A3B3-4245-A4EF-018D8FE1F507}" srcOrd="3" destOrd="0" presId="urn:microsoft.com/office/officeart/2005/8/layout/orgChart1"/>
    <dgm:cxn modelId="{278BA7E0-9835-4FB0-8E3F-B4FC85EF34B7}" type="presParOf" srcId="{8F1DC9DA-A3B3-4245-A4EF-018D8FE1F507}" destId="{BE40932F-5BC3-4C6C-9ED0-10643E21EB9D}" srcOrd="0" destOrd="0" presId="urn:microsoft.com/office/officeart/2005/8/layout/orgChart1"/>
    <dgm:cxn modelId="{D2BB480E-37E3-4837-99C1-B22C4E55A40C}" type="presParOf" srcId="{BE40932F-5BC3-4C6C-9ED0-10643E21EB9D}" destId="{0A168B16-F78C-4751-8184-B0EFB81128DB}" srcOrd="0" destOrd="0" presId="urn:microsoft.com/office/officeart/2005/8/layout/orgChart1"/>
    <dgm:cxn modelId="{F98F7A8C-BD60-40FF-BC56-95F8BB3E2E2B}" type="presParOf" srcId="{BE40932F-5BC3-4C6C-9ED0-10643E21EB9D}" destId="{83D37218-DD17-487C-AC6C-BBABAE51A61E}" srcOrd="1" destOrd="0" presId="urn:microsoft.com/office/officeart/2005/8/layout/orgChart1"/>
    <dgm:cxn modelId="{2273BB67-FFB6-47A8-98B6-13580308F030}" type="presParOf" srcId="{8F1DC9DA-A3B3-4245-A4EF-018D8FE1F507}" destId="{EFFFF4AE-D89A-4E1A-B0A6-790394C0689B}" srcOrd="1" destOrd="0" presId="urn:microsoft.com/office/officeart/2005/8/layout/orgChart1"/>
    <dgm:cxn modelId="{D691DB59-D56A-4B8B-93BE-CD02387F3D08}" type="presParOf" srcId="{8F1DC9DA-A3B3-4245-A4EF-018D8FE1F507}" destId="{050AEEFE-A958-41FE-AC0C-D9863793E179}" srcOrd="2" destOrd="0" presId="urn:microsoft.com/office/officeart/2005/8/layout/orgChart1"/>
    <dgm:cxn modelId="{DCD4257B-7477-4359-BF32-8ADD69E69FC5}" type="presParOf" srcId="{46D523CA-C5EB-4A6D-96F2-6EA477641287}" destId="{374DC288-9CA3-418B-8683-5616F24D9B34}" srcOrd="4" destOrd="0" presId="urn:microsoft.com/office/officeart/2005/8/layout/orgChart1"/>
    <dgm:cxn modelId="{F39C8BB7-C5B6-40F7-8A48-0295F89CBF4D}" type="presParOf" srcId="{46D523CA-C5EB-4A6D-96F2-6EA477641287}" destId="{7233CCD3-A561-4ACE-A74B-166F6C23D025}" srcOrd="5" destOrd="0" presId="urn:microsoft.com/office/officeart/2005/8/layout/orgChart1"/>
    <dgm:cxn modelId="{D825DC63-CB14-455E-811F-DC268BE7E517}" type="presParOf" srcId="{7233CCD3-A561-4ACE-A74B-166F6C23D025}" destId="{FA1143A2-605B-420A-811C-C775D707DC31}" srcOrd="0" destOrd="0" presId="urn:microsoft.com/office/officeart/2005/8/layout/orgChart1"/>
    <dgm:cxn modelId="{20BA8416-BC29-4374-98A8-BE2CA214A991}" type="presParOf" srcId="{FA1143A2-605B-420A-811C-C775D707DC31}" destId="{F0CDB105-D628-4334-A11A-26FC2912E123}" srcOrd="0" destOrd="0" presId="urn:microsoft.com/office/officeart/2005/8/layout/orgChart1"/>
    <dgm:cxn modelId="{DE93AF45-BB95-4B5B-A7FA-257E0682BCC8}" type="presParOf" srcId="{FA1143A2-605B-420A-811C-C775D707DC31}" destId="{16DB9EA5-277A-44CF-8EAB-B48FFB14FD0F}" srcOrd="1" destOrd="0" presId="urn:microsoft.com/office/officeart/2005/8/layout/orgChart1"/>
    <dgm:cxn modelId="{BCB3A5A9-9D15-47C7-948C-71C2DED45E47}" type="presParOf" srcId="{7233CCD3-A561-4ACE-A74B-166F6C23D025}" destId="{76B2777F-4FE0-4E0A-98DC-F07DC3D76391}" srcOrd="1" destOrd="0" presId="urn:microsoft.com/office/officeart/2005/8/layout/orgChart1"/>
    <dgm:cxn modelId="{2C26B2F5-D984-4B40-8F9E-0B8CD652AA26}" type="presParOf" srcId="{7233CCD3-A561-4ACE-A74B-166F6C23D025}" destId="{86AF748B-2BA0-41AA-BA78-B3AE7C93EAD6}" srcOrd="2" destOrd="0" presId="urn:microsoft.com/office/officeart/2005/8/layout/orgChart1"/>
    <dgm:cxn modelId="{F2E9E91F-B5A5-4E3C-ACDF-54CB56BA2C0A}" type="presParOf" srcId="{46D523CA-C5EB-4A6D-96F2-6EA477641287}" destId="{3B18A133-E8BD-47F1-B286-AF277304F826}" srcOrd="6" destOrd="0" presId="urn:microsoft.com/office/officeart/2005/8/layout/orgChart1"/>
    <dgm:cxn modelId="{F0820920-61EC-46F6-B804-33717F49823A}" type="presParOf" srcId="{46D523CA-C5EB-4A6D-96F2-6EA477641287}" destId="{A69DA2D0-2FEE-4872-8AB2-B480BEFF4FB5}" srcOrd="7" destOrd="0" presId="urn:microsoft.com/office/officeart/2005/8/layout/orgChart1"/>
    <dgm:cxn modelId="{03B6246E-5CBA-40D9-A86B-43D348F4974B}" type="presParOf" srcId="{A69DA2D0-2FEE-4872-8AB2-B480BEFF4FB5}" destId="{7A9ACF09-0A1F-402E-82C0-8CF0F1E9ED4A}" srcOrd="0" destOrd="0" presId="urn:microsoft.com/office/officeart/2005/8/layout/orgChart1"/>
    <dgm:cxn modelId="{9B25FE3C-1198-4F51-A9F9-F3C1B7CDEB23}" type="presParOf" srcId="{7A9ACF09-0A1F-402E-82C0-8CF0F1E9ED4A}" destId="{95007300-835C-4FAB-B8AE-D90924AC421C}" srcOrd="0" destOrd="0" presId="urn:microsoft.com/office/officeart/2005/8/layout/orgChart1"/>
    <dgm:cxn modelId="{0DC84652-808C-43A5-B4C9-E4AEF342B50B}" type="presParOf" srcId="{7A9ACF09-0A1F-402E-82C0-8CF0F1E9ED4A}" destId="{CA84A62D-9A05-4E66-90FE-D73B87A3E303}" srcOrd="1" destOrd="0" presId="urn:microsoft.com/office/officeart/2005/8/layout/orgChart1"/>
    <dgm:cxn modelId="{698B057A-1BAA-4322-82DC-67C01F89AEAE}" type="presParOf" srcId="{A69DA2D0-2FEE-4872-8AB2-B480BEFF4FB5}" destId="{C8AEF9B3-D1CE-4E29-9C29-E19B653E3D05}" srcOrd="1" destOrd="0" presId="urn:microsoft.com/office/officeart/2005/8/layout/orgChart1"/>
    <dgm:cxn modelId="{219A960E-46C2-4F93-8F27-4E66D8406148}" type="presParOf" srcId="{A69DA2D0-2FEE-4872-8AB2-B480BEFF4FB5}" destId="{A0E1ECB5-76C1-4CF0-B63B-26157E58625B}" srcOrd="2" destOrd="0" presId="urn:microsoft.com/office/officeart/2005/8/layout/orgChart1"/>
    <dgm:cxn modelId="{7B7AAFDC-9C1D-40B9-8FF7-928A2361AAD4}" type="presParOf" srcId="{A0E1ECB5-76C1-4CF0-B63B-26157E58625B}" destId="{22B47FC2-8692-44FE-9133-314923B2FDE8}" srcOrd="0" destOrd="0" presId="urn:microsoft.com/office/officeart/2005/8/layout/orgChart1"/>
    <dgm:cxn modelId="{9FA6C7A9-8F10-4B04-9915-49759B84DFBC}" type="presParOf" srcId="{A0E1ECB5-76C1-4CF0-B63B-26157E58625B}" destId="{7A3FFCD3-A6FA-47B8-A95C-A840933E2054}" srcOrd="1" destOrd="0" presId="urn:microsoft.com/office/officeart/2005/8/layout/orgChart1"/>
    <dgm:cxn modelId="{064B7FD6-A3C4-4C9A-9DB1-79E73F452D7A}" type="presParOf" srcId="{7A3FFCD3-A6FA-47B8-A95C-A840933E2054}" destId="{E2D67DEB-BBB2-48D9-8E5D-EA58B382581A}" srcOrd="0" destOrd="0" presId="urn:microsoft.com/office/officeart/2005/8/layout/orgChart1"/>
    <dgm:cxn modelId="{F8644D9C-CA2C-4D13-9D8A-FF86EAFD0626}" type="presParOf" srcId="{E2D67DEB-BBB2-48D9-8E5D-EA58B382581A}" destId="{AD51CDE4-D77D-4CBD-91BE-C6333322D29D}" srcOrd="0" destOrd="0" presId="urn:microsoft.com/office/officeart/2005/8/layout/orgChart1"/>
    <dgm:cxn modelId="{0FAF50EF-350D-4033-B853-F1672EB68EF4}" type="presParOf" srcId="{E2D67DEB-BBB2-48D9-8E5D-EA58B382581A}" destId="{C4BF209F-BD59-426C-A722-BF7E1E0803FB}" srcOrd="1" destOrd="0" presId="urn:microsoft.com/office/officeart/2005/8/layout/orgChart1"/>
    <dgm:cxn modelId="{AFFBC371-7984-46BD-A8B5-944DFDF61DD9}" type="presParOf" srcId="{7A3FFCD3-A6FA-47B8-A95C-A840933E2054}" destId="{1815A561-0905-47F6-B606-5F43BEB083C0}" srcOrd="1" destOrd="0" presId="urn:microsoft.com/office/officeart/2005/8/layout/orgChart1"/>
    <dgm:cxn modelId="{997280EF-582F-4CF4-869E-624E67D6885E}" type="presParOf" srcId="{7A3FFCD3-A6FA-47B8-A95C-A840933E2054}" destId="{F748D24C-7409-4501-AB05-0520F73DD5D2}" srcOrd="2" destOrd="0" presId="urn:microsoft.com/office/officeart/2005/8/layout/orgChart1"/>
    <dgm:cxn modelId="{91CEC57B-7895-4F6B-9B32-F20299C09CB0}" type="presParOf" srcId="{A0E1ECB5-76C1-4CF0-B63B-26157E58625B}" destId="{7A1F2280-6C63-4303-AD8D-9EA1E8797602}" srcOrd="2" destOrd="0" presId="urn:microsoft.com/office/officeart/2005/8/layout/orgChart1"/>
    <dgm:cxn modelId="{B7AD6ED9-77D1-420D-A886-81DA51690497}" type="presParOf" srcId="{A0E1ECB5-76C1-4CF0-B63B-26157E58625B}" destId="{87C60C65-77C4-485B-A63A-73F5407EA925}" srcOrd="3" destOrd="0" presId="urn:microsoft.com/office/officeart/2005/8/layout/orgChart1"/>
    <dgm:cxn modelId="{4D9F5B2C-8592-4F8F-9D06-1B8BFF304DF6}" type="presParOf" srcId="{87C60C65-77C4-485B-A63A-73F5407EA925}" destId="{D347FE03-DBD5-4D71-9A6F-B96C6899F581}" srcOrd="0" destOrd="0" presId="urn:microsoft.com/office/officeart/2005/8/layout/orgChart1"/>
    <dgm:cxn modelId="{3E81F372-7C63-43CD-81C6-78212F9CCA34}" type="presParOf" srcId="{D347FE03-DBD5-4D71-9A6F-B96C6899F581}" destId="{75BB1FC7-815D-43F1-993F-76F1CED3BB61}" srcOrd="0" destOrd="0" presId="urn:microsoft.com/office/officeart/2005/8/layout/orgChart1"/>
    <dgm:cxn modelId="{405FAA1A-C62E-4125-85A4-8730D073F599}" type="presParOf" srcId="{D347FE03-DBD5-4D71-9A6F-B96C6899F581}" destId="{F2FE8BEC-74CC-4551-A64D-13CFB537F405}" srcOrd="1" destOrd="0" presId="urn:microsoft.com/office/officeart/2005/8/layout/orgChart1"/>
    <dgm:cxn modelId="{FF990459-ED6A-4A1E-AED5-49607911BC33}" type="presParOf" srcId="{87C60C65-77C4-485B-A63A-73F5407EA925}" destId="{91CF4664-0A9A-409B-91D3-83D953C3D4F2}" srcOrd="1" destOrd="0" presId="urn:microsoft.com/office/officeart/2005/8/layout/orgChart1"/>
    <dgm:cxn modelId="{8C4252E1-8714-4485-9A5C-69D95F536628}" type="presParOf" srcId="{87C60C65-77C4-485B-A63A-73F5407EA925}" destId="{8F3EA2AE-B5B7-4585-83B6-CCFD71418A80}"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0E022BE-A9DD-4618-9870-F52D30DCC649}" type="doc">
      <dgm:prSet loTypeId="urn:microsoft.com/office/officeart/2009/3/layout/HorizontalOrganizationChart" loCatId="hierarchy" qsTypeId="urn:microsoft.com/office/officeart/2005/8/quickstyle/simple1" qsCatId="simple" csTypeId="urn:microsoft.com/office/officeart/2005/8/colors/accent1_2" csCatId="accent1" phldr="1"/>
      <dgm:spPr/>
      <dgm:t>
        <a:bodyPr/>
        <a:lstStyle/>
        <a:p>
          <a:endParaRPr lang="en-US"/>
        </a:p>
      </dgm:t>
    </dgm:pt>
    <dgm:pt modelId="{FFBB88A4-8637-4D9E-87C2-0DAAA0044AD4}">
      <dgm:prSet phldrT="[Text]"/>
      <dgm:spPr/>
      <dgm:t>
        <a:bodyPr/>
        <a:lstStyle/>
        <a:p>
          <a:r>
            <a:rPr lang="en-US" dirty="0" smtClean="0"/>
            <a:t>Root</a:t>
          </a:r>
          <a:endParaRPr lang="en-US" dirty="0"/>
        </a:p>
      </dgm:t>
    </dgm:pt>
    <dgm:pt modelId="{C3B5DC31-D12D-43A0-B2DC-1765CE771995}" type="parTrans" cxnId="{5ED338C1-408F-4CE8-A009-95472F4F54DC}">
      <dgm:prSet/>
      <dgm:spPr/>
      <dgm:t>
        <a:bodyPr/>
        <a:lstStyle/>
        <a:p>
          <a:endParaRPr lang="en-US"/>
        </a:p>
      </dgm:t>
    </dgm:pt>
    <dgm:pt modelId="{E949F794-06AC-47DE-9A92-EC1B15C16D18}" type="sibTrans" cxnId="{5ED338C1-408F-4CE8-A009-95472F4F54DC}">
      <dgm:prSet/>
      <dgm:spPr/>
      <dgm:t>
        <a:bodyPr/>
        <a:lstStyle/>
        <a:p>
          <a:endParaRPr lang="en-US"/>
        </a:p>
      </dgm:t>
    </dgm:pt>
    <dgm:pt modelId="{397B654E-5062-4B6F-A73B-123F038FBA51}">
      <dgm:prSet phldrT="[Text]">
        <dgm:style>
          <a:lnRef idx="2">
            <a:schemeClr val="accent1"/>
          </a:lnRef>
          <a:fillRef idx="1">
            <a:schemeClr val="lt1"/>
          </a:fillRef>
          <a:effectRef idx="0">
            <a:schemeClr val="accent1"/>
          </a:effectRef>
          <a:fontRef idx="minor">
            <a:schemeClr val="dk1"/>
          </a:fontRef>
        </dgm:style>
      </dgm:prSet>
      <dgm:spPr/>
      <dgm:t>
        <a:bodyPr/>
        <a:lstStyle/>
        <a:p>
          <a:r>
            <a:rPr lang="en-US" dirty="0" smtClean="0"/>
            <a:t>index.html</a:t>
          </a:r>
          <a:endParaRPr lang="en-US" dirty="0"/>
        </a:p>
      </dgm:t>
    </dgm:pt>
    <dgm:pt modelId="{F4CA736D-A370-4C97-ABE5-E53384CBA8E6}" type="parTrans" cxnId="{3EDF3A12-A084-4125-BDEB-CEA7FF0BBB92}">
      <dgm:prSet/>
      <dgm:spPr/>
      <dgm:t>
        <a:bodyPr/>
        <a:lstStyle/>
        <a:p>
          <a:endParaRPr lang="en-US"/>
        </a:p>
      </dgm:t>
    </dgm:pt>
    <dgm:pt modelId="{27214BD3-16E9-4022-BF91-CA004602A682}" type="sibTrans" cxnId="{3EDF3A12-A084-4125-BDEB-CEA7FF0BBB92}">
      <dgm:prSet/>
      <dgm:spPr/>
      <dgm:t>
        <a:bodyPr/>
        <a:lstStyle/>
        <a:p>
          <a:endParaRPr lang="en-US"/>
        </a:p>
      </dgm:t>
    </dgm:pt>
    <dgm:pt modelId="{371686B2-C896-46F7-B97D-436D3478F6F7}">
      <dgm:prSet phldrT="[Text]"/>
      <dgm:spPr/>
      <dgm:t>
        <a:bodyPr/>
        <a:lstStyle/>
        <a:p>
          <a:r>
            <a:rPr lang="en-US" dirty="0" smtClean="0"/>
            <a:t>assets</a:t>
          </a:r>
          <a:endParaRPr lang="en-US" dirty="0"/>
        </a:p>
      </dgm:t>
    </dgm:pt>
    <dgm:pt modelId="{55DFFD53-9D19-467A-871F-19C08AD3949C}" type="parTrans" cxnId="{602AA098-505B-47CF-9D39-F31383A922AD}">
      <dgm:prSet/>
      <dgm:spPr/>
      <dgm:t>
        <a:bodyPr/>
        <a:lstStyle/>
        <a:p>
          <a:endParaRPr lang="en-US"/>
        </a:p>
      </dgm:t>
    </dgm:pt>
    <dgm:pt modelId="{D586CE9B-39D4-48E9-8A39-1A37C48693FA}" type="sibTrans" cxnId="{602AA098-505B-47CF-9D39-F31383A922AD}">
      <dgm:prSet/>
      <dgm:spPr/>
      <dgm:t>
        <a:bodyPr/>
        <a:lstStyle/>
        <a:p>
          <a:endParaRPr lang="en-US"/>
        </a:p>
      </dgm:t>
    </dgm:pt>
    <dgm:pt modelId="{4F54E5B5-E821-44A8-876B-3E989331D284}">
      <dgm:prSet phldrT="[Text]"/>
      <dgm:spPr/>
      <dgm:t>
        <a:bodyPr/>
        <a:lstStyle/>
        <a:p>
          <a:r>
            <a:rPr lang="en-US" dirty="0" smtClean="0"/>
            <a:t>about</a:t>
          </a:r>
          <a:endParaRPr lang="en-US" dirty="0"/>
        </a:p>
      </dgm:t>
    </dgm:pt>
    <dgm:pt modelId="{32DE01D8-E83D-41EF-9213-46BDA815C2BF}" type="parTrans" cxnId="{BD27B1BE-67CF-4849-8EE7-85700F4F57C4}">
      <dgm:prSet/>
      <dgm:spPr/>
      <dgm:t>
        <a:bodyPr/>
        <a:lstStyle/>
        <a:p>
          <a:endParaRPr lang="en-US"/>
        </a:p>
      </dgm:t>
    </dgm:pt>
    <dgm:pt modelId="{B291AE31-929E-4E56-AB59-799D650BC3F0}" type="sibTrans" cxnId="{BD27B1BE-67CF-4849-8EE7-85700F4F57C4}">
      <dgm:prSet/>
      <dgm:spPr/>
      <dgm:t>
        <a:bodyPr/>
        <a:lstStyle/>
        <a:p>
          <a:endParaRPr lang="en-US"/>
        </a:p>
      </dgm:t>
    </dgm:pt>
    <dgm:pt modelId="{D8FFD170-FC5F-48C3-96B2-2C4CF20BDEFA}">
      <dgm:prSet phldrT="[Text]"/>
      <dgm:spPr/>
      <dgm:t>
        <a:bodyPr/>
        <a:lstStyle/>
        <a:p>
          <a:r>
            <a:rPr lang="en-US" dirty="0" smtClean="0"/>
            <a:t>courses</a:t>
          </a:r>
          <a:endParaRPr lang="en-US" dirty="0"/>
        </a:p>
      </dgm:t>
    </dgm:pt>
    <dgm:pt modelId="{8EB8F253-E6B1-4F6E-9D7B-0DE365FAFCA7}" type="parTrans" cxnId="{DCCD5174-9551-472C-A3AC-70F2D1003DB6}">
      <dgm:prSet/>
      <dgm:spPr/>
      <dgm:t>
        <a:bodyPr/>
        <a:lstStyle/>
        <a:p>
          <a:endParaRPr lang="en-US"/>
        </a:p>
      </dgm:t>
    </dgm:pt>
    <dgm:pt modelId="{FFA3F762-81E7-416A-8EAB-0624F4BA3AB8}" type="sibTrans" cxnId="{DCCD5174-9551-472C-A3AC-70F2D1003DB6}">
      <dgm:prSet/>
      <dgm:spPr/>
      <dgm:t>
        <a:bodyPr/>
        <a:lstStyle/>
        <a:p>
          <a:endParaRPr lang="en-US"/>
        </a:p>
      </dgm:t>
    </dgm:pt>
    <dgm:pt modelId="{9D24D7F5-63FB-458F-9884-C543118CB335}">
      <dgm:prSet phldrT="[Text]"/>
      <dgm:spPr/>
      <dgm:t>
        <a:bodyPr/>
        <a:lstStyle/>
        <a:p>
          <a:r>
            <a:rPr lang="en-US" dirty="0" err="1" smtClean="0"/>
            <a:t>css</a:t>
          </a:r>
          <a:endParaRPr lang="en-US" dirty="0"/>
        </a:p>
      </dgm:t>
    </dgm:pt>
    <dgm:pt modelId="{CA326919-61F4-49E7-ACB7-8F465FAC29DB}" type="parTrans" cxnId="{9150178A-0BBF-4DDB-950B-180F9CA0BEB6}">
      <dgm:prSet/>
      <dgm:spPr/>
      <dgm:t>
        <a:bodyPr/>
        <a:lstStyle/>
        <a:p>
          <a:endParaRPr lang="en-US"/>
        </a:p>
      </dgm:t>
    </dgm:pt>
    <dgm:pt modelId="{0811A8E7-23A9-475E-A891-60D4E72C5889}" type="sibTrans" cxnId="{9150178A-0BBF-4DDB-950B-180F9CA0BEB6}">
      <dgm:prSet/>
      <dgm:spPr/>
      <dgm:t>
        <a:bodyPr/>
        <a:lstStyle/>
        <a:p>
          <a:endParaRPr lang="en-US"/>
        </a:p>
      </dgm:t>
    </dgm:pt>
    <dgm:pt modelId="{253EA3B5-7264-440B-84B0-011ABF67B82A}">
      <dgm:prSet phldrT="[Text]"/>
      <dgm:spPr/>
      <dgm:t>
        <a:bodyPr/>
        <a:lstStyle/>
        <a:p>
          <a:r>
            <a:rPr lang="en-US" dirty="0" err="1" smtClean="0"/>
            <a:t>js</a:t>
          </a:r>
          <a:endParaRPr lang="en-US" dirty="0"/>
        </a:p>
      </dgm:t>
    </dgm:pt>
    <dgm:pt modelId="{133E12FA-77EF-4C19-9A1A-C5C475B1DD77}" type="parTrans" cxnId="{CC767C10-7DB4-4E64-B844-740F5BE327F8}">
      <dgm:prSet/>
      <dgm:spPr/>
      <dgm:t>
        <a:bodyPr/>
        <a:lstStyle/>
        <a:p>
          <a:endParaRPr lang="en-US"/>
        </a:p>
      </dgm:t>
    </dgm:pt>
    <dgm:pt modelId="{9CE4DF98-4175-40DF-98D4-85C6A1B4F28D}" type="sibTrans" cxnId="{CC767C10-7DB4-4E64-B844-740F5BE327F8}">
      <dgm:prSet/>
      <dgm:spPr/>
      <dgm:t>
        <a:bodyPr/>
        <a:lstStyle/>
        <a:p>
          <a:endParaRPr lang="en-US"/>
        </a:p>
      </dgm:t>
    </dgm:pt>
    <dgm:pt modelId="{570F35B8-D563-4528-9B57-ADACB6481D78}">
      <dgm:prSet phldrT="[Text]">
        <dgm:style>
          <a:lnRef idx="2">
            <a:schemeClr val="accent1"/>
          </a:lnRef>
          <a:fillRef idx="1">
            <a:schemeClr val="lt1"/>
          </a:fillRef>
          <a:effectRef idx="0">
            <a:schemeClr val="accent1"/>
          </a:effectRef>
          <a:fontRef idx="minor">
            <a:schemeClr val="dk1"/>
          </a:fontRef>
        </dgm:style>
      </dgm:prSet>
      <dgm:spPr/>
      <dgm:t>
        <a:bodyPr/>
        <a:lstStyle/>
        <a:p>
          <a:r>
            <a:rPr lang="en-US" dirty="0" smtClean="0"/>
            <a:t>index.html</a:t>
          </a:r>
          <a:endParaRPr lang="en-US" dirty="0"/>
        </a:p>
      </dgm:t>
    </dgm:pt>
    <dgm:pt modelId="{7DAF79E2-C554-446D-8B56-E5A27FF9919E}" type="parTrans" cxnId="{229B9F03-65AE-408E-BCF5-F85DDC375D10}">
      <dgm:prSet/>
      <dgm:spPr/>
      <dgm:t>
        <a:bodyPr/>
        <a:lstStyle/>
        <a:p>
          <a:endParaRPr lang="en-US"/>
        </a:p>
      </dgm:t>
    </dgm:pt>
    <dgm:pt modelId="{1A1F3A2E-77B3-45CE-9A44-24D77DC57EC6}" type="sibTrans" cxnId="{229B9F03-65AE-408E-BCF5-F85DDC375D10}">
      <dgm:prSet/>
      <dgm:spPr/>
      <dgm:t>
        <a:bodyPr/>
        <a:lstStyle/>
        <a:p>
          <a:endParaRPr lang="en-US"/>
        </a:p>
      </dgm:t>
    </dgm:pt>
    <dgm:pt modelId="{59FF6DAF-6963-40DD-9594-07E0FFF23415}">
      <dgm:prSet phldrT="[Text]">
        <dgm:style>
          <a:lnRef idx="2">
            <a:schemeClr val="accent1"/>
          </a:lnRef>
          <a:fillRef idx="1">
            <a:schemeClr val="lt1"/>
          </a:fillRef>
          <a:effectRef idx="0">
            <a:schemeClr val="accent1"/>
          </a:effectRef>
          <a:fontRef idx="minor">
            <a:schemeClr val="dk1"/>
          </a:fontRef>
        </dgm:style>
      </dgm:prSet>
      <dgm:spPr/>
      <dgm:t>
        <a:bodyPr/>
        <a:lstStyle/>
        <a:p>
          <a:r>
            <a:rPr lang="en-US" dirty="0" smtClean="0"/>
            <a:t>history.html</a:t>
          </a:r>
          <a:endParaRPr lang="en-US" dirty="0"/>
        </a:p>
      </dgm:t>
    </dgm:pt>
    <dgm:pt modelId="{0CD92EE8-7151-48F0-AF58-36D0A1F37B9A}" type="parTrans" cxnId="{443C0B72-C1A9-4F35-8D76-FCDD8B0A70DF}">
      <dgm:prSet/>
      <dgm:spPr/>
      <dgm:t>
        <a:bodyPr/>
        <a:lstStyle/>
        <a:p>
          <a:endParaRPr lang="en-US"/>
        </a:p>
      </dgm:t>
    </dgm:pt>
    <dgm:pt modelId="{99B43A1E-1FAE-4D68-B4B9-0858FA043648}" type="sibTrans" cxnId="{443C0B72-C1A9-4F35-8D76-FCDD8B0A70DF}">
      <dgm:prSet/>
      <dgm:spPr/>
      <dgm:t>
        <a:bodyPr/>
        <a:lstStyle/>
        <a:p>
          <a:endParaRPr lang="en-US"/>
        </a:p>
      </dgm:t>
    </dgm:pt>
    <dgm:pt modelId="{1B8DA151-90A8-4CC6-9B0F-593D93AAA9E0}">
      <dgm:prSet phldrT="[Text]"/>
      <dgm:spPr/>
      <dgm:t>
        <a:bodyPr/>
        <a:lstStyle/>
        <a:p>
          <a:r>
            <a:rPr lang="en-US" dirty="0" smtClean="0"/>
            <a:t>I257</a:t>
          </a:r>
          <a:endParaRPr lang="en-US" dirty="0"/>
        </a:p>
      </dgm:t>
    </dgm:pt>
    <dgm:pt modelId="{3CD5A392-BF8E-49A9-8A6D-326AF1CADE5B}" type="parTrans" cxnId="{E305D2DE-300C-470B-B4E1-F91FE41E68BB}">
      <dgm:prSet/>
      <dgm:spPr/>
      <dgm:t>
        <a:bodyPr/>
        <a:lstStyle/>
        <a:p>
          <a:endParaRPr lang="en-US"/>
        </a:p>
      </dgm:t>
    </dgm:pt>
    <dgm:pt modelId="{6D0B6D26-F4FF-49D6-A95B-B3A06D6F564C}" type="sibTrans" cxnId="{E305D2DE-300C-470B-B4E1-F91FE41E68BB}">
      <dgm:prSet/>
      <dgm:spPr/>
      <dgm:t>
        <a:bodyPr/>
        <a:lstStyle/>
        <a:p>
          <a:endParaRPr lang="en-US"/>
        </a:p>
      </dgm:t>
    </dgm:pt>
    <dgm:pt modelId="{AB4EF220-0887-4CF7-876C-2CE9F56272AD}">
      <dgm:prSet phldrT="[Text]"/>
      <dgm:spPr/>
      <dgm:t>
        <a:bodyPr/>
        <a:lstStyle/>
        <a:p>
          <a:r>
            <a:rPr lang="en-US" dirty="0" smtClean="0"/>
            <a:t>I202</a:t>
          </a:r>
          <a:endParaRPr lang="en-US" dirty="0"/>
        </a:p>
      </dgm:t>
    </dgm:pt>
    <dgm:pt modelId="{3326EFD3-9EFF-4AB3-A49A-5BED626951F9}" type="parTrans" cxnId="{C81117E5-A381-4922-BD6C-F0DB5F744C50}">
      <dgm:prSet/>
      <dgm:spPr/>
      <dgm:t>
        <a:bodyPr/>
        <a:lstStyle/>
        <a:p>
          <a:endParaRPr lang="en-US"/>
        </a:p>
      </dgm:t>
    </dgm:pt>
    <dgm:pt modelId="{70780675-0151-4DAE-AE52-52D42BAF97D0}" type="sibTrans" cxnId="{C81117E5-A381-4922-BD6C-F0DB5F744C50}">
      <dgm:prSet/>
      <dgm:spPr/>
      <dgm:t>
        <a:bodyPr/>
        <a:lstStyle/>
        <a:p>
          <a:endParaRPr lang="en-US"/>
        </a:p>
      </dgm:t>
    </dgm:pt>
    <dgm:pt modelId="{048A6E7A-1556-4F77-A1A7-BE95A3CDCE82}">
      <dgm:prSet phldrT="[Text]"/>
      <dgm:spPr/>
      <dgm:t>
        <a:bodyPr/>
        <a:lstStyle/>
        <a:p>
          <a:r>
            <a:rPr lang="en-US" dirty="0" smtClean="0"/>
            <a:t>I205</a:t>
          </a:r>
          <a:endParaRPr lang="en-US" dirty="0"/>
        </a:p>
      </dgm:t>
    </dgm:pt>
    <dgm:pt modelId="{8B912BAD-489E-479F-8A10-53BEBE58239F}" type="parTrans" cxnId="{D1075CA6-2848-462B-803A-7E90818745D1}">
      <dgm:prSet/>
      <dgm:spPr/>
      <dgm:t>
        <a:bodyPr/>
        <a:lstStyle/>
        <a:p>
          <a:endParaRPr lang="en-US"/>
        </a:p>
      </dgm:t>
    </dgm:pt>
    <dgm:pt modelId="{544F1F72-67C5-4710-9126-1EA3FE1A9CBA}" type="sibTrans" cxnId="{D1075CA6-2848-462B-803A-7E90818745D1}">
      <dgm:prSet/>
      <dgm:spPr/>
      <dgm:t>
        <a:bodyPr/>
        <a:lstStyle/>
        <a:p>
          <a:endParaRPr lang="en-US"/>
        </a:p>
      </dgm:t>
    </dgm:pt>
    <dgm:pt modelId="{1D7C557A-8149-4045-B561-D49CE0D2A71A}">
      <dgm:prSet phldrT="[Text]">
        <dgm:style>
          <a:lnRef idx="2">
            <a:schemeClr val="accent1"/>
          </a:lnRef>
          <a:fillRef idx="1">
            <a:schemeClr val="lt1"/>
          </a:fillRef>
          <a:effectRef idx="0">
            <a:schemeClr val="accent1"/>
          </a:effectRef>
          <a:fontRef idx="minor">
            <a:schemeClr val="dk1"/>
          </a:fontRef>
        </dgm:style>
      </dgm:prSet>
      <dgm:spPr/>
      <dgm:t>
        <a:bodyPr/>
        <a:lstStyle/>
        <a:p>
          <a:r>
            <a:rPr lang="en-US" dirty="0" smtClean="0"/>
            <a:t>index.html</a:t>
          </a:r>
          <a:endParaRPr lang="en-US" dirty="0"/>
        </a:p>
      </dgm:t>
    </dgm:pt>
    <dgm:pt modelId="{524F7736-3A13-49BC-B052-F31A4248165B}" type="parTrans" cxnId="{36A32484-6C3C-4981-9AA0-2311E194B919}">
      <dgm:prSet/>
      <dgm:spPr/>
      <dgm:t>
        <a:bodyPr/>
        <a:lstStyle/>
        <a:p>
          <a:endParaRPr lang="en-US"/>
        </a:p>
      </dgm:t>
    </dgm:pt>
    <dgm:pt modelId="{60C5AA41-4E3B-4C6B-8ECA-A5E61C6569C8}" type="sibTrans" cxnId="{36A32484-6C3C-4981-9AA0-2311E194B919}">
      <dgm:prSet/>
      <dgm:spPr/>
      <dgm:t>
        <a:bodyPr/>
        <a:lstStyle/>
        <a:p>
          <a:endParaRPr lang="en-US"/>
        </a:p>
      </dgm:t>
    </dgm:pt>
    <dgm:pt modelId="{E45B376A-40F1-4739-9CF3-FD81236D5A40}">
      <dgm:prSet phldrT="[Text]">
        <dgm:style>
          <a:lnRef idx="2">
            <a:schemeClr val="accent1"/>
          </a:lnRef>
          <a:fillRef idx="1">
            <a:schemeClr val="lt1"/>
          </a:fillRef>
          <a:effectRef idx="0">
            <a:schemeClr val="accent1"/>
          </a:effectRef>
          <a:fontRef idx="minor">
            <a:schemeClr val="dk1"/>
          </a:fontRef>
        </dgm:style>
      </dgm:prSet>
      <dgm:spPr/>
      <dgm:t>
        <a:bodyPr/>
        <a:lstStyle/>
        <a:p>
          <a:r>
            <a:rPr lang="en-US" dirty="0" smtClean="0"/>
            <a:t>syllabi.html</a:t>
          </a:r>
          <a:endParaRPr lang="en-US" dirty="0"/>
        </a:p>
      </dgm:t>
    </dgm:pt>
    <dgm:pt modelId="{D2018CB6-E923-497F-BD06-18DDD4541F82}" type="parTrans" cxnId="{EDB9F583-BAE8-4ADC-8BBC-70EA02DA5AAC}">
      <dgm:prSet/>
      <dgm:spPr/>
      <dgm:t>
        <a:bodyPr/>
        <a:lstStyle/>
        <a:p>
          <a:endParaRPr lang="en-US"/>
        </a:p>
      </dgm:t>
    </dgm:pt>
    <dgm:pt modelId="{F94894ED-1EAD-47DE-9A50-34E262D36FAE}" type="sibTrans" cxnId="{EDB9F583-BAE8-4ADC-8BBC-70EA02DA5AAC}">
      <dgm:prSet/>
      <dgm:spPr/>
      <dgm:t>
        <a:bodyPr/>
        <a:lstStyle/>
        <a:p>
          <a:endParaRPr lang="en-US"/>
        </a:p>
      </dgm:t>
    </dgm:pt>
    <dgm:pt modelId="{2FD63D03-29FC-4BD1-B965-B6DF1E9F07C9}">
      <dgm:prSet phldrT="[Text]">
        <dgm:style>
          <a:lnRef idx="2">
            <a:schemeClr val="accent1"/>
          </a:lnRef>
          <a:fillRef idx="1">
            <a:schemeClr val="lt1"/>
          </a:fillRef>
          <a:effectRef idx="0">
            <a:schemeClr val="accent1"/>
          </a:effectRef>
          <a:fontRef idx="minor">
            <a:schemeClr val="dk1"/>
          </a:fontRef>
        </dgm:style>
      </dgm:prSet>
      <dgm:spPr/>
      <dgm:t>
        <a:bodyPr/>
        <a:lstStyle/>
        <a:p>
          <a:r>
            <a:rPr lang="en-US" dirty="0" smtClean="0"/>
            <a:t>main.css</a:t>
          </a:r>
          <a:endParaRPr lang="en-US" dirty="0"/>
        </a:p>
      </dgm:t>
    </dgm:pt>
    <dgm:pt modelId="{1CFE0881-77B0-44E9-BB4C-E4E3C81FA3FC}" type="parTrans" cxnId="{617F1374-36C3-440D-9B1E-E19E5B8B6D9B}">
      <dgm:prSet/>
      <dgm:spPr/>
      <dgm:t>
        <a:bodyPr/>
        <a:lstStyle/>
        <a:p>
          <a:endParaRPr lang="en-US"/>
        </a:p>
      </dgm:t>
    </dgm:pt>
    <dgm:pt modelId="{48F298C3-42BB-43BC-9575-2EE5553DA659}" type="sibTrans" cxnId="{617F1374-36C3-440D-9B1E-E19E5B8B6D9B}">
      <dgm:prSet/>
      <dgm:spPr/>
      <dgm:t>
        <a:bodyPr/>
        <a:lstStyle/>
        <a:p>
          <a:endParaRPr lang="en-US"/>
        </a:p>
      </dgm:t>
    </dgm:pt>
    <dgm:pt modelId="{BF14D9FA-E545-466B-9CE2-B7311FE8DA41}">
      <dgm:prSet phldrT="[Text]">
        <dgm:style>
          <a:lnRef idx="2">
            <a:schemeClr val="accent1"/>
          </a:lnRef>
          <a:fillRef idx="1">
            <a:schemeClr val="lt1"/>
          </a:fillRef>
          <a:effectRef idx="0">
            <a:schemeClr val="accent1"/>
          </a:effectRef>
          <a:fontRef idx="minor">
            <a:schemeClr val="dk1"/>
          </a:fontRef>
        </dgm:style>
      </dgm:prSet>
      <dgm:spPr/>
      <dgm:t>
        <a:bodyPr/>
        <a:lstStyle/>
        <a:p>
          <a:r>
            <a:rPr lang="en-US" dirty="0" smtClean="0"/>
            <a:t>jquery.js</a:t>
          </a:r>
          <a:endParaRPr lang="en-US" dirty="0"/>
        </a:p>
      </dgm:t>
    </dgm:pt>
    <dgm:pt modelId="{E631774A-26C0-45C6-9B00-23AE927F4370}" type="parTrans" cxnId="{C914AF9C-F3AD-4868-8C95-54CABDF55844}">
      <dgm:prSet/>
      <dgm:spPr/>
      <dgm:t>
        <a:bodyPr/>
        <a:lstStyle/>
        <a:p>
          <a:endParaRPr lang="en-US"/>
        </a:p>
      </dgm:t>
    </dgm:pt>
    <dgm:pt modelId="{26DA1B69-F407-4A77-8376-AE18E499C3B3}" type="sibTrans" cxnId="{C914AF9C-F3AD-4868-8C95-54CABDF55844}">
      <dgm:prSet/>
      <dgm:spPr/>
      <dgm:t>
        <a:bodyPr/>
        <a:lstStyle/>
        <a:p>
          <a:endParaRPr lang="en-US"/>
        </a:p>
      </dgm:t>
    </dgm:pt>
    <dgm:pt modelId="{9ECC4DB4-D8F1-4151-A163-A8BD32ABBFF9}">
      <dgm:prSet phldrT="[Text]"/>
      <dgm:spPr/>
      <dgm:t>
        <a:bodyPr/>
        <a:lstStyle/>
        <a:p>
          <a:r>
            <a:rPr lang="en-US" dirty="0" smtClean="0"/>
            <a:t>images</a:t>
          </a:r>
          <a:endParaRPr lang="en-US" dirty="0"/>
        </a:p>
      </dgm:t>
    </dgm:pt>
    <dgm:pt modelId="{C2BD1091-99F4-4B06-B78E-C05E33E04369}" type="parTrans" cxnId="{2C492AFD-FAEA-43BD-9F58-AAE7A7179788}">
      <dgm:prSet/>
      <dgm:spPr/>
      <dgm:t>
        <a:bodyPr/>
        <a:lstStyle/>
        <a:p>
          <a:endParaRPr lang="en-US"/>
        </a:p>
      </dgm:t>
    </dgm:pt>
    <dgm:pt modelId="{49EA8B98-5E99-462E-95E6-35B86C51B9E4}" type="sibTrans" cxnId="{2C492AFD-FAEA-43BD-9F58-AAE7A7179788}">
      <dgm:prSet/>
      <dgm:spPr/>
      <dgm:t>
        <a:bodyPr/>
        <a:lstStyle/>
        <a:p>
          <a:endParaRPr lang="en-US"/>
        </a:p>
      </dgm:t>
    </dgm:pt>
    <dgm:pt modelId="{F01A2594-86F9-4319-B951-7682E2252559}" type="pres">
      <dgm:prSet presAssocID="{60E022BE-A9DD-4618-9870-F52D30DCC649}" presName="hierChild1" presStyleCnt="0">
        <dgm:presLayoutVars>
          <dgm:orgChart val="1"/>
          <dgm:chPref val="1"/>
          <dgm:dir/>
          <dgm:animOne val="branch"/>
          <dgm:animLvl val="lvl"/>
          <dgm:resizeHandles/>
        </dgm:presLayoutVars>
      </dgm:prSet>
      <dgm:spPr/>
      <dgm:t>
        <a:bodyPr/>
        <a:lstStyle/>
        <a:p>
          <a:endParaRPr lang="en-US"/>
        </a:p>
      </dgm:t>
    </dgm:pt>
    <dgm:pt modelId="{F193A9D7-3933-4099-8978-67A475B83C5B}" type="pres">
      <dgm:prSet presAssocID="{FFBB88A4-8637-4D9E-87C2-0DAAA0044AD4}" presName="hierRoot1" presStyleCnt="0">
        <dgm:presLayoutVars>
          <dgm:hierBranch val="init"/>
        </dgm:presLayoutVars>
      </dgm:prSet>
      <dgm:spPr/>
    </dgm:pt>
    <dgm:pt modelId="{EC878627-57A1-483C-B899-4E5493D2E3CA}" type="pres">
      <dgm:prSet presAssocID="{FFBB88A4-8637-4D9E-87C2-0DAAA0044AD4}" presName="rootComposite1" presStyleCnt="0"/>
      <dgm:spPr/>
    </dgm:pt>
    <dgm:pt modelId="{20389AAB-3479-4525-8E43-5320AD988A53}" type="pres">
      <dgm:prSet presAssocID="{FFBB88A4-8637-4D9E-87C2-0DAAA0044AD4}" presName="rootText1" presStyleLbl="node0" presStyleIdx="0" presStyleCnt="1">
        <dgm:presLayoutVars>
          <dgm:chPref val="3"/>
        </dgm:presLayoutVars>
      </dgm:prSet>
      <dgm:spPr/>
      <dgm:t>
        <a:bodyPr/>
        <a:lstStyle/>
        <a:p>
          <a:endParaRPr lang="en-US"/>
        </a:p>
      </dgm:t>
    </dgm:pt>
    <dgm:pt modelId="{76FCBC71-30E5-47DA-B50A-E438612B6FA4}" type="pres">
      <dgm:prSet presAssocID="{FFBB88A4-8637-4D9E-87C2-0DAAA0044AD4}" presName="rootConnector1" presStyleLbl="node1" presStyleIdx="0" presStyleCnt="0"/>
      <dgm:spPr/>
      <dgm:t>
        <a:bodyPr/>
        <a:lstStyle/>
        <a:p>
          <a:endParaRPr lang="en-US"/>
        </a:p>
      </dgm:t>
    </dgm:pt>
    <dgm:pt modelId="{A01F78BD-DBCD-4143-B510-784F27D0FE80}" type="pres">
      <dgm:prSet presAssocID="{FFBB88A4-8637-4D9E-87C2-0DAAA0044AD4}" presName="hierChild2" presStyleCnt="0"/>
      <dgm:spPr/>
    </dgm:pt>
    <dgm:pt modelId="{AFA5A3CD-0D19-4895-B9A3-D76DB867D917}" type="pres">
      <dgm:prSet presAssocID="{F4CA736D-A370-4C97-ABE5-E53384CBA8E6}" presName="Name64" presStyleLbl="parChTrans1D2" presStyleIdx="0" presStyleCnt="4"/>
      <dgm:spPr/>
      <dgm:t>
        <a:bodyPr/>
        <a:lstStyle/>
        <a:p>
          <a:endParaRPr lang="en-US"/>
        </a:p>
      </dgm:t>
    </dgm:pt>
    <dgm:pt modelId="{83733634-2DCA-4ACA-9BCB-F285A4A6BE35}" type="pres">
      <dgm:prSet presAssocID="{397B654E-5062-4B6F-A73B-123F038FBA51}" presName="hierRoot2" presStyleCnt="0">
        <dgm:presLayoutVars>
          <dgm:hierBranch val="init"/>
        </dgm:presLayoutVars>
      </dgm:prSet>
      <dgm:spPr/>
    </dgm:pt>
    <dgm:pt modelId="{A3BC91DC-02B0-46DA-93E9-8B63162269FA}" type="pres">
      <dgm:prSet presAssocID="{397B654E-5062-4B6F-A73B-123F038FBA51}" presName="rootComposite" presStyleCnt="0"/>
      <dgm:spPr/>
    </dgm:pt>
    <dgm:pt modelId="{ECD71DF6-BF82-4AB9-8CE5-6EA9F5A15900}" type="pres">
      <dgm:prSet presAssocID="{397B654E-5062-4B6F-A73B-123F038FBA51}" presName="rootText" presStyleLbl="node2" presStyleIdx="0" presStyleCnt="4" custLinFactNeighborY="-21223">
        <dgm:presLayoutVars>
          <dgm:chPref val="3"/>
        </dgm:presLayoutVars>
      </dgm:prSet>
      <dgm:spPr/>
      <dgm:t>
        <a:bodyPr/>
        <a:lstStyle/>
        <a:p>
          <a:endParaRPr lang="en-US"/>
        </a:p>
      </dgm:t>
    </dgm:pt>
    <dgm:pt modelId="{A65A27EE-53BB-4166-AA8F-740439298FE5}" type="pres">
      <dgm:prSet presAssocID="{397B654E-5062-4B6F-A73B-123F038FBA51}" presName="rootConnector" presStyleLbl="node2" presStyleIdx="0" presStyleCnt="4"/>
      <dgm:spPr/>
      <dgm:t>
        <a:bodyPr/>
        <a:lstStyle/>
        <a:p>
          <a:endParaRPr lang="en-US"/>
        </a:p>
      </dgm:t>
    </dgm:pt>
    <dgm:pt modelId="{46FA0A39-B360-4B21-A4EB-5E3EB79727BE}" type="pres">
      <dgm:prSet presAssocID="{397B654E-5062-4B6F-A73B-123F038FBA51}" presName="hierChild4" presStyleCnt="0"/>
      <dgm:spPr/>
    </dgm:pt>
    <dgm:pt modelId="{7A9E06BE-D1AE-4DD2-B3B8-3A4115D8E72F}" type="pres">
      <dgm:prSet presAssocID="{397B654E-5062-4B6F-A73B-123F038FBA51}" presName="hierChild5" presStyleCnt="0"/>
      <dgm:spPr/>
    </dgm:pt>
    <dgm:pt modelId="{DB0DEAB1-2656-49B7-9334-76DE7577CFCC}" type="pres">
      <dgm:prSet presAssocID="{55DFFD53-9D19-467A-871F-19C08AD3949C}" presName="Name64" presStyleLbl="parChTrans1D2" presStyleIdx="1" presStyleCnt="4"/>
      <dgm:spPr/>
      <dgm:t>
        <a:bodyPr/>
        <a:lstStyle/>
        <a:p>
          <a:endParaRPr lang="en-US"/>
        </a:p>
      </dgm:t>
    </dgm:pt>
    <dgm:pt modelId="{79B06F47-5200-4C15-8BB6-513CA11ED986}" type="pres">
      <dgm:prSet presAssocID="{371686B2-C896-46F7-B97D-436D3478F6F7}" presName="hierRoot2" presStyleCnt="0">
        <dgm:presLayoutVars>
          <dgm:hierBranch val="init"/>
        </dgm:presLayoutVars>
      </dgm:prSet>
      <dgm:spPr/>
    </dgm:pt>
    <dgm:pt modelId="{D393091E-9A98-46E6-AAC9-E5448E446A23}" type="pres">
      <dgm:prSet presAssocID="{371686B2-C896-46F7-B97D-436D3478F6F7}" presName="rootComposite" presStyleCnt="0"/>
      <dgm:spPr/>
    </dgm:pt>
    <dgm:pt modelId="{11577F29-4F5F-4FE8-85B6-DEE384434D97}" type="pres">
      <dgm:prSet presAssocID="{371686B2-C896-46F7-B97D-436D3478F6F7}" presName="rootText" presStyleLbl="node2" presStyleIdx="1" presStyleCnt="4">
        <dgm:presLayoutVars>
          <dgm:chPref val="3"/>
        </dgm:presLayoutVars>
      </dgm:prSet>
      <dgm:spPr/>
      <dgm:t>
        <a:bodyPr/>
        <a:lstStyle/>
        <a:p>
          <a:endParaRPr lang="en-US"/>
        </a:p>
      </dgm:t>
    </dgm:pt>
    <dgm:pt modelId="{A1027800-AC91-4B03-A7AB-A81CE873F6C0}" type="pres">
      <dgm:prSet presAssocID="{371686B2-C896-46F7-B97D-436D3478F6F7}" presName="rootConnector" presStyleLbl="node2" presStyleIdx="1" presStyleCnt="4"/>
      <dgm:spPr/>
      <dgm:t>
        <a:bodyPr/>
        <a:lstStyle/>
        <a:p>
          <a:endParaRPr lang="en-US"/>
        </a:p>
      </dgm:t>
    </dgm:pt>
    <dgm:pt modelId="{6878D904-E6CA-4BC6-A457-0FB7263139AF}" type="pres">
      <dgm:prSet presAssocID="{371686B2-C896-46F7-B97D-436D3478F6F7}" presName="hierChild4" presStyleCnt="0"/>
      <dgm:spPr/>
    </dgm:pt>
    <dgm:pt modelId="{2E9CDF40-4B6C-4C62-A015-9232A5034E73}" type="pres">
      <dgm:prSet presAssocID="{C2BD1091-99F4-4B06-B78E-C05E33E04369}" presName="Name64" presStyleLbl="parChTrans1D3" presStyleIdx="0" presStyleCnt="8"/>
      <dgm:spPr/>
      <dgm:t>
        <a:bodyPr/>
        <a:lstStyle/>
        <a:p>
          <a:endParaRPr lang="en-US"/>
        </a:p>
      </dgm:t>
    </dgm:pt>
    <dgm:pt modelId="{F38493F6-1D3A-4811-8A18-B32238056F0D}" type="pres">
      <dgm:prSet presAssocID="{9ECC4DB4-D8F1-4151-A163-A8BD32ABBFF9}" presName="hierRoot2" presStyleCnt="0">
        <dgm:presLayoutVars>
          <dgm:hierBranch val="init"/>
        </dgm:presLayoutVars>
      </dgm:prSet>
      <dgm:spPr/>
    </dgm:pt>
    <dgm:pt modelId="{84A84C93-827C-4463-ABBE-EE4BEF280745}" type="pres">
      <dgm:prSet presAssocID="{9ECC4DB4-D8F1-4151-A163-A8BD32ABBFF9}" presName="rootComposite" presStyleCnt="0"/>
      <dgm:spPr/>
    </dgm:pt>
    <dgm:pt modelId="{25AE66A2-C5FB-4BE0-88AD-32A678400B17}" type="pres">
      <dgm:prSet presAssocID="{9ECC4DB4-D8F1-4151-A163-A8BD32ABBFF9}" presName="rootText" presStyleLbl="node3" presStyleIdx="0" presStyleCnt="8">
        <dgm:presLayoutVars>
          <dgm:chPref val="3"/>
        </dgm:presLayoutVars>
      </dgm:prSet>
      <dgm:spPr/>
      <dgm:t>
        <a:bodyPr/>
        <a:lstStyle/>
        <a:p>
          <a:endParaRPr lang="en-US"/>
        </a:p>
      </dgm:t>
    </dgm:pt>
    <dgm:pt modelId="{36BEEC3E-76C8-42F5-9E6A-A8C188140FBF}" type="pres">
      <dgm:prSet presAssocID="{9ECC4DB4-D8F1-4151-A163-A8BD32ABBFF9}" presName="rootConnector" presStyleLbl="node3" presStyleIdx="0" presStyleCnt="8"/>
      <dgm:spPr/>
      <dgm:t>
        <a:bodyPr/>
        <a:lstStyle/>
        <a:p>
          <a:endParaRPr lang="en-US"/>
        </a:p>
      </dgm:t>
    </dgm:pt>
    <dgm:pt modelId="{6B91B427-645C-411A-98B5-F596C0145CFF}" type="pres">
      <dgm:prSet presAssocID="{9ECC4DB4-D8F1-4151-A163-A8BD32ABBFF9}" presName="hierChild4" presStyleCnt="0"/>
      <dgm:spPr/>
    </dgm:pt>
    <dgm:pt modelId="{FCFC4445-632B-4586-ACF1-618FC84D19A2}" type="pres">
      <dgm:prSet presAssocID="{9ECC4DB4-D8F1-4151-A163-A8BD32ABBFF9}" presName="hierChild5" presStyleCnt="0"/>
      <dgm:spPr/>
    </dgm:pt>
    <dgm:pt modelId="{4138C7B7-3833-420C-82E3-E733AABCBC0F}" type="pres">
      <dgm:prSet presAssocID="{CA326919-61F4-49E7-ACB7-8F465FAC29DB}" presName="Name64" presStyleLbl="parChTrans1D3" presStyleIdx="1" presStyleCnt="8"/>
      <dgm:spPr/>
      <dgm:t>
        <a:bodyPr/>
        <a:lstStyle/>
        <a:p>
          <a:endParaRPr lang="en-US"/>
        </a:p>
      </dgm:t>
    </dgm:pt>
    <dgm:pt modelId="{B2B77F7D-B08C-4ED2-9508-6C1EEB6DEEBE}" type="pres">
      <dgm:prSet presAssocID="{9D24D7F5-63FB-458F-9884-C543118CB335}" presName="hierRoot2" presStyleCnt="0">
        <dgm:presLayoutVars>
          <dgm:hierBranch val="init"/>
        </dgm:presLayoutVars>
      </dgm:prSet>
      <dgm:spPr/>
    </dgm:pt>
    <dgm:pt modelId="{7E58B800-EF6E-49ED-94ED-93447072B256}" type="pres">
      <dgm:prSet presAssocID="{9D24D7F5-63FB-458F-9884-C543118CB335}" presName="rootComposite" presStyleCnt="0"/>
      <dgm:spPr/>
    </dgm:pt>
    <dgm:pt modelId="{EB454F46-EB71-496D-8C1A-C156BA44CEC1}" type="pres">
      <dgm:prSet presAssocID="{9D24D7F5-63FB-458F-9884-C543118CB335}" presName="rootText" presStyleLbl="node3" presStyleIdx="1" presStyleCnt="8">
        <dgm:presLayoutVars>
          <dgm:chPref val="3"/>
        </dgm:presLayoutVars>
      </dgm:prSet>
      <dgm:spPr/>
      <dgm:t>
        <a:bodyPr/>
        <a:lstStyle/>
        <a:p>
          <a:endParaRPr lang="en-US"/>
        </a:p>
      </dgm:t>
    </dgm:pt>
    <dgm:pt modelId="{0C4FA70E-DBB0-4671-BDE2-BDF8BC43B567}" type="pres">
      <dgm:prSet presAssocID="{9D24D7F5-63FB-458F-9884-C543118CB335}" presName="rootConnector" presStyleLbl="node3" presStyleIdx="1" presStyleCnt="8"/>
      <dgm:spPr/>
      <dgm:t>
        <a:bodyPr/>
        <a:lstStyle/>
        <a:p>
          <a:endParaRPr lang="en-US"/>
        </a:p>
      </dgm:t>
    </dgm:pt>
    <dgm:pt modelId="{6B104C8E-7094-4C15-BA72-0C9583AD06E3}" type="pres">
      <dgm:prSet presAssocID="{9D24D7F5-63FB-458F-9884-C543118CB335}" presName="hierChild4" presStyleCnt="0"/>
      <dgm:spPr/>
    </dgm:pt>
    <dgm:pt modelId="{D7DED86C-7443-42BF-9A10-8D7DA4F22B0E}" type="pres">
      <dgm:prSet presAssocID="{1CFE0881-77B0-44E9-BB4C-E4E3C81FA3FC}" presName="Name64" presStyleLbl="parChTrans1D4" presStyleIdx="0" presStyleCnt="4"/>
      <dgm:spPr/>
      <dgm:t>
        <a:bodyPr/>
        <a:lstStyle/>
        <a:p>
          <a:endParaRPr lang="en-US"/>
        </a:p>
      </dgm:t>
    </dgm:pt>
    <dgm:pt modelId="{2F836CE0-E9BE-4437-BFBB-6ECDADD094AB}" type="pres">
      <dgm:prSet presAssocID="{2FD63D03-29FC-4BD1-B965-B6DF1E9F07C9}" presName="hierRoot2" presStyleCnt="0">
        <dgm:presLayoutVars>
          <dgm:hierBranch val="init"/>
        </dgm:presLayoutVars>
      </dgm:prSet>
      <dgm:spPr/>
    </dgm:pt>
    <dgm:pt modelId="{432B34EA-F21E-453D-B256-B3B9DB8A249E}" type="pres">
      <dgm:prSet presAssocID="{2FD63D03-29FC-4BD1-B965-B6DF1E9F07C9}" presName="rootComposite" presStyleCnt="0"/>
      <dgm:spPr/>
    </dgm:pt>
    <dgm:pt modelId="{A97D58A0-F7EE-4D67-B2FD-69C7E85DE84D}" type="pres">
      <dgm:prSet presAssocID="{2FD63D03-29FC-4BD1-B965-B6DF1E9F07C9}" presName="rootText" presStyleLbl="node4" presStyleIdx="0" presStyleCnt="4">
        <dgm:presLayoutVars>
          <dgm:chPref val="3"/>
        </dgm:presLayoutVars>
      </dgm:prSet>
      <dgm:spPr/>
      <dgm:t>
        <a:bodyPr/>
        <a:lstStyle/>
        <a:p>
          <a:endParaRPr lang="en-US"/>
        </a:p>
      </dgm:t>
    </dgm:pt>
    <dgm:pt modelId="{16D3ED5B-993F-4F7E-B474-4B5FFB7C1C51}" type="pres">
      <dgm:prSet presAssocID="{2FD63D03-29FC-4BD1-B965-B6DF1E9F07C9}" presName="rootConnector" presStyleLbl="node4" presStyleIdx="0" presStyleCnt="4"/>
      <dgm:spPr/>
      <dgm:t>
        <a:bodyPr/>
        <a:lstStyle/>
        <a:p>
          <a:endParaRPr lang="en-US"/>
        </a:p>
      </dgm:t>
    </dgm:pt>
    <dgm:pt modelId="{8BFCAB32-C1EE-4A1C-9BA0-E8C3FE747045}" type="pres">
      <dgm:prSet presAssocID="{2FD63D03-29FC-4BD1-B965-B6DF1E9F07C9}" presName="hierChild4" presStyleCnt="0"/>
      <dgm:spPr/>
    </dgm:pt>
    <dgm:pt modelId="{7B21B4D9-B542-4F6B-A136-FB69D067DE60}" type="pres">
      <dgm:prSet presAssocID="{2FD63D03-29FC-4BD1-B965-B6DF1E9F07C9}" presName="hierChild5" presStyleCnt="0"/>
      <dgm:spPr/>
    </dgm:pt>
    <dgm:pt modelId="{8458304D-1A68-4E6A-8833-DC7551C73FFE}" type="pres">
      <dgm:prSet presAssocID="{9D24D7F5-63FB-458F-9884-C543118CB335}" presName="hierChild5" presStyleCnt="0"/>
      <dgm:spPr/>
    </dgm:pt>
    <dgm:pt modelId="{B744D4BA-76F2-4446-9B2B-F80C194A1BFC}" type="pres">
      <dgm:prSet presAssocID="{133E12FA-77EF-4C19-9A1A-C5C475B1DD77}" presName="Name64" presStyleLbl="parChTrans1D3" presStyleIdx="2" presStyleCnt="8"/>
      <dgm:spPr/>
      <dgm:t>
        <a:bodyPr/>
        <a:lstStyle/>
        <a:p>
          <a:endParaRPr lang="en-US"/>
        </a:p>
      </dgm:t>
    </dgm:pt>
    <dgm:pt modelId="{8D725901-8630-49FD-A580-0E5935880F4E}" type="pres">
      <dgm:prSet presAssocID="{253EA3B5-7264-440B-84B0-011ABF67B82A}" presName="hierRoot2" presStyleCnt="0">
        <dgm:presLayoutVars>
          <dgm:hierBranch val="init"/>
        </dgm:presLayoutVars>
      </dgm:prSet>
      <dgm:spPr/>
    </dgm:pt>
    <dgm:pt modelId="{C924B624-B847-4A39-BA2D-CF2EF05CD504}" type="pres">
      <dgm:prSet presAssocID="{253EA3B5-7264-440B-84B0-011ABF67B82A}" presName="rootComposite" presStyleCnt="0"/>
      <dgm:spPr/>
    </dgm:pt>
    <dgm:pt modelId="{78819768-D44F-4972-B001-B17FC81393E8}" type="pres">
      <dgm:prSet presAssocID="{253EA3B5-7264-440B-84B0-011ABF67B82A}" presName="rootText" presStyleLbl="node3" presStyleIdx="2" presStyleCnt="8">
        <dgm:presLayoutVars>
          <dgm:chPref val="3"/>
        </dgm:presLayoutVars>
      </dgm:prSet>
      <dgm:spPr/>
      <dgm:t>
        <a:bodyPr/>
        <a:lstStyle/>
        <a:p>
          <a:endParaRPr lang="en-US"/>
        </a:p>
      </dgm:t>
    </dgm:pt>
    <dgm:pt modelId="{667E87B3-EF7C-4820-80AE-5319577DDE58}" type="pres">
      <dgm:prSet presAssocID="{253EA3B5-7264-440B-84B0-011ABF67B82A}" presName="rootConnector" presStyleLbl="node3" presStyleIdx="2" presStyleCnt="8"/>
      <dgm:spPr/>
      <dgm:t>
        <a:bodyPr/>
        <a:lstStyle/>
        <a:p>
          <a:endParaRPr lang="en-US"/>
        </a:p>
      </dgm:t>
    </dgm:pt>
    <dgm:pt modelId="{AEB7B6C4-396F-4BFB-9DD8-25DD75C09B49}" type="pres">
      <dgm:prSet presAssocID="{253EA3B5-7264-440B-84B0-011ABF67B82A}" presName="hierChild4" presStyleCnt="0"/>
      <dgm:spPr/>
    </dgm:pt>
    <dgm:pt modelId="{8F63428F-D26E-421D-91DE-1604A6298276}" type="pres">
      <dgm:prSet presAssocID="{E631774A-26C0-45C6-9B00-23AE927F4370}" presName="Name64" presStyleLbl="parChTrans1D4" presStyleIdx="1" presStyleCnt="4"/>
      <dgm:spPr/>
      <dgm:t>
        <a:bodyPr/>
        <a:lstStyle/>
        <a:p>
          <a:endParaRPr lang="en-US"/>
        </a:p>
      </dgm:t>
    </dgm:pt>
    <dgm:pt modelId="{F440953E-4F2D-4A66-8636-AC252E1DD494}" type="pres">
      <dgm:prSet presAssocID="{BF14D9FA-E545-466B-9CE2-B7311FE8DA41}" presName="hierRoot2" presStyleCnt="0">
        <dgm:presLayoutVars>
          <dgm:hierBranch val="init"/>
        </dgm:presLayoutVars>
      </dgm:prSet>
      <dgm:spPr/>
    </dgm:pt>
    <dgm:pt modelId="{D843067E-7232-4040-A28F-4058AE7A1E9B}" type="pres">
      <dgm:prSet presAssocID="{BF14D9FA-E545-466B-9CE2-B7311FE8DA41}" presName="rootComposite" presStyleCnt="0"/>
      <dgm:spPr/>
    </dgm:pt>
    <dgm:pt modelId="{140711B3-9D96-43C1-A5C4-939B4C8A16F2}" type="pres">
      <dgm:prSet presAssocID="{BF14D9FA-E545-466B-9CE2-B7311FE8DA41}" presName="rootText" presStyleLbl="node4" presStyleIdx="1" presStyleCnt="4">
        <dgm:presLayoutVars>
          <dgm:chPref val="3"/>
        </dgm:presLayoutVars>
      </dgm:prSet>
      <dgm:spPr/>
      <dgm:t>
        <a:bodyPr/>
        <a:lstStyle/>
        <a:p>
          <a:endParaRPr lang="en-US"/>
        </a:p>
      </dgm:t>
    </dgm:pt>
    <dgm:pt modelId="{3A31ED76-2177-4438-9E2A-6857A9F33213}" type="pres">
      <dgm:prSet presAssocID="{BF14D9FA-E545-466B-9CE2-B7311FE8DA41}" presName="rootConnector" presStyleLbl="node4" presStyleIdx="1" presStyleCnt="4"/>
      <dgm:spPr/>
      <dgm:t>
        <a:bodyPr/>
        <a:lstStyle/>
        <a:p>
          <a:endParaRPr lang="en-US"/>
        </a:p>
      </dgm:t>
    </dgm:pt>
    <dgm:pt modelId="{9D73DB10-AA86-41CB-AAEF-AE7997726709}" type="pres">
      <dgm:prSet presAssocID="{BF14D9FA-E545-466B-9CE2-B7311FE8DA41}" presName="hierChild4" presStyleCnt="0"/>
      <dgm:spPr/>
    </dgm:pt>
    <dgm:pt modelId="{C17FBE4B-BA65-4929-BED8-A15E90C81FFA}" type="pres">
      <dgm:prSet presAssocID="{BF14D9FA-E545-466B-9CE2-B7311FE8DA41}" presName="hierChild5" presStyleCnt="0"/>
      <dgm:spPr/>
    </dgm:pt>
    <dgm:pt modelId="{72A2671B-3D44-49CB-BFFC-39F1D63FF381}" type="pres">
      <dgm:prSet presAssocID="{253EA3B5-7264-440B-84B0-011ABF67B82A}" presName="hierChild5" presStyleCnt="0"/>
      <dgm:spPr/>
    </dgm:pt>
    <dgm:pt modelId="{75ACEB77-0140-43EF-9622-114317BA93FB}" type="pres">
      <dgm:prSet presAssocID="{371686B2-C896-46F7-B97D-436D3478F6F7}" presName="hierChild5" presStyleCnt="0"/>
      <dgm:spPr/>
    </dgm:pt>
    <dgm:pt modelId="{9269EA29-B2C7-425C-AC55-8AF9352FA61E}" type="pres">
      <dgm:prSet presAssocID="{32DE01D8-E83D-41EF-9213-46BDA815C2BF}" presName="Name64" presStyleLbl="parChTrans1D2" presStyleIdx="2" presStyleCnt="4"/>
      <dgm:spPr/>
      <dgm:t>
        <a:bodyPr/>
        <a:lstStyle/>
        <a:p>
          <a:endParaRPr lang="en-US"/>
        </a:p>
      </dgm:t>
    </dgm:pt>
    <dgm:pt modelId="{DBFA9F60-D9FD-4598-8A09-07A654FB36FB}" type="pres">
      <dgm:prSet presAssocID="{4F54E5B5-E821-44A8-876B-3E989331D284}" presName="hierRoot2" presStyleCnt="0">
        <dgm:presLayoutVars>
          <dgm:hierBranch val="init"/>
        </dgm:presLayoutVars>
      </dgm:prSet>
      <dgm:spPr/>
    </dgm:pt>
    <dgm:pt modelId="{56A82046-585E-4C5F-A699-D25A420F4B6A}" type="pres">
      <dgm:prSet presAssocID="{4F54E5B5-E821-44A8-876B-3E989331D284}" presName="rootComposite" presStyleCnt="0"/>
      <dgm:spPr/>
    </dgm:pt>
    <dgm:pt modelId="{FC0751A5-B474-438A-AAA1-A81D5A2864A2}" type="pres">
      <dgm:prSet presAssocID="{4F54E5B5-E821-44A8-876B-3E989331D284}" presName="rootText" presStyleLbl="node2" presStyleIdx="2" presStyleCnt="4">
        <dgm:presLayoutVars>
          <dgm:chPref val="3"/>
        </dgm:presLayoutVars>
      </dgm:prSet>
      <dgm:spPr/>
      <dgm:t>
        <a:bodyPr/>
        <a:lstStyle/>
        <a:p>
          <a:endParaRPr lang="en-US"/>
        </a:p>
      </dgm:t>
    </dgm:pt>
    <dgm:pt modelId="{96B2B959-F614-4B4F-B90C-FDE9A27F3FEE}" type="pres">
      <dgm:prSet presAssocID="{4F54E5B5-E821-44A8-876B-3E989331D284}" presName="rootConnector" presStyleLbl="node2" presStyleIdx="2" presStyleCnt="4"/>
      <dgm:spPr/>
      <dgm:t>
        <a:bodyPr/>
        <a:lstStyle/>
        <a:p>
          <a:endParaRPr lang="en-US"/>
        </a:p>
      </dgm:t>
    </dgm:pt>
    <dgm:pt modelId="{A44C275A-4F9B-4074-B656-D859C0EBF8B5}" type="pres">
      <dgm:prSet presAssocID="{4F54E5B5-E821-44A8-876B-3E989331D284}" presName="hierChild4" presStyleCnt="0"/>
      <dgm:spPr/>
    </dgm:pt>
    <dgm:pt modelId="{A20441E2-3BFA-411E-824D-813ABEFAFA26}" type="pres">
      <dgm:prSet presAssocID="{7DAF79E2-C554-446D-8B56-E5A27FF9919E}" presName="Name64" presStyleLbl="parChTrans1D3" presStyleIdx="3" presStyleCnt="8"/>
      <dgm:spPr/>
      <dgm:t>
        <a:bodyPr/>
        <a:lstStyle/>
        <a:p>
          <a:endParaRPr lang="en-US"/>
        </a:p>
      </dgm:t>
    </dgm:pt>
    <dgm:pt modelId="{B80D6640-C164-46FE-A1D9-66A903F868E1}" type="pres">
      <dgm:prSet presAssocID="{570F35B8-D563-4528-9B57-ADACB6481D78}" presName="hierRoot2" presStyleCnt="0">
        <dgm:presLayoutVars>
          <dgm:hierBranch val="init"/>
        </dgm:presLayoutVars>
      </dgm:prSet>
      <dgm:spPr/>
    </dgm:pt>
    <dgm:pt modelId="{7674A982-29D4-440E-882F-809E6F8C5B66}" type="pres">
      <dgm:prSet presAssocID="{570F35B8-D563-4528-9B57-ADACB6481D78}" presName="rootComposite" presStyleCnt="0"/>
      <dgm:spPr/>
    </dgm:pt>
    <dgm:pt modelId="{A39C164C-1C3D-4BE7-B310-D7B150404F98}" type="pres">
      <dgm:prSet presAssocID="{570F35B8-D563-4528-9B57-ADACB6481D78}" presName="rootText" presStyleLbl="node3" presStyleIdx="3" presStyleCnt="8">
        <dgm:presLayoutVars>
          <dgm:chPref val="3"/>
        </dgm:presLayoutVars>
      </dgm:prSet>
      <dgm:spPr/>
      <dgm:t>
        <a:bodyPr/>
        <a:lstStyle/>
        <a:p>
          <a:endParaRPr lang="en-US"/>
        </a:p>
      </dgm:t>
    </dgm:pt>
    <dgm:pt modelId="{E3C25551-7AE4-4744-A28A-9461B5E0CC42}" type="pres">
      <dgm:prSet presAssocID="{570F35B8-D563-4528-9B57-ADACB6481D78}" presName="rootConnector" presStyleLbl="node3" presStyleIdx="3" presStyleCnt="8"/>
      <dgm:spPr/>
      <dgm:t>
        <a:bodyPr/>
        <a:lstStyle/>
        <a:p>
          <a:endParaRPr lang="en-US"/>
        </a:p>
      </dgm:t>
    </dgm:pt>
    <dgm:pt modelId="{183CAD08-AD23-42BB-97E5-973E456D7EA0}" type="pres">
      <dgm:prSet presAssocID="{570F35B8-D563-4528-9B57-ADACB6481D78}" presName="hierChild4" presStyleCnt="0"/>
      <dgm:spPr/>
    </dgm:pt>
    <dgm:pt modelId="{6E147F4F-AD7D-4050-BD95-ACFE82A56E7B}" type="pres">
      <dgm:prSet presAssocID="{570F35B8-D563-4528-9B57-ADACB6481D78}" presName="hierChild5" presStyleCnt="0"/>
      <dgm:spPr/>
    </dgm:pt>
    <dgm:pt modelId="{7E5C0AFA-65FC-4A9E-850C-013AC9F3B949}" type="pres">
      <dgm:prSet presAssocID="{0CD92EE8-7151-48F0-AF58-36D0A1F37B9A}" presName="Name64" presStyleLbl="parChTrans1D3" presStyleIdx="4" presStyleCnt="8"/>
      <dgm:spPr/>
      <dgm:t>
        <a:bodyPr/>
        <a:lstStyle/>
        <a:p>
          <a:endParaRPr lang="en-US"/>
        </a:p>
      </dgm:t>
    </dgm:pt>
    <dgm:pt modelId="{B742A9AF-853C-4F52-A593-9920F469E9CA}" type="pres">
      <dgm:prSet presAssocID="{59FF6DAF-6963-40DD-9594-07E0FFF23415}" presName="hierRoot2" presStyleCnt="0">
        <dgm:presLayoutVars>
          <dgm:hierBranch val="init"/>
        </dgm:presLayoutVars>
      </dgm:prSet>
      <dgm:spPr/>
    </dgm:pt>
    <dgm:pt modelId="{B9ACA9F8-762F-4A15-9DC9-5F228526C360}" type="pres">
      <dgm:prSet presAssocID="{59FF6DAF-6963-40DD-9594-07E0FFF23415}" presName="rootComposite" presStyleCnt="0"/>
      <dgm:spPr/>
    </dgm:pt>
    <dgm:pt modelId="{9BD24538-321D-48AE-948D-D03E9A193D21}" type="pres">
      <dgm:prSet presAssocID="{59FF6DAF-6963-40DD-9594-07E0FFF23415}" presName="rootText" presStyleLbl="node3" presStyleIdx="4" presStyleCnt="8">
        <dgm:presLayoutVars>
          <dgm:chPref val="3"/>
        </dgm:presLayoutVars>
      </dgm:prSet>
      <dgm:spPr/>
      <dgm:t>
        <a:bodyPr/>
        <a:lstStyle/>
        <a:p>
          <a:endParaRPr lang="en-US"/>
        </a:p>
      </dgm:t>
    </dgm:pt>
    <dgm:pt modelId="{BF53E02A-632A-47D4-9C31-D7DCA9E84525}" type="pres">
      <dgm:prSet presAssocID="{59FF6DAF-6963-40DD-9594-07E0FFF23415}" presName="rootConnector" presStyleLbl="node3" presStyleIdx="4" presStyleCnt="8"/>
      <dgm:spPr/>
      <dgm:t>
        <a:bodyPr/>
        <a:lstStyle/>
        <a:p>
          <a:endParaRPr lang="en-US"/>
        </a:p>
      </dgm:t>
    </dgm:pt>
    <dgm:pt modelId="{64C20525-D0C0-41CC-99B4-DE6B9FB2AA6D}" type="pres">
      <dgm:prSet presAssocID="{59FF6DAF-6963-40DD-9594-07E0FFF23415}" presName="hierChild4" presStyleCnt="0"/>
      <dgm:spPr/>
    </dgm:pt>
    <dgm:pt modelId="{15A76E3B-9746-49B9-8386-26C94C5E9924}" type="pres">
      <dgm:prSet presAssocID="{59FF6DAF-6963-40DD-9594-07E0FFF23415}" presName="hierChild5" presStyleCnt="0"/>
      <dgm:spPr/>
    </dgm:pt>
    <dgm:pt modelId="{06C4D49E-B85D-4270-A315-7FA842CEA351}" type="pres">
      <dgm:prSet presAssocID="{4F54E5B5-E821-44A8-876B-3E989331D284}" presName="hierChild5" presStyleCnt="0"/>
      <dgm:spPr/>
    </dgm:pt>
    <dgm:pt modelId="{C9E4EC0C-F438-4976-B927-EB9C2ABECD6D}" type="pres">
      <dgm:prSet presAssocID="{8EB8F253-E6B1-4F6E-9D7B-0DE365FAFCA7}" presName="Name64" presStyleLbl="parChTrans1D2" presStyleIdx="3" presStyleCnt="4"/>
      <dgm:spPr/>
      <dgm:t>
        <a:bodyPr/>
        <a:lstStyle/>
        <a:p>
          <a:endParaRPr lang="en-US"/>
        </a:p>
      </dgm:t>
    </dgm:pt>
    <dgm:pt modelId="{949EF469-C8E0-474A-A37C-1C7CAB52AFA3}" type="pres">
      <dgm:prSet presAssocID="{D8FFD170-FC5F-48C3-96B2-2C4CF20BDEFA}" presName="hierRoot2" presStyleCnt="0">
        <dgm:presLayoutVars>
          <dgm:hierBranch val="init"/>
        </dgm:presLayoutVars>
      </dgm:prSet>
      <dgm:spPr/>
    </dgm:pt>
    <dgm:pt modelId="{5D1C7C3A-79B7-4915-A5CA-92A1D6C3111A}" type="pres">
      <dgm:prSet presAssocID="{D8FFD170-FC5F-48C3-96B2-2C4CF20BDEFA}" presName="rootComposite" presStyleCnt="0"/>
      <dgm:spPr/>
    </dgm:pt>
    <dgm:pt modelId="{2727D72D-73F4-49BD-BA8A-29D7E4D1BD91}" type="pres">
      <dgm:prSet presAssocID="{D8FFD170-FC5F-48C3-96B2-2C4CF20BDEFA}" presName="rootText" presStyleLbl="node2" presStyleIdx="3" presStyleCnt="4">
        <dgm:presLayoutVars>
          <dgm:chPref val="3"/>
        </dgm:presLayoutVars>
      </dgm:prSet>
      <dgm:spPr/>
      <dgm:t>
        <a:bodyPr/>
        <a:lstStyle/>
        <a:p>
          <a:endParaRPr lang="en-US"/>
        </a:p>
      </dgm:t>
    </dgm:pt>
    <dgm:pt modelId="{012E57C6-0A99-430D-96B1-647650FA7D8D}" type="pres">
      <dgm:prSet presAssocID="{D8FFD170-FC5F-48C3-96B2-2C4CF20BDEFA}" presName="rootConnector" presStyleLbl="node2" presStyleIdx="3" presStyleCnt="4"/>
      <dgm:spPr/>
      <dgm:t>
        <a:bodyPr/>
        <a:lstStyle/>
        <a:p>
          <a:endParaRPr lang="en-US"/>
        </a:p>
      </dgm:t>
    </dgm:pt>
    <dgm:pt modelId="{F96BB105-2A6A-4A78-93F6-F84A63275391}" type="pres">
      <dgm:prSet presAssocID="{D8FFD170-FC5F-48C3-96B2-2C4CF20BDEFA}" presName="hierChild4" presStyleCnt="0"/>
      <dgm:spPr/>
    </dgm:pt>
    <dgm:pt modelId="{E39362A8-6302-4F9D-9C5F-2FC0F0F74873}" type="pres">
      <dgm:prSet presAssocID="{3CD5A392-BF8E-49A9-8A6D-326AF1CADE5B}" presName="Name64" presStyleLbl="parChTrans1D3" presStyleIdx="5" presStyleCnt="8"/>
      <dgm:spPr/>
      <dgm:t>
        <a:bodyPr/>
        <a:lstStyle/>
        <a:p>
          <a:endParaRPr lang="en-US"/>
        </a:p>
      </dgm:t>
    </dgm:pt>
    <dgm:pt modelId="{BE6F5BFE-2193-444B-9A47-ABC2772CCE0B}" type="pres">
      <dgm:prSet presAssocID="{1B8DA151-90A8-4CC6-9B0F-593D93AAA9E0}" presName="hierRoot2" presStyleCnt="0">
        <dgm:presLayoutVars>
          <dgm:hierBranch val="init"/>
        </dgm:presLayoutVars>
      </dgm:prSet>
      <dgm:spPr/>
    </dgm:pt>
    <dgm:pt modelId="{D61258DE-606D-4FF7-B05E-52544A87D9A4}" type="pres">
      <dgm:prSet presAssocID="{1B8DA151-90A8-4CC6-9B0F-593D93AAA9E0}" presName="rootComposite" presStyleCnt="0"/>
      <dgm:spPr/>
    </dgm:pt>
    <dgm:pt modelId="{976F19EB-D708-4BA9-BCA4-303EA7AA19A9}" type="pres">
      <dgm:prSet presAssocID="{1B8DA151-90A8-4CC6-9B0F-593D93AAA9E0}" presName="rootText" presStyleLbl="node3" presStyleIdx="5" presStyleCnt="8">
        <dgm:presLayoutVars>
          <dgm:chPref val="3"/>
        </dgm:presLayoutVars>
      </dgm:prSet>
      <dgm:spPr/>
      <dgm:t>
        <a:bodyPr/>
        <a:lstStyle/>
        <a:p>
          <a:endParaRPr lang="en-US"/>
        </a:p>
      </dgm:t>
    </dgm:pt>
    <dgm:pt modelId="{7E858D19-2550-43B8-A322-931767CA3C44}" type="pres">
      <dgm:prSet presAssocID="{1B8DA151-90A8-4CC6-9B0F-593D93AAA9E0}" presName="rootConnector" presStyleLbl="node3" presStyleIdx="5" presStyleCnt="8"/>
      <dgm:spPr/>
      <dgm:t>
        <a:bodyPr/>
        <a:lstStyle/>
        <a:p>
          <a:endParaRPr lang="en-US"/>
        </a:p>
      </dgm:t>
    </dgm:pt>
    <dgm:pt modelId="{22466B4A-8965-46B9-A195-C62E11E58975}" type="pres">
      <dgm:prSet presAssocID="{1B8DA151-90A8-4CC6-9B0F-593D93AAA9E0}" presName="hierChild4" presStyleCnt="0"/>
      <dgm:spPr/>
    </dgm:pt>
    <dgm:pt modelId="{394A90ED-4A4B-4C0A-AAE4-3AE22B09C5CE}" type="pres">
      <dgm:prSet presAssocID="{524F7736-3A13-49BC-B052-F31A4248165B}" presName="Name64" presStyleLbl="parChTrans1D4" presStyleIdx="2" presStyleCnt="4"/>
      <dgm:spPr/>
      <dgm:t>
        <a:bodyPr/>
        <a:lstStyle/>
        <a:p>
          <a:endParaRPr lang="en-US"/>
        </a:p>
      </dgm:t>
    </dgm:pt>
    <dgm:pt modelId="{0AA20546-10D6-49FD-9A3D-3F05BA952306}" type="pres">
      <dgm:prSet presAssocID="{1D7C557A-8149-4045-B561-D49CE0D2A71A}" presName="hierRoot2" presStyleCnt="0">
        <dgm:presLayoutVars>
          <dgm:hierBranch val="init"/>
        </dgm:presLayoutVars>
      </dgm:prSet>
      <dgm:spPr/>
    </dgm:pt>
    <dgm:pt modelId="{CAB34D4A-46AB-41D0-9D1E-E7A3F6632DD3}" type="pres">
      <dgm:prSet presAssocID="{1D7C557A-8149-4045-B561-D49CE0D2A71A}" presName="rootComposite" presStyleCnt="0"/>
      <dgm:spPr/>
    </dgm:pt>
    <dgm:pt modelId="{0B8F4150-151B-490F-9904-7D6689750C2E}" type="pres">
      <dgm:prSet presAssocID="{1D7C557A-8149-4045-B561-D49CE0D2A71A}" presName="rootText" presStyleLbl="node4" presStyleIdx="2" presStyleCnt="4">
        <dgm:presLayoutVars>
          <dgm:chPref val="3"/>
        </dgm:presLayoutVars>
      </dgm:prSet>
      <dgm:spPr/>
      <dgm:t>
        <a:bodyPr/>
        <a:lstStyle/>
        <a:p>
          <a:endParaRPr lang="en-US"/>
        </a:p>
      </dgm:t>
    </dgm:pt>
    <dgm:pt modelId="{C339DAD0-1BB6-4BBF-B4DE-0D467B804D22}" type="pres">
      <dgm:prSet presAssocID="{1D7C557A-8149-4045-B561-D49CE0D2A71A}" presName="rootConnector" presStyleLbl="node4" presStyleIdx="2" presStyleCnt="4"/>
      <dgm:spPr/>
      <dgm:t>
        <a:bodyPr/>
        <a:lstStyle/>
        <a:p>
          <a:endParaRPr lang="en-US"/>
        </a:p>
      </dgm:t>
    </dgm:pt>
    <dgm:pt modelId="{5EEFA667-B6D9-4A5A-A8AB-3E826C49984F}" type="pres">
      <dgm:prSet presAssocID="{1D7C557A-8149-4045-B561-D49CE0D2A71A}" presName="hierChild4" presStyleCnt="0"/>
      <dgm:spPr/>
    </dgm:pt>
    <dgm:pt modelId="{C514823E-D62F-4213-A103-EB980F5A8671}" type="pres">
      <dgm:prSet presAssocID="{1D7C557A-8149-4045-B561-D49CE0D2A71A}" presName="hierChild5" presStyleCnt="0"/>
      <dgm:spPr/>
    </dgm:pt>
    <dgm:pt modelId="{E0D497AA-FA46-41C0-A79C-094B306AD26E}" type="pres">
      <dgm:prSet presAssocID="{D2018CB6-E923-497F-BD06-18DDD4541F82}" presName="Name64" presStyleLbl="parChTrans1D4" presStyleIdx="3" presStyleCnt="4"/>
      <dgm:spPr/>
      <dgm:t>
        <a:bodyPr/>
        <a:lstStyle/>
        <a:p>
          <a:endParaRPr lang="en-US"/>
        </a:p>
      </dgm:t>
    </dgm:pt>
    <dgm:pt modelId="{FB8F9448-955E-4F8D-B32A-0B212FA18F0E}" type="pres">
      <dgm:prSet presAssocID="{E45B376A-40F1-4739-9CF3-FD81236D5A40}" presName="hierRoot2" presStyleCnt="0">
        <dgm:presLayoutVars>
          <dgm:hierBranch val="init"/>
        </dgm:presLayoutVars>
      </dgm:prSet>
      <dgm:spPr/>
    </dgm:pt>
    <dgm:pt modelId="{53DFCF8F-B513-4795-9CB9-E8E826DCDF77}" type="pres">
      <dgm:prSet presAssocID="{E45B376A-40F1-4739-9CF3-FD81236D5A40}" presName="rootComposite" presStyleCnt="0"/>
      <dgm:spPr/>
    </dgm:pt>
    <dgm:pt modelId="{F01A6420-B70D-4B81-A134-98E9C89B0D3F}" type="pres">
      <dgm:prSet presAssocID="{E45B376A-40F1-4739-9CF3-FD81236D5A40}" presName="rootText" presStyleLbl="node4" presStyleIdx="3" presStyleCnt="4">
        <dgm:presLayoutVars>
          <dgm:chPref val="3"/>
        </dgm:presLayoutVars>
      </dgm:prSet>
      <dgm:spPr/>
      <dgm:t>
        <a:bodyPr/>
        <a:lstStyle/>
        <a:p>
          <a:endParaRPr lang="en-US"/>
        </a:p>
      </dgm:t>
    </dgm:pt>
    <dgm:pt modelId="{F382AB49-A020-4BDC-AFEA-95C64F266887}" type="pres">
      <dgm:prSet presAssocID="{E45B376A-40F1-4739-9CF3-FD81236D5A40}" presName="rootConnector" presStyleLbl="node4" presStyleIdx="3" presStyleCnt="4"/>
      <dgm:spPr/>
      <dgm:t>
        <a:bodyPr/>
        <a:lstStyle/>
        <a:p>
          <a:endParaRPr lang="en-US"/>
        </a:p>
      </dgm:t>
    </dgm:pt>
    <dgm:pt modelId="{B19CB5D4-BBE0-4EBF-8365-D3C1D1A151AA}" type="pres">
      <dgm:prSet presAssocID="{E45B376A-40F1-4739-9CF3-FD81236D5A40}" presName="hierChild4" presStyleCnt="0"/>
      <dgm:spPr/>
    </dgm:pt>
    <dgm:pt modelId="{5ECD4E95-CFDF-4DCB-AD50-598C2B267A9F}" type="pres">
      <dgm:prSet presAssocID="{E45B376A-40F1-4739-9CF3-FD81236D5A40}" presName="hierChild5" presStyleCnt="0"/>
      <dgm:spPr/>
    </dgm:pt>
    <dgm:pt modelId="{9B770B43-BA4E-4F43-AC62-9F322BDB1303}" type="pres">
      <dgm:prSet presAssocID="{1B8DA151-90A8-4CC6-9B0F-593D93AAA9E0}" presName="hierChild5" presStyleCnt="0"/>
      <dgm:spPr/>
    </dgm:pt>
    <dgm:pt modelId="{0743287E-5076-47DA-96BA-A479A9C86928}" type="pres">
      <dgm:prSet presAssocID="{3326EFD3-9EFF-4AB3-A49A-5BED626951F9}" presName="Name64" presStyleLbl="parChTrans1D3" presStyleIdx="6" presStyleCnt="8"/>
      <dgm:spPr/>
      <dgm:t>
        <a:bodyPr/>
        <a:lstStyle/>
        <a:p>
          <a:endParaRPr lang="en-US"/>
        </a:p>
      </dgm:t>
    </dgm:pt>
    <dgm:pt modelId="{03393AC7-3D23-4A0A-AB2A-5FDFF09FA15D}" type="pres">
      <dgm:prSet presAssocID="{AB4EF220-0887-4CF7-876C-2CE9F56272AD}" presName="hierRoot2" presStyleCnt="0">
        <dgm:presLayoutVars>
          <dgm:hierBranch val="init"/>
        </dgm:presLayoutVars>
      </dgm:prSet>
      <dgm:spPr/>
    </dgm:pt>
    <dgm:pt modelId="{A4EA73FD-0445-46DF-81BE-ECB73E090D7E}" type="pres">
      <dgm:prSet presAssocID="{AB4EF220-0887-4CF7-876C-2CE9F56272AD}" presName="rootComposite" presStyleCnt="0"/>
      <dgm:spPr/>
    </dgm:pt>
    <dgm:pt modelId="{370C37F5-A8C8-4CFA-B0A6-9801DCBE3233}" type="pres">
      <dgm:prSet presAssocID="{AB4EF220-0887-4CF7-876C-2CE9F56272AD}" presName="rootText" presStyleLbl="node3" presStyleIdx="6" presStyleCnt="8">
        <dgm:presLayoutVars>
          <dgm:chPref val="3"/>
        </dgm:presLayoutVars>
      </dgm:prSet>
      <dgm:spPr/>
      <dgm:t>
        <a:bodyPr/>
        <a:lstStyle/>
        <a:p>
          <a:endParaRPr lang="en-US"/>
        </a:p>
      </dgm:t>
    </dgm:pt>
    <dgm:pt modelId="{1C2E1A5F-0C2F-46D3-AABC-A9EA30C8565D}" type="pres">
      <dgm:prSet presAssocID="{AB4EF220-0887-4CF7-876C-2CE9F56272AD}" presName="rootConnector" presStyleLbl="node3" presStyleIdx="6" presStyleCnt="8"/>
      <dgm:spPr/>
      <dgm:t>
        <a:bodyPr/>
        <a:lstStyle/>
        <a:p>
          <a:endParaRPr lang="en-US"/>
        </a:p>
      </dgm:t>
    </dgm:pt>
    <dgm:pt modelId="{CE6E8397-E9C9-4578-A25A-2B648CA01B74}" type="pres">
      <dgm:prSet presAssocID="{AB4EF220-0887-4CF7-876C-2CE9F56272AD}" presName="hierChild4" presStyleCnt="0"/>
      <dgm:spPr/>
    </dgm:pt>
    <dgm:pt modelId="{88C29D4C-C365-4B56-859C-6F67E6193CDA}" type="pres">
      <dgm:prSet presAssocID="{AB4EF220-0887-4CF7-876C-2CE9F56272AD}" presName="hierChild5" presStyleCnt="0"/>
      <dgm:spPr/>
    </dgm:pt>
    <dgm:pt modelId="{E287EB1B-4837-421C-8AFF-7DACDBE4BE34}" type="pres">
      <dgm:prSet presAssocID="{8B912BAD-489E-479F-8A10-53BEBE58239F}" presName="Name64" presStyleLbl="parChTrans1D3" presStyleIdx="7" presStyleCnt="8"/>
      <dgm:spPr/>
      <dgm:t>
        <a:bodyPr/>
        <a:lstStyle/>
        <a:p>
          <a:endParaRPr lang="en-US"/>
        </a:p>
      </dgm:t>
    </dgm:pt>
    <dgm:pt modelId="{3BC391F1-7206-46B6-8307-27A6805A348F}" type="pres">
      <dgm:prSet presAssocID="{048A6E7A-1556-4F77-A1A7-BE95A3CDCE82}" presName="hierRoot2" presStyleCnt="0">
        <dgm:presLayoutVars>
          <dgm:hierBranch val="init"/>
        </dgm:presLayoutVars>
      </dgm:prSet>
      <dgm:spPr/>
    </dgm:pt>
    <dgm:pt modelId="{975800E1-8468-4133-9CC7-2DF33F9163CD}" type="pres">
      <dgm:prSet presAssocID="{048A6E7A-1556-4F77-A1A7-BE95A3CDCE82}" presName="rootComposite" presStyleCnt="0"/>
      <dgm:spPr/>
    </dgm:pt>
    <dgm:pt modelId="{5FEAC3DF-D894-457C-861C-C607453002E9}" type="pres">
      <dgm:prSet presAssocID="{048A6E7A-1556-4F77-A1A7-BE95A3CDCE82}" presName="rootText" presStyleLbl="node3" presStyleIdx="7" presStyleCnt="8">
        <dgm:presLayoutVars>
          <dgm:chPref val="3"/>
        </dgm:presLayoutVars>
      </dgm:prSet>
      <dgm:spPr/>
      <dgm:t>
        <a:bodyPr/>
        <a:lstStyle/>
        <a:p>
          <a:endParaRPr lang="en-US"/>
        </a:p>
      </dgm:t>
    </dgm:pt>
    <dgm:pt modelId="{C0CF0BB2-6FCC-4DF4-9F09-BD58ADE86A49}" type="pres">
      <dgm:prSet presAssocID="{048A6E7A-1556-4F77-A1A7-BE95A3CDCE82}" presName="rootConnector" presStyleLbl="node3" presStyleIdx="7" presStyleCnt="8"/>
      <dgm:spPr/>
      <dgm:t>
        <a:bodyPr/>
        <a:lstStyle/>
        <a:p>
          <a:endParaRPr lang="en-US"/>
        </a:p>
      </dgm:t>
    </dgm:pt>
    <dgm:pt modelId="{33498130-AC8C-4486-B689-708B59EE53B9}" type="pres">
      <dgm:prSet presAssocID="{048A6E7A-1556-4F77-A1A7-BE95A3CDCE82}" presName="hierChild4" presStyleCnt="0"/>
      <dgm:spPr/>
    </dgm:pt>
    <dgm:pt modelId="{00C2301D-862F-4524-997D-CE5869985B36}" type="pres">
      <dgm:prSet presAssocID="{048A6E7A-1556-4F77-A1A7-BE95A3CDCE82}" presName="hierChild5" presStyleCnt="0"/>
      <dgm:spPr/>
    </dgm:pt>
    <dgm:pt modelId="{D1C30B9C-7EC9-435A-8B3F-A05D770F3359}" type="pres">
      <dgm:prSet presAssocID="{D8FFD170-FC5F-48C3-96B2-2C4CF20BDEFA}" presName="hierChild5" presStyleCnt="0"/>
      <dgm:spPr/>
    </dgm:pt>
    <dgm:pt modelId="{0CCA4571-481C-4BD9-A63F-E82DF5DF51C0}" type="pres">
      <dgm:prSet presAssocID="{FFBB88A4-8637-4D9E-87C2-0DAAA0044AD4}" presName="hierChild3" presStyleCnt="0"/>
      <dgm:spPr/>
    </dgm:pt>
  </dgm:ptLst>
  <dgm:cxnLst>
    <dgm:cxn modelId="{BD27B1BE-67CF-4849-8EE7-85700F4F57C4}" srcId="{FFBB88A4-8637-4D9E-87C2-0DAAA0044AD4}" destId="{4F54E5B5-E821-44A8-876B-3E989331D284}" srcOrd="2" destOrd="0" parTransId="{32DE01D8-E83D-41EF-9213-46BDA815C2BF}" sibTransId="{B291AE31-929E-4E56-AB59-799D650BC3F0}"/>
    <dgm:cxn modelId="{285D6CAA-88CF-4E6A-A128-3132106B4058}" type="presOf" srcId="{F4CA736D-A370-4C97-ABE5-E53384CBA8E6}" destId="{AFA5A3CD-0D19-4895-B9A3-D76DB867D917}" srcOrd="0" destOrd="0" presId="urn:microsoft.com/office/officeart/2009/3/layout/HorizontalOrganizationChart"/>
    <dgm:cxn modelId="{8D26B5A6-5D19-477A-A42A-8304FC6B354F}" type="presOf" srcId="{2FD63D03-29FC-4BD1-B965-B6DF1E9F07C9}" destId="{16D3ED5B-993F-4F7E-B474-4B5FFB7C1C51}" srcOrd="1" destOrd="0" presId="urn:microsoft.com/office/officeart/2009/3/layout/HorizontalOrganizationChart"/>
    <dgm:cxn modelId="{AA447433-8466-409C-B104-18FD42767B6A}" type="presOf" srcId="{32DE01D8-E83D-41EF-9213-46BDA815C2BF}" destId="{9269EA29-B2C7-425C-AC55-8AF9352FA61E}" srcOrd="0" destOrd="0" presId="urn:microsoft.com/office/officeart/2009/3/layout/HorizontalOrganizationChart"/>
    <dgm:cxn modelId="{4CE37891-9ACC-416E-ADAA-C9C76BD195C0}" type="presOf" srcId="{4F54E5B5-E821-44A8-876B-3E989331D284}" destId="{FC0751A5-B474-438A-AAA1-A81D5A2864A2}" srcOrd="0" destOrd="0" presId="urn:microsoft.com/office/officeart/2009/3/layout/HorizontalOrganizationChart"/>
    <dgm:cxn modelId="{185B7BC8-09DE-4213-AB01-B3473841C766}" type="presOf" srcId="{524F7736-3A13-49BC-B052-F31A4248165B}" destId="{394A90ED-4A4B-4C0A-AAE4-3AE22B09C5CE}" srcOrd="0" destOrd="0" presId="urn:microsoft.com/office/officeart/2009/3/layout/HorizontalOrganizationChart"/>
    <dgm:cxn modelId="{7CE2C897-26A5-4ACB-B873-4A2BD620EBE7}" type="presOf" srcId="{8EB8F253-E6B1-4F6E-9D7B-0DE365FAFCA7}" destId="{C9E4EC0C-F438-4976-B927-EB9C2ABECD6D}" srcOrd="0" destOrd="0" presId="urn:microsoft.com/office/officeart/2009/3/layout/HorizontalOrganizationChart"/>
    <dgm:cxn modelId="{41C35606-6714-447E-807E-46C2809FE0F0}" type="presOf" srcId="{1CFE0881-77B0-44E9-BB4C-E4E3C81FA3FC}" destId="{D7DED86C-7443-42BF-9A10-8D7DA4F22B0E}" srcOrd="0" destOrd="0" presId="urn:microsoft.com/office/officeart/2009/3/layout/HorizontalOrganizationChart"/>
    <dgm:cxn modelId="{80631D8B-02C5-41EF-8BA5-A2EE452E1BBA}" type="presOf" srcId="{60E022BE-A9DD-4618-9870-F52D30DCC649}" destId="{F01A2594-86F9-4319-B951-7682E2252559}" srcOrd="0" destOrd="0" presId="urn:microsoft.com/office/officeart/2009/3/layout/HorizontalOrganizationChart"/>
    <dgm:cxn modelId="{D1075CA6-2848-462B-803A-7E90818745D1}" srcId="{D8FFD170-FC5F-48C3-96B2-2C4CF20BDEFA}" destId="{048A6E7A-1556-4F77-A1A7-BE95A3CDCE82}" srcOrd="2" destOrd="0" parTransId="{8B912BAD-489E-479F-8A10-53BEBE58239F}" sibTransId="{544F1F72-67C5-4710-9126-1EA3FE1A9CBA}"/>
    <dgm:cxn modelId="{C914AF9C-F3AD-4868-8C95-54CABDF55844}" srcId="{253EA3B5-7264-440B-84B0-011ABF67B82A}" destId="{BF14D9FA-E545-466B-9CE2-B7311FE8DA41}" srcOrd="0" destOrd="0" parTransId="{E631774A-26C0-45C6-9B00-23AE927F4370}" sibTransId="{26DA1B69-F407-4A77-8376-AE18E499C3B3}"/>
    <dgm:cxn modelId="{8C69EC29-BECC-4C17-9B98-775F771C43EF}" type="presOf" srcId="{4F54E5B5-E821-44A8-876B-3E989331D284}" destId="{96B2B959-F614-4B4F-B90C-FDE9A27F3FEE}" srcOrd="1" destOrd="0" presId="urn:microsoft.com/office/officeart/2009/3/layout/HorizontalOrganizationChart"/>
    <dgm:cxn modelId="{4DB8DF28-2499-4B8A-810E-9EBBE3EC7BE8}" type="presOf" srcId="{1D7C557A-8149-4045-B561-D49CE0D2A71A}" destId="{C339DAD0-1BB6-4BBF-B4DE-0D467B804D22}" srcOrd="1" destOrd="0" presId="urn:microsoft.com/office/officeart/2009/3/layout/HorizontalOrganizationChart"/>
    <dgm:cxn modelId="{3E881153-882A-410D-AC74-136F34A4E20C}" type="presOf" srcId="{55DFFD53-9D19-467A-871F-19C08AD3949C}" destId="{DB0DEAB1-2656-49B7-9334-76DE7577CFCC}" srcOrd="0" destOrd="0" presId="urn:microsoft.com/office/officeart/2009/3/layout/HorizontalOrganizationChart"/>
    <dgm:cxn modelId="{19338DEA-D8A3-4E04-9E4E-92A88673AFC3}" type="presOf" srcId="{1B8DA151-90A8-4CC6-9B0F-593D93AAA9E0}" destId="{7E858D19-2550-43B8-A322-931767CA3C44}" srcOrd="1" destOrd="0" presId="urn:microsoft.com/office/officeart/2009/3/layout/HorizontalOrganizationChart"/>
    <dgm:cxn modelId="{E305D2DE-300C-470B-B4E1-F91FE41E68BB}" srcId="{D8FFD170-FC5F-48C3-96B2-2C4CF20BDEFA}" destId="{1B8DA151-90A8-4CC6-9B0F-593D93AAA9E0}" srcOrd="0" destOrd="0" parTransId="{3CD5A392-BF8E-49A9-8A6D-326AF1CADE5B}" sibTransId="{6D0B6D26-F4FF-49D6-A95B-B3A06D6F564C}"/>
    <dgm:cxn modelId="{036160C5-F1B1-4E1F-95C0-353E970CE58A}" type="presOf" srcId="{1B8DA151-90A8-4CC6-9B0F-593D93AAA9E0}" destId="{976F19EB-D708-4BA9-BCA4-303EA7AA19A9}" srcOrd="0" destOrd="0" presId="urn:microsoft.com/office/officeart/2009/3/layout/HorizontalOrganizationChart"/>
    <dgm:cxn modelId="{CC767C10-7DB4-4E64-B844-740F5BE327F8}" srcId="{371686B2-C896-46F7-B97D-436D3478F6F7}" destId="{253EA3B5-7264-440B-84B0-011ABF67B82A}" srcOrd="2" destOrd="0" parTransId="{133E12FA-77EF-4C19-9A1A-C5C475B1DD77}" sibTransId="{9CE4DF98-4175-40DF-98D4-85C6A1B4F28D}"/>
    <dgm:cxn modelId="{92B20738-B637-47B5-B17A-92F97C5F1442}" type="presOf" srcId="{133E12FA-77EF-4C19-9A1A-C5C475B1DD77}" destId="{B744D4BA-76F2-4446-9B2B-F80C194A1BFC}" srcOrd="0" destOrd="0" presId="urn:microsoft.com/office/officeart/2009/3/layout/HorizontalOrganizationChart"/>
    <dgm:cxn modelId="{EDB9F583-BAE8-4ADC-8BBC-70EA02DA5AAC}" srcId="{1B8DA151-90A8-4CC6-9B0F-593D93AAA9E0}" destId="{E45B376A-40F1-4739-9CF3-FD81236D5A40}" srcOrd="1" destOrd="0" parTransId="{D2018CB6-E923-497F-BD06-18DDD4541F82}" sibTransId="{F94894ED-1EAD-47DE-9A50-34E262D36FAE}"/>
    <dgm:cxn modelId="{8D88AC07-41D3-4BF5-96FE-340585CA06F6}" type="presOf" srcId="{D2018CB6-E923-497F-BD06-18DDD4541F82}" destId="{E0D497AA-FA46-41C0-A79C-094B306AD26E}" srcOrd="0" destOrd="0" presId="urn:microsoft.com/office/officeart/2009/3/layout/HorizontalOrganizationChart"/>
    <dgm:cxn modelId="{3EDF3A12-A084-4125-BDEB-CEA7FF0BBB92}" srcId="{FFBB88A4-8637-4D9E-87C2-0DAAA0044AD4}" destId="{397B654E-5062-4B6F-A73B-123F038FBA51}" srcOrd="0" destOrd="0" parTransId="{F4CA736D-A370-4C97-ABE5-E53384CBA8E6}" sibTransId="{27214BD3-16E9-4022-BF91-CA004602A682}"/>
    <dgm:cxn modelId="{602AA098-505B-47CF-9D39-F31383A922AD}" srcId="{FFBB88A4-8637-4D9E-87C2-0DAAA0044AD4}" destId="{371686B2-C896-46F7-B97D-436D3478F6F7}" srcOrd="1" destOrd="0" parTransId="{55DFFD53-9D19-467A-871F-19C08AD3949C}" sibTransId="{D586CE9B-39D4-48E9-8A39-1A37C48693FA}"/>
    <dgm:cxn modelId="{DB148B43-615E-45F2-852D-DA395A70A895}" type="presOf" srcId="{9ECC4DB4-D8F1-4151-A163-A8BD32ABBFF9}" destId="{25AE66A2-C5FB-4BE0-88AD-32A678400B17}" srcOrd="0" destOrd="0" presId="urn:microsoft.com/office/officeart/2009/3/layout/HorizontalOrganizationChart"/>
    <dgm:cxn modelId="{AC1CF4EA-C681-4DD9-A737-C7469BC2FA8C}" type="presOf" srcId="{AB4EF220-0887-4CF7-876C-2CE9F56272AD}" destId="{370C37F5-A8C8-4CFA-B0A6-9801DCBE3233}" srcOrd="0" destOrd="0" presId="urn:microsoft.com/office/officeart/2009/3/layout/HorizontalOrganizationChart"/>
    <dgm:cxn modelId="{C7825A77-2F1D-4448-84C4-D9BFF33EB144}" type="presOf" srcId="{7DAF79E2-C554-446D-8B56-E5A27FF9919E}" destId="{A20441E2-3BFA-411E-824D-813ABEFAFA26}" srcOrd="0" destOrd="0" presId="urn:microsoft.com/office/officeart/2009/3/layout/HorizontalOrganizationChart"/>
    <dgm:cxn modelId="{C81117E5-A381-4922-BD6C-F0DB5F744C50}" srcId="{D8FFD170-FC5F-48C3-96B2-2C4CF20BDEFA}" destId="{AB4EF220-0887-4CF7-876C-2CE9F56272AD}" srcOrd="1" destOrd="0" parTransId="{3326EFD3-9EFF-4AB3-A49A-5BED626951F9}" sibTransId="{70780675-0151-4DAE-AE52-52D42BAF97D0}"/>
    <dgm:cxn modelId="{5AE1638D-9FEF-4EB5-A1EF-06669938CDB5}" type="presOf" srcId="{59FF6DAF-6963-40DD-9594-07E0FFF23415}" destId="{9BD24538-321D-48AE-948D-D03E9A193D21}" srcOrd="0" destOrd="0" presId="urn:microsoft.com/office/officeart/2009/3/layout/HorizontalOrganizationChart"/>
    <dgm:cxn modelId="{41939F18-E573-4F5D-956C-1FA184FA0BDB}" type="presOf" srcId="{048A6E7A-1556-4F77-A1A7-BE95A3CDCE82}" destId="{5FEAC3DF-D894-457C-861C-C607453002E9}" srcOrd="0" destOrd="0" presId="urn:microsoft.com/office/officeart/2009/3/layout/HorizontalOrganizationChart"/>
    <dgm:cxn modelId="{DCCD5174-9551-472C-A3AC-70F2D1003DB6}" srcId="{FFBB88A4-8637-4D9E-87C2-0DAAA0044AD4}" destId="{D8FFD170-FC5F-48C3-96B2-2C4CF20BDEFA}" srcOrd="3" destOrd="0" parTransId="{8EB8F253-E6B1-4F6E-9D7B-0DE365FAFCA7}" sibTransId="{FFA3F762-81E7-416A-8EAB-0624F4BA3AB8}"/>
    <dgm:cxn modelId="{F36733BA-DA59-45F7-A3C5-4EC9A9339AD0}" type="presOf" srcId="{D8FFD170-FC5F-48C3-96B2-2C4CF20BDEFA}" destId="{012E57C6-0A99-430D-96B1-647650FA7D8D}" srcOrd="1" destOrd="0" presId="urn:microsoft.com/office/officeart/2009/3/layout/HorizontalOrganizationChart"/>
    <dgm:cxn modelId="{DBEC496A-95DA-498A-9384-F7633482D698}" type="presOf" srcId="{0CD92EE8-7151-48F0-AF58-36D0A1F37B9A}" destId="{7E5C0AFA-65FC-4A9E-850C-013AC9F3B949}" srcOrd="0" destOrd="0" presId="urn:microsoft.com/office/officeart/2009/3/layout/HorizontalOrganizationChart"/>
    <dgm:cxn modelId="{2C492AFD-FAEA-43BD-9F58-AAE7A7179788}" srcId="{371686B2-C896-46F7-B97D-436D3478F6F7}" destId="{9ECC4DB4-D8F1-4151-A163-A8BD32ABBFF9}" srcOrd="0" destOrd="0" parTransId="{C2BD1091-99F4-4B06-B78E-C05E33E04369}" sibTransId="{49EA8B98-5E99-462E-95E6-35B86C51B9E4}"/>
    <dgm:cxn modelId="{37FF42FE-9726-423A-A403-07DD7324AEC4}" type="presOf" srcId="{1D7C557A-8149-4045-B561-D49CE0D2A71A}" destId="{0B8F4150-151B-490F-9904-7D6689750C2E}" srcOrd="0" destOrd="0" presId="urn:microsoft.com/office/officeart/2009/3/layout/HorizontalOrganizationChart"/>
    <dgm:cxn modelId="{1B9B5AB6-99D2-4AC2-A5F4-E291A3E2B490}" type="presOf" srcId="{9D24D7F5-63FB-458F-9884-C543118CB335}" destId="{0C4FA70E-DBB0-4671-BDE2-BDF8BC43B567}" srcOrd="1" destOrd="0" presId="urn:microsoft.com/office/officeart/2009/3/layout/HorizontalOrganizationChart"/>
    <dgm:cxn modelId="{64C3BB54-CA8B-4968-A451-7CA6978D4B8B}" type="presOf" srcId="{BF14D9FA-E545-466B-9CE2-B7311FE8DA41}" destId="{140711B3-9D96-43C1-A5C4-939B4C8A16F2}" srcOrd="0" destOrd="0" presId="urn:microsoft.com/office/officeart/2009/3/layout/HorizontalOrganizationChart"/>
    <dgm:cxn modelId="{A371A146-B59E-49F7-85AD-3CA000415414}" type="presOf" srcId="{AB4EF220-0887-4CF7-876C-2CE9F56272AD}" destId="{1C2E1A5F-0C2F-46D3-AABC-A9EA30C8565D}" srcOrd="1" destOrd="0" presId="urn:microsoft.com/office/officeart/2009/3/layout/HorizontalOrganizationChart"/>
    <dgm:cxn modelId="{7852472E-8654-45A5-BE67-7BCF6BB67FC9}" type="presOf" srcId="{D8FFD170-FC5F-48C3-96B2-2C4CF20BDEFA}" destId="{2727D72D-73F4-49BD-BA8A-29D7E4D1BD91}" srcOrd="0" destOrd="0" presId="urn:microsoft.com/office/officeart/2009/3/layout/HorizontalOrganizationChart"/>
    <dgm:cxn modelId="{CAE7AF5B-D299-41A3-8ECF-620BCA9BD7E8}" type="presOf" srcId="{371686B2-C896-46F7-B97D-436D3478F6F7}" destId="{11577F29-4F5F-4FE8-85B6-DEE384434D97}" srcOrd="0" destOrd="0" presId="urn:microsoft.com/office/officeart/2009/3/layout/HorizontalOrganizationChart"/>
    <dgm:cxn modelId="{DA1BE644-ED21-4A61-8550-3EFEC066066D}" type="presOf" srcId="{9D24D7F5-63FB-458F-9884-C543118CB335}" destId="{EB454F46-EB71-496D-8C1A-C156BA44CEC1}" srcOrd="0" destOrd="0" presId="urn:microsoft.com/office/officeart/2009/3/layout/HorizontalOrganizationChart"/>
    <dgm:cxn modelId="{C73CBACE-169F-4C3A-8B01-E79E3AC48325}" type="presOf" srcId="{253EA3B5-7264-440B-84B0-011ABF67B82A}" destId="{78819768-D44F-4972-B001-B17FC81393E8}" srcOrd="0" destOrd="0" presId="urn:microsoft.com/office/officeart/2009/3/layout/HorizontalOrganizationChart"/>
    <dgm:cxn modelId="{9150178A-0BBF-4DDB-950B-180F9CA0BEB6}" srcId="{371686B2-C896-46F7-B97D-436D3478F6F7}" destId="{9D24D7F5-63FB-458F-9884-C543118CB335}" srcOrd="1" destOrd="0" parTransId="{CA326919-61F4-49E7-ACB7-8F465FAC29DB}" sibTransId="{0811A8E7-23A9-475E-A891-60D4E72C5889}"/>
    <dgm:cxn modelId="{17FD2A36-0BD7-4D81-854A-2024BC8F07CB}" type="presOf" srcId="{FFBB88A4-8637-4D9E-87C2-0DAAA0044AD4}" destId="{20389AAB-3479-4525-8E43-5320AD988A53}" srcOrd="0" destOrd="0" presId="urn:microsoft.com/office/officeart/2009/3/layout/HorizontalOrganizationChart"/>
    <dgm:cxn modelId="{617F1374-36C3-440D-9B1E-E19E5B8B6D9B}" srcId="{9D24D7F5-63FB-458F-9884-C543118CB335}" destId="{2FD63D03-29FC-4BD1-B965-B6DF1E9F07C9}" srcOrd="0" destOrd="0" parTransId="{1CFE0881-77B0-44E9-BB4C-E4E3C81FA3FC}" sibTransId="{48F298C3-42BB-43BC-9575-2EE5553DA659}"/>
    <dgm:cxn modelId="{36A32484-6C3C-4981-9AA0-2311E194B919}" srcId="{1B8DA151-90A8-4CC6-9B0F-593D93AAA9E0}" destId="{1D7C557A-8149-4045-B561-D49CE0D2A71A}" srcOrd="0" destOrd="0" parTransId="{524F7736-3A13-49BC-B052-F31A4248165B}" sibTransId="{60C5AA41-4E3B-4C6B-8ECA-A5E61C6569C8}"/>
    <dgm:cxn modelId="{1BFEDDF8-E813-4E5A-AC6F-5BD36EF97CF6}" type="presOf" srcId="{CA326919-61F4-49E7-ACB7-8F465FAC29DB}" destId="{4138C7B7-3833-420C-82E3-E733AABCBC0F}" srcOrd="0" destOrd="0" presId="urn:microsoft.com/office/officeart/2009/3/layout/HorizontalOrganizationChart"/>
    <dgm:cxn modelId="{91DD5ED4-D0F6-49BF-861B-C9C2953B7FA5}" type="presOf" srcId="{570F35B8-D563-4528-9B57-ADACB6481D78}" destId="{E3C25551-7AE4-4744-A28A-9461B5E0CC42}" srcOrd="1" destOrd="0" presId="urn:microsoft.com/office/officeart/2009/3/layout/HorizontalOrganizationChart"/>
    <dgm:cxn modelId="{37890366-6D62-474B-AE39-573FDAF6CEAC}" type="presOf" srcId="{397B654E-5062-4B6F-A73B-123F038FBA51}" destId="{A65A27EE-53BB-4166-AA8F-740439298FE5}" srcOrd="1" destOrd="0" presId="urn:microsoft.com/office/officeart/2009/3/layout/HorizontalOrganizationChart"/>
    <dgm:cxn modelId="{5ED338C1-408F-4CE8-A009-95472F4F54DC}" srcId="{60E022BE-A9DD-4618-9870-F52D30DCC649}" destId="{FFBB88A4-8637-4D9E-87C2-0DAAA0044AD4}" srcOrd="0" destOrd="0" parTransId="{C3B5DC31-D12D-43A0-B2DC-1765CE771995}" sibTransId="{E949F794-06AC-47DE-9A92-EC1B15C16D18}"/>
    <dgm:cxn modelId="{8FAA3730-0DAE-430B-B4FD-D29F7A1B3276}" type="presOf" srcId="{3CD5A392-BF8E-49A9-8A6D-326AF1CADE5B}" destId="{E39362A8-6302-4F9D-9C5F-2FC0F0F74873}" srcOrd="0" destOrd="0" presId="urn:microsoft.com/office/officeart/2009/3/layout/HorizontalOrganizationChart"/>
    <dgm:cxn modelId="{4D176B8C-ACC5-40AC-A0A3-E201D6630C72}" type="presOf" srcId="{BF14D9FA-E545-466B-9CE2-B7311FE8DA41}" destId="{3A31ED76-2177-4438-9E2A-6857A9F33213}" srcOrd="1" destOrd="0" presId="urn:microsoft.com/office/officeart/2009/3/layout/HorizontalOrganizationChart"/>
    <dgm:cxn modelId="{229B9F03-65AE-408E-BCF5-F85DDC375D10}" srcId="{4F54E5B5-E821-44A8-876B-3E989331D284}" destId="{570F35B8-D563-4528-9B57-ADACB6481D78}" srcOrd="0" destOrd="0" parTransId="{7DAF79E2-C554-446D-8B56-E5A27FF9919E}" sibTransId="{1A1F3A2E-77B3-45CE-9A44-24D77DC57EC6}"/>
    <dgm:cxn modelId="{F35D63DB-07BD-45FB-9E36-A4BFCB6C437C}" type="presOf" srcId="{570F35B8-D563-4528-9B57-ADACB6481D78}" destId="{A39C164C-1C3D-4BE7-B310-D7B150404F98}" srcOrd="0" destOrd="0" presId="urn:microsoft.com/office/officeart/2009/3/layout/HorizontalOrganizationChart"/>
    <dgm:cxn modelId="{054AF038-9505-4CA3-8832-7C44379EF91A}" type="presOf" srcId="{E45B376A-40F1-4739-9CF3-FD81236D5A40}" destId="{F01A6420-B70D-4B81-A134-98E9C89B0D3F}" srcOrd="0" destOrd="0" presId="urn:microsoft.com/office/officeart/2009/3/layout/HorizontalOrganizationChart"/>
    <dgm:cxn modelId="{BADFF5AD-8ACD-4CCB-BA63-2C707E1C03F5}" type="presOf" srcId="{048A6E7A-1556-4F77-A1A7-BE95A3CDCE82}" destId="{C0CF0BB2-6FCC-4DF4-9F09-BD58ADE86A49}" srcOrd="1" destOrd="0" presId="urn:microsoft.com/office/officeart/2009/3/layout/HorizontalOrganizationChart"/>
    <dgm:cxn modelId="{B86D7AF6-4A86-470D-AA13-D52FAFC46D40}" type="presOf" srcId="{C2BD1091-99F4-4B06-B78E-C05E33E04369}" destId="{2E9CDF40-4B6C-4C62-A015-9232A5034E73}" srcOrd="0" destOrd="0" presId="urn:microsoft.com/office/officeart/2009/3/layout/HorizontalOrganizationChart"/>
    <dgm:cxn modelId="{DA874111-2756-471C-9A18-86A883321643}" type="presOf" srcId="{2FD63D03-29FC-4BD1-B965-B6DF1E9F07C9}" destId="{A97D58A0-F7EE-4D67-B2FD-69C7E85DE84D}" srcOrd="0" destOrd="0" presId="urn:microsoft.com/office/officeart/2009/3/layout/HorizontalOrganizationChart"/>
    <dgm:cxn modelId="{E6A91F7C-90E8-4C92-9112-AB1866BE589D}" type="presOf" srcId="{FFBB88A4-8637-4D9E-87C2-0DAAA0044AD4}" destId="{76FCBC71-30E5-47DA-B50A-E438612B6FA4}" srcOrd="1" destOrd="0" presId="urn:microsoft.com/office/officeart/2009/3/layout/HorizontalOrganizationChart"/>
    <dgm:cxn modelId="{7D5AEA40-47CF-4547-A97C-7C868E7B7681}" type="presOf" srcId="{E45B376A-40F1-4739-9CF3-FD81236D5A40}" destId="{F382AB49-A020-4BDC-AFEA-95C64F266887}" srcOrd="1" destOrd="0" presId="urn:microsoft.com/office/officeart/2009/3/layout/HorizontalOrganizationChart"/>
    <dgm:cxn modelId="{15721F01-64B7-4602-943E-588BAABD041A}" type="presOf" srcId="{371686B2-C896-46F7-B97D-436D3478F6F7}" destId="{A1027800-AC91-4B03-A7AB-A81CE873F6C0}" srcOrd="1" destOrd="0" presId="urn:microsoft.com/office/officeart/2009/3/layout/HorizontalOrganizationChart"/>
    <dgm:cxn modelId="{888DF14F-2DF9-4397-BEDA-3BC5BFDBB70C}" type="presOf" srcId="{397B654E-5062-4B6F-A73B-123F038FBA51}" destId="{ECD71DF6-BF82-4AB9-8CE5-6EA9F5A15900}" srcOrd="0" destOrd="0" presId="urn:microsoft.com/office/officeart/2009/3/layout/HorizontalOrganizationChart"/>
    <dgm:cxn modelId="{087AE633-EE4D-401B-A1FD-09BB3A276C3D}" type="presOf" srcId="{8B912BAD-489E-479F-8A10-53BEBE58239F}" destId="{E287EB1B-4837-421C-8AFF-7DACDBE4BE34}" srcOrd="0" destOrd="0" presId="urn:microsoft.com/office/officeart/2009/3/layout/HorizontalOrganizationChart"/>
    <dgm:cxn modelId="{E74023F6-4DF6-4510-8EEB-72E19DCB84A8}" type="presOf" srcId="{9ECC4DB4-D8F1-4151-A163-A8BD32ABBFF9}" destId="{36BEEC3E-76C8-42F5-9E6A-A8C188140FBF}" srcOrd="1" destOrd="0" presId="urn:microsoft.com/office/officeart/2009/3/layout/HorizontalOrganizationChart"/>
    <dgm:cxn modelId="{2F3C8ABE-6E9A-4152-9B6C-C273DE3F267A}" type="presOf" srcId="{3326EFD3-9EFF-4AB3-A49A-5BED626951F9}" destId="{0743287E-5076-47DA-96BA-A479A9C86928}" srcOrd="0" destOrd="0" presId="urn:microsoft.com/office/officeart/2009/3/layout/HorizontalOrganizationChart"/>
    <dgm:cxn modelId="{443C0B72-C1A9-4F35-8D76-FCDD8B0A70DF}" srcId="{4F54E5B5-E821-44A8-876B-3E989331D284}" destId="{59FF6DAF-6963-40DD-9594-07E0FFF23415}" srcOrd="1" destOrd="0" parTransId="{0CD92EE8-7151-48F0-AF58-36D0A1F37B9A}" sibTransId="{99B43A1E-1FAE-4D68-B4B9-0858FA043648}"/>
    <dgm:cxn modelId="{0A72E035-1D6B-49FE-ACA1-384F3A76C6DA}" type="presOf" srcId="{253EA3B5-7264-440B-84B0-011ABF67B82A}" destId="{667E87B3-EF7C-4820-80AE-5319577DDE58}" srcOrd="1" destOrd="0" presId="urn:microsoft.com/office/officeart/2009/3/layout/HorizontalOrganizationChart"/>
    <dgm:cxn modelId="{1A62C5CA-3D26-4568-991B-8131AEB51572}" type="presOf" srcId="{59FF6DAF-6963-40DD-9594-07E0FFF23415}" destId="{BF53E02A-632A-47D4-9C31-D7DCA9E84525}" srcOrd="1" destOrd="0" presId="urn:microsoft.com/office/officeart/2009/3/layout/HorizontalOrganizationChart"/>
    <dgm:cxn modelId="{EA82F4D3-2C9B-41FF-8316-00FCE5D3180B}" type="presOf" srcId="{E631774A-26C0-45C6-9B00-23AE927F4370}" destId="{8F63428F-D26E-421D-91DE-1604A6298276}" srcOrd="0" destOrd="0" presId="urn:microsoft.com/office/officeart/2009/3/layout/HorizontalOrganizationChart"/>
    <dgm:cxn modelId="{9D37E7D2-F134-4EBA-932C-52BDBDA8E46F}" type="presParOf" srcId="{F01A2594-86F9-4319-B951-7682E2252559}" destId="{F193A9D7-3933-4099-8978-67A475B83C5B}" srcOrd="0" destOrd="0" presId="urn:microsoft.com/office/officeart/2009/3/layout/HorizontalOrganizationChart"/>
    <dgm:cxn modelId="{451D77C0-80E1-4A32-B2BE-BC63E9234F93}" type="presParOf" srcId="{F193A9D7-3933-4099-8978-67A475B83C5B}" destId="{EC878627-57A1-483C-B899-4E5493D2E3CA}" srcOrd="0" destOrd="0" presId="urn:microsoft.com/office/officeart/2009/3/layout/HorizontalOrganizationChart"/>
    <dgm:cxn modelId="{EA0E5FF5-1FF0-4383-AD88-652A445C1AF8}" type="presParOf" srcId="{EC878627-57A1-483C-B899-4E5493D2E3CA}" destId="{20389AAB-3479-4525-8E43-5320AD988A53}" srcOrd="0" destOrd="0" presId="urn:microsoft.com/office/officeart/2009/3/layout/HorizontalOrganizationChart"/>
    <dgm:cxn modelId="{F48E5E14-4D1E-453A-BDBF-311F0071DA6D}" type="presParOf" srcId="{EC878627-57A1-483C-B899-4E5493D2E3CA}" destId="{76FCBC71-30E5-47DA-B50A-E438612B6FA4}" srcOrd="1" destOrd="0" presId="urn:microsoft.com/office/officeart/2009/3/layout/HorizontalOrganizationChart"/>
    <dgm:cxn modelId="{AED7C55D-555B-4E18-9795-C4500EC8597B}" type="presParOf" srcId="{F193A9D7-3933-4099-8978-67A475B83C5B}" destId="{A01F78BD-DBCD-4143-B510-784F27D0FE80}" srcOrd="1" destOrd="0" presId="urn:microsoft.com/office/officeart/2009/3/layout/HorizontalOrganizationChart"/>
    <dgm:cxn modelId="{DA537F44-5BBC-4EF3-82E7-0CBD0461E024}" type="presParOf" srcId="{A01F78BD-DBCD-4143-B510-784F27D0FE80}" destId="{AFA5A3CD-0D19-4895-B9A3-D76DB867D917}" srcOrd="0" destOrd="0" presId="urn:microsoft.com/office/officeart/2009/3/layout/HorizontalOrganizationChart"/>
    <dgm:cxn modelId="{450E4337-FBBE-4076-B690-B365168AAEEE}" type="presParOf" srcId="{A01F78BD-DBCD-4143-B510-784F27D0FE80}" destId="{83733634-2DCA-4ACA-9BCB-F285A4A6BE35}" srcOrd="1" destOrd="0" presId="urn:microsoft.com/office/officeart/2009/3/layout/HorizontalOrganizationChart"/>
    <dgm:cxn modelId="{A9751736-CC8E-4F81-B5A1-C9A7981D45D0}" type="presParOf" srcId="{83733634-2DCA-4ACA-9BCB-F285A4A6BE35}" destId="{A3BC91DC-02B0-46DA-93E9-8B63162269FA}" srcOrd="0" destOrd="0" presId="urn:microsoft.com/office/officeart/2009/3/layout/HorizontalOrganizationChart"/>
    <dgm:cxn modelId="{5431A2E9-B38C-4212-A45C-6A0C6F03CF09}" type="presParOf" srcId="{A3BC91DC-02B0-46DA-93E9-8B63162269FA}" destId="{ECD71DF6-BF82-4AB9-8CE5-6EA9F5A15900}" srcOrd="0" destOrd="0" presId="urn:microsoft.com/office/officeart/2009/3/layout/HorizontalOrganizationChart"/>
    <dgm:cxn modelId="{F743B4D3-C5E1-4104-87D5-55A931122D30}" type="presParOf" srcId="{A3BC91DC-02B0-46DA-93E9-8B63162269FA}" destId="{A65A27EE-53BB-4166-AA8F-740439298FE5}" srcOrd="1" destOrd="0" presId="urn:microsoft.com/office/officeart/2009/3/layout/HorizontalOrganizationChart"/>
    <dgm:cxn modelId="{D3EA67CD-4092-4B73-BBCE-461AFF4B4189}" type="presParOf" srcId="{83733634-2DCA-4ACA-9BCB-F285A4A6BE35}" destId="{46FA0A39-B360-4B21-A4EB-5E3EB79727BE}" srcOrd="1" destOrd="0" presId="urn:microsoft.com/office/officeart/2009/3/layout/HorizontalOrganizationChart"/>
    <dgm:cxn modelId="{9A73011F-7BDA-4351-9E92-99009CBC1106}" type="presParOf" srcId="{83733634-2DCA-4ACA-9BCB-F285A4A6BE35}" destId="{7A9E06BE-D1AE-4DD2-B3B8-3A4115D8E72F}" srcOrd="2" destOrd="0" presId="urn:microsoft.com/office/officeart/2009/3/layout/HorizontalOrganizationChart"/>
    <dgm:cxn modelId="{97D7B21C-0BB5-47F0-A4AA-F3A82CB7CD6D}" type="presParOf" srcId="{A01F78BD-DBCD-4143-B510-784F27D0FE80}" destId="{DB0DEAB1-2656-49B7-9334-76DE7577CFCC}" srcOrd="2" destOrd="0" presId="urn:microsoft.com/office/officeart/2009/3/layout/HorizontalOrganizationChart"/>
    <dgm:cxn modelId="{DD41D078-8FFE-4D77-B79F-1CA3EEA436BD}" type="presParOf" srcId="{A01F78BD-DBCD-4143-B510-784F27D0FE80}" destId="{79B06F47-5200-4C15-8BB6-513CA11ED986}" srcOrd="3" destOrd="0" presId="urn:microsoft.com/office/officeart/2009/3/layout/HorizontalOrganizationChart"/>
    <dgm:cxn modelId="{93F593C4-73F4-46E3-9575-91BDB12E40FD}" type="presParOf" srcId="{79B06F47-5200-4C15-8BB6-513CA11ED986}" destId="{D393091E-9A98-46E6-AAC9-E5448E446A23}" srcOrd="0" destOrd="0" presId="urn:microsoft.com/office/officeart/2009/3/layout/HorizontalOrganizationChart"/>
    <dgm:cxn modelId="{B36001FC-F702-4926-81FF-C84BB615AA7C}" type="presParOf" srcId="{D393091E-9A98-46E6-AAC9-E5448E446A23}" destId="{11577F29-4F5F-4FE8-85B6-DEE384434D97}" srcOrd="0" destOrd="0" presId="urn:microsoft.com/office/officeart/2009/3/layout/HorizontalOrganizationChart"/>
    <dgm:cxn modelId="{5A003A60-4FEB-44E3-AD2C-C8902488BE09}" type="presParOf" srcId="{D393091E-9A98-46E6-AAC9-E5448E446A23}" destId="{A1027800-AC91-4B03-A7AB-A81CE873F6C0}" srcOrd="1" destOrd="0" presId="urn:microsoft.com/office/officeart/2009/3/layout/HorizontalOrganizationChart"/>
    <dgm:cxn modelId="{47AB47A4-0B29-4A08-9D90-9C54910709D3}" type="presParOf" srcId="{79B06F47-5200-4C15-8BB6-513CA11ED986}" destId="{6878D904-E6CA-4BC6-A457-0FB7263139AF}" srcOrd="1" destOrd="0" presId="urn:microsoft.com/office/officeart/2009/3/layout/HorizontalOrganizationChart"/>
    <dgm:cxn modelId="{83FC41C1-43C4-4C84-AFC1-43893D192A05}" type="presParOf" srcId="{6878D904-E6CA-4BC6-A457-0FB7263139AF}" destId="{2E9CDF40-4B6C-4C62-A015-9232A5034E73}" srcOrd="0" destOrd="0" presId="urn:microsoft.com/office/officeart/2009/3/layout/HorizontalOrganizationChart"/>
    <dgm:cxn modelId="{88714966-6CB6-4C7E-9C9A-C33BA00C2AF7}" type="presParOf" srcId="{6878D904-E6CA-4BC6-A457-0FB7263139AF}" destId="{F38493F6-1D3A-4811-8A18-B32238056F0D}" srcOrd="1" destOrd="0" presId="urn:microsoft.com/office/officeart/2009/3/layout/HorizontalOrganizationChart"/>
    <dgm:cxn modelId="{72AD3E13-3A94-4627-A609-EEB1D373585D}" type="presParOf" srcId="{F38493F6-1D3A-4811-8A18-B32238056F0D}" destId="{84A84C93-827C-4463-ABBE-EE4BEF280745}" srcOrd="0" destOrd="0" presId="urn:microsoft.com/office/officeart/2009/3/layout/HorizontalOrganizationChart"/>
    <dgm:cxn modelId="{1FA6933C-038B-48B1-A4C9-1235A93408F3}" type="presParOf" srcId="{84A84C93-827C-4463-ABBE-EE4BEF280745}" destId="{25AE66A2-C5FB-4BE0-88AD-32A678400B17}" srcOrd="0" destOrd="0" presId="urn:microsoft.com/office/officeart/2009/3/layout/HorizontalOrganizationChart"/>
    <dgm:cxn modelId="{E53A278C-67FB-437A-A085-D3C6080C9C38}" type="presParOf" srcId="{84A84C93-827C-4463-ABBE-EE4BEF280745}" destId="{36BEEC3E-76C8-42F5-9E6A-A8C188140FBF}" srcOrd="1" destOrd="0" presId="urn:microsoft.com/office/officeart/2009/3/layout/HorizontalOrganizationChart"/>
    <dgm:cxn modelId="{93FB3A0F-5081-4508-9912-4BE77EE7848B}" type="presParOf" srcId="{F38493F6-1D3A-4811-8A18-B32238056F0D}" destId="{6B91B427-645C-411A-98B5-F596C0145CFF}" srcOrd="1" destOrd="0" presId="urn:microsoft.com/office/officeart/2009/3/layout/HorizontalOrganizationChart"/>
    <dgm:cxn modelId="{0369BADE-520C-4841-8C2E-738BB6F7A557}" type="presParOf" srcId="{F38493F6-1D3A-4811-8A18-B32238056F0D}" destId="{FCFC4445-632B-4586-ACF1-618FC84D19A2}" srcOrd="2" destOrd="0" presId="urn:microsoft.com/office/officeart/2009/3/layout/HorizontalOrganizationChart"/>
    <dgm:cxn modelId="{37F9DD84-CCAF-4E04-92C8-2B4E12412BDF}" type="presParOf" srcId="{6878D904-E6CA-4BC6-A457-0FB7263139AF}" destId="{4138C7B7-3833-420C-82E3-E733AABCBC0F}" srcOrd="2" destOrd="0" presId="urn:microsoft.com/office/officeart/2009/3/layout/HorizontalOrganizationChart"/>
    <dgm:cxn modelId="{AF47944D-9DC6-449F-BFE4-E7EE7BC66573}" type="presParOf" srcId="{6878D904-E6CA-4BC6-A457-0FB7263139AF}" destId="{B2B77F7D-B08C-4ED2-9508-6C1EEB6DEEBE}" srcOrd="3" destOrd="0" presId="urn:microsoft.com/office/officeart/2009/3/layout/HorizontalOrganizationChart"/>
    <dgm:cxn modelId="{C766E922-7022-47F1-9AAA-0103D2021E1A}" type="presParOf" srcId="{B2B77F7D-B08C-4ED2-9508-6C1EEB6DEEBE}" destId="{7E58B800-EF6E-49ED-94ED-93447072B256}" srcOrd="0" destOrd="0" presId="urn:microsoft.com/office/officeart/2009/3/layout/HorizontalOrganizationChart"/>
    <dgm:cxn modelId="{699FEF3E-3DCB-460D-937C-961503B26F76}" type="presParOf" srcId="{7E58B800-EF6E-49ED-94ED-93447072B256}" destId="{EB454F46-EB71-496D-8C1A-C156BA44CEC1}" srcOrd="0" destOrd="0" presId="urn:microsoft.com/office/officeart/2009/3/layout/HorizontalOrganizationChart"/>
    <dgm:cxn modelId="{E7588CAE-4758-4897-9F10-17EA01F6705C}" type="presParOf" srcId="{7E58B800-EF6E-49ED-94ED-93447072B256}" destId="{0C4FA70E-DBB0-4671-BDE2-BDF8BC43B567}" srcOrd="1" destOrd="0" presId="urn:microsoft.com/office/officeart/2009/3/layout/HorizontalOrganizationChart"/>
    <dgm:cxn modelId="{E7F20728-C03D-4760-99E5-7D6AAF0A52D0}" type="presParOf" srcId="{B2B77F7D-B08C-4ED2-9508-6C1EEB6DEEBE}" destId="{6B104C8E-7094-4C15-BA72-0C9583AD06E3}" srcOrd="1" destOrd="0" presId="urn:microsoft.com/office/officeart/2009/3/layout/HorizontalOrganizationChart"/>
    <dgm:cxn modelId="{5DDB8F3D-26AB-41E2-9786-DC0A1FE2AFBD}" type="presParOf" srcId="{6B104C8E-7094-4C15-BA72-0C9583AD06E3}" destId="{D7DED86C-7443-42BF-9A10-8D7DA4F22B0E}" srcOrd="0" destOrd="0" presId="urn:microsoft.com/office/officeart/2009/3/layout/HorizontalOrganizationChart"/>
    <dgm:cxn modelId="{DFA3DD1A-E7C7-402B-A323-722D65E8C609}" type="presParOf" srcId="{6B104C8E-7094-4C15-BA72-0C9583AD06E3}" destId="{2F836CE0-E9BE-4437-BFBB-6ECDADD094AB}" srcOrd="1" destOrd="0" presId="urn:microsoft.com/office/officeart/2009/3/layout/HorizontalOrganizationChart"/>
    <dgm:cxn modelId="{5343E4ED-41DA-45A2-8FE3-E66163A00AB2}" type="presParOf" srcId="{2F836CE0-E9BE-4437-BFBB-6ECDADD094AB}" destId="{432B34EA-F21E-453D-B256-B3B9DB8A249E}" srcOrd="0" destOrd="0" presId="urn:microsoft.com/office/officeart/2009/3/layout/HorizontalOrganizationChart"/>
    <dgm:cxn modelId="{08E9768F-A0AA-4E63-94E4-71F80BA07A61}" type="presParOf" srcId="{432B34EA-F21E-453D-B256-B3B9DB8A249E}" destId="{A97D58A0-F7EE-4D67-B2FD-69C7E85DE84D}" srcOrd="0" destOrd="0" presId="urn:microsoft.com/office/officeart/2009/3/layout/HorizontalOrganizationChart"/>
    <dgm:cxn modelId="{9D402FA3-482A-4FC2-B4DD-1BAF38CBB30F}" type="presParOf" srcId="{432B34EA-F21E-453D-B256-B3B9DB8A249E}" destId="{16D3ED5B-993F-4F7E-B474-4B5FFB7C1C51}" srcOrd="1" destOrd="0" presId="urn:microsoft.com/office/officeart/2009/3/layout/HorizontalOrganizationChart"/>
    <dgm:cxn modelId="{37D9AEA5-1D67-4797-A3D7-0F93E0EDAA94}" type="presParOf" srcId="{2F836CE0-E9BE-4437-BFBB-6ECDADD094AB}" destId="{8BFCAB32-C1EE-4A1C-9BA0-E8C3FE747045}" srcOrd="1" destOrd="0" presId="urn:microsoft.com/office/officeart/2009/3/layout/HorizontalOrganizationChart"/>
    <dgm:cxn modelId="{C013EC31-51DF-4178-A3E5-82C098B90102}" type="presParOf" srcId="{2F836CE0-E9BE-4437-BFBB-6ECDADD094AB}" destId="{7B21B4D9-B542-4F6B-A136-FB69D067DE60}" srcOrd="2" destOrd="0" presId="urn:microsoft.com/office/officeart/2009/3/layout/HorizontalOrganizationChart"/>
    <dgm:cxn modelId="{0BF05C2C-F113-4A2D-B743-5E73FEFAD554}" type="presParOf" srcId="{B2B77F7D-B08C-4ED2-9508-6C1EEB6DEEBE}" destId="{8458304D-1A68-4E6A-8833-DC7551C73FFE}" srcOrd="2" destOrd="0" presId="urn:microsoft.com/office/officeart/2009/3/layout/HorizontalOrganizationChart"/>
    <dgm:cxn modelId="{9BB02F1D-D0F8-4188-AD4B-CD56A85638B4}" type="presParOf" srcId="{6878D904-E6CA-4BC6-A457-0FB7263139AF}" destId="{B744D4BA-76F2-4446-9B2B-F80C194A1BFC}" srcOrd="4" destOrd="0" presId="urn:microsoft.com/office/officeart/2009/3/layout/HorizontalOrganizationChart"/>
    <dgm:cxn modelId="{5F7FE465-62F1-4785-B30C-C0CE4F23588E}" type="presParOf" srcId="{6878D904-E6CA-4BC6-A457-0FB7263139AF}" destId="{8D725901-8630-49FD-A580-0E5935880F4E}" srcOrd="5" destOrd="0" presId="urn:microsoft.com/office/officeart/2009/3/layout/HorizontalOrganizationChart"/>
    <dgm:cxn modelId="{7023483A-C717-43F0-AE39-430D9552564F}" type="presParOf" srcId="{8D725901-8630-49FD-A580-0E5935880F4E}" destId="{C924B624-B847-4A39-BA2D-CF2EF05CD504}" srcOrd="0" destOrd="0" presId="urn:microsoft.com/office/officeart/2009/3/layout/HorizontalOrganizationChart"/>
    <dgm:cxn modelId="{1D859B6F-E24B-46F0-B3CA-C9BE0CB8EAA7}" type="presParOf" srcId="{C924B624-B847-4A39-BA2D-CF2EF05CD504}" destId="{78819768-D44F-4972-B001-B17FC81393E8}" srcOrd="0" destOrd="0" presId="urn:microsoft.com/office/officeart/2009/3/layout/HorizontalOrganizationChart"/>
    <dgm:cxn modelId="{5B9031EB-77E2-4550-B0B7-CCC9A117F0AA}" type="presParOf" srcId="{C924B624-B847-4A39-BA2D-CF2EF05CD504}" destId="{667E87B3-EF7C-4820-80AE-5319577DDE58}" srcOrd="1" destOrd="0" presId="urn:microsoft.com/office/officeart/2009/3/layout/HorizontalOrganizationChart"/>
    <dgm:cxn modelId="{4A89B313-FE2B-4470-B060-DDAB19497A56}" type="presParOf" srcId="{8D725901-8630-49FD-A580-0E5935880F4E}" destId="{AEB7B6C4-396F-4BFB-9DD8-25DD75C09B49}" srcOrd="1" destOrd="0" presId="urn:microsoft.com/office/officeart/2009/3/layout/HorizontalOrganizationChart"/>
    <dgm:cxn modelId="{41904975-4E68-4DBD-83DB-16E8C1194A36}" type="presParOf" srcId="{AEB7B6C4-396F-4BFB-9DD8-25DD75C09B49}" destId="{8F63428F-D26E-421D-91DE-1604A6298276}" srcOrd="0" destOrd="0" presId="urn:microsoft.com/office/officeart/2009/3/layout/HorizontalOrganizationChart"/>
    <dgm:cxn modelId="{F894BD5B-0DE4-4CC1-B009-B737FE9A52B2}" type="presParOf" srcId="{AEB7B6C4-396F-4BFB-9DD8-25DD75C09B49}" destId="{F440953E-4F2D-4A66-8636-AC252E1DD494}" srcOrd="1" destOrd="0" presId="urn:microsoft.com/office/officeart/2009/3/layout/HorizontalOrganizationChart"/>
    <dgm:cxn modelId="{A202FDAF-2921-4D22-B3A8-3B60AC761E37}" type="presParOf" srcId="{F440953E-4F2D-4A66-8636-AC252E1DD494}" destId="{D843067E-7232-4040-A28F-4058AE7A1E9B}" srcOrd="0" destOrd="0" presId="urn:microsoft.com/office/officeart/2009/3/layout/HorizontalOrganizationChart"/>
    <dgm:cxn modelId="{B2040847-DF94-4646-956E-4B3479FC405F}" type="presParOf" srcId="{D843067E-7232-4040-A28F-4058AE7A1E9B}" destId="{140711B3-9D96-43C1-A5C4-939B4C8A16F2}" srcOrd="0" destOrd="0" presId="urn:microsoft.com/office/officeart/2009/3/layout/HorizontalOrganizationChart"/>
    <dgm:cxn modelId="{3E0A4C38-67C3-4F11-8909-8F7142F13F1C}" type="presParOf" srcId="{D843067E-7232-4040-A28F-4058AE7A1E9B}" destId="{3A31ED76-2177-4438-9E2A-6857A9F33213}" srcOrd="1" destOrd="0" presId="urn:microsoft.com/office/officeart/2009/3/layout/HorizontalOrganizationChart"/>
    <dgm:cxn modelId="{2CD8EF93-9B7F-4231-A0B7-E2B61479AE98}" type="presParOf" srcId="{F440953E-4F2D-4A66-8636-AC252E1DD494}" destId="{9D73DB10-AA86-41CB-AAEF-AE7997726709}" srcOrd="1" destOrd="0" presId="urn:microsoft.com/office/officeart/2009/3/layout/HorizontalOrganizationChart"/>
    <dgm:cxn modelId="{38312DD8-31C3-45DE-A45A-B738274370B5}" type="presParOf" srcId="{F440953E-4F2D-4A66-8636-AC252E1DD494}" destId="{C17FBE4B-BA65-4929-BED8-A15E90C81FFA}" srcOrd="2" destOrd="0" presId="urn:microsoft.com/office/officeart/2009/3/layout/HorizontalOrganizationChart"/>
    <dgm:cxn modelId="{C77761EC-A179-406B-A95F-C893E83F1EA4}" type="presParOf" srcId="{8D725901-8630-49FD-A580-0E5935880F4E}" destId="{72A2671B-3D44-49CB-BFFC-39F1D63FF381}" srcOrd="2" destOrd="0" presId="urn:microsoft.com/office/officeart/2009/3/layout/HorizontalOrganizationChart"/>
    <dgm:cxn modelId="{CB7073CB-A5A3-442C-B7B0-D84910C5429A}" type="presParOf" srcId="{79B06F47-5200-4C15-8BB6-513CA11ED986}" destId="{75ACEB77-0140-43EF-9622-114317BA93FB}" srcOrd="2" destOrd="0" presId="urn:microsoft.com/office/officeart/2009/3/layout/HorizontalOrganizationChart"/>
    <dgm:cxn modelId="{16363D39-8FC3-417A-854C-57D3C7E3FFA8}" type="presParOf" srcId="{A01F78BD-DBCD-4143-B510-784F27D0FE80}" destId="{9269EA29-B2C7-425C-AC55-8AF9352FA61E}" srcOrd="4" destOrd="0" presId="urn:microsoft.com/office/officeart/2009/3/layout/HorizontalOrganizationChart"/>
    <dgm:cxn modelId="{0E93B355-093F-4253-AD44-2DEBDC10E0BF}" type="presParOf" srcId="{A01F78BD-DBCD-4143-B510-784F27D0FE80}" destId="{DBFA9F60-D9FD-4598-8A09-07A654FB36FB}" srcOrd="5" destOrd="0" presId="urn:microsoft.com/office/officeart/2009/3/layout/HorizontalOrganizationChart"/>
    <dgm:cxn modelId="{7A066F96-0CB6-4A70-A492-9D7444BE6504}" type="presParOf" srcId="{DBFA9F60-D9FD-4598-8A09-07A654FB36FB}" destId="{56A82046-585E-4C5F-A699-D25A420F4B6A}" srcOrd="0" destOrd="0" presId="urn:microsoft.com/office/officeart/2009/3/layout/HorizontalOrganizationChart"/>
    <dgm:cxn modelId="{9D572D6F-6406-45CF-8886-3AEA202D1604}" type="presParOf" srcId="{56A82046-585E-4C5F-A699-D25A420F4B6A}" destId="{FC0751A5-B474-438A-AAA1-A81D5A2864A2}" srcOrd="0" destOrd="0" presId="urn:microsoft.com/office/officeart/2009/3/layout/HorizontalOrganizationChart"/>
    <dgm:cxn modelId="{496ACB42-8987-4F6B-840E-D46771E7F1DC}" type="presParOf" srcId="{56A82046-585E-4C5F-A699-D25A420F4B6A}" destId="{96B2B959-F614-4B4F-B90C-FDE9A27F3FEE}" srcOrd="1" destOrd="0" presId="urn:microsoft.com/office/officeart/2009/3/layout/HorizontalOrganizationChart"/>
    <dgm:cxn modelId="{FDE9FA5C-3057-486D-A2A6-1FE40F5BD6AB}" type="presParOf" srcId="{DBFA9F60-D9FD-4598-8A09-07A654FB36FB}" destId="{A44C275A-4F9B-4074-B656-D859C0EBF8B5}" srcOrd="1" destOrd="0" presId="urn:microsoft.com/office/officeart/2009/3/layout/HorizontalOrganizationChart"/>
    <dgm:cxn modelId="{278697EB-EA9A-49A0-B515-06E195DDFC7B}" type="presParOf" srcId="{A44C275A-4F9B-4074-B656-D859C0EBF8B5}" destId="{A20441E2-3BFA-411E-824D-813ABEFAFA26}" srcOrd="0" destOrd="0" presId="urn:microsoft.com/office/officeart/2009/3/layout/HorizontalOrganizationChart"/>
    <dgm:cxn modelId="{12C9E980-FBCB-42C4-9EFB-A03EEA9003D0}" type="presParOf" srcId="{A44C275A-4F9B-4074-B656-D859C0EBF8B5}" destId="{B80D6640-C164-46FE-A1D9-66A903F868E1}" srcOrd="1" destOrd="0" presId="urn:microsoft.com/office/officeart/2009/3/layout/HorizontalOrganizationChart"/>
    <dgm:cxn modelId="{5D83F01C-5AF1-40FC-9AAE-43B19D377BF5}" type="presParOf" srcId="{B80D6640-C164-46FE-A1D9-66A903F868E1}" destId="{7674A982-29D4-440E-882F-809E6F8C5B66}" srcOrd="0" destOrd="0" presId="urn:microsoft.com/office/officeart/2009/3/layout/HorizontalOrganizationChart"/>
    <dgm:cxn modelId="{9232EBD2-9EF9-4720-B4D6-9336E3CCB70F}" type="presParOf" srcId="{7674A982-29D4-440E-882F-809E6F8C5B66}" destId="{A39C164C-1C3D-4BE7-B310-D7B150404F98}" srcOrd="0" destOrd="0" presId="urn:microsoft.com/office/officeart/2009/3/layout/HorizontalOrganizationChart"/>
    <dgm:cxn modelId="{88B6F0A9-700C-4FF9-95D3-D8682610DAA9}" type="presParOf" srcId="{7674A982-29D4-440E-882F-809E6F8C5B66}" destId="{E3C25551-7AE4-4744-A28A-9461B5E0CC42}" srcOrd="1" destOrd="0" presId="urn:microsoft.com/office/officeart/2009/3/layout/HorizontalOrganizationChart"/>
    <dgm:cxn modelId="{189B94B6-DC30-4388-9A28-9BB8341A52E1}" type="presParOf" srcId="{B80D6640-C164-46FE-A1D9-66A903F868E1}" destId="{183CAD08-AD23-42BB-97E5-973E456D7EA0}" srcOrd="1" destOrd="0" presId="urn:microsoft.com/office/officeart/2009/3/layout/HorizontalOrganizationChart"/>
    <dgm:cxn modelId="{CF4ABDF3-5217-4E8A-8783-82F0DE21DFDE}" type="presParOf" srcId="{B80D6640-C164-46FE-A1D9-66A903F868E1}" destId="{6E147F4F-AD7D-4050-BD95-ACFE82A56E7B}" srcOrd="2" destOrd="0" presId="urn:microsoft.com/office/officeart/2009/3/layout/HorizontalOrganizationChart"/>
    <dgm:cxn modelId="{AAAE654F-148A-4C98-8633-DAFEF112EF90}" type="presParOf" srcId="{A44C275A-4F9B-4074-B656-D859C0EBF8B5}" destId="{7E5C0AFA-65FC-4A9E-850C-013AC9F3B949}" srcOrd="2" destOrd="0" presId="urn:microsoft.com/office/officeart/2009/3/layout/HorizontalOrganizationChart"/>
    <dgm:cxn modelId="{55F27D07-E72E-4594-A8AA-21B6177BE079}" type="presParOf" srcId="{A44C275A-4F9B-4074-B656-D859C0EBF8B5}" destId="{B742A9AF-853C-4F52-A593-9920F469E9CA}" srcOrd="3" destOrd="0" presId="urn:microsoft.com/office/officeart/2009/3/layout/HorizontalOrganizationChart"/>
    <dgm:cxn modelId="{CFEF6DE3-B313-4580-AED0-317B82017743}" type="presParOf" srcId="{B742A9AF-853C-4F52-A593-9920F469E9CA}" destId="{B9ACA9F8-762F-4A15-9DC9-5F228526C360}" srcOrd="0" destOrd="0" presId="urn:microsoft.com/office/officeart/2009/3/layout/HorizontalOrganizationChart"/>
    <dgm:cxn modelId="{03835E91-9888-419A-965B-858CB0F5BDC5}" type="presParOf" srcId="{B9ACA9F8-762F-4A15-9DC9-5F228526C360}" destId="{9BD24538-321D-48AE-948D-D03E9A193D21}" srcOrd="0" destOrd="0" presId="urn:microsoft.com/office/officeart/2009/3/layout/HorizontalOrganizationChart"/>
    <dgm:cxn modelId="{1DEBAB99-EF68-4CAF-B137-63E47B2239B6}" type="presParOf" srcId="{B9ACA9F8-762F-4A15-9DC9-5F228526C360}" destId="{BF53E02A-632A-47D4-9C31-D7DCA9E84525}" srcOrd="1" destOrd="0" presId="urn:microsoft.com/office/officeart/2009/3/layout/HorizontalOrganizationChart"/>
    <dgm:cxn modelId="{A95F3FC4-DAD8-43FE-8362-BF9108E4C9F5}" type="presParOf" srcId="{B742A9AF-853C-4F52-A593-9920F469E9CA}" destId="{64C20525-D0C0-41CC-99B4-DE6B9FB2AA6D}" srcOrd="1" destOrd="0" presId="urn:microsoft.com/office/officeart/2009/3/layout/HorizontalOrganizationChart"/>
    <dgm:cxn modelId="{D3740315-BE50-4DF6-8157-A9E54BD97586}" type="presParOf" srcId="{B742A9AF-853C-4F52-A593-9920F469E9CA}" destId="{15A76E3B-9746-49B9-8386-26C94C5E9924}" srcOrd="2" destOrd="0" presId="urn:microsoft.com/office/officeart/2009/3/layout/HorizontalOrganizationChart"/>
    <dgm:cxn modelId="{489412FB-B9C1-4D10-8B3D-B15518052CDE}" type="presParOf" srcId="{DBFA9F60-D9FD-4598-8A09-07A654FB36FB}" destId="{06C4D49E-B85D-4270-A315-7FA842CEA351}" srcOrd="2" destOrd="0" presId="urn:microsoft.com/office/officeart/2009/3/layout/HorizontalOrganizationChart"/>
    <dgm:cxn modelId="{575D2305-6722-441D-BFCF-07F908B82168}" type="presParOf" srcId="{A01F78BD-DBCD-4143-B510-784F27D0FE80}" destId="{C9E4EC0C-F438-4976-B927-EB9C2ABECD6D}" srcOrd="6" destOrd="0" presId="urn:microsoft.com/office/officeart/2009/3/layout/HorizontalOrganizationChart"/>
    <dgm:cxn modelId="{F89A3BEE-220E-4AA2-A36A-F1D7BAA17250}" type="presParOf" srcId="{A01F78BD-DBCD-4143-B510-784F27D0FE80}" destId="{949EF469-C8E0-474A-A37C-1C7CAB52AFA3}" srcOrd="7" destOrd="0" presId="urn:microsoft.com/office/officeart/2009/3/layout/HorizontalOrganizationChart"/>
    <dgm:cxn modelId="{584154ED-5F0C-4D9E-A564-1AC6C7590E49}" type="presParOf" srcId="{949EF469-C8E0-474A-A37C-1C7CAB52AFA3}" destId="{5D1C7C3A-79B7-4915-A5CA-92A1D6C3111A}" srcOrd="0" destOrd="0" presId="urn:microsoft.com/office/officeart/2009/3/layout/HorizontalOrganizationChart"/>
    <dgm:cxn modelId="{3C6F2F42-1782-4640-BD7C-0C48B76CC021}" type="presParOf" srcId="{5D1C7C3A-79B7-4915-A5CA-92A1D6C3111A}" destId="{2727D72D-73F4-49BD-BA8A-29D7E4D1BD91}" srcOrd="0" destOrd="0" presId="urn:microsoft.com/office/officeart/2009/3/layout/HorizontalOrganizationChart"/>
    <dgm:cxn modelId="{89E65FF6-0F6D-449B-B081-707023087C6A}" type="presParOf" srcId="{5D1C7C3A-79B7-4915-A5CA-92A1D6C3111A}" destId="{012E57C6-0A99-430D-96B1-647650FA7D8D}" srcOrd="1" destOrd="0" presId="urn:microsoft.com/office/officeart/2009/3/layout/HorizontalOrganizationChart"/>
    <dgm:cxn modelId="{028C6DAF-2F0E-45AE-9B67-786773B55007}" type="presParOf" srcId="{949EF469-C8E0-474A-A37C-1C7CAB52AFA3}" destId="{F96BB105-2A6A-4A78-93F6-F84A63275391}" srcOrd="1" destOrd="0" presId="urn:microsoft.com/office/officeart/2009/3/layout/HorizontalOrganizationChart"/>
    <dgm:cxn modelId="{296C6CF8-F33E-4342-B457-FAFEC48A3FB9}" type="presParOf" srcId="{F96BB105-2A6A-4A78-93F6-F84A63275391}" destId="{E39362A8-6302-4F9D-9C5F-2FC0F0F74873}" srcOrd="0" destOrd="0" presId="urn:microsoft.com/office/officeart/2009/3/layout/HorizontalOrganizationChart"/>
    <dgm:cxn modelId="{94815C6E-CA43-43B3-B2D2-BEE1F39142D6}" type="presParOf" srcId="{F96BB105-2A6A-4A78-93F6-F84A63275391}" destId="{BE6F5BFE-2193-444B-9A47-ABC2772CCE0B}" srcOrd="1" destOrd="0" presId="urn:microsoft.com/office/officeart/2009/3/layout/HorizontalOrganizationChart"/>
    <dgm:cxn modelId="{0B10EFCB-8076-407E-AE5E-1E0F45FC3D71}" type="presParOf" srcId="{BE6F5BFE-2193-444B-9A47-ABC2772CCE0B}" destId="{D61258DE-606D-4FF7-B05E-52544A87D9A4}" srcOrd="0" destOrd="0" presId="urn:microsoft.com/office/officeart/2009/3/layout/HorizontalOrganizationChart"/>
    <dgm:cxn modelId="{BBECCAAD-195D-4820-8D39-37C5341B9249}" type="presParOf" srcId="{D61258DE-606D-4FF7-B05E-52544A87D9A4}" destId="{976F19EB-D708-4BA9-BCA4-303EA7AA19A9}" srcOrd="0" destOrd="0" presId="urn:microsoft.com/office/officeart/2009/3/layout/HorizontalOrganizationChart"/>
    <dgm:cxn modelId="{8C7E8F75-094E-47AC-B562-5FD22892A514}" type="presParOf" srcId="{D61258DE-606D-4FF7-B05E-52544A87D9A4}" destId="{7E858D19-2550-43B8-A322-931767CA3C44}" srcOrd="1" destOrd="0" presId="urn:microsoft.com/office/officeart/2009/3/layout/HorizontalOrganizationChart"/>
    <dgm:cxn modelId="{F9B25C49-36D7-4B6A-B31D-226CB16BFB06}" type="presParOf" srcId="{BE6F5BFE-2193-444B-9A47-ABC2772CCE0B}" destId="{22466B4A-8965-46B9-A195-C62E11E58975}" srcOrd="1" destOrd="0" presId="urn:microsoft.com/office/officeart/2009/3/layout/HorizontalOrganizationChart"/>
    <dgm:cxn modelId="{EADC6EB2-220B-4533-9C6F-7867E7357ED5}" type="presParOf" srcId="{22466B4A-8965-46B9-A195-C62E11E58975}" destId="{394A90ED-4A4B-4C0A-AAE4-3AE22B09C5CE}" srcOrd="0" destOrd="0" presId="urn:microsoft.com/office/officeart/2009/3/layout/HorizontalOrganizationChart"/>
    <dgm:cxn modelId="{5B960AB9-1C7F-4F40-ACE6-F71579F6F635}" type="presParOf" srcId="{22466B4A-8965-46B9-A195-C62E11E58975}" destId="{0AA20546-10D6-49FD-9A3D-3F05BA952306}" srcOrd="1" destOrd="0" presId="urn:microsoft.com/office/officeart/2009/3/layout/HorizontalOrganizationChart"/>
    <dgm:cxn modelId="{D4D128EB-1134-47E9-9BD2-7B21F2F753E9}" type="presParOf" srcId="{0AA20546-10D6-49FD-9A3D-3F05BA952306}" destId="{CAB34D4A-46AB-41D0-9D1E-E7A3F6632DD3}" srcOrd="0" destOrd="0" presId="urn:microsoft.com/office/officeart/2009/3/layout/HorizontalOrganizationChart"/>
    <dgm:cxn modelId="{67E39948-E5AB-40F7-BF53-F76966225046}" type="presParOf" srcId="{CAB34D4A-46AB-41D0-9D1E-E7A3F6632DD3}" destId="{0B8F4150-151B-490F-9904-7D6689750C2E}" srcOrd="0" destOrd="0" presId="urn:microsoft.com/office/officeart/2009/3/layout/HorizontalOrganizationChart"/>
    <dgm:cxn modelId="{7EDA013C-052D-474D-8854-B2B67AF6BDD5}" type="presParOf" srcId="{CAB34D4A-46AB-41D0-9D1E-E7A3F6632DD3}" destId="{C339DAD0-1BB6-4BBF-B4DE-0D467B804D22}" srcOrd="1" destOrd="0" presId="urn:microsoft.com/office/officeart/2009/3/layout/HorizontalOrganizationChart"/>
    <dgm:cxn modelId="{062DCA3A-E8CB-4BD5-8665-E3F85F9F282E}" type="presParOf" srcId="{0AA20546-10D6-49FD-9A3D-3F05BA952306}" destId="{5EEFA667-B6D9-4A5A-A8AB-3E826C49984F}" srcOrd="1" destOrd="0" presId="urn:microsoft.com/office/officeart/2009/3/layout/HorizontalOrganizationChart"/>
    <dgm:cxn modelId="{E45DABA8-E348-4E96-9CB9-0C611A0CD999}" type="presParOf" srcId="{0AA20546-10D6-49FD-9A3D-3F05BA952306}" destId="{C514823E-D62F-4213-A103-EB980F5A8671}" srcOrd="2" destOrd="0" presId="urn:microsoft.com/office/officeart/2009/3/layout/HorizontalOrganizationChart"/>
    <dgm:cxn modelId="{DD65FFAA-FC92-4264-AECE-FD7202AFF4F0}" type="presParOf" srcId="{22466B4A-8965-46B9-A195-C62E11E58975}" destId="{E0D497AA-FA46-41C0-A79C-094B306AD26E}" srcOrd="2" destOrd="0" presId="urn:microsoft.com/office/officeart/2009/3/layout/HorizontalOrganizationChart"/>
    <dgm:cxn modelId="{1D6CB46D-C55C-485F-8385-F50D3B840779}" type="presParOf" srcId="{22466B4A-8965-46B9-A195-C62E11E58975}" destId="{FB8F9448-955E-4F8D-B32A-0B212FA18F0E}" srcOrd="3" destOrd="0" presId="urn:microsoft.com/office/officeart/2009/3/layout/HorizontalOrganizationChart"/>
    <dgm:cxn modelId="{4FCF7CEF-7E90-4AEA-8F64-AA122B91518B}" type="presParOf" srcId="{FB8F9448-955E-4F8D-B32A-0B212FA18F0E}" destId="{53DFCF8F-B513-4795-9CB9-E8E826DCDF77}" srcOrd="0" destOrd="0" presId="urn:microsoft.com/office/officeart/2009/3/layout/HorizontalOrganizationChart"/>
    <dgm:cxn modelId="{99E31208-58A3-4B91-A475-C78A36510336}" type="presParOf" srcId="{53DFCF8F-B513-4795-9CB9-E8E826DCDF77}" destId="{F01A6420-B70D-4B81-A134-98E9C89B0D3F}" srcOrd="0" destOrd="0" presId="urn:microsoft.com/office/officeart/2009/3/layout/HorizontalOrganizationChart"/>
    <dgm:cxn modelId="{29F1DB3D-611E-48D4-B4BA-7AD76370299B}" type="presParOf" srcId="{53DFCF8F-B513-4795-9CB9-E8E826DCDF77}" destId="{F382AB49-A020-4BDC-AFEA-95C64F266887}" srcOrd="1" destOrd="0" presId="urn:microsoft.com/office/officeart/2009/3/layout/HorizontalOrganizationChart"/>
    <dgm:cxn modelId="{4494297E-12C4-4BCD-956F-DA7EAABEF5EF}" type="presParOf" srcId="{FB8F9448-955E-4F8D-B32A-0B212FA18F0E}" destId="{B19CB5D4-BBE0-4EBF-8365-D3C1D1A151AA}" srcOrd="1" destOrd="0" presId="urn:microsoft.com/office/officeart/2009/3/layout/HorizontalOrganizationChart"/>
    <dgm:cxn modelId="{C8AFE894-CA70-4BFA-940C-6E9D71B19E6A}" type="presParOf" srcId="{FB8F9448-955E-4F8D-B32A-0B212FA18F0E}" destId="{5ECD4E95-CFDF-4DCB-AD50-598C2B267A9F}" srcOrd="2" destOrd="0" presId="urn:microsoft.com/office/officeart/2009/3/layout/HorizontalOrganizationChart"/>
    <dgm:cxn modelId="{8A926D12-0B99-4816-AEA5-CA0799CD4594}" type="presParOf" srcId="{BE6F5BFE-2193-444B-9A47-ABC2772CCE0B}" destId="{9B770B43-BA4E-4F43-AC62-9F322BDB1303}" srcOrd="2" destOrd="0" presId="urn:microsoft.com/office/officeart/2009/3/layout/HorizontalOrganizationChart"/>
    <dgm:cxn modelId="{676B9BAE-B157-4DE3-8BF9-5F4C1BD9ABEB}" type="presParOf" srcId="{F96BB105-2A6A-4A78-93F6-F84A63275391}" destId="{0743287E-5076-47DA-96BA-A479A9C86928}" srcOrd="2" destOrd="0" presId="urn:microsoft.com/office/officeart/2009/3/layout/HorizontalOrganizationChart"/>
    <dgm:cxn modelId="{A61604F1-1399-4FF5-9A1A-C07BE67C2E05}" type="presParOf" srcId="{F96BB105-2A6A-4A78-93F6-F84A63275391}" destId="{03393AC7-3D23-4A0A-AB2A-5FDFF09FA15D}" srcOrd="3" destOrd="0" presId="urn:microsoft.com/office/officeart/2009/3/layout/HorizontalOrganizationChart"/>
    <dgm:cxn modelId="{8A7CBA15-B066-472D-A4D6-BFC8AA9A3B4D}" type="presParOf" srcId="{03393AC7-3D23-4A0A-AB2A-5FDFF09FA15D}" destId="{A4EA73FD-0445-46DF-81BE-ECB73E090D7E}" srcOrd="0" destOrd="0" presId="urn:microsoft.com/office/officeart/2009/3/layout/HorizontalOrganizationChart"/>
    <dgm:cxn modelId="{7842EA26-9224-442A-AA57-8FB9CEC9AFA7}" type="presParOf" srcId="{A4EA73FD-0445-46DF-81BE-ECB73E090D7E}" destId="{370C37F5-A8C8-4CFA-B0A6-9801DCBE3233}" srcOrd="0" destOrd="0" presId="urn:microsoft.com/office/officeart/2009/3/layout/HorizontalOrganizationChart"/>
    <dgm:cxn modelId="{F1D73CF8-BE5E-44F5-9D46-74EAD72A3823}" type="presParOf" srcId="{A4EA73FD-0445-46DF-81BE-ECB73E090D7E}" destId="{1C2E1A5F-0C2F-46D3-AABC-A9EA30C8565D}" srcOrd="1" destOrd="0" presId="urn:microsoft.com/office/officeart/2009/3/layout/HorizontalOrganizationChart"/>
    <dgm:cxn modelId="{233106AF-45A8-4494-9021-3C447AC50FB7}" type="presParOf" srcId="{03393AC7-3D23-4A0A-AB2A-5FDFF09FA15D}" destId="{CE6E8397-E9C9-4578-A25A-2B648CA01B74}" srcOrd="1" destOrd="0" presId="urn:microsoft.com/office/officeart/2009/3/layout/HorizontalOrganizationChart"/>
    <dgm:cxn modelId="{49058F45-E6CA-4CB1-B366-BA6C65DDFBA5}" type="presParOf" srcId="{03393AC7-3D23-4A0A-AB2A-5FDFF09FA15D}" destId="{88C29D4C-C365-4B56-859C-6F67E6193CDA}" srcOrd="2" destOrd="0" presId="urn:microsoft.com/office/officeart/2009/3/layout/HorizontalOrganizationChart"/>
    <dgm:cxn modelId="{6E693C2B-2547-4B93-AE06-D4082DA68BB1}" type="presParOf" srcId="{F96BB105-2A6A-4A78-93F6-F84A63275391}" destId="{E287EB1B-4837-421C-8AFF-7DACDBE4BE34}" srcOrd="4" destOrd="0" presId="urn:microsoft.com/office/officeart/2009/3/layout/HorizontalOrganizationChart"/>
    <dgm:cxn modelId="{9FDC2D45-6F27-45A4-B775-8F69FA71E78F}" type="presParOf" srcId="{F96BB105-2A6A-4A78-93F6-F84A63275391}" destId="{3BC391F1-7206-46B6-8307-27A6805A348F}" srcOrd="5" destOrd="0" presId="urn:microsoft.com/office/officeart/2009/3/layout/HorizontalOrganizationChart"/>
    <dgm:cxn modelId="{06C3F044-3A25-4B6C-9CFC-3FBA52A4E434}" type="presParOf" srcId="{3BC391F1-7206-46B6-8307-27A6805A348F}" destId="{975800E1-8468-4133-9CC7-2DF33F9163CD}" srcOrd="0" destOrd="0" presId="urn:microsoft.com/office/officeart/2009/3/layout/HorizontalOrganizationChart"/>
    <dgm:cxn modelId="{032D616A-AABE-4677-8936-2E7B588B8505}" type="presParOf" srcId="{975800E1-8468-4133-9CC7-2DF33F9163CD}" destId="{5FEAC3DF-D894-457C-861C-C607453002E9}" srcOrd="0" destOrd="0" presId="urn:microsoft.com/office/officeart/2009/3/layout/HorizontalOrganizationChart"/>
    <dgm:cxn modelId="{1B90BB64-A970-440A-B088-CED35DA87BC3}" type="presParOf" srcId="{975800E1-8468-4133-9CC7-2DF33F9163CD}" destId="{C0CF0BB2-6FCC-4DF4-9F09-BD58ADE86A49}" srcOrd="1" destOrd="0" presId="urn:microsoft.com/office/officeart/2009/3/layout/HorizontalOrganizationChart"/>
    <dgm:cxn modelId="{DC85DCCC-9348-45A0-A793-12E04DE8567A}" type="presParOf" srcId="{3BC391F1-7206-46B6-8307-27A6805A348F}" destId="{33498130-AC8C-4486-B689-708B59EE53B9}" srcOrd="1" destOrd="0" presId="urn:microsoft.com/office/officeart/2009/3/layout/HorizontalOrganizationChart"/>
    <dgm:cxn modelId="{17B42A32-ED5C-4B37-9512-957C16ED17C5}" type="presParOf" srcId="{3BC391F1-7206-46B6-8307-27A6805A348F}" destId="{00C2301D-862F-4524-997D-CE5869985B36}" srcOrd="2" destOrd="0" presId="urn:microsoft.com/office/officeart/2009/3/layout/HorizontalOrganizationChart"/>
    <dgm:cxn modelId="{6E9A8715-8371-45E4-AE9E-60E706DBF970}" type="presParOf" srcId="{949EF469-C8E0-474A-A37C-1C7CAB52AFA3}" destId="{D1C30B9C-7EC9-435A-8B3F-A05D770F3359}" srcOrd="2" destOrd="0" presId="urn:microsoft.com/office/officeart/2009/3/layout/HorizontalOrganizationChart"/>
    <dgm:cxn modelId="{4AFD738C-C228-4AB9-8B23-6C31BED4C135}" type="presParOf" srcId="{F193A9D7-3933-4099-8978-67A475B83C5B}" destId="{0CCA4571-481C-4BD9-A63F-E82DF5DF51C0}"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167AAE-66FB-45F7-B82A-DE80EC1359A0}">
      <dsp:nvSpPr>
        <dsp:cNvPr id="0" name=""/>
        <dsp:cNvSpPr/>
      </dsp:nvSpPr>
      <dsp:spPr>
        <a:xfrm>
          <a:off x="2844800" y="1828800"/>
          <a:ext cx="2235200" cy="2235200"/>
        </a:xfrm>
        <a:prstGeom prst="gear9">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HTML</a:t>
          </a:r>
          <a:endParaRPr lang="en-US" sz="1600" kern="1200" dirty="0"/>
        </a:p>
      </dsp:txBody>
      <dsp:txXfrm>
        <a:off x="3294175" y="2352385"/>
        <a:ext cx="1336450" cy="1148939"/>
      </dsp:txXfrm>
    </dsp:sp>
    <dsp:sp modelId="{878B4F5D-6A4F-42AA-A955-D67476A8B6C7}">
      <dsp:nvSpPr>
        <dsp:cNvPr id="0" name=""/>
        <dsp:cNvSpPr/>
      </dsp:nvSpPr>
      <dsp:spPr>
        <a:xfrm>
          <a:off x="1544320" y="1300480"/>
          <a:ext cx="1625600" cy="1625600"/>
        </a:xfrm>
        <a:prstGeom prst="gear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CSS</a:t>
          </a:r>
          <a:endParaRPr lang="en-US" sz="1600" kern="1200" dirty="0"/>
        </a:p>
      </dsp:txBody>
      <dsp:txXfrm>
        <a:off x="1953570" y="1712203"/>
        <a:ext cx="807100" cy="802154"/>
      </dsp:txXfrm>
    </dsp:sp>
    <dsp:sp modelId="{6C3B1A82-0E84-421A-851B-76D26E733201}">
      <dsp:nvSpPr>
        <dsp:cNvPr id="0" name=""/>
        <dsp:cNvSpPr/>
      </dsp:nvSpPr>
      <dsp:spPr>
        <a:xfrm rot="20700000">
          <a:off x="2454821" y="178981"/>
          <a:ext cx="1592756" cy="1592756"/>
        </a:xfrm>
        <a:prstGeom prst="gear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JavaScript</a:t>
          </a:r>
          <a:endParaRPr lang="en-US" sz="1600" kern="1200" dirty="0"/>
        </a:p>
      </dsp:txBody>
      <dsp:txXfrm rot="-20700000">
        <a:off x="2804160" y="528320"/>
        <a:ext cx="894080" cy="894080"/>
      </dsp:txXfrm>
    </dsp:sp>
    <dsp:sp modelId="{CF05D7C7-BE44-4766-A82E-8D5D3CF12447}">
      <dsp:nvSpPr>
        <dsp:cNvPr id="0" name=""/>
        <dsp:cNvSpPr/>
      </dsp:nvSpPr>
      <dsp:spPr>
        <a:xfrm>
          <a:off x="2671505" y="1492320"/>
          <a:ext cx="2861056" cy="2861056"/>
        </a:xfrm>
        <a:prstGeom prst="circularArrow">
          <a:avLst>
            <a:gd name="adj1" fmla="val 4687"/>
            <a:gd name="adj2" fmla="val 299029"/>
            <a:gd name="adj3" fmla="val 2513083"/>
            <a:gd name="adj4" fmla="val 15867933"/>
            <a:gd name="adj5" fmla="val 54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7248F6D-467D-442A-BC56-37027DC40120}">
      <dsp:nvSpPr>
        <dsp:cNvPr id="0" name=""/>
        <dsp:cNvSpPr/>
      </dsp:nvSpPr>
      <dsp:spPr>
        <a:xfrm>
          <a:off x="1256429" y="941355"/>
          <a:ext cx="2078736" cy="2078736"/>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9A77CE1-4F58-4DDA-84A0-8A343DABEB2D}">
      <dsp:nvSpPr>
        <dsp:cNvPr id="0" name=""/>
        <dsp:cNvSpPr/>
      </dsp:nvSpPr>
      <dsp:spPr>
        <a:xfrm>
          <a:off x="2086400" y="-169332"/>
          <a:ext cx="2241296" cy="2241296"/>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1F2280-6C63-4303-AD8D-9EA1E8797602}">
      <dsp:nvSpPr>
        <dsp:cNvPr id="0" name=""/>
        <dsp:cNvSpPr/>
      </dsp:nvSpPr>
      <dsp:spPr>
        <a:xfrm>
          <a:off x="6456949" y="2360480"/>
          <a:ext cx="248647" cy="535981"/>
        </a:xfrm>
        <a:custGeom>
          <a:avLst/>
          <a:gdLst/>
          <a:ahLst/>
          <a:cxnLst/>
          <a:rect l="0" t="0" r="0" b="0"/>
          <a:pathLst>
            <a:path>
              <a:moveTo>
                <a:pt x="0" y="0"/>
              </a:moveTo>
              <a:lnTo>
                <a:pt x="0" y="535981"/>
              </a:lnTo>
              <a:lnTo>
                <a:pt x="248647" y="53598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2B47FC2-8692-44FE-9133-314923B2FDE8}">
      <dsp:nvSpPr>
        <dsp:cNvPr id="0" name=""/>
        <dsp:cNvSpPr/>
      </dsp:nvSpPr>
      <dsp:spPr>
        <a:xfrm>
          <a:off x="6092560" y="2360480"/>
          <a:ext cx="364388" cy="534260"/>
        </a:xfrm>
        <a:custGeom>
          <a:avLst/>
          <a:gdLst/>
          <a:ahLst/>
          <a:cxnLst/>
          <a:rect l="0" t="0" r="0" b="0"/>
          <a:pathLst>
            <a:path>
              <a:moveTo>
                <a:pt x="364388" y="0"/>
              </a:moveTo>
              <a:lnTo>
                <a:pt x="364388" y="534260"/>
              </a:lnTo>
              <a:lnTo>
                <a:pt x="0" y="53426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B18A133-E8BD-47F1-B286-AF277304F826}">
      <dsp:nvSpPr>
        <dsp:cNvPr id="0" name=""/>
        <dsp:cNvSpPr/>
      </dsp:nvSpPr>
      <dsp:spPr>
        <a:xfrm>
          <a:off x="4229100" y="1472749"/>
          <a:ext cx="1619967" cy="583791"/>
        </a:xfrm>
        <a:custGeom>
          <a:avLst/>
          <a:gdLst/>
          <a:ahLst/>
          <a:cxnLst/>
          <a:rect l="0" t="0" r="0" b="0"/>
          <a:pathLst>
            <a:path>
              <a:moveTo>
                <a:pt x="0" y="0"/>
              </a:moveTo>
              <a:lnTo>
                <a:pt x="0" y="583791"/>
              </a:lnTo>
              <a:lnTo>
                <a:pt x="1619967" y="58379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74DC288-9CA3-418B-8683-5616F24D9B34}">
      <dsp:nvSpPr>
        <dsp:cNvPr id="0" name=""/>
        <dsp:cNvSpPr/>
      </dsp:nvSpPr>
      <dsp:spPr>
        <a:xfrm>
          <a:off x="4109181" y="1472749"/>
          <a:ext cx="91440" cy="583791"/>
        </a:xfrm>
        <a:custGeom>
          <a:avLst/>
          <a:gdLst/>
          <a:ahLst/>
          <a:cxnLst/>
          <a:rect l="0" t="0" r="0" b="0"/>
          <a:pathLst>
            <a:path>
              <a:moveTo>
                <a:pt x="119918" y="0"/>
              </a:moveTo>
              <a:lnTo>
                <a:pt x="119918" y="583791"/>
              </a:lnTo>
              <a:lnTo>
                <a:pt x="45720" y="58379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29EA477-8446-4604-991F-72300A357051}">
      <dsp:nvSpPr>
        <dsp:cNvPr id="0" name=""/>
        <dsp:cNvSpPr/>
      </dsp:nvSpPr>
      <dsp:spPr>
        <a:xfrm>
          <a:off x="4229100" y="1472749"/>
          <a:ext cx="127655" cy="559250"/>
        </a:xfrm>
        <a:custGeom>
          <a:avLst/>
          <a:gdLst/>
          <a:ahLst/>
          <a:cxnLst/>
          <a:rect l="0" t="0" r="0" b="0"/>
          <a:pathLst>
            <a:path>
              <a:moveTo>
                <a:pt x="0" y="0"/>
              </a:moveTo>
              <a:lnTo>
                <a:pt x="0" y="559250"/>
              </a:lnTo>
              <a:lnTo>
                <a:pt x="127655" y="55925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969549A-82B8-4AAE-A1AF-5253254802AA}">
      <dsp:nvSpPr>
        <dsp:cNvPr id="0" name=""/>
        <dsp:cNvSpPr/>
      </dsp:nvSpPr>
      <dsp:spPr>
        <a:xfrm>
          <a:off x="2663561" y="1472749"/>
          <a:ext cx="1565538" cy="559250"/>
        </a:xfrm>
        <a:custGeom>
          <a:avLst/>
          <a:gdLst/>
          <a:ahLst/>
          <a:cxnLst/>
          <a:rect l="0" t="0" r="0" b="0"/>
          <a:pathLst>
            <a:path>
              <a:moveTo>
                <a:pt x="1565538" y="0"/>
              </a:moveTo>
              <a:lnTo>
                <a:pt x="1565538" y="559250"/>
              </a:lnTo>
              <a:lnTo>
                <a:pt x="0" y="55925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C71223D-8EC4-40E7-B057-51F6B2438497}">
      <dsp:nvSpPr>
        <dsp:cNvPr id="0" name=""/>
        <dsp:cNvSpPr/>
      </dsp:nvSpPr>
      <dsp:spPr>
        <a:xfrm>
          <a:off x="2758026" y="609557"/>
          <a:ext cx="863191" cy="559250"/>
        </a:xfrm>
        <a:custGeom>
          <a:avLst/>
          <a:gdLst/>
          <a:ahLst/>
          <a:cxnLst/>
          <a:rect l="0" t="0" r="0" b="0"/>
          <a:pathLst>
            <a:path>
              <a:moveTo>
                <a:pt x="0" y="0"/>
              </a:moveTo>
              <a:lnTo>
                <a:pt x="0" y="559250"/>
              </a:lnTo>
              <a:lnTo>
                <a:pt x="863191" y="55925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BC1999F-62B2-4043-AA58-1FF89A229D9C}">
      <dsp:nvSpPr>
        <dsp:cNvPr id="0" name=""/>
        <dsp:cNvSpPr/>
      </dsp:nvSpPr>
      <dsp:spPr>
        <a:xfrm>
          <a:off x="1564111" y="609557"/>
          <a:ext cx="1193915" cy="532583"/>
        </a:xfrm>
        <a:custGeom>
          <a:avLst/>
          <a:gdLst/>
          <a:ahLst/>
          <a:cxnLst/>
          <a:rect l="0" t="0" r="0" b="0"/>
          <a:pathLst>
            <a:path>
              <a:moveTo>
                <a:pt x="1193915" y="0"/>
              </a:moveTo>
              <a:lnTo>
                <a:pt x="1193915" y="532583"/>
              </a:lnTo>
              <a:lnTo>
                <a:pt x="0" y="53258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7AEF1C1-F9EA-4B02-AC4C-255E3239D790}">
      <dsp:nvSpPr>
        <dsp:cNvPr id="0" name=""/>
        <dsp:cNvSpPr/>
      </dsp:nvSpPr>
      <dsp:spPr>
        <a:xfrm>
          <a:off x="2150145" y="1675"/>
          <a:ext cx="1215763" cy="60788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24765" rIns="24765" bIns="24765" numCol="1" spcCol="1270" anchor="ctr" anchorCtr="0">
          <a:noAutofit/>
        </a:bodyPr>
        <a:lstStyle/>
        <a:p>
          <a:pPr lvl="0" algn="ctr" defTabSz="1733550">
            <a:lnSpc>
              <a:spcPct val="90000"/>
            </a:lnSpc>
            <a:spcBef>
              <a:spcPct val="0"/>
            </a:spcBef>
            <a:spcAft>
              <a:spcPct val="35000"/>
            </a:spcAft>
          </a:pPr>
          <a:r>
            <a:rPr lang="en-US" sz="3900" kern="1200" dirty="0" smtClean="0"/>
            <a:t>html</a:t>
          </a:r>
          <a:endParaRPr lang="en-US" sz="3900" kern="1200" dirty="0"/>
        </a:p>
      </dsp:txBody>
      <dsp:txXfrm>
        <a:off x="2150145" y="1675"/>
        <a:ext cx="1215763" cy="607881"/>
      </dsp:txXfrm>
    </dsp:sp>
    <dsp:sp modelId="{F4AC65DF-04CD-4F1C-AD91-07A8118EB205}">
      <dsp:nvSpPr>
        <dsp:cNvPr id="0" name=""/>
        <dsp:cNvSpPr/>
      </dsp:nvSpPr>
      <dsp:spPr>
        <a:xfrm>
          <a:off x="348348" y="838199"/>
          <a:ext cx="1215763" cy="60788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24765" rIns="24765" bIns="24765" numCol="1" spcCol="1270" anchor="ctr" anchorCtr="0">
          <a:noAutofit/>
        </a:bodyPr>
        <a:lstStyle/>
        <a:p>
          <a:pPr lvl="0" algn="ctr" defTabSz="1733550">
            <a:lnSpc>
              <a:spcPct val="90000"/>
            </a:lnSpc>
            <a:spcBef>
              <a:spcPct val="0"/>
            </a:spcBef>
            <a:spcAft>
              <a:spcPct val="35000"/>
            </a:spcAft>
          </a:pPr>
          <a:r>
            <a:rPr lang="en-US" sz="3900" kern="1200" dirty="0" smtClean="0"/>
            <a:t>head</a:t>
          </a:r>
          <a:endParaRPr lang="en-US" sz="3900" kern="1200" dirty="0"/>
        </a:p>
      </dsp:txBody>
      <dsp:txXfrm>
        <a:off x="348348" y="838199"/>
        <a:ext cx="1215763" cy="607881"/>
      </dsp:txXfrm>
    </dsp:sp>
    <dsp:sp modelId="{095C866A-777C-4D39-9FB7-B6F3D4EA3053}">
      <dsp:nvSpPr>
        <dsp:cNvPr id="0" name=""/>
        <dsp:cNvSpPr/>
      </dsp:nvSpPr>
      <dsp:spPr>
        <a:xfrm>
          <a:off x="3621218" y="864867"/>
          <a:ext cx="1215763" cy="60788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24765" rIns="24765" bIns="24765" numCol="1" spcCol="1270" anchor="ctr" anchorCtr="0">
          <a:noAutofit/>
        </a:bodyPr>
        <a:lstStyle/>
        <a:p>
          <a:pPr lvl="0" algn="ctr" defTabSz="1733550">
            <a:lnSpc>
              <a:spcPct val="90000"/>
            </a:lnSpc>
            <a:spcBef>
              <a:spcPct val="0"/>
            </a:spcBef>
            <a:spcAft>
              <a:spcPct val="35000"/>
            </a:spcAft>
          </a:pPr>
          <a:r>
            <a:rPr lang="en-US" sz="3900" kern="1200" dirty="0" smtClean="0"/>
            <a:t>body</a:t>
          </a:r>
          <a:endParaRPr lang="en-US" sz="3900" kern="1200" dirty="0"/>
        </a:p>
      </dsp:txBody>
      <dsp:txXfrm>
        <a:off x="3621218" y="864867"/>
        <a:ext cx="1215763" cy="607881"/>
      </dsp:txXfrm>
    </dsp:sp>
    <dsp:sp modelId="{D9728DCA-C0B6-4F78-9DFA-1D1BF4D6C89D}">
      <dsp:nvSpPr>
        <dsp:cNvPr id="0" name=""/>
        <dsp:cNvSpPr/>
      </dsp:nvSpPr>
      <dsp:spPr>
        <a:xfrm>
          <a:off x="1447798" y="1728059"/>
          <a:ext cx="1215763" cy="60788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24765" rIns="24765" bIns="24765" numCol="1" spcCol="1270" anchor="ctr" anchorCtr="0">
          <a:noAutofit/>
        </a:bodyPr>
        <a:lstStyle/>
        <a:p>
          <a:pPr lvl="0" algn="ctr" defTabSz="1733550">
            <a:lnSpc>
              <a:spcPct val="90000"/>
            </a:lnSpc>
            <a:spcBef>
              <a:spcPct val="0"/>
            </a:spcBef>
            <a:spcAft>
              <a:spcPct val="35000"/>
            </a:spcAft>
          </a:pPr>
          <a:r>
            <a:rPr lang="en-US" sz="3900" kern="1200" dirty="0" smtClean="0"/>
            <a:t>h1</a:t>
          </a:r>
          <a:endParaRPr lang="en-US" sz="3900" kern="1200" dirty="0"/>
        </a:p>
      </dsp:txBody>
      <dsp:txXfrm>
        <a:off x="1447798" y="1728059"/>
        <a:ext cx="1215763" cy="607881"/>
      </dsp:txXfrm>
    </dsp:sp>
    <dsp:sp modelId="{0A168B16-F78C-4751-8184-B0EFB81128DB}">
      <dsp:nvSpPr>
        <dsp:cNvPr id="0" name=""/>
        <dsp:cNvSpPr/>
      </dsp:nvSpPr>
      <dsp:spPr>
        <a:xfrm>
          <a:off x="4356755" y="1728059"/>
          <a:ext cx="1215763" cy="60788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24765" rIns="24765" bIns="24765" numCol="1" spcCol="1270" anchor="ctr" anchorCtr="0">
          <a:noAutofit/>
        </a:bodyPr>
        <a:lstStyle/>
        <a:p>
          <a:pPr lvl="0" algn="ctr" defTabSz="1733550">
            <a:lnSpc>
              <a:spcPct val="90000"/>
            </a:lnSpc>
            <a:spcBef>
              <a:spcPct val="0"/>
            </a:spcBef>
            <a:spcAft>
              <a:spcPct val="35000"/>
            </a:spcAft>
          </a:pPr>
          <a:r>
            <a:rPr lang="en-US" sz="3900" kern="1200" dirty="0" smtClean="0"/>
            <a:t>p</a:t>
          </a:r>
          <a:endParaRPr lang="en-US" sz="3900" kern="1200" dirty="0"/>
        </a:p>
      </dsp:txBody>
      <dsp:txXfrm>
        <a:off x="4356755" y="1728059"/>
        <a:ext cx="1215763" cy="607881"/>
      </dsp:txXfrm>
    </dsp:sp>
    <dsp:sp modelId="{F0CDB105-D628-4334-A11A-26FC2912E123}">
      <dsp:nvSpPr>
        <dsp:cNvPr id="0" name=""/>
        <dsp:cNvSpPr/>
      </dsp:nvSpPr>
      <dsp:spPr>
        <a:xfrm>
          <a:off x="2939138" y="1752599"/>
          <a:ext cx="1215763" cy="60788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24765" rIns="24765" bIns="24765" numCol="1" spcCol="1270" anchor="ctr" anchorCtr="0">
          <a:noAutofit/>
        </a:bodyPr>
        <a:lstStyle/>
        <a:p>
          <a:pPr lvl="0" algn="ctr" defTabSz="1733550">
            <a:lnSpc>
              <a:spcPct val="90000"/>
            </a:lnSpc>
            <a:spcBef>
              <a:spcPct val="0"/>
            </a:spcBef>
            <a:spcAft>
              <a:spcPct val="35000"/>
            </a:spcAft>
          </a:pPr>
          <a:r>
            <a:rPr lang="en-US" sz="3900" kern="1200" dirty="0" smtClean="0"/>
            <a:t>p</a:t>
          </a:r>
          <a:endParaRPr lang="en-US" sz="3900" kern="1200" dirty="0"/>
        </a:p>
      </dsp:txBody>
      <dsp:txXfrm>
        <a:off x="2939138" y="1752599"/>
        <a:ext cx="1215763" cy="607881"/>
      </dsp:txXfrm>
    </dsp:sp>
    <dsp:sp modelId="{95007300-835C-4FAB-B8AE-D90924AC421C}">
      <dsp:nvSpPr>
        <dsp:cNvPr id="0" name=""/>
        <dsp:cNvSpPr/>
      </dsp:nvSpPr>
      <dsp:spPr>
        <a:xfrm>
          <a:off x="5849067" y="1752599"/>
          <a:ext cx="1215763" cy="60788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24765" rIns="24765" bIns="24765" numCol="1" spcCol="1270" anchor="ctr" anchorCtr="0">
          <a:noAutofit/>
        </a:bodyPr>
        <a:lstStyle/>
        <a:p>
          <a:pPr lvl="0" algn="ctr" defTabSz="1733550">
            <a:lnSpc>
              <a:spcPct val="90000"/>
            </a:lnSpc>
            <a:spcBef>
              <a:spcPct val="0"/>
            </a:spcBef>
            <a:spcAft>
              <a:spcPct val="35000"/>
            </a:spcAft>
          </a:pPr>
          <a:r>
            <a:rPr lang="en-US" sz="3900" kern="1200" dirty="0" err="1" smtClean="0"/>
            <a:t>ul</a:t>
          </a:r>
          <a:endParaRPr lang="en-US" sz="3900" kern="1200" dirty="0"/>
        </a:p>
      </dsp:txBody>
      <dsp:txXfrm>
        <a:off x="5849067" y="1752599"/>
        <a:ext cx="1215763" cy="607881"/>
      </dsp:txXfrm>
    </dsp:sp>
    <dsp:sp modelId="{AD51CDE4-D77D-4CBD-91BE-C6333322D29D}">
      <dsp:nvSpPr>
        <dsp:cNvPr id="0" name=""/>
        <dsp:cNvSpPr/>
      </dsp:nvSpPr>
      <dsp:spPr>
        <a:xfrm>
          <a:off x="4876797" y="2590801"/>
          <a:ext cx="1215763" cy="60788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24765" rIns="24765" bIns="24765" numCol="1" spcCol="1270" anchor="ctr" anchorCtr="0">
          <a:noAutofit/>
        </a:bodyPr>
        <a:lstStyle/>
        <a:p>
          <a:pPr lvl="0" algn="ctr" defTabSz="1733550">
            <a:lnSpc>
              <a:spcPct val="90000"/>
            </a:lnSpc>
            <a:spcBef>
              <a:spcPct val="0"/>
            </a:spcBef>
            <a:spcAft>
              <a:spcPct val="35000"/>
            </a:spcAft>
          </a:pPr>
          <a:r>
            <a:rPr lang="en-US" sz="3900" kern="1200" dirty="0" smtClean="0"/>
            <a:t>li</a:t>
          </a:r>
          <a:endParaRPr lang="en-US" sz="3900" kern="1200" dirty="0"/>
        </a:p>
      </dsp:txBody>
      <dsp:txXfrm>
        <a:off x="4876797" y="2590801"/>
        <a:ext cx="1215763" cy="607881"/>
      </dsp:txXfrm>
    </dsp:sp>
    <dsp:sp modelId="{75BB1FC7-815D-43F1-993F-76F1CED3BB61}">
      <dsp:nvSpPr>
        <dsp:cNvPr id="0" name=""/>
        <dsp:cNvSpPr/>
      </dsp:nvSpPr>
      <dsp:spPr>
        <a:xfrm>
          <a:off x="6705597" y="2592521"/>
          <a:ext cx="1215763" cy="60788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24765" rIns="24765" bIns="24765" numCol="1" spcCol="1270" anchor="ctr" anchorCtr="0">
          <a:noAutofit/>
        </a:bodyPr>
        <a:lstStyle/>
        <a:p>
          <a:pPr lvl="0" algn="ctr" defTabSz="1733550">
            <a:lnSpc>
              <a:spcPct val="90000"/>
            </a:lnSpc>
            <a:spcBef>
              <a:spcPct val="0"/>
            </a:spcBef>
            <a:spcAft>
              <a:spcPct val="35000"/>
            </a:spcAft>
          </a:pPr>
          <a:r>
            <a:rPr lang="en-US" sz="3900" kern="1200" dirty="0" smtClean="0"/>
            <a:t>li</a:t>
          </a:r>
          <a:endParaRPr lang="en-US" sz="3900" kern="1200" dirty="0"/>
        </a:p>
      </dsp:txBody>
      <dsp:txXfrm>
        <a:off x="6705597" y="2592521"/>
        <a:ext cx="1215763" cy="60788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87EB1B-4837-421C-8AFF-7DACDBE4BE34}">
      <dsp:nvSpPr>
        <dsp:cNvPr id="0" name=""/>
        <dsp:cNvSpPr/>
      </dsp:nvSpPr>
      <dsp:spPr>
        <a:xfrm>
          <a:off x="2925588" y="3347919"/>
          <a:ext cx="244822" cy="526367"/>
        </a:xfrm>
        <a:custGeom>
          <a:avLst/>
          <a:gdLst/>
          <a:ahLst/>
          <a:cxnLst/>
          <a:rect l="0" t="0" r="0" b="0"/>
          <a:pathLst>
            <a:path>
              <a:moveTo>
                <a:pt x="0" y="0"/>
              </a:moveTo>
              <a:lnTo>
                <a:pt x="122411" y="0"/>
              </a:lnTo>
              <a:lnTo>
                <a:pt x="122411" y="526367"/>
              </a:lnTo>
              <a:lnTo>
                <a:pt x="244822" y="52636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743287E-5076-47DA-96BA-A479A9C86928}">
      <dsp:nvSpPr>
        <dsp:cNvPr id="0" name=""/>
        <dsp:cNvSpPr/>
      </dsp:nvSpPr>
      <dsp:spPr>
        <a:xfrm>
          <a:off x="2925588" y="3302199"/>
          <a:ext cx="244822" cy="91440"/>
        </a:xfrm>
        <a:custGeom>
          <a:avLst/>
          <a:gdLst/>
          <a:ahLst/>
          <a:cxnLst/>
          <a:rect l="0" t="0" r="0" b="0"/>
          <a:pathLst>
            <a:path>
              <a:moveTo>
                <a:pt x="0" y="45720"/>
              </a:moveTo>
              <a:lnTo>
                <a:pt x="244822" y="4572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0D497AA-FA46-41C0-A79C-094B306AD26E}">
      <dsp:nvSpPr>
        <dsp:cNvPr id="0" name=""/>
        <dsp:cNvSpPr/>
      </dsp:nvSpPr>
      <dsp:spPr>
        <a:xfrm>
          <a:off x="4394522" y="2821551"/>
          <a:ext cx="244822" cy="263183"/>
        </a:xfrm>
        <a:custGeom>
          <a:avLst/>
          <a:gdLst/>
          <a:ahLst/>
          <a:cxnLst/>
          <a:rect l="0" t="0" r="0" b="0"/>
          <a:pathLst>
            <a:path>
              <a:moveTo>
                <a:pt x="0" y="0"/>
              </a:moveTo>
              <a:lnTo>
                <a:pt x="122411" y="0"/>
              </a:lnTo>
              <a:lnTo>
                <a:pt x="122411" y="263183"/>
              </a:lnTo>
              <a:lnTo>
                <a:pt x="244822" y="26318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94A90ED-4A4B-4C0A-AAE4-3AE22B09C5CE}">
      <dsp:nvSpPr>
        <dsp:cNvPr id="0" name=""/>
        <dsp:cNvSpPr/>
      </dsp:nvSpPr>
      <dsp:spPr>
        <a:xfrm>
          <a:off x="4394522" y="2558367"/>
          <a:ext cx="244822" cy="263183"/>
        </a:xfrm>
        <a:custGeom>
          <a:avLst/>
          <a:gdLst/>
          <a:ahLst/>
          <a:cxnLst/>
          <a:rect l="0" t="0" r="0" b="0"/>
          <a:pathLst>
            <a:path>
              <a:moveTo>
                <a:pt x="0" y="263183"/>
              </a:moveTo>
              <a:lnTo>
                <a:pt x="122411" y="263183"/>
              </a:lnTo>
              <a:lnTo>
                <a:pt x="122411" y="0"/>
              </a:lnTo>
              <a:lnTo>
                <a:pt x="244822" y="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39362A8-6302-4F9D-9C5F-2FC0F0F74873}">
      <dsp:nvSpPr>
        <dsp:cNvPr id="0" name=""/>
        <dsp:cNvSpPr/>
      </dsp:nvSpPr>
      <dsp:spPr>
        <a:xfrm>
          <a:off x="2925588" y="2821551"/>
          <a:ext cx="244822" cy="526367"/>
        </a:xfrm>
        <a:custGeom>
          <a:avLst/>
          <a:gdLst/>
          <a:ahLst/>
          <a:cxnLst/>
          <a:rect l="0" t="0" r="0" b="0"/>
          <a:pathLst>
            <a:path>
              <a:moveTo>
                <a:pt x="0" y="526367"/>
              </a:moveTo>
              <a:lnTo>
                <a:pt x="122411" y="526367"/>
              </a:lnTo>
              <a:lnTo>
                <a:pt x="122411" y="0"/>
              </a:lnTo>
              <a:lnTo>
                <a:pt x="244822" y="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9E4EC0C-F438-4976-B927-EB9C2ABECD6D}">
      <dsp:nvSpPr>
        <dsp:cNvPr id="0" name=""/>
        <dsp:cNvSpPr/>
      </dsp:nvSpPr>
      <dsp:spPr>
        <a:xfrm>
          <a:off x="1456655" y="1768816"/>
          <a:ext cx="244822" cy="1579103"/>
        </a:xfrm>
        <a:custGeom>
          <a:avLst/>
          <a:gdLst/>
          <a:ahLst/>
          <a:cxnLst/>
          <a:rect l="0" t="0" r="0" b="0"/>
          <a:pathLst>
            <a:path>
              <a:moveTo>
                <a:pt x="0" y="0"/>
              </a:moveTo>
              <a:lnTo>
                <a:pt x="122411" y="0"/>
              </a:lnTo>
              <a:lnTo>
                <a:pt x="122411" y="1579103"/>
              </a:lnTo>
              <a:lnTo>
                <a:pt x="244822" y="157910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E5C0AFA-65FC-4A9E-850C-013AC9F3B949}">
      <dsp:nvSpPr>
        <dsp:cNvPr id="0" name=""/>
        <dsp:cNvSpPr/>
      </dsp:nvSpPr>
      <dsp:spPr>
        <a:xfrm>
          <a:off x="2925588" y="2032000"/>
          <a:ext cx="244822" cy="263183"/>
        </a:xfrm>
        <a:custGeom>
          <a:avLst/>
          <a:gdLst/>
          <a:ahLst/>
          <a:cxnLst/>
          <a:rect l="0" t="0" r="0" b="0"/>
          <a:pathLst>
            <a:path>
              <a:moveTo>
                <a:pt x="0" y="0"/>
              </a:moveTo>
              <a:lnTo>
                <a:pt x="122411" y="0"/>
              </a:lnTo>
              <a:lnTo>
                <a:pt x="122411" y="263183"/>
              </a:lnTo>
              <a:lnTo>
                <a:pt x="244822" y="26318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20441E2-3BFA-411E-824D-813ABEFAFA26}">
      <dsp:nvSpPr>
        <dsp:cNvPr id="0" name=""/>
        <dsp:cNvSpPr/>
      </dsp:nvSpPr>
      <dsp:spPr>
        <a:xfrm>
          <a:off x="2925588" y="1768816"/>
          <a:ext cx="244822" cy="263183"/>
        </a:xfrm>
        <a:custGeom>
          <a:avLst/>
          <a:gdLst/>
          <a:ahLst/>
          <a:cxnLst/>
          <a:rect l="0" t="0" r="0" b="0"/>
          <a:pathLst>
            <a:path>
              <a:moveTo>
                <a:pt x="0" y="263183"/>
              </a:moveTo>
              <a:lnTo>
                <a:pt x="122411" y="263183"/>
              </a:lnTo>
              <a:lnTo>
                <a:pt x="122411" y="0"/>
              </a:lnTo>
              <a:lnTo>
                <a:pt x="244822" y="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269EA29-B2C7-425C-AC55-8AF9352FA61E}">
      <dsp:nvSpPr>
        <dsp:cNvPr id="0" name=""/>
        <dsp:cNvSpPr/>
      </dsp:nvSpPr>
      <dsp:spPr>
        <a:xfrm>
          <a:off x="1456655" y="1768816"/>
          <a:ext cx="244822" cy="263183"/>
        </a:xfrm>
        <a:custGeom>
          <a:avLst/>
          <a:gdLst/>
          <a:ahLst/>
          <a:cxnLst/>
          <a:rect l="0" t="0" r="0" b="0"/>
          <a:pathLst>
            <a:path>
              <a:moveTo>
                <a:pt x="0" y="0"/>
              </a:moveTo>
              <a:lnTo>
                <a:pt x="122411" y="0"/>
              </a:lnTo>
              <a:lnTo>
                <a:pt x="122411" y="263183"/>
              </a:lnTo>
              <a:lnTo>
                <a:pt x="244822" y="26318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F63428F-D26E-421D-91DE-1604A6298276}">
      <dsp:nvSpPr>
        <dsp:cNvPr id="0" name=""/>
        <dsp:cNvSpPr/>
      </dsp:nvSpPr>
      <dsp:spPr>
        <a:xfrm>
          <a:off x="4394522" y="1196728"/>
          <a:ext cx="244822" cy="91440"/>
        </a:xfrm>
        <a:custGeom>
          <a:avLst/>
          <a:gdLst/>
          <a:ahLst/>
          <a:cxnLst/>
          <a:rect l="0" t="0" r="0" b="0"/>
          <a:pathLst>
            <a:path>
              <a:moveTo>
                <a:pt x="0" y="45720"/>
              </a:moveTo>
              <a:lnTo>
                <a:pt x="244822" y="4572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744D4BA-76F2-4446-9B2B-F80C194A1BFC}">
      <dsp:nvSpPr>
        <dsp:cNvPr id="0" name=""/>
        <dsp:cNvSpPr/>
      </dsp:nvSpPr>
      <dsp:spPr>
        <a:xfrm>
          <a:off x="2925588" y="716080"/>
          <a:ext cx="244822" cy="526367"/>
        </a:xfrm>
        <a:custGeom>
          <a:avLst/>
          <a:gdLst/>
          <a:ahLst/>
          <a:cxnLst/>
          <a:rect l="0" t="0" r="0" b="0"/>
          <a:pathLst>
            <a:path>
              <a:moveTo>
                <a:pt x="0" y="0"/>
              </a:moveTo>
              <a:lnTo>
                <a:pt x="122411" y="0"/>
              </a:lnTo>
              <a:lnTo>
                <a:pt x="122411" y="526367"/>
              </a:lnTo>
              <a:lnTo>
                <a:pt x="244822" y="52636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7DED86C-7443-42BF-9A10-8D7DA4F22B0E}">
      <dsp:nvSpPr>
        <dsp:cNvPr id="0" name=""/>
        <dsp:cNvSpPr/>
      </dsp:nvSpPr>
      <dsp:spPr>
        <a:xfrm>
          <a:off x="4394522" y="670360"/>
          <a:ext cx="244822" cy="91440"/>
        </a:xfrm>
        <a:custGeom>
          <a:avLst/>
          <a:gdLst/>
          <a:ahLst/>
          <a:cxnLst/>
          <a:rect l="0" t="0" r="0" b="0"/>
          <a:pathLst>
            <a:path>
              <a:moveTo>
                <a:pt x="0" y="45720"/>
              </a:moveTo>
              <a:lnTo>
                <a:pt x="244822" y="4572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138C7B7-3833-420C-82E3-E733AABCBC0F}">
      <dsp:nvSpPr>
        <dsp:cNvPr id="0" name=""/>
        <dsp:cNvSpPr/>
      </dsp:nvSpPr>
      <dsp:spPr>
        <a:xfrm>
          <a:off x="2925588" y="670360"/>
          <a:ext cx="244822" cy="91440"/>
        </a:xfrm>
        <a:custGeom>
          <a:avLst/>
          <a:gdLst/>
          <a:ahLst/>
          <a:cxnLst/>
          <a:rect l="0" t="0" r="0" b="0"/>
          <a:pathLst>
            <a:path>
              <a:moveTo>
                <a:pt x="0" y="45720"/>
              </a:moveTo>
              <a:lnTo>
                <a:pt x="244822" y="4572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E9CDF40-4B6C-4C62-A015-9232A5034E73}">
      <dsp:nvSpPr>
        <dsp:cNvPr id="0" name=""/>
        <dsp:cNvSpPr/>
      </dsp:nvSpPr>
      <dsp:spPr>
        <a:xfrm>
          <a:off x="2925588" y="189712"/>
          <a:ext cx="244822" cy="526367"/>
        </a:xfrm>
        <a:custGeom>
          <a:avLst/>
          <a:gdLst/>
          <a:ahLst/>
          <a:cxnLst/>
          <a:rect l="0" t="0" r="0" b="0"/>
          <a:pathLst>
            <a:path>
              <a:moveTo>
                <a:pt x="0" y="526367"/>
              </a:moveTo>
              <a:lnTo>
                <a:pt x="122411" y="526367"/>
              </a:lnTo>
              <a:lnTo>
                <a:pt x="122411" y="0"/>
              </a:lnTo>
              <a:lnTo>
                <a:pt x="244822" y="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B0DEAB1-2656-49B7-9334-76DE7577CFCC}">
      <dsp:nvSpPr>
        <dsp:cNvPr id="0" name=""/>
        <dsp:cNvSpPr/>
      </dsp:nvSpPr>
      <dsp:spPr>
        <a:xfrm>
          <a:off x="1456655" y="716080"/>
          <a:ext cx="244822" cy="1052735"/>
        </a:xfrm>
        <a:custGeom>
          <a:avLst/>
          <a:gdLst/>
          <a:ahLst/>
          <a:cxnLst/>
          <a:rect l="0" t="0" r="0" b="0"/>
          <a:pathLst>
            <a:path>
              <a:moveTo>
                <a:pt x="0" y="1052735"/>
              </a:moveTo>
              <a:lnTo>
                <a:pt x="122411" y="1052735"/>
              </a:lnTo>
              <a:lnTo>
                <a:pt x="122411" y="0"/>
              </a:lnTo>
              <a:lnTo>
                <a:pt x="244822"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FA5A3CD-0D19-4895-B9A3-D76DB867D917}">
      <dsp:nvSpPr>
        <dsp:cNvPr id="0" name=""/>
        <dsp:cNvSpPr/>
      </dsp:nvSpPr>
      <dsp:spPr>
        <a:xfrm>
          <a:off x="1456655" y="186676"/>
          <a:ext cx="244822" cy="1582139"/>
        </a:xfrm>
        <a:custGeom>
          <a:avLst/>
          <a:gdLst/>
          <a:ahLst/>
          <a:cxnLst/>
          <a:rect l="0" t="0" r="0" b="0"/>
          <a:pathLst>
            <a:path>
              <a:moveTo>
                <a:pt x="0" y="1582139"/>
              </a:moveTo>
              <a:lnTo>
                <a:pt x="122411" y="1582139"/>
              </a:lnTo>
              <a:lnTo>
                <a:pt x="122411" y="0"/>
              </a:lnTo>
              <a:lnTo>
                <a:pt x="244822"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0389AAB-3479-4525-8E43-5320AD988A53}">
      <dsp:nvSpPr>
        <dsp:cNvPr id="0" name=""/>
        <dsp:cNvSpPr/>
      </dsp:nvSpPr>
      <dsp:spPr>
        <a:xfrm>
          <a:off x="232543" y="1582139"/>
          <a:ext cx="1224111" cy="37335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t>Root</a:t>
          </a:r>
          <a:endParaRPr lang="en-US" sz="1900" kern="1200" dirty="0"/>
        </a:p>
      </dsp:txBody>
      <dsp:txXfrm>
        <a:off x="232543" y="1582139"/>
        <a:ext cx="1224111" cy="373353"/>
      </dsp:txXfrm>
    </dsp:sp>
    <dsp:sp modelId="{ECD71DF6-BF82-4AB9-8CE5-6EA9F5A15900}">
      <dsp:nvSpPr>
        <dsp:cNvPr id="0" name=""/>
        <dsp:cNvSpPr/>
      </dsp:nvSpPr>
      <dsp:spPr>
        <a:xfrm>
          <a:off x="1701477" y="0"/>
          <a:ext cx="1224111" cy="373353"/>
        </a:xfrm>
        <a:prstGeom prst="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t>index.html</a:t>
          </a:r>
          <a:endParaRPr lang="en-US" sz="1900" kern="1200" dirty="0"/>
        </a:p>
      </dsp:txBody>
      <dsp:txXfrm>
        <a:off x="1701477" y="0"/>
        <a:ext cx="1224111" cy="373353"/>
      </dsp:txXfrm>
    </dsp:sp>
    <dsp:sp modelId="{11577F29-4F5F-4FE8-85B6-DEE384434D97}">
      <dsp:nvSpPr>
        <dsp:cNvPr id="0" name=""/>
        <dsp:cNvSpPr/>
      </dsp:nvSpPr>
      <dsp:spPr>
        <a:xfrm>
          <a:off x="1701477" y="529403"/>
          <a:ext cx="1224111" cy="37335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t>assets</a:t>
          </a:r>
          <a:endParaRPr lang="en-US" sz="1900" kern="1200" dirty="0"/>
        </a:p>
      </dsp:txBody>
      <dsp:txXfrm>
        <a:off x="1701477" y="529403"/>
        <a:ext cx="1224111" cy="373353"/>
      </dsp:txXfrm>
    </dsp:sp>
    <dsp:sp modelId="{25AE66A2-C5FB-4BE0-88AD-32A678400B17}">
      <dsp:nvSpPr>
        <dsp:cNvPr id="0" name=""/>
        <dsp:cNvSpPr/>
      </dsp:nvSpPr>
      <dsp:spPr>
        <a:xfrm>
          <a:off x="3170411" y="3035"/>
          <a:ext cx="1224111" cy="37335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t>images</a:t>
          </a:r>
          <a:endParaRPr lang="en-US" sz="1900" kern="1200" dirty="0"/>
        </a:p>
      </dsp:txBody>
      <dsp:txXfrm>
        <a:off x="3170411" y="3035"/>
        <a:ext cx="1224111" cy="373353"/>
      </dsp:txXfrm>
    </dsp:sp>
    <dsp:sp modelId="{EB454F46-EB71-496D-8C1A-C156BA44CEC1}">
      <dsp:nvSpPr>
        <dsp:cNvPr id="0" name=""/>
        <dsp:cNvSpPr/>
      </dsp:nvSpPr>
      <dsp:spPr>
        <a:xfrm>
          <a:off x="3170411" y="529403"/>
          <a:ext cx="1224111" cy="37335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err="1" smtClean="0"/>
            <a:t>css</a:t>
          </a:r>
          <a:endParaRPr lang="en-US" sz="1900" kern="1200" dirty="0"/>
        </a:p>
      </dsp:txBody>
      <dsp:txXfrm>
        <a:off x="3170411" y="529403"/>
        <a:ext cx="1224111" cy="373353"/>
      </dsp:txXfrm>
    </dsp:sp>
    <dsp:sp modelId="{A97D58A0-F7EE-4D67-B2FD-69C7E85DE84D}">
      <dsp:nvSpPr>
        <dsp:cNvPr id="0" name=""/>
        <dsp:cNvSpPr/>
      </dsp:nvSpPr>
      <dsp:spPr>
        <a:xfrm>
          <a:off x="4639344" y="529403"/>
          <a:ext cx="1224111" cy="373353"/>
        </a:xfrm>
        <a:prstGeom prst="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t>main.css</a:t>
          </a:r>
          <a:endParaRPr lang="en-US" sz="1900" kern="1200" dirty="0"/>
        </a:p>
      </dsp:txBody>
      <dsp:txXfrm>
        <a:off x="4639344" y="529403"/>
        <a:ext cx="1224111" cy="373353"/>
      </dsp:txXfrm>
    </dsp:sp>
    <dsp:sp modelId="{78819768-D44F-4972-B001-B17FC81393E8}">
      <dsp:nvSpPr>
        <dsp:cNvPr id="0" name=""/>
        <dsp:cNvSpPr/>
      </dsp:nvSpPr>
      <dsp:spPr>
        <a:xfrm>
          <a:off x="3170411" y="1055771"/>
          <a:ext cx="1224111" cy="37335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err="1" smtClean="0"/>
            <a:t>js</a:t>
          </a:r>
          <a:endParaRPr lang="en-US" sz="1900" kern="1200" dirty="0"/>
        </a:p>
      </dsp:txBody>
      <dsp:txXfrm>
        <a:off x="3170411" y="1055771"/>
        <a:ext cx="1224111" cy="373353"/>
      </dsp:txXfrm>
    </dsp:sp>
    <dsp:sp modelId="{140711B3-9D96-43C1-A5C4-939B4C8A16F2}">
      <dsp:nvSpPr>
        <dsp:cNvPr id="0" name=""/>
        <dsp:cNvSpPr/>
      </dsp:nvSpPr>
      <dsp:spPr>
        <a:xfrm>
          <a:off x="4639344" y="1055771"/>
          <a:ext cx="1224111" cy="373353"/>
        </a:xfrm>
        <a:prstGeom prst="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t>jquery.js</a:t>
          </a:r>
          <a:endParaRPr lang="en-US" sz="1900" kern="1200" dirty="0"/>
        </a:p>
      </dsp:txBody>
      <dsp:txXfrm>
        <a:off x="4639344" y="1055771"/>
        <a:ext cx="1224111" cy="373353"/>
      </dsp:txXfrm>
    </dsp:sp>
    <dsp:sp modelId="{FC0751A5-B474-438A-AAA1-A81D5A2864A2}">
      <dsp:nvSpPr>
        <dsp:cNvPr id="0" name=""/>
        <dsp:cNvSpPr/>
      </dsp:nvSpPr>
      <dsp:spPr>
        <a:xfrm>
          <a:off x="1701477" y="1845323"/>
          <a:ext cx="1224111" cy="37335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t>about</a:t>
          </a:r>
          <a:endParaRPr lang="en-US" sz="1900" kern="1200" dirty="0"/>
        </a:p>
      </dsp:txBody>
      <dsp:txXfrm>
        <a:off x="1701477" y="1845323"/>
        <a:ext cx="1224111" cy="373353"/>
      </dsp:txXfrm>
    </dsp:sp>
    <dsp:sp modelId="{A39C164C-1C3D-4BE7-B310-D7B150404F98}">
      <dsp:nvSpPr>
        <dsp:cNvPr id="0" name=""/>
        <dsp:cNvSpPr/>
      </dsp:nvSpPr>
      <dsp:spPr>
        <a:xfrm>
          <a:off x="3170411" y="1582139"/>
          <a:ext cx="1224111" cy="373353"/>
        </a:xfrm>
        <a:prstGeom prst="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t>index.html</a:t>
          </a:r>
          <a:endParaRPr lang="en-US" sz="1900" kern="1200" dirty="0"/>
        </a:p>
      </dsp:txBody>
      <dsp:txXfrm>
        <a:off x="3170411" y="1582139"/>
        <a:ext cx="1224111" cy="373353"/>
      </dsp:txXfrm>
    </dsp:sp>
    <dsp:sp modelId="{9BD24538-321D-48AE-948D-D03E9A193D21}">
      <dsp:nvSpPr>
        <dsp:cNvPr id="0" name=""/>
        <dsp:cNvSpPr/>
      </dsp:nvSpPr>
      <dsp:spPr>
        <a:xfrm>
          <a:off x="3170411" y="2108506"/>
          <a:ext cx="1224111" cy="373353"/>
        </a:xfrm>
        <a:prstGeom prst="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t>history.html</a:t>
          </a:r>
          <a:endParaRPr lang="en-US" sz="1900" kern="1200" dirty="0"/>
        </a:p>
      </dsp:txBody>
      <dsp:txXfrm>
        <a:off x="3170411" y="2108506"/>
        <a:ext cx="1224111" cy="373353"/>
      </dsp:txXfrm>
    </dsp:sp>
    <dsp:sp modelId="{2727D72D-73F4-49BD-BA8A-29D7E4D1BD91}">
      <dsp:nvSpPr>
        <dsp:cNvPr id="0" name=""/>
        <dsp:cNvSpPr/>
      </dsp:nvSpPr>
      <dsp:spPr>
        <a:xfrm>
          <a:off x="1701477" y="3161242"/>
          <a:ext cx="1224111" cy="37335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t>courses</a:t>
          </a:r>
          <a:endParaRPr lang="en-US" sz="1900" kern="1200" dirty="0"/>
        </a:p>
      </dsp:txBody>
      <dsp:txXfrm>
        <a:off x="1701477" y="3161242"/>
        <a:ext cx="1224111" cy="373353"/>
      </dsp:txXfrm>
    </dsp:sp>
    <dsp:sp modelId="{976F19EB-D708-4BA9-BCA4-303EA7AA19A9}">
      <dsp:nvSpPr>
        <dsp:cNvPr id="0" name=""/>
        <dsp:cNvSpPr/>
      </dsp:nvSpPr>
      <dsp:spPr>
        <a:xfrm>
          <a:off x="3170411" y="2634874"/>
          <a:ext cx="1224111" cy="37335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t>I257</a:t>
          </a:r>
          <a:endParaRPr lang="en-US" sz="1900" kern="1200" dirty="0"/>
        </a:p>
      </dsp:txBody>
      <dsp:txXfrm>
        <a:off x="3170411" y="2634874"/>
        <a:ext cx="1224111" cy="373353"/>
      </dsp:txXfrm>
    </dsp:sp>
    <dsp:sp modelId="{0B8F4150-151B-490F-9904-7D6689750C2E}">
      <dsp:nvSpPr>
        <dsp:cNvPr id="0" name=""/>
        <dsp:cNvSpPr/>
      </dsp:nvSpPr>
      <dsp:spPr>
        <a:xfrm>
          <a:off x="4639344" y="2371690"/>
          <a:ext cx="1224111" cy="373353"/>
        </a:xfrm>
        <a:prstGeom prst="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t>index.html</a:t>
          </a:r>
          <a:endParaRPr lang="en-US" sz="1900" kern="1200" dirty="0"/>
        </a:p>
      </dsp:txBody>
      <dsp:txXfrm>
        <a:off x="4639344" y="2371690"/>
        <a:ext cx="1224111" cy="373353"/>
      </dsp:txXfrm>
    </dsp:sp>
    <dsp:sp modelId="{F01A6420-B70D-4B81-A134-98E9C89B0D3F}">
      <dsp:nvSpPr>
        <dsp:cNvPr id="0" name=""/>
        <dsp:cNvSpPr/>
      </dsp:nvSpPr>
      <dsp:spPr>
        <a:xfrm>
          <a:off x="4639344" y="2898058"/>
          <a:ext cx="1224111" cy="373353"/>
        </a:xfrm>
        <a:prstGeom prst="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t>syllabi.html</a:t>
          </a:r>
          <a:endParaRPr lang="en-US" sz="1900" kern="1200" dirty="0"/>
        </a:p>
      </dsp:txBody>
      <dsp:txXfrm>
        <a:off x="4639344" y="2898058"/>
        <a:ext cx="1224111" cy="373353"/>
      </dsp:txXfrm>
    </dsp:sp>
    <dsp:sp modelId="{370C37F5-A8C8-4CFA-B0A6-9801DCBE3233}">
      <dsp:nvSpPr>
        <dsp:cNvPr id="0" name=""/>
        <dsp:cNvSpPr/>
      </dsp:nvSpPr>
      <dsp:spPr>
        <a:xfrm>
          <a:off x="3170411" y="3161242"/>
          <a:ext cx="1224111" cy="37335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t>I202</a:t>
          </a:r>
          <a:endParaRPr lang="en-US" sz="1900" kern="1200" dirty="0"/>
        </a:p>
      </dsp:txBody>
      <dsp:txXfrm>
        <a:off x="3170411" y="3161242"/>
        <a:ext cx="1224111" cy="373353"/>
      </dsp:txXfrm>
    </dsp:sp>
    <dsp:sp modelId="{5FEAC3DF-D894-457C-861C-C607453002E9}">
      <dsp:nvSpPr>
        <dsp:cNvPr id="0" name=""/>
        <dsp:cNvSpPr/>
      </dsp:nvSpPr>
      <dsp:spPr>
        <a:xfrm>
          <a:off x="3170411" y="3687610"/>
          <a:ext cx="1224111" cy="37335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t>I205</a:t>
          </a:r>
          <a:endParaRPr lang="en-US" sz="1900" kern="1200" dirty="0"/>
        </a:p>
      </dsp:txBody>
      <dsp:txXfrm>
        <a:off x="3170411" y="3687610"/>
        <a:ext cx="1224111" cy="373353"/>
      </dsp:txXfrm>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47C8757-2202-437F-9B43-128C6DB886C6}" type="datetimeFigureOut">
              <a:rPr lang="en-US" smtClean="0"/>
              <a:t>10/8/2012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95488C-49B4-4712-81A5-938A02FB9814}" type="slidenum">
              <a:rPr lang="en-US" smtClean="0"/>
              <a:t>‹#›</a:t>
            </a:fld>
            <a:endParaRPr lang="en-US"/>
          </a:p>
        </p:txBody>
      </p:sp>
    </p:spTree>
    <p:extLst>
      <p:ext uri="{BB962C8B-B14F-4D97-AF65-F5344CB8AC3E}">
        <p14:creationId xmlns:p14="http://schemas.microsoft.com/office/powerpoint/2010/main" val="2088256776"/>
      </p:ext>
    </p:extLst>
  </p:cSld>
  <p:clrMapOvr>
    <a:masterClrMapping/>
  </p:clrMapOvr>
  <p:transition>
    <p:pu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7C8757-2202-437F-9B43-128C6DB886C6}" type="datetimeFigureOut">
              <a:rPr lang="en-US" smtClean="0"/>
              <a:t>10/8/2012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95488C-49B4-4712-81A5-938A02FB9814}" type="slidenum">
              <a:rPr lang="en-US" smtClean="0"/>
              <a:t>‹#›</a:t>
            </a:fld>
            <a:endParaRPr lang="en-US"/>
          </a:p>
        </p:txBody>
      </p:sp>
    </p:spTree>
    <p:extLst>
      <p:ext uri="{BB962C8B-B14F-4D97-AF65-F5344CB8AC3E}">
        <p14:creationId xmlns:p14="http://schemas.microsoft.com/office/powerpoint/2010/main" val="1785842116"/>
      </p:ext>
    </p:extLst>
  </p:cSld>
  <p:clrMapOvr>
    <a:masterClrMapping/>
  </p:clrMapOvr>
  <p:transition>
    <p:pu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7C8757-2202-437F-9B43-128C6DB886C6}" type="datetimeFigureOut">
              <a:rPr lang="en-US" smtClean="0"/>
              <a:t>10/8/2012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95488C-49B4-4712-81A5-938A02FB9814}" type="slidenum">
              <a:rPr lang="en-US" smtClean="0"/>
              <a:t>‹#›</a:t>
            </a:fld>
            <a:endParaRPr lang="en-US"/>
          </a:p>
        </p:txBody>
      </p:sp>
    </p:spTree>
    <p:extLst>
      <p:ext uri="{BB962C8B-B14F-4D97-AF65-F5344CB8AC3E}">
        <p14:creationId xmlns:p14="http://schemas.microsoft.com/office/powerpoint/2010/main" val="1282601085"/>
      </p:ext>
    </p:extLst>
  </p:cSld>
  <p:clrMapOvr>
    <a:masterClrMapping/>
  </p:clrMapOvr>
  <p:transition>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7C8757-2202-437F-9B43-128C6DB886C6}" type="datetimeFigureOut">
              <a:rPr lang="en-US" smtClean="0"/>
              <a:t>10/8/2012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95488C-49B4-4712-81A5-938A02FB9814}" type="slidenum">
              <a:rPr lang="en-US" smtClean="0"/>
              <a:t>‹#›</a:t>
            </a:fld>
            <a:endParaRPr lang="en-US"/>
          </a:p>
        </p:txBody>
      </p:sp>
    </p:spTree>
    <p:extLst>
      <p:ext uri="{BB962C8B-B14F-4D97-AF65-F5344CB8AC3E}">
        <p14:creationId xmlns:p14="http://schemas.microsoft.com/office/powerpoint/2010/main" val="886622062"/>
      </p:ext>
    </p:extLst>
  </p:cSld>
  <p:clrMapOvr>
    <a:masterClrMapping/>
  </p:clrMapOvr>
  <p:transition>
    <p:pu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7C8757-2202-437F-9B43-128C6DB886C6}" type="datetimeFigureOut">
              <a:rPr lang="en-US" smtClean="0"/>
              <a:t>10/8/2012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95488C-49B4-4712-81A5-938A02FB9814}" type="slidenum">
              <a:rPr lang="en-US" smtClean="0"/>
              <a:t>‹#›</a:t>
            </a:fld>
            <a:endParaRPr lang="en-US"/>
          </a:p>
        </p:txBody>
      </p:sp>
    </p:spTree>
    <p:extLst>
      <p:ext uri="{BB962C8B-B14F-4D97-AF65-F5344CB8AC3E}">
        <p14:creationId xmlns:p14="http://schemas.microsoft.com/office/powerpoint/2010/main" val="1370045247"/>
      </p:ext>
    </p:extLst>
  </p:cSld>
  <p:clrMapOvr>
    <a:masterClrMapping/>
  </p:clrMapOvr>
  <p:transition>
    <p:pu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47C8757-2202-437F-9B43-128C6DB886C6}" type="datetimeFigureOut">
              <a:rPr lang="en-US" smtClean="0"/>
              <a:t>10/8/2012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95488C-49B4-4712-81A5-938A02FB9814}" type="slidenum">
              <a:rPr lang="en-US" smtClean="0"/>
              <a:t>‹#›</a:t>
            </a:fld>
            <a:endParaRPr lang="en-US"/>
          </a:p>
        </p:txBody>
      </p:sp>
    </p:spTree>
    <p:extLst>
      <p:ext uri="{BB962C8B-B14F-4D97-AF65-F5344CB8AC3E}">
        <p14:creationId xmlns:p14="http://schemas.microsoft.com/office/powerpoint/2010/main" val="2537007892"/>
      </p:ext>
    </p:extLst>
  </p:cSld>
  <p:clrMapOvr>
    <a:masterClrMapping/>
  </p:clrMapOvr>
  <p:transition>
    <p:pu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47C8757-2202-437F-9B43-128C6DB886C6}" type="datetimeFigureOut">
              <a:rPr lang="en-US" smtClean="0"/>
              <a:t>10/8/2012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95488C-49B4-4712-81A5-938A02FB9814}" type="slidenum">
              <a:rPr lang="en-US" smtClean="0"/>
              <a:t>‹#›</a:t>
            </a:fld>
            <a:endParaRPr lang="en-US"/>
          </a:p>
        </p:txBody>
      </p:sp>
    </p:spTree>
    <p:extLst>
      <p:ext uri="{BB962C8B-B14F-4D97-AF65-F5344CB8AC3E}">
        <p14:creationId xmlns:p14="http://schemas.microsoft.com/office/powerpoint/2010/main" val="1052561036"/>
      </p:ext>
    </p:extLst>
  </p:cSld>
  <p:clrMapOvr>
    <a:masterClrMapping/>
  </p:clrMapOvr>
  <p:transition>
    <p:pu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7C8757-2202-437F-9B43-128C6DB886C6}" type="datetimeFigureOut">
              <a:rPr lang="en-US" smtClean="0"/>
              <a:t>10/8/2012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95488C-49B4-4712-81A5-938A02FB9814}" type="slidenum">
              <a:rPr lang="en-US" smtClean="0"/>
              <a:t>‹#›</a:t>
            </a:fld>
            <a:endParaRPr lang="en-US"/>
          </a:p>
        </p:txBody>
      </p:sp>
    </p:spTree>
    <p:extLst>
      <p:ext uri="{BB962C8B-B14F-4D97-AF65-F5344CB8AC3E}">
        <p14:creationId xmlns:p14="http://schemas.microsoft.com/office/powerpoint/2010/main" val="3583431197"/>
      </p:ext>
    </p:extLst>
  </p:cSld>
  <p:clrMapOvr>
    <a:masterClrMapping/>
  </p:clrMapOvr>
  <p:transition>
    <p:pu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7C8757-2202-437F-9B43-128C6DB886C6}" type="datetimeFigureOut">
              <a:rPr lang="en-US" smtClean="0"/>
              <a:t>10/8/2012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95488C-49B4-4712-81A5-938A02FB9814}" type="slidenum">
              <a:rPr lang="en-US" smtClean="0"/>
              <a:t>‹#›</a:t>
            </a:fld>
            <a:endParaRPr lang="en-US"/>
          </a:p>
        </p:txBody>
      </p:sp>
    </p:spTree>
    <p:extLst>
      <p:ext uri="{BB962C8B-B14F-4D97-AF65-F5344CB8AC3E}">
        <p14:creationId xmlns:p14="http://schemas.microsoft.com/office/powerpoint/2010/main" val="2791559710"/>
      </p:ext>
    </p:extLst>
  </p:cSld>
  <p:clrMapOvr>
    <a:masterClrMapping/>
  </p:clrMapOvr>
  <p:transition>
    <p:pu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7C8757-2202-437F-9B43-128C6DB886C6}" type="datetimeFigureOut">
              <a:rPr lang="en-US" smtClean="0"/>
              <a:t>10/8/2012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95488C-49B4-4712-81A5-938A02FB9814}" type="slidenum">
              <a:rPr lang="en-US" smtClean="0"/>
              <a:t>‹#›</a:t>
            </a:fld>
            <a:endParaRPr lang="en-US"/>
          </a:p>
        </p:txBody>
      </p:sp>
    </p:spTree>
    <p:extLst>
      <p:ext uri="{BB962C8B-B14F-4D97-AF65-F5344CB8AC3E}">
        <p14:creationId xmlns:p14="http://schemas.microsoft.com/office/powerpoint/2010/main" val="3772641861"/>
      </p:ext>
    </p:extLst>
  </p:cSld>
  <p:clrMapOvr>
    <a:masterClrMapping/>
  </p:clrMapOvr>
  <p:transition>
    <p:pu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7C8757-2202-437F-9B43-128C6DB886C6}" type="datetimeFigureOut">
              <a:rPr lang="en-US" smtClean="0"/>
              <a:t>10/8/2012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95488C-49B4-4712-81A5-938A02FB9814}" type="slidenum">
              <a:rPr lang="en-US" smtClean="0"/>
              <a:t>‹#›</a:t>
            </a:fld>
            <a:endParaRPr lang="en-US"/>
          </a:p>
        </p:txBody>
      </p:sp>
    </p:spTree>
    <p:extLst>
      <p:ext uri="{BB962C8B-B14F-4D97-AF65-F5344CB8AC3E}">
        <p14:creationId xmlns:p14="http://schemas.microsoft.com/office/powerpoint/2010/main" val="75288687"/>
      </p:ext>
    </p:extLst>
  </p:cSld>
  <p:clrMapOvr>
    <a:masterClrMapping/>
  </p:clrMapOvr>
  <p:transition>
    <p:pu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7C8757-2202-437F-9B43-128C6DB886C6}" type="datetimeFigureOut">
              <a:rPr lang="en-US" smtClean="0"/>
              <a:t>10/8/2012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95488C-49B4-4712-81A5-938A02FB9814}" type="slidenum">
              <a:rPr lang="en-US" smtClean="0"/>
              <a:t>‹#›</a:t>
            </a:fld>
            <a:endParaRPr lang="en-US"/>
          </a:p>
        </p:txBody>
      </p:sp>
    </p:spTree>
    <p:extLst>
      <p:ext uri="{BB962C8B-B14F-4D97-AF65-F5344CB8AC3E}">
        <p14:creationId xmlns:p14="http://schemas.microsoft.com/office/powerpoint/2010/main" val="10761166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p:push/>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mandalatv.net/itp/drivebys/css/" TargetMode="External"/><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HTML &amp; CSS</a:t>
            </a:r>
            <a:br>
              <a:rPr lang="en-US" dirty="0" smtClean="0"/>
            </a:br>
            <a:r>
              <a:rPr lang="en-US" sz="2000" dirty="0" smtClean="0"/>
              <a:t>(Super Quick Overview)</a:t>
            </a:r>
            <a:endParaRPr lang="en-US" sz="2000" dirty="0"/>
          </a:p>
        </p:txBody>
      </p:sp>
      <p:sp>
        <p:nvSpPr>
          <p:cNvPr id="3" name="Subtitle 2"/>
          <p:cNvSpPr>
            <a:spLocks noGrp="1"/>
          </p:cNvSpPr>
          <p:nvPr>
            <p:ph type="subTitle" idx="1"/>
          </p:nvPr>
        </p:nvSpPr>
        <p:spPr/>
        <p:txBody>
          <a:bodyPr/>
          <a:lstStyle/>
          <a:p>
            <a:r>
              <a:rPr lang="en-US" dirty="0" smtClean="0"/>
              <a:t>INFO 257 Supplement</a:t>
            </a:r>
            <a:endParaRPr lang="en-US" dirty="0"/>
          </a:p>
        </p:txBody>
      </p:sp>
    </p:spTree>
    <p:extLst>
      <p:ext uri="{BB962C8B-B14F-4D97-AF65-F5344CB8AC3E}">
        <p14:creationId xmlns:p14="http://schemas.microsoft.com/office/powerpoint/2010/main" val="502202049"/>
      </p:ext>
    </p:extLst>
  </p:cSld>
  <p:clrMapOvr>
    <a:masterClrMapping/>
  </p:clrMapOvr>
  <p:transition>
    <p:pu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Important HTML Elements</a:t>
            </a:r>
            <a:br>
              <a:rPr lang="en-US" dirty="0" smtClean="0"/>
            </a:br>
            <a:r>
              <a:rPr lang="en-US" sz="2000" dirty="0" smtClean="0"/>
              <a:t>(at least for this class)</a:t>
            </a:r>
            <a:endParaRPr lang="en-US" sz="2000" dirty="0"/>
          </a:p>
        </p:txBody>
      </p:sp>
      <p:sp>
        <p:nvSpPr>
          <p:cNvPr id="4" name="Rectangle 3"/>
          <p:cNvSpPr/>
          <p:nvPr/>
        </p:nvSpPr>
        <p:spPr>
          <a:xfrm>
            <a:off x="1219200" y="1612900"/>
            <a:ext cx="2438400" cy="2133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form</a:t>
            </a:r>
            <a:endParaRPr lang="en-US" dirty="0"/>
          </a:p>
        </p:txBody>
      </p:sp>
      <p:sp>
        <p:nvSpPr>
          <p:cNvPr id="5" name="Rectangle 4"/>
          <p:cNvSpPr/>
          <p:nvPr/>
        </p:nvSpPr>
        <p:spPr>
          <a:xfrm>
            <a:off x="5562600" y="1600200"/>
            <a:ext cx="2438400" cy="2133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a:t>
            </a:r>
            <a:r>
              <a:rPr lang="en-US" dirty="0" smtClean="0"/>
              <a:t>able</a:t>
            </a:r>
            <a:endParaRPr lang="en-US" dirty="0"/>
          </a:p>
        </p:txBody>
      </p:sp>
      <p:sp>
        <p:nvSpPr>
          <p:cNvPr id="6" name="Rectangle 5"/>
          <p:cNvSpPr/>
          <p:nvPr/>
        </p:nvSpPr>
        <p:spPr>
          <a:xfrm>
            <a:off x="1409700" y="3340100"/>
            <a:ext cx="2057400" cy="533400"/>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US" dirty="0" smtClean="0"/>
              <a:t>Submitting Data to Server</a:t>
            </a:r>
            <a:endParaRPr lang="en-US" dirty="0"/>
          </a:p>
        </p:txBody>
      </p:sp>
      <p:sp>
        <p:nvSpPr>
          <p:cNvPr id="7" name="Rectangle 6"/>
          <p:cNvSpPr/>
          <p:nvPr/>
        </p:nvSpPr>
        <p:spPr>
          <a:xfrm>
            <a:off x="5753100" y="3340100"/>
            <a:ext cx="2057400" cy="533400"/>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US" dirty="0" smtClean="0"/>
              <a:t>Displaying Tabular Data</a:t>
            </a:r>
            <a:endParaRPr lang="en-US" dirty="0"/>
          </a:p>
        </p:txBody>
      </p:sp>
      <p:sp>
        <p:nvSpPr>
          <p:cNvPr id="8" name="Rectangle 7"/>
          <p:cNvSpPr/>
          <p:nvPr/>
        </p:nvSpPr>
        <p:spPr>
          <a:xfrm>
            <a:off x="2177108" y="4316968"/>
            <a:ext cx="1524000" cy="2931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 name="TextBox 8"/>
          <p:cNvSpPr txBox="1"/>
          <p:nvPr/>
        </p:nvSpPr>
        <p:spPr>
          <a:xfrm>
            <a:off x="990600" y="4278868"/>
            <a:ext cx="1196033" cy="369332"/>
          </a:xfrm>
          <a:prstGeom prst="rect">
            <a:avLst/>
          </a:prstGeom>
          <a:noFill/>
        </p:spPr>
        <p:txBody>
          <a:bodyPr wrap="none" rtlCol="0">
            <a:spAutoFit/>
          </a:bodyPr>
          <a:lstStyle/>
          <a:p>
            <a:r>
              <a:rPr lang="en-US" dirty="0" smtClean="0"/>
              <a:t>First Name</a:t>
            </a:r>
            <a:endParaRPr lang="en-US" dirty="0"/>
          </a:p>
        </p:txBody>
      </p:sp>
      <p:sp>
        <p:nvSpPr>
          <p:cNvPr id="10" name="Rectangle 9"/>
          <p:cNvSpPr/>
          <p:nvPr/>
        </p:nvSpPr>
        <p:spPr>
          <a:xfrm>
            <a:off x="2177108" y="4755118"/>
            <a:ext cx="1524000" cy="2931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1" name="TextBox 10"/>
          <p:cNvSpPr txBox="1"/>
          <p:nvPr/>
        </p:nvSpPr>
        <p:spPr>
          <a:xfrm>
            <a:off x="1014245" y="4717018"/>
            <a:ext cx="1135439" cy="369332"/>
          </a:xfrm>
          <a:prstGeom prst="rect">
            <a:avLst/>
          </a:prstGeom>
          <a:noFill/>
        </p:spPr>
        <p:txBody>
          <a:bodyPr wrap="none" rtlCol="0">
            <a:spAutoFit/>
          </a:bodyPr>
          <a:lstStyle/>
          <a:p>
            <a:r>
              <a:rPr lang="en-US" dirty="0" smtClean="0"/>
              <a:t>Birth Date</a:t>
            </a:r>
            <a:endParaRPr lang="en-US" dirty="0"/>
          </a:p>
        </p:txBody>
      </p:sp>
      <p:sp>
        <p:nvSpPr>
          <p:cNvPr id="12" name="Rectangle 11"/>
          <p:cNvSpPr/>
          <p:nvPr/>
        </p:nvSpPr>
        <p:spPr>
          <a:xfrm>
            <a:off x="2177108" y="5219700"/>
            <a:ext cx="337492" cy="2931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3" name="TextBox 12"/>
          <p:cNvSpPr txBox="1"/>
          <p:nvPr/>
        </p:nvSpPr>
        <p:spPr>
          <a:xfrm>
            <a:off x="1219200" y="5181600"/>
            <a:ext cx="912429" cy="369332"/>
          </a:xfrm>
          <a:prstGeom prst="rect">
            <a:avLst/>
          </a:prstGeom>
          <a:noFill/>
        </p:spPr>
        <p:txBody>
          <a:bodyPr wrap="none" rtlCol="0">
            <a:spAutoFit/>
          </a:bodyPr>
          <a:lstStyle/>
          <a:p>
            <a:r>
              <a:rPr lang="en-US" dirty="0" smtClean="0"/>
              <a:t>Is Cool?</a:t>
            </a:r>
            <a:endParaRPr lang="en-US" dirty="0"/>
          </a:p>
        </p:txBody>
      </p:sp>
      <p:sp>
        <p:nvSpPr>
          <p:cNvPr id="15" name="TextBox 14"/>
          <p:cNvSpPr txBox="1"/>
          <p:nvPr/>
        </p:nvSpPr>
        <p:spPr>
          <a:xfrm>
            <a:off x="1291929" y="5545693"/>
            <a:ext cx="885179" cy="369332"/>
          </a:xfrm>
          <a:prstGeom prst="rect">
            <a:avLst/>
          </a:prstGeom>
          <a:noFill/>
        </p:spPr>
        <p:txBody>
          <a:bodyPr wrap="none" rtlCol="0">
            <a:spAutoFit/>
          </a:bodyPr>
          <a:lstStyle/>
          <a:p>
            <a:r>
              <a:rPr lang="en-US" dirty="0" smtClean="0"/>
              <a:t>Gender</a:t>
            </a:r>
            <a:endParaRPr lang="en-US" dirty="0"/>
          </a:p>
        </p:txBody>
      </p:sp>
      <p:sp>
        <p:nvSpPr>
          <p:cNvPr id="16" name="Oval 15"/>
          <p:cNvSpPr/>
          <p:nvPr/>
        </p:nvSpPr>
        <p:spPr>
          <a:xfrm>
            <a:off x="2186633" y="5638800"/>
            <a:ext cx="159221" cy="15922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2320629" y="5545693"/>
            <a:ext cx="660758" cy="369332"/>
          </a:xfrm>
          <a:prstGeom prst="rect">
            <a:avLst/>
          </a:prstGeom>
          <a:noFill/>
        </p:spPr>
        <p:txBody>
          <a:bodyPr wrap="none" rtlCol="0">
            <a:spAutoFit/>
          </a:bodyPr>
          <a:lstStyle/>
          <a:p>
            <a:r>
              <a:rPr lang="en-US" dirty="0" smtClean="0"/>
              <a:t>Male</a:t>
            </a:r>
            <a:endParaRPr lang="en-US" dirty="0"/>
          </a:p>
        </p:txBody>
      </p:sp>
      <p:sp>
        <p:nvSpPr>
          <p:cNvPr id="18" name="Oval 17"/>
          <p:cNvSpPr/>
          <p:nvPr/>
        </p:nvSpPr>
        <p:spPr>
          <a:xfrm>
            <a:off x="2996258" y="5638800"/>
            <a:ext cx="159221" cy="159221"/>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9" name="TextBox 18"/>
          <p:cNvSpPr txBox="1"/>
          <p:nvPr/>
        </p:nvSpPr>
        <p:spPr>
          <a:xfrm>
            <a:off x="3130254" y="5545693"/>
            <a:ext cx="865750" cy="369332"/>
          </a:xfrm>
          <a:prstGeom prst="rect">
            <a:avLst/>
          </a:prstGeom>
          <a:noFill/>
        </p:spPr>
        <p:txBody>
          <a:bodyPr wrap="none" rtlCol="0">
            <a:spAutoFit/>
          </a:bodyPr>
          <a:lstStyle/>
          <a:p>
            <a:r>
              <a:rPr lang="en-US" dirty="0" smtClean="0"/>
              <a:t>Female</a:t>
            </a:r>
            <a:endParaRPr lang="en-US" dirty="0"/>
          </a:p>
        </p:txBody>
      </p:sp>
      <p:sp>
        <p:nvSpPr>
          <p:cNvPr id="20" name="Rectangle 19"/>
          <p:cNvSpPr/>
          <p:nvPr/>
        </p:nvSpPr>
        <p:spPr>
          <a:xfrm>
            <a:off x="2177108" y="5993368"/>
            <a:ext cx="1524000" cy="2931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US" dirty="0" smtClean="0"/>
              <a:t>--Select One--</a:t>
            </a:r>
            <a:endParaRPr lang="en-US" dirty="0"/>
          </a:p>
        </p:txBody>
      </p:sp>
      <p:sp>
        <p:nvSpPr>
          <p:cNvPr id="21" name="TextBox 20"/>
          <p:cNvSpPr txBox="1"/>
          <p:nvPr/>
        </p:nvSpPr>
        <p:spPr>
          <a:xfrm>
            <a:off x="552398" y="5955268"/>
            <a:ext cx="1581202" cy="369332"/>
          </a:xfrm>
          <a:prstGeom prst="rect">
            <a:avLst/>
          </a:prstGeom>
          <a:noFill/>
        </p:spPr>
        <p:txBody>
          <a:bodyPr wrap="none" rtlCol="0">
            <a:spAutoFit/>
          </a:bodyPr>
          <a:lstStyle/>
          <a:p>
            <a:r>
              <a:rPr lang="en-US" dirty="0" smtClean="0"/>
              <a:t>Favorite Movie</a:t>
            </a:r>
            <a:endParaRPr lang="en-US" dirty="0"/>
          </a:p>
        </p:txBody>
      </p:sp>
      <p:graphicFrame>
        <p:nvGraphicFramePr>
          <p:cNvPr id="22" name="Table 21"/>
          <p:cNvGraphicFramePr>
            <a:graphicFrameLocks noGrp="1"/>
          </p:cNvGraphicFramePr>
          <p:nvPr>
            <p:extLst>
              <p:ext uri="{D42A27DB-BD31-4B8C-83A1-F6EECF244321}">
                <p14:modId xmlns:p14="http://schemas.microsoft.com/office/powerpoint/2010/main" val="257706377"/>
              </p:ext>
            </p:extLst>
          </p:nvPr>
        </p:nvGraphicFramePr>
        <p:xfrm>
          <a:off x="4991100" y="4534773"/>
          <a:ext cx="3581400" cy="1112520"/>
        </p:xfrm>
        <a:graphic>
          <a:graphicData uri="http://schemas.openxmlformats.org/drawingml/2006/table">
            <a:tbl>
              <a:tblPr firstRow="1" bandRow="1">
                <a:tableStyleId>{7DF18680-E054-41AD-8BC1-D1AEF772440D}</a:tableStyleId>
              </a:tblPr>
              <a:tblGrid>
                <a:gridCol w="1193800"/>
                <a:gridCol w="1193800"/>
                <a:gridCol w="1193800"/>
              </a:tblGrid>
              <a:tr h="370840">
                <a:tc>
                  <a:txBody>
                    <a:bodyPr/>
                    <a:lstStyle/>
                    <a:p>
                      <a:r>
                        <a:rPr lang="en-US" sz="1200" dirty="0" smtClean="0"/>
                        <a:t>First Name</a:t>
                      </a:r>
                      <a:endParaRPr lang="en-US" sz="1200" dirty="0"/>
                    </a:p>
                  </a:txBody>
                  <a:tcPr/>
                </a:tc>
                <a:tc>
                  <a:txBody>
                    <a:bodyPr/>
                    <a:lstStyle/>
                    <a:p>
                      <a:r>
                        <a:rPr lang="en-US" sz="1200" dirty="0" smtClean="0"/>
                        <a:t>Last Name</a:t>
                      </a:r>
                      <a:endParaRPr lang="en-US" sz="1200" dirty="0"/>
                    </a:p>
                  </a:txBody>
                  <a:tcPr/>
                </a:tc>
                <a:tc>
                  <a:txBody>
                    <a:bodyPr/>
                    <a:lstStyle/>
                    <a:p>
                      <a:r>
                        <a:rPr lang="en-US" sz="1200" dirty="0" smtClean="0"/>
                        <a:t>Is Cool?</a:t>
                      </a:r>
                      <a:endParaRPr lang="en-US" sz="1200" dirty="0"/>
                    </a:p>
                  </a:txBody>
                  <a:tcPr/>
                </a:tc>
              </a:tr>
              <a:tr h="370840">
                <a:tc>
                  <a:txBody>
                    <a:bodyPr/>
                    <a:lstStyle/>
                    <a:p>
                      <a:r>
                        <a:rPr lang="en-US" sz="1200" dirty="0" smtClean="0"/>
                        <a:t>Arian</a:t>
                      </a:r>
                      <a:endParaRPr lang="en-US" sz="1200" dirty="0"/>
                    </a:p>
                  </a:txBody>
                  <a:tcPr/>
                </a:tc>
                <a:tc>
                  <a:txBody>
                    <a:bodyPr/>
                    <a:lstStyle/>
                    <a:p>
                      <a:r>
                        <a:rPr lang="en-US" sz="1200" dirty="0" smtClean="0"/>
                        <a:t>Shams</a:t>
                      </a:r>
                      <a:endParaRPr lang="en-US" sz="1200" dirty="0"/>
                    </a:p>
                  </a:txBody>
                  <a:tcPr/>
                </a:tc>
                <a:tc>
                  <a:txBody>
                    <a:bodyPr/>
                    <a:lstStyle/>
                    <a:p>
                      <a:r>
                        <a:rPr lang="en-US" sz="1200" dirty="0" smtClean="0"/>
                        <a:t>Yes</a:t>
                      </a:r>
                      <a:endParaRPr lang="en-US" sz="1200" dirty="0"/>
                    </a:p>
                  </a:txBody>
                  <a:tcPr/>
                </a:tc>
              </a:tr>
              <a:tr h="370840">
                <a:tc>
                  <a:txBody>
                    <a:bodyPr/>
                    <a:lstStyle/>
                    <a:p>
                      <a:r>
                        <a:rPr lang="en-US" sz="1200" dirty="0" smtClean="0"/>
                        <a:t>Someone</a:t>
                      </a:r>
                      <a:endParaRPr lang="en-US" sz="1200" dirty="0"/>
                    </a:p>
                  </a:txBody>
                  <a:tcPr/>
                </a:tc>
                <a:tc>
                  <a:txBody>
                    <a:bodyPr/>
                    <a:lstStyle/>
                    <a:p>
                      <a:r>
                        <a:rPr lang="en-US" sz="1200" dirty="0" smtClean="0"/>
                        <a:t>Else</a:t>
                      </a:r>
                      <a:endParaRPr lang="en-US" sz="1200" dirty="0"/>
                    </a:p>
                  </a:txBody>
                  <a:tcPr/>
                </a:tc>
                <a:tc>
                  <a:txBody>
                    <a:bodyPr/>
                    <a:lstStyle/>
                    <a:p>
                      <a:r>
                        <a:rPr lang="en-US" sz="1200" dirty="0" smtClean="0"/>
                        <a:t>No</a:t>
                      </a:r>
                      <a:endParaRPr lang="en-US" sz="1200" dirty="0"/>
                    </a:p>
                  </a:txBody>
                  <a:tcPr/>
                </a:tc>
              </a:tr>
            </a:tbl>
          </a:graphicData>
        </a:graphic>
      </p:graphicFrame>
    </p:spTree>
    <p:extLst>
      <p:ext uri="{BB962C8B-B14F-4D97-AF65-F5344CB8AC3E}">
        <p14:creationId xmlns:p14="http://schemas.microsoft.com/office/powerpoint/2010/main" val="3271107292"/>
      </p:ext>
    </p:extLst>
  </p:cSld>
  <p:clrMapOvr>
    <a:masterClrMapping/>
  </p:clrMapOvr>
  <p:transition>
    <p:pu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a:t>
            </a:r>
            <a:endParaRPr lang="en-US" dirty="0"/>
          </a:p>
        </p:txBody>
      </p:sp>
      <p:sp>
        <p:nvSpPr>
          <p:cNvPr id="3" name="Content Placeholder 2"/>
          <p:cNvSpPr>
            <a:spLocks noGrp="1"/>
          </p:cNvSpPr>
          <p:nvPr>
            <p:ph idx="1"/>
          </p:nvPr>
        </p:nvSpPr>
        <p:spPr>
          <a:xfrm>
            <a:off x="457200" y="1600200"/>
            <a:ext cx="3962400" cy="4525963"/>
          </a:xfrm>
        </p:spPr>
        <p:txBody>
          <a:bodyPr>
            <a:normAutofit fontScale="92500" lnSpcReduction="10000"/>
          </a:bodyPr>
          <a:lstStyle/>
          <a:p>
            <a:pPr marL="0" indent="0">
              <a:buNone/>
            </a:pPr>
            <a:r>
              <a:rPr lang="en-US" sz="1800" dirty="0" smtClean="0"/>
              <a:t>&lt;table&gt;</a:t>
            </a:r>
          </a:p>
          <a:p>
            <a:pPr marL="0" indent="0">
              <a:buNone/>
            </a:pPr>
            <a:r>
              <a:rPr lang="en-US" sz="1800" dirty="0" smtClean="0"/>
              <a:t>	&lt;</a:t>
            </a:r>
            <a:r>
              <a:rPr lang="en-US" sz="1800" dirty="0" err="1" smtClean="0"/>
              <a:t>tr</a:t>
            </a:r>
            <a:r>
              <a:rPr lang="en-US" sz="1800" dirty="0" smtClean="0"/>
              <a:t>&gt;</a:t>
            </a:r>
          </a:p>
          <a:p>
            <a:pPr marL="0" indent="0">
              <a:buNone/>
            </a:pPr>
            <a:r>
              <a:rPr lang="en-US" sz="1800" dirty="0"/>
              <a:t>	</a:t>
            </a:r>
            <a:r>
              <a:rPr lang="en-US" sz="1800" dirty="0" smtClean="0"/>
              <a:t>	&lt;</a:t>
            </a:r>
            <a:r>
              <a:rPr lang="en-US" sz="1800" dirty="0" err="1" smtClean="0"/>
              <a:t>th</a:t>
            </a:r>
            <a:r>
              <a:rPr lang="en-US" sz="1800" dirty="0" smtClean="0"/>
              <a:t>&gt;First Name&lt;/</a:t>
            </a:r>
            <a:r>
              <a:rPr lang="en-US" sz="1800" dirty="0" err="1" smtClean="0"/>
              <a:t>th</a:t>
            </a:r>
            <a:r>
              <a:rPr lang="en-US" sz="1800" dirty="0" smtClean="0"/>
              <a:t>&gt;</a:t>
            </a:r>
          </a:p>
          <a:p>
            <a:pPr marL="0" indent="0">
              <a:buNone/>
            </a:pPr>
            <a:r>
              <a:rPr lang="en-US" sz="1800" dirty="0"/>
              <a:t>	</a:t>
            </a:r>
            <a:r>
              <a:rPr lang="en-US" sz="1800" dirty="0" smtClean="0"/>
              <a:t>	&lt;</a:t>
            </a:r>
            <a:r>
              <a:rPr lang="en-US" sz="1800" dirty="0" err="1" smtClean="0"/>
              <a:t>th</a:t>
            </a:r>
            <a:r>
              <a:rPr lang="en-US" sz="1800" dirty="0" smtClean="0"/>
              <a:t>&gt;Last name&lt;/</a:t>
            </a:r>
            <a:r>
              <a:rPr lang="en-US" sz="1800" dirty="0" err="1" smtClean="0"/>
              <a:t>th</a:t>
            </a:r>
            <a:r>
              <a:rPr lang="en-US" sz="1800" dirty="0" smtClean="0"/>
              <a:t>&gt;</a:t>
            </a:r>
          </a:p>
          <a:p>
            <a:pPr marL="0" indent="0">
              <a:buNone/>
            </a:pPr>
            <a:r>
              <a:rPr lang="en-US" sz="1800" dirty="0"/>
              <a:t>	</a:t>
            </a:r>
            <a:r>
              <a:rPr lang="en-US" sz="1800" dirty="0" smtClean="0"/>
              <a:t>&lt;/</a:t>
            </a:r>
            <a:r>
              <a:rPr lang="en-US" sz="1800" dirty="0" err="1" smtClean="0"/>
              <a:t>tr</a:t>
            </a:r>
            <a:r>
              <a:rPr lang="en-US" sz="1800" dirty="0" smtClean="0"/>
              <a:t>&gt;</a:t>
            </a:r>
          </a:p>
          <a:p>
            <a:pPr marL="0" indent="0">
              <a:buNone/>
            </a:pPr>
            <a:r>
              <a:rPr lang="en-US" sz="1800" dirty="0"/>
              <a:t>	</a:t>
            </a:r>
            <a:r>
              <a:rPr lang="en-US" sz="1800" dirty="0" smtClean="0"/>
              <a:t>&lt;</a:t>
            </a:r>
            <a:r>
              <a:rPr lang="en-US" sz="1800" dirty="0" err="1" smtClean="0"/>
              <a:t>tr</a:t>
            </a:r>
            <a:r>
              <a:rPr lang="en-US" sz="1800" dirty="0" smtClean="0"/>
              <a:t>&gt;</a:t>
            </a:r>
          </a:p>
          <a:p>
            <a:pPr marL="0" indent="0">
              <a:buNone/>
            </a:pPr>
            <a:r>
              <a:rPr lang="en-US" sz="1800" dirty="0"/>
              <a:t>	</a:t>
            </a:r>
            <a:r>
              <a:rPr lang="en-US" sz="1800" dirty="0" smtClean="0"/>
              <a:t>	&lt;td&gt;Arian&lt;/td&gt;</a:t>
            </a:r>
          </a:p>
          <a:p>
            <a:pPr marL="0" indent="0">
              <a:buNone/>
            </a:pPr>
            <a:r>
              <a:rPr lang="en-US" sz="1800" dirty="0"/>
              <a:t>	</a:t>
            </a:r>
            <a:r>
              <a:rPr lang="en-US" sz="1800" dirty="0" smtClean="0"/>
              <a:t>	&lt;td&gt;Shams&lt;/td&gt;</a:t>
            </a:r>
          </a:p>
          <a:p>
            <a:pPr marL="0" indent="0">
              <a:buNone/>
            </a:pPr>
            <a:r>
              <a:rPr lang="en-US" sz="1800" dirty="0"/>
              <a:t>	</a:t>
            </a:r>
            <a:r>
              <a:rPr lang="en-US" sz="1800" dirty="0" smtClean="0"/>
              <a:t>&lt;/</a:t>
            </a:r>
            <a:r>
              <a:rPr lang="en-US" sz="1800" dirty="0" err="1" smtClean="0"/>
              <a:t>tr</a:t>
            </a:r>
            <a:r>
              <a:rPr lang="en-US" sz="1800" dirty="0" smtClean="0"/>
              <a:t>&gt;</a:t>
            </a:r>
          </a:p>
          <a:p>
            <a:pPr marL="0" indent="0">
              <a:buNone/>
            </a:pPr>
            <a:r>
              <a:rPr lang="en-US" sz="1800" dirty="0" smtClean="0"/>
              <a:t>	&lt;</a:t>
            </a:r>
            <a:r>
              <a:rPr lang="en-US" sz="1800" dirty="0" err="1"/>
              <a:t>tr</a:t>
            </a:r>
            <a:r>
              <a:rPr lang="en-US" sz="1800" dirty="0"/>
              <a:t>&gt;</a:t>
            </a:r>
          </a:p>
          <a:p>
            <a:pPr marL="0" indent="0">
              <a:buNone/>
            </a:pPr>
            <a:r>
              <a:rPr lang="en-US" sz="1800" dirty="0"/>
              <a:t>		&lt;</a:t>
            </a:r>
            <a:r>
              <a:rPr lang="en-US" sz="1800" dirty="0" smtClean="0"/>
              <a:t>td&gt;Someone&lt;/</a:t>
            </a:r>
            <a:r>
              <a:rPr lang="en-US" sz="1800" dirty="0"/>
              <a:t>td&gt;</a:t>
            </a:r>
          </a:p>
          <a:p>
            <a:pPr marL="0" indent="0">
              <a:buNone/>
            </a:pPr>
            <a:r>
              <a:rPr lang="en-US" sz="1800" dirty="0"/>
              <a:t>		&lt;</a:t>
            </a:r>
            <a:r>
              <a:rPr lang="en-US" sz="1800" dirty="0" smtClean="0"/>
              <a:t>td&gt;Else&lt;/</a:t>
            </a:r>
            <a:r>
              <a:rPr lang="en-US" sz="1800" dirty="0"/>
              <a:t>td&gt;</a:t>
            </a:r>
          </a:p>
          <a:p>
            <a:pPr marL="0" indent="0">
              <a:buNone/>
            </a:pPr>
            <a:r>
              <a:rPr lang="en-US" sz="1800" dirty="0"/>
              <a:t>	&lt;/</a:t>
            </a:r>
            <a:r>
              <a:rPr lang="en-US" sz="1800" dirty="0" err="1"/>
              <a:t>tr</a:t>
            </a:r>
            <a:r>
              <a:rPr lang="en-US" sz="1800" dirty="0"/>
              <a:t>&gt;</a:t>
            </a:r>
          </a:p>
          <a:p>
            <a:pPr marL="0" indent="0">
              <a:buNone/>
            </a:pPr>
            <a:endParaRPr lang="en-US" sz="1800" dirty="0" smtClean="0"/>
          </a:p>
          <a:p>
            <a:pPr marL="0" indent="0">
              <a:buNone/>
            </a:pPr>
            <a:r>
              <a:rPr lang="en-US" sz="1800" dirty="0" smtClean="0"/>
              <a:t>&lt;/table&gt;</a:t>
            </a:r>
            <a:endParaRPr lang="en-US" sz="1800" dirty="0"/>
          </a:p>
        </p:txBody>
      </p:sp>
      <p:graphicFrame>
        <p:nvGraphicFramePr>
          <p:cNvPr id="4" name="Table 3"/>
          <p:cNvGraphicFramePr>
            <a:graphicFrameLocks noGrp="1"/>
          </p:cNvGraphicFramePr>
          <p:nvPr>
            <p:extLst>
              <p:ext uri="{D42A27DB-BD31-4B8C-83A1-F6EECF244321}">
                <p14:modId xmlns:p14="http://schemas.microsoft.com/office/powerpoint/2010/main" val="3769752384"/>
              </p:ext>
            </p:extLst>
          </p:nvPr>
        </p:nvGraphicFramePr>
        <p:xfrm>
          <a:off x="5562600" y="2819400"/>
          <a:ext cx="2387600" cy="1112520"/>
        </p:xfrm>
        <a:graphic>
          <a:graphicData uri="http://schemas.openxmlformats.org/drawingml/2006/table">
            <a:tbl>
              <a:tblPr firstRow="1" bandRow="1">
                <a:tableStyleId>{7DF18680-E054-41AD-8BC1-D1AEF772440D}</a:tableStyleId>
              </a:tblPr>
              <a:tblGrid>
                <a:gridCol w="1193800"/>
                <a:gridCol w="1193800"/>
              </a:tblGrid>
              <a:tr h="370840">
                <a:tc>
                  <a:txBody>
                    <a:bodyPr/>
                    <a:lstStyle/>
                    <a:p>
                      <a:r>
                        <a:rPr lang="en-US" sz="1200" dirty="0" smtClean="0"/>
                        <a:t>First Name</a:t>
                      </a:r>
                      <a:endParaRPr lang="en-US" sz="1200" dirty="0"/>
                    </a:p>
                  </a:txBody>
                  <a:tcPr/>
                </a:tc>
                <a:tc>
                  <a:txBody>
                    <a:bodyPr/>
                    <a:lstStyle/>
                    <a:p>
                      <a:r>
                        <a:rPr lang="en-US" sz="1200" dirty="0" smtClean="0"/>
                        <a:t>Last Name</a:t>
                      </a:r>
                      <a:endParaRPr lang="en-US" sz="1200" dirty="0"/>
                    </a:p>
                  </a:txBody>
                  <a:tcPr/>
                </a:tc>
              </a:tr>
              <a:tr h="370840">
                <a:tc>
                  <a:txBody>
                    <a:bodyPr/>
                    <a:lstStyle/>
                    <a:p>
                      <a:r>
                        <a:rPr lang="en-US" sz="1200" dirty="0" smtClean="0"/>
                        <a:t>Arian</a:t>
                      </a:r>
                      <a:endParaRPr lang="en-US" sz="1200" dirty="0"/>
                    </a:p>
                  </a:txBody>
                  <a:tcPr/>
                </a:tc>
                <a:tc>
                  <a:txBody>
                    <a:bodyPr/>
                    <a:lstStyle/>
                    <a:p>
                      <a:r>
                        <a:rPr lang="en-US" sz="1200" dirty="0" smtClean="0"/>
                        <a:t>Shams</a:t>
                      </a:r>
                      <a:endParaRPr lang="en-US" sz="1200" dirty="0"/>
                    </a:p>
                  </a:txBody>
                  <a:tcPr/>
                </a:tc>
              </a:tr>
              <a:tr h="370840">
                <a:tc>
                  <a:txBody>
                    <a:bodyPr/>
                    <a:lstStyle/>
                    <a:p>
                      <a:r>
                        <a:rPr lang="en-US" sz="1200" dirty="0" smtClean="0"/>
                        <a:t>Someone</a:t>
                      </a:r>
                      <a:endParaRPr lang="en-US" sz="1200" dirty="0"/>
                    </a:p>
                  </a:txBody>
                  <a:tcPr/>
                </a:tc>
                <a:tc>
                  <a:txBody>
                    <a:bodyPr/>
                    <a:lstStyle/>
                    <a:p>
                      <a:r>
                        <a:rPr lang="en-US" sz="1200" dirty="0" smtClean="0"/>
                        <a:t>Else</a:t>
                      </a:r>
                      <a:endParaRPr lang="en-US" sz="1200" dirty="0"/>
                    </a:p>
                  </a:txBody>
                  <a:tcPr/>
                </a:tc>
              </a:tr>
            </a:tbl>
          </a:graphicData>
        </a:graphic>
      </p:graphicFrame>
      <p:sp>
        <p:nvSpPr>
          <p:cNvPr id="5" name="TextBox 4"/>
          <p:cNvSpPr txBox="1"/>
          <p:nvPr/>
        </p:nvSpPr>
        <p:spPr>
          <a:xfrm>
            <a:off x="5562600" y="4038600"/>
            <a:ext cx="2438400" cy="738664"/>
          </a:xfrm>
          <a:prstGeom prst="rect">
            <a:avLst/>
          </a:prstGeom>
          <a:noFill/>
        </p:spPr>
        <p:txBody>
          <a:bodyPr wrap="square" rtlCol="0">
            <a:spAutoFit/>
          </a:bodyPr>
          <a:lstStyle/>
          <a:p>
            <a:r>
              <a:rPr lang="en-US" sz="1400" dirty="0" smtClean="0">
                <a:solidFill>
                  <a:schemeClr val="bg1">
                    <a:lumMod val="65000"/>
                  </a:schemeClr>
                </a:solidFill>
              </a:rPr>
              <a:t>FYI: You can put tables within tables, but that can get very messy very quickly.</a:t>
            </a:r>
            <a:endParaRPr lang="en-US" sz="1400" dirty="0">
              <a:solidFill>
                <a:schemeClr val="bg1">
                  <a:lumMod val="65000"/>
                </a:schemeClr>
              </a:solidFill>
            </a:endParaRPr>
          </a:p>
        </p:txBody>
      </p:sp>
    </p:spTree>
    <p:extLst>
      <p:ext uri="{BB962C8B-B14F-4D97-AF65-F5344CB8AC3E}">
        <p14:creationId xmlns:p14="http://schemas.microsoft.com/office/powerpoint/2010/main" val="509549945"/>
      </p:ext>
    </p:extLst>
  </p:cSld>
  <p:clrMapOvr>
    <a:masterClrMapping/>
  </p:clrMapOvr>
  <p:transition>
    <p:push/>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sz="1800" dirty="0" smtClean="0"/>
              <a:t>&lt;form method=“post” action=“form-</a:t>
            </a:r>
            <a:r>
              <a:rPr lang="en-US" sz="1800" dirty="0" err="1" smtClean="0"/>
              <a:t>process.php</a:t>
            </a:r>
            <a:r>
              <a:rPr lang="en-US" sz="1800" dirty="0" smtClean="0"/>
              <a:t>”&gt;</a:t>
            </a:r>
          </a:p>
          <a:p>
            <a:pPr marL="0" indent="0">
              <a:buNone/>
            </a:pPr>
            <a:r>
              <a:rPr lang="en-US" sz="1800" dirty="0" smtClean="0"/>
              <a:t>	</a:t>
            </a:r>
          </a:p>
          <a:p>
            <a:pPr marL="0" indent="0">
              <a:buNone/>
            </a:pPr>
            <a:r>
              <a:rPr lang="en-US" sz="1800" dirty="0"/>
              <a:t>	</a:t>
            </a:r>
            <a:r>
              <a:rPr lang="en-US" sz="1800" dirty="0" smtClean="0"/>
              <a:t>&lt;input </a:t>
            </a:r>
            <a:r>
              <a:rPr lang="en-US" sz="1800" b="1" dirty="0" smtClean="0"/>
              <a:t>type=“text” </a:t>
            </a:r>
            <a:r>
              <a:rPr lang="en-US" sz="1800" dirty="0" smtClean="0"/>
              <a:t>name=“</a:t>
            </a:r>
            <a:r>
              <a:rPr lang="en-US" sz="1800" dirty="0" err="1" smtClean="0"/>
              <a:t>firstName</a:t>
            </a:r>
            <a:r>
              <a:rPr lang="en-US" sz="1800" dirty="0" smtClean="0"/>
              <a:t>” /&gt;</a:t>
            </a:r>
          </a:p>
          <a:p>
            <a:pPr marL="0" indent="0">
              <a:buNone/>
            </a:pPr>
            <a:endParaRPr lang="en-US" sz="1800" dirty="0" smtClean="0"/>
          </a:p>
          <a:p>
            <a:pPr marL="0" indent="0">
              <a:buNone/>
            </a:pPr>
            <a:r>
              <a:rPr lang="en-US" sz="1800" dirty="0"/>
              <a:t>	</a:t>
            </a:r>
            <a:r>
              <a:rPr lang="en-US" sz="1800" dirty="0" smtClean="0"/>
              <a:t>&lt;input </a:t>
            </a:r>
            <a:r>
              <a:rPr lang="en-US" sz="1800" b="1" dirty="0" smtClean="0"/>
              <a:t>type=“checkbox” </a:t>
            </a:r>
            <a:r>
              <a:rPr lang="en-US" sz="1800" dirty="0" smtClean="0"/>
              <a:t>value=“true” name=“</a:t>
            </a:r>
            <a:r>
              <a:rPr lang="en-US" sz="1800" dirty="0" err="1" smtClean="0"/>
              <a:t>isCool</a:t>
            </a:r>
            <a:r>
              <a:rPr lang="en-US" sz="1800" dirty="0" smtClean="0"/>
              <a:t>” /&gt;</a:t>
            </a:r>
          </a:p>
          <a:p>
            <a:pPr marL="0" indent="0">
              <a:buNone/>
            </a:pPr>
            <a:r>
              <a:rPr lang="en-US" sz="1800" dirty="0"/>
              <a:t>	</a:t>
            </a:r>
          </a:p>
          <a:p>
            <a:pPr marL="0" indent="0">
              <a:buNone/>
            </a:pPr>
            <a:r>
              <a:rPr lang="en-US" sz="1800" dirty="0" smtClean="0"/>
              <a:t>	&lt;input </a:t>
            </a:r>
            <a:r>
              <a:rPr lang="en-US" sz="1800" b="1" dirty="0" smtClean="0"/>
              <a:t>type=“radio” </a:t>
            </a:r>
            <a:r>
              <a:rPr lang="en-US" sz="1800" dirty="0" smtClean="0"/>
              <a:t>name=“gender” value=“male” /&gt;</a:t>
            </a:r>
          </a:p>
          <a:p>
            <a:pPr marL="0" indent="0">
              <a:buNone/>
            </a:pPr>
            <a:r>
              <a:rPr lang="en-US" sz="1800" dirty="0" smtClean="0"/>
              <a:t>	</a:t>
            </a:r>
            <a:r>
              <a:rPr lang="en-US" sz="1800" dirty="0"/>
              <a:t>&lt;input </a:t>
            </a:r>
            <a:r>
              <a:rPr lang="en-US" sz="1800" b="1" dirty="0"/>
              <a:t>type=“radio” </a:t>
            </a:r>
            <a:r>
              <a:rPr lang="en-US" sz="1800" dirty="0"/>
              <a:t>name=“gender” value</a:t>
            </a:r>
            <a:r>
              <a:rPr lang="en-US" sz="1800" dirty="0" smtClean="0"/>
              <a:t>=“female” </a:t>
            </a:r>
            <a:r>
              <a:rPr lang="en-US" sz="1800" dirty="0"/>
              <a:t>/&gt;</a:t>
            </a:r>
          </a:p>
          <a:p>
            <a:pPr marL="0" indent="0">
              <a:buNone/>
            </a:pPr>
            <a:endParaRPr lang="en-US" sz="1800" dirty="0" smtClean="0"/>
          </a:p>
          <a:p>
            <a:pPr marL="0" indent="0">
              <a:buNone/>
            </a:pPr>
            <a:r>
              <a:rPr lang="en-US" sz="1800" dirty="0"/>
              <a:t>	</a:t>
            </a:r>
            <a:r>
              <a:rPr lang="en-US" sz="1800" dirty="0" smtClean="0"/>
              <a:t>&lt;</a:t>
            </a:r>
            <a:r>
              <a:rPr lang="en-US" sz="1800" b="1" dirty="0" smtClean="0"/>
              <a:t>select</a:t>
            </a:r>
            <a:r>
              <a:rPr lang="en-US" sz="1800" dirty="0" smtClean="0"/>
              <a:t> name=“movie”&gt;</a:t>
            </a:r>
          </a:p>
          <a:p>
            <a:pPr marL="0" indent="0">
              <a:buNone/>
            </a:pPr>
            <a:r>
              <a:rPr lang="en-US" sz="1800" dirty="0"/>
              <a:t>	</a:t>
            </a:r>
            <a:r>
              <a:rPr lang="en-US" sz="1800" dirty="0" smtClean="0"/>
              <a:t>	&lt;option value=“”&gt;-Select-&lt;/option&gt;</a:t>
            </a:r>
          </a:p>
          <a:p>
            <a:pPr marL="0" indent="0">
              <a:buNone/>
            </a:pPr>
            <a:r>
              <a:rPr lang="en-US" sz="1800" dirty="0"/>
              <a:t>	</a:t>
            </a:r>
            <a:r>
              <a:rPr lang="en-US" sz="1800" dirty="0" smtClean="0"/>
              <a:t>	&lt;option value=“1”&gt;mov1&lt;/option&gt;</a:t>
            </a:r>
          </a:p>
          <a:p>
            <a:pPr marL="0" indent="0">
              <a:buNone/>
            </a:pPr>
            <a:r>
              <a:rPr lang="en-US" sz="1800" dirty="0"/>
              <a:t>	</a:t>
            </a:r>
            <a:r>
              <a:rPr lang="en-US" sz="1800" dirty="0" smtClean="0"/>
              <a:t>	&lt;option value=“2”&gt;mov2&lt;/option&gt;</a:t>
            </a:r>
          </a:p>
          <a:p>
            <a:pPr marL="0" indent="0">
              <a:buNone/>
            </a:pPr>
            <a:r>
              <a:rPr lang="en-US" sz="1800" dirty="0" smtClean="0"/>
              <a:t>	&lt;/</a:t>
            </a:r>
            <a:r>
              <a:rPr lang="en-US" sz="1800" b="1" dirty="0" smtClean="0"/>
              <a:t>select</a:t>
            </a:r>
            <a:r>
              <a:rPr lang="en-US" sz="1800" dirty="0" smtClean="0"/>
              <a:t>&gt;</a:t>
            </a:r>
          </a:p>
          <a:p>
            <a:pPr marL="0" indent="0">
              <a:buNone/>
            </a:pPr>
            <a:r>
              <a:rPr lang="en-US" sz="1800" dirty="0"/>
              <a:t>	</a:t>
            </a:r>
            <a:endParaRPr lang="en-US" sz="1800" dirty="0" smtClean="0"/>
          </a:p>
          <a:p>
            <a:pPr marL="0" indent="0">
              <a:buNone/>
            </a:pPr>
            <a:r>
              <a:rPr lang="en-US" sz="1800" dirty="0"/>
              <a:t>	</a:t>
            </a:r>
            <a:r>
              <a:rPr lang="en-US" sz="1800" dirty="0" smtClean="0"/>
              <a:t>&lt;input </a:t>
            </a:r>
            <a:r>
              <a:rPr lang="en-US" sz="1800" b="1" dirty="0" smtClean="0"/>
              <a:t>type=“submit” value=“Save” </a:t>
            </a:r>
            <a:r>
              <a:rPr lang="en-US" sz="1800" dirty="0" smtClean="0"/>
              <a:t>/&gt;</a:t>
            </a:r>
            <a:endParaRPr lang="en-US" sz="1800" dirty="0"/>
          </a:p>
          <a:p>
            <a:pPr marL="0" indent="0">
              <a:buNone/>
            </a:pPr>
            <a:endParaRPr lang="en-US" sz="1800" dirty="0" smtClean="0"/>
          </a:p>
          <a:p>
            <a:pPr marL="0" indent="0">
              <a:buNone/>
            </a:pPr>
            <a:r>
              <a:rPr lang="en-US" sz="1800" dirty="0" smtClean="0"/>
              <a:t>&lt;/form&gt;</a:t>
            </a:r>
            <a:endParaRPr lang="en-US" sz="1800" dirty="0"/>
          </a:p>
        </p:txBody>
      </p:sp>
      <p:sp>
        <p:nvSpPr>
          <p:cNvPr id="4" name="Rectangle 3"/>
          <p:cNvSpPr/>
          <p:nvPr/>
        </p:nvSpPr>
        <p:spPr>
          <a:xfrm>
            <a:off x="7010400" y="2057400"/>
            <a:ext cx="1524000" cy="2931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5" name="Rectangle 4"/>
          <p:cNvSpPr/>
          <p:nvPr/>
        </p:nvSpPr>
        <p:spPr>
          <a:xfrm>
            <a:off x="7010400" y="2590800"/>
            <a:ext cx="337492" cy="2931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 name="Oval 5"/>
          <p:cNvSpPr/>
          <p:nvPr/>
        </p:nvSpPr>
        <p:spPr>
          <a:xfrm>
            <a:off x="6977646" y="3293507"/>
            <a:ext cx="159221" cy="15922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7111642" y="3200400"/>
            <a:ext cx="660758" cy="369332"/>
          </a:xfrm>
          <a:prstGeom prst="rect">
            <a:avLst/>
          </a:prstGeom>
          <a:noFill/>
        </p:spPr>
        <p:txBody>
          <a:bodyPr wrap="none" rtlCol="0">
            <a:spAutoFit/>
          </a:bodyPr>
          <a:lstStyle/>
          <a:p>
            <a:r>
              <a:rPr lang="en-US" dirty="0" smtClean="0"/>
              <a:t>Male</a:t>
            </a:r>
            <a:endParaRPr lang="en-US" dirty="0"/>
          </a:p>
        </p:txBody>
      </p:sp>
      <p:sp>
        <p:nvSpPr>
          <p:cNvPr id="8" name="Oval 7"/>
          <p:cNvSpPr/>
          <p:nvPr/>
        </p:nvSpPr>
        <p:spPr>
          <a:xfrm>
            <a:off x="7787271" y="3293507"/>
            <a:ext cx="159221" cy="159221"/>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9" name="TextBox 8"/>
          <p:cNvSpPr txBox="1"/>
          <p:nvPr/>
        </p:nvSpPr>
        <p:spPr>
          <a:xfrm>
            <a:off x="7921267" y="3200400"/>
            <a:ext cx="865750" cy="369332"/>
          </a:xfrm>
          <a:prstGeom prst="rect">
            <a:avLst/>
          </a:prstGeom>
          <a:noFill/>
        </p:spPr>
        <p:txBody>
          <a:bodyPr wrap="none" rtlCol="0">
            <a:spAutoFit/>
          </a:bodyPr>
          <a:lstStyle/>
          <a:p>
            <a:r>
              <a:rPr lang="en-US" dirty="0" smtClean="0"/>
              <a:t>Female</a:t>
            </a:r>
            <a:endParaRPr lang="en-US" dirty="0"/>
          </a:p>
        </p:txBody>
      </p:sp>
      <p:sp>
        <p:nvSpPr>
          <p:cNvPr id="10" name="Rectangle 9"/>
          <p:cNvSpPr/>
          <p:nvPr/>
        </p:nvSpPr>
        <p:spPr>
          <a:xfrm>
            <a:off x="6977646" y="3962400"/>
            <a:ext cx="1524000" cy="2931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US" dirty="0" smtClean="0"/>
              <a:t>-Select-</a:t>
            </a:r>
            <a:endParaRPr lang="en-US" dirty="0"/>
          </a:p>
        </p:txBody>
      </p:sp>
      <p:sp>
        <p:nvSpPr>
          <p:cNvPr id="11" name="Rectangle 10"/>
          <p:cNvSpPr/>
          <p:nvPr/>
        </p:nvSpPr>
        <p:spPr>
          <a:xfrm>
            <a:off x="6934200" y="4991100"/>
            <a:ext cx="1524000" cy="293132"/>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dirty="0" smtClean="0"/>
              <a:t>Save</a:t>
            </a:r>
            <a:endParaRPr lang="en-US" dirty="0"/>
          </a:p>
        </p:txBody>
      </p:sp>
    </p:spTree>
    <p:extLst>
      <p:ext uri="{BB962C8B-B14F-4D97-AF65-F5344CB8AC3E}">
        <p14:creationId xmlns:p14="http://schemas.microsoft.com/office/powerpoint/2010/main" val="2747932663"/>
      </p:ext>
    </p:extLst>
  </p:cSld>
  <p:clrMapOvr>
    <a:masterClrMapping/>
  </p:clrMapOvr>
  <p:transition>
    <p:pu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CSS</a:t>
            </a:r>
            <a:endParaRPr lang="en-US" dirty="0"/>
          </a:p>
        </p:txBody>
      </p:sp>
      <p:sp>
        <p:nvSpPr>
          <p:cNvPr id="4" name="TextBox 3"/>
          <p:cNvSpPr txBox="1"/>
          <p:nvPr/>
        </p:nvSpPr>
        <p:spPr>
          <a:xfrm>
            <a:off x="381000" y="2667000"/>
            <a:ext cx="2590800" cy="1569660"/>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Header</a:t>
            </a:r>
          </a:p>
          <a:p>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My First Paragraph </a:t>
            </a:r>
          </a:p>
          <a:p>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My Second Paragraph</a:t>
            </a:r>
            <a:endParaRPr lang="en-US" dirty="0">
              <a:latin typeface="Times New Roman" pitchFamily="18" charset="0"/>
              <a:cs typeface="Times New Roman" pitchFamily="18" charset="0"/>
            </a:endParaRPr>
          </a:p>
        </p:txBody>
      </p:sp>
      <p:sp>
        <p:nvSpPr>
          <p:cNvPr id="5" name="Rectangle 4"/>
          <p:cNvSpPr/>
          <p:nvPr/>
        </p:nvSpPr>
        <p:spPr>
          <a:xfrm>
            <a:off x="2362200" y="3048000"/>
            <a:ext cx="533400" cy="533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en-US" dirty="0" err="1" smtClean="0"/>
              <a:t>img</a:t>
            </a:r>
            <a:endParaRPr lang="en-US" dirty="0"/>
          </a:p>
        </p:txBody>
      </p:sp>
      <p:sp>
        <p:nvSpPr>
          <p:cNvPr id="7" name="TextBox 6"/>
          <p:cNvSpPr txBox="1"/>
          <p:nvPr/>
        </p:nvSpPr>
        <p:spPr>
          <a:xfrm>
            <a:off x="6096000" y="2667000"/>
            <a:ext cx="2286000" cy="1846659"/>
          </a:xfrm>
          <a:prstGeom prst="rect">
            <a:avLst/>
          </a:prstGeom>
          <a:solidFill>
            <a:schemeClr val="accent1">
              <a:lumMod val="20000"/>
              <a:lumOff val="80000"/>
            </a:schemeClr>
          </a:solidFill>
        </p:spPr>
        <p:txBody>
          <a:bodyPr wrap="square" rtlCol="0">
            <a:spAutoFit/>
          </a:bodyPr>
          <a:lstStyle/>
          <a:p>
            <a:r>
              <a:rPr lang="en-US" sz="2400" b="1" dirty="0" smtClean="0">
                <a:solidFill>
                  <a:schemeClr val="accent6">
                    <a:lumMod val="75000"/>
                  </a:schemeClr>
                </a:solidFill>
                <a:latin typeface="+mj-lt"/>
                <a:cs typeface="Times New Roman" pitchFamily="18" charset="0"/>
              </a:rPr>
              <a:t>Header</a:t>
            </a:r>
          </a:p>
          <a:p>
            <a:endParaRPr lang="en-US" dirty="0">
              <a:latin typeface="+mj-lt"/>
              <a:cs typeface="Times New Roman" pitchFamily="18" charset="0"/>
            </a:endParaRPr>
          </a:p>
          <a:p>
            <a:r>
              <a:rPr lang="en-US" dirty="0" smtClean="0">
                <a:latin typeface="+mj-lt"/>
                <a:cs typeface="Times New Roman" pitchFamily="18" charset="0"/>
              </a:rPr>
              <a:t>	My First 	Paragraph </a:t>
            </a:r>
          </a:p>
          <a:p>
            <a:endParaRPr lang="en-US" dirty="0">
              <a:latin typeface="+mj-lt"/>
              <a:cs typeface="Times New Roman" pitchFamily="18" charset="0"/>
            </a:endParaRPr>
          </a:p>
          <a:p>
            <a:r>
              <a:rPr lang="en-US" dirty="0" smtClean="0">
                <a:latin typeface="+mj-lt"/>
                <a:cs typeface="Times New Roman" pitchFamily="18" charset="0"/>
              </a:rPr>
              <a:t>My Second Paragraph</a:t>
            </a:r>
            <a:endParaRPr lang="en-US" dirty="0">
              <a:latin typeface="+mj-lt"/>
              <a:cs typeface="Times New Roman" pitchFamily="18" charset="0"/>
            </a:endParaRPr>
          </a:p>
        </p:txBody>
      </p:sp>
      <p:sp>
        <p:nvSpPr>
          <p:cNvPr id="8" name="Rectangle 7"/>
          <p:cNvSpPr/>
          <p:nvPr/>
        </p:nvSpPr>
        <p:spPr>
          <a:xfrm>
            <a:off x="6248400" y="3389615"/>
            <a:ext cx="533400" cy="533400"/>
          </a:xfrm>
          <a:prstGeom prst="rect">
            <a:avLst/>
          </a:prstGeom>
          <a:solidFill>
            <a:schemeClr val="bg1">
              <a:lumMod val="85000"/>
            </a:schemeClr>
          </a:solidFill>
          <a:ln>
            <a:solidFill>
              <a:schemeClr val="accent6">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dirty="0" err="1" smtClean="0"/>
              <a:t>img</a:t>
            </a:r>
            <a:endParaRPr lang="en-US" dirty="0"/>
          </a:p>
        </p:txBody>
      </p:sp>
      <p:sp>
        <p:nvSpPr>
          <p:cNvPr id="9" name="Bent Arrow 8"/>
          <p:cNvSpPr/>
          <p:nvPr/>
        </p:nvSpPr>
        <p:spPr>
          <a:xfrm rot="1581905">
            <a:off x="3800821" y="1816228"/>
            <a:ext cx="1447800" cy="1066800"/>
          </a:xfrm>
          <a:prstGeom prst="bentArrow">
            <a:avLst>
              <a:gd name="adj1" fmla="val 17014"/>
              <a:gd name="adj2" fmla="val 25000"/>
              <a:gd name="adj3" fmla="val 25000"/>
              <a:gd name="adj4" fmla="val 875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0" name="TextBox 9"/>
          <p:cNvSpPr txBox="1"/>
          <p:nvPr/>
        </p:nvSpPr>
        <p:spPr>
          <a:xfrm>
            <a:off x="4146917" y="2349628"/>
            <a:ext cx="639919" cy="369332"/>
          </a:xfrm>
          <a:prstGeom prst="rect">
            <a:avLst/>
          </a:prstGeom>
          <a:noFill/>
        </p:spPr>
        <p:txBody>
          <a:bodyPr wrap="none" rtlCol="0">
            <a:spAutoFit/>
          </a:bodyPr>
          <a:lstStyle/>
          <a:p>
            <a:r>
              <a:rPr lang="en-US" dirty="0" smtClean="0"/>
              <a:t>Style</a:t>
            </a:r>
            <a:endParaRPr lang="en-US" dirty="0"/>
          </a:p>
        </p:txBody>
      </p:sp>
      <p:sp>
        <p:nvSpPr>
          <p:cNvPr id="3" name="TextBox 2"/>
          <p:cNvSpPr txBox="1"/>
          <p:nvPr/>
        </p:nvSpPr>
        <p:spPr>
          <a:xfrm>
            <a:off x="1219200" y="5670490"/>
            <a:ext cx="663515" cy="400110"/>
          </a:xfrm>
          <a:prstGeom prst="rect">
            <a:avLst/>
          </a:prstGeom>
          <a:noFill/>
        </p:spPr>
        <p:txBody>
          <a:bodyPr wrap="none" rtlCol="0">
            <a:spAutoFit/>
          </a:bodyPr>
          <a:lstStyle/>
          <a:p>
            <a:r>
              <a:rPr lang="en-US" sz="2000" dirty="0" smtClean="0"/>
              <a:t>Crap</a:t>
            </a:r>
            <a:endParaRPr lang="en-US" sz="2000" dirty="0"/>
          </a:p>
        </p:txBody>
      </p:sp>
      <p:sp>
        <p:nvSpPr>
          <p:cNvPr id="11" name="TextBox 10"/>
          <p:cNvSpPr txBox="1"/>
          <p:nvPr/>
        </p:nvSpPr>
        <p:spPr>
          <a:xfrm>
            <a:off x="6515100" y="5670490"/>
            <a:ext cx="1425390" cy="400110"/>
          </a:xfrm>
          <a:prstGeom prst="rect">
            <a:avLst/>
          </a:prstGeom>
          <a:noFill/>
        </p:spPr>
        <p:txBody>
          <a:bodyPr wrap="none" rtlCol="0">
            <a:spAutoFit/>
          </a:bodyPr>
          <a:lstStyle/>
          <a:p>
            <a:r>
              <a:rPr lang="en-US" sz="2000" dirty="0" smtClean="0"/>
              <a:t>Beautiful-</a:t>
            </a:r>
            <a:r>
              <a:rPr lang="en-US" sz="2000" dirty="0" err="1" smtClean="0"/>
              <a:t>er</a:t>
            </a:r>
            <a:endParaRPr lang="en-US" sz="2000" dirty="0"/>
          </a:p>
        </p:txBody>
      </p:sp>
    </p:spTree>
    <p:extLst>
      <p:ext uri="{BB962C8B-B14F-4D97-AF65-F5344CB8AC3E}">
        <p14:creationId xmlns:p14="http://schemas.microsoft.com/office/powerpoint/2010/main" val="2655920321"/>
      </p:ext>
    </p:extLst>
  </p:cSld>
  <p:clrMapOvr>
    <a:masterClrMapping/>
  </p:clrMapOvr>
  <p:transition>
    <p:pu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CSS Overview</a:t>
            </a:r>
            <a:endParaRPr lang="en-US" dirty="0"/>
          </a:p>
        </p:txBody>
      </p:sp>
      <p:sp>
        <p:nvSpPr>
          <p:cNvPr id="3" name="Content Placeholder 2"/>
          <p:cNvSpPr>
            <a:spLocks noGrp="1"/>
          </p:cNvSpPr>
          <p:nvPr>
            <p:ph idx="1"/>
          </p:nvPr>
        </p:nvSpPr>
        <p:spPr>
          <a:xfrm>
            <a:off x="1143000" y="1600200"/>
            <a:ext cx="7543800" cy="4525963"/>
          </a:xfrm>
        </p:spPr>
        <p:txBody>
          <a:bodyPr/>
          <a:lstStyle/>
          <a:p>
            <a:pPr marL="0" indent="0">
              <a:buNone/>
            </a:pPr>
            <a:r>
              <a:rPr lang="en-US" dirty="0" smtClean="0"/>
              <a:t>CSS is based on styling rules</a:t>
            </a:r>
          </a:p>
          <a:p>
            <a:pPr marL="0" indent="0">
              <a:buNone/>
            </a:pPr>
            <a:r>
              <a:rPr lang="en-US" dirty="0" smtClean="0"/>
              <a:t>We apply these styling rules to elements in the DOM</a:t>
            </a:r>
          </a:p>
          <a:p>
            <a:pPr marL="0" indent="0">
              <a:buNone/>
            </a:pPr>
            <a:r>
              <a:rPr lang="en-US" dirty="0" smtClean="0"/>
              <a:t>In order to apply the styling rules, we have to </a:t>
            </a:r>
            <a:r>
              <a:rPr lang="en-US" i="1" dirty="0" smtClean="0"/>
              <a:t>select</a:t>
            </a:r>
            <a:r>
              <a:rPr lang="en-US" dirty="0" smtClean="0"/>
              <a:t> the element(s) to apply the rules to</a:t>
            </a:r>
            <a:endParaRPr lang="en-US" dirty="0"/>
          </a:p>
        </p:txBody>
      </p:sp>
      <p:sp>
        <p:nvSpPr>
          <p:cNvPr id="4" name="TextBox 3"/>
          <p:cNvSpPr txBox="1"/>
          <p:nvPr/>
        </p:nvSpPr>
        <p:spPr>
          <a:xfrm>
            <a:off x="762000" y="4876800"/>
            <a:ext cx="2645276" cy="1754326"/>
          </a:xfrm>
          <a:prstGeom prst="rect">
            <a:avLst/>
          </a:prstGeom>
          <a:noFill/>
        </p:spPr>
        <p:txBody>
          <a:bodyPr wrap="none" rtlCol="0">
            <a:spAutoFit/>
          </a:bodyPr>
          <a:lstStyle/>
          <a:p>
            <a:r>
              <a:rPr lang="en-US" i="1" dirty="0" err="1" smtClean="0"/>
              <a:t>css</a:t>
            </a:r>
            <a:r>
              <a:rPr lang="en-US" i="1" dirty="0" smtClean="0"/>
              <a:t> selector </a:t>
            </a:r>
          </a:p>
          <a:p>
            <a:r>
              <a:rPr lang="en-US" i="1" dirty="0" smtClean="0"/>
              <a:t>{</a:t>
            </a:r>
          </a:p>
          <a:p>
            <a:r>
              <a:rPr lang="en-US" i="1" dirty="0" smtClean="0"/>
              <a:t>	property : value;</a:t>
            </a:r>
          </a:p>
          <a:p>
            <a:r>
              <a:rPr lang="en-US" i="1" dirty="0"/>
              <a:t>	</a:t>
            </a:r>
            <a:r>
              <a:rPr lang="en-US" i="1" dirty="0" smtClean="0"/>
              <a:t>property : value;</a:t>
            </a:r>
          </a:p>
          <a:p>
            <a:r>
              <a:rPr lang="en-US" i="1" dirty="0"/>
              <a:t>	</a:t>
            </a:r>
            <a:r>
              <a:rPr lang="en-US" i="1" dirty="0" smtClean="0"/>
              <a:t>…	</a:t>
            </a:r>
          </a:p>
          <a:p>
            <a:r>
              <a:rPr lang="en-US" i="1" dirty="0" smtClean="0"/>
              <a:t>}</a:t>
            </a:r>
            <a:endParaRPr lang="en-US" i="1" dirty="0"/>
          </a:p>
        </p:txBody>
      </p:sp>
      <p:sp>
        <p:nvSpPr>
          <p:cNvPr id="5" name="TextBox 4"/>
          <p:cNvSpPr txBox="1"/>
          <p:nvPr/>
        </p:nvSpPr>
        <p:spPr>
          <a:xfrm>
            <a:off x="5334000" y="4876800"/>
            <a:ext cx="2954655" cy="1477328"/>
          </a:xfrm>
          <a:prstGeom prst="rect">
            <a:avLst/>
          </a:prstGeom>
          <a:noFill/>
        </p:spPr>
        <p:txBody>
          <a:bodyPr wrap="none" rtlCol="0">
            <a:spAutoFit/>
          </a:bodyPr>
          <a:lstStyle/>
          <a:p>
            <a:r>
              <a:rPr lang="en-US" i="1" dirty="0" smtClean="0"/>
              <a:t>.</a:t>
            </a:r>
            <a:r>
              <a:rPr lang="en-US" i="1" dirty="0" err="1" smtClean="0"/>
              <a:t>firstParagraph</a:t>
            </a:r>
            <a:endParaRPr lang="en-US" i="1" dirty="0" smtClean="0"/>
          </a:p>
          <a:p>
            <a:r>
              <a:rPr lang="en-US" i="1" dirty="0" smtClean="0"/>
              <a:t>{</a:t>
            </a:r>
          </a:p>
          <a:p>
            <a:r>
              <a:rPr lang="en-US" i="1" dirty="0" smtClean="0"/>
              <a:t>	color: red;</a:t>
            </a:r>
          </a:p>
          <a:p>
            <a:r>
              <a:rPr lang="en-US" i="1" dirty="0"/>
              <a:t>	</a:t>
            </a:r>
            <a:r>
              <a:rPr lang="en-US" i="1" dirty="0" smtClean="0"/>
              <a:t>font-weight: bold;	</a:t>
            </a:r>
          </a:p>
          <a:p>
            <a:r>
              <a:rPr lang="en-US" i="1" dirty="0" smtClean="0"/>
              <a:t>}</a:t>
            </a:r>
            <a:endParaRPr lang="en-US" i="1" dirty="0"/>
          </a:p>
        </p:txBody>
      </p:sp>
      <p:sp>
        <p:nvSpPr>
          <p:cNvPr id="6" name="Down Arrow 5"/>
          <p:cNvSpPr/>
          <p:nvPr/>
        </p:nvSpPr>
        <p:spPr>
          <a:xfrm>
            <a:off x="762000" y="1752600"/>
            <a:ext cx="3048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own Arrow 6"/>
          <p:cNvSpPr/>
          <p:nvPr/>
        </p:nvSpPr>
        <p:spPr>
          <a:xfrm>
            <a:off x="762000" y="2400300"/>
            <a:ext cx="3048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own Arrow 7"/>
          <p:cNvSpPr/>
          <p:nvPr/>
        </p:nvSpPr>
        <p:spPr>
          <a:xfrm>
            <a:off x="762000" y="3454400"/>
            <a:ext cx="3048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3810000" y="5410200"/>
            <a:ext cx="12192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Example</a:t>
            </a:r>
            <a:endParaRPr lang="en-US" dirty="0"/>
          </a:p>
        </p:txBody>
      </p:sp>
    </p:spTree>
    <p:extLst>
      <p:ext uri="{BB962C8B-B14F-4D97-AF65-F5344CB8AC3E}">
        <p14:creationId xmlns:p14="http://schemas.microsoft.com/office/powerpoint/2010/main" val="2428994192"/>
      </p:ext>
    </p:extLst>
  </p:cSld>
  <p:clrMapOvr>
    <a:masterClrMapping/>
  </p:clrMapOvr>
  <p:transition>
    <p:pu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CSS Selectors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116586949"/>
              </p:ext>
            </p:extLst>
          </p:nvPr>
        </p:nvGraphicFramePr>
        <p:xfrm>
          <a:off x="685800" y="1673915"/>
          <a:ext cx="7696200" cy="4921384"/>
        </p:xfrm>
        <a:graphic>
          <a:graphicData uri="http://schemas.openxmlformats.org/drawingml/2006/table">
            <a:tbl>
              <a:tblPr bandRow="1">
                <a:tableStyleId>{5C22544A-7EE6-4342-B048-85BDC9FD1C3A}</a:tableStyleId>
              </a:tblPr>
              <a:tblGrid>
                <a:gridCol w="2514600"/>
                <a:gridCol w="5181600"/>
              </a:tblGrid>
              <a:tr h="521686">
                <a:tc>
                  <a:txBody>
                    <a:bodyPr/>
                    <a:lstStyle/>
                    <a:p>
                      <a:r>
                        <a:rPr lang="en-US" dirty="0" smtClean="0"/>
                        <a:t>Select by element type</a:t>
                      </a:r>
                      <a:endParaRPr lang="en-US" dirty="0"/>
                    </a:p>
                  </a:txBody>
                  <a:tcPr/>
                </a:tc>
                <a:tc>
                  <a:txBody>
                    <a:bodyPr/>
                    <a:lstStyle/>
                    <a:p>
                      <a:r>
                        <a:rPr lang="en-US" dirty="0" smtClean="0"/>
                        <a:t>p</a:t>
                      </a:r>
                      <a:endParaRPr lang="en-US" dirty="0"/>
                    </a:p>
                  </a:txBody>
                  <a:tcPr/>
                </a:tc>
              </a:tr>
              <a:tr h="521686">
                <a:tc>
                  <a:txBody>
                    <a:bodyPr/>
                    <a:lstStyle/>
                    <a:p>
                      <a:r>
                        <a:rPr lang="en-US" dirty="0" smtClean="0"/>
                        <a:t>Select</a:t>
                      </a:r>
                      <a:r>
                        <a:rPr lang="en-US" baseline="0" dirty="0" smtClean="0"/>
                        <a:t> by class</a:t>
                      </a:r>
                      <a:endParaRPr lang="en-US" dirty="0"/>
                    </a:p>
                  </a:txBody>
                  <a:tcPr/>
                </a:tc>
                <a:tc>
                  <a:txBody>
                    <a:bodyPr/>
                    <a:lstStyle/>
                    <a:p>
                      <a:r>
                        <a:rPr lang="en-US" dirty="0" smtClean="0"/>
                        <a:t>.</a:t>
                      </a:r>
                      <a:r>
                        <a:rPr lang="en-US" dirty="0" err="1" smtClean="0"/>
                        <a:t>firstParagraph</a:t>
                      </a:r>
                      <a:endParaRPr lang="en-US" dirty="0"/>
                    </a:p>
                  </a:txBody>
                  <a:tcPr/>
                </a:tc>
              </a:tr>
              <a:tr h="521686">
                <a:tc>
                  <a:txBody>
                    <a:bodyPr/>
                    <a:lstStyle/>
                    <a:p>
                      <a:r>
                        <a:rPr lang="en-US" dirty="0" smtClean="0"/>
                        <a:t>Select by id</a:t>
                      </a:r>
                      <a:endParaRPr lang="en-US" dirty="0"/>
                    </a:p>
                  </a:txBody>
                  <a:tcPr/>
                </a:tc>
                <a:tc>
                  <a:txBody>
                    <a:bodyPr/>
                    <a:lstStyle/>
                    <a:p>
                      <a:r>
                        <a:rPr lang="en-US" dirty="0" smtClean="0"/>
                        <a:t>#</a:t>
                      </a:r>
                      <a:r>
                        <a:rPr lang="en-US" dirty="0" err="1" smtClean="0"/>
                        <a:t>someID</a:t>
                      </a:r>
                      <a:endParaRPr lang="en-US" dirty="0"/>
                    </a:p>
                  </a:txBody>
                  <a:tcPr/>
                </a:tc>
              </a:tr>
              <a:tr h="579152">
                <a:tc>
                  <a:txBody>
                    <a:bodyPr/>
                    <a:lstStyle/>
                    <a:p>
                      <a:r>
                        <a:rPr lang="en-US" dirty="0" smtClean="0"/>
                        <a:t>Select by attribute</a:t>
                      </a:r>
                      <a:endParaRPr lang="en-US" dirty="0"/>
                    </a:p>
                  </a:txBody>
                  <a:tcPr/>
                </a:tc>
                <a:tc>
                  <a:txBody>
                    <a:bodyPr/>
                    <a:lstStyle/>
                    <a:p>
                      <a:r>
                        <a:rPr lang="en-US" dirty="0" smtClean="0"/>
                        <a:t>input[type=“text”]</a:t>
                      </a:r>
                    </a:p>
                    <a:p>
                      <a:r>
                        <a:rPr lang="en-US" dirty="0" smtClean="0"/>
                        <a:t>h1[</a:t>
                      </a:r>
                      <a:r>
                        <a:rPr lang="en-US" dirty="0" err="1" smtClean="0"/>
                        <a:t>myCustomAttr</a:t>
                      </a:r>
                      <a:r>
                        <a:rPr lang="en-US" dirty="0" smtClean="0"/>
                        <a:t>=“</a:t>
                      </a:r>
                      <a:r>
                        <a:rPr lang="en-US" dirty="0" err="1" smtClean="0"/>
                        <a:t>myValue</a:t>
                      </a:r>
                      <a:r>
                        <a:rPr lang="en-US" dirty="0" smtClean="0"/>
                        <a:t>”]</a:t>
                      </a:r>
                      <a:endParaRPr lang="en-US" dirty="0"/>
                    </a:p>
                  </a:txBody>
                  <a:tcPr/>
                </a:tc>
              </a:tr>
              <a:tr h="521686">
                <a:tc>
                  <a:txBody>
                    <a:bodyPr/>
                    <a:lstStyle/>
                    <a:p>
                      <a:r>
                        <a:rPr lang="en-US" baseline="0" dirty="0" smtClean="0"/>
                        <a:t>Multi selection</a:t>
                      </a:r>
                    </a:p>
                  </a:txBody>
                  <a:tcPr/>
                </a:tc>
                <a:tc>
                  <a:txBody>
                    <a:bodyPr/>
                    <a:lstStyle/>
                    <a:p>
                      <a:r>
                        <a:rPr lang="en-US" dirty="0" smtClean="0"/>
                        <a:t>h1, h2, h3</a:t>
                      </a:r>
                      <a:endParaRPr lang="en-US" dirty="0"/>
                    </a:p>
                  </a:txBody>
                  <a:tcPr/>
                </a:tc>
              </a:tr>
              <a:tr h="827359">
                <a:tc>
                  <a:txBody>
                    <a:bodyPr/>
                    <a:lstStyle/>
                    <a:p>
                      <a:r>
                        <a:rPr lang="en-US" baseline="0" dirty="0" smtClean="0"/>
                        <a:t>Descendent selection</a:t>
                      </a:r>
                    </a:p>
                  </a:txBody>
                  <a:tcPr/>
                </a:tc>
                <a:tc>
                  <a:txBody>
                    <a:bodyPr/>
                    <a:lstStyle/>
                    <a:p>
                      <a:r>
                        <a:rPr lang="en-US" dirty="0" smtClean="0"/>
                        <a:t>p </a:t>
                      </a:r>
                      <a:r>
                        <a:rPr lang="en-US" dirty="0" err="1" smtClean="0"/>
                        <a:t>ul</a:t>
                      </a:r>
                      <a:r>
                        <a:rPr lang="en-US" dirty="0" smtClean="0"/>
                        <a:t> li</a:t>
                      </a:r>
                    </a:p>
                    <a:p>
                      <a:r>
                        <a:rPr lang="en-US" dirty="0" smtClean="0"/>
                        <a:t>#</a:t>
                      </a:r>
                      <a:r>
                        <a:rPr lang="en-US" dirty="0" err="1" smtClean="0"/>
                        <a:t>someID</a:t>
                      </a:r>
                      <a:r>
                        <a:rPr lang="en-US" baseline="0" dirty="0" smtClean="0"/>
                        <a:t> p</a:t>
                      </a:r>
                    </a:p>
                    <a:p>
                      <a:r>
                        <a:rPr lang="en-US" baseline="0" dirty="0" smtClean="0"/>
                        <a:t>#</a:t>
                      </a:r>
                      <a:r>
                        <a:rPr lang="en-US" baseline="0" dirty="0" err="1" smtClean="0"/>
                        <a:t>someID</a:t>
                      </a:r>
                      <a:r>
                        <a:rPr lang="en-US" baseline="0" dirty="0" smtClean="0"/>
                        <a:t> .</a:t>
                      </a:r>
                      <a:r>
                        <a:rPr lang="en-US" baseline="0" dirty="0" err="1" smtClean="0"/>
                        <a:t>firstParagraph</a:t>
                      </a:r>
                      <a:r>
                        <a:rPr lang="en-US" baseline="0" dirty="0" smtClean="0"/>
                        <a:t> </a:t>
                      </a:r>
                      <a:r>
                        <a:rPr lang="en-US" baseline="0" dirty="0" err="1" smtClean="0"/>
                        <a:t>img</a:t>
                      </a:r>
                      <a:endParaRPr lang="en-US" dirty="0"/>
                    </a:p>
                  </a:txBody>
                  <a:tcPr/>
                </a:tc>
              </a:tr>
              <a:tr h="521686">
                <a:tc>
                  <a:txBody>
                    <a:bodyPr/>
                    <a:lstStyle/>
                    <a:p>
                      <a:r>
                        <a:rPr lang="en-US" baseline="0" dirty="0" smtClean="0"/>
                        <a:t>:Pseudo selection</a:t>
                      </a:r>
                    </a:p>
                  </a:txBody>
                  <a:tcPr/>
                </a:tc>
                <a:tc>
                  <a:txBody>
                    <a:bodyPr/>
                    <a:lstStyle/>
                    <a:p>
                      <a:r>
                        <a:rPr lang="en-US" dirty="0" smtClean="0"/>
                        <a:t>a:hover      OR      #</a:t>
                      </a:r>
                      <a:r>
                        <a:rPr lang="en-US" dirty="0" err="1" smtClean="0"/>
                        <a:t>someID:hover</a:t>
                      </a:r>
                      <a:endParaRPr lang="en-US" dirty="0" smtClean="0"/>
                    </a:p>
                    <a:p>
                      <a:r>
                        <a:rPr lang="en-US" dirty="0" err="1" smtClean="0"/>
                        <a:t>input:focus</a:t>
                      </a:r>
                      <a:endParaRPr lang="en-US" dirty="0" smtClean="0"/>
                    </a:p>
                    <a:p>
                      <a:r>
                        <a:rPr lang="en-US" dirty="0" smtClean="0"/>
                        <a:t>a:visited</a:t>
                      </a:r>
                      <a:endParaRPr lang="en-US" dirty="0"/>
                    </a:p>
                  </a:txBody>
                  <a:tcPr/>
                </a:tc>
              </a:tr>
              <a:tr h="330944">
                <a:tc>
                  <a:txBody>
                    <a:bodyPr/>
                    <a:lstStyle/>
                    <a:p>
                      <a:r>
                        <a:rPr lang="en-US" baseline="0" dirty="0" smtClean="0"/>
                        <a:t>Direct child selection</a:t>
                      </a:r>
                    </a:p>
                  </a:txBody>
                  <a:tcPr/>
                </a:tc>
                <a:tc>
                  <a:txBody>
                    <a:bodyPr/>
                    <a:lstStyle/>
                    <a:p>
                      <a:r>
                        <a:rPr lang="en-US" dirty="0" smtClean="0"/>
                        <a:t>#</a:t>
                      </a:r>
                      <a:r>
                        <a:rPr lang="en-US" dirty="0" err="1" smtClean="0"/>
                        <a:t>someID</a:t>
                      </a:r>
                      <a:r>
                        <a:rPr lang="en-US" dirty="0" smtClean="0"/>
                        <a:t> &gt; p</a:t>
                      </a:r>
                      <a:endParaRPr lang="en-US" dirty="0"/>
                    </a:p>
                  </a:txBody>
                  <a:tcPr/>
                </a:tc>
              </a:tr>
            </a:tbl>
          </a:graphicData>
        </a:graphic>
      </p:graphicFrame>
    </p:spTree>
    <p:extLst>
      <p:ext uri="{BB962C8B-B14F-4D97-AF65-F5344CB8AC3E}">
        <p14:creationId xmlns:p14="http://schemas.microsoft.com/office/powerpoint/2010/main" val="2275616382"/>
      </p:ext>
    </p:extLst>
  </p:cSld>
  <p:clrMapOvr>
    <a:masterClrMapping/>
  </p:clrMapOvr>
  <p:transition>
    <p:push/>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Cascading &amp; Precedence</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What if we have an element</a:t>
            </a:r>
          </a:p>
          <a:p>
            <a:pPr marL="0" indent="0">
              <a:buNone/>
            </a:pPr>
            <a:endParaRPr lang="en-US" dirty="0" smtClean="0"/>
          </a:p>
          <a:p>
            <a:pPr marL="0" indent="0" algn="ctr">
              <a:buNone/>
            </a:pPr>
            <a:r>
              <a:rPr lang="en-US" dirty="0" smtClean="0"/>
              <a:t>&lt;p class=“</a:t>
            </a:r>
            <a:r>
              <a:rPr lang="en-US" dirty="0" err="1" smtClean="0"/>
              <a:t>firstParagraph</a:t>
            </a:r>
            <a:r>
              <a:rPr lang="en-US" dirty="0" smtClean="0"/>
              <a:t>”&gt;Blah&lt;/p&gt;</a:t>
            </a:r>
          </a:p>
          <a:p>
            <a:pPr marL="0" indent="0">
              <a:buNone/>
            </a:pPr>
            <a:endParaRPr lang="en-US" dirty="0"/>
          </a:p>
          <a:p>
            <a:pPr marL="0" indent="0">
              <a:buNone/>
            </a:pPr>
            <a:r>
              <a:rPr lang="en-US" dirty="0" smtClean="0"/>
              <a:t>And we have the following CSS rules</a:t>
            </a:r>
          </a:p>
          <a:p>
            <a:pPr marL="0" indent="0">
              <a:buNone/>
            </a:pPr>
            <a:endParaRPr lang="en-US" dirty="0" smtClean="0"/>
          </a:p>
          <a:p>
            <a:pPr marL="0" indent="0">
              <a:buNone/>
            </a:pPr>
            <a:r>
              <a:rPr lang="en-US" dirty="0" smtClean="0"/>
              <a:t>	p{</a:t>
            </a:r>
            <a:r>
              <a:rPr lang="en-US" dirty="0" err="1" smtClean="0"/>
              <a:t>color:blue</a:t>
            </a:r>
            <a:r>
              <a:rPr lang="en-US" dirty="0" smtClean="0"/>
              <a:t>; font-size: 12px;} </a:t>
            </a:r>
            <a:endParaRPr lang="en-US" dirty="0"/>
          </a:p>
          <a:p>
            <a:pPr marL="0" indent="0">
              <a:buNone/>
            </a:pPr>
            <a:r>
              <a:rPr lang="en-US" dirty="0" smtClean="0"/>
              <a:t>	.</a:t>
            </a:r>
            <a:r>
              <a:rPr lang="en-US" dirty="0" err="1" smtClean="0"/>
              <a:t>firstParagraph</a:t>
            </a:r>
            <a:r>
              <a:rPr lang="en-US" dirty="0" smtClean="0"/>
              <a:t>{</a:t>
            </a:r>
            <a:r>
              <a:rPr lang="en-US" dirty="0" err="1" smtClean="0"/>
              <a:t>color:red</a:t>
            </a:r>
            <a:r>
              <a:rPr lang="en-US" dirty="0" smtClean="0"/>
              <a:t>;}</a:t>
            </a:r>
          </a:p>
        </p:txBody>
      </p:sp>
    </p:spTree>
    <p:extLst>
      <p:ext uri="{BB962C8B-B14F-4D97-AF65-F5344CB8AC3E}">
        <p14:creationId xmlns:p14="http://schemas.microsoft.com/office/powerpoint/2010/main" val="1376200778"/>
      </p:ext>
    </p:extLst>
  </p:cSld>
  <p:clrMapOvr>
    <a:masterClrMapping/>
  </p:clrMapOvr>
  <p:transition>
    <p:push/>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Popular CSS Properties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080582181"/>
              </p:ext>
            </p:extLst>
          </p:nvPr>
        </p:nvGraphicFramePr>
        <p:xfrm>
          <a:off x="1524000" y="1234440"/>
          <a:ext cx="6096000" cy="5568950"/>
        </p:xfrm>
        <a:graphic>
          <a:graphicData uri="http://schemas.openxmlformats.org/drawingml/2006/table">
            <a:tbl>
              <a:tblPr firstRow="1" bandRow="1">
                <a:tableStyleId>{5C22544A-7EE6-4342-B048-85BDC9FD1C3A}</a:tableStyleId>
              </a:tblPr>
              <a:tblGrid>
                <a:gridCol w="2133600"/>
                <a:gridCol w="3962400"/>
              </a:tblGrid>
              <a:tr h="278003">
                <a:tc>
                  <a:txBody>
                    <a:bodyPr/>
                    <a:lstStyle/>
                    <a:p>
                      <a:r>
                        <a:rPr lang="en-US" sz="1200" dirty="0" smtClean="0"/>
                        <a:t>Property</a:t>
                      </a:r>
                      <a:endParaRPr lang="en-US" sz="1200" dirty="0"/>
                    </a:p>
                  </a:txBody>
                  <a:tcPr/>
                </a:tc>
                <a:tc>
                  <a:txBody>
                    <a:bodyPr/>
                    <a:lstStyle/>
                    <a:p>
                      <a:r>
                        <a:rPr lang="en-US" sz="1200" dirty="0" smtClean="0"/>
                        <a:t>Example Values</a:t>
                      </a:r>
                      <a:endParaRPr lang="en-US" sz="1200" dirty="0"/>
                    </a:p>
                  </a:txBody>
                  <a:tcPr/>
                </a:tc>
              </a:tr>
              <a:tr h="278003">
                <a:tc>
                  <a:txBody>
                    <a:bodyPr/>
                    <a:lstStyle/>
                    <a:p>
                      <a:r>
                        <a:rPr lang="en-US" sz="1200" dirty="0" smtClean="0"/>
                        <a:t>font-family</a:t>
                      </a:r>
                      <a:endParaRPr lang="en-US" sz="1200" dirty="0"/>
                    </a:p>
                  </a:txBody>
                  <a:tcPr/>
                </a:tc>
                <a:tc>
                  <a:txBody>
                    <a:bodyPr/>
                    <a:lstStyle/>
                    <a:p>
                      <a:r>
                        <a:rPr lang="en-US" sz="1200" dirty="0" smtClean="0"/>
                        <a:t>Arial, “Century</a:t>
                      </a:r>
                      <a:r>
                        <a:rPr lang="en-US" sz="1200" baseline="0" dirty="0" smtClean="0"/>
                        <a:t> Gothic”;</a:t>
                      </a:r>
                      <a:endParaRPr lang="en-US" sz="1200" dirty="0"/>
                    </a:p>
                  </a:txBody>
                  <a:tcPr/>
                </a:tc>
              </a:tr>
              <a:tr h="278003">
                <a:tc>
                  <a:txBody>
                    <a:bodyPr/>
                    <a:lstStyle/>
                    <a:p>
                      <a:r>
                        <a:rPr lang="en-US" sz="1200" dirty="0" smtClean="0"/>
                        <a:t>font-size</a:t>
                      </a:r>
                      <a:endParaRPr lang="en-US" sz="1200" dirty="0"/>
                    </a:p>
                  </a:txBody>
                  <a:tcPr/>
                </a:tc>
                <a:tc>
                  <a:txBody>
                    <a:bodyPr/>
                    <a:lstStyle/>
                    <a:p>
                      <a:r>
                        <a:rPr lang="en-US" sz="1200" dirty="0" smtClean="0"/>
                        <a:t>12px;</a:t>
                      </a:r>
                      <a:r>
                        <a:rPr lang="en-US" sz="1200" baseline="0" dirty="0" smtClean="0"/>
                        <a:t>   2em;   200%</a:t>
                      </a:r>
                      <a:endParaRPr lang="en-US" sz="1200" dirty="0"/>
                    </a:p>
                  </a:txBody>
                  <a:tcPr/>
                </a:tc>
              </a:tr>
              <a:tr h="278003">
                <a:tc>
                  <a:txBody>
                    <a:bodyPr/>
                    <a:lstStyle/>
                    <a:p>
                      <a:r>
                        <a:rPr lang="en-US" sz="1200" dirty="0" smtClean="0"/>
                        <a:t>border</a:t>
                      </a:r>
                      <a:endParaRPr lang="en-US" sz="1200" dirty="0"/>
                    </a:p>
                  </a:txBody>
                  <a:tcPr/>
                </a:tc>
                <a:tc>
                  <a:txBody>
                    <a:bodyPr/>
                    <a:lstStyle/>
                    <a:p>
                      <a:r>
                        <a:rPr lang="en-US" sz="1200" dirty="0" smtClean="0"/>
                        <a:t>1px solid #CCC;</a:t>
                      </a:r>
                      <a:endParaRPr lang="en-US" sz="1200" dirty="0"/>
                    </a:p>
                  </a:txBody>
                  <a:tcPr/>
                </a:tc>
              </a:tr>
              <a:tr h="278003">
                <a:tc>
                  <a:txBody>
                    <a:bodyPr/>
                    <a:lstStyle/>
                    <a:p>
                      <a:r>
                        <a:rPr lang="en-US" sz="1200" dirty="0" smtClean="0"/>
                        <a:t>height</a:t>
                      </a:r>
                      <a:endParaRPr lang="en-US" sz="1200" dirty="0"/>
                    </a:p>
                  </a:txBody>
                  <a:tcPr/>
                </a:tc>
                <a:tc>
                  <a:txBody>
                    <a:bodyPr/>
                    <a:lstStyle/>
                    <a:p>
                      <a:r>
                        <a:rPr lang="en-US" sz="1200" dirty="0" smtClean="0"/>
                        <a:t>100px;</a:t>
                      </a:r>
                      <a:endParaRPr lang="en-US" sz="1200" dirty="0"/>
                    </a:p>
                  </a:txBody>
                  <a:tcPr/>
                </a:tc>
              </a:tr>
              <a:tr h="278003">
                <a:tc>
                  <a:txBody>
                    <a:bodyPr/>
                    <a:lstStyle/>
                    <a:p>
                      <a:r>
                        <a:rPr lang="en-US" sz="1200" dirty="0" smtClean="0"/>
                        <a:t>width</a:t>
                      </a:r>
                      <a:endParaRPr lang="en-US" sz="1200" dirty="0"/>
                    </a:p>
                  </a:txBody>
                  <a:tcPr/>
                </a:tc>
                <a:tc>
                  <a:txBody>
                    <a:bodyPr/>
                    <a:lstStyle/>
                    <a:p>
                      <a:r>
                        <a:rPr lang="en-US" sz="1200" dirty="0" smtClean="0"/>
                        <a:t>100px;</a:t>
                      </a:r>
                      <a:endParaRPr lang="en-US" sz="1200" dirty="0"/>
                    </a:p>
                  </a:txBody>
                  <a:tcPr/>
                </a:tc>
              </a:tr>
              <a:tr h="297942">
                <a:tc>
                  <a:txBody>
                    <a:bodyPr/>
                    <a:lstStyle/>
                    <a:p>
                      <a:r>
                        <a:rPr lang="en-US" sz="1200" dirty="0" smtClean="0"/>
                        <a:t>max-height</a:t>
                      </a:r>
                    </a:p>
                  </a:txBody>
                  <a:tcPr/>
                </a:tc>
                <a:tc>
                  <a:txBody>
                    <a:bodyPr/>
                    <a:lstStyle/>
                    <a:p>
                      <a:r>
                        <a:rPr lang="en-US" sz="1200" dirty="0" smtClean="0"/>
                        <a:t>100px;</a:t>
                      </a:r>
                      <a:endParaRPr lang="en-US" sz="1200" dirty="0"/>
                    </a:p>
                  </a:txBody>
                  <a:tcPr/>
                </a:tc>
              </a:tr>
              <a:tr h="278003">
                <a:tc>
                  <a:txBody>
                    <a:bodyPr/>
                    <a:lstStyle/>
                    <a:p>
                      <a:r>
                        <a:rPr lang="en-US" sz="1200" dirty="0" smtClean="0"/>
                        <a:t>color</a:t>
                      </a:r>
                      <a:endParaRPr lang="en-US" sz="1200" dirty="0"/>
                    </a:p>
                  </a:txBody>
                  <a:tcPr/>
                </a:tc>
                <a:tc>
                  <a:txBody>
                    <a:bodyPr/>
                    <a:lstStyle/>
                    <a:p>
                      <a:r>
                        <a:rPr lang="en-US" sz="1200" dirty="0" smtClean="0"/>
                        <a:t>blue;   #A3A3A3;   #CCC;   </a:t>
                      </a:r>
                      <a:r>
                        <a:rPr lang="en-US" sz="1200" dirty="0" err="1" smtClean="0"/>
                        <a:t>rgb</a:t>
                      </a:r>
                      <a:r>
                        <a:rPr lang="en-US" sz="1200" dirty="0" smtClean="0"/>
                        <a:t>(255,255,255);</a:t>
                      </a:r>
                      <a:endParaRPr lang="en-US" sz="1200" dirty="0"/>
                    </a:p>
                  </a:txBody>
                  <a:tcPr/>
                </a:tc>
              </a:tr>
              <a:tr h="278003">
                <a:tc>
                  <a:txBody>
                    <a:bodyPr/>
                    <a:lstStyle/>
                    <a:p>
                      <a:r>
                        <a:rPr lang="en-US" sz="1200" dirty="0" smtClean="0"/>
                        <a:t>position</a:t>
                      </a:r>
                      <a:endParaRPr lang="en-US" sz="1200" dirty="0"/>
                    </a:p>
                  </a:txBody>
                  <a:tcPr/>
                </a:tc>
                <a:tc>
                  <a:txBody>
                    <a:bodyPr/>
                    <a:lstStyle/>
                    <a:p>
                      <a:r>
                        <a:rPr lang="en-US" sz="1200" dirty="0" smtClean="0"/>
                        <a:t>absolute;   relative;   fixed;</a:t>
                      </a:r>
                      <a:endParaRPr lang="en-US" sz="1200" dirty="0"/>
                    </a:p>
                  </a:txBody>
                  <a:tcPr/>
                </a:tc>
              </a:tr>
              <a:tr h="278003">
                <a:tc>
                  <a:txBody>
                    <a:bodyPr/>
                    <a:lstStyle/>
                    <a:p>
                      <a:r>
                        <a:rPr lang="en-US" sz="1200" dirty="0" smtClean="0"/>
                        <a:t>float</a:t>
                      </a:r>
                      <a:endParaRPr lang="en-US" sz="1200" dirty="0"/>
                    </a:p>
                  </a:txBody>
                  <a:tcPr/>
                </a:tc>
                <a:tc>
                  <a:txBody>
                    <a:bodyPr/>
                    <a:lstStyle/>
                    <a:p>
                      <a:r>
                        <a:rPr lang="en-US" sz="1200" dirty="0" smtClean="0"/>
                        <a:t>left;   right;   none;</a:t>
                      </a:r>
                      <a:endParaRPr lang="en-US" sz="1200" dirty="0"/>
                    </a:p>
                  </a:txBody>
                  <a:tcPr/>
                </a:tc>
              </a:tr>
              <a:tr h="278003">
                <a:tc>
                  <a:txBody>
                    <a:bodyPr/>
                    <a:lstStyle/>
                    <a:p>
                      <a:r>
                        <a:rPr lang="en-US" sz="1200" dirty="0" smtClean="0"/>
                        <a:t>clear</a:t>
                      </a:r>
                      <a:endParaRPr lang="en-US" sz="1200" dirty="0"/>
                    </a:p>
                  </a:txBody>
                  <a:tcPr/>
                </a:tc>
                <a:tc>
                  <a:txBody>
                    <a:bodyPr/>
                    <a:lstStyle/>
                    <a:p>
                      <a:r>
                        <a:rPr lang="en-US" sz="1200" dirty="0" smtClean="0"/>
                        <a:t>left;   right;   both;   none;</a:t>
                      </a:r>
                      <a:endParaRPr lang="en-US" sz="1200" dirty="0"/>
                    </a:p>
                  </a:txBody>
                  <a:tcPr/>
                </a:tc>
              </a:tr>
              <a:tr h="278003">
                <a:tc>
                  <a:txBody>
                    <a:bodyPr/>
                    <a:lstStyle/>
                    <a:p>
                      <a:r>
                        <a:rPr lang="en-US" sz="1200" dirty="0" smtClean="0"/>
                        <a:t>display</a:t>
                      </a:r>
                      <a:endParaRPr lang="en-US" sz="1200" dirty="0"/>
                    </a:p>
                  </a:txBody>
                  <a:tcPr/>
                </a:tc>
                <a:tc>
                  <a:txBody>
                    <a:bodyPr/>
                    <a:lstStyle/>
                    <a:p>
                      <a:r>
                        <a:rPr lang="en-US" sz="1200" dirty="0" smtClean="0"/>
                        <a:t>inline;   block;</a:t>
                      </a:r>
                      <a:r>
                        <a:rPr lang="en-US" sz="1200" baseline="0" dirty="0" smtClean="0"/>
                        <a:t>   none;</a:t>
                      </a:r>
                      <a:endParaRPr lang="en-US" sz="1200" dirty="0"/>
                    </a:p>
                  </a:txBody>
                  <a:tcPr/>
                </a:tc>
              </a:tr>
              <a:tr h="278003">
                <a:tc>
                  <a:txBody>
                    <a:bodyPr/>
                    <a:lstStyle/>
                    <a:p>
                      <a:r>
                        <a:rPr lang="en-US" sz="1200" dirty="0" smtClean="0"/>
                        <a:t>overflow</a:t>
                      </a:r>
                      <a:endParaRPr lang="en-US" sz="1200" dirty="0"/>
                    </a:p>
                  </a:txBody>
                  <a:tcPr/>
                </a:tc>
                <a:tc>
                  <a:txBody>
                    <a:bodyPr/>
                    <a:lstStyle/>
                    <a:p>
                      <a:r>
                        <a:rPr lang="en-US" sz="1200" dirty="0" smtClean="0"/>
                        <a:t>visible;</a:t>
                      </a:r>
                      <a:r>
                        <a:rPr lang="en-US" sz="1200" baseline="0" dirty="0" smtClean="0"/>
                        <a:t>   hidden;   scroll;   auto;</a:t>
                      </a:r>
                      <a:endParaRPr lang="en-US" sz="1200" dirty="0"/>
                    </a:p>
                  </a:txBody>
                  <a:tcPr/>
                </a:tc>
              </a:tr>
              <a:tr h="278003">
                <a:tc>
                  <a:txBody>
                    <a:bodyPr/>
                    <a:lstStyle/>
                    <a:p>
                      <a:r>
                        <a:rPr lang="en-US" sz="1200" dirty="0" smtClean="0"/>
                        <a:t>padding</a:t>
                      </a:r>
                      <a:endParaRPr lang="en-US" sz="1200" dirty="0"/>
                    </a:p>
                  </a:txBody>
                  <a:tcPr/>
                </a:tc>
                <a:tc>
                  <a:txBody>
                    <a:bodyPr/>
                    <a:lstStyle/>
                    <a:p>
                      <a:r>
                        <a:rPr lang="en-US" sz="1200" dirty="0" smtClean="0"/>
                        <a:t>10px;   5px 3px;   1px 2px 3px</a:t>
                      </a:r>
                      <a:r>
                        <a:rPr lang="en-US" sz="1200" baseline="0" dirty="0" smtClean="0"/>
                        <a:t> 4px;</a:t>
                      </a:r>
                      <a:r>
                        <a:rPr lang="en-US" sz="1200" dirty="0" smtClean="0"/>
                        <a:t> </a:t>
                      </a:r>
                      <a:endParaRPr lang="en-US" sz="1200" dirty="0"/>
                    </a:p>
                  </a:txBody>
                  <a:tcPr/>
                </a:tc>
              </a:tr>
              <a:tr h="278003">
                <a:tc>
                  <a:txBody>
                    <a:bodyPr/>
                    <a:lstStyle/>
                    <a:p>
                      <a:r>
                        <a:rPr lang="en-US" sz="1200" dirty="0" smtClean="0"/>
                        <a:t>margin</a:t>
                      </a:r>
                      <a:endParaRPr lang="en-US" sz="1200" dirty="0"/>
                    </a:p>
                  </a:txBody>
                  <a:tcPr/>
                </a:tc>
                <a:tc>
                  <a:txBody>
                    <a:bodyPr/>
                    <a:lstStyle/>
                    <a:p>
                      <a:r>
                        <a:rPr lang="en-US" sz="1200" dirty="0" smtClean="0"/>
                        <a:t>Same as padding</a:t>
                      </a:r>
                      <a:endParaRPr lang="en-US" sz="1200" dirty="0"/>
                    </a:p>
                  </a:txBody>
                  <a:tcPr/>
                </a:tc>
              </a:tr>
              <a:tr h="278003">
                <a:tc>
                  <a:txBody>
                    <a:bodyPr/>
                    <a:lstStyle/>
                    <a:p>
                      <a:r>
                        <a:rPr lang="en-US" sz="1200" dirty="0" smtClean="0"/>
                        <a:t>background-image</a:t>
                      </a:r>
                      <a:endParaRPr lang="en-US" sz="1200" dirty="0"/>
                    </a:p>
                  </a:txBody>
                  <a:tcPr/>
                </a:tc>
                <a:tc>
                  <a:txBody>
                    <a:bodyPr/>
                    <a:lstStyle/>
                    <a:p>
                      <a:r>
                        <a:rPr lang="en-US" sz="1200" dirty="0" err="1" smtClean="0"/>
                        <a:t>url</a:t>
                      </a:r>
                      <a:r>
                        <a:rPr lang="en-US" sz="1200" dirty="0" smtClean="0"/>
                        <a:t>(/</a:t>
                      </a:r>
                      <a:r>
                        <a:rPr lang="en-US" sz="1200" dirty="0" err="1" smtClean="0"/>
                        <a:t>pics</a:t>
                      </a:r>
                      <a:r>
                        <a:rPr lang="en-US" sz="1200" dirty="0" smtClean="0"/>
                        <a:t>/backgroundpic.jpeg)</a:t>
                      </a:r>
                      <a:endParaRPr lang="en-US" sz="1200" dirty="0"/>
                    </a:p>
                  </a:txBody>
                  <a:tcPr/>
                </a:tc>
              </a:tr>
              <a:tr h="278003">
                <a:tc>
                  <a:txBody>
                    <a:bodyPr/>
                    <a:lstStyle/>
                    <a:p>
                      <a:r>
                        <a:rPr lang="en-US" sz="1200" dirty="0" smtClean="0"/>
                        <a:t>background-color</a:t>
                      </a:r>
                      <a:endParaRPr lang="en-US" sz="1200" dirty="0"/>
                    </a:p>
                  </a:txBody>
                  <a:tcPr/>
                </a:tc>
                <a:tc>
                  <a:txBody>
                    <a:bodyPr/>
                    <a:lstStyle/>
                    <a:p>
                      <a:r>
                        <a:rPr lang="en-US" sz="1200" dirty="0" smtClean="0"/>
                        <a:t>blue;   #C3C3D2;</a:t>
                      </a:r>
                      <a:r>
                        <a:rPr lang="en-US" sz="1200" baseline="0" dirty="0" smtClean="0"/>
                        <a:t>   </a:t>
                      </a:r>
                      <a:r>
                        <a:rPr lang="en-US" sz="1200" baseline="0" dirty="0" err="1" smtClean="0"/>
                        <a:t>rgb</a:t>
                      </a:r>
                      <a:r>
                        <a:rPr lang="en-US" sz="1200" baseline="0" dirty="0" smtClean="0"/>
                        <a:t>(144,231,89)</a:t>
                      </a:r>
                      <a:endParaRPr lang="en-US" sz="1200" dirty="0"/>
                    </a:p>
                  </a:txBody>
                  <a:tcPr/>
                </a:tc>
              </a:tr>
              <a:tr h="142240">
                <a:tc>
                  <a:txBody>
                    <a:bodyPr/>
                    <a:lstStyle/>
                    <a:p>
                      <a:r>
                        <a:rPr lang="en-US" sz="1200" dirty="0" smtClean="0"/>
                        <a:t>background-repeat</a:t>
                      </a:r>
                      <a:endParaRPr lang="en-US" sz="1200" dirty="0"/>
                    </a:p>
                  </a:txBody>
                  <a:tcPr/>
                </a:tc>
                <a:tc>
                  <a:txBody>
                    <a:bodyPr/>
                    <a:lstStyle/>
                    <a:p>
                      <a:r>
                        <a:rPr lang="en-US" sz="1200" dirty="0" smtClean="0"/>
                        <a:t>repeat;   no-repeat;   repeat-x;    repeat-y;</a:t>
                      </a:r>
                      <a:endParaRPr lang="en-US" sz="1200" dirty="0"/>
                    </a:p>
                  </a:txBody>
                  <a:tcPr/>
                </a:tc>
              </a:tr>
              <a:tr h="142240">
                <a:tc>
                  <a:txBody>
                    <a:bodyPr/>
                    <a:lstStyle/>
                    <a:p>
                      <a:r>
                        <a:rPr lang="en-US" sz="1200" dirty="0" smtClean="0"/>
                        <a:t>visibility</a:t>
                      </a:r>
                      <a:endParaRPr lang="en-US" sz="1200" dirty="0"/>
                    </a:p>
                  </a:txBody>
                  <a:tcPr/>
                </a:tc>
                <a:tc>
                  <a:txBody>
                    <a:bodyPr/>
                    <a:lstStyle/>
                    <a:p>
                      <a:r>
                        <a:rPr lang="en-US" sz="1200" dirty="0" smtClean="0"/>
                        <a:t>hidden;</a:t>
                      </a:r>
                      <a:r>
                        <a:rPr lang="en-US" sz="1200" baseline="0" dirty="0" smtClean="0"/>
                        <a:t>   visible;</a:t>
                      </a:r>
                      <a:endParaRPr lang="en-US" sz="1200" dirty="0"/>
                    </a:p>
                  </a:txBody>
                  <a:tcPr/>
                </a:tc>
              </a:tr>
              <a:tr h="142240">
                <a:tc>
                  <a:txBody>
                    <a:bodyPr/>
                    <a:lstStyle/>
                    <a:p>
                      <a:r>
                        <a:rPr lang="en-US" sz="1200" dirty="0" smtClean="0"/>
                        <a:t>z-index</a:t>
                      </a:r>
                      <a:endParaRPr lang="en-US" sz="1200" dirty="0"/>
                    </a:p>
                  </a:txBody>
                  <a:tcPr/>
                </a:tc>
                <a:tc>
                  <a:txBody>
                    <a:bodyPr/>
                    <a:lstStyle/>
                    <a:p>
                      <a:r>
                        <a:rPr lang="en-US" sz="1200" dirty="0" smtClean="0"/>
                        <a:t>100;</a:t>
                      </a:r>
                      <a:endParaRPr lang="en-US" sz="1200" dirty="0"/>
                    </a:p>
                  </a:txBody>
                  <a:tcPr/>
                </a:tc>
              </a:tr>
            </a:tbl>
          </a:graphicData>
        </a:graphic>
      </p:graphicFrame>
    </p:spTree>
    <p:extLst>
      <p:ext uri="{BB962C8B-B14F-4D97-AF65-F5344CB8AC3E}">
        <p14:creationId xmlns:p14="http://schemas.microsoft.com/office/powerpoint/2010/main" val="3306394717"/>
      </p:ext>
    </p:extLst>
  </p:cSld>
  <p:clrMapOvr>
    <a:masterClrMapping/>
  </p:clrMapOvr>
  <p:transition>
    <p:push/>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Applying CSS</a:t>
            </a:r>
            <a:endParaRPr lang="en-US" dirty="0"/>
          </a:p>
        </p:txBody>
      </p:sp>
      <p:sp>
        <p:nvSpPr>
          <p:cNvPr id="3" name="Content Placeholder 2"/>
          <p:cNvSpPr>
            <a:spLocks noGrp="1"/>
          </p:cNvSpPr>
          <p:nvPr>
            <p:ph idx="1"/>
          </p:nvPr>
        </p:nvSpPr>
        <p:spPr/>
        <p:txBody>
          <a:bodyPr>
            <a:normAutofit fontScale="85000" lnSpcReduction="10000"/>
          </a:bodyPr>
          <a:lstStyle/>
          <a:p>
            <a:pPr marL="0" indent="0" algn="ctr">
              <a:buNone/>
            </a:pPr>
            <a:r>
              <a:rPr lang="en-US" dirty="0" smtClean="0">
                <a:solidFill>
                  <a:schemeClr val="accent1"/>
                </a:solidFill>
              </a:rPr>
              <a:t>3 Ways</a:t>
            </a:r>
          </a:p>
          <a:p>
            <a:pPr marL="0" indent="0" algn="ctr">
              <a:buNone/>
            </a:pPr>
            <a:endParaRPr lang="en-US" dirty="0" smtClean="0">
              <a:solidFill>
                <a:schemeClr val="accent1"/>
              </a:solidFill>
            </a:endParaRPr>
          </a:p>
          <a:p>
            <a:pPr marL="514350" indent="-514350">
              <a:buAutoNum type="arabicPeriod"/>
            </a:pPr>
            <a:r>
              <a:rPr lang="en-US" dirty="0" smtClean="0"/>
              <a:t>Link to it within your html (head)</a:t>
            </a:r>
          </a:p>
          <a:p>
            <a:pPr marL="400050" lvl="1" indent="0">
              <a:buNone/>
            </a:pPr>
            <a:r>
              <a:rPr lang="en-US" dirty="0"/>
              <a:t>&lt;link </a:t>
            </a:r>
            <a:r>
              <a:rPr lang="en-US" dirty="0" err="1"/>
              <a:t>rel</a:t>
            </a:r>
            <a:r>
              <a:rPr lang="en-US" dirty="0"/>
              <a:t>="</a:t>
            </a:r>
            <a:r>
              <a:rPr lang="en-US" dirty="0" err="1"/>
              <a:t>stylesheet</a:t>
            </a:r>
            <a:r>
              <a:rPr lang="en-US" dirty="0"/>
              <a:t>" </a:t>
            </a:r>
            <a:r>
              <a:rPr lang="en-US" dirty="0" err="1" smtClean="0"/>
              <a:t>href</a:t>
            </a:r>
            <a:r>
              <a:rPr lang="en-US" dirty="0" smtClean="0"/>
              <a:t>=“</a:t>
            </a:r>
            <a:r>
              <a:rPr lang="en-US" i="1" dirty="0" smtClean="0">
                <a:solidFill>
                  <a:schemeClr val="bg1">
                    <a:lumMod val="50000"/>
                  </a:schemeClr>
                </a:solidFill>
              </a:rPr>
              <a:t>path to your </a:t>
            </a:r>
            <a:r>
              <a:rPr lang="en-US" i="1" dirty="0" err="1" smtClean="0">
                <a:solidFill>
                  <a:schemeClr val="bg1">
                    <a:lumMod val="50000"/>
                  </a:schemeClr>
                </a:solidFill>
              </a:rPr>
              <a:t>css</a:t>
            </a:r>
            <a:r>
              <a:rPr lang="en-US" dirty="0" smtClean="0"/>
              <a:t>” /&gt;</a:t>
            </a:r>
          </a:p>
          <a:p>
            <a:pPr marL="400050" lvl="1" indent="0">
              <a:buNone/>
            </a:pPr>
            <a:endParaRPr lang="en-US" dirty="0"/>
          </a:p>
          <a:p>
            <a:pPr marL="514350" indent="-514350">
              <a:buAutoNum type="arabicPeriod"/>
            </a:pPr>
            <a:r>
              <a:rPr lang="en-US" dirty="0" smtClean="0"/>
              <a:t>Write CSS within your html via the “style element”</a:t>
            </a:r>
          </a:p>
          <a:p>
            <a:pPr marL="400050" lvl="1" indent="0">
              <a:buNone/>
            </a:pPr>
            <a:r>
              <a:rPr lang="en-US" dirty="0"/>
              <a:t>&lt;style type="text/</a:t>
            </a:r>
            <a:r>
              <a:rPr lang="en-US" dirty="0" err="1"/>
              <a:t>css</a:t>
            </a:r>
            <a:r>
              <a:rPr lang="en-US" dirty="0" smtClean="0"/>
              <a:t>"&gt;</a:t>
            </a:r>
            <a:r>
              <a:rPr lang="en-US" dirty="0" err="1" smtClean="0">
                <a:solidFill>
                  <a:schemeClr val="bg1">
                    <a:lumMod val="50000"/>
                  </a:schemeClr>
                </a:solidFill>
              </a:rPr>
              <a:t>css</a:t>
            </a:r>
            <a:r>
              <a:rPr lang="en-US" dirty="0" smtClean="0">
                <a:solidFill>
                  <a:schemeClr val="bg1">
                    <a:lumMod val="50000"/>
                  </a:schemeClr>
                </a:solidFill>
              </a:rPr>
              <a:t> rules</a:t>
            </a:r>
            <a:r>
              <a:rPr lang="en-US" dirty="0" smtClean="0"/>
              <a:t>&lt;/</a:t>
            </a:r>
            <a:r>
              <a:rPr lang="en-US" dirty="0"/>
              <a:t>style</a:t>
            </a:r>
            <a:r>
              <a:rPr lang="en-US" dirty="0" smtClean="0"/>
              <a:t>&gt;</a:t>
            </a:r>
          </a:p>
          <a:p>
            <a:pPr marL="400050" lvl="1" indent="0">
              <a:buNone/>
            </a:pPr>
            <a:endParaRPr lang="en-US" dirty="0"/>
          </a:p>
          <a:p>
            <a:pPr marL="514350" indent="-514350">
              <a:buAutoNum type="arabicPeriod"/>
            </a:pPr>
            <a:r>
              <a:rPr lang="en-US" dirty="0" smtClean="0"/>
              <a:t>Add “style” attribute to individual elements</a:t>
            </a:r>
          </a:p>
          <a:p>
            <a:pPr marL="400050" lvl="1" indent="0">
              <a:buNone/>
            </a:pPr>
            <a:r>
              <a:rPr lang="en-US" dirty="0" smtClean="0"/>
              <a:t>&lt;p style=“</a:t>
            </a:r>
            <a:r>
              <a:rPr lang="en-US" dirty="0" err="1" smtClean="0">
                <a:solidFill>
                  <a:schemeClr val="bg1">
                    <a:lumMod val="50000"/>
                  </a:schemeClr>
                </a:solidFill>
              </a:rPr>
              <a:t>css</a:t>
            </a:r>
            <a:r>
              <a:rPr lang="en-US" dirty="0" smtClean="0">
                <a:solidFill>
                  <a:schemeClr val="bg1">
                    <a:lumMod val="50000"/>
                  </a:schemeClr>
                </a:solidFill>
              </a:rPr>
              <a:t> rules</a:t>
            </a:r>
            <a:r>
              <a:rPr lang="en-US" dirty="0" smtClean="0"/>
              <a:t>”&gt;Blah&lt;/p&gt;</a:t>
            </a:r>
          </a:p>
          <a:p>
            <a:pPr marL="0" indent="0">
              <a:buNone/>
            </a:pPr>
            <a:endParaRPr lang="en-US" dirty="0"/>
          </a:p>
        </p:txBody>
      </p:sp>
    </p:spTree>
    <p:extLst>
      <p:ext uri="{BB962C8B-B14F-4D97-AF65-F5344CB8AC3E}">
        <p14:creationId xmlns:p14="http://schemas.microsoft.com/office/powerpoint/2010/main" val="3952288551"/>
      </p:ext>
    </p:extLst>
  </p:cSld>
  <p:clrMapOvr>
    <a:masterClrMapping/>
  </p:clrMapOvr>
  <p:transition>
    <p:push/>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 Flow</a:t>
            </a:r>
            <a:endParaRPr lang="en-US" dirty="0"/>
          </a:p>
        </p:txBody>
      </p:sp>
      <p:sp>
        <p:nvSpPr>
          <p:cNvPr id="3" name="Content Placeholder 2"/>
          <p:cNvSpPr>
            <a:spLocks noGrp="1"/>
          </p:cNvSpPr>
          <p:nvPr>
            <p:ph idx="1"/>
          </p:nvPr>
        </p:nvSpPr>
        <p:spPr/>
        <p:txBody>
          <a:bodyPr/>
          <a:lstStyle/>
          <a:p>
            <a:pPr marL="0" indent="0">
              <a:buNone/>
            </a:pPr>
            <a:r>
              <a:rPr lang="en-US" dirty="0" smtClean="0"/>
              <a:t>Each element is either </a:t>
            </a:r>
            <a:r>
              <a:rPr lang="en-US" i="1" dirty="0" smtClean="0"/>
              <a:t>inline</a:t>
            </a:r>
            <a:r>
              <a:rPr lang="en-US" dirty="0" smtClean="0"/>
              <a:t> or </a:t>
            </a:r>
            <a:r>
              <a:rPr lang="en-US" i="1" dirty="0" smtClean="0"/>
              <a:t>block</a:t>
            </a:r>
            <a:endParaRPr lang="en-US" dirty="0" smtClean="0"/>
          </a:p>
          <a:p>
            <a:pPr marL="0" indent="0">
              <a:buNone/>
            </a:pPr>
            <a:endParaRPr lang="en-US" i="1" dirty="0"/>
          </a:p>
          <a:p>
            <a:pPr marL="0" indent="0">
              <a:buNone/>
            </a:pPr>
            <a:endParaRPr lang="en-US" i="1" dirty="0"/>
          </a:p>
        </p:txBody>
      </p:sp>
      <p:sp>
        <p:nvSpPr>
          <p:cNvPr id="5" name="TextBox 4"/>
          <p:cNvSpPr txBox="1"/>
          <p:nvPr/>
        </p:nvSpPr>
        <p:spPr>
          <a:xfrm>
            <a:off x="3733800" y="2667000"/>
            <a:ext cx="5029200" cy="1200329"/>
          </a:xfrm>
          <a:prstGeom prst="rect">
            <a:avLst/>
          </a:prstGeom>
          <a:noFill/>
        </p:spPr>
        <p:txBody>
          <a:bodyPr wrap="square" rtlCol="0">
            <a:spAutoFit/>
          </a:bodyPr>
          <a:lstStyle/>
          <a:p>
            <a:r>
              <a:rPr lang="en-US" dirty="0"/>
              <a:t>Inline elements are rendered </a:t>
            </a:r>
            <a:r>
              <a:rPr lang="en-US" u="sng" dirty="0" smtClean="0"/>
              <a:t>horizontally</a:t>
            </a:r>
            <a:r>
              <a:rPr lang="en-US" dirty="0" smtClean="0"/>
              <a:t> on </a:t>
            </a:r>
            <a:r>
              <a:rPr lang="en-US" dirty="0"/>
              <a:t>the </a:t>
            </a:r>
            <a:r>
              <a:rPr lang="en-US" dirty="0" smtClean="0"/>
              <a:t>page, </a:t>
            </a:r>
            <a:r>
              <a:rPr lang="en-US" dirty="0"/>
              <a:t>one right </a:t>
            </a:r>
            <a:r>
              <a:rPr lang="en-US" dirty="0" smtClean="0"/>
              <a:t>after another (like a chain). There is no “new line” break between inline elements.</a:t>
            </a:r>
          </a:p>
          <a:p>
            <a:r>
              <a:rPr lang="en-US" b="1" dirty="0" smtClean="0"/>
              <a:t>Inline Elements:</a:t>
            </a:r>
            <a:r>
              <a:rPr lang="en-US" dirty="0" smtClean="0"/>
              <a:t> </a:t>
            </a:r>
            <a:r>
              <a:rPr lang="en-US" dirty="0" smtClean="0">
                <a:solidFill>
                  <a:schemeClr val="accent1"/>
                </a:solidFill>
              </a:rPr>
              <a:t>a, </a:t>
            </a:r>
            <a:r>
              <a:rPr lang="en-US" dirty="0" err="1" smtClean="0">
                <a:solidFill>
                  <a:schemeClr val="accent1"/>
                </a:solidFill>
              </a:rPr>
              <a:t>img</a:t>
            </a:r>
            <a:r>
              <a:rPr lang="en-US" dirty="0" smtClean="0">
                <a:solidFill>
                  <a:schemeClr val="accent1"/>
                </a:solidFill>
              </a:rPr>
              <a:t>, strong, </a:t>
            </a:r>
            <a:r>
              <a:rPr lang="en-US" dirty="0" err="1" smtClean="0">
                <a:solidFill>
                  <a:schemeClr val="accent1"/>
                </a:solidFill>
              </a:rPr>
              <a:t>em</a:t>
            </a:r>
            <a:r>
              <a:rPr lang="en-US" dirty="0" smtClean="0">
                <a:solidFill>
                  <a:schemeClr val="accent1"/>
                </a:solidFill>
              </a:rPr>
              <a:t>, “text”, span, …</a:t>
            </a:r>
            <a:r>
              <a:rPr lang="en-US" dirty="0" smtClean="0"/>
              <a:t> </a:t>
            </a:r>
            <a:endParaRPr lang="en-US" dirty="0"/>
          </a:p>
        </p:txBody>
      </p:sp>
      <p:sp>
        <p:nvSpPr>
          <p:cNvPr id="8" name="TextBox 7"/>
          <p:cNvSpPr txBox="1"/>
          <p:nvPr/>
        </p:nvSpPr>
        <p:spPr>
          <a:xfrm>
            <a:off x="3759200" y="4334470"/>
            <a:ext cx="5080000" cy="923330"/>
          </a:xfrm>
          <a:prstGeom prst="rect">
            <a:avLst/>
          </a:prstGeom>
          <a:noFill/>
        </p:spPr>
        <p:txBody>
          <a:bodyPr wrap="square" rtlCol="0">
            <a:spAutoFit/>
          </a:bodyPr>
          <a:lstStyle/>
          <a:p>
            <a:r>
              <a:rPr lang="en-US" dirty="0" smtClean="0"/>
              <a:t>Block elements are rendered </a:t>
            </a:r>
            <a:r>
              <a:rPr lang="en-US" u="sng" dirty="0" smtClean="0"/>
              <a:t>vertically</a:t>
            </a:r>
            <a:r>
              <a:rPr lang="en-US" dirty="0" smtClean="0"/>
              <a:t> on the page, on a new line (like blocks). </a:t>
            </a:r>
          </a:p>
          <a:p>
            <a:r>
              <a:rPr lang="en-US" b="1" dirty="0" smtClean="0"/>
              <a:t>Block Elements: </a:t>
            </a:r>
            <a:r>
              <a:rPr lang="en-US" dirty="0" smtClean="0">
                <a:solidFill>
                  <a:schemeClr val="accent1"/>
                </a:solidFill>
              </a:rPr>
              <a:t>div, form, table, h1, p, </a:t>
            </a:r>
            <a:r>
              <a:rPr lang="en-US" dirty="0" err="1" smtClean="0">
                <a:solidFill>
                  <a:schemeClr val="accent1"/>
                </a:solidFill>
              </a:rPr>
              <a:t>ol</a:t>
            </a:r>
            <a:r>
              <a:rPr lang="en-US" dirty="0" smtClean="0">
                <a:solidFill>
                  <a:schemeClr val="accent1"/>
                </a:solidFill>
              </a:rPr>
              <a:t>, </a:t>
            </a:r>
            <a:r>
              <a:rPr lang="en-US" dirty="0" err="1" smtClean="0">
                <a:solidFill>
                  <a:schemeClr val="accent1"/>
                </a:solidFill>
              </a:rPr>
              <a:t>ul</a:t>
            </a:r>
            <a:endParaRPr lang="en-US" dirty="0">
              <a:solidFill>
                <a:schemeClr val="accent1"/>
              </a:solidFill>
            </a:endParaRPr>
          </a:p>
        </p:txBody>
      </p:sp>
      <p:pic>
        <p:nvPicPr>
          <p:cNvPr id="1028" name="Picture 4" descr="C:\Users\ashams\Desktop\docflow.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611566"/>
            <a:ext cx="2857500" cy="3810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3759200" y="5754469"/>
            <a:ext cx="4546600" cy="646331"/>
          </a:xfrm>
          <a:prstGeom prst="rect">
            <a:avLst/>
          </a:prstGeom>
          <a:noFill/>
        </p:spPr>
        <p:txBody>
          <a:bodyPr wrap="square" rtlCol="0">
            <a:spAutoFit/>
          </a:bodyPr>
          <a:lstStyle/>
          <a:p>
            <a:r>
              <a:rPr lang="en-US" b="1" dirty="0" smtClean="0">
                <a:solidFill>
                  <a:schemeClr val="bg1">
                    <a:lumMod val="50000"/>
                  </a:schemeClr>
                </a:solidFill>
              </a:rPr>
              <a:t>FYI:</a:t>
            </a:r>
            <a:r>
              <a:rPr lang="en-US" dirty="0" smtClean="0">
                <a:solidFill>
                  <a:schemeClr val="bg1">
                    <a:lumMod val="50000"/>
                  </a:schemeClr>
                </a:solidFill>
              </a:rPr>
              <a:t> you change the default “display” option of an element via </a:t>
            </a:r>
            <a:r>
              <a:rPr lang="en-US" dirty="0" err="1" smtClean="0">
                <a:solidFill>
                  <a:schemeClr val="bg1">
                    <a:lumMod val="50000"/>
                  </a:schemeClr>
                </a:solidFill>
              </a:rPr>
              <a:t>css</a:t>
            </a:r>
            <a:r>
              <a:rPr lang="en-US" dirty="0" smtClean="0">
                <a:solidFill>
                  <a:schemeClr val="bg1">
                    <a:lumMod val="50000"/>
                  </a:schemeClr>
                </a:solidFill>
              </a:rPr>
              <a:t> (i.e. display: block)</a:t>
            </a:r>
            <a:endParaRPr lang="en-US" dirty="0">
              <a:solidFill>
                <a:schemeClr val="bg1">
                  <a:lumMod val="50000"/>
                </a:schemeClr>
              </a:solidFill>
            </a:endParaRPr>
          </a:p>
        </p:txBody>
      </p:sp>
    </p:spTree>
    <p:extLst>
      <p:ext uri="{BB962C8B-B14F-4D97-AF65-F5344CB8AC3E}">
        <p14:creationId xmlns:p14="http://schemas.microsoft.com/office/powerpoint/2010/main" val="2205650450"/>
      </p:ext>
    </p:extLst>
  </p:cSld>
  <p:clrMapOvr>
    <a:masterClrMapping/>
  </p:clrMapOvr>
  <p:transition>
    <p:pu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a:bodyPr>
          <a:lstStyle/>
          <a:p>
            <a:r>
              <a:rPr lang="en-US" dirty="0" smtClean="0"/>
              <a:t>HTML Markup</a:t>
            </a:r>
          </a:p>
          <a:p>
            <a:endParaRPr lang="en-US" dirty="0" smtClean="0"/>
          </a:p>
          <a:p>
            <a:r>
              <a:rPr lang="en-US" dirty="0" smtClean="0"/>
              <a:t>CSS Styling</a:t>
            </a:r>
          </a:p>
          <a:p>
            <a:endParaRPr lang="en-US" dirty="0" smtClean="0"/>
          </a:p>
          <a:p>
            <a:r>
              <a:rPr lang="en-US" dirty="0" smtClean="0"/>
              <a:t>Website Folder Structures</a:t>
            </a:r>
          </a:p>
        </p:txBody>
      </p:sp>
    </p:spTree>
    <p:extLst>
      <p:ext uri="{BB962C8B-B14F-4D97-AF65-F5344CB8AC3E}">
        <p14:creationId xmlns:p14="http://schemas.microsoft.com/office/powerpoint/2010/main" val="3482026194"/>
      </p:ext>
    </p:extLst>
  </p:cSld>
  <p:clrMapOvr>
    <a:masterClrMapping/>
  </p:clrMapOvr>
  <p:transition>
    <p:push/>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CSS Box Model</a:t>
            </a:r>
            <a:endParaRPr lang="en-US" dirty="0"/>
          </a:p>
        </p:txBody>
      </p:sp>
      <p:pic>
        <p:nvPicPr>
          <p:cNvPr id="1026" name="Picture 2" descr="http://www.mandalatv.net/itp/drivebys/css/lib/img/box_model.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1219200"/>
            <a:ext cx="5181600" cy="51816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324600" y="6368534"/>
            <a:ext cx="2571538" cy="369332"/>
          </a:xfrm>
          <a:prstGeom prst="rect">
            <a:avLst/>
          </a:prstGeom>
          <a:noFill/>
        </p:spPr>
        <p:txBody>
          <a:bodyPr wrap="none" rtlCol="0">
            <a:spAutoFit/>
          </a:bodyPr>
          <a:lstStyle/>
          <a:p>
            <a:r>
              <a:rPr lang="en-US" sz="1000" dirty="0">
                <a:hlinkClick r:id="rId3"/>
              </a:rPr>
              <a:t>http://www.mandalatv.net/itp/drivebys/css</a:t>
            </a:r>
            <a:r>
              <a:rPr lang="en-US" dirty="0">
                <a:hlinkClick r:id="rId3"/>
              </a:rPr>
              <a:t>/</a:t>
            </a:r>
            <a:endParaRPr lang="en-US" dirty="0"/>
          </a:p>
        </p:txBody>
      </p:sp>
    </p:spTree>
    <p:extLst>
      <p:ext uri="{BB962C8B-B14F-4D97-AF65-F5344CB8AC3E}">
        <p14:creationId xmlns:p14="http://schemas.microsoft.com/office/powerpoint/2010/main" val="3385661545"/>
      </p:ext>
    </p:extLst>
  </p:cSld>
  <p:clrMapOvr>
    <a:masterClrMapping/>
  </p:clrMapOvr>
  <p:transition>
    <p:push/>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Positioning</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t>Positioning is (best) done by CSS</a:t>
            </a:r>
          </a:p>
          <a:p>
            <a:pPr marL="0" indent="0">
              <a:buNone/>
            </a:pPr>
            <a:endParaRPr lang="en-US" dirty="0" smtClean="0"/>
          </a:p>
          <a:p>
            <a:r>
              <a:rPr lang="en-US" dirty="0" smtClean="0"/>
              <a:t>Relative</a:t>
            </a:r>
          </a:p>
          <a:p>
            <a:pPr lvl="1"/>
            <a:r>
              <a:rPr lang="en-US" dirty="0" smtClean="0"/>
              <a:t>Shift element </a:t>
            </a:r>
            <a:r>
              <a:rPr lang="en-US" i="1" dirty="0" smtClean="0"/>
              <a:t>relative</a:t>
            </a:r>
            <a:r>
              <a:rPr lang="en-US" dirty="0" smtClean="0"/>
              <a:t> to where it would be in normal Document Flow. Note, normal document flow is not disturbed via the shift.</a:t>
            </a:r>
            <a:endParaRPr lang="en-US" dirty="0"/>
          </a:p>
          <a:p>
            <a:r>
              <a:rPr lang="en-US" dirty="0" smtClean="0"/>
              <a:t>Absolute</a:t>
            </a:r>
          </a:p>
          <a:p>
            <a:pPr lvl="1"/>
            <a:r>
              <a:rPr lang="en-US" dirty="0" smtClean="0"/>
              <a:t>Absolutely position an element by specifying the exact pixel coordinates on the screen relative to a “relative” parent element. Note, positioning an element absolutely takes it out of document flow.</a:t>
            </a:r>
            <a:endParaRPr lang="en-US" dirty="0"/>
          </a:p>
          <a:p>
            <a:r>
              <a:rPr lang="en-US" dirty="0" smtClean="0"/>
              <a:t>Fixed</a:t>
            </a:r>
          </a:p>
          <a:p>
            <a:pPr lvl="1"/>
            <a:r>
              <a:rPr lang="en-US" dirty="0" smtClean="0"/>
              <a:t>Absolutely position an element on the screen relative to the browser window. The element will not change its location, even if you scroll. Note, positioning an element via Fixed takes it out of document flow.</a:t>
            </a:r>
            <a:endParaRPr lang="en-US" dirty="0"/>
          </a:p>
          <a:p>
            <a:r>
              <a:rPr lang="en-US" dirty="0" smtClean="0"/>
              <a:t>Float</a:t>
            </a:r>
          </a:p>
          <a:p>
            <a:pPr lvl="1"/>
            <a:r>
              <a:rPr lang="en-US" dirty="0" smtClean="0"/>
              <a:t>Float elements to the left or right of the normal document flow. Better to show this through example… </a:t>
            </a:r>
            <a:endParaRPr lang="en-US" dirty="0"/>
          </a:p>
        </p:txBody>
      </p:sp>
    </p:spTree>
    <p:extLst>
      <p:ext uri="{BB962C8B-B14F-4D97-AF65-F5344CB8AC3E}">
        <p14:creationId xmlns:p14="http://schemas.microsoft.com/office/powerpoint/2010/main" val="1296582472"/>
      </p:ext>
    </p:extLst>
  </p:cSld>
  <p:clrMapOvr>
    <a:masterClrMapping/>
  </p:clrMapOvr>
  <p:transition>
    <p:push/>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Positioning (Strategy)</a:t>
            </a:r>
            <a:endParaRPr lang="en-US" dirty="0"/>
          </a:p>
        </p:txBody>
      </p:sp>
      <p:sp>
        <p:nvSpPr>
          <p:cNvPr id="3" name="Content Placeholder 2"/>
          <p:cNvSpPr>
            <a:spLocks noGrp="1"/>
          </p:cNvSpPr>
          <p:nvPr>
            <p:ph idx="1"/>
          </p:nvPr>
        </p:nvSpPr>
        <p:spPr/>
        <p:txBody>
          <a:bodyPr/>
          <a:lstStyle/>
          <a:p>
            <a:pPr marL="0" indent="0">
              <a:buNone/>
            </a:pPr>
            <a:r>
              <a:rPr lang="en-US" dirty="0" smtClean="0"/>
              <a:t>Strategy </a:t>
            </a:r>
            <a:r>
              <a:rPr lang="en-US" dirty="0" smtClean="0">
                <a:sym typeface="Wingdings" pitchFamily="2" charset="2"/>
              </a:rPr>
              <a:t> Wrap the elements that you want to position (like the menu bar or main content) and then position that wrapper. You can wrap a group of elements with the &lt;div&gt; tag.</a:t>
            </a:r>
            <a:endParaRPr lang="en-US" dirty="0"/>
          </a:p>
        </p:txBody>
      </p:sp>
      <p:pic>
        <p:nvPicPr>
          <p:cNvPr id="2050" name="Picture 2" descr="C:\Users\ashams\Desktop\css-layou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3663950"/>
            <a:ext cx="6337300" cy="316865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7467600" y="4925109"/>
            <a:ext cx="1968500" cy="646331"/>
          </a:xfrm>
          <a:prstGeom prst="rect">
            <a:avLst/>
          </a:prstGeom>
          <a:noFill/>
        </p:spPr>
        <p:txBody>
          <a:bodyPr wrap="square" rtlCol="0">
            <a:spAutoFit/>
          </a:bodyPr>
          <a:lstStyle/>
          <a:p>
            <a:r>
              <a:rPr lang="en-US" dirty="0" smtClean="0"/>
              <a:t>960px rule</a:t>
            </a:r>
          </a:p>
          <a:p>
            <a:r>
              <a:rPr lang="en-US" dirty="0"/>
              <a:t>m</a:t>
            </a:r>
            <a:r>
              <a:rPr lang="en-US" dirty="0" smtClean="0"/>
              <a:t>argin: 0 auto;</a:t>
            </a:r>
            <a:endParaRPr lang="en-US" dirty="0"/>
          </a:p>
        </p:txBody>
      </p:sp>
    </p:spTree>
    <p:extLst>
      <p:ext uri="{BB962C8B-B14F-4D97-AF65-F5344CB8AC3E}">
        <p14:creationId xmlns:p14="http://schemas.microsoft.com/office/powerpoint/2010/main" val="3272727444"/>
      </p:ext>
    </p:extLst>
  </p:cSld>
  <p:clrMapOvr>
    <a:masterClrMapping/>
  </p:clrMapOvr>
  <p:transition>
    <p:push/>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Chrome Tool</a:t>
            </a:r>
            <a:endParaRPr lang="en-US" dirty="0"/>
          </a:p>
        </p:txBody>
      </p:sp>
      <p:sp>
        <p:nvSpPr>
          <p:cNvPr id="4" name="Oval 3"/>
          <p:cNvSpPr/>
          <p:nvPr/>
        </p:nvSpPr>
        <p:spPr>
          <a:xfrm>
            <a:off x="3276600" y="2057400"/>
            <a:ext cx="2438400" cy="1676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smtClean="0"/>
              <a:t>DEMO</a:t>
            </a:r>
            <a:endParaRPr lang="en-US" sz="4400" dirty="0"/>
          </a:p>
        </p:txBody>
      </p:sp>
      <p:sp>
        <p:nvSpPr>
          <p:cNvPr id="5" name="TextBox 4"/>
          <p:cNvSpPr txBox="1"/>
          <p:nvPr/>
        </p:nvSpPr>
        <p:spPr>
          <a:xfrm>
            <a:off x="1447800" y="4237672"/>
            <a:ext cx="6096000" cy="1477328"/>
          </a:xfrm>
          <a:prstGeom prst="rect">
            <a:avLst/>
          </a:prstGeom>
          <a:noFill/>
        </p:spPr>
        <p:txBody>
          <a:bodyPr wrap="square" rtlCol="0">
            <a:spAutoFit/>
          </a:bodyPr>
          <a:lstStyle/>
          <a:p>
            <a:pPr algn="ctr"/>
            <a:r>
              <a:rPr lang="en-US" dirty="0" smtClean="0"/>
              <a:t>In Chrome, right click &gt; Inspect element</a:t>
            </a:r>
          </a:p>
          <a:p>
            <a:pPr algn="ctr"/>
            <a:endParaRPr lang="en-US" dirty="0"/>
          </a:p>
          <a:p>
            <a:pPr algn="ctr"/>
            <a:r>
              <a:rPr lang="en-US" dirty="0" smtClean="0"/>
              <a:t>OR</a:t>
            </a:r>
          </a:p>
          <a:p>
            <a:pPr algn="ctr"/>
            <a:endParaRPr lang="en-US" dirty="0"/>
          </a:p>
          <a:p>
            <a:pPr algn="ctr"/>
            <a:r>
              <a:rPr lang="en-US" dirty="0" smtClean="0"/>
              <a:t>CTRL (or CMD) + SHIFT + I</a:t>
            </a:r>
            <a:endParaRPr lang="en-US" dirty="0"/>
          </a:p>
        </p:txBody>
      </p:sp>
    </p:spTree>
    <p:extLst>
      <p:ext uri="{BB962C8B-B14F-4D97-AF65-F5344CB8AC3E}">
        <p14:creationId xmlns:p14="http://schemas.microsoft.com/office/powerpoint/2010/main" val="1127359967"/>
      </p:ext>
    </p:extLst>
  </p:cSld>
  <p:clrMapOvr>
    <a:masterClrMapping/>
  </p:clrMapOvr>
  <p:transition>
    <p:push/>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Website Folder Structure</a:t>
            </a:r>
            <a:br>
              <a:rPr lang="en-US" dirty="0" smtClean="0"/>
            </a:br>
            <a:r>
              <a:rPr lang="en-US" sz="2000" dirty="0" smtClean="0">
                <a:solidFill>
                  <a:schemeClr val="bg1">
                    <a:lumMod val="50000"/>
                  </a:schemeClr>
                </a:solidFill>
              </a:rPr>
              <a:t>Traditional Structure</a:t>
            </a:r>
            <a:endParaRPr lang="en-US" sz="2000" dirty="0">
              <a:solidFill>
                <a:schemeClr val="bg1">
                  <a:lumMod val="50000"/>
                </a:schemeClr>
              </a:solidFill>
            </a:endParaRPr>
          </a:p>
        </p:txBody>
      </p:sp>
      <p:graphicFrame>
        <p:nvGraphicFramePr>
          <p:cNvPr id="8" name="Diagram 7"/>
          <p:cNvGraphicFramePr/>
          <p:nvPr>
            <p:extLst>
              <p:ext uri="{D42A27DB-BD31-4B8C-83A1-F6EECF244321}">
                <p14:modId xmlns:p14="http://schemas.microsoft.com/office/powerpoint/2010/main" val="1517321703"/>
              </p:ext>
            </p:extLst>
          </p:nvPr>
        </p:nvGraphicFramePr>
        <p:xfrm>
          <a:off x="1447800" y="22098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96303423"/>
      </p:ext>
    </p:extLst>
  </p:cSld>
  <p:clrMapOvr>
    <a:masterClrMapping/>
  </p:clrMapOvr>
  <p:transition>
    <p:push/>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Absolute &amp; Relative Paths</a:t>
            </a:r>
            <a:endParaRPr lang="en-US" dirty="0"/>
          </a:p>
        </p:txBody>
      </p:sp>
      <p:sp>
        <p:nvSpPr>
          <p:cNvPr id="3" name="Content Placeholder 2"/>
          <p:cNvSpPr>
            <a:spLocks noGrp="1"/>
          </p:cNvSpPr>
          <p:nvPr>
            <p:ph idx="1"/>
          </p:nvPr>
        </p:nvSpPr>
        <p:spPr/>
        <p:txBody>
          <a:bodyPr>
            <a:normAutofit fontScale="55000" lnSpcReduction="20000"/>
          </a:bodyPr>
          <a:lstStyle/>
          <a:p>
            <a:r>
              <a:rPr lang="en-US" sz="3800" dirty="0" smtClean="0"/>
              <a:t>Absolute Paths</a:t>
            </a:r>
            <a:r>
              <a:rPr lang="en-US" sz="3800" dirty="0"/>
              <a:t> </a:t>
            </a:r>
          </a:p>
          <a:p>
            <a:pPr lvl="1"/>
            <a:r>
              <a:rPr lang="en-US" sz="3800" dirty="0" smtClean="0"/>
              <a:t>Start at the root and navigate to the page you want</a:t>
            </a:r>
          </a:p>
          <a:p>
            <a:pPr lvl="1"/>
            <a:r>
              <a:rPr lang="en-US" sz="3800" dirty="0" smtClean="0"/>
              <a:t>Absolute paths start with “/”</a:t>
            </a:r>
          </a:p>
          <a:p>
            <a:pPr marL="0" indent="0">
              <a:buNone/>
            </a:pPr>
            <a:endParaRPr lang="en-US" sz="3800" dirty="0"/>
          </a:p>
          <a:p>
            <a:r>
              <a:rPr lang="en-US" sz="3800" dirty="0" smtClean="0"/>
              <a:t>Relative Paths</a:t>
            </a:r>
          </a:p>
          <a:p>
            <a:pPr lvl="1"/>
            <a:r>
              <a:rPr lang="en-US" sz="3800" dirty="0" smtClean="0"/>
              <a:t>Start at whatever page you are currently on (the context page) and navigate to the page you want</a:t>
            </a:r>
          </a:p>
          <a:p>
            <a:pPr lvl="1"/>
            <a:r>
              <a:rPr lang="en-US" sz="3800" dirty="0" smtClean="0"/>
              <a:t>Go Back 1 directory = “../”</a:t>
            </a:r>
          </a:p>
          <a:p>
            <a:pPr lvl="1"/>
            <a:r>
              <a:rPr lang="en-US" sz="3800" dirty="0" smtClean="0"/>
              <a:t>Demo</a:t>
            </a:r>
          </a:p>
          <a:p>
            <a:pPr marL="0" indent="0">
              <a:buNone/>
            </a:pPr>
            <a:endParaRPr lang="en-US" dirty="0"/>
          </a:p>
          <a:p>
            <a:pPr marL="0" indent="0">
              <a:buNone/>
            </a:pPr>
            <a:r>
              <a:rPr lang="en-US" sz="2600" dirty="0" smtClean="0"/>
              <a:t>You can use either absolute or relative paths. I suggest using absolute paths since they are easier to understand and you don’t have to worry about weird things that might happen if you try to link to things like images via your </a:t>
            </a:r>
            <a:r>
              <a:rPr lang="en-US" sz="2600" dirty="0" err="1" smtClean="0"/>
              <a:t>css</a:t>
            </a:r>
            <a:r>
              <a:rPr lang="en-US" sz="2600" dirty="0" smtClean="0"/>
              <a:t> which you link to from your html document.</a:t>
            </a:r>
          </a:p>
          <a:p>
            <a:pPr marL="0" indent="0">
              <a:buNone/>
            </a:pPr>
            <a:endParaRPr lang="en-US" sz="2600" dirty="0"/>
          </a:p>
          <a:p>
            <a:pPr marL="0" indent="0">
              <a:buNone/>
            </a:pPr>
            <a:r>
              <a:rPr lang="en-US" sz="2600" dirty="0"/>
              <a:t>P</a:t>
            </a:r>
            <a:r>
              <a:rPr lang="en-US" sz="2600" dirty="0" smtClean="0"/>
              <a:t>aths are used quite a bit… &lt;</a:t>
            </a:r>
            <a:r>
              <a:rPr lang="en-US" sz="2600" dirty="0" err="1" smtClean="0"/>
              <a:t>img</a:t>
            </a:r>
            <a:r>
              <a:rPr lang="en-US" sz="2600" dirty="0" smtClean="0"/>
              <a:t> </a:t>
            </a:r>
            <a:r>
              <a:rPr lang="en-US" sz="2600" dirty="0" err="1" smtClean="0"/>
              <a:t>src</a:t>
            </a:r>
            <a:r>
              <a:rPr lang="en-US" sz="2600" dirty="0" smtClean="0"/>
              <a:t>=“…”&gt;, &lt;a </a:t>
            </a:r>
            <a:r>
              <a:rPr lang="en-US" sz="2600" dirty="0" err="1" smtClean="0"/>
              <a:t>href</a:t>
            </a:r>
            <a:r>
              <a:rPr lang="en-US" sz="2600" dirty="0" smtClean="0"/>
              <a:t>=“…”&gt;, linking to </a:t>
            </a:r>
            <a:r>
              <a:rPr lang="en-US" sz="2600" dirty="0" err="1" smtClean="0"/>
              <a:t>css</a:t>
            </a:r>
            <a:r>
              <a:rPr lang="en-US" sz="2600" dirty="0" smtClean="0"/>
              <a:t>, linking to </a:t>
            </a:r>
            <a:r>
              <a:rPr lang="en-US" sz="2600" dirty="0" err="1" smtClean="0"/>
              <a:t>js</a:t>
            </a:r>
            <a:r>
              <a:rPr lang="en-US" sz="2600" dirty="0" smtClean="0"/>
              <a:t>, linking from </a:t>
            </a:r>
            <a:r>
              <a:rPr lang="en-US" sz="2600" dirty="0" err="1" smtClean="0"/>
              <a:t>css</a:t>
            </a:r>
            <a:r>
              <a:rPr lang="en-US" sz="2600" dirty="0"/>
              <a:t> </a:t>
            </a:r>
            <a:r>
              <a:rPr lang="en-US" sz="2600" dirty="0" smtClean="0"/>
              <a:t>such as background-image, </a:t>
            </a:r>
            <a:r>
              <a:rPr lang="en-US" sz="2600" dirty="0" err="1" smtClean="0"/>
              <a:t>etc</a:t>
            </a:r>
            <a:endParaRPr lang="en-US" sz="2600" dirty="0" smtClean="0"/>
          </a:p>
        </p:txBody>
      </p:sp>
    </p:spTree>
    <p:extLst>
      <p:ext uri="{BB962C8B-B14F-4D97-AF65-F5344CB8AC3E}">
        <p14:creationId xmlns:p14="http://schemas.microsoft.com/office/powerpoint/2010/main" val="1573232311"/>
      </p:ext>
    </p:extLst>
  </p:cSld>
  <p:clrMapOvr>
    <a:masterClrMapping/>
  </p:clrMapOvr>
  <p:transition>
    <p:push/>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7400"/>
            <a:ext cx="8229600" cy="1143000"/>
          </a:xfrm>
        </p:spPr>
        <p:txBody>
          <a:bodyPr/>
          <a:lstStyle/>
          <a:p>
            <a:r>
              <a:rPr lang="en-US" dirty="0" smtClean="0"/>
              <a:t>Questions?</a:t>
            </a:r>
            <a:endParaRPr lang="en-US" dirty="0"/>
          </a:p>
        </p:txBody>
      </p:sp>
    </p:spTree>
    <p:extLst>
      <p:ext uri="{BB962C8B-B14F-4D97-AF65-F5344CB8AC3E}">
        <p14:creationId xmlns:p14="http://schemas.microsoft.com/office/powerpoint/2010/main" val="3463580533"/>
      </p:ext>
    </p:extLst>
  </p:cSld>
  <p:clrMapOvr>
    <a:masterClrMapping/>
  </p:clrMapOvr>
  <p:transition>
    <p:push/>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we start…</a:t>
            </a:r>
            <a:endParaRPr lang="en-US" dirty="0"/>
          </a:p>
        </p:txBody>
      </p:sp>
      <p:sp>
        <p:nvSpPr>
          <p:cNvPr id="3" name="Content Placeholder 2"/>
          <p:cNvSpPr>
            <a:spLocks noGrp="1"/>
          </p:cNvSpPr>
          <p:nvPr>
            <p:ph idx="1"/>
          </p:nvPr>
        </p:nvSpPr>
        <p:spPr/>
        <p:txBody>
          <a:bodyPr/>
          <a:lstStyle/>
          <a:p>
            <a:pPr marL="0" indent="0">
              <a:buNone/>
            </a:pPr>
            <a:r>
              <a:rPr lang="en-US" dirty="0" smtClean="0"/>
              <a:t>Big Picture</a:t>
            </a:r>
          </a:p>
          <a:p>
            <a:pPr marL="0" indent="0">
              <a:buNone/>
            </a:pPr>
            <a:endParaRPr lang="en-US" dirty="0"/>
          </a:p>
          <a:p>
            <a:pPr marL="0" indent="0">
              <a:buNone/>
            </a:pPr>
            <a:endParaRPr lang="en-US" dirty="0"/>
          </a:p>
        </p:txBody>
      </p:sp>
      <p:graphicFrame>
        <p:nvGraphicFramePr>
          <p:cNvPr id="4" name="Diagram 3"/>
          <p:cNvGraphicFramePr/>
          <p:nvPr>
            <p:extLst>
              <p:ext uri="{D42A27DB-BD31-4B8C-83A1-F6EECF244321}">
                <p14:modId xmlns:p14="http://schemas.microsoft.com/office/powerpoint/2010/main" val="2746041644"/>
              </p:ext>
            </p:extLst>
          </p:nvPr>
        </p:nvGraphicFramePr>
        <p:xfrm>
          <a:off x="1295400" y="2286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1752600" y="4202668"/>
            <a:ext cx="1181100" cy="369332"/>
          </a:xfrm>
          <a:prstGeom prst="rect">
            <a:avLst/>
          </a:prstGeom>
          <a:noFill/>
        </p:spPr>
        <p:txBody>
          <a:bodyPr wrap="square" rtlCol="0">
            <a:spAutoFit/>
          </a:bodyPr>
          <a:lstStyle/>
          <a:p>
            <a:r>
              <a:rPr lang="en-US" dirty="0" smtClean="0"/>
              <a:t>Styling</a:t>
            </a:r>
            <a:endParaRPr lang="en-US" dirty="0"/>
          </a:p>
        </p:txBody>
      </p:sp>
      <p:sp>
        <p:nvSpPr>
          <p:cNvPr id="6" name="TextBox 5"/>
          <p:cNvSpPr txBox="1"/>
          <p:nvPr/>
        </p:nvSpPr>
        <p:spPr>
          <a:xfrm>
            <a:off x="6858000" y="5156665"/>
            <a:ext cx="1181100" cy="369332"/>
          </a:xfrm>
          <a:prstGeom prst="rect">
            <a:avLst/>
          </a:prstGeom>
          <a:noFill/>
        </p:spPr>
        <p:txBody>
          <a:bodyPr wrap="square" rtlCol="0">
            <a:spAutoFit/>
          </a:bodyPr>
          <a:lstStyle/>
          <a:p>
            <a:r>
              <a:rPr lang="en-US" dirty="0" smtClean="0"/>
              <a:t>Structure</a:t>
            </a:r>
            <a:endParaRPr lang="en-US" dirty="0"/>
          </a:p>
        </p:txBody>
      </p:sp>
      <p:sp>
        <p:nvSpPr>
          <p:cNvPr id="7" name="TextBox 6"/>
          <p:cNvSpPr txBox="1"/>
          <p:nvPr/>
        </p:nvSpPr>
        <p:spPr>
          <a:xfrm>
            <a:off x="5528733" y="2743200"/>
            <a:ext cx="1557867" cy="646331"/>
          </a:xfrm>
          <a:prstGeom prst="rect">
            <a:avLst/>
          </a:prstGeom>
          <a:noFill/>
        </p:spPr>
        <p:txBody>
          <a:bodyPr wrap="square" rtlCol="0">
            <a:spAutoFit/>
          </a:bodyPr>
          <a:lstStyle/>
          <a:p>
            <a:r>
              <a:rPr lang="en-US" dirty="0" smtClean="0">
                <a:solidFill>
                  <a:schemeClr val="bg1">
                    <a:lumMod val="65000"/>
                  </a:schemeClr>
                </a:solidFill>
              </a:rPr>
              <a:t>(Client Side)</a:t>
            </a:r>
          </a:p>
          <a:p>
            <a:r>
              <a:rPr lang="en-US" dirty="0" smtClean="0"/>
              <a:t>Interaction</a:t>
            </a:r>
            <a:endParaRPr lang="en-US" dirty="0"/>
          </a:p>
        </p:txBody>
      </p:sp>
    </p:spTree>
    <p:extLst>
      <p:ext uri="{BB962C8B-B14F-4D97-AF65-F5344CB8AC3E}">
        <p14:creationId xmlns:p14="http://schemas.microsoft.com/office/powerpoint/2010/main" val="1141522374"/>
      </p:ext>
    </p:extLst>
  </p:cSld>
  <p:clrMapOvr>
    <a:masterClrMapping/>
  </p:clrMapOvr>
  <p:transition>
    <p:pu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lumMod val="65000"/>
                  </a:schemeClr>
                </a:solidFill>
              </a:rPr>
              <a:t>HT </a:t>
            </a:r>
            <a:r>
              <a:rPr lang="en-US" dirty="0" smtClean="0"/>
              <a:t>MARKUP</a:t>
            </a:r>
            <a:r>
              <a:rPr lang="en-US" dirty="0" smtClean="0">
                <a:solidFill>
                  <a:schemeClr val="bg1">
                    <a:lumMod val="65000"/>
                  </a:schemeClr>
                </a:solidFill>
              </a:rPr>
              <a:t> L</a:t>
            </a:r>
            <a:endParaRPr lang="en-US" dirty="0">
              <a:solidFill>
                <a:schemeClr val="bg1">
                  <a:lumMod val="65000"/>
                </a:schemeClr>
              </a:solidFill>
            </a:endParaRPr>
          </a:p>
        </p:txBody>
      </p:sp>
      <p:sp>
        <p:nvSpPr>
          <p:cNvPr id="3" name="Content Placeholder 2"/>
          <p:cNvSpPr>
            <a:spLocks noGrp="1"/>
          </p:cNvSpPr>
          <p:nvPr>
            <p:ph idx="1"/>
          </p:nvPr>
        </p:nvSpPr>
        <p:spPr/>
        <p:txBody>
          <a:bodyPr/>
          <a:lstStyle/>
          <a:p>
            <a:pPr marL="0" indent="0">
              <a:buNone/>
            </a:pPr>
            <a:r>
              <a:rPr lang="en-US" dirty="0" smtClean="0"/>
              <a:t>We </a:t>
            </a:r>
            <a:r>
              <a:rPr lang="en-US" i="1" u="sng" dirty="0" smtClean="0"/>
              <a:t>markup</a:t>
            </a:r>
            <a:r>
              <a:rPr lang="en-US" i="1" dirty="0" smtClean="0"/>
              <a:t> </a:t>
            </a:r>
            <a:r>
              <a:rPr lang="en-US" dirty="0" smtClean="0"/>
              <a:t>a document by </a:t>
            </a:r>
            <a:r>
              <a:rPr lang="en-US" i="1" u="sng" dirty="0" smtClean="0"/>
              <a:t>tagging</a:t>
            </a:r>
            <a:r>
              <a:rPr lang="en-US" i="1" dirty="0" smtClean="0"/>
              <a:t> </a:t>
            </a:r>
            <a:r>
              <a:rPr lang="en-US" dirty="0" smtClean="0"/>
              <a:t>certain “pieces” of it in order to build a logical, </a:t>
            </a:r>
            <a:r>
              <a:rPr lang="en-US" i="1" dirty="0" smtClean="0"/>
              <a:t>hierarchical structure</a:t>
            </a:r>
            <a:r>
              <a:rPr lang="en-US" dirty="0" smtClean="0"/>
              <a:t>.</a:t>
            </a:r>
            <a:endParaRPr lang="en-US" i="1" dirty="0"/>
          </a:p>
        </p:txBody>
      </p:sp>
      <p:sp>
        <p:nvSpPr>
          <p:cNvPr id="4" name="TextBox 3"/>
          <p:cNvSpPr txBox="1"/>
          <p:nvPr/>
        </p:nvSpPr>
        <p:spPr>
          <a:xfrm>
            <a:off x="609600" y="3429000"/>
            <a:ext cx="2895600" cy="230832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My Title</a:t>
            </a:r>
          </a:p>
          <a:p>
            <a:endParaRPr lang="en-US" dirty="0"/>
          </a:p>
          <a:p>
            <a:r>
              <a:rPr lang="en-US" dirty="0" smtClean="0"/>
              <a:t>My First Paragraph</a:t>
            </a:r>
          </a:p>
          <a:p>
            <a:endParaRPr lang="en-US" dirty="0"/>
          </a:p>
          <a:p>
            <a:r>
              <a:rPr lang="en-US" dirty="0" smtClean="0"/>
              <a:t>My Second Paragraph</a:t>
            </a:r>
          </a:p>
          <a:p>
            <a:endParaRPr lang="en-US" dirty="0"/>
          </a:p>
          <a:p>
            <a:r>
              <a:rPr lang="en-US" dirty="0" smtClean="0"/>
              <a:t>-first item of list</a:t>
            </a:r>
          </a:p>
          <a:p>
            <a:r>
              <a:rPr lang="en-US" dirty="0" smtClean="0"/>
              <a:t>-second item of list</a:t>
            </a:r>
          </a:p>
        </p:txBody>
      </p:sp>
      <p:sp>
        <p:nvSpPr>
          <p:cNvPr id="5" name="Right Arrow 4"/>
          <p:cNvSpPr/>
          <p:nvPr/>
        </p:nvSpPr>
        <p:spPr>
          <a:xfrm>
            <a:off x="3657600" y="4114800"/>
            <a:ext cx="1143000" cy="685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953000" y="3429000"/>
            <a:ext cx="3733800" cy="286232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b="1" dirty="0" smtClean="0">
                <a:solidFill>
                  <a:schemeClr val="accent1"/>
                </a:solidFill>
              </a:rPr>
              <a:t>&lt;h1&gt;</a:t>
            </a:r>
            <a:r>
              <a:rPr lang="en-US" dirty="0" smtClean="0"/>
              <a:t>My Title</a:t>
            </a:r>
            <a:r>
              <a:rPr lang="en-US" b="1" dirty="0" smtClean="0">
                <a:solidFill>
                  <a:schemeClr val="accent1"/>
                </a:solidFill>
              </a:rPr>
              <a:t>&lt;/h1&gt;</a:t>
            </a:r>
          </a:p>
          <a:p>
            <a:endParaRPr lang="en-US" dirty="0"/>
          </a:p>
          <a:p>
            <a:r>
              <a:rPr lang="en-US" b="1" dirty="0" smtClean="0">
                <a:solidFill>
                  <a:schemeClr val="accent1"/>
                </a:solidFill>
              </a:rPr>
              <a:t>&lt;p&gt;</a:t>
            </a:r>
            <a:r>
              <a:rPr lang="en-US" dirty="0" smtClean="0"/>
              <a:t>My First Paragraph</a:t>
            </a:r>
            <a:r>
              <a:rPr lang="en-US" b="1" dirty="0" smtClean="0">
                <a:solidFill>
                  <a:schemeClr val="accent1"/>
                </a:solidFill>
              </a:rPr>
              <a:t>&lt;/p&gt;</a:t>
            </a:r>
          </a:p>
          <a:p>
            <a:endParaRPr lang="en-US" dirty="0"/>
          </a:p>
          <a:p>
            <a:r>
              <a:rPr lang="en-US" b="1" dirty="0" smtClean="0">
                <a:solidFill>
                  <a:schemeClr val="accent1"/>
                </a:solidFill>
              </a:rPr>
              <a:t>&lt;p&gt;</a:t>
            </a:r>
            <a:r>
              <a:rPr lang="en-US" dirty="0" smtClean="0"/>
              <a:t>My Second Paragraph</a:t>
            </a:r>
            <a:r>
              <a:rPr lang="en-US" b="1" dirty="0" smtClean="0">
                <a:solidFill>
                  <a:schemeClr val="accent1"/>
                </a:solidFill>
              </a:rPr>
              <a:t>&lt;/p&gt;</a:t>
            </a:r>
          </a:p>
          <a:p>
            <a:endParaRPr lang="en-US" dirty="0" smtClean="0"/>
          </a:p>
          <a:p>
            <a:r>
              <a:rPr lang="en-US" b="1" dirty="0" smtClean="0">
                <a:solidFill>
                  <a:schemeClr val="accent1"/>
                </a:solidFill>
              </a:rPr>
              <a:t>&lt;</a:t>
            </a:r>
            <a:r>
              <a:rPr lang="en-US" b="1" dirty="0" err="1" smtClean="0">
                <a:solidFill>
                  <a:schemeClr val="accent1"/>
                </a:solidFill>
              </a:rPr>
              <a:t>ul</a:t>
            </a:r>
            <a:r>
              <a:rPr lang="en-US" b="1" dirty="0" smtClean="0">
                <a:solidFill>
                  <a:schemeClr val="accent1"/>
                </a:solidFill>
              </a:rPr>
              <a:t>&gt;</a:t>
            </a:r>
            <a:endParaRPr lang="en-US" b="1" dirty="0">
              <a:solidFill>
                <a:schemeClr val="accent1"/>
              </a:solidFill>
            </a:endParaRPr>
          </a:p>
          <a:p>
            <a:r>
              <a:rPr lang="en-US" dirty="0" smtClean="0"/>
              <a:t>      </a:t>
            </a:r>
            <a:r>
              <a:rPr lang="en-US" b="1" dirty="0" smtClean="0">
                <a:solidFill>
                  <a:schemeClr val="accent1"/>
                </a:solidFill>
              </a:rPr>
              <a:t>&lt;li&gt;</a:t>
            </a:r>
            <a:r>
              <a:rPr lang="en-US" dirty="0" smtClean="0"/>
              <a:t>first item of list</a:t>
            </a:r>
            <a:r>
              <a:rPr lang="en-US" b="1" dirty="0" smtClean="0">
                <a:solidFill>
                  <a:schemeClr val="accent1"/>
                </a:solidFill>
              </a:rPr>
              <a:t>&lt;/li&gt;</a:t>
            </a:r>
          </a:p>
          <a:p>
            <a:r>
              <a:rPr lang="en-US" dirty="0" smtClean="0"/>
              <a:t>      </a:t>
            </a:r>
            <a:r>
              <a:rPr lang="en-US" b="1" dirty="0" smtClean="0">
                <a:solidFill>
                  <a:schemeClr val="accent1"/>
                </a:solidFill>
              </a:rPr>
              <a:t>&lt;li&gt;</a:t>
            </a:r>
            <a:r>
              <a:rPr lang="en-US" dirty="0" smtClean="0"/>
              <a:t>second item of list</a:t>
            </a:r>
            <a:r>
              <a:rPr lang="en-US" b="1" dirty="0" smtClean="0">
                <a:solidFill>
                  <a:schemeClr val="accent1"/>
                </a:solidFill>
              </a:rPr>
              <a:t>&lt;/li&gt;</a:t>
            </a:r>
          </a:p>
          <a:p>
            <a:r>
              <a:rPr lang="en-US" b="1" dirty="0" smtClean="0">
                <a:solidFill>
                  <a:schemeClr val="accent1"/>
                </a:solidFill>
              </a:rPr>
              <a:t>&lt;/</a:t>
            </a:r>
            <a:r>
              <a:rPr lang="en-US" b="1" dirty="0" err="1" smtClean="0">
                <a:solidFill>
                  <a:schemeClr val="accent1"/>
                </a:solidFill>
              </a:rPr>
              <a:t>ul</a:t>
            </a:r>
            <a:r>
              <a:rPr lang="en-US" b="1" dirty="0" smtClean="0">
                <a:solidFill>
                  <a:schemeClr val="accent1"/>
                </a:solidFill>
              </a:rPr>
              <a:t>&gt;</a:t>
            </a:r>
          </a:p>
        </p:txBody>
      </p:sp>
    </p:spTree>
    <p:extLst>
      <p:ext uri="{BB962C8B-B14F-4D97-AF65-F5344CB8AC3E}">
        <p14:creationId xmlns:p14="http://schemas.microsoft.com/office/powerpoint/2010/main" val="3209517902"/>
      </p:ext>
    </p:extLst>
  </p:cSld>
  <p:clrMapOvr>
    <a:masterClrMapping/>
  </p:clrMapOvr>
  <p:transition>
    <p:pu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Tag Anatomy</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solidFill>
                  <a:schemeClr val="bg1">
                    <a:lumMod val="50000"/>
                  </a:schemeClr>
                </a:solidFill>
              </a:rPr>
              <a:t>Open/Close Tags</a:t>
            </a:r>
            <a:r>
              <a:rPr lang="en-US" b="1" dirty="0">
                <a:solidFill>
                  <a:schemeClr val="bg1">
                    <a:lumMod val="50000"/>
                  </a:schemeClr>
                </a:solidFill>
              </a:rPr>
              <a:t>	</a:t>
            </a:r>
            <a:r>
              <a:rPr lang="en-US" b="1" dirty="0" smtClean="0">
                <a:solidFill>
                  <a:schemeClr val="bg1">
                    <a:lumMod val="50000"/>
                  </a:schemeClr>
                </a:solidFill>
              </a:rPr>
              <a:t>	</a:t>
            </a:r>
            <a:r>
              <a:rPr lang="en-US" b="1" dirty="0" smtClean="0">
                <a:solidFill>
                  <a:schemeClr val="accent1"/>
                </a:solidFill>
              </a:rPr>
              <a:t>&lt;h1&gt;</a:t>
            </a:r>
            <a:r>
              <a:rPr lang="en-US" dirty="0" smtClean="0"/>
              <a:t>My Title</a:t>
            </a:r>
            <a:r>
              <a:rPr lang="en-US" b="1" dirty="0" smtClean="0">
                <a:solidFill>
                  <a:schemeClr val="accent1"/>
                </a:solidFill>
              </a:rPr>
              <a:t>&lt;/h1&gt;</a:t>
            </a:r>
          </a:p>
          <a:p>
            <a:pPr marL="0" indent="0">
              <a:buNone/>
            </a:pPr>
            <a:endParaRPr lang="en-US" b="1" dirty="0">
              <a:solidFill>
                <a:schemeClr val="accent1"/>
              </a:solidFill>
            </a:endParaRPr>
          </a:p>
          <a:p>
            <a:pPr marL="0" indent="0">
              <a:buNone/>
            </a:pPr>
            <a:r>
              <a:rPr lang="en-US" dirty="0" smtClean="0">
                <a:solidFill>
                  <a:schemeClr val="bg1">
                    <a:lumMod val="50000"/>
                  </a:schemeClr>
                </a:solidFill>
              </a:rPr>
              <a:t>Self Contained Tags	</a:t>
            </a:r>
            <a:r>
              <a:rPr lang="en-US" b="1" dirty="0" smtClean="0">
                <a:solidFill>
                  <a:schemeClr val="accent1"/>
                </a:solidFill>
              </a:rPr>
              <a:t>&lt;</a:t>
            </a:r>
            <a:r>
              <a:rPr lang="en-US" b="1" dirty="0" err="1" smtClean="0">
                <a:solidFill>
                  <a:schemeClr val="accent1"/>
                </a:solidFill>
              </a:rPr>
              <a:t>img</a:t>
            </a:r>
            <a:r>
              <a:rPr lang="en-US" b="1" dirty="0" smtClean="0">
                <a:solidFill>
                  <a:schemeClr val="accent1"/>
                </a:solidFill>
              </a:rPr>
              <a:t> </a:t>
            </a:r>
            <a:r>
              <a:rPr lang="en-US" dirty="0" err="1" smtClean="0">
                <a:solidFill>
                  <a:schemeClr val="tx1">
                    <a:lumMod val="75000"/>
                    <a:lumOff val="25000"/>
                  </a:schemeClr>
                </a:solidFill>
              </a:rPr>
              <a:t>src</a:t>
            </a:r>
            <a:r>
              <a:rPr lang="en-US" dirty="0" smtClean="0">
                <a:solidFill>
                  <a:schemeClr val="tx1">
                    <a:lumMod val="75000"/>
                    <a:lumOff val="25000"/>
                  </a:schemeClr>
                </a:solidFill>
              </a:rPr>
              <a:t>=“mypic.jpeg”</a:t>
            </a:r>
            <a:r>
              <a:rPr lang="en-US" b="1" dirty="0" smtClean="0">
                <a:solidFill>
                  <a:schemeClr val="accent1"/>
                </a:solidFill>
              </a:rPr>
              <a:t> /&gt;</a:t>
            </a:r>
          </a:p>
          <a:p>
            <a:pPr marL="0" indent="0">
              <a:buNone/>
            </a:pPr>
            <a:endParaRPr lang="en-US" b="1" dirty="0" smtClean="0">
              <a:solidFill>
                <a:schemeClr val="accent1"/>
              </a:solidFill>
            </a:endParaRPr>
          </a:p>
          <a:p>
            <a:pPr marL="0" indent="0">
              <a:buNone/>
            </a:pPr>
            <a:r>
              <a:rPr lang="en-US" dirty="0" smtClean="0">
                <a:solidFill>
                  <a:schemeClr val="bg1">
                    <a:lumMod val="50000"/>
                  </a:schemeClr>
                </a:solidFill>
              </a:rPr>
              <a:t>Some Popular Tags:</a:t>
            </a:r>
          </a:p>
          <a:p>
            <a:pPr marL="0" indent="0">
              <a:buNone/>
            </a:pPr>
            <a:r>
              <a:rPr lang="en-US" b="1" dirty="0" smtClean="0">
                <a:solidFill>
                  <a:schemeClr val="accent1"/>
                </a:solidFill>
              </a:rPr>
              <a:t>h1, h2, p, a, </a:t>
            </a:r>
            <a:r>
              <a:rPr lang="en-US" b="1" dirty="0" err="1" smtClean="0">
                <a:solidFill>
                  <a:schemeClr val="accent1"/>
                </a:solidFill>
              </a:rPr>
              <a:t>img</a:t>
            </a:r>
            <a:r>
              <a:rPr lang="en-US" b="1" dirty="0" smtClean="0">
                <a:solidFill>
                  <a:schemeClr val="accent1"/>
                </a:solidFill>
              </a:rPr>
              <a:t>, </a:t>
            </a:r>
            <a:r>
              <a:rPr lang="en-US" b="1" dirty="0" err="1" smtClean="0">
                <a:solidFill>
                  <a:schemeClr val="accent1"/>
                </a:solidFill>
              </a:rPr>
              <a:t>ul</a:t>
            </a:r>
            <a:r>
              <a:rPr lang="en-US" b="1" dirty="0" smtClean="0">
                <a:solidFill>
                  <a:schemeClr val="accent1"/>
                </a:solidFill>
              </a:rPr>
              <a:t>, </a:t>
            </a:r>
            <a:r>
              <a:rPr lang="en-US" b="1" dirty="0" err="1" smtClean="0">
                <a:solidFill>
                  <a:schemeClr val="accent1"/>
                </a:solidFill>
              </a:rPr>
              <a:t>ol</a:t>
            </a:r>
            <a:r>
              <a:rPr lang="en-US" b="1" dirty="0" smtClean="0">
                <a:solidFill>
                  <a:schemeClr val="accent1"/>
                </a:solidFill>
              </a:rPr>
              <a:t>, li	</a:t>
            </a:r>
            <a:r>
              <a:rPr lang="en-US" dirty="0" smtClean="0">
                <a:solidFill>
                  <a:schemeClr val="tx1">
                    <a:lumMod val="75000"/>
                    <a:lumOff val="25000"/>
                  </a:schemeClr>
                </a:solidFill>
              </a:rPr>
              <a:t>Content</a:t>
            </a:r>
          </a:p>
          <a:p>
            <a:pPr marL="0" indent="0">
              <a:buNone/>
            </a:pPr>
            <a:r>
              <a:rPr lang="en-US" b="1" dirty="0" smtClean="0">
                <a:solidFill>
                  <a:schemeClr val="accent1"/>
                </a:solidFill>
              </a:rPr>
              <a:t>div, span				</a:t>
            </a:r>
            <a:r>
              <a:rPr lang="en-US" dirty="0" smtClean="0">
                <a:solidFill>
                  <a:schemeClr val="tx1">
                    <a:lumMod val="75000"/>
                    <a:lumOff val="25000"/>
                  </a:schemeClr>
                </a:solidFill>
              </a:rPr>
              <a:t>Positioning/Grouping</a:t>
            </a:r>
          </a:p>
          <a:p>
            <a:pPr marL="0" indent="0">
              <a:buNone/>
            </a:pPr>
            <a:r>
              <a:rPr lang="en-US" b="1" dirty="0" smtClean="0">
                <a:solidFill>
                  <a:schemeClr val="accent1"/>
                </a:solidFill>
              </a:rPr>
              <a:t>table, </a:t>
            </a:r>
            <a:r>
              <a:rPr lang="en-US" b="1" dirty="0" err="1" smtClean="0">
                <a:solidFill>
                  <a:schemeClr val="accent1"/>
                </a:solidFill>
              </a:rPr>
              <a:t>tr</a:t>
            </a:r>
            <a:r>
              <a:rPr lang="en-US" b="1" dirty="0" smtClean="0">
                <a:solidFill>
                  <a:schemeClr val="accent1"/>
                </a:solidFill>
              </a:rPr>
              <a:t>, td, </a:t>
            </a:r>
            <a:r>
              <a:rPr lang="en-US" b="1" dirty="0" err="1" smtClean="0">
                <a:solidFill>
                  <a:schemeClr val="accent1"/>
                </a:solidFill>
              </a:rPr>
              <a:t>th</a:t>
            </a:r>
            <a:r>
              <a:rPr lang="en-US" b="1" dirty="0" smtClean="0">
                <a:solidFill>
                  <a:schemeClr val="accent1"/>
                </a:solidFill>
              </a:rPr>
              <a:t>			</a:t>
            </a:r>
            <a:r>
              <a:rPr lang="en-US" dirty="0" smtClean="0">
                <a:solidFill>
                  <a:schemeClr val="tx1">
                    <a:lumMod val="75000"/>
                    <a:lumOff val="25000"/>
                  </a:schemeClr>
                </a:solidFill>
              </a:rPr>
              <a:t>Tables</a:t>
            </a:r>
          </a:p>
          <a:p>
            <a:pPr marL="0" indent="0">
              <a:buNone/>
            </a:pPr>
            <a:r>
              <a:rPr lang="en-US" b="1" dirty="0" smtClean="0">
                <a:solidFill>
                  <a:schemeClr val="accent1"/>
                </a:solidFill>
              </a:rPr>
              <a:t>form, input, select		</a:t>
            </a:r>
            <a:r>
              <a:rPr lang="en-US" dirty="0" smtClean="0">
                <a:solidFill>
                  <a:schemeClr val="tx1">
                    <a:lumMod val="75000"/>
                    <a:lumOff val="25000"/>
                  </a:schemeClr>
                </a:solidFill>
              </a:rPr>
              <a:t>Forms</a:t>
            </a:r>
            <a:endParaRPr lang="en-US" dirty="0">
              <a:solidFill>
                <a:schemeClr val="tx1">
                  <a:lumMod val="75000"/>
                  <a:lumOff val="25000"/>
                </a:schemeClr>
              </a:solidFill>
            </a:endParaRPr>
          </a:p>
        </p:txBody>
      </p:sp>
    </p:spTree>
    <p:extLst>
      <p:ext uri="{BB962C8B-B14F-4D97-AF65-F5344CB8AC3E}">
        <p14:creationId xmlns:p14="http://schemas.microsoft.com/office/powerpoint/2010/main" val="695890023"/>
      </p:ext>
    </p:extLst>
  </p:cSld>
  <p:clrMapOvr>
    <a:masterClrMapping/>
  </p:clrMapOvr>
  <p:transition>
    <p:pu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Attributes</a:t>
            </a:r>
            <a:endParaRPr lang="en-US" dirty="0"/>
          </a:p>
        </p:txBody>
      </p:sp>
      <p:sp>
        <p:nvSpPr>
          <p:cNvPr id="3" name="Content Placeholder 2"/>
          <p:cNvSpPr>
            <a:spLocks noGrp="1"/>
          </p:cNvSpPr>
          <p:nvPr>
            <p:ph idx="1"/>
          </p:nvPr>
        </p:nvSpPr>
        <p:spPr>
          <a:xfrm>
            <a:off x="457200" y="1600201"/>
            <a:ext cx="8229600" cy="1981199"/>
          </a:xfrm>
          <a:ln>
            <a:solidFill>
              <a:schemeClr val="bg1"/>
            </a:solidFill>
          </a:ln>
        </p:spPr>
        <p:style>
          <a:lnRef idx="2">
            <a:schemeClr val="dk1"/>
          </a:lnRef>
          <a:fillRef idx="1">
            <a:schemeClr val="lt1"/>
          </a:fillRef>
          <a:effectRef idx="0">
            <a:schemeClr val="dk1"/>
          </a:effectRef>
          <a:fontRef idx="minor">
            <a:schemeClr val="dk1"/>
          </a:fontRef>
        </p:style>
        <p:txBody>
          <a:bodyPr/>
          <a:lstStyle/>
          <a:p>
            <a:pPr marL="0" indent="0">
              <a:buNone/>
            </a:pPr>
            <a:r>
              <a:rPr lang="en-US" dirty="0" smtClean="0"/>
              <a:t>&lt;</a:t>
            </a:r>
            <a:r>
              <a:rPr lang="en-US" dirty="0" err="1" smtClean="0"/>
              <a:t>img</a:t>
            </a:r>
            <a:r>
              <a:rPr lang="en-US" dirty="0" smtClean="0"/>
              <a:t> </a:t>
            </a:r>
            <a:r>
              <a:rPr lang="en-US" b="1" dirty="0" err="1" smtClean="0">
                <a:solidFill>
                  <a:schemeClr val="accent1"/>
                </a:solidFill>
              </a:rPr>
              <a:t>src</a:t>
            </a:r>
            <a:r>
              <a:rPr lang="en-US" b="1" dirty="0" smtClean="0">
                <a:solidFill>
                  <a:schemeClr val="accent1"/>
                </a:solidFill>
              </a:rPr>
              <a:t>=“mypic.jpeg”</a:t>
            </a:r>
            <a:r>
              <a:rPr lang="en-US" dirty="0" smtClean="0">
                <a:solidFill>
                  <a:schemeClr val="accent1"/>
                </a:solidFill>
              </a:rPr>
              <a:t> </a:t>
            </a:r>
            <a:r>
              <a:rPr lang="en-US" b="1" dirty="0" smtClean="0">
                <a:solidFill>
                  <a:schemeClr val="accent1"/>
                </a:solidFill>
              </a:rPr>
              <a:t>alt=“My Picture”</a:t>
            </a:r>
            <a:r>
              <a:rPr lang="en-US" dirty="0" smtClean="0">
                <a:solidFill>
                  <a:schemeClr val="accent1"/>
                </a:solidFill>
              </a:rPr>
              <a:t> </a:t>
            </a:r>
            <a:r>
              <a:rPr lang="en-US" dirty="0" smtClean="0"/>
              <a:t>/&gt;</a:t>
            </a:r>
          </a:p>
          <a:p>
            <a:pPr marL="0" indent="0">
              <a:buNone/>
            </a:pPr>
            <a:endParaRPr lang="en-US" dirty="0"/>
          </a:p>
          <a:p>
            <a:pPr marL="0" indent="0">
              <a:buNone/>
            </a:pPr>
            <a:r>
              <a:rPr lang="en-US" dirty="0" smtClean="0"/>
              <a:t>&lt;p </a:t>
            </a:r>
            <a:r>
              <a:rPr lang="en-US" b="1" dirty="0" smtClean="0">
                <a:solidFill>
                  <a:schemeClr val="accent1"/>
                </a:solidFill>
              </a:rPr>
              <a:t>class=“</a:t>
            </a:r>
            <a:r>
              <a:rPr lang="en-US" b="1" dirty="0" err="1" smtClean="0">
                <a:solidFill>
                  <a:schemeClr val="accent1"/>
                </a:solidFill>
              </a:rPr>
              <a:t>firstParagraph</a:t>
            </a:r>
            <a:r>
              <a:rPr lang="en-US" b="1" dirty="0" smtClean="0">
                <a:solidFill>
                  <a:schemeClr val="accent1"/>
                </a:solidFill>
              </a:rPr>
              <a:t>”</a:t>
            </a:r>
            <a:r>
              <a:rPr lang="en-US" dirty="0" smtClean="0"/>
              <a:t>&gt;My Paragraph&lt;/p&gt;</a:t>
            </a:r>
            <a:endParaRPr lang="en-US" dirty="0"/>
          </a:p>
        </p:txBody>
      </p:sp>
      <p:sp>
        <p:nvSpPr>
          <p:cNvPr id="4" name="TextBox 3"/>
          <p:cNvSpPr txBox="1"/>
          <p:nvPr/>
        </p:nvSpPr>
        <p:spPr>
          <a:xfrm>
            <a:off x="507999" y="3773269"/>
            <a:ext cx="2100255" cy="646331"/>
          </a:xfrm>
          <a:prstGeom prst="rect">
            <a:avLst/>
          </a:prstGeom>
          <a:noFill/>
        </p:spPr>
        <p:txBody>
          <a:bodyPr wrap="none" rtlCol="0">
            <a:spAutoFit/>
          </a:bodyPr>
          <a:lstStyle/>
          <a:p>
            <a:r>
              <a:rPr lang="en-US" dirty="0" smtClean="0"/>
              <a:t>Important attributes</a:t>
            </a:r>
          </a:p>
          <a:p>
            <a:endParaRPr lang="en-US" dirty="0" smtClean="0"/>
          </a:p>
        </p:txBody>
      </p:sp>
      <p:graphicFrame>
        <p:nvGraphicFramePr>
          <p:cNvPr id="5" name="Table 4"/>
          <p:cNvGraphicFramePr>
            <a:graphicFrameLocks noGrp="1"/>
          </p:cNvGraphicFramePr>
          <p:nvPr>
            <p:extLst>
              <p:ext uri="{D42A27DB-BD31-4B8C-83A1-F6EECF244321}">
                <p14:modId xmlns:p14="http://schemas.microsoft.com/office/powerpoint/2010/main" val="379068084"/>
              </p:ext>
            </p:extLst>
          </p:nvPr>
        </p:nvGraphicFramePr>
        <p:xfrm>
          <a:off x="533400" y="4191000"/>
          <a:ext cx="8153400" cy="2377440"/>
        </p:xfrm>
        <a:graphic>
          <a:graphicData uri="http://schemas.openxmlformats.org/drawingml/2006/table">
            <a:tbl>
              <a:tblPr bandRow="1">
                <a:tableStyleId>{5C22544A-7EE6-4342-B048-85BDC9FD1C3A}</a:tableStyleId>
              </a:tblPr>
              <a:tblGrid>
                <a:gridCol w="1066800"/>
                <a:gridCol w="7086600"/>
              </a:tblGrid>
              <a:tr h="0">
                <a:tc>
                  <a:txBody>
                    <a:bodyPr/>
                    <a:lstStyle/>
                    <a:p>
                      <a:r>
                        <a:rPr lang="en-US" dirty="0" smtClean="0"/>
                        <a:t>id = “ “</a:t>
                      </a:r>
                      <a:endParaRPr lang="en-US" dirty="0"/>
                    </a:p>
                  </a:txBody>
                  <a:tcPr/>
                </a:tc>
                <a:tc>
                  <a:txBody>
                    <a:bodyPr/>
                    <a:lstStyle/>
                    <a:p>
                      <a:r>
                        <a:rPr lang="en-US" dirty="0" smtClean="0"/>
                        <a:t>Each</a:t>
                      </a:r>
                      <a:r>
                        <a:rPr lang="en-US" baseline="0" dirty="0" smtClean="0"/>
                        <a:t> element can have an id attribute. The value of each id attribute must be </a:t>
                      </a:r>
                      <a:r>
                        <a:rPr lang="en-US" b="1" u="sng" baseline="0" dirty="0" smtClean="0"/>
                        <a:t>unique</a:t>
                      </a:r>
                      <a:r>
                        <a:rPr lang="en-US" baseline="0" dirty="0" smtClean="0"/>
                        <a:t> in each html document (people tend to break this rule though, which is not good practice)</a:t>
                      </a:r>
                      <a:endParaRPr lang="en-US" dirty="0"/>
                    </a:p>
                  </a:txBody>
                  <a:tcPr/>
                </a:tc>
              </a:tr>
              <a:tr h="370840">
                <a:tc>
                  <a:txBody>
                    <a:bodyPr/>
                    <a:lstStyle/>
                    <a:p>
                      <a:r>
                        <a:rPr lang="en-US" dirty="0" smtClean="0"/>
                        <a:t>class=“  “</a:t>
                      </a:r>
                      <a:endParaRPr lang="en-US" dirty="0"/>
                    </a:p>
                  </a:txBody>
                  <a:tcPr/>
                </a:tc>
                <a:tc>
                  <a:txBody>
                    <a:bodyPr/>
                    <a:lstStyle/>
                    <a:p>
                      <a:r>
                        <a:rPr lang="en-US" dirty="0" smtClean="0"/>
                        <a:t>Each element can have a class attribute. Multiple elements can be part of the same class. This is a good way of identifying a </a:t>
                      </a:r>
                      <a:r>
                        <a:rPr lang="en-US" b="1" u="sng" dirty="0" smtClean="0"/>
                        <a:t>group</a:t>
                      </a:r>
                      <a:r>
                        <a:rPr lang="en-US" dirty="0" smtClean="0"/>
                        <a:t> of elements.</a:t>
                      </a:r>
                    </a:p>
                    <a:p>
                      <a:pPr marL="285750" indent="-285750">
                        <a:buFont typeface="Arial" pitchFamily="34" charset="0"/>
                        <a:buChar char="•"/>
                      </a:pPr>
                      <a:r>
                        <a:rPr lang="en-US" baseline="0" dirty="0" smtClean="0"/>
                        <a:t>A</a:t>
                      </a:r>
                      <a:r>
                        <a:rPr lang="en-US" dirty="0" smtClean="0"/>
                        <a:t>n</a:t>
                      </a:r>
                      <a:r>
                        <a:rPr lang="en-US" baseline="0" dirty="0" smtClean="0"/>
                        <a:t> element can have multiple classes </a:t>
                      </a:r>
                    </a:p>
                    <a:p>
                      <a:pPr marL="0" indent="0">
                        <a:buFont typeface="Arial" pitchFamily="34" charset="0"/>
                        <a:buNone/>
                      </a:pPr>
                      <a:r>
                        <a:rPr lang="en-US" b="1" baseline="0" dirty="0" smtClean="0">
                          <a:solidFill>
                            <a:srgbClr val="00B050"/>
                          </a:solidFill>
                        </a:rPr>
                        <a:t>CORRECT: </a:t>
                      </a:r>
                      <a:r>
                        <a:rPr lang="en-US" baseline="0" dirty="0" smtClean="0">
                          <a:solidFill>
                            <a:schemeClr val="tx1">
                              <a:lumMod val="75000"/>
                              <a:lumOff val="25000"/>
                            </a:schemeClr>
                          </a:solidFill>
                        </a:rPr>
                        <a:t>&lt;p class=“group1 group2 group3”&gt;&lt;/p&gt;</a:t>
                      </a:r>
                    </a:p>
                    <a:p>
                      <a:pPr marL="0" indent="0">
                        <a:buFont typeface="Arial" pitchFamily="34" charset="0"/>
                        <a:buNone/>
                      </a:pPr>
                      <a:r>
                        <a:rPr lang="en-US" b="1" baseline="0" dirty="0" smtClean="0">
                          <a:solidFill>
                            <a:srgbClr val="FF0000"/>
                          </a:solidFill>
                        </a:rPr>
                        <a:t>INCORRECT: </a:t>
                      </a:r>
                      <a:r>
                        <a:rPr lang="en-US" baseline="0" dirty="0" smtClean="0">
                          <a:solidFill>
                            <a:schemeClr val="tx1">
                              <a:lumMod val="75000"/>
                              <a:lumOff val="25000"/>
                            </a:schemeClr>
                          </a:solidFill>
                        </a:rPr>
                        <a:t>&lt;p class=“group1” class=“group2” class=“group3”&gt;&lt;/p&gt; </a:t>
                      </a:r>
                      <a:endParaRPr lang="en-US" dirty="0">
                        <a:solidFill>
                          <a:schemeClr val="tx1">
                            <a:lumMod val="75000"/>
                            <a:lumOff val="25000"/>
                          </a:schemeClr>
                        </a:solidFill>
                      </a:endParaRPr>
                    </a:p>
                  </a:txBody>
                  <a:tcPr/>
                </a:tc>
              </a:tr>
            </a:tbl>
          </a:graphicData>
        </a:graphic>
      </p:graphicFrame>
    </p:spTree>
    <p:extLst>
      <p:ext uri="{BB962C8B-B14F-4D97-AF65-F5344CB8AC3E}">
        <p14:creationId xmlns:p14="http://schemas.microsoft.com/office/powerpoint/2010/main" val="3995158411"/>
      </p:ext>
    </p:extLst>
  </p:cSld>
  <p:clrMapOvr>
    <a:masterClrMapping/>
  </p:clrMapOvr>
  <p:transition>
    <p:pu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Attributes?</a:t>
            </a:r>
            <a:endParaRPr lang="en-US" dirty="0"/>
          </a:p>
        </p:txBody>
      </p:sp>
      <p:sp>
        <p:nvSpPr>
          <p:cNvPr id="3" name="Content Placeholder 2"/>
          <p:cNvSpPr>
            <a:spLocks noGrp="1"/>
          </p:cNvSpPr>
          <p:nvPr>
            <p:ph idx="1"/>
          </p:nvPr>
        </p:nvSpPr>
        <p:spPr/>
        <p:txBody>
          <a:bodyPr>
            <a:normAutofit fontScale="92500" lnSpcReduction="20000"/>
          </a:bodyPr>
          <a:lstStyle/>
          <a:p>
            <a:r>
              <a:rPr lang="en-US" sz="2400" b="1" dirty="0" smtClean="0"/>
              <a:t>Some are necessary</a:t>
            </a:r>
          </a:p>
          <a:p>
            <a:pPr marL="0" lvl="1" indent="0">
              <a:buNone/>
            </a:pPr>
            <a:r>
              <a:rPr lang="en-US" sz="2400" dirty="0" smtClean="0"/>
              <a:t>	&lt;</a:t>
            </a:r>
            <a:r>
              <a:rPr lang="en-US" sz="2400" dirty="0" err="1"/>
              <a:t>img</a:t>
            </a:r>
            <a:r>
              <a:rPr lang="en-US" sz="2400" dirty="0"/>
              <a:t> </a:t>
            </a:r>
            <a:r>
              <a:rPr lang="en-US" sz="2400" b="1" dirty="0" err="1">
                <a:solidFill>
                  <a:schemeClr val="accent1"/>
                </a:solidFill>
              </a:rPr>
              <a:t>src</a:t>
            </a:r>
            <a:r>
              <a:rPr lang="en-US" sz="2400" b="1" dirty="0">
                <a:solidFill>
                  <a:schemeClr val="accent1"/>
                </a:solidFill>
              </a:rPr>
              <a:t>=“mypic.jpeg”</a:t>
            </a:r>
            <a:r>
              <a:rPr lang="en-US" sz="2400" dirty="0">
                <a:solidFill>
                  <a:schemeClr val="accent1"/>
                </a:solidFill>
              </a:rPr>
              <a:t> </a:t>
            </a:r>
            <a:r>
              <a:rPr lang="en-US" sz="2400" dirty="0">
                <a:solidFill>
                  <a:schemeClr val="tx1">
                    <a:lumMod val="95000"/>
                    <a:lumOff val="5000"/>
                  </a:schemeClr>
                </a:solidFill>
              </a:rPr>
              <a:t>alt=“My Picture” </a:t>
            </a:r>
            <a:r>
              <a:rPr lang="en-US" sz="2400" dirty="0" smtClean="0"/>
              <a:t>/&gt;</a:t>
            </a:r>
          </a:p>
          <a:p>
            <a:pPr marL="0" lvl="1" indent="0">
              <a:buNone/>
            </a:pPr>
            <a:r>
              <a:rPr lang="en-US" sz="2400" dirty="0"/>
              <a:t>	</a:t>
            </a:r>
            <a:r>
              <a:rPr lang="en-US" sz="2400" dirty="0" smtClean="0"/>
              <a:t>&lt;a </a:t>
            </a:r>
            <a:r>
              <a:rPr lang="en-US" sz="2400" b="1" dirty="0" err="1" smtClean="0">
                <a:solidFill>
                  <a:schemeClr val="accent1"/>
                </a:solidFill>
              </a:rPr>
              <a:t>href</a:t>
            </a:r>
            <a:r>
              <a:rPr lang="en-US" sz="2400" b="1" dirty="0" smtClean="0">
                <a:solidFill>
                  <a:schemeClr val="accent1"/>
                </a:solidFill>
              </a:rPr>
              <a:t>=“http://www.google.com”</a:t>
            </a:r>
            <a:r>
              <a:rPr lang="en-US" sz="2400" dirty="0" smtClean="0"/>
              <a:t>&gt;Google&lt;/a&gt;</a:t>
            </a:r>
            <a:endParaRPr lang="en-US" sz="2400" dirty="0"/>
          </a:p>
          <a:p>
            <a:endParaRPr lang="en-US" sz="2400" dirty="0" smtClean="0"/>
          </a:p>
          <a:p>
            <a:r>
              <a:rPr lang="en-US" sz="2400" b="1" dirty="0" smtClean="0"/>
              <a:t>Some are optional </a:t>
            </a:r>
            <a:r>
              <a:rPr lang="en-US" sz="2400" dirty="0" smtClean="0"/>
              <a:t>but helpful when we need some way of identifying specific elements for styling (CSS) or interaction (JavaScript)</a:t>
            </a:r>
            <a:endParaRPr lang="en-US" sz="2400" dirty="0"/>
          </a:p>
          <a:p>
            <a:pPr marL="0" indent="0">
              <a:buNone/>
            </a:pPr>
            <a:r>
              <a:rPr lang="en-US" dirty="0"/>
              <a:t>	</a:t>
            </a:r>
            <a:r>
              <a:rPr lang="en-US" sz="2400" dirty="0"/>
              <a:t>&lt;p </a:t>
            </a:r>
            <a:r>
              <a:rPr lang="en-US" sz="2400" b="1" dirty="0">
                <a:solidFill>
                  <a:schemeClr val="accent1"/>
                </a:solidFill>
              </a:rPr>
              <a:t>class=“</a:t>
            </a:r>
            <a:r>
              <a:rPr lang="en-US" sz="2400" b="1" dirty="0" err="1">
                <a:solidFill>
                  <a:schemeClr val="accent1"/>
                </a:solidFill>
              </a:rPr>
              <a:t>firstParagraph</a:t>
            </a:r>
            <a:r>
              <a:rPr lang="en-US" sz="2400" b="1" dirty="0">
                <a:solidFill>
                  <a:schemeClr val="accent1"/>
                </a:solidFill>
              </a:rPr>
              <a:t>”</a:t>
            </a:r>
            <a:r>
              <a:rPr lang="en-US" sz="2400" dirty="0"/>
              <a:t>&gt;My </a:t>
            </a:r>
            <a:r>
              <a:rPr lang="en-US" sz="2400" dirty="0" smtClean="0"/>
              <a:t>First Paragraph</a:t>
            </a:r>
            <a:r>
              <a:rPr lang="en-US" sz="2400" dirty="0"/>
              <a:t>&lt;/p</a:t>
            </a:r>
            <a:r>
              <a:rPr lang="en-US" sz="2400" dirty="0" smtClean="0"/>
              <a:t>&gt;</a:t>
            </a:r>
          </a:p>
          <a:p>
            <a:pPr marL="0" indent="0">
              <a:buNone/>
            </a:pPr>
            <a:endParaRPr lang="en-US" sz="2400" dirty="0" smtClean="0"/>
          </a:p>
          <a:p>
            <a:r>
              <a:rPr lang="en-US" sz="2400" b="1" dirty="0" smtClean="0"/>
              <a:t>TIP</a:t>
            </a:r>
            <a:r>
              <a:rPr lang="en-US" sz="2400" dirty="0" smtClean="0"/>
              <a:t> – You can create your own attributes! This is not strictly standards compliant but it works!</a:t>
            </a:r>
          </a:p>
          <a:p>
            <a:pPr lvl="1"/>
            <a:r>
              <a:rPr lang="en-US" sz="2000" dirty="0" smtClean="0"/>
              <a:t>Why do this? You can identify elements using attributes other than “id” or “class” in both CSS and </a:t>
            </a:r>
            <a:r>
              <a:rPr lang="en-US" sz="2000" dirty="0" err="1" smtClean="0"/>
              <a:t>JavasScript</a:t>
            </a:r>
            <a:r>
              <a:rPr lang="en-US" sz="2000" dirty="0" smtClean="0"/>
              <a:t>. </a:t>
            </a:r>
          </a:p>
          <a:p>
            <a:pPr marL="457200" lvl="1" indent="0">
              <a:buNone/>
            </a:pPr>
            <a:r>
              <a:rPr lang="en-US" sz="2000" dirty="0" smtClean="0"/>
              <a:t>	&lt;p </a:t>
            </a:r>
            <a:r>
              <a:rPr lang="en-US" sz="2000" dirty="0" err="1" smtClean="0"/>
              <a:t>myattribute</a:t>
            </a:r>
            <a:r>
              <a:rPr lang="en-US" sz="2000" dirty="0" smtClean="0"/>
              <a:t>=“whatever”&gt;&lt;/p&gt;</a:t>
            </a:r>
          </a:p>
        </p:txBody>
      </p:sp>
    </p:spTree>
    <p:extLst>
      <p:ext uri="{BB962C8B-B14F-4D97-AF65-F5344CB8AC3E}">
        <p14:creationId xmlns:p14="http://schemas.microsoft.com/office/powerpoint/2010/main" val="4283528309"/>
      </p:ext>
    </p:extLst>
  </p:cSld>
  <p:clrMapOvr>
    <a:masterClrMapping/>
  </p:clrMapOvr>
  <p:transition>
    <p:pu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DOM</a:t>
            </a:r>
            <a:endParaRPr lang="en-US" dirty="0"/>
          </a:p>
        </p:txBody>
      </p:sp>
      <p:sp>
        <p:nvSpPr>
          <p:cNvPr id="3" name="Content Placeholder 2"/>
          <p:cNvSpPr>
            <a:spLocks noGrp="1"/>
          </p:cNvSpPr>
          <p:nvPr>
            <p:ph idx="1"/>
          </p:nvPr>
        </p:nvSpPr>
        <p:spPr/>
        <p:txBody>
          <a:bodyPr/>
          <a:lstStyle/>
          <a:p>
            <a:r>
              <a:rPr lang="en-US" dirty="0" smtClean="0"/>
              <a:t>What do we mean by </a:t>
            </a:r>
            <a:r>
              <a:rPr lang="en-US" i="1" u="sng" dirty="0" smtClean="0"/>
              <a:t>Hierarchical Structure</a:t>
            </a:r>
            <a:r>
              <a:rPr lang="en-US" dirty="0" smtClean="0"/>
              <a:t>?</a:t>
            </a:r>
          </a:p>
          <a:p>
            <a:pPr marL="0" indent="0">
              <a:buNone/>
            </a:pPr>
            <a:r>
              <a:rPr lang="en-US" sz="2000" dirty="0" smtClean="0"/>
              <a:t>When we </a:t>
            </a:r>
            <a:r>
              <a:rPr lang="en-US" sz="2000" i="1" dirty="0" smtClean="0"/>
              <a:t>markup</a:t>
            </a:r>
            <a:r>
              <a:rPr lang="en-US" sz="2000" dirty="0" smtClean="0"/>
              <a:t> our document, we are really </a:t>
            </a:r>
            <a:r>
              <a:rPr lang="en-US" sz="2000" u="sng" dirty="0" smtClean="0"/>
              <a:t>identifying &amp; constructing elements</a:t>
            </a:r>
            <a:r>
              <a:rPr lang="en-US" sz="2000" dirty="0" smtClean="0"/>
              <a:t> that build a “document tree,” which we refer to as the Document Object Model (DOM)</a:t>
            </a:r>
            <a:endParaRPr lang="en-US" sz="2000" dirty="0"/>
          </a:p>
        </p:txBody>
      </p:sp>
      <p:graphicFrame>
        <p:nvGraphicFramePr>
          <p:cNvPr id="4" name="Diagram 3"/>
          <p:cNvGraphicFramePr/>
          <p:nvPr>
            <p:extLst>
              <p:ext uri="{D42A27DB-BD31-4B8C-83A1-F6EECF244321}">
                <p14:modId xmlns:p14="http://schemas.microsoft.com/office/powerpoint/2010/main" val="1888584872"/>
              </p:ext>
            </p:extLst>
          </p:nvPr>
        </p:nvGraphicFramePr>
        <p:xfrm>
          <a:off x="718457" y="3276600"/>
          <a:ext cx="84582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21616834"/>
      </p:ext>
    </p:extLst>
  </p:cSld>
  <p:clrMapOvr>
    <a:masterClrMapping/>
  </p:clrMapOvr>
  <p:transition>
    <p:pu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HTML</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sz="2900" dirty="0">
                <a:solidFill>
                  <a:schemeClr val="tx1">
                    <a:lumMod val="85000"/>
                    <a:lumOff val="15000"/>
                  </a:schemeClr>
                </a:solidFill>
              </a:rPr>
              <a:t>&lt;!DOCTYPE html PUBLIC "-//W3C//DTD XHTML 1.0 Transitional//EN" "http://www.w3.org/TR/xhtml1/DTD/xhtml1-transitional.dtd"&gt;</a:t>
            </a:r>
          </a:p>
          <a:p>
            <a:pPr marL="0" indent="0">
              <a:buNone/>
            </a:pPr>
            <a:r>
              <a:rPr lang="en-US" sz="2900" dirty="0">
                <a:solidFill>
                  <a:schemeClr val="tx1">
                    <a:lumMod val="85000"/>
                    <a:lumOff val="15000"/>
                  </a:schemeClr>
                </a:solidFill>
              </a:rPr>
              <a:t>&lt;html </a:t>
            </a:r>
            <a:r>
              <a:rPr lang="en-US" sz="2900" dirty="0" err="1">
                <a:solidFill>
                  <a:schemeClr val="tx1">
                    <a:lumMod val="85000"/>
                    <a:lumOff val="15000"/>
                  </a:schemeClr>
                </a:solidFill>
              </a:rPr>
              <a:t>xmlns</a:t>
            </a:r>
            <a:r>
              <a:rPr lang="en-US" sz="2900" dirty="0">
                <a:solidFill>
                  <a:schemeClr val="tx1">
                    <a:lumMod val="85000"/>
                    <a:lumOff val="15000"/>
                  </a:schemeClr>
                </a:solidFill>
              </a:rPr>
              <a:t>="http://www.w3.org/1999/xhtml</a:t>
            </a:r>
            <a:r>
              <a:rPr lang="en-US" sz="2900" dirty="0" smtClean="0">
                <a:solidFill>
                  <a:schemeClr val="tx1">
                    <a:lumMod val="85000"/>
                    <a:lumOff val="15000"/>
                  </a:schemeClr>
                </a:solidFill>
              </a:rPr>
              <a:t>"&gt;</a:t>
            </a:r>
          </a:p>
          <a:p>
            <a:pPr marL="0" indent="0">
              <a:buNone/>
            </a:pPr>
            <a:endParaRPr lang="en-US" sz="2900" dirty="0">
              <a:solidFill>
                <a:schemeClr val="tx1">
                  <a:lumMod val="85000"/>
                  <a:lumOff val="15000"/>
                </a:schemeClr>
              </a:solidFill>
            </a:endParaRPr>
          </a:p>
          <a:p>
            <a:pPr marL="400050" lvl="1" indent="0">
              <a:buNone/>
            </a:pPr>
            <a:r>
              <a:rPr lang="en-US" sz="2900" dirty="0">
                <a:solidFill>
                  <a:schemeClr val="tx1">
                    <a:lumMod val="85000"/>
                    <a:lumOff val="15000"/>
                  </a:schemeClr>
                </a:solidFill>
              </a:rPr>
              <a:t>&lt;head</a:t>
            </a:r>
            <a:r>
              <a:rPr lang="en-US" sz="2900" dirty="0" smtClean="0">
                <a:solidFill>
                  <a:schemeClr val="tx1">
                    <a:lumMod val="85000"/>
                    <a:lumOff val="15000"/>
                  </a:schemeClr>
                </a:solidFill>
              </a:rPr>
              <a:t>&gt;</a:t>
            </a:r>
            <a:endParaRPr lang="en-US" sz="2900" dirty="0">
              <a:solidFill>
                <a:schemeClr val="tx1">
                  <a:lumMod val="85000"/>
                  <a:lumOff val="15000"/>
                </a:schemeClr>
              </a:solidFill>
            </a:endParaRPr>
          </a:p>
          <a:p>
            <a:pPr marL="400050" lvl="1" indent="0">
              <a:buNone/>
            </a:pPr>
            <a:r>
              <a:rPr lang="en-US" sz="2900" dirty="0" smtClean="0">
                <a:solidFill>
                  <a:schemeClr val="tx1">
                    <a:lumMod val="85000"/>
                    <a:lumOff val="15000"/>
                  </a:schemeClr>
                </a:solidFill>
              </a:rPr>
              <a:t>	&lt;</a:t>
            </a:r>
            <a:r>
              <a:rPr lang="en-US" sz="2900" dirty="0">
                <a:solidFill>
                  <a:schemeClr val="tx1">
                    <a:lumMod val="85000"/>
                    <a:lumOff val="15000"/>
                  </a:schemeClr>
                </a:solidFill>
              </a:rPr>
              <a:t>title&gt;My Website Title&lt;/title&gt;</a:t>
            </a:r>
          </a:p>
          <a:p>
            <a:pPr marL="400050" lvl="1" indent="0">
              <a:buNone/>
            </a:pPr>
            <a:r>
              <a:rPr lang="en-US" sz="2900" dirty="0">
                <a:solidFill>
                  <a:schemeClr val="tx1">
                    <a:lumMod val="85000"/>
                    <a:lumOff val="15000"/>
                  </a:schemeClr>
                </a:solidFill>
              </a:rPr>
              <a:t>&lt;/head&gt;</a:t>
            </a:r>
          </a:p>
          <a:p>
            <a:pPr marL="400050" lvl="1" indent="0">
              <a:buNone/>
            </a:pPr>
            <a:endParaRPr lang="en-US" sz="2900" dirty="0">
              <a:solidFill>
                <a:schemeClr val="tx1">
                  <a:lumMod val="85000"/>
                  <a:lumOff val="15000"/>
                </a:schemeClr>
              </a:solidFill>
            </a:endParaRPr>
          </a:p>
          <a:p>
            <a:pPr marL="400050" lvl="1" indent="0">
              <a:buNone/>
            </a:pPr>
            <a:r>
              <a:rPr lang="en-US" sz="2900" dirty="0">
                <a:solidFill>
                  <a:schemeClr val="tx1">
                    <a:lumMod val="85000"/>
                    <a:lumOff val="15000"/>
                  </a:schemeClr>
                </a:solidFill>
              </a:rPr>
              <a:t>&lt;body&gt;</a:t>
            </a:r>
          </a:p>
          <a:p>
            <a:pPr marL="400050" lvl="1" indent="0">
              <a:buNone/>
            </a:pPr>
            <a:r>
              <a:rPr lang="en-US" sz="2900" dirty="0">
                <a:solidFill>
                  <a:schemeClr val="tx1">
                    <a:lumMod val="85000"/>
                    <a:lumOff val="15000"/>
                  </a:schemeClr>
                </a:solidFill>
              </a:rPr>
              <a:t>	&lt;h1&gt;Header&lt;/h1</a:t>
            </a:r>
            <a:r>
              <a:rPr lang="en-US" sz="2900" dirty="0" smtClean="0">
                <a:solidFill>
                  <a:schemeClr val="tx1">
                    <a:lumMod val="85000"/>
                    <a:lumOff val="15000"/>
                  </a:schemeClr>
                </a:solidFill>
              </a:rPr>
              <a:t>&gt;</a:t>
            </a:r>
          </a:p>
          <a:p>
            <a:pPr marL="400050" lvl="1" indent="0">
              <a:buNone/>
            </a:pPr>
            <a:r>
              <a:rPr lang="en-US" sz="2900" dirty="0">
                <a:solidFill>
                  <a:schemeClr val="tx1">
                    <a:lumMod val="85000"/>
                    <a:lumOff val="15000"/>
                  </a:schemeClr>
                </a:solidFill>
              </a:rPr>
              <a:t>	</a:t>
            </a:r>
            <a:r>
              <a:rPr lang="en-US" sz="2900" dirty="0" smtClean="0">
                <a:solidFill>
                  <a:schemeClr val="tx1">
                    <a:lumMod val="85000"/>
                    <a:lumOff val="15000"/>
                  </a:schemeClr>
                </a:solidFill>
              </a:rPr>
              <a:t>&lt;</a:t>
            </a:r>
            <a:r>
              <a:rPr lang="en-US" sz="2900" dirty="0">
                <a:solidFill>
                  <a:schemeClr val="tx1">
                    <a:lumMod val="85000"/>
                    <a:lumOff val="15000"/>
                  </a:schemeClr>
                </a:solidFill>
              </a:rPr>
              <a:t>p&gt;Hello World&lt;/p&gt;</a:t>
            </a:r>
          </a:p>
          <a:p>
            <a:pPr marL="400050" lvl="1" indent="0">
              <a:buNone/>
            </a:pPr>
            <a:r>
              <a:rPr lang="en-US" sz="2900" dirty="0">
                <a:solidFill>
                  <a:schemeClr val="tx1">
                    <a:lumMod val="85000"/>
                    <a:lumOff val="15000"/>
                  </a:schemeClr>
                </a:solidFill>
              </a:rPr>
              <a:t>&lt;/body</a:t>
            </a:r>
            <a:r>
              <a:rPr lang="en-US" sz="2900" dirty="0" smtClean="0">
                <a:solidFill>
                  <a:schemeClr val="tx1">
                    <a:lumMod val="85000"/>
                    <a:lumOff val="15000"/>
                  </a:schemeClr>
                </a:solidFill>
              </a:rPr>
              <a:t>&gt;</a:t>
            </a:r>
          </a:p>
          <a:p>
            <a:pPr marL="400050" lvl="1" indent="0">
              <a:buNone/>
            </a:pPr>
            <a:endParaRPr lang="en-US" sz="2900" dirty="0">
              <a:solidFill>
                <a:schemeClr val="tx1">
                  <a:lumMod val="85000"/>
                  <a:lumOff val="15000"/>
                </a:schemeClr>
              </a:solidFill>
            </a:endParaRPr>
          </a:p>
          <a:p>
            <a:pPr marL="0" indent="0">
              <a:buNone/>
            </a:pPr>
            <a:r>
              <a:rPr lang="en-US" sz="2900" dirty="0">
                <a:solidFill>
                  <a:schemeClr val="tx1">
                    <a:lumMod val="85000"/>
                    <a:lumOff val="15000"/>
                  </a:schemeClr>
                </a:solidFill>
              </a:rPr>
              <a:t>&lt;/html&gt;</a:t>
            </a:r>
          </a:p>
          <a:p>
            <a:pPr marL="0" indent="0">
              <a:buNone/>
            </a:pPr>
            <a:endParaRPr lang="en-US" dirty="0"/>
          </a:p>
        </p:txBody>
      </p:sp>
      <p:sp>
        <p:nvSpPr>
          <p:cNvPr id="4" name="Oval 3"/>
          <p:cNvSpPr/>
          <p:nvPr/>
        </p:nvSpPr>
        <p:spPr>
          <a:xfrm>
            <a:off x="5562600" y="3581400"/>
            <a:ext cx="2438400" cy="1676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smtClean="0"/>
              <a:t>DEMO</a:t>
            </a:r>
            <a:endParaRPr lang="en-US" sz="4400" dirty="0"/>
          </a:p>
        </p:txBody>
      </p:sp>
    </p:spTree>
    <p:extLst>
      <p:ext uri="{BB962C8B-B14F-4D97-AF65-F5344CB8AC3E}">
        <p14:creationId xmlns:p14="http://schemas.microsoft.com/office/powerpoint/2010/main" val="544325182"/>
      </p:ext>
    </p:extLst>
  </p:cSld>
  <p:clrMapOvr>
    <a:masterClrMapping/>
  </p:clrMapOvr>
  <p:transition>
    <p:push/>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353</TotalTime>
  <Words>1258</Words>
  <Application>Microsoft Office PowerPoint</Application>
  <PresentationFormat>On-screen Show (4:3)</PresentationFormat>
  <Paragraphs>343</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HTML &amp; CSS (Super Quick Overview)</vt:lpstr>
      <vt:lpstr>Outline</vt:lpstr>
      <vt:lpstr>Before we start…</vt:lpstr>
      <vt:lpstr>HT MARKUP L</vt:lpstr>
      <vt:lpstr>Tag Anatomy</vt:lpstr>
      <vt:lpstr>Attributes</vt:lpstr>
      <vt:lpstr>Why Attributes?</vt:lpstr>
      <vt:lpstr>DOM</vt:lpstr>
      <vt:lpstr>Basic HTML</vt:lpstr>
      <vt:lpstr>Important HTML Elements (at least for this class)</vt:lpstr>
      <vt:lpstr>table</vt:lpstr>
      <vt:lpstr>form</vt:lpstr>
      <vt:lpstr>CSS</vt:lpstr>
      <vt:lpstr>CSS Overview</vt:lpstr>
      <vt:lpstr>CSS Selectors</vt:lpstr>
      <vt:lpstr>Cascading &amp; Precedence</vt:lpstr>
      <vt:lpstr>Popular CSS Properties</vt:lpstr>
      <vt:lpstr>Applying CSS</vt:lpstr>
      <vt:lpstr>Document Flow</vt:lpstr>
      <vt:lpstr>CSS Box Model</vt:lpstr>
      <vt:lpstr>Positioning</vt:lpstr>
      <vt:lpstr>Positioning (Strategy)</vt:lpstr>
      <vt:lpstr>Chrome Tool</vt:lpstr>
      <vt:lpstr>Website Folder Structure Traditional Structure</vt:lpstr>
      <vt:lpstr>Absolute &amp; Relative Paths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ashams</dc:creator>
  <cp:lastModifiedBy>ashams</cp:lastModifiedBy>
  <cp:revision>71</cp:revision>
  <dcterms:created xsi:type="dcterms:W3CDTF">2012-10-03T01:27:25Z</dcterms:created>
  <dcterms:modified xsi:type="dcterms:W3CDTF">2012-10-08T19:12:43Z</dcterms:modified>
</cp:coreProperties>
</file>