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79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2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2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42F1289E-E818-4952-A057-A7AB28730B9C}" type="datetimeFigureOut">
              <a:rPr lang="en-US" smtClean="0"/>
              <a:t>12/14/2012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712A342-A7C3-4C9E-ABD0-CA1DD6BEDF6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Basics</a:t>
            </a:r>
          </a:p>
          <a:p>
            <a:r>
              <a:rPr lang="en-US" dirty="0" smtClean="0"/>
              <a:t>Team 4302 – The </a:t>
            </a:r>
            <a:r>
              <a:rPr lang="en-US" dirty="0" err="1" smtClean="0"/>
              <a:t>Robophins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Intro to FRC Control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816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Spike Relay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4572000" cy="4373563"/>
          </a:xfrm>
        </p:spPr>
        <p:txBody>
          <a:bodyPr/>
          <a:lstStyle/>
          <a:p>
            <a:r>
              <a:rPr lang="en-US" dirty="0" smtClean="0"/>
              <a:t>Basic motor relay (No PWM)</a:t>
            </a:r>
          </a:p>
          <a:p>
            <a:r>
              <a:rPr lang="en-US" dirty="0" smtClean="0"/>
              <a:t>For driving window motors.</a:t>
            </a:r>
          </a:p>
          <a:p>
            <a:r>
              <a:rPr lang="en-US" dirty="0" smtClean="0"/>
              <a:t>Not allowed to drive all motors.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8194" name="Picture 2" descr="http://www.robotmarketplace.com/products/images/IFIW-SP1_l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2667000"/>
            <a:ext cx="3657600" cy="2956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741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 Breaker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019800" cy="4373563"/>
          </a:xfrm>
        </p:spPr>
        <p:txBody>
          <a:bodyPr/>
          <a:lstStyle/>
          <a:p>
            <a:r>
              <a:rPr lang="en-US" dirty="0" smtClean="0"/>
              <a:t>Connects from: Battery </a:t>
            </a:r>
          </a:p>
          <a:p>
            <a:r>
              <a:rPr lang="en-US" dirty="0" smtClean="0"/>
              <a:t>Connects to: Power Distribution Board</a:t>
            </a:r>
          </a:p>
          <a:p>
            <a:r>
              <a:rPr lang="en-US" dirty="0" smtClean="0"/>
              <a:t>On/Off switch for robot</a:t>
            </a:r>
          </a:p>
          <a:p>
            <a:r>
              <a:rPr lang="en-US" dirty="0" smtClean="0"/>
              <a:t>Prevents overcurrent </a:t>
            </a:r>
            <a:endParaRPr lang="en-US" dirty="0"/>
          </a:p>
          <a:p>
            <a:endParaRPr lang="en-US" dirty="0"/>
          </a:p>
        </p:txBody>
      </p:sp>
      <p:pic>
        <p:nvPicPr>
          <p:cNvPr id="10242" name="Picture 2" descr="FRC 120a Main Break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590800"/>
            <a:ext cx="2200275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494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0"/>
            <a:ext cx="6467475" cy="4373563"/>
          </a:xfrm>
        </p:spPr>
        <p:txBody>
          <a:bodyPr/>
          <a:lstStyle/>
          <a:p>
            <a:r>
              <a:rPr lang="en-US" dirty="0" smtClean="0"/>
              <a:t>Indicates robot status </a:t>
            </a:r>
          </a:p>
          <a:p>
            <a:pPr lvl="1"/>
            <a:r>
              <a:rPr lang="en-US" dirty="0" smtClean="0"/>
              <a:t>Solid blink– Autonomous</a:t>
            </a:r>
          </a:p>
          <a:p>
            <a:pPr lvl="1"/>
            <a:r>
              <a:rPr lang="en-US" dirty="0" smtClean="0"/>
              <a:t>Normal blink – </a:t>
            </a:r>
            <a:r>
              <a:rPr lang="en-US" dirty="0" err="1" smtClean="0"/>
              <a:t>Teleop</a:t>
            </a:r>
            <a:endParaRPr lang="en-US" dirty="0" smtClean="0"/>
          </a:p>
          <a:p>
            <a:pPr lvl="1"/>
            <a:r>
              <a:rPr lang="en-US" dirty="0" smtClean="0"/>
              <a:t>Slow blink – Disabled (but robot powered on)</a:t>
            </a:r>
          </a:p>
          <a:p>
            <a:r>
              <a:rPr lang="en-US" dirty="0" smtClean="0"/>
              <a:t>Connects from: Power Distribution board</a:t>
            </a:r>
          </a:p>
        </p:txBody>
      </p:sp>
      <p:pic>
        <p:nvPicPr>
          <p:cNvPr id="11266" name="Picture 2" descr="Rockwell Robot Status L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309191"/>
            <a:ext cx="2066925" cy="2567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1750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257800" cy="4373563"/>
          </a:xfrm>
        </p:spPr>
        <p:txBody>
          <a:bodyPr/>
          <a:lstStyle/>
          <a:p>
            <a:r>
              <a:rPr lang="en-US" dirty="0" smtClean="0"/>
              <a:t>The brain: The NXT of FRC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/>
              <a:t>Connects from</a:t>
            </a:r>
            <a:r>
              <a:rPr lang="en-US" dirty="0" smtClean="0"/>
              <a:t>: Router</a:t>
            </a:r>
          </a:p>
          <a:p>
            <a:pPr marL="114300" indent="0">
              <a:buNone/>
            </a:pPr>
            <a:endParaRPr lang="en-US" dirty="0" smtClean="0"/>
          </a:p>
          <a:p>
            <a:r>
              <a:rPr lang="en-US" dirty="0" smtClean="0"/>
              <a:t>Connects to: Digital Sidecar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30" name="Picture 6" descr="FRC2-Full smal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2952750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079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Jaguar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867400" cy="4373563"/>
          </a:xfrm>
        </p:spPr>
        <p:txBody>
          <a:bodyPr/>
          <a:lstStyle/>
          <a:p>
            <a:r>
              <a:rPr lang="en-US" dirty="0" smtClean="0"/>
              <a:t>Connection between the </a:t>
            </a:r>
            <a:r>
              <a:rPr lang="en-US" dirty="0" err="1" smtClean="0"/>
              <a:t>cRIO</a:t>
            </a:r>
            <a:r>
              <a:rPr lang="en-US" dirty="0" smtClean="0"/>
              <a:t> and the motors.  </a:t>
            </a:r>
          </a:p>
          <a:p>
            <a:r>
              <a:rPr lang="en-US" dirty="0"/>
              <a:t>Connects from</a:t>
            </a:r>
            <a:r>
              <a:rPr lang="en-US" dirty="0" smtClean="0"/>
              <a:t>: Digital Sidecar</a:t>
            </a:r>
            <a:endParaRPr lang="en-US" dirty="0"/>
          </a:p>
          <a:p>
            <a:r>
              <a:rPr lang="en-US" dirty="0" smtClean="0"/>
              <a:t>Connects to: Motors (any)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Finer control</a:t>
            </a:r>
          </a:p>
          <a:p>
            <a:pPr lvl="1"/>
            <a:r>
              <a:rPr lang="en-US" dirty="0" smtClean="0"/>
              <a:t>Overcurrent protection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Less power</a:t>
            </a:r>
          </a:p>
          <a:p>
            <a:r>
              <a:rPr lang="en-US" dirty="0" smtClean="0"/>
              <a:t>Cost: $110 (On sale for $59)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  <p:pic>
        <p:nvPicPr>
          <p:cNvPr id="1026" name="Picture 2" descr="http://www.chiefdelphi.com/media/img/477/47787199f17289455b765ceee85e4d57_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0127" y="21336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9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410200" cy="4373563"/>
          </a:xfrm>
        </p:spPr>
        <p:txBody>
          <a:bodyPr/>
          <a:lstStyle/>
          <a:p>
            <a:r>
              <a:rPr lang="en-US" dirty="0" smtClean="0"/>
              <a:t>Another speed controller</a:t>
            </a:r>
          </a:p>
          <a:p>
            <a:r>
              <a:rPr lang="en-US" dirty="0" smtClean="0"/>
              <a:t>Connects to any motor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More Power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Less fine control</a:t>
            </a:r>
          </a:p>
          <a:p>
            <a:pPr lvl="1"/>
            <a:r>
              <a:rPr lang="en-US" dirty="0" smtClean="0"/>
              <a:t>Overcurrent failure</a:t>
            </a:r>
          </a:p>
          <a:p>
            <a:r>
              <a:rPr lang="en-US" dirty="0" smtClean="0"/>
              <a:t>Cost: $60</a:t>
            </a:r>
          </a:p>
        </p:txBody>
      </p:sp>
      <p:pic>
        <p:nvPicPr>
          <p:cNvPr id="4098" name="Picture 2" descr="Victor 888 Motor Control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828800"/>
            <a:ext cx="281940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070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Talon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867400" cy="4373563"/>
          </a:xfrm>
        </p:spPr>
        <p:txBody>
          <a:bodyPr/>
          <a:lstStyle/>
          <a:p>
            <a:r>
              <a:rPr lang="en-US" dirty="0" smtClean="0"/>
              <a:t>New speed controller</a:t>
            </a:r>
          </a:p>
          <a:p>
            <a:r>
              <a:rPr lang="en-US" dirty="0" smtClean="0"/>
              <a:t>More durable – Less chance of </a:t>
            </a:r>
            <a:r>
              <a:rPr lang="en-US" dirty="0" smtClean="0"/>
              <a:t>failure</a:t>
            </a:r>
          </a:p>
          <a:p>
            <a:r>
              <a:rPr lang="en-US" dirty="0" smtClean="0"/>
              <a:t>Debris resistant coating.</a:t>
            </a:r>
            <a:endParaRPr lang="en-US" dirty="0" smtClean="0"/>
          </a:p>
          <a:p>
            <a:r>
              <a:rPr lang="en-US" dirty="0" smtClean="0"/>
              <a:t>Smaller</a:t>
            </a:r>
          </a:p>
          <a:p>
            <a:r>
              <a:rPr lang="en-US" dirty="0" smtClean="0"/>
              <a:t>Higher load</a:t>
            </a:r>
          </a:p>
          <a:p>
            <a:r>
              <a:rPr lang="en-US" dirty="0" smtClean="0"/>
              <a:t>Cheap: $50</a:t>
            </a:r>
          </a:p>
          <a:p>
            <a:endParaRPr lang="en-US" dirty="0"/>
          </a:p>
        </p:txBody>
      </p:sp>
      <p:pic>
        <p:nvPicPr>
          <p:cNvPr id="5122" name="Picture 2" descr="http://a248.e.akamai.net/origin-cdn.volusion.com/vyfsn.knvgw/v/vspfiles/photos/am-2195-2T.jpg?134857708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286000"/>
            <a:ext cx="23812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4901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Distribution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562600" cy="4373563"/>
          </a:xfrm>
        </p:spPr>
        <p:txBody>
          <a:bodyPr/>
          <a:lstStyle/>
          <a:p>
            <a:r>
              <a:rPr lang="en-US" dirty="0" smtClean="0"/>
              <a:t>The heart</a:t>
            </a:r>
          </a:p>
          <a:p>
            <a:r>
              <a:rPr lang="en-US" dirty="0" smtClean="0"/>
              <a:t>Connects </a:t>
            </a:r>
            <a:r>
              <a:rPr lang="en-US" dirty="0"/>
              <a:t>from</a:t>
            </a:r>
            <a:r>
              <a:rPr lang="en-US" dirty="0" smtClean="0"/>
              <a:t>: </a:t>
            </a:r>
            <a:r>
              <a:rPr lang="en-US" dirty="0"/>
              <a:t>Master breaker</a:t>
            </a:r>
          </a:p>
          <a:p>
            <a:r>
              <a:rPr lang="en-US" dirty="0" smtClean="0"/>
              <a:t>Connects to: </a:t>
            </a:r>
            <a:r>
              <a:rPr lang="en-US" dirty="0" err="1" smtClean="0"/>
              <a:t>cRIO</a:t>
            </a:r>
            <a:r>
              <a:rPr lang="en-US" dirty="0" smtClean="0"/>
              <a:t>, Motor Controllers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2" descr="Image 2012-12-13 at 12.57.46 P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62200"/>
            <a:ext cx="2771775" cy="210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5460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Sidecar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5562600" cy="4373563"/>
          </a:xfrm>
        </p:spPr>
        <p:txBody>
          <a:bodyPr/>
          <a:lstStyle/>
          <a:p>
            <a:r>
              <a:rPr lang="en-US" dirty="0" smtClean="0"/>
              <a:t>The Spinal Cord</a:t>
            </a:r>
          </a:p>
          <a:p>
            <a:pPr lvl="1"/>
            <a:r>
              <a:rPr lang="en-US" dirty="0" smtClean="0"/>
              <a:t>Routes input/</a:t>
            </a:r>
            <a:r>
              <a:rPr lang="en-US" dirty="0" err="1" smtClean="0"/>
              <a:t>ouput</a:t>
            </a:r>
            <a:r>
              <a:rPr lang="en-US" dirty="0" smtClean="0"/>
              <a:t> to digital accessories</a:t>
            </a:r>
          </a:p>
          <a:p>
            <a:pPr lvl="1"/>
            <a:r>
              <a:rPr lang="en-US" dirty="0" smtClean="0"/>
              <a:t>Connects from </a:t>
            </a:r>
            <a:r>
              <a:rPr lang="en-US" dirty="0" err="1" smtClean="0"/>
              <a:t>cRIO</a:t>
            </a:r>
            <a:r>
              <a:rPr lang="en-US" dirty="0" smtClean="0"/>
              <a:t>, PDB</a:t>
            </a:r>
          </a:p>
          <a:p>
            <a:pPr lvl="1"/>
            <a:r>
              <a:rPr lang="en-US" dirty="0" smtClean="0"/>
              <a:t>Connects to I/O devices: </a:t>
            </a:r>
          </a:p>
          <a:p>
            <a:pPr lvl="2"/>
            <a:r>
              <a:rPr lang="en-US" dirty="0" smtClean="0"/>
              <a:t>Motor controller (For PWM – variable speed) </a:t>
            </a:r>
          </a:p>
          <a:p>
            <a:pPr lvl="2"/>
            <a:r>
              <a:rPr lang="en-US" dirty="0" smtClean="0"/>
              <a:t>Servos,</a:t>
            </a:r>
          </a:p>
          <a:p>
            <a:pPr lvl="2"/>
            <a:r>
              <a:rPr lang="en-US" dirty="0" smtClean="0"/>
              <a:t>Sensors (?)</a:t>
            </a:r>
          </a:p>
          <a:p>
            <a:pPr lvl="2"/>
            <a:endParaRPr lang="en-US" dirty="0"/>
          </a:p>
        </p:txBody>
      </p:sp>
      <p:pic>
        <p:nvPicPr>
          <p:cNvPr id="3074" name="Picture 2" descr="http://f.cl.ly/items/0q1l052E2l3O1A3O3B2v/Image%202012-12-13%20at%201.01.55%20P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09800"/>
            <a:ext cx="2667000" cy="27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20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Cable + Email blasts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477000" cy="4373563"/>
          </a:xfrm>
        </p:spPr>
        <p:txBody>
          <a:bodyPr/>
          <a:lstStyle/>
          <a:p>
            <a:r>
              <a:rPr lang="en-US" dirty="0" smtClean="0"/>
              <a:t>Last year, the cable in the kit was assembled incorrectly for all teams</a:t>
            </a:r>
          </a:p>
          <a:p>
            <a:r>
              <a:rPr lang="en-US" dirty="0" smtClean="0"/>
              <a:t>Email blast was sent out informing teams of the issue</a:t>
            </a:r>
          </a:p>
          <a:p>
            <a:r>
              <a:rPr lang="en-US" dirty="0" smtClean="0"/>
              <a:t>Email blasts relay crucial information to team</a:t>
            </a:r>
            <a:endParaRPr lang="en-US" dirty="0"/>
          </a:p>
        </p:txBody>
      </p:sp>
      <p:pic>
        <p:nvPicPr>
          <p:cNvPr id="6146" name="Picture 2" descr="http://f.cl.ly/items/1S163b1I3Q1t0k1p0d0U/Image%202012-12-13%20at%201.11.31%20P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2209799"/>
            <a:ext cx="1733550" cy="297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4494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Camera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6096000" cy="4373563"/>
          </a:xfrm>
        </p:spPr>
        <p:txBody>
          <a:bodyPr/>
          <a:lstStyle/>
          <a:p>
            <a:r>
              <a:rPr lang="en-US" dirty="0" smtClean="0"/>
              <a:t>Network camera transmits footage to driver station</a:t>
            </a:r>
          </a:p>
          <a:p>
            <a:r>
              <a:rPr lang="en-US" dirty="0" smtClean="0"/>
              <a:t>Connects from: PDB (Ethernet port on board)</a:t>
            </a:r>
          </a:p>
          <a:p>
            <a:r>
              <a:rPr lang="en-US" dirty="0" smtClean="0"/>
              <a:t>Can be used to locate elements on the field</a:t>
            </a:r>
          </a:p>
          <a:p>
            <a:pPr lvl="1"/>
            <a:r>
              <a:rPr lang="en-US" dirty="0" smtClean="0"/>
              <a:t>Rebound Rumble: Basketball hoop backboard </a:t>
            </a:r>
            <a:r>
              <a:rPr lang="en-US" dirty="0" smtClean="0"/>
              <a:t>sensing</a:t>
            </a: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7170" name="Picture 2" descr="http://f.cl.ly/items/3z3G3P0s270B3e3D451V/Image%202012-12-13%20at%201.14.00%20P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905000"/>
            <a:ext cx="216217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575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557</TotalTime>
  <Words>299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Apothecary</vt:lpstr>
      <vt:lpstr>  Intro to FRC Control System</vt:lpstr>
      <vt:lpstr>CRIO</vt:lpstr>
      <vt:lpstr>Jaguar</vt:lpstr>
      <vt:lpstr>Victor</vt:lpstr>
      <vt:lpstr>Talon</vt:lpstr>
      <vt:lpstr>Power Distribution Board</vt:lpstr>
      <vt:lpstr>Digital Sidecar</vt:lpstr>
      <vt:lpstr>The Cable + Email blasts</vt:lpstr>
      <vt:lpstr>Camera</vt:lpstr>
      <vt:lpstr>Spike Relay</vt:lpstr>
      <vt:lpstr>Master Breaker</vt:lpstr>
      <vt:lpstr>Status light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FRC</dc:title>
  <dc:creator>Brendan</dc:creator>
  <cp:lastModifiedBy>Brendan</cp:lastModifiedBy>
  <cp:revision>19</cp:revision>
  <dcterms:created xsi:type="dcterms:W3CDTF">2012-12-11T04:03:48Z</dcterms:created>
  <dcterms:modified xsi:type="dcterms:W3CDTF">2012-12-15T02:55:17Z</dcterms:modified>
</cp:coreProperties>
</file>