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6" r:id="rId1"/>
  </p:sldMasterIdLst>
  <p:notesMasterIdLst>
    <p:notesMasterId r:id="rId24"/>
  </p:notesMasterIdLst>
  <p:handoutMasterIdLst>
    <p:handoutMasterId r:id="rId25"/>
  </p:handoutMasterIdLst>
  <p:sldIdLst>
    <p:sldId id="261" r:id="rId2"/>
    <p:sldId id="263" r:id="rId3"/>
    <p:sldId id="264" r:id="rId4"/>
    <p:sldId id="265" r:id="rId5"/>
    <p:sldId id="281" r:id="rId6"/>
    <p:sldId id="269" r:id="rId7"/>
    <p:sldId id="282" r:id="rId8"/>
    <p:sldId id="267" r:id="rId9"/>
    <p:sldId id="283" r:id="rId10"/>
    <p:sldId id="271" r:id="rId11"/>
    <p:sldId id="288" r:id="rId12"/>
    <p:sldId id="284" r:id="rId13"/>
    <p:sldId id="279" r:id="rId14"/>
    <p:sldId id="290" r:id="rId15"/>
    <p:sldId id="292" r:id="rId16"/>
    <p:sldId id="285" r:id="rId17"/>
    <p:sldId id="278" r:id="rId18"/>
    <p:sldId id="294" r:id="rId19"/>
    <p:sldId id="295" r:id="rId20"/>
    <p:sldId id="286" r:id="rId21"/>
    <p:sldId id="280" r:id="rId22"/>
    <p:sldId id="275" r:id="rId23"/>
  </p:sldIdLst>
  <p:sldSz cx="9144000" cy="6858000" type="screen4x3"/>
  <p:notesSz cx="7315200" cy="9601200"/>
  <p:custShowLst>
    <p:custShow name="NSF PI Meeting" id="0">
      <p:sldLst/>
    </p:custShow>
  </p:custShowLst>
  <p:defaultTextStyle>
    <a:defPPr>
      <a:defRPr lang="en-US"/>
    </a:defPPr>
    <a:lvl1pPr algn="l" rtl="0" fontAlgn="base">
      <a:spcBef>
        <a:spcPct val="0"/>
      </a:spcBef>
      <a:spcAft>
        <a:spcPct val="0"/>
      </a:spcAft>
      <a:defRPr sz="3200" b="1" kern="1200">
        <a:solidFill>
          <a:srgbClr val="008000"/>
        </a:solidFill>
        <a:latin typeface="Arial" charset="0"/>
        <a:ea typeface="ＭＳ Ｐゴシック" charset="0"/>
        <a:cs typeface="ＭＳ Ｐゴシック" charset="0"/>
      </a:defRPr>
    </a:lvl1pPr>
    <a:lvl2pPr marL="457200" algn="l" rtl="0" fontAlgn="base">
      <a:spcBef>
        <a:spcPct val="0"/>
      </a:spcBef>
      <a:spcAft>
        <a:spcPct val="0"/>
      </a:spcAft>
      <a:defRPr sz="3200" b="1" kern="1200">
        <a:solidFill>
          <a:srgbClr val="008000"/>
        </a:solidFill>
        <a:latin typeface="Arial" charset="0"/>
        <a:ea typeface="ＭＳ Ｐゴシック" charset="0"/>
        <a:cs typeface="ＭＳ Ｐゴシック" charset="0"/>
      </a:defRPr>
    </a:lvl2pPr>
    <a:lvl3pPr marL="914400" algn="l" rtl="0" fontAlgn="base">
      <a:spcBef>
        <a:spcPct val="0"/>
      </a:spcBef>
      <a:spcAft>
        <a:spcPct val="0"/>
      </a:spcAft>
      <a:defRPr sz="3200" b="1" kern="1200">
        <a:solidFill>
          <a:srgbClr val="008000"/>
        </a:solidFill>
        <a:latin typeface="Arial" charset="0"/>
        <a:ea typeface="ＭＳ Ｐゴシック" charset="0"/>
        <a:cs typeface="ＭＳ Ｐゴシック" charset="0"/>
      </a:defRPr>
    </a:lvl3pPr>
    <a:lvl4pPr marL="1371600" algn="l" rtl="0" fontAlgn="base">
      <a:spcBef>
        <a:spcPct val="0"/>
      </a:spcBef>
      <a:spcAft>
        <a:spcPct val="0"/>
      </a:spcAft>
      <a:defRPr sz="3200" b="1" kern="1200">
        <a:solidFill>
          <a:srgbClr val="008000"/>
        </a:solidFill>
        <a:latin typeface="Arial" charset="0"/>
        <a:ea typeface="ＭＳ Ｐゴシック" charset="0"/>
        <a:cs typeface="ＭＳ Ｐゴシック" charset="0"/>
      </a:defRPr>
    </a:lvl4pPr>
    <a:lvl5pPr marL="1828800" algn="l" rtl="0" fontAlgn="base">
      <a:spcBef>
        <a:spcPct val="0"/>
      </a:spcBef>
      <a:spcAft>
        <a:spcPct val="0"/>
      </a:spcAft>
      <a:defRPr sz="3200" b="1" kern="1200">
        <a:solidFill>
          <a:srgbClr val="008000"/>
        </a:solidFill>
        <a:latin typeface="Arial" charset="0"/>
        <a:ea typeface="ＭＳ Ｐゴシック" charset="0"/>
        <a:cs typeface="ＭＳ Ｐゴシック" charset="0"/>
      </a:defRPr>
    </a:lvl5pPr>
    <a:lvl6pPr marL="2286000" algn="l" defTabSz="457200" rtl="0" eaLnBrk="1" latinLnBrk="0" hangingPunct="1">
      <a:defRPr sz="3200" b="1" kern="1200">
        <a:solidFill>
          <a:srgbClr val="008000"/>
        </a:solidFill>
        <a:latin typeface="Arial" charset="0"/>
        <a:ea typeface="ＭＳ Ｐゴシック" charset="0"/>
        <a:cs typeface="ＭＳ Ｐゴシック" charset="0"/>
      </a:defRPr>
    </a:lvl6pPr>
    <a:lvl7pPr marL="2743200" algn="l" defTabSz="457200" rtl="0" eaLnBrk="1" latinLnBrk="0" hangingPunct="1">
      <a:defRPr sz="3200" b="1" kern="1200">
        <a:solidFill>
          <a:srgbClr val="008000"/>
        </a:solidFill>
        <a:latin typeface="Arial" charset="0"/>
        <a:ea typeface="ＭＳ Ｐゴシック" charset="0"/>
        <a:cs typeface="ＭＳ Ｐゴシック" charset="0"/>
      </a:defRPr>
    </a:lvl7pPr>
    <a:lvl8pPr marL="3200400" algn="l" defTabSz="457200" rtl="0" eaLnBrk="1" latinLnBrk="0" hangingPunct="1">
      <a:defRPr sz="3200" b="1" kern="1200">
        <a:solidFill>
          <a:srgbClr val="008000"/>
        </a:solidFill>
        <a:latin typeface="Arial" charset="0"/>
        <a:ea typeface="ＭＳ Ｐゴシック" charset="0"/>
        <a:cs typeface="ＭＳ Ｐゴシック" charset="0"/>
      </a:defRPr>
    </a:lvl8pPr>
    <a:lvl9pPr marL="3657600" algn="l" defTabSz="457200" rtl="0" eaLnBrk="1" latinLnBrk="0" hangingPunct="1">
      <a:defRPr sz="3200" b="1" kern="1200">
        <a:solidFill>
          <a:srgbClr val="008000"/>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800000"/>
    <a:srgbClr val="990000"/>
    <a:srgbClr val="FFFF99"/>
    <a:srgbClr val="339933"/>
    <a:srgbClr val="336600"/>
    <a:srgbClr val="336699"/>
    <a:srgbClr val="339966"/>
    <a:srgbClr val="3333CC"/>
    <a:srgbClr val="77AE96"/>
    <a:srgbClr val="74C2F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26" autoAdjust="0"/>
    <p:restoredTop sz="99878" autoAdjust="0"/>
  </p:normalViewPr>
  <p:slideViewPr>
    <p:cSldViewPr>
      <p:cViewPr varScale="1">
        <p:scale>
          <a:sx n="73" d="100"/>
          <a:sy n="73" d="100"/>
        </p:scale>
        <p:origin x="-1518" y="-96"/>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8600"/>
    </p:cViewPr>
  </p:sorterViewPr>
  <p:notesViewPr>
    <p:cSldViewPr>
      <p:cViewPr varScale="1">
        <p:scale>
          <a:sx n="76" d="100"/>
          <a:sy n="76" d="100"/>
        </p:scale>
        <p:origin x="-3204" y="-102"/>
      </p:cViewPr>
      <p:guideLst>
        <p:guide orient="horz" pos="3025"/>
        <p:guide pos="2305"/>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5246664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idx="2"/>
          </p:nvPr>
        </p:nvSpPr>
        <p:spPr bwMode="auto">
          <a:xfrm>
            <a:off x="1266825" y="723900"/>
            <a:ext cx="4786313" cy="358933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 xmlns:ma14="http://schemas.microsoft.com/office/mac/drawingml/2011/main" val="1"/>
            </a:ext>
          </a:extLst>
        </p:spPr>
      </p:sp>
      <p:sp>
        <p:nvSpPr>
          <p:cNvPr id="2051" name="Rectangle 3"/>
          <p:cNvSpPr>
            <a:spLocks noGrp="1" noChangeArrowheads="1"/>
          </p:cNvSpPr>
          <p:nvPr>
            <p:ph type="body" sz="quarter" idx="3"/>
          </p:nvPr>
        </p:nvSpPr>
        <p:spPr bwMode="auto">
          <a:xfrm>
            <a:off x="974725" y="4559300"/>
            <a:ext cx="5365750" cy="4322763"/>
          </a:xfrm>
          <a:prstGeom prst="rect">
            <a:avLst/>
          </a:prstGeom>
          <a:noFill/>
          <a:ln w="12700">
            <a:noFill/>
            <a:miter lim="800000"/>
            <a:headEnd/>
            <a:tailEnd/>
          </a:ln>
        </p:spPr>
        <p:txBody>
          <a:bodyPr vert="horz" wrap="square" lIns="94953" tIns="46642" rIns="94953" bIns="4664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xmlns="" val="326327583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6"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6"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6"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6"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6"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0" y="0"/>
            <a:ext cx="3169920" cy="480060"/>
          </a:xfrm>
          <a:prstGeom prst="rect">
            <a:avLst/>
          </a:prstGeom>
          <a:ln/>
        </p:spPr>
        <p:txBody>
          <a:bodyPr lIns="96661" tIns="48331" rIns="96661" bIns="48331"/>
          <a:lstStyle/>
          <a:p>
            <a:r>
              <a:rPr lang="en-US"/>
              <a:t>header</a:t>
            </a:r>
          </a:p>
        </p:txBody>
      </p:sp>
      <p:sp>
        <p:nvSpPr>
          <p:cNvPr id="7" name="Rectangle 7"/>
          <p:cNvSpPr>
            <a:spLocks noGrp="1" noChangeArrowheads="1"/>
          </p:cNvSpPr>
          <p:nvPr>
            <p:ph type="sldNum" sz="quarter" idx="5"/>
          </p:nvPr>
        </p:nvSpPr>
        <p:spPr>
          <a:xfrm>
            <a:off x="4143587" y="9119474"/>
            <a:ext cx="3169920" cy="480060"/>
          </a:xfrm>
          <a:prstGeom prst="rect">
            <a:avLst/>
          </a:prstGeom>
          <a:ln/>
        </p:spPr>
        <p:txBody>
          <a:bodyPr lIns="96661" tIns="48331" rIns="96661" bIns="48331"/>
          <a:lstStyle/>
          <a:p>
            <a:fld id="{ABE06522-3114-46D3-860B-AA49A344FFAE}" type="slidenum">
              <a:rPr lang="en-US"/>
              <a:pPr/>
              <a:t>1</a:t>
            </a:fld>
            <a:endParaRPr lang="en-US"/>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0" y="0"/>
            <a:ext cx="3169920" cy="480060"/>
          </a:xfrm>
          <a:prstGeom prst="rect">
            <a:avLst/>
          </a:prstGeom>
          <a:ln/>
        </p:spPr>
        <p:txBody>
          <a:bodyPr lIns="96661" tIns="48331" rIns="96661" bIns="48331"/>
          <a:lstStyle/>
          <a:p>
            <a:r>
              <a:rPr lang="en-US"/>
              <a:t>header</a:t>
            </a:r>
          </a:p>
        </p:txBody>
      </p:sp>
      <p:sp>
        <p:nvSpPr>
          <p:cNvPr id="7" name="Rectangle 7"/>
          <p:cNvSpPr>
            <a:spLocks noGrp="1" noChangeArrowheads="1"/>
          </p:cNvSpPr>
          <p:nvPr>
            <p:ph type="sldNum" sz="quarter" idx="5"/>
          </p:nvPr>
        </p:nvSpPr>
        <p:spPr>
          <a:xfrm>
            <a:off x="4143587" y="9119474"/>
            <a:ext cx="3169920" cy="480060"/>
          </a:xfrm>
          <a:prstGeom prst="rect">
            <a:avLst/>
          </a:prstGeom>
          <a:ln/>
        </p:spPr>
        <p:txBody>
          <a:bodyPr lIns="96661" tIns="48331" rIns="96661" bIns="48331"/>
          <a:lstStyle/>
          <a:p>
            <a:fld id="{0443DF88-CA7D-476A-A790-1FC283976CCC}" type="slidenum">
              <a:rPr lang="en-US"/>
              <a:pPr/>
              <a:t>10</a:t>
            </a:fld>
            <a:endParaRPr lang="en-US"/>
          </a:p>
        </p:txBody>
      </p:sp>
      <p:sp>
        <p:nvSpPr>
          <p:cNvPr id="1150978" name="Rectangle 2"/>
          <p:cNvSpPr>
            <a:spLocks noGrp="1" noRot="1" noChangeAspect="1" noChangeArrowheads="1" noTextEdit="1"/>
          </p:cNvSpPr>
          <p:nvPr>
            <p:ph type="sldImg"/>
          </p:nvPr>
        </p:nvSpPr>
        <p:spPr>
          <a:ln/>
        </p:spPr>
      </p:sp>
      <p:sp>
        <p:nvSpPr>
          <p:cNvPr id="1150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0" y="0"/>
            <a:ext cx="3169920" cy="480060"/>
          </a:xfrm>
          <a:prstGeom prst="rect">
            <a:avLst/>
          </a:prstGeom>
          <a:ln/>
        </p:spPr>
        <p:txBody>
          <a:bodyPr lIns="96661" tIns="48331" rIns="96661" bIns="48331"/>
          <a:lstStyle/>
          <a:p>
            <a:r>
              <a:rPr lang="en-US"/>
              <a:t>header</a:t>
            </a:r>
          </a:p>
        </p:txBody>
      </p:sp>
      <p:sp>
        <p:nvSpPr>
          <p:cNvPr id="7" name="Rectangle 7"/>
          <p:cNvSpPr>
            <a:spLocks noGrp="1" noChangeArrowheads="1"/>
          </p:cNvSpPr>
          <p:nvPr>
            <p:ph type="sldNum" sz="quarter" idx="5"/>
          </p:nvPr>
        </p:nvSpPr>
        <p:spPr>
          <a:xfrm>
            <a:off x="4143587" y="9119474"/>
            <a:ext cx="3169920" cy="480060"/>
          </a:xfrm>
          <a:prstGeom prst="rect">
            <a:avLst/>
          </a:prstGeom>
          <a:ln/>
        </p:spPr>
        <p:txBody>
          <a:bodyPr lIns="96661" tIns="48331" rIns="96661" bIns="48331"/>
          <a:lstStyle/>
          <a:p>
            <a:fld id="{0443DF88-CA7D-476A-A790-1FC283976CCC}" type="slidenum">
              <a:rPr lang="en-US"/>
              <a:pPr/>
              <a:t>11</a:t>
            </a:fld>
            <a:endParaRPr lang="en-US"/>
          </a:p>
        </p:txBody>
      </p:sp>
      <p:sp>
        <p:nvSpPr>
          <p:cNvPr id="1150978" name="Rectangle 2"/>
          <p:cNvSpPr>
            <a:spLocks noGrp="1" noRot="1" noChangeAspect="1" noChangeArrowheads="1" noTextEdit="1"/>
          </p:cNvSpPr>
          <p:nvPr>
            <p:ph type="sldImg"/>
          </p:nvPr>
        </p:nvSpPr>
        <p:spPr>
          <a:ln/>
        </p:spPr>
      </p:sp>
      <p:sp>
        <p:nvSpPr>
          <p:cNvPr id="1150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0" y="0"/>
            <a:ext cx="3169920" cy="480060"/>
          </a:xfrm>
          <a:prstGeom prst="rect">
            <a:avLst/>
          </a:prstGeom>
          <a:ln/>
        </p:spPr>
        <p:txBody>
          <a:bodyPr lIns="96661" tIns="48331" rIns="96661" bIns="48331"/>
          <a:lstStyle/>
          <a:p>
            <a:r>
              <a:rPr lang="en-US"/>
              <a:t>header</a:t>
            </a:r>
          </a:p>
        </p:txBody>
      </p:sp>
      <p:sp>
        <p:nvSpPr>
          <p:cNvPr id="7" name="Rectangle 7"/>
          <p:cNvSpPr>
            <a:spLocks noGrp="1" noChangeArrowheads="1"/>
          </p:cNvSpPr>
          <p:nvPr>
            <p:ph type="sldNum" sz="quarter" idx="5"/>
          </p:nvPr>
        </p:nvSpPr>
        <p:spPr>
          <a:xfrm>
            <a:off x="4143587" y="9119474"/>
            <a:ext cx="3169920" cy="480060"/>
          </a:xfrm>
          <a:prstGeom prst="rect">
            <a:avLst/>
          </a:prstGeom>
          <a:ln/>
        </p:spPr>
        <p:txBody>
          <a:bodyPr lIns="96661" tIns="48331" rIns="96661" bIns="48331"/>
          <a:lstStyle/>
          <a:p>
            <a:fld id="{EB78A44B-3668-42A3-9D10-EBC5BCF93E78}" type="slidenum">
              <a:rPr lang="en-US"/>
              <a:pPr/>
              <a:t>12</a:t>
            </a:fld>
            <a:endParaRPr lang="en-US"/>
          </a:p>
        </p:txBody>
      </p:sp>
      <p:sp>
        <p:nvSpPr>
          <p:cNvPr id="1128450" name="Rectangle 2"/>
          <p:cNvSpPr>
            <a:spLocks noGrp="1" noRot="1" noChangeAspect="1" noChangeArrowheads="1" noTextEdit="1"/>
          </p:cNvSpPr>
          <p:nvPr>
            <p:ph type="sldImg"/>
          </p:nvPr>
        </p:nvSpPr>
        <p:spPr>
          <a:ln/>
        </p:spPr>
      </p:sp>
      <p:sp>
        <p:nvSpPr>
          <p:cNvPr id="1128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0" y="0"/>
            <a:ext cx="3169920" cy="480060"/>
          </a:xfrm>
          <a:prstGeom prst="rect">
            <a:avLst/>
          </a:prstGeom>
          <a:ln/>
        </p:spPr>
        <p:txBody>
          <a:bodyPr lIns="96661" tIns="48331" rIns="96661" bIns="48331"/>
          <a:lstStyle/>
          <a:p>
            <a:r>
              <a:rPr lang="en-US"/>
              <a:t>header</a:t>
            </a:r>
          </a:p>
        </p:txBody>
      </p:sp>
      <p:sp>
        <p:nvSpPr>
          <p:cNvPr id="7" name="Rectangle 7"/>
          <p:cNvSpPr>
            <a:spLocks noGrp="1" noChangeArrowheads="1"/>
          </p:cNvSpPr>
          <p:nvPr>
            <p:ph type="sldNum" sz="quarter" idx="5"/>
          </p:nvPr>
        </p:nvSpPr>
        <p:spPr>
          <a:xfrm>
            <a:off x="4143587" y="9119474"/>
            <a:ext cx="3169920" cy="480060"/>
          </a:xfrm>
          <a:prstGeom prst="rect">
            <a:avLst/>
          </a:prstGeom>
          <a:ln/>
        </p:spPr>
        <p:txBody>
          <a:bodyPr lIns="96661" tIns="48331" rIns="96661" bIns="48331"/>
          <a:lstStyle/>
          <a:p>
            <a:fld id="{0443DF88-CA7D-476A-A790-1FC283976CCC}" type="slidenum">
              <a:rPr lang="en-US"/>
              <a:pPr/>
              <a:t>13</a:t>
            </a:fld>
            <a:endParaRPr lang="en-US"/>
          </a:p>
        </p:txBody>
      </p:sp>
      <p:sp>
        <p:nvSpPr>
          <p:cNvPr id="1150978" name="Rectangle 2"/>
          <p:cNvSpPr>
            <a:spLocks noGrp="1" noRot="1" noChangeAspect="1" noChangeArrowheads="1" noTextEdit="1"/>
          </p:cNvSpPr>
          <p:nvPr>
            <p:ph type="sldImg"/>
          </p:nvPr>
        </p:nvSpPr>
        <p:spPr>
          <a:ln/>
        </p:spPr>
      </p:sp>
      <p:sp>
        <p:nvSpPr>
          <p:cNvPr id="1150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0" y="0"/>
            <a:ext cx="3169920" cy="480060"/>
          </a:xfrm>
          <a:prstGeom prst="rect">
            <a:avLst/>
          </a:prstGeom>
          <a:ln/>
        </p:spPr>
        <p:txBody>
          <a:bodyPr lIns="96661" tIns="48331" rIns="96661" bIns="48331"/>
          <a:lstStyle/>
          <a:p>
            <a:r>
              <a:rPr lang="en-US"/>
              <a:t>header</a:t>
            </a:r>
          </a:p>
        </p:txBody>
      </p:sp>
      <p:sp>
        <p:nvSpPr>
          <p:cNvPr id="7" name="Rectangle 7"/>
          <p:cNvSpPr>
            <a:spLocks noGrp="1" noChangeArrowheads="1"/>
          </p:cNvSpPr>
          <p:nvPr>
            <p:ph type="sldNum" sz="quarter" idx="5"/>
          </p:nvPr>
        </p:nvSpPr>
        <p:spPr>
          <a:xfrm>
            <a:off x="4143587" y="9119474"/>
            <a:ext cx="3169920" cy="480060"/>
          </a:xfrm>
          <a:prstGeom prst="rect">
            <a:avLst/>
          </a:prstGeom>
          <a:ln/>
        </p:spPr>
        <p:txBody>
          <a:bodyPr lIns="96661" tIns="48331" rIns="96661" bIns="48331"/>
          <a:lstStyle/>
          <a:p>
            <a:fld id="{0443DF88-CA7D-476A-A790-1FC283976CCC}" type="slidenum">
              <a:rPr lang="en-US"/>
              <a:pPr/>
              <a:t>14</a:t>
            </a:fld>
            <a:endParaRPr lang="en-US"/>
          </a:p>
        </p:txBody>
      </p:sp>
      <p:sp>
        <p:nvSpPr>
          <p:cNvPr id="1150978" name="Rectangle 2"/>
          <p:cNvSpPr>
            <a:spLocks noGrp="1" noRot="1" noChangeAspect="1" noChangeArrowheads="1" noTextEdit="1"/>
          </p:cNvSpPr>
          <p:nvPr>
            <p:ph type="sldImg"/>
          </p:nvPr>
        </p:nvSpPr>
        <p:spPr>
          <a:ln/>
        </p:spPr>
      </p:sp>
      <p:sp>
        <p:nvSpPr>
          <p:cNvPr id="1150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0" y="0"/>
            <a:ext cx="3169920" cy="480060"/>
          </a:xfrm>
          <a:prstGeom prst="rect">
            <a:avLst/>
          </a:prstGeom>
          <a:ln/>
        </p:spPr>
        <p:txBody>
          <a:bodyPr lIns="96661" tIns="48331" rIns="96661" bIns="48331"/>
          <a:lstStyle/>
          <a:p>
            <a:r>
              <a:rPr lang="en-US"/>
              <a:t>header</a:t>
            </a:r>
          </a:p>
        </p:txBody>
      </p:sp>
      <p:sp>
        <p:nvSpPr>
          <p:cNvPr id="7" name="Rectangle 7"/>
          <p:cNvSpPr>
            <a:spLocks noGrp="1" noChangeArrowheads="1"/>
          </p:cNvSpPr>
          <p:nvPr>
            <p:ph type="sldNum" sz="quarter" idx="5"/>
          </p:nvPr>
        </p:nvSpPr>
        <p:spPr>
          <a:xfrm>
            <a:off x="4143587" y="9119474"/>
            <a:ext cx="3169920" cy="480060"/>
          </a:xfrm>
          <a:prstGeom prst="rect">
            <a:avLst/>
          </a:prstGeom>
          <a:ln/>
        </p:spPr>
        <p:txBody>
          <a:bodyPr lIns="96661" tIns="48331" rIns="96661" bIns="48331"/>
          <a:lstStyle/>
          <a:p>
            <a:fld id="{0443DF88-CA7D-476A-A790-1FC283976CCC}" type="slidenum">
              <a:rPr lang="en-US"/>
              <a:pPr/>
              <a:t>15</a:t>
            </a:fld>
            <a:endParaRPr lang="en-US"/>
          </a:p>
        </p:txBody>
      </p:sp>
      <p:sp>
        <p:nvSpPr>
          <p:cNvPr id="1150978" name="Rectangle 2"/>
          <p:cNvSpPr>
            <a:spLocks noGrp="1" noRot="1" noChangeAspect="1" noChangeArrowheads="1" noTextEdit="1"/>
          </p:cNvSpPr>
          <p:nvPr>
            <p:ph type="sldImg"/>
          </p:nvPr>
        </p:nvSpPr>
        <p:spPr>
          <a:ln/>
        </p:spPr>
      </p:sp>
      <p:sp>
        <p:nvSpPr>
          <p:cNvPr id="1150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0" y="0"/>
            <a:ext cx="3169920" cy="480060"/>
          </a:xfrm>
          <a:prstGeom prst="rect">
            <a:avLst/>
          </a:prstGeom>
          <a:ln/>
        </p:spPr>
        <p:txBody>
          <a:bodyPr lIns="96661" tIns="48331" rIns="96661" bIns="48331"/>
          <a:lstStyle/>
          <a:p>
            <a:r>
              <a:rPr lang="en-US"/>
              <a:t>header</a:t>
            </a:r>
          </a:p>
        </p:txBody>
      </p:sp>
      <p:sp>
        <p:nvSpPr>
          <p:cNvPr id="7" name="Rectangle 7"/>
          <p:cNvSpPr>
            <a:spLocks noGrp="1" noChangeArrowheads="1"/>
          </p:cNvSpPr>
          <p:nvPr>
            <p:ph type="sldNum" sz="quarter" idx="5"/>
          </p:nvPr>
        </p:nvSpPr>
        <p:spPr>
          <a:xfrm>
            <a:off x="4143587" y="9119474"/>
            <a:ext cx="3169920" cy="480060"/>
          </a:xfrm>
          <a:prstGeom prst="rect">
            <a:avLst/>
          </a:prstGeom>
          <a:ln/>
        </p:spPr>
        <p:txBody>
          <a:bodyPr lIns="96661" tIns="48331" rIns="96661" bIns="48331"/>
          <a:lstStyle/>
          <a:p>
            <a:fld id="{EB78A44B-3668-42A3-9D10-EBC5BCF93E78}" type="slidenum">
              <a:rPr lang="en-US"/>
              <a:pPr/>
              <a:t>16</a:t>
            </a:fld>
            <a:endParaRPr lang="en-US"/>
          </a:p>
        </p:txBody>
      </p:sp>
      <p:sp>
        <p:nvSpPr>
          <p:cNvPr id="1128450" name="Rectangle 2"/>
          <p:cNvSpPr>
            <a:spLocks noGrp="1" noRot="1" noChangeAspect="1" noChangeArrowheads="1" noTextEdit="1"/>
          </p:cNvSpPr>
          <p:nvPr>
            <p:ph type="sldImg"/>
          </p:nvPr>
        </p:nvSpPr>
        <p:spPr>
          <a:ln/>
        </p:spPr>
      </p:sp>
      <p:sp>
        <p:nvSpPr>
          <p:cNvPr id="1128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0" y="0"/>
            <a:ext cx="3169920" cy="480060"/>
          </a:xfrm>
          <a:prstGeom prst="rect">
            <a:avLst/>
          </a:prstGeom>
          <a:ln/>
        </p:spPr>
        <p:txBody>
          <a:bodyPr lIns="96661" tIns="48331" rIns="96661" bIns="48331"/>
          <a:lstStyle/>
          <a:p>
            <a:r>
              <a:rPr lang="en-US"/>
              <a:t>header</a:t>
            </a:r>
          </a:p>
        </p:txBody>
      </p:sp>
      <p:sp>
        <p:nvSpPr>
          <p:cNvPr id="7" name="Rectangle 7"/>
          <p:cNvSpPr>
            <a:spLocks noGrp="1" noChangeArrowheads="1"/>
          </p:cNvSpPr>
          <p:nvPr>
            <p:ph type="sldNum" sz="quarter" idx="5"/>
          </p:nvPr>
        </p:nvSpPr>
        <p:spPr>
          <a:xfrm>
            <a:off x="4143587" y="9119474"/>
            <a:ext cx="3169920" cy="480060"/>
          </a:xfrm>
          <a:prstGeom prst="rect">
            <a:avLst/>
          </a:prstGeom>
          <a:ln/>
        </p:spPr>
        <p:txBody>
          <a:bodyPr lIns="96661" tIns="48331" rIns="96661" bIns="48331"/>
          <a:lstStyle/>
          <a:p>
            <a:fld id="{0443DF88-CA7D-476A-A790-1FC283976CCC}" type="slidenum">
              <a:rPr lang="en-US"/>
              <a:pPr/>
              <a:t>17</a:t>
            </a:fld>
            <a:endParaRPr lang="en-US"/>
          </a:p>
        </p:txBody>
      </p:sp>
      <p:sp>
        <p:nvSpPr>
          <p:cNvPr id="1150978" name="Rectangle 2"/>
          <p:cNvSpPr>
            <a:spLocks noGrp="1" noRot="1" noChangeAspect="1" noChangeArrowheads="1" noTextEdit="1"/>
          </p:cNvSpPr>
          <p:nvPr>
            <p:ph type="sldImg"/>
          </p:nvPr>
        </p:nvSpPr>
        <p:spPr>
          <a:ln/>
        </p:spPr>
      </p:sp>
      <p:sp>
        <p:nvSpPr>
          <p:cNvPr id="1150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0" y="0"/>
            <a:ext cx="3169920" cy="480060"/>
          </a:xfrm>
          <a:prstGeom prst="rect">
            <a:avLst/>
          </a:prstGeom>
          <a:ln/>
        </p:spPr>
        <p:txBody>
          <a:bodyPr lIns="96661" tIns="48331" rIns="96661" bIns="48331"/>
          <a:lstStyle/>
          <a:p>
            <a:r>
              <a:rPr lang="en-US"/>
              <a:t>header</a:t>
            </a:r>
          </a:p>
        </p:txBody>
      </p:sp>
      <p:sp>
        <p:nvSpPr>
          <p:cNvPr id="7" name="Rectangle 7"/>
          <p:cNvSpPr>
            <a:spLocks noGrp="1" noChangeArrowheads="1"/>
          </p:cNvSpPr>
          <p:nvPr>
            <p:ph type="sldNum" sz="quarter" idx="5"/>
          </p:nvPr>
        </p:nvSpPr>
        <p:spPr>
          <a:xfrm>
            <a:off x="4143587" y="9119474"/>
            <a:ext cx="3169920" cy="480060"/>
          </a:xfrm>
          <a:prstGeom prst="rect">
            <a:avLst/>
          </a:prstGeom>
          <a:ln/>
        </p:spPr>
        <p:txBody>
          <a:bodyPr lIns="96661" tIns="48331" rIns="96661" bIns="48331"/>
          <a:lstStyle/>
          <a:p>
            <a:fld id="{0443DF88-CA7D-476A-A790-1FC283976CCC}" type="slidenum">
              <a:rPr lang="en-US"/>
              <a:pPr/>
              <a:t>18</a:t>
            </a:fld>
            <a:endParaRPr lang="en-US"/>
          </a:p>
        </p:txBody>
      </p:sp>
      <p:sp>
        <p:nvSpPr>
          <p:cNvPr id="1150978" name="Rectangle 2"/>
          <p:cNvSpPr>
            <a:spLocks noGrp="1" noRot="1" noChangeAspect="1" noChangeArrowheads="1" noTextEdit="1"/>
          </p:cNvSpPr>
          <p:nvPr>
            <p:ph type="sldImg"/>
          </p:nvPr>
        </p:nvSpPr>
        <p:spPr>
          <a:ln/>
        </p:spPr>
      </p:sp>
      <p:sp>
        <p:nvSpPr>
          <p:cNvPr id="1150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0" y="0"/>
            <a:ext cx="3169920" cy="480060"/>
          </a:xfrm>
          <a:prstGeom prst="rect">
            <a:avLst/>
          </a:prstGeom>
          <a:ln/>
        </p:spPr>
        <p:txBody>
          <a:bodyPr lIns="96661" tIns="48331" rIns="96661" bIns="48331"/>
          <a:lstStyle/>
          <a:p>
            <a:r>
              <a:rPr lang="en-US"/>
              <a:t>header</a:t>
            </a:r>
          </a:p>
        </p:txBody>
      </p:sp>
      <p:sp>
        <p:nvSpPr>
          <p:cNvPr id="7" name="Rectangle 7"/>
          <p:cNvSpPr>
            <a:spLocks noGrp="1" noChangeArrowheads="1"/>
          </p:cNvSpPr>
          <p:nvPr>
            <p:ph type="sldNum" sz="quarter" idx="5"/>
          </p:nvPr>
        </p:nvSpPr>
        <p:spPr>
          <a:xfrm>
            <a:off x="4143587" y="9119474"/>
            <a:ext cx="3169920" cy="480060"/>
          </a:xfrm>
          <a:prstGeom prst="rect">
            <a:avLst/>
          </a:prstGeom>
          <a:ln/>
        </p:spPr>
        <p:txBody>
          <a:bodyPr lIns="96661" tIns="48331" rIns="96661" bIns="48331"/>
          <a:lstStyle/>
          <a:p>
            <a:fld id="{0443DF88-CA7D-476A-A790-1FC283976CCC}" type="slidenum">
              <a:rPr lang="en-US"/>
              <a:pPr/>
              <a:t>19</a:t>
            </a:fld>
            <a:endParaRPr lang="en-US"/>
          </a:p>
        </p:txBody>
      </p:sp>
      <p:sp>
        <p:nvSpPr>
          <p:cNvPr id="1150978" name="Rectangle 2"/>
          <p:cNvSpPr>
            <a:spLocks noGrp="1" noRot="1" noChangeAspect="1" noChangeArrowheads="1" noTextEdit="1"/>
          </p:cNvSpPr>
          <p:nvPr>
            <p:ph type="sldImg"/>
          </p:nvPr>
        </p:nvSpPr>
        <p:spPr>
          <a:ln/>
        </p:spPr>
      </p:sp>
      <p:sp>
        <p:nvSpPr>
          <p:cNvPr id="1150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0" y="0"/>
            <a:ext cx="3169920" cy="480060"/>
          </a:xfrm>
          <a:prstGeom prst="rect">
            <a:avLst/>
          </a:prstGeom>
          <a:ln/>
        </p:spPr>
        <p:txBody>
          <a:bodyPr lIns="96661" tIns="48331" rIns="96661" bIns="48331"/>
          <a:lstStyle/>
          <a:p>
            <a:r>
              <a:rPr lang="en-US"/>
              <a:t>header</a:t>
            </a:r>
          </a:p>
        </p:txBody>
      </p:sp>
      <p:sp>
        <p:nvSpPr>
          <p:cNvPr id="7" name="Rectangle 7"/>
          <p:cNvSpPr>
            <a:spLocks noGrp="1" noChangeArrowheads="1"/>
          </p:cNvSpPr>
          <p:nvPr>
            <p:ph type="sldNum" sz="quarter" idx="5"/>
          </p:nvPr>
        </p:nvSpPr>
        <p:spPr>
          <a:xfrm>
            <a:off x="4143587" y="9119474"/>
            <a:ext cx="3169920" cy="480060"/>
          </a:xfrm>
          <a:prstGeom prst="rect">
            <a:avLst/>
          </a:prstGeom>
          <a:ln/>
        </p:spPr>
        <p:txBody>
          <a:bodyPr lIns="96661" tIns="48331" rIns="96661" bIns="48331"/>
          <a:lstStyle/>
          <a:p>
            <a:fld id="{CB4051C5-4AD8-4252-A14A-250CE589D7AA}" type="slidenum">
              <a:rPr lang="en-US"/>
              <a:pPr/>
              <a:t>2</a:t>
            </a:fld>
            <a:endParaRPr lang="en-US"/>
          </a:p>
        </p:txBody>
      </p:sp>
      <p:sp>
        <p:nvSpPr>
          <p:cNvPr id="1104898" name="Rectangle 2"/>
          <p:cNvSpPr>
            <a:spLocks noGrp="1" noRot="1" noChangeAspect="1" noChangeArrowheads="1" noTextEdit="1"/>
          </p:cNvSpPr>
          <p:nvPr>
            <p:ph type="sldImg"/>
          </p:nvPr>
        </p:nvSpPr>
        <p:spPr>
          <a:ln/>
        </p:spPr>
      </p:sp>
      <p:sp>
        <p:nvSpPr>
          <p:cNvPr id="1104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0" y="0"/>
            <a:ext cx="3169920" cy="480060"/>
          </a:xfrm>
          <a:prstGeom prst="rect">
            <a:avLst/>
          </a:prstGeom>
          <a:ln/>
        </p:spPr>
        <p:txBody>
          <a:bodyPr lIns="96661" tIns="48331" rIns="96661" bIns="48331"/>
          <a:lstStyle/>
          <a:p>
            <a:r>
              <a:rPr lang="en-US"/>
              <a:t>header</a:t>
            </a:r>
          </a:p>
        </p:txBody>
      </p:sp>
      <p:sp>
        <p:nvSpPr>
          <p:cNvPr id="7" name="Rectangle 7"/>
          <p:cNvSpPr>
            <a:spLocks noGrp="1" noChangeArrowheads="1"/>
          </p:cNvSpPr>
          <p:nvPr>
            <p:ph type="sldNum" sz="quarter" idx="5"/>
          </p:nvPr>
        </p:nvSpPr>
        <p:spPr>
          <a:xfrm>
            <a:off x="4143587" y="9119474"/>
            <a:ext cx="3169920" cy="480060"/>
          </a:xfrm>
          <a:prstGeom prst="rect">
            <a:avLst/>
          </a:prstGeom>
          <a:ln/>
        </p:spPr>
        <p:txBody>
          <a:bodyPr lIns="96661" tIns="48331" rIns="96661" bIns="48331"/>
          <a:lstStyle/>
          <a:p>
            <a:fld id="{EB78A44B-3668-42A3-9D10-EBC5BCF93E78}" type="slidenum">
              <a:rPr lang="en-US"/>
              <a:pPr/>
              <a:t>20</a:t>
            </a:fld>
            <a:endParaRPr lang="en-US"/>
          </a:p>
        </p:txBody>
      </p:sp>
      <p:sp>
        <p:nvSpPr>
          <p:cNvPr id="1128450" name="Rectangle 2"/>
          <p:cNvSpPr>
            <a:spLocks noGrp="1" noRot="1" noChangeAspect="1" noChangeArrowheads="1" noTextEdit="1"/>
          </p:cNvSpPr>
          <p:nvPr>
            <p:ph type="sldImg"/>
          </p:nvPr>
        </p:nvSpPr>
        <p:spPr>
          <a:ln/>
        </p:spPr>
      </p:sp>
      <p:sp>
        <p:nvSpPr>
          <p:cNvPr id="1128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0" y="0"/>
            <a:ext cx="3169920" cy="480060"/>
          </a:xfrm>
          <a:prstGeom prst="rect">
            <a:avLst/>
          </a:prstGeom>
          <a:ln/>
        </p:spPr>
        <p:txBody>
          <a:bodyPr lIns="96661" tIns="48331" rIns="96661" bIns="48331"/>
          <a:lstStyle/>
          <a:p>
            <a:r>
              <a:rPr lang="en-US"/>
              <a:t>header</a:t>
            </a:r>
          </a:p>
        </p:txBody>
      </p:sp>
      <p:sp>
        <p:nvSpPr>
          <p:cNvPr id="7" name="Rectangle 7"/>
          <p:cNvSpPr>
            <a:spLocks noGrp="1" noChangeArrowheads="1"/>
          </p:cNvSpPr>
          <p:nvPr>
            <p:ph type="sldNum" sz="quarter" idx="5"/>
          </p:nvPr>
        </p:nvSpPr>
        <p:spPr>
          <a:xfrm>
            <a:off x="4143587" y="9119474"/>
            <a:ext cx="3169920" cy="480060"/>
          </a:xfrm>
          <a:prstGeom prst="rect">
            <a:avLst/>
          </a:prstGeom>
          <a:ln/>
        </p:spPr>
        <p:txBody>
          <a:bodyPr lIns="96661" tIns="48331" rIns="96661" bIns="48331"/>
          <a:lstStyle/>
          <a:p>
            <a:fld id="{0443DF88-CA7D-476A-A790-1FC283976CCC}" type="slidenum">
              <a:rPr lang="en-US"/>
              <a:pPr/>
              <a:t>21</a:t>
            </a:fld>
            <a:endParaRPr lang="en-US"/>
          </a:p>
        </p:txBody>
      </p:sp>
      <p:sp>
        <p:nvSpPr>
          <p:cNvPr id="1150978" name="Rectangle 2"/>
          <p:cNvSpPr>
            <a:spLocks noGrp="1" noRot="1" noChangeAspect="1" noChangeArrowheads="1" noTextEdit="1"/>
          </p:cNvSpPr>
          <p:nvPr>
            <p:ph type="sldImg"/>
          </p:nvPr>
        </p:nvSpPr>
        <p:spPr>
          <a:ln/>
        </p:spPr>
      </p:sp>
      <p:sp>
        <p:nvSpPr>
          <p:cNvPr id="1150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0" y="0"/>
            <a:ext cx="3169920" cy="480060"/>
          </a:xfrm>
          <a:prstGeom prst="rect">
            <a:avLst/>
          </a:prstGeom>
          <a:ln/>
        </p:spPr>
        <p:txBody>
          <a:bodyPr lIns="96661" tIns="48331" rIns="96661" bIns="48331"/>
          <a:lstStyle/>
          <a:p>
            <a:r>
              <a:rPr lang="en-US"/>
              <a:t>header</a:t>
            </a:r>
          </a:p>
        </p:txBody>
      </p:sp>
      <p:sp>
        <p:nvSpPr>
          <p:cNvPr id="7" name="Rectangle 7"/>
          <p:cNvSpPr>
            <a:spLocks noGrp="1" noChangeArrowheads="1"/>
          </p:cNvSpPr>
          <p:nvPr>
            <p:ph type="sldNum" sz="quarter" idx="5"/>
          </p:nvPr>
        </p:nvSpPr>
        <p:spPr>
          <a:xfrm>
            <a:off x="4143587" y="9119474"/>
            <a:ext cx="3169920" cy="480060"/>
          </a:xfrm>
          <a:prstGeom prst="rect">
            <a:avLst/>
          </a:prstGeom>
          <a:ln/>
        </p:spPr>
        <p:txBody>
          <a:bodyPr lIns="96661" tIns="48331" rIns="96661" bIns="48331"/>
          <a:lstStyle/>
          <a:p>
            <a:fld id="{E76BDAE6-7E85-459D-9919-5B9CF3F40029}" type="slidenum">
              <a:rPr lang="en-US"/>
              <a:pPr/>
              <a:t>22</a:t>
            </a:fld>
            <a:endParaRPr lang="en-US"/>
          </a:p>
        </p:txBody>
      </p:sp>
      <p:sp>
        <p:nvSpPr>
          <p:cNvPr id="1153026" name="Rectangle 2"/>
          <p:cNvSpPr>
            <a:spLocks noGrp="1" noRot="1" noChangeAspect="1" noChangeArrowheads="1" noTextEdit="1"/>
          </p:cNvSpPr>
          <p:nvPr>
            <p:ph type="sldImg"/>
          </p:nvPr>
        </p:nvSpPr>
        <p:spPr>
          <a:ln/>
        </p:spPr>
      </p:sp>
      <p:sp>
        <p:nvSpPr>
          <p:cNvPr id="1153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0" y="0"/>
            <a:ext cx="3169920" cy="480060"/>
          </a:xfrm>
          <a:prstGeom prst="rect">
            <a:avLst/>
          </a:prstGeom>
          <a:ln/>
        </p:spPr>
        <p:txBody>
          <a:bodyPr lIns="96661" tIns="48331" rIns="96661" bIns="48331"/>
          <a:lstStyle/>
          <a:p>
            <a:r>
              <a:rPr lang="en-US"/>
              <a:t>header</a:t>
            </a:r>
          </a:p>
        </p:txBody>
      </p:sp>
      <p:sp>
        <p:nvSpPr>
          <p:cNvPr id="7" name="Rectangle 7"/>
          <p:cNvSpPr>
            <a:spLocks noGrp="1" noChangeArrowheads="1"/>
          </p:cNvSpPr>
          <p:nvPr>
            <p:ph type="sldNum" sz="quarter" idx="5"/>
          </p:nvPr>
        </p:nvSpPr>
        <p:spPr>
          <a:xfrm>
            <a:off x="4143587" y="9119474"/>
            <a:ext cx="3169920" cy="480060"/>
          </a:xfrm>
          <a:prstGeom prst="rect">
            <a:avLst/>
          </a:prstGeom>
          <a:ln/>
        </p:spPr>
        <p:txBody>
          <a:bodyPr lIns="96661" tIns="48331" rIns="96661" bIns="48331"/>
          <a:lstStyle/>
          <a:p>
            <a:fld id="{EB78A44B-3668-42A3-9D10-EBC5BCF93E78}" type="slidenum">
              <a:rPr lang="en-US"/>
              <a:pPr/>
              <a:t>3</a:t>
            </a:fld>
            <a:endParaRPr lang="en-US"/>
          </a:p>
        </p:txBody>
      </p:sp>
      <p:sp>
        <p:nvSpPr>
          <p:cNvPr id="1128450" name="Rectangle 2"/>
          <p:cNvSpPr>
            <a:spLocks noGrp="1" noRot="1" noChangeAspect="1" noChangeArrowheads="1" noTextEdit="1"/>
          </p:cNvSpPr>
          <p:nvPr>
            <p:ph type="sldImg"/>
          </p:nvPr>
        </p:nvSpPr>
        <p:spPr>
          <a:ln/>
        </p:spPr>
      </p:sp>
      <p:sp>
        <p:nvSpPr>
          <p:cNvPr id="1128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0" y="0"/>
            <a:ext cx="3169920" cy="480060"/>
          </a:xfrm>
          <a:prstGeom prst="rect">
            <a:avLst/>
          </a:prstGeom>
          <a:ln/>
        </p:spPr>
        <p:txBody>
          <a:bodyPr lIns="96661" tIns="48331" rIns="96661" bIns="48331"/>
          <a:lstStyle/>
          <a:p>
            <a:r>
              <a:rPr lang="en-US"/>
              <a:t>header</a:t>
            </a:r>
          </a:p>
        </p:txBody>
      </p:sp>
      <p:sp>
        <p:nvSpPr>
          <p:cNvPr id="7" name="Rectangle 7"/>
          <p:cNvSpPr>
            <a:spLocks noGrp="1" noChangeArrowheads="1"/>
          </p:cNvSpPr>
          <p:nvPr>
            <p:ph type="sldNum" sz="quarter" idx="5"/>
          </p:nvPr>
        </p:nvSpPr>
        <p:spPr>
          <a:xfrm>
            <a:off x="4143587" y="9119474"/>
            <a:ext cx="3169920" cy="480060"/>
          </a:xfrm>
          <a:prstGeom prst="rect">
            <a:avLst/>
          </a:prstGeom>
          <a:ln/>
        </p:spPr>
        <p:txBody>
          <a:bodyPr lIns="96661" tIns="48331" rIns="96661" bIns="48331"/>
          <a:lstStyle/>
          <a:p>
            <a:fld id="{634A0D5D-FC6E-4F0F-8BDC-7B5C6F11A129}" type="slidenum">
              <a:rPr lang="en-US"/>
              <a:pPr/>
              <a:t>4</a:t>
            </a:fld>
            <a:endParaRPr lang="en-US"/>
          </a:p>
        </p:txBody>
      </p:sp>
      <p:sp>
        <p:nvSpPr>
          <p:cNvPr id="1147906" name="Rectangle 2"/>
          <p:cNvSpPr>
            <a:spLocks noGrp="1" noRot="1" noChangeAspect="1" noChangeArrowheads="1" noTextEdit="1"/>
          </p:cNvSpPr>
          <p:nvPr>
            <p:ph type="sldImg"/>
          </p:nvPr>
        </p:nvSpPr>
        <p:spPr>
          <a:ln/>
        </p:spPr>
      </p:sp>
      <p:sp>
        <p:nvSpPr>
          <p:cNvPr id="1147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0" y="0"/>
            <a:ext cx="3169920" cy="480060"/>
          </a:xfrm>
          <a:prstGeom prst="rect">
            <a:avLst/>
          </a:prstGeom>
          <a:ln/>
        </p:spPr>
        <p:txBody>
          <a:bodyPr lIns="96661" tIns="48331" rIns="96661" bIns="48331"/>
          <a:lstStyle/>
          <a:p>
            <a:r>
              <a:rPr lang="en-US"/>
              <a:t>header</a:t>
            </a:r>
          </a:p>
        </p:txBody>
      </p:sp>
      <p:sp>
        <p:nvSpPr>
          <p:cNvPr id="7" name="Rectangle 7"/>
          <p:cNvSpPr>
            <a:spLocks noGrp="1" noChangeArrowheads="1"/>
          </p:cNvSpPr>
          <p:nvPr>
            <p:ph type="sldNum" sz="quarter" idx="5"/>
          </p:nvPr>
        </p:nvSpPr>
        <p:spPr>
          <a:xfrm>
            <a:off x="4143587" y="9119474"/>
            <a:ext cx="3169920" cy="480060"/>
          </a:xfrm>
          <a:prstGeom prst="rect">
            <a:avLst/>
          </a:prstGeom>
          <a:ln/>
        </p:spPr>
        <p:txBody>
          <a:bodyPr lIns="96661" tIns="48331" rIns="96661" bIns="48331"/>
          <a:lstStyle/>
          <a:p>
            <a:fld id="{EB78A44B-3668-42A3-9D10-EBC5BCF93E78}" type="slidenum">
              <a:rPr lang="en-US"/>
              <a:pPr/>
              <a:t>5</a:t>
            </a:fld>
            <a:endParaRPr lang="en-US"/>
          </a:p>
        </p:txBody>
      </p:sp>
      <p:sp>
        <p:nvSpPr>
          <p:cNvPr id="1128450" name="Rectangle 2"/>
          <p:cNvSpPr>
            <a:spLocks noGrp="1" noRot="1" noChangeAspect="1" noChangeArrowheads="1" noTextEdit="1"/>
          </p:cNvSpPr>
          <p:nvPr>
            <p:ph type="sldImg"/>
          </p:nvPr>
        </p:nvSpPr>
        <p:spPr>
          <a:ln/>
        </p:spPr>
      </p:sp>
      <p:sp>
        <p:nvSpPr>
          <p:cNvPr id="1128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0" y="0"/>
            <a:ext cx="3169920" cy="480060"/>
          </a:xfrm>
          <a:prstGeom prst="rect">
            <a:avLst/>
          </a:prstGeom>
          <a:ln/>
        </p:spPr>
        <p:txBody>
          <a:bodyPr lIns="96661" tIns="48331" rIns="96661" bIns="48331"/>
          <a:lstStyle/>
          <a:p>
            <a:r>
              <a:rPr lang="en-US"/>
              <a:t>header</a:t>
            </a:r>
          </a:p>
        </p:txBody>
      </p:sp>
      <p:sp>
        <p:nvSpPr>
          <p:cNvPr id="7" name="Rectangle 7"/>
          <p:cNvSpPr>
            <a:spLocks noGrp="1" noChangeArrowheads="1"/>
          </p:cNvSpPr>
          <p:nvPr>
            <p:ph type="sldNum" sz="quarter" idx="5"/>
          </p:nvPr>
        </p:nvSpPr>
        <p:spPr>
          <a:xfrm>
            <a:off x="4143587" y="9119474"/>
            <a:ext cx="3169920" cy="480060"/>
          </a:xfrm>
          <a:prstGeom prst="rect">
            <a:avLst/>
          </a:prstGeom>
          <a:ln/>
        </p:spPr>
        <p:txBody>
          <a:bodyPr lIns="96661" tIns="48331" rIns="96661" bIns="48331"/>
          <a:lstStyle/>
          <a:p>
            <a:fld id="{4058F4B8-C6DA-47F5-B8CE-0E47E38E1A4F}" type="slidenum">
              <a:rPr lang="en-US"/>
              <a:pPr/>
              <a:t>6</a:t>
            </a:fld>
            <a:endParaRPr lang="en-US"/>
          </a:p>
        </p:txBody>
      </p:sp>
      <p:sp>
        <p:nvSpPr>
          <p:cNvPr id="1149954" name="Rectangle 2"/>
          <p:cNvSpPr>
            <a:spLocks noGrp="1" noRot="1" noChangeAspect="1" noChangeArrowheads="1" noTextEdit="1"/>
          </p:cNvSpPr>
          <p:nvPr>
            <p:ph type="sldImg"/>
          </p:nvPr>
        </p:nvSpPr>
        <p:spPr>
          <a:ln/>
        </p:spPr>
      </p:sp>
      <p:sp>
        <p:nvSpPr>
          <p:cNvPr id="1149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0" y="0"/>
            <a:ext cx="3169920" cy="480060"/>
          </a:xfrm>
          <a:prstGeom prst="rect">
            <a:avLst/>
          </a:prstGeom>
          <a:ln/>
        </p:spPr>
        <p:txBody>
          <a:bodyPr lIns="96661" tIns="48331" rIns="96661" bIns="48331"/>
          <a:lstStyle/>
          <a:p>
            <a:r>
              <a:rPr lang="en-US"/>
              <a:t>header</a:t>
            </a:r>
          </a:p>
        </p:txBody>
      </p:sp>
      <p:sp>
        <p:nvSpPr>
          <p:cNvPr id="7" name="Rectangle 7"/>
          <p:cNvSpPr>
            <a:spLocks noGrp="1" noChangeArrowheads="1"/>
          </p:cNvSpPr>
          <p:nvPr>
            <p:ph type="sldNum" sz="quarter" idx="5"/>
          </p:nvPr>
        </p:nvSpPr>
        <p:spPr>
          <a:xfrm>
            <a:off x="4143587" y="9119474"/>
            <a:ext cx="3169920" cy="480060"/>
          </a:xfrm>
          <a:prstGeom prst="rect">
            <a:avLst/>
          </a:prstGeom>
          <a:ln/>
        </p:spPr>
        <p:txBody>
          <a:bodyPr lIns="96661" tIns="48331" rIns="96661" bIns="48331"/>
          <a:lstStyle/>
          <a:p>
            <a:fld id="{EB78A44B-3668-42A3-9D10-EBC5BCF93E78}" type="slidenum">
              <a:rPr lang="en-US"/>
              <a:pPr/>
              <a:t>7</a:t>
            </a:fld>
            <a:endParaRPr lang="en-US"/>
          </a:p>
        </p:txBody>
      </p:sp>
      <p:sp>
        <p:nvSpPr>
          <p:cNvPr id="1128450" name="Rectangle 2"/>
          <p:cNvSpPr>
            <a:spLocks noGrp="1" noRot="1" noChangeAspect="1" noChangeArrowheads="1" noTextEdit="1"/>
          </p:cNvSpPr>
          <p:nvPr>
            <p:ph type="sldImg"/>
          </p:nvPr>
        </p:nvSpPr>
        <p:spPr>
          <a:ln/>
        </p:spPr>
      </p:sp>
      <p:sp>
        <p:nvSpPr>
          <p:cNvPr id="1128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0" y="0"/>
            <a:ext cx="3169920" cy="480060"/>
          </a:xfrm>
          <a:prstGeom prst="rect">
            <a:avLst/>
          </a:prstGeom>
          <a:ln/>
        </p:spPr>
        <p:txBody>
          <a:bodyPr lIns="96661" tIns="48331" rIns="96661" bIns="48331"/>
          <a:lstStyle/>
          <a:p>
            <a:r>
              <a:rPr lang="en-US"/>
              <a:t>header</a:t>
            </a:r>
          </a:p>
        </p:txBody>
      </p:sp>
      <p:sp>
        <p:nvSpPr>
          <p:cNvPr id="7" name="Rectangle 7"/>
          <p:cNvSpPr>
            <a:spLocks noGrp="1" noChangeArrowheads="1"/>
          </p:cNvSpPr>
          <p:nvPr>
            <p:ph type="sldNum" sz="quarter" idx="5"/>
          </p:nvPr>
        </p:nvSpPr>
        <p:spPr>
          <a:xfrm>
            <a:off x="4143587" y="9119474"/>
            <a:ext cx="3169920" cy="480060"/>
          </a:xfrm>
          <a:prstGeom prst="rect">
            <a:avLst/>
          </a:prstGeom>
          <a:ln/>
        </p:spPr>
        <p:txBody>
          <a:bodyPr lIns="96661" tIns="48331" rIns="96661" bIns="48331"/>
          <a:lstStyle/>
          <a:p>
            <a:fld id="{0E2D852E-9A94-4606-93E4-82611A36375E}" type="slidenum">
              <a:rPr lang="en-US"/>
              <a:pPr/>
              <a:t>8</a:t>
            </a:fld>
            <a:endParaRPr lang="en-US"/>
          </a:p>
        </p:txBody>
      </p:sp>
      <p:sp>
        <p:nvSpPr>
          <p:cNvPr id="1148930" name="Rectangle 2"/>
          <p:cNvSpPr>
            <a:spLocks noGrp="1" noRot="1" noChangeAspect="1" noChangeArrowheads="1" noTextEdit="1"/>
          </p:cNvSpPr>
          <p:nvPr>
            <p:ph type="sldImg"/>
          </p:nvPr>
        </p:nvSpPr>
        <p:spPr>
          <a:ln/>
        </p:spPr>
      </p:sp>
      <p:sp>
        <p:nvSpPr>
          <p:cNvPr id="1148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0" y="0"/>
            <a:ext cx="3169920" cy="480060"/>
          </a:xfrm>
          <a:prstGeom prst="rect">
            <a:avLst/>
          </a:prstGeom>
          <a:ln/>
        </p:spPr>
        <p:txBody>
          <a:bodyPr lIns="96661" tIns="48331" rIns="96661" bIns="48331"/>
          <a:lstStyle/>
          <a:p>
            <a:r>
              <a:rPr lang="en-US"/>
              <a:t>header</a:t>
            </a:r>
          </a:p>
        </p:txBody>
      </p:sp>
      <p:sp>
        <p:nvSpPr>
          <p:cNvPr id="7" name="Rectangle 7"/>
          <p:cNvSpPr>
            <a:spLocks noGrp="1" noChangeArrowheads="1"/>
          </p:cNvSpPr>
          <p:nvPr>
            <p:ph type="sldNum" sz="quarter" idx="5"/>
          </p:nvPr>
        </p:nvSpPr>
        <p:spPr>
          <a:xfrm>
            <a:off x="4143587" y="9119474"/>
            <a:ext cx="3169920" cy="480060"/>
          </a:xfrm>
          <a:prstGeom prst="rect">
            <a:avLst/>
          </a:prstGeom>
          <a:ln/>
        </p:spPr>
        <p:txBody>
          <a:bodyPr lIns="96661" tIns="48331" rIns="96661" bIns="48331"/>
          <a:lstStyle/>
          <a:p>
            <a:fld id="{EB78A44B-3668-42A3-9D10-EBC5BCF93E78}" type="slidenum">
              <a:rPr lang="en-US"/>
              <a:pPr/>
              <a:t>9</a:t>
            </a:fld>
            <a:endParaRPr lang="en-US"/>
          </a:p>
        </p:txBody>
      </p:sp>
      <p:sp>
        <p:nvSpPr>
          <p:cNvPr id="1128450" name="Rectangle 2"/>
          <p:cNvSpPr>
            <a:spLocks noGrp="1" noRot="1" noChangeAspect="1" noChangeArrowheads="1" noTextEdit="1"/>
          </p:cNvSpPr>
          <p:nvPr>
            <p:ph type="sldImg"/>
          </p:nvPr>
        </p:nvSpPr>
        <p:spPr>
          <a:ln/>
        </p:spPr>
      </p:sp>
      <p:sp>
        <p:nvSpPr>
          <p:cNvPr id="112845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eneral content">
    <p:spTree>
      <p:nvGrpSpPr>
        <p:cNvPr id="1" name=""/>
        <p:cNvGrpSpPr/>
        <p:nvPr/>
      </p:nvGrpSpPr>
      <p:grpSpPr>
        <a:xfrm>
          <a:off x="0" y="0"/>
          <a:ext cx="0" cy="0"/>
          <a:chOff x="0" y="0"/>
          <a:chExt cx="0" cy="0"/>
        </a:xfrm>
      </p:grpSpPr>
      <p:sp>
        <p:nvSpPr>
          <p:cNvPr id="4" name="Line 8"/>
          <p:cNvSpPr>
            <a:spLocks noChangeShapeType="1"/>
          </p:cNvSpPr>
          <p:nvPr/>
        </p:nvSpPr>
        <p:spPr bwMode="auto">
          <a:xfrm>
            <a:off x="685800" y="1047750"/>
            <a:ext cx="7772400" cy="0"/>
          </a:xfrm>
          <a:prstGeom prst="line">
            <a:avLst/>
          </a:prstGeom>
          <a:noFill/>
          <a:ln w="38100">
            <a:solidFill>
              <a:srgbClr val="004200"/>
            </a:solidFill>
            <a:round/>
            <a:headEnd/>
            <a:tailEnd/>
          </a:ln>
          <a:extLst>
            <a:ext uri="{909E8E84-426E-40DD-AFC4-6F175D3DCCD1}">
              <a14:hiddenFill xmlns:a14="http://schemas.microsoft.com/office/drawing/2010/main" xmlns="">
                <a:noFill/>
              </a14:hiddenFill>
            </a:ext>
          </a:extLst>
        </p:spPr>
        <p:txBody>
          <a:bodyPr/>
          <a:lstStyle/>
          <a:p>
            <a:endParaRPr lang="es-CO"/>
          </a:p>
        </p:txBody>
      </p:sp>
      <p:sp>
        <p:nvSpPr>
          <p:cNvPr id="6" name="Content Placeholder 2"/>
          <p:cNvSpPr>
            <a:spLocks noGrp="1"/>
          </p:cNvSpPr>
          <p:nvPr>
            <p:ph idx="1"/>
          </p:nvPr>
        </p:nvSpPr>
        <p:spPr>
          <a:xfrm>
            <a:off x="704088" y="1097280"/>
            <a:ext cx="7735824" cy="5175504"/>
          </a:xfrm>
        </p:spPr>
        <p:txBody>
          <a:bodyPr/>
          <a:lstStyle>
            <a:lvl1pPr>
              <a:spcBef>
                <a:spcPts val="12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3" name="Title 2"/>
          <p:cNvSpPr>
            <a:spLocks noGrp="1"/>
          </p:cNvSpPr>
          <p:nvPr>
            <p:ph type="title"/>
          </p:nvPr>
        </p:nvSpPr>
        <p:spPr/>
        <p:txBody>
          <a:bodyPr/>
          <a:lstStyle/>
          <a:p>
            <a:r>
              <a:rPr lang="en-US" noProof="0" smtClean="0"/>
              <a:t>Click to edit Master title style</a:t>
            </a:r>
            <a:endParaRPr lang="en-US" noProof="0"/>
          </a:p>
        </p:txBody>
      </p:sp>
      <p:sp>
        <p:nvSpPr>
          <p:cNvPr id="2" name="Date Placeholder 1"/>
          <p:cNvSpPr>
            <a:spLocks noGrp="1"/>
          </p:cNvSpPr>
          <p:nvPr>
            <p:ph type="dt" sz="half" idx="10"/>
          </p:nvPr>
        </p:nvSpPr>
        <p:spPr/>
        <p:txBody>
          <a:bodyPr/>
          <a:lstStyle/>
          <a:p>
            <a:r>
              <a:rPr lang="es-CO" smtClean="0"/>
              <a:t>Enero 11, 2013</a:t>
            </a:r>
            <a:endParaRPr lang="es-CO"/>
          </a:p>
        </p:txBody>
      </p:sp>
      <p:sp>
        <p:nvSpPr>
          <p:cNvPr id="5" name="Slide Number Placeholder 4"/>
          <p:cNvSpPr>
            <a:spLocks noGrp="1"/>
          </p:cNvSpPr>
          <p:nvPr>
            <p:ph type="sldNum" sz="quarter" idx="11"/>
          </p:nvPr>
        </p:nvSpPr>
        <p:spPr/>
        <p:txBody>
          <a:bodyPr/>
          <a:lstStyle/>
          <a:p>
            <a:fld id="{486683A4-B080-4031-9672-86142D3EAB9B}" type="slidenum">
              <a:rPr lang="es-CO" smtClean="0"/>
              <a:pPr/>
              <a:t>‹Nº›</a:t>
            </a:fld>
            <a:endParaRPr lang="es-CO"/>
          </a:p>
        </p:txBody>
      </p:sp>
      <p:sp>
        <p:nvSpPr>
          <p:cNvPr id="7" name="6 Marcador de pie de página"/>
          <p:cNvSpPr>
            <a:spLocks noGrp="1"/>
          </p:cNvSpPr>
          <p:nvPr>
            <p:ph type="ftr" sz="quarter" idx="12"/>
          </p:nvPr>
        </p:nvSpPr>
        <p:spPr/>
        <p:txBody>
          <a:bodyPr/>
          <a:lstStyle/>
          <a:p>
            <a:r>
              <a:rPr lang="es-CO" smtClean="0"/>
              <a:t>Nombre del artículo</a:t>
            </a:r>
            <a:endParaRPr lang="es-CO"/>
          </a:p>
        </p:txBody>
      </p:sp>
    </p:spTree>
    <p:extLst>
      <p:ext uri="{BB962C8B-B14F-4D97-AF65-F5344CB8AC3E}">
        <p14:creationId xmlns:p14="http://schemas.microsoft.com/office/powerpoint/2010/main" xmlns="" val="19337567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itle">
    <p:spTree>
      <p:nvGrpSpPr>
        <p:cNvPr id="1" name=""/>
        <p:cNvGrpSpPr/>
        <p:nvPr/>
      </p:nvGrpSpPr>
      <p:grpSpPr>
        <a:xfrm>
          <a:off x="0" y="0"/>
          <a:ext cx="0" cy="0"/>
          <a:chOff x="0" y="0"/>
          <a:chExt cx="0" cy="0"/>
        </a:xfrm>
      </p:grpSpPr>
      <p:sp>
        <p:nvSpPr>
          <p:cNvPr id="4" name="Title 3"/>
          <p:cNvSpPr>
            <a:spLocks noGrp="1" noChangeArrowheads="1"/>
          </p:cNvSpPr>
          <p:nvPr>
            <p:ph type="title"/>
          </p:nvPr>
        </p:nvSpPr>
        <p:spPr bwMode="auto">
          <a:xfrm>
            <a:off x="685800" y="2324798"/>
            <a:ext cx="7772400" cy="1643697"/>
          </a:xfrm>
          <a:prstGeom prst="rect">
            <a:avLst/>
          </a:prstGeom>
          <a:noFill/>
          <a:ln w="9525">
            <a:noFill/>
            <a:miter lim="800000"/>
            <a:headEnd/>
            <a:tailEnd/>
          </a:ln>
          <a:effectLst/>
        </p:spPr>
        <p:txBody>
          <a:bodyPr/>
          <a:lstStyle>
            <a:lvl1pPr algn="ctr">
              <a:defRPr sz="4000"/>
            </a:lvl1pPr>
          </a:lstStyle>
          <a:p>
            <a:pPr lvl="0"/>
            <a:r>
              <a:rPr lang="es-ES_tradnl" noProof="0" smtClean="0"/>
              <a:t>Click to edit Master title style</a:t>
            </a:r>
            <a:endParaRPr lang="es-CO" noProof="0" smtClean="0"/>
          </a:p>
        </p:txBody>
      </p:sp>
    </p:spTree>
    <p:extLst>
      <p:ext uri="{BB962C8B-B14F-4D97-AF65-F5344CB8AC3E}">
        <p14:creationId xmlns:p14="http://schemas.microsoft.com/office/powerpoint/2010/main" xmlns="" val="358815987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9392220"/>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body" idx="1"/>
          </p:nvPr>
        </p:nvSpPr>
        <p:spPr bwMode="auto">
          <a:xfrm>
            <a:off x="685800" y="1116013"/>
            <a:ext cx="7772400" cy="5132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39939" name="Rectangle 3"/>
          <p:cNvSpPr>
            <a:spLocks noGrp="1" noChangeArrowheads="1"/>
          </p:cNvSpPr>
          <p:nvPr>
            <p:ph type="title"/>
          </p:nvPr>
        </p:nvSpPr>
        <p:spPr bwMode="auto">
          <a:xfrm>
            <a:off x="685800" y="93663"/>
            <a:ext cx="77724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noProof="0" smtClean="0"/>
              <a:t>Click to edit Master title style</a:t>
            </a:r>
          </a:p>
        </p:txBody>
      </p:sp>
      <p:sp>
        <p:nvSpPr>
          <p:cNvPr id="1028" name="Line 8"/>
          <p:cNvSpPr>
            <a:spLocks noChangeShapeType="1"/>
          </p:cNvSpPr>
          <p:nvPr/>
        </p:nvSpPr>
        <p:spPr bwMode="auto">
          <a:xfrm>
            <a:off x="685800" y="6324600"/>
            <a:ext cx="7772400" cy="0"/>
          </a:xfrm>
          <a:prstGeom prst="line">
            <a:avLst/>
          </a:prstGeom>
          <a:noFill/>
          <a:ln w="38100">
            <a:solidFill>
              <a:srgbClr val="004200"/>
            </a:solidFill>
            <a:round/>
            <a:headEnd/>
            <a:tailEnd/>
          </a:ln>
          <a:extLst>
            <a:ext uri="{909E8E84-426E-40DD-AFC4-6F175D3DCCD1}">
              <a14:hiddenFill xmlns:a14="http://schemas.microsoft.com/office/drawing/2010/main" xmlns="">
                <a:noFill/>
              </a14:hiddenFill>
            </a:ext>
          </a:extLst>
        </p:spPr>
        <p:txBody>
          <a:bodyPr/>
          <a:lstStyle/>
          <a:p>
            <a:endParaRPr lang="es-CO"/>
          </a:p>
        </p:txBody>
      </p:sp>
      <p:sp>
        <p:nvSpPr>
          <p:cNvPr id="5" name="Date Placeholder 4"/>
          <p:cNvSpPr>
            <a:spLocks noGrp="1"/>
          </p:cNvSpPr>
          <p:nvPr>
            <p:ph type="dt" sz="half" idx="2"/>
          </p:nvPr>
        </p:nvSpPr>
        <p:spPr>
          <a:xfrm>
            <a:off x="685800" y="6356350"/>
            <a:ext cx="1905000" cy="365125"/>
          </a:xfrm>
          <a:prstGeom prst="rect">
            <a:avLst/>
          </a:prstGeom>
        </p:spPr>
        <p:txBody>
          <a:bodyPr vert="horz" lIns="91440" tIns="45720" rIns="91440" bIns="45720" rtlCol="0" anchor="ctr"/>
          <a:lstStyle>
            <a:lvl1pPr algn="l">
              <a:defRPr sz="1200" b="0">
                <a:solidFill>
                  <a:schemeClr val="tx1"/>
                </a:solidFill>
                <a:latin typeface="+mn-lt"/>
              </a:defRPr>
            </a:lvl1pPr>
          </a:lstStyle>
          <a:p>
            <a:r>
              <a:rPr lang="es-CO" smtClean="0"/>
              <a:t>Enero 11, 2013</a:t>
            </a:r>
            <a:endParaRPr lang="es-CO" dirty="0"/>
          </a:p>
        </p:txBody>
      </p:sp>
      <p:sp>
        <p:nvSpPr>
          <p:cNvPr id="6" name="Slide Number Placeholder 5"/>
          <p:cNvSpPr>
            <a:spLocks noGrp="1"/>
          </p:cNvSpPr>
          <p:nvPr>
            <p:ph type="sldNum" sz="quarter" idx="4"/>
          </p:nvPr>
        </p:nvSpPr>
        <p:spPr>
          <a:xfrm>
            <a:off x="6553200" y="6356350"/>
            <a:ext cx="1905000" cy="365125"/>
          </a:xfrm>
          <a:prstGeom prst="rect">
            <a:avLst/>
          </a:prstGeom>
        </p:spPr>
        <p:txBody>
          <a:bodyPr vert="horz" lIns="91440" tIns="45720" rIns="91440" bIns="45720" rtlCol="0" anchor="ctr"/>
          <a:lstStyle>
            <a:lvl1pPr algn="r">
              <a:defRPr sz="1200" b="0">
                <a:solidFill>
                  <a:schemeClr val="tx1"/>
                </a:solidFill>
                <a:latin typeface="+mn-lt"/>
              </a:defRPr>
            </a:lvl1pPr>
          </a:lstStyle>
          <a:p>
            <a:fld id="{486683A4-B080-4031-9672-86142D3EAB9B}" type="slidenum">
              <a:rPr lang="es-CO" smtClean="0"/>
              <a:pPr/>
              <a:t>‹Nº›</a:t>
            </a:fld>
            <a:endParaRPr lang="es-CO"/>
          </a:p>
        </p:txBody>
      </p:sp>
      <p:sp>
        <p:nvSpPr>
          <p:cNvPr id="2" name="1 Marcador de pie de página"/>
          <p:cNvSpPr>
            <a:spLocks noGrp="1"/>
          </p:cNvSpPr>
          <p:nvPr>
            <p:ph type="ftr" sz="quarter" idx="3"/>
          </p:nvPr>
        </p:nvSpPr>
        <p:spPr>
          <a:xfrm>
            <a:off x="2743200" y="6356350"/>
            <a:ext cx="3657600" cy="365125"/>
          </a:xfrm>
          <a:prstGeom prst="rect">
            <a:avLst/>
          </a:prstGeom>
        </p:spPr>
        <p:txBody>
          <a:bodyPr vert="horz" lIns="91440" tIns="45720" rIns="91440" bIns="45720" rtlCol="0" anchor="ctr"/>
          <a:lstStyle>
            <a:lvl1pPr algn="ctr">
              <a:defRPr sz="1200" b="0">
                <a:solidFill>
                  <a:schemeClr val="tx1"/>
                </a:solidFill>
                <a:latin typeface="+mn-lt"/>
              </a:defRPr>
            </a:lvl1pPr>
          </a:lstStyle>
          <a:p>
            <a:r>
              <a:rPr lang="es-CO" smtClean="0"/>
              <a:t>Nombre del artículo</a:t>
            </a:r>
            <a:endParaRPr lang="es-CO"/>
          </a:p>
        </p:txBody>
      </p:sp>
    </p:spTree>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Lst>
  <p:timing>
    <p:tnLst>
      <p:par>
        <p:cTn id="1" dur="indefinite" restart="never" nodeType="tmRoot"/>
      </p:par>
    </p:tnLst>
  </p:timing>
  <p:hf hdr="0"/>
  <p:txStyles>
    <p:titleStyle>
      <a:lvl1pPr algn="l" rtl="0" eaLnBrk="0" fontAlgn="base" hangingPunct="0">
        <a:spcBef>
          <a:spcPct val="0"/>
        </a:spcBef>
        <a:spcAft>
          <a:spcPct val="0"/>
        </a:spcAft>
        <a:defRPr sz="3200" b="1">
          <a:solidFill>
            <a:srgbClr val="004200"/>
          </a:solidFill>
          <a:effectLst>
            <a:outerShdw blurRad="38100" dist="38100" dir="2700000" algn="tl">
              <a:srgbClr val="C0C0C0"/>
            </a:outerShdw>
          </a:effectLst>
          <a:latin typeface="+mj-lt"/>
          <a:ea typeface="ＭＳ Ｐゴシック" charset="0"/>
          <a:cs typeface="ＭＳ Ｐゴシック" charset="0"/>
        </a:defRPr>
      </a:lvl1pPr>
      <a:lvl2pPr algn="l" rtl="0" eaLnBrk="0" fontAlgn="base" hangingPunct="0">
        <a:spcBef>
          <a:spcPct val="0"/>
        </a:spcBef>
        <a:spcAft>
          <a:spcPct val="0"/>
        </a:spcAft>
        <a:defRPr sz="3200" b="1">
          <a:solidFill>
            <a:srgbClr val="004200"/>
          </a:solidFill>
          <a:effectLst>
            <a:outerShdw blurRad="38100" dist="38100" dir="2700000" algn="tl">
              <a:srgbClr val="C0C0C0"/>
            </a:outerShdw>
          </a:effectLst>
          <a:latin typeface="Calibri" charset="0"/>
          <a:ea typeface="ＭＳ Ｐゴシック" charset="0"/>
          <a:cs typeface="ＭＳ Ｐゴシック" charset="0"/>
        </a:defRPr>
      </a:lvl2pPr>
      <a:lvl3pPr algn="l" rtl="0" eaLnBrk="0" fontAlgn="base" hangingPunct="0">
        <a:spcBef>
          <a:spcPct val="0"/>
        </a:spcBef>
        <a:spcAft>
          <a:spcPct val="0"/>
        </a:spcAft>
        <a:defRPr sz="3200" b="1">
          <a:solidFill>
            <a:srgbClr val="004200"/>
          </a:solidFill>
          <a:effectLst>
            <a:outerShdw blurRad="38100" dist="38100" dir="2700000" algn="tl">
              <a:srgbClr val="C0C0C0"/>
            </a:outerShdw>
          </a:effectLst>
          <a:latin typeface="Calibri" charset="0"/>
          <a:ea typeface="ＭＳ Ｐゴシック" charset="0"/>
          <a:cs typeface="ＭＳ Ｐゴシック" charset="0"/>
        </a:defRPr>
      </a:lvl3pPr>
      <a:lvl4pPr algn="l" rtl="0" eaLnBrk="0" fontAlgn="base" hangingPunct="0">
        <a:spcBef>
          <a:spcPct val="0"/>
        </a:spcBef>
        <a:spcAft>
          <a:spcPct val="0"/>
        </a:spcAft>
        <a:defRPr sz="3200" b="1">
          <a:solidFill>
            <a:srgbClr val="004200"/>
          </a:solidFill>
          <a:effectLst>
            <a:outerShdw blurRad="38100" dist="38100" dir="2700000" algn="tl">
              <a:srgbClr val="C0C0C0"/>
            </a:outerShdw>
          </a:effectLst>
          <a:latin typeface="Calibri" charset="0"/>
          <a:ea typeface="ＭＳ Ｐゴシック" charset="0"/>
          <a:cs typeface="ＭＳ Ｐゴシック" charset="0"/>
        </a:defRPr>
      </a:lvl4pPr>
      <a:lvl5pPr algn="l" rtl="0" eaLnBrk="0" fontAlgn="base" hangingPunct="0">
        <a:spcBef>
          <a:spcPct val="0"/>
        </a:spcBef>
        <a:spcAft>
          <a:spcPct val="0"/>
        </a:spcAft>
        <a:defRPr sz="3200" b="1">
          <a:solidFill>
            <a:srgbClr val="004200"/>
          </a:solidFill>
          <a:effectLst>
            <a:outerShdw blurRad="38100" dist="38100" dir="2700000" algn="tl">
              <a:srgbClr val="C0C0C0"/>
            </a:outerShdw>
          </a:effectLst>
          <a:latin typeface="Calibri" charset="0"/>
          <a:ea typeface="ＭＳ Ｐゴシック" charset="0"/>
          <a:cs typeface="ＭＳ Ｐゴシック" charset="0"/>
        </a:defRPr>
      </a:lvl5pPr>
      <a:lvl6pPr marL="457200" algn="l" rtl="0" eaLnBrk="1" fontAlgn="base" hangingPunct="1">
        <a:spcBef>
          <a:spcPct val="0"/>
        </a:spcBef>
        <a:spcAft>
          <a:spcPct val="0"/>
        </a:spcAft>
        <a:defRPr sz="3200" b="1">
          <a:solidFill>
            <a:srgbClr val="004200"/>
          </a:solidFill>
          <a:effectLst>
            <a:outerShdw blurRad="38100" dist="38100" dir="2700000" algn="tl">
              <a:srgbClr val="C0C0C0"/>
            </a:outerShdw>
          </a:effectLst>
          <a:latin typeface="Arial" pitchFamily="34" charset="0"/>
        </a:defRPr>
      </a:lvl6pPr>
      <a:lvl7pPr marL="914400" algn="l" rtl="0" eaLnBrk="1" fontAlgn="base" hangingPunct="1">
        <a:spcBef>
          <a:spcPct val="0"/>
        </a:spcBef>
        <a:spcAft>
          <a:spcPct val="0"/>
        </a:spcAft>
        <a:defRPr sz="3200" b="1">
          <a:solidFill>
            <a:srgbClr val="004200"/>
          </a:solidFill>
          <a:effectLst>
            <a:outerShdw blurRad="38100" dist="38100" dir="2700000" algn="tl">
              <a:srgbClr val="C0C0C0"/>
            </a:outerShdw>
          </a:effectLst>
          <a:latin typeface="Arial" pitchFamily="34" charset="0"/>
        </a:defRPr>
      </a:lvl7pPr>
      <a:lvl8pPr marL="1371600" algn="l" rtl="0" eaLnBrk="1" fontAlgn="base" hangingPunct="1">
        <a:spcBef>
          <a:spcPct val="0"/>
        </a:spcBef>
        <a:spcAft>
          <a:spcPct val="0"/>
        </a:spcAft>
        <a:defRPr sz="3200" b="1">
          <a:solidFill>
            <a:srgbClr val="004200"/>
          </a:solidFill>
          <a:effectLst>
            <a:outerShdw blurRad="38100" dist="38100" dir="2700000" algn="tl">
              <a:srgbClr val="C0C0C0"/>
            </a:outerShdw>
          </a:effectLst>
          <a:latin typeface="Arial" pitchFamily="34" charset="0"/>
        </a:defRPr>
      </a:lvl8pPr>
      <a:lvl9pPr marL="1828800" algn="l" rtl="0" eaLnBrk="1" fontAlgn="base" hangingPunct="1">
        <a:spcBef>
          <a:spcPct val="0"/>
        </a:spcBef>
        <a:spcAft>
          <a:spcPct val="0"/>
        </a:spcAft>
        <a:defRPr sz="3200" b="1">
          <a:solidFill>
            <a:srgbClr val="004200"/>
          </a:solidFill>
          <a:effectLst>
            <a:outerShdw blurRad="38100" dist="38100" dir="2700000" algn="tl">
              <a:srgbClr val="C0C0C0"/>
            </a:outerShdw>
          </a:effectLst>
          <a:latin typeface="Arial" pitchFamily="34" charset="0"/>
        </a:defRPr>
      </a:lvl9pPr>
    </p:titleStyle>
    <p:bodyStyle>
      <a:lvl1pPr marL="342900" indent="-342900" algn="l" rtl="0" eaLnBrk="0" fontAlgn="base" hangingPunct="0">
        <a:spcBef>
          <a:spcPct val="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0"/>
        </a:spcBef>
        <a:spcAft>
          <a:spcPct val="0"/>
        </a:spcAft>
        <a:buChar char="–"/>
        <a:defRPr sz="2000">
          <a:solidFill>
            <a:schemeClr val="tx1"/>
          </a:solidFill>
          <a:latin typeface="+mn-lt"/>
          <a:ea typeface="ＭＳ Ｐゴシック" charset="0"/>
        </a:defRPr>
      </a:lvl2pPr>
      <a:lvl3pPr marL="1143000" indent="-228600" algn="l" rtl="0" eaLnBrk="0" fontAlgn="base" hangingPunct="0">
        <a:spcBef>
          <a:spcPct val="0"/>
        </a:spcBef>
        <a:spcAft>
          <a:spcPct val="0"/>
        </a:spcAft>
        <a:buChar char="•"/>
        <a:defRPr>
          <a:solidFill>
            <a:schemeClr val="tx1"/>
          </a:solidFill>
          <a:latin typeface="+mn-lt"/>
          <a:ea typeface="ＭＳ Ｐゴシック" charset="0"/>
        </a:defRPr>
      </a:lvl3pPr>
      <a:lvl4pPr marL="1600200" indent="-228600" algn="l" rtl="0" eaLnBrk="0" fontAlgn="base" hangingPunct="0">
        <a:spcBef>
          <a:spcPct val="0"/>
        </a:spcBef>
        <a:spcAft>
          <a:spcPct val="0"/>
        </a:spcAft>
        <a:buChar char="–"/>
        <a:defRPr sz="1600">
          <a:solidFill>
            <a:schemeClr val="tx1"/>
          </a:solidFill>
          <a:latin typeface="+mn-lt"/>
          <a:ea typeface="ＭＳ Ｐゴシック" charset="0"/>
        </a:defRPr>
      </a:lvl4pPr>
      <a:lvl5pPr marL="2057400" indent="-228600" algn="l" rtl="0" eaLnBrk="0" fontAlgn="base" hangingPunct="0">
        <a:spcBef>
          <a:spcPct val="0"/>
        </a:spcBef>
        <a:spcAft>
          <a:spcPct val="0"/>
        </a:spcAft>
        <a:buChar char="»"/>
        <a:defRPr sz="1600">
          <a:solidFill>
            <a:schemeClr val="tx1"/>
          </a:solidFill>
          <a:latin typeface="+mn-lt"/>
          <a:ea typeface="ＭＳ Ｐゴシック" charset="0"/>
        </a:defRPr>
      </a:lvl5pPr>
      <a:lvl6pPr marL="2514600" indent="-228600" algn="l" rtl="0" eaLnBrk="1" fontAlgn="base" hangingPunct="1">
        <a:spcBef>
          <a:spcPct val="0"/>
        </a:spcBef>
        <a:spcAft>
          <a:spcPct val="0"/>
        </a:spcAft>
        <a:buChar char="»"/>
        <a:defRPr sz="1600">
          <a:solidFill>
            <a:schemeClr val="tx1"/>
          </a:solidFill>
          <a:latin typeface="+mn-lt"/>
        </a:defRPr>
      </a:lvl6pPr>
      <a:lvl7pPr marL="2971800" indent="-228600" algn="l" rtl="0" eaLnBrk="1" fontAlgn="base" hangingPunct="1">
        <a:spcBef>
          <a:spcPct val="0"/>
        </a:spcBef>
        <a:spcAft>
          <a:spcPct val="0"/>
        </a:spcAft>
        <a:buChar char="»"/>
        <a:defRPr sz="1600">
          <a:solidFill>
            <a:schemeClr val="tx1"/>
          </a:solidFill>
          <a:latin typeface="+mn-lt"/>
        </a:defRPr>
      </a:lvl7pPr>
      <a:lvl8pPr marL="3429000" indent="-228600" algn="l" rtl="0" eaLnBrk="1" fontAlgn="base" hangingPunct="1">
        <a:spcBef>
          <a:spcPct val="0"/>
        </a:spcBef>
        <a:spcAft>
          <a:spcPct val="0"/>
        </a:spcAft>
        <a:buChar char="»"/>
        <a:defRPr sz="1600">
          <a:solidFill>
            <a:schemeClr val="tx1"/>
          </a:solidFill>
          <a:latin typeface="+mn-lt"/>
        </a:defRPr>
      </a:lvl8pPr>
      <a:lvl9pPr marL="3886200" indent="-228600" algn="l" rtl="0" eaLnBrk="1" fontAlgn="base" hangingPunct="1">
        <a:spcBef>
          <a:spcPct val="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gonzalez5@unab.edu.co"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685800"/>
            <a:ext cx="7772400" cy="2895600"/>
          </a:xfrm>
          <a:ln>
            <a:headEnd type="none" w="med" len="med"/>
            <a:tailEnd type="none" w="med" len="med"/>
          </a:ln>
        </p:spPr>
        <p:txBody>
          <a:bodyPr/>
          <a:lstStyle/>
          <a:p>
            <a:r>
              <a:rPr lang="en-US" dirty="0" smtClean="0"/>
              <a:t>Prototyping Fast, Simple, Secure Switches for Ethane</a:t>
            </a:r>
            <a:r>
              <a:rPr lang="es-CO" dirty="0" smtClean="0"/>
              <a:t/>
            </a:r>
            <a:br>
              <a:rPr lang="es-CO" dirty="0" smtClean="0"/>
            </a:br>
            <a:r>
              <a:rPr lang="es-CO" sz="2800" dirty="0" err="1" smtClean="0">
                <a:solidFill>
                  <a:schemeClr val="tx1"/>
                </a:solidFill>
              </a:rPr>
              <a:t>Jianying</a:t>
            </a:r>
            <a:r>
              <a:rPr lang="es-CO" sz="2800" dirty="0" smtClean="0">
                <a:solidFill>
                  <a:schemeClr val="tx1"/>
                </a:solidFill>
              </a:rPr>
              <a:t> </a:t>
            </a:r>
            <a:r>
              <a:rPr lang="es-CO" sz="2800" dirty="0" err="1" smtClean="0">
                <a:solidFill>
                  <a:schemeClr val="tx1"/>
                </a:solidFill>
              </a:rPr>
              <a:t>Luo</a:t>
            </a:r>
            <a:r>
              <a:rPr lang="es-CO" sz="2800" dirty="0" smtClean="0">
                <a:solidFill>
                  <a:schemeClr val="tx1"/>
                </a:solidFill>
              </a:rPr>
              <a:t>, Justin </a:t>
            </a:r>
            <a:r>
              <a:rPr lang="es-CO" sz="2800" dirty="0" err="1" smtClean="0">
                <a:solidFill>
                  <a:schemeClr val="tx1"/>
                </a:solidFill>
              </a:rPr>
              <a:t>Pettit</a:t>
            </a:r>
            <a:r>
              <a:rPr lang="es-CO" sz="2800" dirty="0" smtClean="0">
                <a:solidFill>
                  <a:schemeClr val="tx1"/>
                </a:solidFill>
              </a:rPr>
              <a:t>, Martin Casado, John </a:t>
            </a:r>
            <a:r>
              <a:rPr lang="es-CO" sz="2800" dirty="0" err="1" smtClean="0">
                <a:solidFill>
                  <a:schemeClr val="tx1"/>
                </a:solidFill>
              </a:rPr>
              <a:t>Lockwood</a:t>
            </a:r>
            <a:r>
              <a:rPr lang="es-CO" sz="2800" dirty="0" smtClean="0">
                <a:solidFill>
                  <a:schemeClr val="tx1"/>
                </a:solidFill>
              </a:rPr>
              <a:t>, Nick </a:t>
            </a:r>
            <a:r>
              <a:rPr lang="es-CO" sz="2800" dirty="0" err="1" smtClean="0">
                <a:solidFill>
                  <a:schemeClr val="tx1"/>
                </a:solidFill>
              </a:rPr>
              <a:t>McKeown</a:t>
            </a:r>
            <a:r>
              <a:rPr lang="es-CO" sz="2800" dirty="0" smtClean="0">
                <a:solidFill>
                  <a:schemeClr val="tx1"/>
                </a:solidFill>
              </a:rPr>
              <a:t/>
            </a:r>
            <a:br>
              <a:rPr lang="es-CO" sz="2800" dirty="0" smtClean="0">
                <a:solidFill>
                  <a:schemeClr val="tx1"/>
                </a:solidFill>
              </a:rPr>
            </a:br>
            <a:r>
              <a:rPr lang="es-CO" sz="2800" dirty="0" err="1" smtClean="0">
                <a:solidFill>
                  <a:schemeClr val="tx1"/>
                </a:solidFill>
              </a:rPr>
              <a:t>Computer</a:t>
            </a:r>
            <a:r>
              <a:rPr lang="es-CO" sz="2800" dirty="0" smtClean="0">
                <a:solidFill>
                  <a:schemeClr val="tx1"/>
                </a:solidFill>
              </a:rPr>
              <a:t> </a:t>
            </a:r>
            <a:r>
              <a:rPr lang="es-CO" sz="2800" dirty="0" err="1" smtClean="0">
                <a:solidFill>
                  <a:schemeClr val="tx1"/>
                </a:solidFill>
              </a:rPr>
              <a:t>Systems</a:t>
            </a:r>
            <a:r>
              <a:rPr lang="es-CO" sz="2800" dirty="0" smtClean="0">
                <a:solidFill>
                  <a:schemeClr val="tx1"/>
                </a:solidFill>
              </a:rPr>
              <a:t> </a:t>
            </a:r>
            <a:r>
              <a:rPr lang="es-CO" sz="2800" dirty="0" err="1" smtClean="0">
                <a:solidFill>
                  <a:schemeClr val="tx1"/>
                </a:solidFill>
              </a:rPr>
              <a:t>Laboratory</a:t>
            </a:r>
            <a:r>
              <a:rPr lang="es-CO" sz="2800" dirty="0" smtClean="0">
                <a:solidFill>
                  <a:schemeClr val="tx1"/>
                </a:solidFill>
              </a:rPr>
              <a:t>, </a:t>
            </a:r>
            <a:r>
              <a:rPr lang="es-CO" sz="2800" dirty="0" err="1" smtClean="0">
                <a:solidFill>
                  <a:schemeClr val="tx1"/>
                </a:solidFill>
              </a:rPr>
              <a:t>Stanford</a:t>
            </a:r>
            <a:r>
              <a:rPr lang="es-CO" sz="2800" dirty="0" smtClean="0">
                <a:solidFill>
                  <a:schemeClr val="tx1"/>
                </a:solidFill>
              </a:rPr>
              <a:t> </a:t>
            </a:r>
            <a:r>
              <a:rPr lang="es-CO" sz="2800" dirty="0" err="1" smtClean="0">
                <a:solidFill>
                  <a:schemeClr val="tx1"/>
                </a:solidFill>
              </a:rPr>
              <a:t>University</a:t>
            </a:r>
            <a:r>
              <a:rPr lang="es-CO" sz="2800" dirty="0" smtClean="0"/>
              <a:t/>
            </a:r>
            <a:br>
              <a:rPr lang="es-CO" sz="2800" dirty="0" smtClean="0"/>
            </a:br>
            <a:endParaRPr lang="es-CO" sz="2800" dirty="0">
              <a:solidFill>
                <a:srgbClr val="990000"/>
              </a:solidFill>
            </a:endParaRPr>
          </a:p>
        </p:txBody>
      </p:sp>
      <p:sp>
        <p:nvSpPr>
          <p:cNvPr id="2075" name="Rectangle 27"/>
          <p:cNvSpPr>
            <a:spLocks noGrp="1" noChangeArrowheads="1"/>
          </p:cNvSpPr>
          <p:nvPr>
            <p:ph type="subTitle" idx="4294967295"/>
          </p:nvPr>
        </p:nvSpPr>
        <p:spPr>
          <a:xfrm>
            <a:off x="685800" y="4038600"/>
            <a:ext cx="7772400" cy="2097088"/>
          </a:xfrm>
          <a:noFill/>
          <a:ln/>
        </p:spPr>
        <p:txBody>
          <a:bodyPr/>
          <a:lstStyle/>
          <a:p>
            <a:pPr marL="0" indent="0" algn="ctr">
              <a:lnSpc>
                <a:spcPct val="90000"/>
              </a:lnSpc>
              <a:buNone/>
            </a:pPr>
            <a:r>
              <a:rPr lang="es-CO" dirty="0" smtClean="0">
                <a:solidFill>
                  <a:srgbClr val="800000"/>
                </a:solidFill>
              </a:rPr>
              <a:t>Presentado por</a:t>
            </a:r>
          </a:p>
          <a:p>
            <a:pPr marL="0" indent="0" algn="ctr">
              <a:lnSpc>
                <a:spcPct val="90000"/>
              </a:lnSpc>
              <a:buNone/>
            </a:pPr>
            <a:r>
              <a:rPr lang="es-CO" dirty="0" smtClean="0"/>
              <a:t>Eduard González</a:t>
            </a:r>
            <a:endParaRPr lang="es-CO" dirty="0" smtClean="0"/>
          </a:p>
          <a:p>
            <a:pPr marL="0" indent="0" algn="ctr">
              <a:buNone/>
            </a:pPr>
            <a:r>
              <a:rPr lang="es-CO" sz="2000" dirty="0" smtClean="0">
                <a:hlinkClick r:id="rId3"/>
              </a:rPr>
              <a:t>egonzalez5@unab.edu.co</a:t>
            </a:r>
            <a:endParaRPr lang="es-CO" sz="2000" dirty="0" smtClean="0"/>
          </a:p>
        </p:txBody>
      </p:sp>
    </p:spTree>
    <p:extLst>
      <p:ext uri="{BB962C8B-B14F-4D97-AF65-F5344CB8AC3E}">
        <p14:creationId xmlns:p14="http://schemas.microsoft.com/office/powerpoint/2010/main" xmlns="" val="367298445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7667" name="Rectangle 3"/>
          <p:cNvSpPr>
            <a:spLocks noGrp="1" noChangeArrowheads="1"/>
          </p:cNvSpPr>
          <p:nvPr>
            <p:ph idx="1"/>
          </p:nvPr>
        </p:nvSpPr>
        <p:spPr>
          <a:xfrm>
            <a:off x="685800" y="1143000"/>
            <a:ext cx="7754112" cy="5129784"/>
          </a:xfrm>
        </p:spPr>
        <p:txBody>
          <a:bodyPr/>
          <a:lstStyle/>
          <a:p>
            <a:pPr>
              <a:buNone/>
            </a:pPr>
            <a:r>
              <a:rPr lang="es-CO" dirty="0" smtClean="0"/>
              <a:t>Los </a:t>
            </a:r>
            <a:r>
              <a:rPr lang="es-CO" dirty="0" smtClean="0"/>
              <a:t>mas importante en una red empresarial es la seguridad </a:t>
            </a:r>
            <a:r>
              <a:rPr lang="es-CO" dirty="0" smtClean="0"/>
              <a:t>y la </a:t>
            </a:r>
            <a:r>
              <a:rPr lang="es-CO" dirty="0" smtClean="0"/>
              <a:t>gestión de la red, En el articulo plantean que la única forma de gestionar y tener segura una red, es identificar el origen de todo tráfico y mantener a alguien (persona o maquina) gestionando este proceso. Por ende, </a:t>
            </a:r>
            <a:r>
              <a:rPr lang="es-CO" dirty="0" err="1" smtClean="0"/>
              <a:t>Ethane</a:t>
            </a:r>
            <a:r>
              <a:rPr lang="es-CO" dirty="0" smtClean="0"/>
              <a:t> </a:t>
            </a:r>
          </a:p>
          <a:p>
            <a:pPr lvl="0"/>
            <a:r>
              <a:rPr lang="es-CO" dirty="0" smtClean="0"/>
              <a:t>Autentica todos los seres humanos, computadoras, </a:t>
            </a:r>
            <a:r>
              <a:rPr lang="es-CO" dirty="0" err="1" smtClean="0"/>
              <a:t>switches</a:t>
            </a:r>
            <a:r>
              <a:rPr lang="es-CO" dirty="0" smtClean="0"/>
              <a:t> y los sigue en todo momento.</a:t>
            </a:r>
          </a:p>
          <a:p>
            <a:pPr lvl="0"/>
            <a:r>
              <a:rPr lang="es-CO" dirty="0" smtClean="0"/>
              <a:t> Implementa una política de lenguaje de toda la red en términos de usuarios, maquinas y servicios. Antes de que un flujo este permitido en la red, este se comprueba con la política de lenguaje.</a:t>
            </a:r>
            <a:endParaRPr lang="es-CO" dirty="0"/>
          </a:p>
        </p:txBody>
      </p:sp>
      <p:sp>
        <p:nvSpPr>
          <p:cNvPr id="1137666" name="Rectangle 2"/>
          <p:cNvSpPr>
            <a:spLocks noGrp="1" noChangeArrowheads="1"/>
          </p:cNvSpPr>
          <p:nvPr>
            <p:ph type="title"/>
          </p:nvPr>
        </p:nvSpPr>
        <p:spPr>
          <a:ln/>
        </p:spPr>
        <p:txBody>
          <a:bodyPr/>
          <a:lstStyle/>
          <a:p>
            <a:r>
              <a:rPr lang="es-CO" dirty="0" smtClean="0"/>
              <a:t>Descripción de la solución (</a:t>
            </a:r>
            <a:r>
              <a:rPr lang="es-CO" i="1" dirty="0" err="1" smtClean="0"/>
              <a:t>Approach</a:t>
            </a:r>
            <a:r>
              <a:rPr lang="es-CO" dirty="0" smtClean="0"/>
              <a:t>)</a:t>
            </a:r>
            <a:endParaRPr lang="es-CO" dirty="0"/>
          </a:p>
        </p:txBody>
      </p:sp>
      <p:sp>
        <p:nvSpPr>
          <p:cNvPr id="14" name="Date Placeholder 3"/>
          <p:cNvSpPr>
            <a:spLocks noGrp="1"/>
          </p:cNvSpPr>
          <p:nvPr>
            <p:ph type="dt" sz="half" idx="10"/>
          </p:nvPr>
        </p:nvSpPr>
        <p:spPr/>
        <p:txBody>
          <a:bodyPr/>
          <a:lstStyle/>
          <a:p>
            <a:r>
              <a:rPr lang="es-CO" smtClean="0"/>
              <a:t>Enero 11, 2013</a:t>
            </a:r>
            <a:endParaRPr lang="en-US"/>
          </a:p>
        </p:txBody>
      </p:sp>
      <p:sp>
        <p:nvSpPr>
          <p:cNvPr id="16" name="Slide Number Placeholder 5"/>
          <p:cNvSpPr>
            <a:spLocks noGrp="1"/>
          </p:cNvSpPr>
          <p:nvPr>
            <p:ph type="sldNum" sz="quarter" idx="11"/>
          </p:nvPr>
        </p:nvSpPr>
        <p:spPr/>
        <p:txBody>
          <a:bodyPr/>
          <a:lstStyle/>
          <a:p>
            <a:fld id="{5F89F970-D641-43B9-BCBF-60EE0135AC1C}" type="slidenum">
              <a:rPr lang="en-US"/>
              <a:pPr/>
              <a:t>10</a:t>
            </a:fld>
            <a:endParaRPr lang="en-US"/>
          </a:p>
        </p:txBody>
      </p:sp>
      <p:sp>
        <p:nvSpPr>
          <p:cNvPr id="2" name="1 Marcador de pie de página"/>
          <p:cNvSpPr>
            <a:spLocks noGrp="1"/>
          </p:cNvSpPr>
          <p:nvPr>
            <p:ph type="ftr" sz="quarter" idx="12"/>
          </p:nvPr>
        </p:nvSpPr>
        <p:spPr/>
        <p:txBody>
          <a:bodyPr/>
          <a:lstStyle/>
          <a:p>
            <a:r>
              <a:rPr lang="es-CO" smtClean="0"/>
              <a:t>Nombre del artículo</a:t>
            </a:r>
            <a:endParaRPr lang="es-CO"/>
          </a:p>
        </p:txBody>
      </p:sp>
    </p:spTree>
    <p:extLst>
      <p:ext uri="{BB962C8B-B14F-4D97-AF65-F5344CB8AC3E}">
        <p14:creationId xmlns:p14="http://schemas.microsoft.com/office/powerpoint/2010/main" xmlns="" val="79997674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7667" name="Rectangle 3"/>
          <p:cNvSpPr>
            <a:spLocks noGrp="1" noChangeArrowheads="1"/>
          </p:cNvSpPr>
          <p:nvPr>
            <p:ph idx="1"/>
          </p:nvPr>
        </p:nvSpPr>
        <p:spPr>
          <a:xfrm>
            <a:off x="685800" y="1143000"/>
            <a:ext cx="7754112" cy="5129784"/>
          </a:xfrm>
        </p:spPr>
        <p:txBody>
          <a:bodyPr/>
          <a:lstStyle/>
          <a:p>
            <a:pPr>
              <a:buNone/>
            </a:pPr>
            <a:r>
              <a:rPr lang="es-CO" dirty="0" smtClean="0"/>
              <a:t>Para poder implementar </a:t>
            </a:r>
            <a:r>
              <a:rPr lang="es-CO" dirty="0" err="1" smtClean="0"/>
              <a:t>Ethane</a:t>
            </a:r>
            <a:r>
              <a:rPr lang="es-CO" dirty="0" smtClean="0"/>
              <a:t> es necesario hacer dos </a:t>
            </a:r>
            <a:r>
              <a:rPr lang="es-CO" dirty="0" smtClean="0"/>
              <a:t>Cambios </a:t>
            </a:r>
            <a:r>
              <a:rPr lang="es-CO" dirty="0" smtClean="0"/>
              <a:t>en la red.</a:t>
            </a:r>
          </a:p>
          <a:p>
            <a:pPr lvl="0"/>
            <a:r>
              <a:rPr lang="es-CO" dirty="0" err="1" smtClean="0"/>
              <a:t>Switches</a:t>
            </a:r>
            <a:r>
              <a:rPr lang="es-CO" dirty="0" smtClean="0"/>
              <a:t> y </a:t>
            </a:r>
            <a:r>
              <a:rPr lang="es-CO" dirty="0" err="1" smtClean="0"/>
              <a:t>routers</a:t>
            </a:r>
            <a:r>
              <a:rPr lang="es-CO" dirty="0" smtClean="0"/>
              <a:t>, son remplazados con </a:t>
            </a:r>
            <a:r>
              <a:rPr lang="es-CO" dirty="0" err="1" smtClean="0"/>
              <a:t>switches</a:t>
            </a:r>
            <a:r>
              <a:rPr lang="es-CO" dirty="0" smtClean="0"/>
              <a:t> mucho más simples. estos se basan en tablas de flujo.  El </a:t>
            </a:r>
            <a:r>
              <a:rPr lang="es-CO" dirty="0" err="1" smtClean="0"/>
              <a:t>switch</a:t>
            </a:r>
            <a:r>
              <a:rPr lang="es-CO" dirty="0" smtClean="0"/>
              <a:t> no aprende las direcciones, no ejecuta </a:t>
            </a:r>
            <a:r>
              <a:rPr lang="es-CO" dirty="0" err="1" smtClean="0"/>
              <a:t>spanning</a:t>
            </a:r>
            <a:r>
              <a:rPr lang="es-CO" dirty="0" smtClean="0"/>
              <a:t> </a:t>
            </a:r>
            <a:r>
              <a:rPr lang="es-CO" dirty="0" err="1" smtClean="0"/>
              <a:t>tree</a:t>
            </a:r>
            <a:r>
              <a:rPr lang="es-CO" dirty="0" smtClean="0"/>
              <a:t>, protocolos de enrutamiento o cualquier lista de control de acceso. Lo que se hace el permitir o denegar flujos bajo el control de un controlador central</a:t>
            </a:r>
            <a:r>
              <a:rPr lang="es-CO" dirty="0" smtClean="0"/>
              <a:t>.</a:t>
            </a:r>
            <a:endParaRPr lang="es-CO" dirty="0" smtClean="0"/>
          </a:p>
          <a:p>
            <a:pPr lvl="0"/>
            <a:r>
              <a:rPr lang="es-CO" dirty="0" smtClean="0"/>
              <a:t> EL CONTROLADOR: cada red tiene un controlador central que decide si un flujo está permitido en la red. Esta decisión es tomada basado en un conjunto de reglas que componen la política de lenguaje.</a:t>
            </a:r>
          </a:p>
          <a:p>
            <a:pPr>
              <a:buNone/>
            </a:pPr>
            <a:endParaRPr lang="es-CO" dirty="0"/>
          </a:p>
        </p:txBody>
      </p:sp>
      <p:sp>
        <p:nvSpPr>
          <p:cNvPr id="1137666" name="Rectangle 2"/>
          <p:cNvSpPr>
            <a:spLocks noGrp="1" noChangeArrowheads="1"/>
          </p:cNvSpPr>
          <p:nvPr>
            <p:ph type="title"/>
          </p:nvPr>
        </p:nvSpPr>
        <p:spPr>
          <a:ln/>
        </p:spPr>
        <p:txBody>
          <a:bodyPr/>
          <a:lstStyle/>
          <a:p>
            <a:r>
              <a:rPr lang="es-CO" dirty="0" smtClean="0"/>
              <a:t>Descripción de la solución (</a:t>
            </a:r>
            <a:r>
              <a:rPr lang="es-CO" i="1" dirty="0" err="1" smtClean="0"/>
              <a:t>Approach</a:t>
            </a:r>
            <a:r>
              <a:rPr lang="es-CO" dirty="0" smtClean="0"/>
              <a:t>)</a:t>
            </a:r>
            <a:endParaRPr lang="es-CO" dirty="0"/>
          </a:p>
        </p:txBody>
      </p:sp>
      <p:sp>
        <p:nvSpPr>
          <p:cNvPr id="14" name="Date Placeholder 3"/>
          <p:cNvSpPr>
            <a:spLocks noGrp="1"/>
          </p:cNvSpPr>
          <p:nvPr>
            <p:ph type="dt" sz="half" idx="10"/>
          </p:nvPr>
        </p:nvSpPr>
        <p:spPr/>
        <p:txBody>
          <a:bodyPr/>
          <a:lstStyle/>
          <a:p>
            <a:r>
              <a:rPr lang="es-CO" smtClean="0"/>
              <a:t>Enero 11, 2013</a:t>
            </a:r>
            <a:endParaRPr lang="en-US"/>
          </a:p>
        </p:txBody>
      </p:sp>
      <p:sp>
        <p:nvSpPr>
          <p:cNvPr id="16" name="Slide Number Placeholder 5"/>
          <p:cNvSpPr>
            <a:spLocks noGrp="1"/>
          </p:cNvSpPr>
          <p:nvPr>
            <p:ph type="sldNum" sz="quarter" idx="11"/>
          </p:nvPr>
        </p:nvSpPr>
        <p:spPr/>
        <p:txBody>
          <a:bodyPr/>
          <a:lstStyle/>
          <a:p>
            <a:fld id="{5F89F970-D641-43B9-BCBF-60EE0135AC1C}" type="slidenum">
              <a:rPr lang="en-US"/>
              <a:pPr/>
              <a:t>11</a:t>
            </a:fld>
            <a:endParaRPr lang="en-US"/>
          </a:p>
        </p:txBody>
      </p:sp>
      <p:sp>
        <p:nvSpPr>
          <p:cNvPr id="2" name="1 Marcador de pie de página"/>
          <p:cNvSpPr>
            <a:spLocks noGrp="1"/>
          </p:cNvSpPr>
          <p:nvPr>
            <p:ph type="ftr" sz="quarter" idx="12"/>
          </p:nvPr>
        </p:nvSpPr>
        <p:spPr/>
        <p:txBody>
          <a:bodyPr/>
          <a:lstStyle/>
          <a:p>
            <a:r>
              <a:rPr lang="es-CO" smtClean="0"/>
              <a:t>Nombre del artículo</a:t>
            </a:r>
            <a:endParaRPr lang="es-CO"/>
          </a:p>
        </p:txBody>
      </p:sp>
    </p:spTree>
    <p:extLst>
      <p:ext uri="{BB962C8B-B14F-4D97-AF65-F5344CB8AC3E}">
        <p14:creationId xmlns:p14="http://schemas.microsoft.com/office/powerpoint/2010/main" xmlns="" val="79997674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427" name="Rectangle 3"/>
          <p:cNvSpPr>
            <a:spLocks noGrp="1" noChangeArrowheads="1"/>
          </p:cNvSpPr>
          <p:nvPr>
            <p:ph idx="1"/>
          </p:nvPr>
        </p:nvSpPr>
        <p:spPr/>
        <p:txBody>
          <a:bodyPr/>
          <a:lstStyle/>
          <a:p>
            <a:r>
              <a:rPr lang="es-CO" dirty="0">
                <a:solidFill>
                  <a:schemeClr val="bg1">
                    <a:lumMod val="65000"/>
                  </a:schemeClr>
                </a:solidFill>
              </a:rPr>
              <a:t>Motivación</a:t>
            </a:r>
          </a:p>
          <a:p>
            <a:r>
              <a:rPr lang="es-CO" dirty="0">
                <a:solidFill>
                  <a:schemeClr val="bg1">
                    <a:lumMod val="65000"/>
                  </a:schemeClr>
                </a:solidFill>
              </a:rPr>
              <a:t>Marco teórico (</a:t>
            </a:r>
            <a:r>
              <a:rPr lang="es-CO" i="1" dirty="0" err="1">
                <a:solidFill>
                  <a:schemeClr val="bg1">
                    <a:lumMod val="65000"/>
                  </a:schemeClr>
                </a:solidFill>
              </a:rPr>
              <a:t>Background</a:t>
            </a:r>
            <a:r>
              <a:rPr lang="es-CO" dirty="0">
                <a:solidFill>
                  <a:schemeClr val="bg1">
                    <a:lumMod val="65000"/>
                  </a:schemeClr>
                </a:solidFill>
              </a:rPr>
              <a:t>)</a:t>
            </a:r>
          </a:p>
          <a:p>
            <a:r>
              <a:rPr lang="es-CO" dirty="0">
                <a:solidFill>
                  <a:schemeClr val="bg1">
                    <a:lumMod val="65000"/>
                  </a:schemeClr>
                </a:solidFill>
              </a:rPr>
              <a:t>Estado del arte (</a:t>
            </a:r>
            <a:r>
              <a:rPr lang="es-CO" i="1" dirty="0" err="1">
                <a:solidFill>
                  <a:schemeClr val="bg1">
                    <a:lumMod val="65000"/>
                  </a:schemeClr>
                </a:solidFill>
              </a:rPr>
              <a:t>Related</a:t>
            </a:r>
            <a:r>
              <a:rPr lang="es-CO" i="1" dirty="0">
                <a:solidFill>
                  <a:schemeClr val="bg1">
                    <a:lumMod val="65000"/>
                  </a:schemeClr>
                </a:solidFill>
              </a:rPr>
              <a:t> </a:t>
            </a:r>
            <a:r>
              <a:rPr lang="es-CO" i="1" dirty="0" err="1">
                <a:solidFill>
                  <a:schemeClr val="bg1">
                    <a:lumMod val="65000"/>
                  </a:schemeClr>
                </a:solidFill>
              </a:rPr>
              <a:t>work</a:t>
            </a:r>
            <a:r>
              <a:rPr lang="es-CO" dirty="0">
                <a:solidFill>
                  <a:schemeClr val="bg1">
                    <a:lumMod val="65000"/>
                  </a:schemeClr>
                </a:solidFill>
              </a:rPr>
              <a:t>)</a:t>
            </a:r>
          </a:p>
          <a:p>
            <a:r>
              <a:rPr lang="es-CO" dirty="0">
                <a:solidFill>
                  <a:schemeClr val="bg1">
                    <a:lumMod val="65000"/>
                  </a:schemeClr>
                </a:solidFill>
              </a:rPr>
              <a:t>Descripción de la solución (</a:t>
            </a:r>
            <a:r>
              <a:rPr lang="es-CO" i="1" dirty="0" err="1">
                <a:solidFill>
                  <a:schemeClr val="bg1">
                    <a:lumMod val="65000"/>
                  </a:schemeClr>
                </a:solidFill>
              </a:rPr>
              <a:t>Approach</a:t>
            </a:r>
            <a:r>
              <a:rPr lang="es-CO" dirty="0">
                <a:solidFill>
                  <a:schemeClr val="bg1">
                    <a:lumMod val="65000"/>
                  </a:schemeClr>
                </a:solidFill>
              </a:rPr>
              <a:t>)</a:t>
            </a:r>
          </a:p>
          <a:p>
            <a:r>
              <a:rPr lang="es-CO" dirty="0">
                <a:solidFill>
                  <a:srgbClr val="990000"/>
                </a:solidFill>
              </a:rPr>
              <a:t>Metodología</a:t>
            </a:r>
          </a:p>
          <a:p>
            <a:r>
              <a:rPr lang="es-CO" dirty="0">
                <a:solidFill>
                  <a:schemeClr val="bg1">
                    <a:lumMod val="65000"/>
                  </a:schemeClr>
                </a:solidFill>
              </a:rPr>
              <a:t>Resultados</a:t>
            </a:r>
          </a:p>
          <a:p>
            <a:r>
              <a:rPr lang="es-CO" dirty="0" smtClean="0">
                <a:solidFill>
                  <a:schemeClr val="bg1">
                    <a:lumMod val="65000"/>
                  </a:schemeClr>
                </a:solidFill>
              </a:rPr>
              <a:t>Conclusiones</a:t>
            </a:r>
            <a:endParaRPr lang="es-CO" dirty="0">
              <a:solidFill>
                <a:schemeClr val="bg1">
                  <a:lumMod val="65000"/>
                </a:schemeClr>
              </a:solidFill>
            </a:endParaRPr>
          </a:p>
        </p:txBody>
      </p:sp>
      <p:sp>
        <p:nvSpPr>
          <p:cNvPr id="1127426" name="Rectangle 2"/>
          <p:cNvSpPr>
            <a:spLocks noGrp="1" noChangeArrowheads="1"/>
          </p:cNvSpPr>
          <p:nvPr>
            <p:ph type="title"/>
          </p:nvPr>
        </p:nvSpPr>
        <p:spPr>
          <a:ln/>
        </p:spPr>
        <p:txBody>
          <a:bodyPr/>
          <a:lstStyle/>
          <a:p>
            <a:r>
              <a:rPr lang="en-US" dirty="0" smtClean="0"/>
              <a:t>Agenda</a:t>
            </a:r>
            <a:endParaRPr lang="en-US" sz="2800" dirty="0">
              <a:solidFill>
                <a:srgbClr val="990000"/>
              </a:solidFill>
            </a:endParaRPr>
          </a:p>
        </p:txBody>
      </p:sp>
      <p:sp>
        <p:nvSpPr>
          <p:cNvPr id="4" name="Date Placeholder 3"/>
          <p:cNvSpPr>
            <a:spLocks noGrp="1"/>
          </p:cNvSpPr>
          <p:nvPr>
            <p:ph type="dt" sz="half" idx="10"/>
          </p:nvPr>
        </p:nvSpPr>
        <p:spPr/>
        <p:txBody>
          <a:bodyPr/>
          <a:lstStyle/>
          <a:p>
            <a:r>
              <a:rPr lang="es-CO" smtClean="0"/>
              <a:t>Enero 11, 2013</a:t>
            </a:r>
            <a:endParaRPr lang="en-US"/>
          </a:p>
        </p:txBody>
      </p:sp>
      <p:sp>
        <p:nvSpPr>
          <p:cNvPr id="6" name="Slide Number Placeholder 5"/>
          <p:cNvSpPr>
            <a:spLocks noGrp="1"/>
          </p:cNvSpPr>
          <p:nvPr>
            <p:ph type="sldNum" sz="quarter" idx="11"/>
          </p:nvPr>
        </p:nvSpPr>
        <p:spPr/>
        <p:txBody>
          <a:bodyPr/>
          <a:lstStyle/>
          <a:p>
            <a:fld id="{9E444F1F-1DEF-4832-9F7C-AA6E8163FEE9}" type="slidenum">
              <a:rPr lang="en-US"/>
              <a:pPr/>
              <a:t>12</a:t>
            </a:fld>
            <a:endParaRPr lang="en-US"/>
          </a:p>
        </p:txBody>
      </p:sp>
      <p:sp>
        <p:nvSpPr>
          <p:cNvPr id="2" name="1 Marcador de pie de página"/>
          <p:cNvSpPr>
            <a:spLocks noGrp="1"/>
          </p:cNvSpPr>
          <p:nvPr>
            <p:ph type="ftr" sz="quarter" idx="12"/>
          </p:nvPr>
        </p:nvSpPr>
        <p:spPr/>
        <p:txBody>
          <a:bodyPr/>
          <a:lstStyle/>
          <a:p>
            <a:r>
              <a:rPr lang="es-CO" smtClean="0"/>
              <a:t>Nombre del artículo</a:t>
            </a:r>
            <a:endParaRPr lang="es-CO"/>
          </a:p>
        </p:txBody>
      </p:sp>
    </p:spTree>
    <p:extLst>
      <p:ext uri="{BB962C8B-B14F-4D97-AF65-F5344CB8AC3E}">
        <p14:creationId xmlns:p14="http://schemas.microsoft.com/office/powerpoint/2010/main" xmlns="" val="360691044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7667" name="Rectangle 3"/>
          <p:cNvSpPr>
            <a:spLocks noGrp="1" noChangeArrowheads="1"/>
          </p:cNvSpPr>
          <p:nvPr>
            <p:ph idx="1"/>
          </p:nvPr>
        </p:nvSpPr>
        <p:spPr/>
        <p:txBody>
          <a:bodyPr/>
          <a:lstStyle/>
          <a:p>
            <a:pPr marL="0" indent="0">
              <a:buNone/>
            </a:pPr>
            <a:r>
              <a:rPr lang="es-CO" dirty="0" smtClean="0"/>
              <a:t>¿De que manera se implementó la solución propuesta?¿Que infraestructura de experimentación se utilizó</a:t>
            </a:r>
            <a:r>
              <a:rPr lang="es-CO" dirty="0" smtClean="0"/>
              <a:t>?</a:t>
            </a:r>
            <a:endParaRPr lang="es-CO" dirty="0" smtClean="0"/>
          </a:p>
          <a:p>
            <a:pPr marL="0" indent="0"/>
            <a:r>
              <a:rPr lang="es-CO" dirty="0" smtClean="0"/>
              <a:t> </a:t>
            </a:r>
            <a:r>
              <a:rPr lang="es-CO" dirty="0" err="1" smtClean="0"/>
              <a:t>NetFPGA</a:t>
            </a:r>
            <a:r>
              <a:rPr lang="es-CO" dirty="0" smtClean="0"/>
              <a:t> – virtudes de hardware</a:t>
            </a:r>
          </a:p>
          <a:p>
            <a:pPr marL="0" indent="0"/>
            <a:r>
              <a:rPr lang="es-CO" dirty="0" smtClean="0"/>
              <a:t> </a:t>
            </a:r>
            <a:r>
              <a:rPr lang="es-CO" dirty="0" smtClean="0"/>
              <a:t>Controlador central PC escritorio </a:t>
            </a:r>
            <a:r>
              <a:rPr lang="es-CO" dirty="0" smtClean="0"/>
              <a:t>– Software Control and Management</a:t>
            </a:r>
            <a:endParaRPr lang="es-CO" dirty="0" smtClean="0"/>
          </a:p>
          <a:p>
            <a:pPr marL="0" indent="0"/>
            <a:r>
              <a:rPr lang="es-CO" dirty="0" smtClean="0"/>
              <a:t>Ventaja el paralelismo</a:t>
            </a:r>
          </a:p>
          <a:p>
            <a:pPr marL="0" indent="0"/>
            <a:r>
              <a:rPr lang="es-CO" dirty="0" smtClean="0"/>
              <a:t> </a:t>
            </a:r>
            <a:r>
              <a:rPr lang="es-CO" dirty="0" smtClean="0"/>
              <a:t>tipos de entrada:</a:t>
            </a:r>
          </a:p>
          <a:p>
            <a:pPr marL="400050" lvl="1" indent="0"/>
            <a:r>
              <a:rPr lang="es-CO" dirty="0" smtClean="0"/>
              <a:t> </a:t>
            </a:r>
            <a:r>
              <a:rPr lang="es-CO" dirty="0" smtClean="0"/>
              <a:t>per-</a:t>
            </a:r>
            <a:r>
              <a:rPr lang="es-CO" dirty="0" err="1" smtClean="0"/>
              <a:t>flow</a:t>
            </a:r>
            <a:r>
              <a:rPr lang="es-CO" dirty="0" smtClean="0"/>
              <a:t>: aplicaciones</a:t>
            </a:r>
          </a:p>
          <a:p>
            <a:pPr marL="400050" lvl="1" indent="0">
              <a:buNone/>
            </a:pPr>
            <a:r>
              <a:rPr lang="es-CO" dirty="0" smtClean="0"/>
              <a:t>remitidas</a:t>
            </a:r>
            <a:endParaRPr lang="es-CO" dirty="0" smtClean="0"/>
          </a:p>
          <a:p>
            <a:pPr marL="400050" lvl="1" indent="0"/>
            <a:r>
              <a:rPr lang="es-CO" dirty="0" smtClean="0"/>
              <a:t> </a:t>
            </a:r>
            <a:r>
              <a:rPr lang="es-CO" dirty="0" smtClean="0"/>
              <a:t>per-host: Nodos con mal </a:t>
            </a:r>
          </a:p>
          <a:p>
            <a:pPr marL="400050" lvl="1" indent="0">
              <a:buNone/>
            </a:pPr>
            <a:r>
              <a:rPr lang="es-CO" dirty="0" smtClean="0"/>
              <a:t>comportamiento el paquete</a:t>
            </a:r>
          </a:p>
          <a:p>
            <a:pPr marL="400050" lvl="1" indent="0">
              <a:buNone/>
            </a:pPr>
            <a:r>
              <a:rPr lang="es-CO" dirty="0" smtClean="0"/>
              <a:t> se ignora.</a:t>
            </a:r>
            <a:endParaRPr lang="es-CO" dirty="0" smtClean="0"/>
          </a:p>
          <a:p>
            <a:pPr marL="0" indent="0"/>
            <a:endParaRPr lang="es-CO" dirty="0"/>
          </a:p>
        </p:txBody>
      </p:sp>
      <p:sp>
        <p:nvSpPr>
          <p:cNvPr id="1137666" name="Rectangle 2"/>
          <p:cNvSpPr>
            <a:spLocks noGrp="1" noChangeArrowheads="1"/>
          </p:cNvSpPr>
          <p:nvPr>
            <p:ph type="title"/>
          </p:nvPr>
        </p:nvSpPr>
        <p:spPr>
          <a:ln/>
        </p:spPr>
        <p:txBody>
          <a:bodyPr/>
          <a:lstStyle/>
          <a:p>
            <a:r>
              <a:rPr lang="es-CO" smtClean="0"/>
              <a:t>Metodología</a:t>
            </a:r>
            <a:endParaRPr lang="es-CO"/>
          </a:p>
        </p:txBody>
      </p:sp>
      <p:sp>
        <p:nvSpPr>
          <p:cNvPr id="14" name="Date Placeholder 3"/>
          <p:cNvSpPr>
            <a:spLocks noGrp="1"/>
          </p:cNvSpPr>
          <p:nvPr>
            <p:ph type="dt" sz="half" idx="10"/>
          </p:nvPr>
        </p:nvSpPr>
        <p:spPr/>
        <p:txBody>
          <a:bodyPr/>
          <a:lstStyle/>
          <a:p>
            <a:r>
              <a:rPr lang="es-CO" smtClean="0"/>
              <a:t>Enero 11, 2013</a:t>
            </a:r>
            <a:endParaRPr lang="en-US"/>
          </a:p>
        </p:txBody>
      </p:sp>
      <p:sp>
        <p:nvSpPr>
          <p:cNvPr id="16" name="Slide Number Placeholder 5"/>
          <p:cNvSpPr>
            <a:spLocks noGrp="1"/>
          </p:cNvSpPr>
          <p:nvPr>
            <p:ph type="sldNum" sz="quarter" idx="11"/>
          </p:nvPr>
        </p:nvSpPr>
        <p:spPr/>
        <p:txBody>
          <a:bodyPr/>
          <a:lstStyle/>
          <a:p>
            <a:fld id="{5F89F970-D641-43B9-BCBF-60EE0135AC1C}" type="slidenum">
              <a:rPr lang="en-US"/>
              <a:pPr/>
              <a:t>13</a:t>
            </a:fld>
            <a:endParaRPr lang="en-US"/>
          </a:p>
        </p:txBody>
      </p:sp>
      <p:sp>
        <p:nvSpPr>
          <p:cNvPr id="2" name="1 Marcador de pie de página"/>
          <p:cNvSpPr>
            <a:spLocks noGrp="1"/>
          </p:cNvSpPr>
          <p:nvPr>
            <p:ph type="ftr" sz="quarter" idx="12"/>
          </p:nvPr>
        </p:nvSpPr>
        <p:spPr/>
        <p:txBody>
          <a:bodyPr/>
          <a:lstStyle/>
          <a:p>
            <a:r>
              <a:rPr lang="es-CO" dirty="0" smtClean="0"/>
              <a:t>Nombre del artículo</a:t>
            </a:r>
            <a:endParaRPr lang="es-CO" dirty="0"/>
          </a:p>
        </p:txBody>
      </p:sp>
      <p:pic>
        <p:nvPicPr>
          <p:cNvPr id="1026" name="Picture 2" descr="C:\Users\User\Desktop\ethane.png"/>
          <p:cNvPicPr>
            <a:picLocks noChangeAspect="1" noChangeArrowheads="1"/>
          </p:cNvPicPr>
          <p:nvPr/>
        </p:nvPicPr>
        <p:blipFill>
          <a:blip r:embed="rId3" cstate="print"/>
          <a:srcRect/>
          <a:stretch>
            <a:fillRect/>
          </a:stretch>
        </p:blipFill>
        <p:spPr bwMode="auto">
          <a:xfrm>
            <a:off x="4038600" y="3581400"/>
            <a:ext cx="4365356" cy="2476500"/>
          </a:xfrm>
          <a:prstGeom prst="rect">
            <a:avLst/>
          </a:prstGeom>
          <a:noFill/>
        </p:spPr>
      </p:pic>
    </p:spTree>
    <p:extLst>
      <p:ext uri="{BB962C8B-B14F-4D97-AF65-F5344CB8AC3E}">
        <p14:creationId xmlns:p14="http://schemas.microsoft.com/office/powerpoint/2010/main" xmlns="" val="281411839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7667" name="Rectangle 3"/>
          <p:cNvSpPr>
            <a:spLocks noGrp="1" noChangeArrowheads="1"/>
          </p:cNvSpPr>
          <p:nvPr>
            <p:ph idx="1"/>
          </p:nvPr>
        </p:nvSpPr>
        <p:spPr/>
        <p:txBody>
          <a:bodyPr/>
          <a:lstStyle/>
          <a:p>
            <a:pPr marL="0" indent="0"/>
            <a:r>
              <a:rPr lang="es-CO" dirty="0" smtClean="0"/>
              <a:t>Tabla de flujos</a:t>
            </a:r>
          </a:p>
          <a:p>
            <a:pPr marL="457200" indent="-457200">
              <a:buFont typeface="+mj-lt"/>
              <a:buAutoNum type="arabicPeriod"/>
            </a:pPr>
            <a:r>
              <a:rPr lang="es-CO" dirty="0" smtClean="0"/>
              <a:t> </a:t>
            </a:r>
            <a:r>
              <a:rPr lang="es-CO" dirty="0" smtClean="0"/>
              <a:t>La acción </a:t>
            </a:r>
            <a:r>
              <a:rPr lang="es-CO" dirty="0" smtClean="0"/>
              <a:t>asociada es enviar un paquete a una interfaz especifica, se actualiza en per-</a:t>
            </a:r>
            <a:r>
              <a:rPr lang="es-CO" dirty="0" err="1" smtClean="0"/>
              <a:t>flow</a:t>
            </a:r>
            <a:r>
              <a:rPr lang="es-CO" dirty="0" smtClean="0"/>
              <a:t> un contador de </a:t>
            </a:r>
            <a:r>
              <a:rPr lang="es-CO" dirty="0" smtClean="0"/>
              <a:t>paquetes, byte </a:t>
            </a:r>
            <a:r>
              <a:rPr lang="es-CO" dirty="0" smtClean="0"/>
              <a:t>y establecer un bit de actividad</a:t>
            </a:r>
            <a:r>
              <a:rPr lang="es-CO" dirty="0" smtClean="0"/>
              <a:t>.</a:t>
            </a:r>
          </a:p>
          <a:p>
            <a:pPr marL="457200" indent="-457200">
              <a:buFont typeface="+mj-lt"/>
              <a:buAutoNum type="arabicPeriod"/>
            </a:pPr>
            <a:r>
              <a:rPr lang="es-CO" dirty="0" smtClean="0"/>
              <a:t>La </a:t>
            </a:r>
            <a:r>
              <a:rPr lang="es-CO" dirty="0" smtClean="0"/>
              <a:t>acción asociada es</a:t>
            </a:r>
            <a:r>
              <a:rPr lang="es-CO" u="sng" dirty="0" smtClean="0"/>
              <a:t> tirar </a:t>
            </a:r>
            <a:r>
              <a:rPr lang="es-CO" dirty="0" smtClean="0"/>
              <a:t>el paquete, actualizar el contador de paquetes y byte,  establecer un bit de actividad para contar cuando el host ha dejado de enviar </a:t>
            </a:r>
            <a:r>
              <a:rPr lang="es-CO" dirty="0" smtClean="0"/>
              <a:t>paquetes</a:t>
            </a:r>
          </a:p>
          <a:p>
            <a:pPr marL="457200" indent="-457200">
              <a:buNone/>
            </a:pPr>
            <a:r>
              <a:rPr lang="es-CO" sz="2000" b="1" dirty="0" smtClean="0"/>
              <a:t>NOTA:</a:t>
            </a:r>
            <a:r>
              <a:rPr lang="es-CO" sz="2000" dirty="0" smtClean="0"/>
              <a:t> Solo el </a:t>
            </a:r>
            <a:r>
              <a:rPr lang="es-CO" sz="2000" dirty="0" smtClean="0"/>
              <a:t>controlador puede agregar entradas a la tabla </a:t>
            </a:r>
            <a:r>
              <a:rPr lang="es-CO" sz="2000" dirty="0" smtClean="0"/>
              <a:t>de flujo</a:t>
            </a:r>
            <a:endParaRPr lang="es-CO" sz="2000" dirty="0"/>
          </a:p>
        </p:txBody>
      </p:sp>
      <p:sp>
        <p:nvSpPr>
          <p:cNvPr id="1137666" name="Rectangle 2"/>
          <p:cNvSpPr>
            <a:spLocks noGrp="1" noChangeArrowheads="1"/>
          </p:cNvSpPr>
          <p:nvPr>
            <p:ph type="title"/>
          </p:nvPr>
        </p:nvSpPr>
        <p:spPr>
          <a:ln/>
        </p:spPr>
        <p:txBody>
          <a:bodyPr/>
          <a:lstStyle/>
          <a:p>
            <a:r>
              <a:rPr lang="es-CO" dirty="0" smtClean="0"/>
              <a:t>Metodología</a:t>
            </a:r>
            <a:endParaRPr lang="es-CO" dirty="0"/>
          </a:p>
        </p:txBody>
      </p:sp>
      <p:sp>
        <p:nvSpPr>
          <p:cNvPr id="14" name="Date Placeholder 3"/>
          <p:cNvSpPr>
            <a:spLocks noGrp="1"/>
          </p:cNvSpPr>
          <p:nvPr>
            <p:ph type="dt" sz="half" idx="10"/>
          </p:nvPr>
        </p:nvSpPr>
        <p:spPr/>
        <p:txBody>
          <a:bodyPr/>
          <a:lstStyle/>
          <a:p>
            <a:r>
              <a:rPr lang="es-CO" smtClean="0"/>
              <a:t>Enero 11, 2013</a:t>
            </a:r>
            <a:endParaRPr lang="en-US"/>
          </a:p>
        </p:txBody>
      </p:sp>
      <p:sp>
        <p:nvSpPr>
          <p:cNvPr id="16" name="Slide Number Placeholder 5"/>
          <p:cNvSpPr>
            <a:spLocks noGrp="1"/>
          </p:cNvSpPr>
          <p:nvPr>
            <p:ph type="sldNum" sz="quarter" idx="11"/>
          </p:nvPr>
        </p:nvSpPr>
        <p:spPr/>
        <p:txBody>
          <a:bodyPr/>
          <a:lstStyle/>
          <a:p>
            <a:fld id="{5F89F970-D641-43B9-BCBF-60EE0135AC1C}" type="slidenum">
              <a:rPr lang="en-US"/>
              <a:pPr/>
              <a:t>14</a:t>
            </a:fld>
            <a:endParaRPr lang="en-US"/>
          </a:p>
        </p:txBody>
      </p:sp>
      <p:sp>
        <p:nvSpPr>
          <p:cNvPr id="2" name="1 Marcador de pie de página"/>
          <p:cNvSpPr>
            <a:spLocks noGrp="1"/>
          </p:cNvSpPr>
          <p:nvPr>
            <p:ph type="ftr" sz="quarter" idx="12"/>
          </p:nvPr>
        </p:nvSpPr>
        <p:spPr/>
        <p:txBody>
          <a:bodyPr/>
          <a:lstStyle/>
          <a:p>
            <a:r>
              <a:rPr lang="es-CO" dirty="0" smtClean="0"/>
              <a:t>Nombre del artículo</a:t>
            </a:r>
            <a:endParaRPr lang="es-CO" dirty="0"/>
          </a:p>
        </p:txBody>
      </p:sp>
      <p:pic>
        <p:nvPicPr>
          <p:cNvPr id="2050" name="Picture 2" descr="C:\Users\User\Desktop\TRAMA.png"/>
          <p:cNvPicPr>
            <a:picLocks noChangeAspect="1" noChangeArrowheads="1"/>
          </p:cNvPicPr>
          <p:nvPr/>
        </p:nvPicPr>
        <p:blipFill>
          <a:blip r:embed="rId3" cstate="print"/>
          <a:srcRect/>
          <a:stretch>
            <a:fillRect/>
          </a:stretch>
        </p:blipFill>
        <p:spPr bwMode="auto">
          <a:xfrm>
            <a:off x="4724400" y="4800600"/>
            <a:ext cx="3990975" cy="1581150"/>
          </a:xfrm>
          <a:prstGeom prst="rect">
            <a:avLst/>
          </a:prstGeom>
          <a:noFill/>
        </p:spPr>
      </p:pic>
    </p:spTree>
    <p:extLst>
      <p:ext uri="{BB962C8B-B14F-4D97-AF65-F5344CB8AC3E}">
        <p14:creationId xmlns:p14="http://schemas.microsoft.com/office/powerpoint/2010/main" xmlns="" val="281411839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7667" name="Rectangle 3"/>
          <p:cNvSpPr>
            <a:spLocks noGrp="1" noChangeArrowheads="1"/>
          </p:cNvSpPr>
          <p:nvPr>
            <p:ph idx="1"/>
          </p:nvPr>
        </p:nvSpPr>
        <p:spPr/>
        <p:txBody>
          <a:bodyPr/>
          <a:lstStyle/>
          <a:p>
            <a:pPr marL="0" indent="0">
              <a:buNone/>
            </a:pPr>
            <a:r>
              <a:rPr lang="es-CO" sz="2000" dirty="0" smtClean="0"/>
              <a:t>Un diagrama de nivel de bloque de la </a:t>
            </a:r>
            <a:r>
              <a:rPr lang="es-CO" sz="2000" dirty="0" smtClean="0"/>
              <a:t>trayectoria </a:t>
            </a:r>
            <a:r>
              <a:rPr lang="es-CO" sz="2000" dirty="0" smtClean="0"/>
              <a:t>de datos </a:t>
            </a:r>
            <a:r>
              <a:rPr lang="es-CO" sz="2000" dirty="0" smtClean="0"/>
              <a:t>en </a:t>
            </a:r>
            <a:r>
              <a:rPr lang="es-CO" sz="2000" dirty="0" err="1" smtClean="0"/>
              <a:t>ethane</a:t>
            </a:r>
            <a:endParaRPr lang="es-CO" sz="2000" dirty="0" smtClean="0"/>
          </a:p>
          <a:p>
            <a:pPr marL="0" indent="0">
              <a:buNone/>
            </a:pPr>
            <a:endParaRPr lang="es-CO" sz="2000" dirty="0"/>
          </a:p>
        </p:txBody>
      </p:sp>
      <p:sp>
        <p:nvSpPr>
          <p:cNvPr id="1137666" name="Rectangle 2"/>
          <p:cNvSpPr>
            <a:spLocks noGrp="1" noChangeArrowheads="1"/>
          </p:cNvSpPr>
          <p:nvPr>
            <p:ph type="title"/>
          </p:nvPr>
        </p:nvSpPr>
        <p:spPr>
          <a:ln/>
        </p:spPr>
        <p:txBody>
          <a:bodyPr/>
          <a:lstStyle/>
          <a:p>
            <a:r>
              <a:rPr lang="es-CO" dirty="0" smtClean="0"/>
              <a:t>Metodología</a:t>
            </a:r>
            <a:endParaRPr lang="es-CO" dirty="0"/>
          </a:p>
        </p:txBody>
      </p:sp>
      <p:sp>
        <p:nvSpPr>
          <p:cNvPr id="14" name="Date Placeholder 3"/>
          <p:cNvSpPr>
            <a:spLocks noGrp="1"/>
          </p:cNvSpPr>
          <p:nvPr>
            <p:ph type="dt" sz="half" idx="10"/>
          </p:nvPr>
        </p:nvSpPr>
        <p:spPr/>
        <p:txBody>
          <a:bodyPr/>
          <a:lstStyle/>
          <a:p>
            <a:r>
              <a:rPr lang="es-CO" smtClean="0"/>
              <a:t>Enero 11, 2013</a:t>
            </a:r>
            <a:endParaRPr lang="en-US"/>
          </a:p>
        </p:txBody>
      </p:sp>
      <p:sp>
        <p:nvSpPr>
          <p:cNvPr id="16" name="Slide Number Placeholder 5"/>
          <p:cNvSpPr>
            <a:spLocks noGrp="1"/>
          </p:cNvSpPr>
          <p:nvPr>
            <p:ph type="sldNum" sz="quarter" idx="11"/>
          </p:nvPr>
        </p:nvSpPr>
        <p:spPr/>
        <p:txBody>
          <a:bodyPr/>
          <a:lstStyle/>
          <a:p>
            <a:fld id="{5F89F970-D641-43B9-BCBF-60EE0135AC1C}" type="slidenum">
              <a:rPr lang="en-US"/>
              <a:pPr/>
              <a:t>15</a:t>
            </a:fld>
            <a:endParaRPr lang="en-US"/>
          </a:p>
        </p:txBody>
      </p:sp>
      <p:sp>
        <p:nvSpPr>
          <p:cNvPr id="2" name="1 Marcador de pie de página"/>
          <p:cNvSpPr>
            <a:spLocks noGrp="1"/>
          </p:cNvSpPr>
          <p:nvPr>
            <p:ph type="ftr" sz="quarter" idx="12"/>
          </p:nvPr>
        </p:nvSpPr>
        <p:spPr/>
        <p:txBody>
          <a:bodyPr/>
          <a:lstStyle/>
          <a:p>
            <a:r>
              <a:rPr lang="es-CO" dirty="0" smtClean="0"/>
              <a:t>Nombre del artículo</a:t>
            </a:r>
            <a:endParaRPr lang="es-CO" dirty="0"/>
          </a:p>
        </p:txBody>
      </p:sp>
      <p:pic>
        <p:nvPicPr>
          <p:cNvPr id="3075" name="Picture 3" descr="C:\Users\User\Desktop\modelo.png"/>
          <p:cNvPicPr>
            <a:picLocks noChangeAspect="1" noChangeArrowheads="1"/>
          </p:cNvPicPr>
          <p:nvPr/>
        </p:nvPicPr>
        <p:blipFill>
          <a:blip r:embed="rId3" cstate="print"/>
          <a:srcRect/>
          <a:stretch>
            <a:fillRect/>
          </a:stretch>
        </p:blipFill>
        <p:spPr bwMode="auto">
          <a:xfrm>
            <a:off x="1066800" y="1447800"/>
            <a:ext cx="3124200" cy="4281861"/>
          </a:xfrm>
          <a:prstGeom prst="rect">
            <a:avLst/>
          </a:prstGeom>
          <a:noFill/>
        </p:spPr>
      </p:pic>
      <p:sp>
        <p:nvSpPr>
          <p:cNvPr id="10" name="9 CuadroTexto"/>
          <p:cNvSpPr txBox="1"/>
          <p:nvPr/>
        </p:nvSpPr>
        <p:spPr>
          <a:xfrm>
            <a:off x="3886200" y="4953000"/>
            <a:ext cx="4495800" cy="1200329"/>
          </a:xfrm>
          <a:prstGeom prst="rect">
            <a:avLst/>
          </a:prstGeom>
          <a:noFill/>
        </p:spPr>
        <p:txBody>
          <a:bodyPr wrap="square" rtlCol="0">
            <a:spAutoFit/>
          </a:bodyPr>
          <a:lstStyle/>
          <a:p>
            <a:pPr>
              <a:buFont typeface="Arial" pitchFamily="34" charset="0"/>
              <a:buChar char="•"/>
            </a:pPr>
            <a:r>
              <a:rPr lang="es-CO" sz="1200" dirty="0" smtClean="0"/>
              <a:t>Establece </a:t>
            </a:r>
            <a:r>
              <a:rPr lang="es-CO" sz="1200" dirty="0" smtClean="0"/>
              <a:t>y mantiene un canal seguro para la</a:t>
            </a:r>
          </a:p>
          <a:p>
            <a:r>
              <a:rPr lang="es-CO" sz="1200" dirty="0" smtClean="0"/>
              <a:t>   </a:t>
            </a:r>
            <a:r>
              <a:rPr lang="es-CO" sz="1200" dirty="0" smtClean="0"/>
              <a:t>Controlador</a:t>
            </a:r>
          </a:p>
          <a:p>
            <a:endParaRPr lang="es-CO" sz="1200" dirty="0" smtClean="0"/>
          </a:p>
          <a:p>
            <a:pPr>
              <a:buFont typeface="Arial" pitchFamily="34" charset="0"/>
              <a:buChar char="•"/>
            </a:pPr>
            <a:r>
              <a:rPr lang="es-CO" sz="1200" dirty="0" smtClean="0"/>
              <a:t> Gestiona </a:t>
            </a:r>
            <a:r>
              <a:rPr lang="es-CO" sz="1200" dirty="0" smtClean="0"/>
              <a:t>la adición, supresión, y el tiempo de salida de las entradas en el hardware.</a:t>
            </a:r>
          </a:p>
          <a:p>
            <a:endParaRPr lang="es-CO" sz="1200" dirty="0"/>
          </a:p>
        </p:txBody>
      </p:sp>
      <p:sp>
        <p:nvSpPr>
          <p:cNvPr id="11" name="10 CuadroTexto"/>
          <p:cNvSpPr txBox="1"/>
          <p:nvPr/>
        </p:nvSpPr>
        <p:spPr>
          <a:xfrm>
            <a:off x="3886200" y="4495800"/>
            <a:ext cx="3276600" cy="307777"/>
          </a:xfrm>
          <a:prstGeom prst="rect">
            <a:avLst/>
          </a:prstGeom>
          <a:noFill/>
        </p:spPr>
        <p:txBody>
          <a:bodyPr wrap="square" rtlCol="0">
            <a:spAutoFit/>
          </a:bodyPr>
          <a:lstStyle/>
          <a:p>
            <a:r>
              <a:rPr lang="es-CO" sz="1400" dirty="0" smtClean="0"/>
              <a:t>Software Control and Management</a:t>
            </a:r>
            <a:endParaRPr lang="es-CO" sz="1400" dirty="0"/>
          </a:p>
        </p:txBody>
      </p:sp>
    </p:spTree>
    <p:extLst>
      <p:ext uri="{BB962C8B-B14F-4D97-AF65-F5344CB8AC3E}">
        <p14:creationId xmlns:p14="http://schemas.microsoft.com/office/powerpoint/2010/main" xmlns="" val="281411839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427" name="Rectangle 3"/>
          <p:cNvSpPr>
            <a:spLocks noGrp="1" noChangeArrowheads="1"/>
          </p:cNvSpPr>
          <p:nvPr>
            <p:ph idx="1"/>
          </p:nvPr>
        </p:nvSpPr>
        <p:spPr/>
        <p:txBody>
          <a:bodyPr/>
          <a:lstStyle/>
          <a:p>
            <a:r>
              <a:rPr lang="es-CO" dirty="0">
                <a:solidFill>
                  <a:schemeClr val="bg1">
                    <a:lumMod val="65000"/>
                  </a:schemeClr>
                </a:solidFill>
              </a:rPr>
              <a:t>Motivación</a:t>
            </a:r>
          </a:p>
          <a:p>
            <a:r>
              <a:rPr lang="es-CO" dirty="0">
                <a:solidFill>
                  <a:schemeClr val="bg1">
                    <a:lumMod val="65000"/>
                  </a:schemeClr>
                </a:solidFill>
              </a:rPr>
              <a:t>Marco teórico (</a:t>
            </a:r>
            <a:r>
              <a:rPr lang="es-CO" i="1" dirty="0" err="1">
                <a:solidFill>
                  <a:schemeClr val="bg1">
                    <a:lumMod val="65000"/>
                  </a:schemeClr>
                </a:solidFill>
              </a:rPr>
              <a:t>Background</a:t>
            </a:r>
            <a:r>
              <a:rPr lang="es-CO" dirty="0">
                <a:solidFill>
                  <a:schemeClr val="bg1">
                    <a:lumMod val="65000"/>
                  </a:schemeClr>
                </a:solidFill>
              </a:rPr>
              <a:t>)</a:t>
            </a:r>
          </a:p>
          <a:p>
            <a:r>
              <a:rPr lang="es-CO" dirty="0">
                <a:solidFill>
                  <a:schemeClr val="bg1">
                    <a:lumMod val="65000"/>
                  </a:schemeClr>
                </a:solidFill>
              </a:rPr>
              <a:t>Estado del arte (</a:t>
            </a:r>
            <a:r>
              <a:rPr lang="es-CO" i="1" dirty="0" err="1">
                <a:solidFill>
                  <a:schemeClr val="bg1">
                    <a:lumMod val="65000"/>
                  </a:schemeClr>
                </a:solidFill>
              </a:rPr>
              <a:t>Related</a:t>
            </a:r>
            <a:r>
              <a:rPr lang="es-CO" i="1" dirty="0">
                <a:solidFill>
                  <a:schemeClr val="bg1">
                    <a:lumMod val="65000"/>
                  </a:schemeClr>
                </a:solidFill>
              </a:rPr>
              <a:t> </a:t>
            </a:r>
            <a:r>
              <a:rPr lang="es-CO" i="1" dirty="0" err="1">
                <a:solidFill>
                  <a:schemeClr val="bg1">
                    <a:lumMod val="65000"/>
                  </a:schemeClr>
                </a:solidFill>
              </a:rPr>
              <a:t>work</a:t>
            </a:r>
            <a:r>
              <a:rPr lang="es-CO" dirty="0">
                <a:solidFill>
                  <a:schemeClr val="bg1">
                    <a:lumMod val="65000"/>
                  </a:schemeClr>
                </a:solidFill>
              </a:rPr>
              <a:t>)</a:t>
            </a:r>
          </a:p>
          <a:p>
            <a:r>
              <a:rPr lang="es-CO" dirty="0">
                <a:solidFill>
                  <a:schemeClr val="bg1">
                    <a:lumMod val="65000"/>
                  </a:schemeClr>
                </a:solidFill>
              </a:rPr>
              <a:t>Descripción de la solución (</a:t>
            </a:r>
            <a:r>
              <a:rPr lang="es-CO" i="1" dirty="0" err="1">
                <a:solidFill>
                  <a:schemeClr val="bg1">
                    <a:lumMod val="65000"/>
                  </a:schemeClr>
                </a:solidFill>
              </a:rPr>
              <a:t>Approach</a:t>
            </a:r>
            <a:r>
              <a:rPr lang="es-CO" dirty="0">
                <a:solidFill>
                  <a:schemeClr val="bg1">
                    <a:lumMod val="65000"/>
                  </a:schemeClr>
                </a:solidFill>
              </a:rPr>
              <a:t>)</a:t>
            </a:r>
          </a:p>
          <a:p>
            <a:r>
              <a:rPr lang="es-CO" dirty="0">
                <a:solidFill>
                  <a:schemeClr val="bg1">
                    <a:lumMod val="65000"/>
                  </a:schemeClr>
                </a:solidFill>
              </a:rPr>
              <a:t>Metodología</a:t>
            </a:r>
          </a:p>
          <a:p>
            <a:r>
              <a:rPr lang="es-CO" dirty="0">
                <a:solidFill>
                  <a:srgbClr val="990000"/>
                </a:solidFill>
              </a:rPr>
              <a:t>Resultados</a:t>
            </a:r>
          </a:p>
          <a:p>
            <a:r>
              <a:rPr lang="es-CO" dirty="0" smtClean="0">
                <a:solidFill>
                  <a:schemeClr val="bg1">
                    <a:lumMod val="65000"/>
                  </a:schemeClr>
                </a:solidFill>
              </a:rPr>
              <a:t>Conclusiones</a:t>
            </a:r>
            <a:endParaRPr lang="es-CO" dirty="0">
              <a:solidFill>
                <a:schemeClr val="bg1">
                  <a:lumMod val="65000"/>
                </a:schemeClr>
              </a:solidFill>
            </a:endParaRPr>
          </a:p>
        </p:txBody>
      </p:sp>
      <p:sp>
        <p:nvSpPr>
          <p:cNvPr id="1127426" name="Rectangle 2"/>
          <p:cNvSpPr>
            <a:spLocks noGrp="1" noChangeArrowheads="1"/>
          </p:cNvSpPr>
          <p:nvPr>
            <p:ph type="title"/>
          </p:nvPr>
        </p:nvSpPr>
        <p:spPr>
          <a:ln/>
        </p:spPr>
        <p:txBody>
          <a:bodyPr/>
          <a:lstStyle/>
          <a:p>
            <a:r>
              <a:rPr lang="en-US" dirty="0" smtClean="0"/>
              <a:t>Agenda</a:t>
            </a:r>
            <a:endParaRPr lang="en-US" sz="2800" dirty="0">
              <a:solidFill>
                <a:srgbClr val="990000"/>
              </a:solidFill>
            </a:endParaRPr>
          </a:p>
        </p:txBody>
      </p:sp>
      <p:sp>
        <p:nvSpPr>
          <p:cNvPr id="4" name="Date Placeholder 3"/>
          <p:cNvSpPr>
            <a:spLocks noGrp="1"/>
          </p:cNvSpPr>
          <p:nvPr>
            <p:ph type="dt" sz="half" idx="10"/>
          </p:nvPr>
        </p:nvSpPr>
        <p:spPr/>
        <p:txBody>
          <a:bodyPr/>
          <a:lstStyle/>
          <a:p>
            <a:r>
              <a:rPr lang="es-CO" smtClean="0"/>
              <a:t>Enero 11, 2013</a:t>
            </a:r>
            <a:endParaRPr lang="en-US"/>
          </a:p>
        </p:txBody>
      </p:sp>
      <p:sp>
        <p:nvSpPr>
          <p:cNvPr id="6" name="Slide Number Placeholder 5"/>
          <p:cNvSpPr>
            <a:spLocks noGrp="1"/>
          </p:cNvSpPr>
          <p:nvPr>
            <p:ph type="sldNum" sz="quarter" idx="11"/>
          </p:nvPr>
        </p:nvSpPr>
        <p:spPr/>
        <p:txBody>
          <a:bodyPr/>
          <a:lstStyle/>
          <a:p>
            <a:fld id="{9E444F1F-1DEF-4832-9F7C-AA6E8163FEE9}" type="slidenum">
              <a:rPr lang="en-US"/>
              <a:pPr/>
              <a:t>16</a:t>
            </a:fld>
            <a:endParaRPr lang="en-US"/>
          </a:p>
        </p:txBody>
      </p:sp>
      <p:sp>
        <p:nvSpPr>
          <p:cNvPr id="2" name="1 Marcador de pie de página"/>
          <p:cNvSpPr>
            <a:spLocks noGrp="1"/>
          </p:cNvSpPr>
          <p:nvPr>
            <p:ph type="ftr" sz="quarter" idx="12"/>
          </p:nvPr>
        </p:nvSpPr>
        <p:spPr/>
        <p:txBody>
          <a:bodyPr/>
          <a:lstStyle/>
          <a:p>
            <a:r>
              <a:rPr lang="es-CO" smtClean="0"/>
              <a:t>Nombre del artículo</a:t>
            </a:r>
            <a:endParaRPr lang="es-CO"/>
          </a:p>
        </p:txBody>
      </p:sp>
    </p:spTree>
    <p:extLst>
      <p:ext uri="{BB962C8B-B14F-4D97-AF65-F5344CB8AC3E}">
        <p14:creationId xmlns:p14="http://schemas.microsoft.com/office/powerpoint/2010/main" xmlns="" val="360691044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7666" name="Rectangle 2"/>
          <p:cNvSpPr>
            <a:spLocks noGrp="1" noChangeArrowheads="1"/>
          </p:cNvSpPr>
          <p:nvPr>
            <p:ph type="title"/>
          </p:nvPr>
        </p:nvSpPr>
        <p:spPr>
          <a:ln/>
        </p:spPr>
        <p:txBody>
          <a:bodyPr/>
          <a:lstStyle/>
          <a:p>
            <a:r>
              <a:rPr lang="en-US" dirty="0" err="1" smtClean="0"/>
              <a:t>Resultados</a:t>
            </a:r>
            <a:endParaRPr lang="en-US" dirty="0"/>
          </a:p>
        </p:txBody>
      </p:sp>
      <p:sp>
        <p:nvSpPr>
          <p:cNvPr id="14" name="Date Placeholder 3"/>
          <p:cNvSpPr>
            <a:spLocks noGrp="1"/>
          </p:cNvSpPr>
          <p:nvPr>
            <p:ph type="dt" sz="half" idx="10"/>
          </p:nvPr>
        </p:nvSpPr>
        <p:spPr/>
        <p:txBody>
          <a:bodyPr/>
          <a:lstStyle/>
          <a:p>
            <a:r>
              <a:rPr lang="es-CO" smtClean="0"/>
              <a:t>Enero 11, 2013</a:t>
            </a:r>
            <a:endParaRPr lang="en-US"/>
          </a:p>
        </p:txBody>
      </p:sp>
      <p:sp>
        <p:nvSpPr>
          <p:cNvPr id="16" name="Slide Number Placeholder 5"/>
          <p:cNvSpPr>
            <a:spLocks noGrp="1"/>
          </p:cNvSpPr>
          <p:nvPr>
            <p:ph type="sldNum" sz="quarter" idx="11"/>
          </p:nvPr>
        </p:nvSpPr>
        <p:spPr/>
        <p:txBody>
          <a:bodyPr/>
          <a:lstStyle/>
          <a:p>
            <a:fld id="{5F89F970-D641-43B9-BCBF-60EE0135AC1C}" type="slidenum">
              <a:rPr lang="en-US"/>
              <a:pPr/>
              <a:t>17</a:t>
            </a:fld>
            <a:endParaRPr lang="en-US"/>
          </a:p>
        </p:txBody>
      </p:sp>
      <p:sp>
        <p:nvSpPr>
          <p:cNvPr id="2" name="1 Marcador de pie de página"/>
          <p:cNvSpPr>
            <a:spLocks noGrp="1"/>
          </p:cNvSpPr>
          <p:nvPr>
            <p:ph type="ftr" sz="quarter" idx="12"/>
          </p:nvPr>
        </p:nvSpPr>
        <p:spPr/>
        <p:txBody>
          <a:bodyPr/>
          <a:lstStyle/>
          <a:p>
            <a:r>
              <a:rPr lang="es-CO" smtClean="0"/>
              <a:t>Nombre del artículo</a:t>
            </a:r>
            <a:endParaRPr lang="es-CO"/>
          </a:p>
        </p:txBody>
      </p:sp>
      <p:pic>
        <p:nvPicPr>
          <p:cNvPr id="4098" name="Picture 2" descr="C:\Users\User\Desktop\FLUJOS.png"/>
          <p:cNvPicPr>
            <a:picLocks noChangeAspect="1" noChangeArrowheads="1"/>
          </p:cNvPicPr>
          <p:nvPr/>
        </p:nvPicPr>
        <p:blipFill>
          <a:blip r:embed="rId3" cstate="print"/>
          <a:srcRect/>
          <a:stretch>
            <a:fillRect/>
          </a:stretch>
        </p:blipFill>
        <p:spPr bwMode="auto">
          <a:xfrm>
            <a:off x="4724400" y="1524000"/>
            <a:ext cx="3774160" cy="4251560"/>
          </a:xfrm>
          <a:prstGeom prst="rect">
            <a:avLst/>
          </a:prstGeom>
          <a:noFill/>
        </p:spPr>
      </p:pic>
      <p:sp>
        <p:nvSpPr>
          <p:cNvPr id="19" name="18 CuadroTexto"/>
          <p:cNvSpPr txBox="1"/>
          <p:nvPr/>
        </p:nvSpPr>
        <p:spPr>
          <a:xfrm>
            <a:off x="838200" y="1371600"/>
            <a:ext cx="3962400" cy="5201424"/>
          </a:xfrm>
          <a:prstGeom prst="rect">
            <a:avLst/>
          </a:prstGeom>
          <a:noFill/>
        </p:spPr>
        <p:txBody>
          <a:bodyPr wrap="square" rtlCol="0">
            <a:spAutoFit/>
          </a:bodyPr>
          <a:lstStyle/>
          <a:p>
            <a:r>
              <a:rPr lang="es-CO" sz="2000" dirty="0" err="1" smtClean="0">
                <a:solidFill>
                  <a:schemeClr val="tx1"/>
                </a:solidFill>
              </a:rPr>
              <a:t>Etane</a:t>
            </a:r>
            <a:r>
              <a:rPr lang="es-CO" sz="2000" dirty="0" smtClean="0">
                <a:solidFill>
                  <a:schemeClr val="tx1"/>
                </a:solidFill>
              </a:rPr>
              <a:t> contiene 300 nodos, así como trazas públicas obtenida de LBL [8]. La Figura 4 muestra el número de flujos activos a un </a:t>
            </a:r>
            <a:r>
              <a:rPr lang="es-CO" sz="2000" dirty="0" err="1" smtClean="0">
                <a:solidFill>
                  <a:schemeClr val="tx1"/>
                </a:solidFill>
              </a:rPr>
              <a:t>switch</a:t>
            </a:r>
            <a:r>
              <a:rPr lang="es-CO" sz="2000" dirty="0" smtClean="0">
                <a:solidFill>
                  <a:schemeClr val="tx1"/>
                </a:solidFill>
              </a:rPr>
              <a:t> en nuestro despliegue </a:t>
            </a:r>
            <a:r>
              <a:rPr lang="es-CO" sz="2000" dirty="0" err="1" smtClean="0">
                <a:solidFill>
                  <a:schemeClr val="tx1"/>
                </a:solidFill>
              </a:rPr>
              <a:t>Etane</a:t>
            </a:r>
            <a:r>
              <a:rPr lang="es-CO" sz="2000" dirty="0" smtClean="0">
                <a:solidFill>
                  <a:schemeClr val="tx1"/>
                </a:solidFill>
              </a:rPr>
              <a:t> sobre 10 día-nunca excedió 500. Con una tabla de 8.192 entradas y dos función hash-</a:t>
            </a:r>
            <a:r>
              <a:rPr lang="es-CO" sz="2000" dirty="0" err="1" smtClean="0">
                <a:solidFill>
                  <a:schemeClr val="tx1"/>
                </a:solidFill>
              </a:rPr>
              <a:t>table</a:t>
            </a:r>
            <a:r>
              <a:rPr lang="es-CO" sz="2000" dirty="0" smtClean="0">
                <a:solidFill>
                  <a:schemeClr val="tx1"/>
                </a:solidFill>
              </a:rPr>
              <a:t>, nunca encontramos una colisión. Un conjunto de datos recogidos de LBL (Figura 5) tiene un máximo de 1,500 flujos simultáneos dentro de 8000 equipos de red.</a:t>
            </a:r>
          </a:p>
          <a:p>
            <a:endParaRPr lang="es-CO" dirty="0"/>
          </a:p>
        </p:txBody>
      </p:sp>
    </p:spTree>
    <p:extLst>
      <p:ext uri="{BB962C8B-B14F-4D97-AF65-F5344CB8AC3E}">
        <p14:creationId xmlns:p14="http://schemas.microsoft.com/office/powerpoint/2010/main" xmlns="" val="381610525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7666" name="Rectangle 2"/>
          <p:cNvSpPr>
            <a:spLocks noGrp="1" noChangeArrowheads="1"/>
          </p:cNvSpPr>
          <p:nvPr>
            <p:ph type="title"/>
          </p:nvPr>
        </p:nvSpPr>
        <p:spPr>
          <a:ln/>
        </p:spPr>
        <p:txBody>
          <a:bodyPr/>
          <a:lstStyle/>
          <a:p>
            <a:r>
              <a:rPr lang="en-US" dirty="0" err="1" smtClean="0"/>
              <a:t>Resultados</a:t>
            </a:r>
            <a:endParaRPr lang="en-US" dirty="0"/>
          </a:p>
        </p:txBody>
      </p:sp>
      <p:sp>
        <p:nvSpPr>
          <p:cNvPr id="14" name="Date Placeholder 3"/>
          <p:cNvSpPr>
            <a:spLocks noGrp="1"/>
          </p:cNvSpPr>
          <p:nvPr>
            <p:ph type="dt" sz="half" idx="10"/>
          </p:nvPr>
        </p:nvSpPr>
        <p:spPr/>
        <p:txBody>
          <a:bodyPr/>
          <a:lstStyle/>
          <a:p>
            <a:r>
              <a:rPr lang="es-CO" smtClean="0"/>
              <a:t>Enero 11, 2013</a:t>
            </a:r>
            <a:endParaRPr lang="en-US"/>
          </a:p>
        </p:txBody>
      </p:sp>
      <p:sp>
        <p:nvSpPr>
          <p:cNvPr id="16" name="Slide Number Placeholder 5"/>
          <p:cNvSpPr>
            <a:spLocks noGrp="1"/>
          </p:cNvSpPr>
          <p:nvPr>
            <p:ph type="sldNum" sz="quarter" idx="11"/>
          </p:nvPr>
        </p:nvSpPr>
        <p:spPr/>
        <p:txBody>
          <a:bodyPr/>
          <a:lstStyle/>
          <a:p>
            <a:fld id="{5F89F970-D641-43B9-BCBF-60EE0135AC1C}" type="slidenum">
              <a:rPr lang="en-US"/>
              <a:pPr/>
              <a:t>18</a:t>
            </a:fld>
            <a:endParaRPr lang="en-US"/>
          </a:p>
        </p:txBody>
      </p:sp>
      <p:sp>
        <p:nvSpPr>
          <p:cNvPr id="2" name="1 Marcador de pie de página"/>
          <p:cNvSpPr>
            <a:spLocks noGrp="1"/>
          </p:cNvSpPr>
          <p:nvPr>
            <p:ph type="ftr" sz="quarter" idx="12"/>
          </p:nvPr>
        </p:nvSpPr>
        <p:spPr/>
        <p:txBody>
          <a:bodyPr/>
          <a:lstStyle/>
          <a:p>
            <a:r>
              <a:rPr lang="es-CO" smtClean="0"/>
              <a:t>Nombre del artículo</a:t>
            </a:r>
            <a:endParaRPr lang="es-CO"/>
          </a:p>
        </p:txBody>
      </p:sp>
      <p:pic>
        <p:nvPicPr>
          <p:cNvPr id="4098" name="Picture 2" descr="C:\Users\User\Desktop\FLUJOS.png"/>
          <p:cNvPicPr>
            <a:picLocks noChangeAspect="1" noChangeArrowheads="1"/>
          </p:cNvPicPr>
          <p:nvPr/>
        </p:nvPicPr>
        <p:blipFill>
          <a:blip r:embed="rId3" cstate="print"/>
          <a:srcRect/>
          <a:stretch>
            <a:fillRect/>
          </a:stretch>
        </p:blipFill>
        <p:spPr bwMode="auto">
          <a:xfrm>
            <a:off x="4724400" y="1524000"/>
            <a:ext cx="3774160" cy="4251560"/>
          </a:xfrm>
          <a:prstGeom prst="rect">
            <a:avLst/>
          </a:prstGeom>
          <a:noFill/>
        </p:spPr>
      </p:pic>
      <p:sp>
        <p:nvSpPr>
          <p:cNvPr id="19" name="18 CuadroTexto"/>
          <p:cNvSpPr txBox="1"/>
          <p:nvPr/>
        </p:nvSpPr>
        <p:spPr>
          <a:xfrm>
            <a:off x="838200" y="1371600"/>
            <a:ext cx="3962400" cy="5201424"/>
          </a:xfrm>
          <a:prstGeom prst="rect">
            <a:avLst/>
          </a:prstGeom>
          <a:noFill/>
        </p:spPr>
        <p:txBody>
          <a:bodyPr wrap="square" rtlCol="0">
            <a:spAutoFit/>
          </a:bodyPr>
          <a:lstStyle/>
          <a:p>
            <a:r>
              <a:rPr lang="es-CO" sz="2000" dirty="0" err="1" smtClean="0">
                <a:solidFill>
                  <a:schemeClr val="tx1"/>
                </a:solidFill>
              </a:rPr>
              <a:t>Etane</a:t>
            </a:r>
            <a:r>
              <a:rPr lang="es-CO" sz="2000" dirty="0" smtClean="0">
                <a:solidFill>
                  <a:schemeClr val="tx1"/>
                </a:solidFill>
              </a:rPr>
              <a:t> contiene 300 nodos, así como trazas públicas obtenida de LBL [8]. La Figura 4 muestra el número de flujos activos a un </a:t>
            </a:r>
            <a:r>
              <a:rPr lang="es-CO" sz="2000" dirty="0" err="1" smtClean="0">
                <a:solidFill>
                  <a:schemeClr val="tx1"/>
                </a:solidFill>
              </a:rPr>
              <a:t>switch</a:t>
            </a:r>
            <a:r>
              <a:rPr lang="es-CO" sz="2000" dirty="0" smtClean="0">
                <a:solidFill>
                  <a:schemeClr val="tx1"/>
                </a:solidFill>
              </a:rPr>
              <a:t> en nuestro despliegue </a:t>
            </a:r>
            <a:r>
              <a:rPr lang="es-CO" sz="2000" dirty="0" err="1" smtClean="0">
                <a:solidFill>
                  <a:schemeClr val="tx1"/>
                </a:solidFill>
              </a:rPr>
              <a:t>Etane</a:t>
            </a:r>
            <a:r>
              <a:rPr lang="es-CO" sz="2000" dirty="0" smtClean="0">
                <a:solidFill>
                  <a:schemeClr val="tx1"/>
                </a:solidFill>
              </a:rPr>
              <a:t> sobre 10 día-nunca excedió 500. Con una tabla de 8.192 entradas y dos función hash-</a:t>
            </a:r>
            <a:r>
              <a:rPr lang="es-CO" sz="2000" dirty="0" err="1" smtClean="0">
                <a:solidFill>
                  <a:schemeClr val="tx1"/>
                </a:solidFill>
              </a:rPr>
              <a:t>table</a:t>
            </a:r>
            <a:r>
              <a:rPr lang="es-CO" sz="2000" dirty="0" smtClean="0">
                <a:solidFill>
                  <a:schemeClr val="tx1"/>
                </a:solidFill>
              </a:rPr>
              <a:t>, nunca encontramos una colisión. Un conjunto de datos recogidos de LBL (Figura 5) tiene un máximo de 1,500 flujos simultáneos dentro de 8000 equipos de red.</a:t>
            </a:r>
          </a:p>
          <a:p>
            <a:endParaRPr lang="es-CO" dirty="0"/>
          </a:p>
        </p:txBody>
      </p:sp>
    </p:spTree>
    <p:extLst>
      <p:ext uri="{BB962C8B-B14F-4D97-AF65-F5344CB8AC3E}">
        <p14:creationId xmlns:p14="http://schemas.microsoft.com/office/powerpoint/2010/main" xmlns="" val="381610525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7666" name="Rectangle 2"/>
          <p:cNvSpPr>
            <a:spLocks noGrp="1" noChangeArrowheads="1"/>
          </p:cNvSpPr>
          <p:nvPr>
            <p:ph type="title"/>
          </p:nvPr>
        </p:nvSpPr>
        <p:spPr>
          <a:ln/>
        </p:spPr>
        <p:txBody>
          <a:bodyPr/>
          <a:lstStyle/>
          <a:p>
            <a:r>
              <a:rPr lang="en-US" dirty="0" err="1" smtClean="0"/>
              <a:t>Resultados</a:t>
            </a:r>
            <a:endParaRPr lang="en-US" dirty="0"/>
          </a:p>
        </p:txBody>
      </p:sp>
      <p:sp>
        <p:nvSpPr>
          <p:cNvPr id="14" name="Date Placeholder 3"/>
          <p:cNvSpPr>
            <a:spLocks noGrp="1"/>
          </p:cNvSpPr>
          <p:nvPr>
            <p:ph type="dt" sz="half" idx="10"/>
          </p:nvPr>
        </p:nvSpPr>
        <p:spPr/>
        <p:txBody>
          <a:bodyPr/>
          <a:lstStyle/>
          <a:p>
            <a:r>
              <a:rPr lang="es-CO" smtClean="0"/>
              <a:t>Enero 11, 2013</a:t>
            </a:r>
            <a:endParaRPr lang="en-US"/>
          </a:p>
        </p:txBody>
      </p:sp>
      <p:sp>
        <p:nvSpPr>
          <p:cNvPr id="16" name="Slide Number Placeholder 5"/>
          <p:cNvSpPr>
            <a:spLocks noGrp="1"/>
          </p:cNvSpPr>
          <p:nvPr>
            <p:ph type="sldNum" sz="quarter" idx="11"/>
          </p:nvPr>
        </p:nvSpPr>
        <p:spPr/>
        <p:txBody>
          <a:bodyPr/>
          <a:lstStyle/>
          <a:p>
            <a:fld id="{5F89F970-D641-43B9-BCBF-60EE0135AC1C}" type="slidenum">
              <a:rPr lang="en-US"/>
              <a:pPr/>
              <a:t>19</a:t>
            </a:fld>
            <a:endParaRPr lang="en-US"/>
          </a:p>
        </p:txBody>
      </p:sp>
      <p:sp>
        <p:nvSpPr>
          <p:cNvPr id="2" name="1 Marcador de pie de página"/>
          <p:cNvSpPr>
            <a:spLocks noGrp="1"/>
          </p:cNvSpPr>
          <p:nvPr>
            <p:ph type="ftr" sz="quarter" idx="12"/>
          </p:nvPr>
        </p:nvSpPr>
        <p:spPr/>
        <p:txBody>
          <a:bodyPr/>
          <a:lstStyle/>
          <a:p>
            <a:r>
              <a:rPr lang="es-CO" dirty="0" smtClean="0"/>
              <a:t>Nombre del artículo</a:t>
            </a:r>
            <a:endParaRPr lang="es-CO" dirty="0"/>
          </a:p>
        </p:txBody>
      </p:sp>
      <p:sp>
        <p:nvSpPr>
          <p:cNvPr id="19" name="18 CuadroTexto"/>
          <p:cNvSpPr txBox="1"/>
          <p:nvPr/>
        </p:nvSpPr>
        <p:spPr>
          <a:xfrm>
            <a:off x="838200" y="1371600"/>
            <a:ext cx="6705600" cy="1569660"/>
          </a:xfrm>
          <a:prstGeom prst="rect">
            <a:avLst/>
          </a:prstGeom>
          <a:noFill/>
        </p:spPr>
        <p:txBody>
          <a:bodyPr wrap="square" rtlCol="0">
            <a:spAutoFit/>
          </a:bodyPr>
          <a:lstStyle/>
          <a:p>
            <a:r>
              <a:rPr lang="es-CO" sz="2400" dirty="0" smtClean="0">
                <a:solidFill>
                  <a:schemeClr val="tx1"/>
                </a:solidFill>
              </a:rPr>
              <a:t>Llegamos a la conclusión de que los requisitos de memoria de un </a:t>
            </a:r>
            <a:r>
              <a:rPr lang="es-CO" sz="2400" dirty="0" err="1" smtClean="0">
                <a:solidFill>
                  <a:schemeClr val="tx1"/>
                </a:solidFill>
              </a:rPr>
              <a:t>switch</a:t>
            </a:r>
            <a:r>
              <a:rPr lang="es-CO" sz="2400" dirty="0" smtClean="0">
                <a:solidFill>
                  <a:schemeClr val="tx1"/>
                </a:solidFill>
              </a:rPr>
              <a:t> </a:t>
            </a:r>
            <a:r>
              <a:rPr lang="es-CO" sz="2400" dirty="0" err="1" smtClean="0">
                <a:solidFill>
                  <a:schemeClr val="tx1"/>
                </a:solidFill>
              </a:rPr>
              <a:t>Etane</a:t>
            </a:r>
            <a:endParaRPr lang="es-CO" sz="2400" dirty="0" smtClean="0">
              <a:solidFill>
                <a:schemeClr val="tx1"/>
              </a:solidFill>
            </a:endParaRPr>
          </a:p>
          <a:p>
            <a:r>
              <a:rPr lang="es-CO" sz="2400" dirty="0" smtClean="0">
                <a:solidFill>
                  <a:schemeClr val="tx1"/>
                </a:solidFill>
              </a:rPr>
              <a:t> son bastante modestas en comparación con </a:t>
            </a:r>
            <a:r>
              <a:rPr lang="es-CO" sz="2400" dirty="0" err="1" smtClean="0">
                <a:solidFill>
                  <a:schemeClr val="tx1"/>
                </a:solidFill>
              </a:rPr>
              <a:t>switches</a:t>
            </a:r>
            <a:r>
              <a:rPr lang="es-CO" sz="2400" dirty="0" smtClean="0">
                <a:solidFill>
                  <a:schemeClr val="tx1"/>
                </a:solidFill>
              </a:rPr>
              <a:t> Ethernet de </a:t>
            </a:r>
            <a:r>
              <a:rPr lang="es-CO" sz="2400" dirty="0" smtClean="0">
                <a:solidFill>
                  <a:schemeClr val="tx1"/>
                </a:solidFill>
              </a:rPr>
              <a:t>hoy. </a:t>
            </a:r>
            <a:endParaRPr lang="es-CO" sz="2400" dirty="0">
              <a:solidFill>
                <a:schemeClr val="tx1"/>
              </a:solidFill>
            </a:endParaRPr>
          </a:p>
        </p:txBody>
      </p:sp>
      <p:pic>
        <p:nvPicPr>
          <p:cNvPr id="5122" name="Picture 2"/>
          <p:cNvPicPr>
            <a:picLocks noChangeAspect="1" noChangeArrowheads="1"/>
          </p:cNvPicPr>
          <p:nvPr/>
        </p:nvPicPr>
        <p:blipFill>
          <a:blip r:embed="rId3" cstate="print"/>
          <a:srcRect/>
          <a:stretch>
            <a:fillRect/>
          </a:stretch>
        </p:blipFill>
        <p:spPr bwMode="auto">
          <a:xfrm>
            <a:off x="381000" y="2971800"/>
            <a:ext cx="8610600" cy="1746490"/>
          </a:xfrm>
          <a:prstGeom prst="rect">
            <a:avLst/>
          </a:prstGeom>
          <a:noFill/>
          <a:ln w="9525">
            <a:noFill/>
            <a:miter lim="800000"/>
            <a:headEnd/>
            <a:tailEnd/>
          </a:ln>
        </p:spPr>
      </p:pic>
      <p:sp>
        <p:nvSpPr>
          <p:cNvPr id="9" name="8 CuadroTexto"/>
          <p:cNvSpPr txBox="1"/>
          <p:nvPr/>
        </p:nvSpPr>
        <p:spPr>
          <a:xfrm>
            <a:off x="1066800" y="5105400"/>
            <a:ext cx="3581400" cy="430887"/>
          </a:xfrm>
          <a:prstGeom prst="rect">
            <a:avLst/>
          </a:prstGeom>
          <a:noFill/>
        </p:spPr>
        <p:txBody>
          <a:bodyPr wrap="square" rtlCol="0">
            <a:spAutoFit/>
          </a:bodyPr>
          <a:lstStyle/>
          <a:p>
            <a:pPr>
              <a:buFont typeface="Arial" pitchFamily="34" charset="0"/>
              <a:buChar char="•"/>
            </a:pPr>
            <a:r>
              <a:rPr lang="es-CO" sz="1100" dirty="0" smtClean="0"/>
              <a:t>La  </a:t>
            </a:r>
            <a:r>
              <a:rPr lang="es-CO" sz="1100" dirty="0" err="1" smtClean="0"/>
              <a:t>NetFPGA</a:t>
            </a:r>
            <a:r>
              <a:rPr lang="es-CO" sz="1100" dirty="0" smtClean="0"/>
              <a:t>, si  puede procesar </a:t>
            </a:r>
            <a:r>
              <a:rPr lang="es-CO" sz="1100" dirty="0" smtClean="0"/>
              <a:t>paquetes a velocidad de </a:t>
            </a:r>
            <a:r>
              <a:rPr lang="es-CO" sz="1100" dirty="0" smtClean="0"/>
              <a:t>línea</a:t>
            </a:r>
            <a:endParaRPr lang="es-CO" sz="1100" dirty="0" smtClean="0"/>
          </a:p>
        </p:txBody>
      </p:sp>
      <p:sp>
        <p:nvSpPr>
          <p:cNvPr id="10" name="9 CuadroTexto"/>
          <p:cNvSpPr txBox="1"/>
          <p:nvPr/>
        </p:nvSpPr>
        <p:spPr>
          <a:xfrm>
            <a:off x="4495800" y="5029200"/>
            <a:ext cx="3962400" cy="646331"/>
          </a:xfrm>
          <a:prstGeom prst="rect">
            <a:avLst/>
          </a:prstGeom>
          <a:noFill/>
        </p:spPr>
        <p:txBody>
          <a:bodyPr wrap="square" rtlCol="0">
            <a:spAutoFit/>
          </a:bodyPr>
          <a:lstStyle/>
          <a:p>
            <a:pPr>
              <a:buFont typeface="Arial" pitchFamily="34" charset="0"/>
              <a:buChar char="•"/>
            </a:pPr>
            <a:r>
              <a:rPr lang="es-CO" sz="1200" dirty="0" smtClean="0"/>
              <a:t>Velocidades </a:t>
            </a:r>
            <a:r>
              <a:rPr lang="es-CO" sz="1200" dirty="0" smtClean="0"/>
              <a:t>de reenvío de hardware para diferentes tamaños de paquetes. Todas las pruebas se realizaron </a:t>
            </a:r>
            <a:r>
              <a:rPr lang="es-CO" sz="1200" dirty="0" smtClean="0"/>
              <a:t>con tráfico full-</a:t>
            </a:r>
            <a:r>
              <a:rPr lang="es-CO" sz="1200" dirty="0" err="1" smtClean="0"/>
              <a:t>duplex</a:t>
            </a:r>
            <a:r>
              <a:rPr lang="es-CO" sz="1200" dirty="0" smtClean="0"/>
              <a:t>.</a:t>
            </a:r>
            <a:endParaRPr lang="es-CO" sz="1200" dirty="0"/>
          </a:p>
        </p:txBody>
      </p:sp>
    </p:spTree>
    <p:extLst>
      <p:ext uri="{BB962C8B-B14F-4D97-AF65-F5344CB8AC3E}">
        <p14:creationId xmlns:p14="http://schemas.microsoft.com/office/powerpoint/2010/main" xmlns="" val="381610525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9299" name="Rectangle 3"/>
          <p:cNvSpPr>
            <a:spLocks noGrp="1" noChangeArrowheads="1"/>
          </p:cNvSpPr>
          <p:nvPr>
            <p:ph idx="1"/>
          </p:nvPr>
        </p:nvSpPr>
        <p:spPr/>
        <p:txBody>
          <a:bodyPr/>
          <a:lstStyle/>
          <a:p>
            <a:r>
              <a:rPr lang="es-CO" dirty="0" smtClean="0"/>
              <a:t>Motivación</a:t>
            </a:r>
          </a:p>
          <a:p>
            <a:r>
              <a:rPr lang="es-CO" dirty="0" smtClean="0"/>
              <a:t>Marco teórico (</a:t>
            </a:r>
            <a:r>
              <a:rPr lang="es-CO" i="1" dirty="0" err="1" smtClean="0"/>
              <a:t>Background</a:t>
            </a:r>
            <a:r>
              <a:rPr lang="es-CO" dirty="0" smtClean="0"/>
              <a:t>)</a:t>
            </a:r>
          </a:p>
          <a:p>
            <a:r>
              <a:rPr lang="es-CO" dirty="0" smtClean="0"/>
              <a:t>Estado del arte (</a:t>
            </a:r>
            <a:r>
              <a:rPr lang="es-CO" i="1" dirty="0" err="1" smtClean="0"/>
              <a:t>Related</a:t>
            </a:r>
            <a:r>
              <a:rPr lang="es-CO" i="1" dirty="0" smtClean="0"/>
              <a:t> </a:t>
            </a:r>
            <a:r>
              <a:rPr lang="es-CO" i="1" dirty="0" err="1" smtClean="0"/>
              <a:t>work</a:t>
            </a:r>
            <a:r>
              <a:rPr lang="es-CO" dirty="0" smtClean="0"/>
              <a:t>)</a:t>
            </a:r>
          </a:p>
          <a:p>
            <a:r>
              <a:rPr lang="es-CO" dirty="0" smtClean="0"/>
              <a:t>Descripción de la solución (</a:t>
            </a:r>
            <a:r>
              <a:rPr lang="es-CO" i="1" dirty="0" err="1" smtClean="0"/>
              <a:t>Approach</a:t>
            </a:r>
            <a:r>
              <a:rPr lang="es-CO" dirty="0" smtClean="0"/>
              <a:t>)</a:t>
            </a:r>
          </a:p>
          <a:p>
            <a:r>
              <a:rPr lang="es-CO" dirty="0" smtClean="0"/>
              <a:t>Metodología</a:t>
            </a:r>
          </a:p>
          <a:p>
            <a:r>
              <a:rPr lang="es-CO" dirty="0" smtClean="0"/>
              <a:t>Resultados</a:t>
            </a:r>
          </a:p>
          <a:p>
            <a:r>
              <a:rPr lang="es-CO" dirty="0" smtClean="0"/>
              <a:t>Conclusiones</a:t>
            </a:r>
          </a:p>
          <a:p>
            <a:pPr>
              <a:buFontTx/>
              <a:buNone/>
            </a:pPr>
            <a:endParaRPr lang="es-CO" dirty="0" smtClean="0"/>
          </a:p>
          <a:p>
            <a:endParaRPr lang="es-CO" dirty="0"/>
          </a:p>
        </p:txBody>
      </p:sp>
      <p:sp>
        <p:nvSpPr>
          <p:cNvPr id="1079298" name="Rectangle 2"/>
          <p:cNvSpPr>
            <a:spLocks noGrp="1" noChangeArrowheads="1"/>
          </p:cNvSpPr>
          <p:nvPr>
            <p:ph type="title"/>
          </p:nvPr>
        </p:nvSpPr>
        <p:spPr>
          <a:ln/>
        </p:spPr>
        <p:txBody>
          <a:bodyPr/>
          <a:lstStyle/>
          <a:p>
            <a:r>
              <a:rPr lang="en-US" dirty="0" smtClean="0"/>
              <a:t>Agenda</a:t>
            </a:r>
            <a:endParaRPr lang="en-US" dirty="0"/>
          </a:p>
        </p:txBody>
      </p:sp>
      <p:sp>
        <p:nvSpPr>
          <p:cNvPr id="4" name="Date Placeholder 3"/>
          <p:cNvSpPr>
            <a:spLocks noGrp="1"/>
          </p:cNvSpPr>
          <p:nvPr>
            <p:ph type="dt" sz="half" idx="10"/>
          </p:nvPr>
        </p:nvSpPr>
        <p:spPr/>
        <p:txBody>
          <a:bodyPr/>
          <a:lstStyle/>
          <a:p>
            <a:r>
              <a:rPr lang="es-CO" smtClean="0"/>
              <a:t>Enero 11, 2013</a:t>
            </a:r>
            <a:endParaRPr lang="en-US"/>
          </a:p>
        </p:txBody>
      </p:sp>
      <p:sp>
        <p:nvSpPr>
          <p:cNvPr id="6" name="Slide Number Placeholder 5"/>
          <p:cNvSpPr>
            <a:spLocks noGrp="1"/>
          </p:cNvSpPr>
          <p:nvPr>
            <p:ph type="sldNum" sz="quarter" idx="11"/>
          </p:nvPr>
        </p:nvSpPr>
        <p:spPr/>
        <p:txBody>
          <a:bodyPr/>
          <a:lstStyle/>
          <a:p>
            <a:fld id="{2D640E1D-774A-4793-A5D5-631B716B00CE}" type="slidenum">
              <a:rPr lang="en-US"/>
              <a:pPr/>
              <a:t>2</a:t>
            </a:fld>
            <a:endParaRPr lang="en-US"/>
          </a:p>
        </p:txBody>
      </p:sp>
      <p:sp>
        <p:nvSpPr>
          <p:cNvPr id="2" name="1 Marcador de pie de página"/>
          <p:cNvSpPr>
            <a:spLocks noGrp="1"/>
          </p:cNvSpPr>
          <p:nvPr>
            <p:ph type="ftr" sz="quarter" idx="12"/>
          </p:nvPr>
        </p:nvSpPr>
        <p:spPr/>
        <p:txBody>
          <a:bodyPr/>
          <a:lstStyle/>
          <a:p>
            <a:r>
              <a:rPr lang="es-CO" smtClean="0"/>
              <a:t>Nombre del artículo</a:t>
            </a:r>
            <a:endParaRPr lang="es-CO"/>
          </a:p>
        </p:txBody>
      </p:sp>
    </p:spTree>
    <p:extLst>
      <p:ext uri="{BB962C8B-B14F-4D97-AF65-F5344CB8AC3E}">
        <p14:creationId xmlns:p14="http://schemas.microsoft.com/office/powerpoint/2010/main" xmlns="" val="104175904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427" name="Rectangle 3"/>
          <p:cNvSpPr>
            <a:spLocks noGrp="1" noChangeArrowheads="1"/>
          </p:cNvSpPr>
          <p:nvPr>
            <p:ph idx="1"/>
          </p:nvPr>
        </p:nvSpPr>
        <p:spPr/>
        <p:txBody>
          <a:bodyPr/>
          <a:lstStyle/>
          <a:p>
            <a:r>
              <a:rPr lang="es-CO" dirty="0">
                <a:solidFill>
                  <a:schemeClr val="bg1">
                    <a:lumMod val="65000"/>
                  </a:schemeClr>
                </a:solidFill>
              </a:rPr>
              <a:t>Motivación</a:t>
            </a:r>
          </a:p>
          <a:p>
            <a:r>
              <a:rPr lang="es-CO" dirty="0">
                <a:solidFill>
                  <a:schemeClr val="bg1">
                    <a:lumMod val="65000"/>
                  </a:schemeClr>
                </a:solidFill>
              </a:rPr>
              <a:t>Marco teórico (</a:t>
            </a:r>
            <a:r>
              <a:rPr lang="es-CO" i="1" dirty="0" err="1">
                <a:solidFill>
                  <a:schemeClr val="bg1">
                    <a:lumMod val="65000"/>
                  </a:schemeClr>
                </a:solidFill>
              </a:rPr>
              <a:t>Background</a:t>
            </a:r>
            <a:r>
              <a:rPr lang="es-CO" dirty="0">
                <a:solidFill>
                  <a:schemeClr val="bg1">
                    <a:lumMod val="65000"/>
                  </a:schemeClr>
                </a:solidFill>
              </a:rPr>
              <a:t>)</a:t>
            </a:r>
          </a:p>
          <a:p>
            <a:r>
              <a:rPr lang="es-CO" dirty="0">
                <a:solidFill>
                  <a:schemeClr val="bg1">
                    <a:lumMod val="65000"/>
                  </a:schemeClr>
                </a:solidFill>
              </a:rPr>
              <a:t>Estado del arte (</a:t>
            </a:r>
            <a:r>
              <a:rPr lang="es-CO" i="1" dirty="0" err="1">
                <a:solidFill>
                  <a:schemeClr val="bg1">
                    <a:lumMod val="65000"/>
                  </a:schemeClr>
                </a:solidFill>
              </a:rPr>
              <a:t>Related</a:t>
            </a:r>
            <a:r>
              <a:rPr lang="es-CO" i="1" dirty="0">
                <a:solidFill>
                  <a:schemeClr val="bg1">
                    <a:lumMod val="65000"/>
                  </a:schemeClr>
                </a:solidFill>
              </a:rPr>
              <a:t> </a:t>
            </a:r>
            <a:r>
              <a:rPr lang="es-CO" i="1" dirty="0" err="1">
                <a:solidFill>
                  <a:schemeClr val="bg1">
                    <a:lumMod val="65000"/>
                  </a:schemeClr>
                </a:solidFill>
              </a:rPr>
              <a:t>work</a:t>
            </a:r>
            <a:r>
              <a:rPr lang="es-CO" dirty="0">
                <a:solidFill>
                  <a:schemeClr val="bg1">
                    <a:lumMod val="65000"/>
                  </a:schemeClr>
                </a:solidFill>
              </a:rPr>
              <a:t>)</a:t>
            </a:r>
          </a:p>
          <a:p>
            <a:r>
              <a:rPr lang="es-CO" dirty="0">
                <a:solidFill>
                  <a:schemeClr val="bg1">
                    <a:lumMod val="65000"/>
                  </a:schemeClr>
                </a:solidFill>
              </a:rPr>
              <a:t>Descripción de la solución (</a:t>
            </a:r>
            <a:r>
              <a:rPr lang="es-CO" i="1" dirty="0" err="1">
                <a:solidFill>
                  <a:schemeClr val="bg1">
                    <a:lumMod val="65000"/>
                  </a:schemeClr>
                </a:solidFill>
              </a:rPr>
              <a:t>Approach</a:t>
            </a:r>
            <a:r>
              <a:rPr lang="es-CO" dirty="0">
                <a:solidFill>
                  <a:schemeClr val="bg1">
                    <a:lumMod val="65000"/>
                  </a:schemeClr>
                </a:solidFill>
              </a:rPr>
              <a:t>)</a:t>
            </a:r>
          </a:p>
          <a:p>
            <a:r>
              <a:rPr lang="es-CO" dirty="0">
                <a:solidFill>
                  <a:schemeClr val="bg1">
                    <a:lumMod val="65000"/>
                  </a:schemeClr>
                </a:solidFill>
              </a:rPr>
              <a:t>Metodología</a:t>
            </a:r>
          </a:p>
          <a:p>
            <a:r>
              <a:rPr lang="es-CO" dirty="0">
                <a:solidFill>
                  <a:schemeClr val="bg1">
                    <a:lumMod val="65000"/>
                  </a:schemeClr>
                </a:solidFill>
              </a:rPr>
              <a:t>Resultados</a:t>
            </a:r>
          </a:p>
          <a:p>
            <a:r>
              <a:rPr lang="es-CO" dirty="0">
                <a:solidFill>
                  <a:srgbClr val="990000"/>
                </a:solidFill>
              </a:rPr>
              <a:t>Conclusiones</a:t>
            </a:r>
          </a:p>
        </p:txBody>
      </p:sp>
      <p:sp>
        <p:nvSpPr>
          <p:cNvPr id="1127426" name="Rectangle 2"/>
          <p:cNvSpPr>
            <a:spLocks noGrp="1" noChangeArrowheads="1"/>
          </p:cNvSpPr>
          <p:nvPr>
            <p:ph type="title"/>
          </p:nvPr>
        </p:nvSpPr>
        <p:spPr>
          <a:ln/>
        </p:spPr>
        <p:txBody>
          <a:bodyPr/>
          <a:lstStyle/>
          <a:p>
            <a:r>
              <a:rPr lang="en-US" dirty="0" smtClean="0"/>
              <a:t>Agenda</a:t>
            </a:r>
            <a:endParaRPr lang="en-US" sz="2800" dirty="0">
              <a:solidFill>
                <a:srgbClr val="990000"/>
              </a:solidFill>
            </a:endParaRPr>
          </a:p>
        </p:txBody>
      </p:sp>
      <p:sp>
        <p:nvSpPr>
          <p:cNvPr id="4" name="Date Placeholder 3"/>
          <p:cNvSpPr>
            <a:spLocks noGrp="1"/>
          </p:cNvSpPr>
          <p:nvPr>
            <p:ph type="dt" sz="half" idx="10"/>
          </p:nvPr>
        </p:nvSpPr>
        <p:spPr/>
        <p:txBody>
          <a:bodyPr/>
          <a:lstStyle/>
          <a:p>
            <a:r>
              <a:rPr lang="es-CO" smtClean="0"/>
              <a:t>Enero 11, 2013</a:t>
            </a:r>
            <a:endParaRPr lang="en-US"/>
          </a:p>
        </p:txBody>
      </p:sp>
      <p:sp>
        <p:nvSpPr>
          <p:cNvPr id="6" name="Slide Number Placeholder 5"/>
          <p:cNvSpPr>
            <a:spLocks noGrp="1"/>
          </p:cNvSpPr>
          <p:nvPr>
            <p:ph type="sldNum" sz="quarter" idx="11"/>
          </p:nvPr>
        </p:nvSpPr>
        <p:spPr/>
        <p:txBody>
          <a:bodyPr/>
          <a:lstStyle/>
          <a:p>
            <a:fld id="{9E444F1F-1DEF-4832-9F7C-AA6E8163FEE9}" type="slidenum">
              <a:rPr lang="en-US"/>
              <a:pPr/>
              <a:t>20</a:t>
            </a:fld>
            <a:endParaRPr lang="en-US"/>
          </a:p>
        </p:txBody>
      </p:sp>
      <p:sp>
        <p:nvSpPr>
          <p:cNvPr id="2" name="1 Marcador de pie de página"/>
          <p:cNvSpPr>
            <a:spLocks noGrp="1"/>
          </p:cNvSpPr>
          <p:nvPr>
            <p:ph type="ftr" sz="quarter" idx="12"/>
          </p:nvPr>
        </p:nvSpPr>
        <p:spPr/>
        <p:txBody>
          <a:bodyPr/>
          <a:lstStyle/>
          <a:p>
            <a:r>
              <a:rPr lang="es-CO" smtClean="0"/>
              <a:t>Nombre del artículo</a:t>
            </a:r>
            <a:endParaRPr lang="es-CO"/>
          </a:p>
        </p:txBody>
      </p:sp>
    </p:spTree>
    <p:extLst>
      <p:ext uri="{BB962C8B-B14F-4D97-AF65-F5344CB8AC3E}">
        <p14:creationId xmlns:p14="http://schemas.microsoft.com/office/powerpoint/2010/main" xmlns="" val="360691044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7667" name="Rectangle 3"/>
          <p:cNvSpPr>
            <a:spLocks noGrp="1" noChangeArrowheads="1"/>
          </p:cNvSpPr>
          <p:nvPr>
            <p:ph idx="1"/>
          </p:nvPr>
        </p:nvSpPr>
        <p:spPr/>
        <p:txBody>
          <a:bodyPr/>
          <a:lstStyle/>
          <a:p>
            <a:pPr marL="0" indent="0">
              <a:buNone/>
            </a:pPr>
            <a:r>
              <a:rPr lang="es-CO" dirty="0" smtClean="0"/>
              <a:t>¿Que puede concluirse de los resultados?¿Se plantea algún trabajo futuro</a:t>
            </a:r>
            <a:r>
              <a:rPr lang="es-CO" dirty="0" smtClean="0"/>
              <a:t>?</a:t>
            </a:r>
          </a:p>
          <a:p>
            <a:pPr marL="0" indent="0"/>
            <a:r>
              <a:rPr lang="es-CO" dirty="0" smtClean="0"/>
              <a:t> </a:t>
            </a:r>
            <a:r>
              <a:rPr lang="es-CO" dirty="0" smtClean="0"/>
              <a:t>Si </a:t>
            </a:r>
            <a:r>
              <a:rPr lang="es-CO" dirty="0" smtClean="0"/>
              <a:t>se agranda cada vez mas la complejidad de la red, esto </a:t>
            </a:r>
            <a:r>
              <a:rPr lang="es-CO" dirty="0" smtClean="0"/>
              <a:t>hará </a:t>
            </a:r>
            <a:r>
              <a:rPr lang="es-CO" dirty="0" smtClean="0"/>
              <a:t>que sea menos escalable</a:t>
            </a:r>
            <a:r>
              <a:rPr lang="es-CO" dirty="0" smtClean="0"/>
              <a:t>.</a:t>
            </a:r>
          </a:p>
          <a:p>
            <a:pPr marL="0" indent="0"/>
            <a:r>
              <a:rPr lang="es-CO" dirty="0" smtClean="0"/>
              <a:t> </a:t>
            </a:r>
            <a:r>
              <a:rPr lang="es-CO" dirty="0" smtClean="0"/>
              <a:t>La </a:t>
            </a:r>
            <a:r>
              <a:rPr lang="es-CO" dirty="0" err="1" smtClean="0"/>
              <a:t>NetFPGA</a:t>
            </a:r>
            <a:r>
              <a:rPr lang="es-CO" dirty="0" smtClean="0"/>
              <a:t> es ideal aprovechando el paralelismo.</a:t>
            </a:r>
          </a:p>
          <a:p>
            <a:pPr marL="0" indent="0"/>
            <a:r>
              <a:rPr lang="es-CO" dirty="0" smtClean="0"/>
              <a:t>La </a:t>
            </a:r>
            <a:r>
              <a:rPr lang="es-CO" dirty="0" smtClean="0"/>
              <a:t>red es mas </a:t>
            </a:r>
            <a:r>
              <a:rPr lang="es-CO" dirty="0" err="1" smtClean="0"/>
              <a:t>paqueña</a:t>
            </a:r>
            <a:r>
              <a:rPr lang="es-CO" dirty="0" smtClean="0"/>
              <a:t>, los costos  mas bajos y el consumo de </a:t>
            </a:r>
            <a:r>
              <a:rPr lang="es-CO" dirty="0" smtClean="0"/>
              <a:t>energía </a:t>
            </a:r>
            <a:r>
              <a:rPr lang="es-CO" dirty="0" smtClean="0"/>
              <a:t>es </a:t>
            </a:r>
            <a:r>
              <a:rPr lang="es-CO" dirty="0" smtClean="0"/>
              <a:t>menor.</a:t>
            </a:r>
            <a:endParaRPr lang="es-CO" dirty="0" smtClean="0"/>
          </a:p>
          <a:p>
            <a:pPr marL="0" indent="0"/>
            <a:endParaRPr lang="es-CO" dirty="0"/>
          </a:p>
        </p:txBody>
      </p:sp>
      <p:sp>
        <p:nvSpPr>
          <p:cNvPr id="1137666" name="Rectangle 2"/>
          <p:cNvSpPr>
            <a:spLocks noGrp="1" noChangeArrowheads="1"/>
          </p:cNvSpPr>
          <p:nvPr>
            <p:ph type="title"/>
          </p:nvPr>
        </p:nvSpPr>
        <p:spPr>
          <a:ln/>
        </p:spPr>
        <p:txBody>
          <a:bodyPr/>
          <a:lstStyle/>
          <a:p>
            <a:r>
              <a:rPr lang="es-CO" smtClean="0"/>
              <a:t>Conclusiones</a:t>
            </a:r>
            <a:endParaRPr lang="es-CO"/>
          </a:p>
        </p:txBody>
      </p:sp>
      <p:sp>
        <p:nvSpPr>
          <p:cNvPr id="14" name="Date Placeholder 3"/>
          <p:cNvSpPr>
            <a:spLocks noGrp="1"/>
          </p:cNvSpPr>
          <p:nvPr>
            <p:ph type="dt" sz="half" idx="10"/>
          </p:nvPr>
        </p:nvSpPr>
        <p:spPr/>
        <p:txBody>
          <a:bodyPr/>
          <a:lstStyle/>
          <a:p>
            <a:r>
              <a:rPr lang="es-CO" smtClean="0"/>
              <a:t>Enero 11, 2013</a:t>
            </a:r>
            <a:endParaRPr lang="en-US"/>
          </a:p>
        </p:txBody>
      </p:sp>
      <p:sp>
        <p:nvSpPr>
          <p:cNvPr id="16" name="Slide Number Placeholder 5"/>
          <p:cNvSpPr>
            <a:spLocks noGrp="1"/>
          </p:cNvSpPr>
          <p:nvPr>
            <p:ph type="sldNum" sz="quarter" idx="11"/>
          </p:nvPr>
        </p:nvSpPr>
        <p:spPr/>
        <p:txBody>
          <a:bodyPr/>
          <a:lstStyle/>
          <a:p>
            <a:fld id="{5F89F970-D641-43B9-BCBF-60EE0135AC1C}" type="slidenum">
              <a:rPr lang="en-US"/>
              <a:pPr/>
              <a:t>21</a:t>
            </a:fld>
            <a:endParaRPr lang="en-US"/>
          </a:p>
        </p:txBody>
      </p:sp>
      <p:sp>
        <p:nvSpPr>
          <p:cNvPr id="2" name="1 Marcador de pie de página"/>
          <p:cNvSpPr>
            <a:spLocks noGrp="1"/>
          </p:cNvSpPr>
          <p:nvPr>
            <p:ph type="ftr" sz="quarter" idx="12"/>
          </p:nvPr>
        </p:nvSpPr>
        <p:spPr/>
        <p:txBody>
          <a:bodyPr/>
          <a:lstStyle/>
          <a:p>
            <a:r>
              <a:rPr lang="es-CO" smtClean="0"/>
              <a:t>Nombre del artículo</a:t>
            </a:r>
            <a:endParaRPr lang="es-CO"/>
          </a:p>
        </p:txBody>
      </p:sp>
    </p:spTree>
    <p:extLst>
      <p:ext uri="{BB962C8B-B14F-4D97-AF65-F5344CB8AC3E}">
        <p14:creationId xmlns:p14="http://schemas.microsoft.com/office/powerpoint/2010/main" xmlns="" val="281411839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s-CO" sz="1400" dirty="0" err="1" smtClean="0"/>
              <a:t>Sasser</a:t>
            </a:r>
            <a:r>
              <a:rPr lang="es-CO" sz="1400" dirty="0" smtClean="0"/>
              <a:t> </a:t>
            </a:r>
            <a:r>
              <a:rPr lang="es-CO" sz="1400" dirty="0" err="1" smtClean="0"/>
              <a:t>worms</a:t>
            </a:r>
            <a:r>
              <a:rPr lang="es-CO" sz="1400" dirty="0" smtClean="0"/>
              <a:t> </a:t>
            </a:r>
            <a:r>
              <a:rPr lang="es-CO" sz="1400" dirty="0" err="1" smtClean="0"/>
              <a:t>continue</a:t>
            </a:r>
            <a:r>
              <a:rPr lang="es-CO" sz="1400" dirty="0" smtClean="0"/>
              <a:t> </a:t>
            </a:r>
            <a:r>
              <a:rPr lang="es-CO" sz="1400" dirty="0" err="1" smtClean="0"/>
              <a:t>to</a:t>
            </a:r>
            <a:r>
              <a:rPr lang="es-CO" sz="1400" dirty="0" smtClean="0"/>
              <a:t> </a:t>
            </a:r>
            <a:r>
              <a:rPr lang="es-CO" sz="1400" dirty="0" err="1" smtClean="0"/>
              <a:t>threaten</a:t>
            </a:r>
            <a:r>
              <a:rPr lang="es-CO" sz="1400" dirty="0" smtClean="0"/>
              <a:t> </a:t>
            </a:r>
            <a:r>
              <a:rPr lang="es-CO" sz="1400" dirty="0" err="1" smtClean="0"/>
              <a:t>corporate</a:t>
            </a:r>
            <a:r>
              <a:rPr lang="es-CO" sz="1400" dirty="0" smtClean="0"/>
              <a:t> </a:t>
            </a:r>
            <a:r>
              <a:rPr lang="es-CO" sz="1400" dirty="0" err="1" smtClean="0"/>
              <a:t>productivity</a:t>
            </a:r>
            <a:r>
              <a:rPr lang="es-CO" sz="1400" dirty="0" smtClean="0"/>
              <a:t>.</a:t>
            </a:r>
          </a:p>
          <a:p>
            <a:pPr marL="0" indent="0">
              <a:buNone/>
            </a:pPr>
            <a:r>
              <a:rPr lang="es-CO" sz="1400" dirty="0" smtClean="0"/>
              <a:t>http://www.esecurityplanet.com/alerts/article.php/3349321,</a:t>
            </a:r>
          </a:p>
          <a:p>
            <a:pPr marL="0" indent="0">
              <a:buNone/>
            </a:pPr>
            <a:r>
              <a:rPr lang="es-CO" sz="1400" dirty="0" smtClean="0"/>
              <a:t>2004.</a:t>
            </a:r>
          </a:p>
          <a:p>
            <a:pPr marL="0" indent="0">
              <a:buNone/>
            </a:pPr>
            <a:r>
              <a:rPr lang="es-CO" sz="1400" dirty="0" smtClean="0"/>
              <a:t>[2] A. Z. </a:t>
            </a:r>
            <a:r>
              <a:rPr lang="es-CO" sz="1400" dirty="0" err="1" smtClean="0"/>
              <a:t>Broder</a:t>
            </a:r>
            <a:r>
              <a:rPr lang="es-CO" sz="1400" dirty="0" smtClean="0"/>
              <a:t> and M. </a:t>
            </a:r>
            <a:r>
              <a:rPr lang="es-CO" sz="1400" dirty="0" err="1" smtClean="0"/>
              <a:t>Mitzenmacher</a:t>
            </a:r>
            <a:r>
              <a:rPr lang="es-CO" sz="1400" dirty="0" smtClean="0"/>
              <a:t>. </a:t>
            </a:r>
            <a:r>
              <a:rPr lang="es-CO" sz="1400" dirty="0" err="1" smtClean="0"/>
              <a:t>Using</a:t>
            </a:r>
            <a:r>
              <a:rPr lang="es-CO" sz="1400" dirty="0" smtClean="0"/>
              <a:t> </a:t>
            </a:r>
            <a:r>
              <a:rPr lang="es-CO" sz="1400" dirty="0" err="1" smtClean="0"/>
              <a:t>multiple</a:t>
            </a:r>
            <a:r>
              <a:rPr lang="es-CO" sz="1400" dirty="0" smtClean="0"/>
              <a:t> hash</a:t>
            </a:r>
          </a:p>
          <a:p>
            <a:pPr marL="0" indent="0">
              <a:buNone/>
            </a:pPr>
            <a:r>
              <a:rPr lang="es-CO" sz="1400" dirty="0" err="1" smtClean="0"/>
              <a:t>functions</a:t>
            </a:r>
            <a:r>
              <a:rPr lang="es-CO" sz="1400" dirty="0" smtClean="0"/>
              <a:t> </a:t>
            </a:r>
            <a:r>
              <a:rPr lang="es-CO" sz="1400" dirty="0" err="1" smtClean="0"/>
              <a:t>to</a:t>
            </a:r>
            <a:r>
              <a:rPr lang="es-CO" sz="1400" dirty="0" smtClean="0"/>
              <a:t> </a:t>
            </a:r>
            <a:r>
              <a:rPr lang="es-CO" sz="1400" dirty="0" err="1" smtClean="0"/>
              <a:t>improve</a:t>
            </a:r>
            <a:r>
              <a:rPr lang="es-CO" sz="1400" dirty="0" smtClean="0"/>
              <a:t> IP </a:t>
            </a:r>
            <a:r>
              <a:rPr lang="es-CO" sz="1400" dirty="0" err="1" smtClean="0"/>
              <a:t>lookups</a:t>
            </a:r>
            <a:r>
              <a:rPr lang="es-CO" sz="1400" dirty="0" smtClean="0"/>
              <a:t>. In </a:t>
            </a:r>
            <a:r>
              <a:rPr lang="es-CO" sz="1400" dirty="0" err="1" smtClean="0"/>
              <a:t>Proc</a:t>
            </a:r>
            <a:r>
              <a:rPr lang="es-CO" sz="1400" dirty="0" smtClean="0"/>
              <a:t>. INFOCOM, </a:t>
            </a:r>
            <a:r>
              <a:rPr lang="es-CO" sz="1400" dirty="0" err="1" smtClean="0"/>
              <a:t>Apr</a:t>
            </a:r>
            <a:r>
              <a:rPr lang="es-CO" sz="1400" dirty="0" smtClean="0"/>
              <a:t>.</a:t>
            </a:r>
          </a:p>
          <a:p>
            <a:pPr marL="0" indent="0">
              <a:buNone/>
            </a:pPr>
            <a:r>
              <a:rPr lang="es-CO" sz="1400" dirty="0" smtClean="0"/>
              <a:t>2001.</a:t>
            </a:r>
          </a:p>
          <a:p>
            <a:pPr marL="0" indent="0">
              <a:buNone/>
            </a:pPr>
            <a:r>
              <a:rPr lang="es-CO" sz="1400" dirty="0" smtClean="0"/>
              <a:t>[3] M. Casado, M. </a:t>
            </a:r>
            <a:r>
              <a:rPr lang="es-CO" sz="1400" dirty="0" err="1" smtClean="0"/>
              <a:t>Freedman</a:t>
            </a:r>
            <a:r>
              <a:rPr lang="es-CO" sz="1400" dirty="0" smtClean="0"/>
              <a:t>, J. </a:t>
            </a:r>
            <a:r>
              <a:rPr lang="es-CO" sz="1400" dirty="0" err="1" smtClean="0"/>
              <a:t>Pettit</a:t>
            </a:r>
            <a:r>
              <a:rPr lang="es-CO" sz="1400" dirty="0" smtClean="0"/>
              <a:t>, J. </a:t>
            </a:r>
            <a:r>
              <a:rPr lang="es-CO" sz="1400" dirty="0" err="1" smtClean="0"/>
              <a:t>Luo</a:t>
            </a:r>
            <a:r>
              <a:rPr lang="es-CO" sz="1400" dirty="0" smtClean="0"/>
              <a:t>, N. </a:t>
            </a:r>
            <a:r>
              <a:rPr lang="es-CO" sz="1400" dirty="0" err="1" smtClean="0"/>
              <a:t>McKeown</a:t>
            </a:r>
            <a:r>
              <a:rPr lang="es-CO" sz="1400" dirty="0" smtClean="0"/>
              <a:t>,</a:t>
            </a:r>
          </a:p>
          <a:p>
            <a:pPr marL="0" indent="0">
              <a:buNone/>
            </a:pPr>
            <a:r>
              <a:rPr lang="es-CO" sz="1400" dirty="0" smtClean="0"/>
              <a:t>and S. </a:t>
            </a:r>
            <a:r>
              <a:rPr lang="es-CO" sz="1400" dirty="0" err="1" smtClean="0"/>
              <a:t>Shenker</a:t>
            </a:r>
            <a:r>
              <a:rPr lang="es-CO" sz="1400" dirty="0" smtClean="0"/>
              <a:t>. </a:t>
            </a:r>
            <a:r>
              <a:rPr lang="es-CO" sz="1400" dirty="0" err="1" smtClean="0"/>
              <a:t>Ethane</a:t>
            </a:r>
            <a:r>
              <a:rPr lang="es-CO" sz="1400" dirty="0" smtClean="0"/>
              <a:t>: </a:t>
            </a:r>
            <a:r>
              <a:rPr lang="es-CO" sz="1400" dirty="0" err="1" smtClean="0"/>
              <a:t>Taking</a:t>
            </a:r>
            <a:r>
              <a:rPr lang="es-CO" sz="1400" dirty="0" smtClean="0"/>
              <a:t> control of </a:t>
            </a:r>
            <a:r>
              <a:rPr lang="es-CO" sz="1400" dirty="0" err="1" smtClean="0"/>
              <a:t>the</a:t>
            </a:r>
            <a:r>
              <a:rPr lang="es-CO" sz="1400" dirty="0" smtClean="0"/>
              <a:t> </a:t>
            </a:r>
            <a:r>
              <a:rPr lang="es-CO" sz="1400" dirty="0" err="1" smtClean="0"/>
              <a:t>enterprise</a:t>
            </a:r>
            <a:r>
              <a:rPr lang="es-CO" sz="1400" dirty="0" smtClean="0"/>
              <a:t>. In</a:t>
            </a:r>
          </a:p>
          <a:p>
            <a:pPr marL="0" indent="0">
              <a:buNone/>
            </a:pPr>
            <a:r>
              <a:rPr lang="es-CO" sz="1400" dirty="0" smtClean="0"/>
              <a:t>SIGCOMM </a:t>
            </a:r>
            <a:r>
              <a:rPr lang="es-CO" sz="1400" dirty="0" err="1" smtClean="0"/>
              <a:t>Computer</a:t>
            </a:r>
            <a:r>
              <a:rPr lang="es-CO" sz="1400" dirty="0" smtClean="0"/>
              <a:t> </a:t>
            </a:r>
            <a:r>
              <a:rPr lang="es-CO" sz="1400" dirty="0" err="1" smtClean="0"/>
              <a:t>Comm</a:t>
            </a:r>
            <a:r>
              <a:rPr lang="es-CO" sz="1400" dirty="0" smtClean="0"/>
              <a:t>. Rev., </a:t>
            </a:r>
            <a:r>
              <a:rPr lang="es-CO" sz="1400" dirty="0" err="1" smtClean="0"/>
              <a:t>Aug</a:t>
            </a:r>
            <a:r>
              <a:rPr lang="es-CO" sz="1400" dirty="0" smtClean="0"/>
              <a:t>. 2007.</a:t>
            </a:r>
          </a:p>
          <a:p>
            <a:pPr marL="0" indent="0">
              <a:buNone/>
            </a:pPr>
            <a:r>
              <a:rPr lang="es-CO" sz="1400" dirty="0" smtClean="0"/>
              <a:t>[4] M. Casado, T. </a:t>
            </a:r>
            <a:r>
              <a:rPr lang="es-CO" sz="1400" dirty="0" err="1" smtClean="0"/>
              <a:t>Garﬁnkel</a:t>
            </a:r>
            <a:r>
              <a:rPr lang="es-CO" sz="1400" dirty="0" smtClean="0"/>
              <a:t>, A. </a:t>
            </a:r>
            <a:r>
              <a:rPr lang="es-CO" sz="1400" dirty="0" err="1" smtClean="0"/>
              <a:t>Akella</a:t>
            </a:r>
            <a:r>
              <a:rPr lang="es-CO" sz="1400" dirty="0" smtClean="0"/>
              <a:t>, M. J. </a:t>
            </a:r>
            <a:r>
              <a:rPr lang="es-CO" sz="1400" dirty="0" err="1" smtClean="0"/>
              <a:t>Freedman</a:t>
            </a:r>
            <a:r>
              <a:rPr lang="es-CO" sz="1400" dirty="0" smtClean="0"/>
              <a:t>,</a:t>
            </a:r>
          </a:p>
          <a:p>
            <a:pPr marL="0" indent="0">
              <a:buNone/>
            </a:pPr>
            <a:r>
              <a:rPr lang="es-CO" sz="1400" dirty="0" smtClean="0"/>
              <a:t>D. </a:t>
            </a:r>
            <a:r>
              <a:rPr lang="es-CO" sz="1400" dirty="0" err="1" smtClean="0"/>
              <a:t>Boneh</a:t>
            </a:r>
            <a:r>
              <a:rPr lang="es-CO" sz="1400" dirty="0" smtClean="0"/>
              <a:t>, N. </a:t>
            </a:r>
            <a:r>
              <a:rPr lang="es-CO" sz="1400" dirty="0" err="1" smtClean="0"/>
              <a:t>McKeown</a:t>
            </a:r>
            <a:r>
              <a:rPr lang="es-CO" sz="1400" dirty="0" smtClean="0"/>
              <a:t>, and S. </a:t>
            </a:r>
            <a:r>
              <a:rPr lang="es-CO" sz="1400" dirty="0" err="1" smtClean="0"/>
              <a:t>Shenker</a:t>
            </a:r>
            <a:r>
              <a:rPr lang="es-CO" sz="1400" dirty="0" smtClean="0"/>
              <a:t>. SANE: A </a:t>
            </a:r>
            <a:r>
              <a:rPr lang="es-CO" sz="1400" dirty="0" err="1" smtClean="0"/>
              <a:t>protection</a:t>
            </a:r>
            <a:r>
              <a:rPr lang="es-CO" sz="1400" dirty="0" smtClean="0"/>
              <a:t> </a:t>
            </a:r>
            <a:r>
              <a:rPr lang="es-CO" sz="1400" dirty="0" err="1" smtClean="0"/>
              <a:t>architecture</a:t>
            </a:r>
            <a:r>
              <a:rPr lang="es-CO" sz="1400" dirty="0" smtClean="0"/>
              <a:t> </a:t>
            </a:r>
            <a:r>
              <a:rPr lang="es-CO" sz="1400" dirty="0" err="1" smtClean="0"/>
              <a:t>for</a:t>
            </a:r>
            <a:r>
              <a:rPr lang="es-CO" sz="1400" dirty="0" smtClean="0"/>
              <a:t> </a:t>
            </a:r>
            <a:r>
              <a:rPr lang="es-CO" sz="1400" dirty="0" err="1" smtClean="0"/>
              <a:t>enterprise</a:t>
            </a:r>
            <a:r>
              <a:rPr lang="es-CO" sz="1400" dirty="0" smtClean="0"/>
              <a:t> </a:t>
            </a:r>
            <a:r>
              <a:rPr lang="es-CO" sz="1400" dirty="0" err="1" smtClean="0"/>
              <a:t>networks</a:t>
            </a:r>
            <a:r>
              <a:rPr lang="es-CO" sz="1400" dirty="0" smtClean="0"/>
              <a:t>. In USENIX Security </a:t>
            </a:r>
            <a:r>
              <a:rPr lang="es-CO" sz="1400" dirty="0" err="1" smtClean="0"/>
              <a:t>Symposium</a:t>
            </a:r>
            <a:r>
              <a:rPr lang="es-CO" sz="1400" dirty="0" smtClean="0"/>
              <a:t>, 2006.</a:t>
            </a:r>
          </a:p>
          <a:p>
            <a:pPr marL="0" indent="0">
              <a:buNone/>
            </a:pPr>
            <a:r>
              <a:rPr lang="es-CO" sz="1400" dirty="0" smtClean="0"/>
              <a:t>[5] D. </a:t>
            </a:r>
            <a:r>
              <a:rPr lang="es-CO" sz="1400" dirty="0" err="1" smtClean="0"/>
              <a:t>Cullen</a:t>
            </a:r>
            <a:r>
              <a:rPr lang="es-CO" sz="1400" dirty="0" smtClean="0"/>
              <a:t>. </a:t>
            </a:r>
            <a:r>
              <a:rPr lang="es-CO" sz="1400" dirty="0" err="1" smtClean="0"/>
              <a:t>Half</a:t>
            </a:r>
            <a:r>
              <a:rPr lang="es-CO" sz="1400" dirty="0" smtClean="0"/>
              <a:t> </a:t>
            </a:r>
            <a:r>
              <a:rPr lang="es-CO" sz="1400" dirty="0" err="1" smtClean="0"/>
              <a:t>life</a:t>
            </a:r>
            <a:r>
              <a:rPr lang="es-CO" sz="1400" dirty="0" smtClean="0"/>
              <a:t> 2 </a:t>
            </a:r>
            <a:r>
              <a:rPr lang="es-CO" sz="1400" dirty="0" err="1" smtClean="0"/>
              <a:t>leak</a:t>
            </a:r>
            <a:r>
              <a:rPr lang="es-CO" sz="1400" dirty="0" smtClean="0"/>
              <a:t> </a:t>
            </a:r>
            <a:r>
              <a:rPr lang="es-CO" sz="1400" dirty="0" err="1" smtClean="0"/>
              <a:t>means</a:t>
            </a:r>
            <a:r>
              <a:rPr lang="es-CO" sz="1400" dirty="0" smtClean="0"/>
              <a:t> no </a:t>
            </a:r>
            <a:r>
              <a:rPr lang="es-CO" sz="1400" dirty="0" err="1" smtClean="0"/>
              <a:t>launch</a:t>
            </a:r>
            <a:r>
              <a:rPr lang="es-CO" sz="1400" dirty="0" smtClean="0"/>
              <a:t> </a:t>
            </a:r>
            <a:r>
              <a:rPr lang="es-CO" sz="1400" dirty="0" err="1" smtClean="0"/>
              <a:t>for</a:t>
            </a:r>
            <a:r>
              <a:rPr lang="es-CO" sz="1400" dirty="0" smtClean="0"/>
              <a:t> Christmas.</a:t>
            </a:r>
          </a:p>
          <a:p>
            <a:pPr marL="0" indent="0">
              <a:buNone/>
            </a:pPr>
            <a:r>
              <a:rPr lang="es-CO" sz="1400" dirty="0" smtClean="0"/>
              <a:t>http://www.theregister.co.uk/2003/10/07/half </a:t>
            </a:r>
            <a:r>
              <a:rPr lang="es-CO" sz="1400" dirty="0" err="1" smtClean="0"/>
              <a:t>life</a:t>
            </a:r>
            <a:r>
              <a:rPr lang="es-CO" sz="1400" dirty="0" smtClean="0"/>
              <a:t> </a:t>
            </a:r>
            <a:r>
              <a:rPr lang="es-CO" sz="1400" smtClean="0"/>
              <a:t>2 </a:t>
            </a:r>
            <a:r>
              <a:rPr lang="es-CO" sz="1400" smtClean="0"/>
              <a:t>leak,2003</a:t>
            </a:r>
            <a:endParaRPr lang="es-CO" sz="1400" dirty="0"/>
          </a:p>
        </p:txBody>
      </p:sp>
      <p:sp>
        <p:nvSpPr>
          <p:cNvPr id="1146882" name="Rectangle 2"/>
          <p:cNvSpPr>
            <a:spLocks noGrp="1" noChangeArrowheads="1"/>
          </p:cNvSpPr>
          <p:nvPr>
            <p:ph type="title"/>
          </p:nvPr>
        </p:nvSpPr>
        <p:spPr>
          <a:ln/>
        </p:spPr>
        <p:txBody>
          <a:bodyPr/>
          <a:lstStyle/>
          <a:p>
            <a:r>
              <a:rPr lang="es-CO" smtClean="0"/>
              <a:t>Referencias</a:t>
            </a:r>
            <a:endParaRPr lang="es-CO"/>
          </a:p>
        </p:txBody>
      </p:sp>
      <p:sp>
        <p:nvSpPr>
          <p:cNvPr id="4" name="Date Placeholder 3"/>
          <p:cNvSpPr>
            <a:spLocks noGrp="1"/>
          </p:cNvSpPr>
          <p:nvPr>
            <p:ph type="dt" sz="half" idx="10"/>
          </p:nvPr>
        </p:nvSpPr>
        <p:spPr/>
        <p:txBody>
          <a:bodyPr/>
          <a:lstStyle/>
          <a:p>
            <a:r>
              <a:rPr lang="es-CO" smtClean="0"/>
              <a:t>Enero 11, 2013</a:t>
            </a:r>
            <a:endParaRPr lang="en-US"/>
          </a:p>
        </p:txBody>
      </p:sp>
      <p:sp>
        <p:nvSpPr>
          <p:cNvPr id="6" name="Slide Number Placeholder 5"/>
          <p:cNvSpPr>
            <a:spLocks noGrp="1"/>
          </p:cNvSpPr>
          <p:nvPr>
            <p:ph type="sldNum" sz="quarter" idx="11"/>
          </p:nvPr>
        </p:nvSpPr>
        <p:spPr/>
        <p:txBody>
          <a:bodyPr/>
          <a:lstStyle/>
          <a:p>
            <a:fld id="{69453463-F56B-4BAC-BA50-120B912BB3B5}" type="slidenum">
              <a:rPr lang="en-US"/>
              <a:pPr/>
              <a:t>22</a:t>
            </a:fld>
            <a:endParaRPr lang="en-US"/>
          </a:p>
        </p:txBody>
      </p:sp>
      <p:sp>
        <p:nvSpPr>
          <p:cNvPr id="3" name="2 Marcador de pie de página"/>
          <p:cNvSpPr>
            <a:spLocks noGrp="1"/>
          </p:cNvSpPr>
          <p:nvPr>
            <p:ph type="ftr" sz="quarter" idx="12"/>
          </p:nvPr>
        </p:nvSpPr>
        <p:spPr/>
        <p:txBody>
          <a:bodyPr/>
          <a:lstStyle/>
          <a:p>
            <a:r>
              <a:rPr lang="es-CO" smtClean="0"/>
              <a:t>Nombre del artículo</a:t>
            </a:r>
            <a:endParaRPr lang="es-CO"/>
          </a:p>
        </p:txBody>
      </p:sp>
    </p:spTree>
    <p:extLst>
      <p:ext uri="{BB962C8B-B14F-4D97-AF65-F5344CB8AC3E}">
        <p14:creationId xmlns:p14="http://schemas.microsoft.com/office/powerpoint/2010/main" xmlns="" val="144149860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427" name="Rectangle 3"/>
          <p:cNvSpPr>
            <a:spLocks noGrp="1" noChangeArrowheads="1"/>
          </p:cNvSpPr>
          <p:nvPr>
            <p:ph idx="1"/>
          </p:nvPr>
        </p:nvSpPr>
        <p:spPr/>
        <p:txBody>
          <a:bodyPr/>
          <a:lstStyle/>
          <a:p>
            <a:r>
              <a:rPr lang="es-CO" dirty="0">
                <a:solidFill>
                  <a:srgbClr val="990000"/>
                </a:solidFill>
              </a:rPr>
              <a:t>Motivación</a:t>
            </a:r>
          </a:p>
          <a:p>
            <a:r>
              <a:rPr lang="es-CO" dirty="0">
                <a:solidFill>
                  <a:schemeClr val="bg1">
                    <a:lumMod val="65000"/>
                  </a:schemeClr>
                </a:solidFill>
              </a:rPr>
              <a:t>Marco teórico (</a:t>
            </a:r>
            <a:r>
              <a:rPr lang="es-CO" i="1" dirty="0" err="1">
                <a:solidFill>
                  <a:schemeClr val="bg1">
                    <a:lumMod val="65000"/>
                  </a:schemeClr>
                </a:solidFill>
              </a:rPr>
              <a:t>Background</a:t>
            </a:r>
            <a:r>
              <a:rPr lang="es-CO" dirty="0">
                <a:solidFill>
                  <a:schemeClr val="bg1">
                    <a:lumMod val="65000"/>
                  </a:schemeClr>
                </a:solidFill>
              </a:rPr>
              <a:t>)</a:t>
            </a:r>
          </a:p>
          <a:p>
            <a:r>
              <a:rPr lang="es-CO" dirty="0">
                <a:solidFill>
                  <a:schemeClr val="bg1">
                    <a:lumMod val="65000"/>
                  </a:schemeClr>
                </a:solidFill>
              </a:rPr>
              <a:t>Estado del arte (</a:t>
            </a:r>
            <a:r>
              <a:rPr lang="es-CO" i="1" dirty="0" err="1">
                <a:solidFill>
                  <a:schemeClr val="bg1">
                    <a:lumMod val="65000"/>
                  </a:schemeClr>
                </a:solidFill>
              </a:rPr>
              <a:t>Related</a:t>
            </a:r>
            <a:r>
              <a:rPr lang="es-CO" i="1" dirty="0">
                <a:solidFill>
                  <a:schemeClr val="bg1">
                    <a:lumMod val="65000"/>
                  </a:schemeClr>
                </a:solidFill>
              </a:rPr>
              <a:t> </a:t>
            </a:r>
            <a:r>
              <a:rPr lang="es-CO" i="1" dirty="0" err="1">
                <a:solidFill>
                  <a:schemeClr val="bg1">
                    <a:lumMod val="65000"/>
                  </a:schemeClr>
                </a:solidFill>
              </a:rPr>
              <a:t>work</a:t>
            </a:r>
            <a:r>
              <a:rPr lang="es-CO" dirty="0">
                <a:solidFill>
                  <a:schemeClr val="bg1">
                    <a:lumMod val="65000"/>
                  </a:schemeClr>
                </a:solidFill>
              </a:rPr>
              <a:t>)</a:t>
            </a:r>
          </a:p>
          <a:p>
            <a:r>
              <a:rPr lang="es-CO" dirty="0">
                <a:solidFill>
                  <a:schemeClr val="bg1">
                    <a:lumMod val="65000"/>
                  </a:schemeClr>
                </a:solidFill>
              </a:rPr>
              <a:t>Descripción de la solución (</a:t>
            </a:r>
            <a:r>
              <a:rPr lang="es-CO" i="1" dirty="0" err="1">
                <a:solidFill>
                  <a:schemeClr val="bg1">
                    <a:lumMod val="65000"/>
                  </a:schemeClr>
                </a:solidFill>
              </a:rPr>
              <a:t>Approach</a:t>
            </a:r>
            <a:r>
              <a:rPr lang="es-CO" dirty="0">
                <a:solidFill>
                  <a:schemeClr val="bg1">
                    <a:lumMod val="65000"/>
                  </a:schemeClr>
                </a:solidFill>
              </a:rPr>
              <a:t>)</a:t>
            </a:r>
          </a:p>
          <a:p>
            <a:r>
              <a:rPr lang="es-CO" dirty="0">
                <a:solidFill>
                  <a:schemeClr val="bg1">
                    <a:lumMod val="65000"/>
                  </a:schemeClr>
                </a:solidFill>
              </a:rPr>
              <a:t>Metodología</a:t>
            </a:r>
          </a:p>
          <a:p>
            <a:r>
              <a:rPr lang="es-CO" dirty="0">
                <a:solidFill>
                  <a:schemeClr val="bg1">
                    <a:lumMod val="65000"/>
                  </a:schemeClr>
                </a:solidFill>
              </a:rPr>
              <a:t>Resultados</a:t>
            </a:r>
          </a:p>
          <a:p>
            <a:r>
              <a:rPr lang="es-CO" dirty="0" smtClean="0">
                <a:solidFill>
                  <a:schemeClr val="bg1">
                    <a:lumMod val="65000"/>
                  </a:schemeClr>
                </a:solidFill>
              </a:rPr>
              <a:t>Conclusiones</a:t>
            </a:r>
            <a:endParaRPr lang="es-CO" dirty="0">
              <a:solidFill>
                <a:schemeClr val="bg1">
                  <a:lumMod val="65000"/>
                </a:schemeClr>
              </a:solidFill>
            </a:endParaRPr>
          </a:p>
        </p:txBody>
      </p:sp>
      <p:sp>
        <p:nvSpPr>
          <p:cNvPr id="1127426" name="Rectangle 2"/>
          <p:cNvSpPr>
            <a:spLocks noGrp="1" noChangeArrowheads="1"/>
          </p:cNvSpPr>
          <p:nvPr>
            <p:ph type="title"/>
          </p:nvPr>
        </p:nvSpPr>
        <p:spPr>
          <a:ln/>
        </p:spPr>
        <p:txBody>
          <a:bodyPr/>
          <a:lstStyle/>
          <a:p>
            <a:r>
              <a:rPr lang="en-US" dirty="0" smtClean="0"/>
              <a:t>Agenda</a:t>
            </a:r>
            <a:endParaRPr lang="en-US" sz="2800" dirty="0">
              <a:solidFill>
                <a:srgbClr val="990000"/>
              </a:solidFill>
            </a:endParaRPr>
          </a:p>
        </p:txBody>
      </p:sp>
      <p:sp>
        <p:nvSpPr>
          <p:cNvPr id="4" name="Date Placeholder 3"/>
          <p:cNvSpPr>
            <a:spLocks noGrp="1"/>
          </p:cNvSpPr>
          <p:nvPr>
            <p:ph type="dt" sz="half" idx="10"/>
          </p:nvPr>
        </p:nvSpPr>
        <p:spPr/>
        <p:txBody>
          <a:bodyPr/>
          <a:lstStyle/>
          <a:p>
            <a:r>
              <a:rPr lang="es-CO" smtClean="0"/>
              <a:t>Enero 11, 2013</a:t>
            </a:r>
            <a:endParaRPr lang="en-US"/>
          </a:p>
        </p:txBody>
      </p:sp>
      <p:sp>
        <p:nvSpPr>
          <p:cNvPr id="6" name="Slide Number Placeholder 5"/>
          <p:cNvSpPr>
            <a:spLocks noGrp="1"/>
          </p:cNvSpPr>
          <p:nvPr>
            <p:ph type="sldNum" sz="quarter" idx="11"/>
          </p:nvPr>
        </p:nvSpPr>
        <p:spPr/>
        <p:txBody>
          <a:bodyPr/>
          <a:lstStyle/>
          <a:p>
            <a:fld id="{9E444F1F-1DEF-4832-9F7C-AA6E8163FEE9}" type="slidenum">
              <a:rPr lang="en-US"/>
              <a:pPr/>
              <a:t>3</a:t>
            </a:fld>
            <a:endParaRPr lang="en-US"/>
          </a:p>
        </p:txBody>
      </p:sp>
      <p:sp>
        <p:nvSpPr>
          <p:cNvPr id="2" name="1 Marcador de pie de página"/>
          <p:cNvSpPr>
            <a:spLocks noGrp="1"/>
          </p:cNvSpPr>
          <p:nvPr>
            <p:ph type="ftr" sz="quarter" idx="12"/>
          </p:nvPr>
        </p:nvSpPr>
        <p:spPr/>
        <p:txBody>
          <a:bodyPr/>
          <a:lstStyle/>
          <a:p>
            <a:r>
              <a:rPr lang="es-CO" smtClean="0"/>
              <a:t>Nombre del artículo</a:t>
            </a:r>
            <a:endParaRPr lang="es-CO"/>
          </a:p>
        </p:txBody>
      </p:sp>
    </p:spTree>
    <p:extLst>
      <p:ext uri="{BB962C8B-B14F-4D97-AF65-F5344CB8AC3E}">
        <p14:creationId xmlns:p14="http://schemas.microsoft.com/office/powerpoint/2010/main" xmlns="" val="197188672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7" name="Rectangle 3"/>
          <p:cNvSpPr>
            <a:spLocks noGrp="1" noChangeArrowheads="1"/>
          </p:cNvSpPr>
          <p:nvPr>
            <p:ph idx="1"/>
          </p:nvPr>
        </p:nvSpPr>
        <p:spPr/>
        <p:txBody>
          <a:bodyPr/>
          <a:lstStyle/>
          <a:p>
            <a:r>
              <a:rPr lang="es-CO" dirty="0" smtClean="0"/>
              <a:t>Introduciendo </a:t>
            </a:r>
            <a:r>
              <a:rPr lang="es-CO" dirty="0" smtClean="0"/>
              <a:t>cada vez más, dispositivos o </a:t>
            </a:r>
            <a:r>
              <a:rPr lang="es-CO" dirty="0" err="1" smtClean="0"/>
              <a:t>middlebox</a:t>
            </a:r>
            <a:r>
              <a:rPr lang="es-CO" dirty="0" smtClean="0"/>
              <a:t>  (firewall, </a:t>
            </a:r>
            <a:r>
              <a:rPr lang="es-CO" dirty="0" err="1" smtClean="0"/>
              <a:t>Intrusion</a:t>
            </a:r>
            <a:r>
              <a:rPr lang="es-CO" dirty="0" smtClean="0"/>
              <a:t> </a:t>
            </a:r>
            <a:r>
              <a:rPr lang="es-CO" dirty="0" err="1" smtClean="0"/>
              <a:t>Detection</a:t>
            </a:r>
            <a:r>
              <a:rPr lang="es-CO" dirty="0" smtClean="0"/>
              <a:t> </a:t>
            </a:r>
            <a:r>
              <a:rPr lang="es-CO" dirty="0" err="1" smtClean="0"/>
              <a:t>Systems</a:t>
            </a:r>
            <a:r>
              <a:rPr lang="es-CO" dirty="0" smtClean="0"/>
              <a:t>, WAN </a:t>
            </a:r>
            <a:r>
              <a:rPr lang="es-CO" dirty="0" err="1" smtClean="0"/>
              <a:t>Optimizers</a:t>
            </a:r>
            <a:r>
              <a:rPr lang="es-CO" dirty="0" smtClean="0"/>
              <a:t>, </a:t>
            </a:r>
            <a:r>
              <a:rPr lang="es-CO" dirty="0" err="1" smtClean="0"/>
              <a:t>etc</a:t>
            </a:r>
            <a:r>
              <a:rPr lang="es-CO" dirty="0" smtClean="0"/>
              <a:t>) a una red, hace que la capa de complejidad crezca.  Por ende, crece la dificultad de administración y la red se vuelve menos escalable</a:t>
            </a:r>
            <a:r>
              <a:rPr lang="es-CO" dirty="0" smtClean="0"/>
              <a:t>.</a:t>
            </a:r>
          </a:p>
          <a:p>
            <a:r>
              <a:rPr lang="es-CO" dirty="0" smtClean="0"/>
              <a:t>La compañía de Massachusetts </a:t>
            </a:r>
            <a:r>
              <a:rPr lang="es-CO" dirty="0" err="1" smtClean="0"/>
              <a:t>Yankee</a:t>
            </a:r>
            <a:r>
              <a:rPr lang="es-CO" dirty="0" smtClean="0"/>
              <a:t> </a:t>
            </a:r>
            <a:r>
              <a:rPr lang="es-CO" dirty="0" err="1" smtClean="0"/>
              <a:t>Group</a:t>
            </a:r>
            <a:r>
              <a:rPr lang="es-CO" dirty="0" smtClean="0"/>
              <a:t>,  </a:t>
            </a:r>
            <a:r>
              <a:rPr lang="es-CO" dirty="0" smtClean="0"/>
              <a:t>encontró  que el 62 % de las caídas en redes </a:t>
            </a:r>
            <a:r>
              <a:rPr lang="es-CO" dirty="0" err="1" smtClean="0"/>
              <a:t>multi</a:t>
            </a:r>
            <a:r>
              <a:rPr lang="es-CO" dirty="0" smtClean="0"/>
              <a:t>-proveedores son por errores humanos y el 80 % de los presupuestos de TI se gastan en mantenimiento y operación</a:t>
            </a:r>
            <a:r>
              <a:rPr lang="es-CO" dirty="0" smtClean="0"/>
              <a:t>.</a:t>
            </a:r>
          </a:p>
          <a:p>
            <a:r>
              <a:rPr lang="es-CO" dirty="0" smtClean="0"/>
              <a:t> Basado en lo anterior, es importante para redes empresariales seguridad, fácil gestión y redes poco complejas.</a:t>
            </a:r>
          </a:p>
          <a:p>
            <a:endParaRPr lang="es-CO" dirty="0" smtClean="0"/>
          </a:p>
          <a:p>
            <a:endParaRPr lang="es-CO" dirty="0"/>
          </a:p>
        </p:txBody>
      </p:sp>
      <p:sp>
        <p:nvSpPr>
          <p:cNvPr id="1142786" name="Rectangle 2"/>
          <p:cNvSpPr>
            <a:spLocks noGrp="1" noChangeArrowheads="1"/>
          </p:cNvSpPr>
          <p:nvPr>
            <p:ph type="title"/>
          </p:nvPr>
        </p:nvSpPr>
        <p:spPr>
          <a:ln/>
        </p:spPr>
        <p:txBody>
          <a:bodyPr/>
          <a:lstStyle/>
          <a:p>
            <a:r>
              <a:rPr lang="es-CO" smtClean="0"/>
              <a:t>Motivación</a:t>
            </a:r>
            <a:endParaRPr lang="es-CO" sz="2800">
              <a:solidFill>
                <a:srgbClr val="990000"/>
              </a:solidFill>
            </a:endParaRPr>
          </a:p>
        </p:txBody>
      </p:sp>
      <p:sp>
        <p:nvSpPr>
          <p:cNvPr id="4" name="Date Placeholder 3"/>
          <p:cNvSpPr>
            <a:spLocks noGrp="1"/>
          </p:cNvSpPr>
          <p:nvPr>
            <p:ph type="dt" sz="half" idx="10"/>
          </p:nvPr>
        </p:nvSpPr>
        <p:spPr/>
        <p:txBody>
          <a:bodyPr/>
          <a:lstStyle/>
          <a:p>
            <a:r>
              <a:rPr lang="es-CO" smtClean="0"/>
              <a:t>Enero 11, 2013</a:t>
            </a:r>
            <a:endParaRPr lang="en-US"/>
          </a:p>
        </p:txBody>
      </p:sp>
      <p:sp>
        <p:nvSpPr>
          <p:cNvPr id="6" name="Slide Number Placeholder 5"/>
          <p:cNvSpPr>
            <a:spLocks noGrp="1"/>
          </p:cNvSpPr>
          <p:nvPr>
            <p:ph type="sldNum" sz="quarter" idx="11"/>
          </p:nvPr>
        </p:nvSpPr>
        <p:spPr/>
        <p:txBody>
          <a:bodyPr/>
          <a:lstStyle/>
          <a:p>
            <a:fld id="{48893468-8B77-43E1-A992-645FF8FFB720}" type="slidenum">
              <a:rPr lang="en-US"/>
              <a:pPr/>
              <a:t>4</a:t>
            </a:fld>
            <a:endParaRPr lang="en-US"/>
          </a:p>
        </p:txBody>
      </p:sp>
      <p:sp>
        <p:nvSpPr>
          <p:cNvPr id="2" name="1 Marcador de pie de página"/>
          <p:cNvSpPr>
            <a:spLocks noGrp="1"/>
          </p:cNvSpPr>
          <p:nvPr>
            <p:ph type="ftr" sz="quarter" idx="12"/>
          </p:nvPr>
        </p:nvSpPr>
        <p:spPr/>
        <p:txBody>
          <a:bodyPr/>
          <a:lstStyle/>
          <a:p>
            <a:r>
              <a:rPr lang="es-CO" smtClean="0"/>
              <a:t>Nombre del artículo</a:t>
            </a:r>
            <a:endParaRPr lang="es-CO"/>
          </a:p>
        </p:txBody>
      </p:sp>
    </p:spTree>
    <p:extLst>
      <p:ext uri="{BB962C8B-B14F-4D97-AF65-F5344CB8AC3E}">
        <p14:creationId xmlns:p14="http://schemas.microsoft.com/office/powerpoint/2010/main" xmlns="" val="142642698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427" name="Rectangle 3"/>
          <p:cNvSpPr>
            <a:spLocks noGrp="1" noChangeArrowheads="1"/>
          </p:cNvSpPr>
          <p:nvPr>
            <p:ph idx="1"/>
          </p:nvPr>
        </p:nvSpPr>
        <p:spPr/>
        <p:txBody>
          <a:bodyPr/>
          <a:lstStyle/>
          <a:p>
            <a:r>
              <a:rPr lang="es-CO" dirty="0">
                <a:solidFill>
                  <a:schemeClr val="bg1">
                    <a:lumMod val="65000"/>
                  </a:schemeClr>
                </a:solidFill>
              </a:rPr>
              <a:t>Motivación</a:t>
            </a:r>
          </a:p>
          <a:p>
            <a:r>
              <a:rPr lang="es-CO" dirty="0">
                <a:solidFill>
                  <a:srgbClr val="990000"/>
                </a:solidFill>
              </a:rPr>
              <a:t>Marco teórico (</a:t>
            </a:r>
            <a:r>
              <a:rPr lang="es-CO" i="1" dirty="0" err="1">
                <a:solidFill>
                  <a:srgbClr val="990000"/>
                </a:solidFill>
              </a:rPr>
              <a:t>Background</a:t>
            </a:r>
            <a:r>
              <a:rPr lang="es-CO" dirty="0">
                <a:solidFill>
                  <a:srgbClr val="990000"/>
                </a:solidFill>
              </a:rPr>
              <a:t>)</a:t>
            </a:r>
          </a:p>
          <a:p>
            <a:r>
              <a:rPr lang="es-CO" dirty="0">
                <a:solidFill>
                  <a:schemeClr val="bg1">
                    <a:lumMod val="65000"/>
                  </a:schemeClr>
                </a:solidFill>
              </a:rPr>
              <a:t>Estado del arte (</a:t>
            </a:r>
            <a:r>
              <a:rPr lang="es-CO" i="1" dirty="0" err="1">
                <a:solidFill>
                  <a:schemeClr val="bg1">
                    <a:lumMod val="65000"/>
                  </a:schemeClr>
                </a:solidFill>
              </a:rPr>
              <a:t>Related</a:t>
            </a:r>
            <a:r>
              <a:rPr lang="es-CO" i="1" dirty="0">
                <a:solidFill>
                  <a:schemeClr val="bg1">
                    <a:lumMod val="65000"/>
                  </a:schemeClr>
                </a:solidFill>
              </a:rPr>
              <a:t> </a:t>
            </a:r>
            <a:r>
              <a:rPr lang="es-CO" i="1" dirty="0" err="1">
                <a:solidFill>
                  <a:schemeClr val="bg1">
                    <a:lumMod val="65000"/>
                  </a:schemeClr>
                </a:solidFill>
              </a:rPr>
              <a:t>work</a:t>
            </a:r>
            <a:r>
              <a:rPr lang="es-CO" dirty="0">
                <a:solidFill>
                  <a:schemeClr val="bg1">
                    <a:lumMod val="65000"/>
                  </a:schemeClr>
                </a:solidFill>
              </a:rPr>
              <a:t>)</a:t>
            </a:r>
          </a:p>
          <a:p>
            <a:r>
              <a:rPr lang="es-CO" dirty="0">
                <a:solidFill>
                  <a:schemeClr val="bg1">
                    <a:lumMod val="65000"/>
                  </a:schemeClr>
                </a:solidFill>
              </a:rPr>
              <a:t>Descripción de la solución (</a:t>
            </a:r>
            <a:r>
              <a:rPr lang="es-CO" i="1" dirty="0" err="1">
                <a:solidFill>
                  <a:schemeClr val="bg1">
                    <a:lumMod val="65000"/>
                  </a:schemeClr>
                </a:solidFill>
              </a:rPr>
              <a:t>Approach</a:t>
            </a:r>
            <a:r>
              <a:rPr lang="es-CO" dirty="0">
                <a:solidFill>
                  <a:schemeClr val="bg1">
                    <a:lumMod val="65000"/>
                  </a:schemeClr>
                </a:solidFill>
              </a:rPr>
              <a:t>)</a:t>
            </a:r>
          </a:p>
          <a:p>
            <a:r>
              <a:rPr lang="es-CO" dirty="0">
                <a:solidFill>
                  <a:schemeClr val="bg1">
                    <a:lumMod val="65000"/>
                  </a:schemeClr>
                </a:solidFill>
              </a:rPr>
              <a:t>Metodología</a:t>
            </a:r>
          </a:p>
          <a:p>
            <a:r>
              <a:rPr lang="es-CO" dirty="0">
                <a:solidFill>
                  <a:schemeClr val="bg1">
                    <a:lumMod val="65000"/>
                  </a:schemeClr>
                </a:solidFill>
              </a:rPr>
              <a:t>Resultados</a:t>
            </a:r>
          </a:p>
          <a:p>
            <a:r>
              <a:rPr lang="es-CO" dirty="0" smtClean="0">
                <a:solidFill>
                  <a:schemeClr val="bg1">
                    <a:lumMod val="65000"/>
                  </a:schemeClr>
                </a:solidFill>
              </a:rPr>
              <a:t>Conclusiones</a:t>
            </a:r>
            <a:endParaRPr lang="es-CO" dirty="0">
              <a:solidFill>
                <a:schemeClr val="bg1">
                  <a:lumMod val="65000"/>
                </a:schemeClr>
              </a:solidFill>
            </a:endParaRPr>
          </a:p>
        </p:txBody>
      </p:sp>
      <p:sp>
        <p:nvSpPr>
          <p:cNvPr id="1127426" name="Rectangle 2"/>
          <p:cNvSpPr>
            <a:spLocks noGrp="1" noChangeArrowheads="1"/>
          </p:cNvSpPr>
          <p:nvPr>
            <p:ph type="title"/>
          </p:nvPr>
        </p:nvSpPr>
        <p:spPr>
          <a:ln/>
        </p:spPr>
        <p:txBody>
          <a:bodyPr/>
          <a:lstStyle/>
          <a:p>
            <a:r>
              <a:rPr lang="en-US" dirty="0" smtClean="0"/>
              <a:t>Agenda</a:t>
            </a:r>
            <a:endParaRPr lang="en-US" sz="2800" dirty="0">
              <a:solidFill>
                <a:srgbClr val="990000"/>
              </a:solidFill>
            </a:endParaRPr>
          </a:p>
        </p:txBody>
      </p:sp>
      <p:sp>
        <p:nvSpPr>
          <p:cNvPr id="4" name="Date Placeholder 3"/>
          <p:cNvSpPr>
            <a:spLocks noGrp="1"/>
          </p:cNvSpPr>
          <p:nvPr>
            <p:ph type="dt" sz="half" idx="10"/>
          </p:nvPr>
        </p:nvSpPr>
        <p:spPr/>
        <p:txBody>
          <a:bodyPr/>
          <a:lstStyle/>
          <a:p>
            <a:r>
              <a:rPr lang="es-CO" smtClean="0"/>
              <a:t>Enero 11, 2013</a:t>
            </a:r>
            <a:endParaRPr lang="en-US"/>
          </a:p>
        </p:txBody>
      </p:sp>
      <p:sp>
        <p:nvSpPr>
          <p:cNvPr id="6" name="Slide Number Placeholder 5"/>
          <p:cNvSpPr>
            <a:spLocks noGrp="1"/>
          </p:cNvSpPr>
          <p:nvPr>
            <p:ph type="sldNum" sz="quarter" idx="11"/>
          </p:nvPr>
        </p:nvSpPr>
        <p:spPr/>
        <p:txBody>
          <a:bodyPr/>
          <a:lstStyle/>
          <a:p>
            <a:fld id="{9E444F1F-1DEF-4832-9F7C-AA6E8163FEE9}" type="slidenum">
              <a:rPr lang="en-US"/>
              <a:pPr/>
              <a:t>5</a:t>
            </a:fld>
            <a:endParaRPr lang="en-US"/>
          </a:p>
        </p:txBody>
      </p:sp>
      <p:sp>
        <p:nvSpPr>
          <p:cNvPr id="2" name="1 Marcador de pie de página"/>
          <p:cNvSpPr>
            <a:spLocks noGrp="1"/>
          </p:cNvSpPr>
          <p:nvPr>
            <p:ph type="ftr" sz="quarter" idx="12"/>
          </p:nvPr>
        </p:nvSpPr>
        <p:spPr/>
        <p:txBody>
          <a:bodyPr/>
          <a:lstStyle/>
          <a:p>
            <a:r>
              <a:rPr lang="es-CO" smtClean="0"/>
              <a:t>Nombre del artículo</a:t>
            </a:r>
            <a:endParaRPr lang="es-CO"/>
          </a:p>
        </p:txBody>
      </p:sp>
    </p:spTree>
    <p:extLst>
      <p:ext uri="{BB962C8B-B14F-4D97-AF65-F5344CB8AC3E}">
        <p14:creationId xmlns:p14="http://schemas.microsoft.com/office/powerpoint/2010/main" xmlns="" val="298016736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9715" name="Rectangle 3"/>
          <p:cNvSpPr>
            <a:spLocks noGrp="1" noChangeArrowheads="1"/>
          </p:cNvSpPr>
          <p:nvPr>
            <p:ph idx="1"/>
          </p:nvPr>
        </p:nvSpPr>
        <p:spPr>
          <a:xfrm>
            <a:off x="685800" y="990600"/>
            <a:ext cx="7735824" cy="5227320"/>
          </a:xfrm>
        </p:spPr>
        <p:txBody>
          <a:bodyPr/>
          <a:lstStyle/>
          <a:p>
            <a:r>
              <a:rPr lang="es-CO" sz="1600" dirty="0" err="1" smtClean="0"/>
              <a:t>Ethane</a:t>
            </a:r>
            <a:r>
              <a:rPr lang="es-CO" sz="1600" dirty="0" smtClean="0"/>
              <a:t>: Empresa de seguridad arquitectura basada en </a:t>
            </a:r>
            <a:r>
              <a:rPr lang="es-CO" sz="1600" dirty="0" err="1" smtClean="0"/>
              <a:t>ethernet</a:t>
            </a:r>
            <a:r>
              <a:rPr lang="es-CO" sz="1600" dirty="0" smtClean="0"/>
              <a:t>.</a:t>
            </a:r>
          </a:p>
          <a:p>
            <a:r>
              <a:rPr lang="es-CO" sz="1600" dirty="0" smtClean="0"/>
              <a:t>RED </a:t>
            </a:r>
            <a:r>
              <a:rPr lang="es-CO" sz="1600" dirty="0" smtClean="0"/>
              <a:t>ESCALABLE: Red que está  preparada para hacerse más grande sin perder calidad en los servicios ofrecidos.</a:t>
            </a:r>
          </a:p>
          <a:p>
            <a:r>
              <a:rPr lang="es-CO" sz="1600" dirty="0" smtClean="0"/>
              <a:t>CONTROLADOR CENTRAL: Decide si un flujo está permitido en la red o no, basado en una política de lenguaje. </a:t>
            </a:r>
          </a:p>
          <a:p>
            <a:r>
              <a:rPr lang="es-CO" sz="1600" dirty="0" smtClean="0"/>
              <a:t>TABLA DE FLUJO: flujos autorizados por el controlador</a:t>
            </a:r>
          </a:p>
          <a:p>
            <a:r>
              <a:rPr lang="es-CO" sz="1600" dirty="0" smtClean="0"/>
              <a:t>ENTRADAS: puerta de los flujos en los </a:t>
            </a:r>
            <a:r>
              <a:rPr lang="es-CO" sz="1600" dirty="0" err="1" smtClean="0"/>
              <a:t>switch</a:t>
            </a:r>
            <a:endParaRPr lang="es-CO" sz="1600" dirty="0" smtClean="0"/>
          </a:p>
          <a:p>
            <a:r>
              <a:rPr lang="es-CO" sz="1600" dirty="0" smtClean="0"/>
              <a:t>Tipos de entrada:</a:t>
            </a:r>
          </a:p>
          <a:p>
            <a:r>
              <a:rPr lang="es-CO" sz="1600" dirty="0" smtClean="0"/>
              <a:t>per-</a:t>
            </a:r>
            <a:r>
              <a:rPr lang="es-CO" sz="1600" dirty="0" err="1" smtClean="0"/>
              <a:t>flow</a:t>
            </a:r>
            <a:r>
              <a:rPr lang="es-CO" sz="1600" dirty="0" smtClean="0"/>
              <a:t>: Es la entrada para el flujo de aplicaciones que deben ser remitidas.</a:t>
            </a:r>
          </a:p>
          <a:p>
            <a:r>
              <a:rPr lang="es-CO" sz="1600" dirty="0" smtClean="0"/>
              <a:t>per-host: Es la entrada para el flujo de equipos que no tiene un comportamiento adecuado</a:t>
            </a:r>
            <a:r>
              <a:rPr lang="es-CO" sz="1600" dirty="0" smtClean="0"/>
              <a:t>.</a:t>
            </a:r>
          </a:p>
          <a:p>
            <a:r>
              <a:rPr lang="es-CO" sz="1600" dirty="0" smtClean="0"/>
              <a:t>Función hash: es una función computable mediante un algoritmo, que tiene como entrada un conjunto de elementos, que suelen ser cadenas, y los convierte (mapea) en un rango de salida finito, normalmente cadenas de longitud fija.</a:t>
            </a:r>
          </a:p>
          <a:p>
            <a:r>
              <a:rPr lang="es-CO" sz="1600" dirty="0" smtClean="0"/>
              <a:t>Tabla hash</a:t>
            </a:r>
            <a:r>
              <a:rPr lang="es-CO" sz="1600" dirty="0" smtClean="0"/>
              <a:t>: es una estructura de datos que asocia llaves o claves con valores.</a:t>
            </a:r>
            <a:endParaRPr lang="es-CO" sz="1600" dirty="0" smtClean="0"/>
          </a:p>
        </p:txBody>
      </p:sp>
      <p:sp>
        <p:nvSpPr>
          <p:cNvPr id="1139714" name="Rectangle 2"/>
          <p:cNvSpPr>
            <a:spLocks noGrp="1" noChangeArrowheads="1"/>
          </p:cNvSpPr>
          <p:nvPr>
            <p:ph type="title"/>
          </p:nvPr>
        </p:nvSpPr>
        <p:spPr>
          <a:ln/>
        </p:spPr>
        <p:txBody>
          <a:bodyPr/>
          <a:lstStyle/>
          <a:p>
            <a:r>
              <a:rPr lang="es-CO" smtClean="0"/>
              <a:t>Marco teórico (</a:t>
            </a:r>
            <a:r>
              <a:rPr lang="es-CO" i="1" smtClean="0"/>
              <a:t>Background</a:t>
            </a:r>
            <a:r>
              <a:rPr lang="es-CO" smtClean="0"/>
              <a:t>)</a:t>
            </a:r>
            <a:endParaRPr lang="es-CO"/>
          </a:p>
        </p:txBody>
      </p:sp>
      <p:sp>
        <p:nvSpPr>
          <p:cNvPr id="4" name="Date Placeholder 3"/>
          <p:cNvSpPr>
            <a:spLocks noGrp="1"/>
          </p:cNvSpPr>
          <p:nvPr>
            <p:ph type="dt" sz="half" idx="10"/>
          </p:nvPr>
        </p:nvSpPr>
        <p:spPr/>
        <p:txBody>
          <a:bodyPr/>
          <a:lstStyle/>
          <a:p>
            <a:r>
              <a:rPr lang="es-CO" dirty="0" smtClean="0"/>
              <a:t>Enero 11, 2013</a:t>
            </a:r>
            <a:endParaRPr lang="en-US" dirty="0"/>
          </a:p>
        </p:txBody>
      </p:sp>
      <p:sp>
        <p:nvSpPr>
          <p:cNvPr id="6" name="Slide Number Placeholder 5"/>
          <p:cNvSpPr>
            <a:spLocks noGrp="1"/>
          </p:cNvSpPr>
          <p:nvPr>
            <p:ph type="sldNum" sz="quarter" idx="11"/>
          </p:nvPr>
        </p:nvSpPr>
        <p:spPr/>
        <p:txBody>
          <a:bodyPr/>
          <a:lstStyle/>
          <a:p>
            <a:fld id="{DA920E07-02BA-4A1E-9DC5-8AE506C50A44}" type="slidenum">
              <a:rPr lang="en-US"/>
              <a:pPr/>
              <a:t>6</a:t>
            </a:fld>
            <a:endParaRPr lang="en-US" dirty="0"/>
          </a:p>
        </p:txBody>
      </p:sp>
      <p:sp>
        <p:nvSpPr>
          <p:cNvPr id="2" name="1 Marcador de pie de página"/>
          <p:cNvSpPr>
            <a:spLocks noGrp="1"/>
          </p:cNvSpPr>
          <p:nvPr>
            <p:ph type="ftr" sz="quarter" idx="12"/>
          </p:nvPr>
        </p:nvSpPr>
        <p:spPr>
          <a:xfrm>
            <a:off x="2743200" y="6492875"/>
            <a:ext cx="3657600" cy="365125"/>
          </a:xfrm>
        </p:spPr>
        <p:txBody>
          <a:bodyPr/>
          <a:lstStyle/>
          <a:p>
            <a:r>
              <a:rPr lang="es-CO" dirty="0" smtClean="0"/>
              <a:t>Nombre del artículo</a:t>
            </a:r>
            <a:endParaRPr lang="es-CO" dirty="0"/>
          </a:p>
        </p:txBody>
      </p:sp>
    </p:spTree>
    <p:extLst>
      <p:ext uri="{BB962C8B-B14F-4D97-AF65-F5344CB8AC3E}">
        <p14:creationId xmlns:p14="http://schemas.microsoft.com/office/powerpoint/2010/main" xmlns="" val="306715864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427" name="Rectangle 3"/>
          <p:cNvSpPr>
            <a:spLocks noGrp="1" noChangeArrowheads="1"/>
          </p:cNvSpPr>
          <p:nvPr>
            <p:ph idx="1"/>
          </p:nvPr>
        </p:nvSpPr>
        <p:spPr/>
        <p:txBody>
          <a:bodyPr/>
          <a:lstStyle/>
          <a:p>
            <a:r>
              <a:rPr lang="es-CO" dirty="0">
                <a:solidFill>
                  <a:schemeClr val="bg1">
                    <a:lumMod val="65000"/>
                  </a:schemeClr>
                </a:solidFill>
              </a:rPr>
              <a:t>Motivación</a:t>
            </a:r>
          </a:p>
          <a:p>
            <a:r>
              <a:rPr lang="es-CO" dirty="0">
                <a:solidFill>
                  <a:schemeClr val="bg1">
                    <a:lumMod val="65000"/>
                  </a:schemeClr>
                </a:solidFill>
              </a:rPr>
              <a:t>Marco teórico (</a:t>
            </a:r>
            <a:r>
              <a:rPr lang="es-CO" i="1" dirty="0" err="1">
                <a:solidFill>
                  <a:schemeClr val="bg1">
                    <a:lumMod val="65000"/>
                  </a:schemeClr>
                </a:solidFill>
              </a:rPr>
              <a:t>Background</a:t>
            </a:r>
            <a:r>
              <a:rPr lang="es-CO" dirty="0">
                <a:solidFill>
                  <a:schemeClr val="bg1">
                    <a:lumMod val="65000"/>
                  </a:schemeClr>
                </a:solidFill>
              </a:rPr>
              <a:t>)</a:t>
            </a:r>
          </a:p>
          <a:p>
            <a:r>
              <a:rPr lang="es-CO" dirty="0">
                <a:solidFill>
                  <a:srgbClr val="990000"/>
                </a:solidFill>
              </a:rPr>
              <a:t>Estado del arte (</a:t>
            </a:r>
            <a:r>
              <a:rPr lang="es-CO" dirty="0" err="1">
                <a:solidFill>
                  <a:srgbClr val="990000"/>
                </a:solidFill>
              </a:rPr>
              <a:t>Related</a:t>
            </a:r>
            <a:r>
              <a:rPr lang="es-CO" dirty="0">
                <a:solidFill>
                  <a:srgbClr val="990000"/>
                </a:solidFill>
              </a:rPr>
              <a:t> </a:t>
            </a:r>
            <a:r>
              <a:rPr lang="es-CO" dirty="0" err="1">
                <a:solidFill>
                  <a:srgbClr val="990000"/>
                </a:solidFill>
              </a:rPr>
              <a:t>work</a:t>
            </a:r>
            <a:r>
              <a:rPr lang="es-CO" dirty="0">
                <a:solidFill>
                  <a:srgbClr val="990000"/>
                </a:solidFill>
              </a:rPr>
              <a:t>)</a:t>
            </a:r>
          </a:p>
          <a:p>
            <a:r>
              <a:rPr lang="es-CO" dirty="0">
                <a:solidFill>
                  <a:schemeClr val="bg1">
                    <a:lumMod val="65000"/>
                  </a:schemeClr>
                </a:solidFill>
              </a:rPr>
              <a:t>Descripción de la solución (</a:t>
            </a:r>
            <a:r>
              <a:rPr lang="es-CO" i="1" dirty="0" err="1">
                <a:solidFill>
                  <a:schemeClr val="bg1">
                    <a:lumMod val="65000"/>
                  </a:schemeClr>
                </a:solidFill>
              </a:rPr>
              <a:t>Approach</a:t>
            </a:r>
            <a:r>
              <a:rPr lang="es-CO" dirty="0">
                <a:solidFill>
                  <a:schemeClr val="bg1">
                    <a:lumMod val="65000"/>
                  </a:schemeClr>
                </a:solidFill>
              </a:rPr>
              <a:t>)</a:t>
            </a:r>
          </a:p>
          <a:p>
            <a:r>
              <a:rPr lang="es-CO" dirty="0">
                <a:solidFill>
                  <a:schemeClr val="bg1">
                    <a:lumMod val="65000"/>
                  </a:schemeClr>
                </a:solidFill>
              </a:rPr>
              <a:t>Metodología</a:t>
            </a:r>
          </a:p>
          <a:p>
            <a:r>
              <a:rPr lang="es-CO" dirty="0">
                <a:solidFill>
                  <a:schemeClr val="bg1">
                    <a:lumMod val="65000"/>
                  </a:schemeClr>
                </a:solidFill>
              </a:rPr>
              <a:t>Resultados</a:t>
            </a:r>
          </a:p>
          <a:p>
            <a:r>
              <a:rPr lang="es-CO" dirty="0" smtClean="0">
                <a:solidFill>
                  <a:schemeClr val="bg1">
                    <a:lumMod val="65000"/>
                  </a:schemeClr>
                </a:solidFill>
              </a:rPr>
              <a:t>Conclusiones</a:t>
            </a:r>
            <a:endParaRPr lang="es-CO" dirty="0">
              <a:solidFill>
                <a:schemeClr val="bg1">
                  <a:lumMod val="65000"/>
                </a:schemeClr>
              </a:solidFill>
            </a:endParaRPr>
          </a:p>
        </p:txBody>
      </p:sp>
      <p:sp>
        <p:nvSpPr>
          <p:cNvPr id="1127426" name="Rectangle 2"/>
          <p:cNvSpPr>
            <a:spLocks noGrp="1" noChangeArrowheads="1"/>
          </p:cNvSpPr>
          <p:nvPr>
            <p:ph type="title"/>
          </p:nvPr>
        </p:nvSpPr>
        <p:spPr>
          <a:ln/>
        </p:spPr>
        <p:txBody>
          <a:bodyPr/>
          <a:lstStyle/>
          <a:p>
            <a:r>
              <a:rPr lang="en-US" dirty="0" smtClean="0"/>
              <a:t>Agenda</a:t>
            </a:r>
            <a:endParaRPr lang="en-US" sz="2800" dirty="0">
              <a:solidFill>
                <a:srgbClr val="990000"/>
              </a:solidFill>
            </a:endParaRPr>
          </a:p>
        </p:txBody>
      </p:sp>
      <p:sp>
        <p:nvSpPr>
          <p:cNvPr id="4" name="Date Placeholder 3"/>
          <p:cNvSpPr>
            <a:spLocks noGrp="1"/>
          </p:cNvSpPr>
          <p:nvPr>
            <p:ph type="dt" sz="half" idx="10"/>
          </p:nvPr>
        </p:nvSpPr>
        <p:spPr/>
        <p:txBody>
          <a:bodyPr/>
          <a:lstStyle/>
          <a:p>
            <a:r>
              <a:rPr lang="es-CO" smtClean="0"/>
              <a:t>Enero 11, 2013</a:t>
            </a:r>
            <a:endParaRPr lang="en-US"/>
          </a:p>
        </p:txBody>
      </p:sp>
      <p:sp>
        <p:nvSpPr>
          <p:cNvPr id="6" name="Slide Number Placeholder 5"/>
          <p:cNvSpPr>
            <a:spLocks noGrp="1"/>
          </p:cNvSpPr>
          <p:nvPr>
            <p:ph type="sldNum" sz="quarter" idx="11"/>
          </p:nvPr>
        </p:nvSpPr>
        <p:spPr/>
        <p:txBody>
          <a:bodyPr/>
          <a:lstStyle/>
          <a:p>
            <a:fld id="{9E444F1F-1DEF-4832-9F7C-AA6E8163FEE9}" type="slidenum">
              <a:rPr lang="en-US"/>
              <a:pPr/>
              <a:t>7</a:t>
            </a:fld>
            <a:endParaRPr lang="en-US"/>
          </a:p>
        </p:txBody>
      </p:sp>
      <p:sp>
        <p:nvSpPr>
          <p:cNvPr id="2" name="1 Marcador de pie de página"/>
          <p:cNvSpPr>
            <a:spLocks noGrp="1"/>
          </p:cNvSpPr>
          <p:nvPr>
            <p:ph type="ftr" sz="quarter" idx="12"/>
          </p:nvPr>
        </p:nvSpPr>
        <p:spPr/>
        <p:txBody>
          <a:bodyPr/>
          <a:lstStyle/>
          <a:p>
            <a:r>
              <a:rPr lang="es-CO" smtClean="0"/>
              <a:t>Nombre del artículo</a:t>
            </a:r>
            <a:endParaRPr lang="es-CO"/>
          </a:p>
        </p:txBody>
      </p:sp>
    </p:spTree>
    <p:extLst>
      <p:ext uri="{BB962C8B-B14F-4D97-AF65-F5344CB8AC3E}">
        <p14:creationId xmlns:p14="http://schemas.microsoft.com/office/powerpoint/2010/main" xmlns="" val="360691044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8691" name="Rectangle 3"/>
          <p:cNvSpPr>
            <a:spLocks noGrp="1" noChangeArrowheads="1"/>
          </p:cNvSpPr>
          <p:nvPr>
            <p:ph idx="1"/>
          </p:nvPr>
        </p:nvSpPr>
        <p:spPr/>
        <p:txBody>
          <a:bodyPr/>
          <a:lstStyle/>
          <a:p>
            <a:r>
              <a:rPr lang="es-CO" sz="2000" dirty="0" smtClean="0"/>
              <a:t>Para </a:t>
            </a:r>
            <a:r>
              <a:rPr lang="es-CO" sz="2000" dirty="0" smtClean="0"/>
              <a:t>hacer que la redes empresariales sean más fáciles de manejar, </a:t>
            </a:r>
            <a:r>
              <a:rPr lang="es-CO" sz="2000" dirty="0" err="1" smtClean="0"/>
              <a:t>Ethane</a:t>
            </a:r>
            <a:r>
              <a:rPr lang="es-CO" sz="2000" dirty="0" smtClean="0"/>
              <a:t> realizó prácticas en la Universidad de Stamford, durante 3 meses con:</a:t>
            </a:r>
          </a:p>
          <a:p>
            <a:pPr lvl="0"/>
            <a:r>
              <a:rPr lang="es-CO" sz="2000" dirty="0" smtClean="0"/>
              <a:t>300 equipos finales</a:t>
            </a:r>
          </a:p>
          <a:p>
            <a:pPr lvl="0"/>
            <a:r>
              <a:rPr lang="es-CO" sz="2000" dirty="0" smtClean="0"/>
              <a:t>19 </a:t>
            </a:r>
            <a:r>
              <a:rPr lang="es-CO" sz="2000" dirty="0" err="1" smtClean="0"/>
              <a:t>switches</a:t>
            </a:r>
            <a:endParaRPr lang="es-CO" sz="2000" dirty="0" smtClean="0"/>
          </a:p>
          <a:p>
            <a:pPr lvl="0"/>
            <a:r>
              <a:rPr lang="es-CO" sz="2000" dirty="0" smtClean="0"/>
              <a:t>El controlador, ejecutado en un PC de escritorio</a:t>
            </a:r>
          </a:p>
          <a:p>
            <a:pPr lvl="0"/>
            <a:r>
              <a:rPr lang="es-CO" sz="2000" dirty="0" smtClean="0"/>
              <a:t>varios tipo de </a:t>
            </a:r>
            <a:r>
              <a:rPr lang="es-CO" sz="2000" dirty="0" err="1" smtClean="0"/>
              <a:t>switchs</a:t>
            </a:r>
            <a:r>
              <a:rPr lang="es-CO" sz="2000" dirty="0" smtClean="0"/>
              <a:t> </a:t>
            </a:r>
            <a:r>
              <a:rPr lang="es-CO" sz="2000" dirty="0" err="1" smtClean="0"/>
              <a:t>ethane</a:t>
            </a:r>
            <a:endParaRPr lang="es-CO" sz="2000" dirty="0" smtClean="0"/>
          </a:p>
          <a:p>
            <a:pPr lvl="1"/>
            <a:r>
              <a:rPr lang="es-CO" dirty="0" smtClean="0"/>
              <a:t>puntos de acceso </a:t>
            </a:r>
            <a:r>
              <a:rPr lang="es-CO" dirty="0" err="1" smtClean="0"/>
              <a:t>wireless</a:t>
            </a:r>
            <a:r>
              <a:rPr lang="es-CO" dirty="0" smtClean="0"/>
              <a:t> </a:t>
            </a:r>
          </a:p>
          <a:p>
            <a:pPr lvl="1"/>
            <a:r>
              <a:rPr lang="es-CO" dirty="0" smtClean="0"/>
              <a:t>4 puertos </a:t>
            </a:r>
            <a:r>
              <a:rPr lang="es-CO" dirty="0" err="1" smtClean="0"/>
              <a:t>Gigabit</a:t>
            </a:r>
            <a:r>
              <a:rPr lang="es-CO" dirty="0" smtClean="0"/>
              <a:t> </a:t>
            </a:r>
            <a:r>
              <a:rPr lang="es-CO" dirty="0" err="1" smtClean="0"/>
              <a:t>ethernet</a:t>
            </a:r>
            <a:r>
              <a:rPr lang="es-CO" dirty="0" smtClean="0"/>
              <a:t> hardware </a:t>
            </a:r>
            <a:r>
              <a:rPr lang="es-CO" dirty="0" err="1" smtClean="0"/>
              <a:t>switches</a:t>
            </a:r>
            <a:r>
              <a:rPr lang="es-CO" dirty="0" smtClean="0"/>
              <a:t> ejecutados en la plataforma </a:t>
            </a:r>
            <a:r>
              <a:rPr lang="es-CO" dirty="0" err="1" smtClean="0"/>
              <a:t>NetFPGA</a:t>
            </a:r>
            <a:r>
              <a:rPr lang="es-CO" dirty="0" smtClean="0"/>
              <a:t> </a:t>
            </a:r>
          </a:p>
          <a:p>
            <a:pPr lvl="1"/>
            <a:r>
              <a:rPr lang="es-CO" dirty="0" smtClean="0"/>
              <a:t>4 puertos software </a:t>
            </a:r>
            <a:r>
              <a:rPr lang="es-CO" dirty="0" err="1" smtClean="0"/>
              <a:t>switches</a:t>
            </a:r>
            <a:r>
              <a:rPr lang="es-CO" dirty="0" smtClean="0"/>
              <a:t> basado en un PC de escritorio y una tarjeta de red de 4 puertos</a:t>
            </a:r>
            <a:r>
              <a:rPr lang="es-CO" dirty="0" smtClean="0"/>
              <a:t>.</a:t>
            </a:r>
            <a:endParaRPr lang="es-CO" dirty="0" smtClean="0"/>
          </a:p>
          <a:p>
            <a:pPr lvl="1"/>
            <a:endParaRPr lang="es-CO" dirty="0" smtClean="0"/>
          </a:p>
          <a:p>
            <a:pPr lvl="1">
              <a:buNone/>
            </a:pPr>
            <a:r>
              <a:rPr lang="es-CO" dirty="0" smtClean="0"/>
              <a:t>Los resultados fueron satisfactorios.</a:t>
            </a:r>
            <a:endParaRPr lang="es-CO" dirty="0" smtClean="0"/>
          </a:p>
          <a:p>
            <a:pPr marL="0" indent="0">
              <a:buNone/>
            </a:pPr>
            <a:endParaRPr lang="es-CO" sz="2000" dirty="0"/>
          </a:p>
        </p:txBody>
      </p:sp>
      <p:sp>
        <p:nvSpPr>
          <p:cNvPr id="1138690" name="Rectangle 2"/>
          <p:cNvSpPr>
            <a:spLocks noGrp="1" noChangeArrowheads="1"/>
          </p:cNvSpPr>
          <p:nvPr>
            <p:ph type="title"/>
          </p:nvPr>
        </p:nvSpPr>
        <p:spPr>
          <a:ln/>
        </p:spPr>
        <p:txBody>
          <a:bodyPr/>
          <a:lstStyle/>
          <a:p>
            <a:r>
              <a:rPr lang="es-CO"/>
              <a:t>Estado del arte (</a:t>
            </a:r>
            <a:r>
              <a:rPr lang="es-CO" i="1"/>
              <a:t>Related work</a:t>
            </a:r>
            <a:r>
              <a:rPr lang="es-CO"/>
              <a:t>)</a:t>
            </a:r>
          </a:p>
        </p:txBody>
      </p:sp>
      <p:sp>
        <p:nvSpPr>
          <p:cNvPr id="4" name="Date Placeholder 3"/>
          <p:cNvSpPr>
            <a:spLocks noGrp="1"/>
          </p:cNvSpPr>
          <p:nvPr>
            <p:ph type="dt" sz="half" idx="10"/>
          </p:nvPr>
        </p:nvSpPr>
        <p:spPr/>
        <p:txBody>
          <a:bodyPr/>
          <a:lstStyle/>
          <a:p>
            <a:r>
              <a:rPr lang="es-CO" smtClean="0"/>
              <a:t>Enero 11, 2013</a:t>
            </a:r>
            <a:endParaRPr lang="en-US"/>
          </a:p>
        </p:txBody>
      </p:sp>
      <p:sp>
        <p:nvSpPr>
          <p:cNvPr id="6" name="Slide Number Placeholder 5"/>
          <p:cNvSpPr>
            <a:spLocks noGrp="1"/>
          </p:cNvSpPr>
          <p:nvPr>
            <p:ph type="sldNum" sz="quarter" idx="11"/>
          </p:nvPr>
        </p:nvSpPr>
        <p:spPr/>
        <p:txBody>
          <a:bodyPr/>
          <a:lstStyle/>
          <a:p>
            <a:fld id="{49086CD9-78E2-4712-9EE0-68554835A3A2}" type="slidenum">
              <a:rPr lang="en-US"/>
              <a:pPr/>
              <a:t>8</a:t>
            </a:fld>
            <a:endParaRPr lang="en-US"/>
          </a:p>
        </p:txBody>
      </p:sp>
      <p:sp>
        <p:nvSpPr>
          <p:cNvPr id="2" name="1 Marcador de pie de página"/>
          <p:cNvSpPr>
            <a:spLocks noGrp="1"/>
          </p:cNvSpPr>
          <p:nvPr>
            <p:ph type="ftr" sz="quarter" idx="12"/>
          </p:nvPr>
        </p:nvSpPr>
        <p:spPr/>
        <p:txBody>
          <a:bodyPr/>
          <a:lstStyle/>
          <a:p>
            <a:r>
              <a:rPr lang="es-CO" dirty="0" smtClean="0"/>
              <a:t>Nombre del artículo</a:t>
            </a:r>
            <a:endParaRPr lang="es-CO" dirty="0"/>
          </a:p>
        </p:txBody>
      </p:sp>
    </p:spTree>
    <p:extLst>
      <p:ext uri="{BB962C8B-B14F-4D97-AF65-F5344CB8AC3E}">
        <p14:creationId xmlns:p14="http://schemas.microsoft.com/office/powerpoint/2010/main" xmlns="" val="140276887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427" name="Rectangle 3"/>
          <p:cNvSpPr>
            <a:spLocks noGrp="1" noChangeArrowheads="1"/>
          </p:cNvSpPr>
          <p:nvPr>
            <p:ph idx="1"/>
          </p:nvPr>
        </p:nvSpPr>
        <p:spPr/>
        <p:txBody>
          <a:bodyPr/>
          <a:lstStyle/>
          <a:p>
            <a:r>
              <a:rPr lang="es-CO" dirty="0">
                <a:solidFill>
                  <a:schemeClr val="bg1">
                    <a:lumMod val="65000"/>
                  </a:schemeClr>
                </a:solidFill>
              </a:rPr>
              <a:t>Motivación</a:t>
            </a:r>
          </a:p>
          <a:p>
            <a:r>
              <a:rPr lang="es-CO" dirty="0">
                <a:solidFill>
                  <a:schemeClr val="bg1">
                    <a:lumMod val="65000"/>
                  </a:schemeClr>
                </a:solidFill>
              </a:rPr>
              <a:t>Marco teórico (</a:t>
            </a:r>
            <a:r>
              <a:rPr lang="es-CO" i="1" dirty="0" err="1">
                <a:solidFill>
                  <a:schemeClr val="bg1">
                    <a:lumMod val="65000"/>
                  </a:schemeClr>
                </a:solidFill>
              </a:rPr>
              <a:t>Background</a:t>
            </a:r>
            <a:r>
              <a:rPr lang="es-CO" dirty="0">
                <a:solidFill>
                  <a:schemeClr val="bg1">
                    <a:lumMod val="65000"/>
                  </a:schemeClr>
                </a:solidFill>
              </a:rPr>
              <a:t>)</a:t>
            </a:r>
          </a:p>
          <a:p>
            <a:r>
              <a:rPr lang="es-CO" dirty="0">
                <a:solidFill>
                  <a:schemeClr val="bg1">
                    <a:lumMod val="65000"/>
                  </a:schemeClr>
                </a:solidFill>
              </a:rPr>
              <a:t>Estado del arte (</a:t>
            </a:r>
            <a:r>
              <a:rPr lang="es-CO" i="1" dirty="0" err="1">
                <a:solidFill>
                  <a:schemeClr val="bg1">
                    <a:lumMod val="65000"/>
                  </a:schemeClr>
                </a:solidFill>
              </a:rPr>
              <a:t>Related</a:t>
            </a:r>
            <a:r>
              <a:rPr lang="es-CO" i="1" dirty="0">
                <a:solidFill>
                  <a:schemeClr val="bg1">
                    <a:lumMod val="65000"/>
                  </a:schemeClr>
                </a:solidFill>
              </a:rPr>
              <a:t> </a:t>
            </a:r>
            <a:r>
              <a:rPr lang="es-CO" i="1" dirty="0" err="1">
                <a:solidFill>
                  <a:schemeClr val="bg1">
                    <a:lumMod val="65000"/>
                  </a:schemeClr>
                </a:solidFill>
              </a:rPr>
              <a:t>work</a:t>
            </a:r>
            <a:r>
              <a:rPr lang="es-CO" dirty="0">
                <a:solidFill>
                  <a:schemeClr val="bg1">
                    <a:lumMod val="65000"/>
                  </a:schemeClr>
                </a:solidFill>
              </a:rPr>
              <a:t>)</a:t>
            </a:r>
          </a:p>
          <a:p>
            <a:r>
              <a:rPr lang="es-CO" dirty="0">
                <a:solidFill>
                  <a:srgbClr val="990000"/>
                </a:solidFill>
              </a:rPr>
              <a:t>Descripción de la solución (</a:t>
            </a:r>
            <a:r>
              <a:rPr lang="es-CO" dirty="0" err="1">
                <a:solidFill>
                  <a:srgbClr val="990000"/>
                </a:solidFill>
              </a:rPr>
              <a:t>Approach</a:t>
            </a:r>
            <a:r>
              <a:rPr lang="es-CO" dirty="0">
                <a:solidFill>
                  <a:srgbClr val="990000"/>
                </a:solidFill>
              </a:rPr>
              <a:t>)</a:t>
            </a:r>
          </a:p>
          <a:p>
            <a:r>
              <a:rPr lang="es-CO" dirty="0">
                <a:solidFill>
                  <a:schemeClr val="bg1">
                    <a:lumMod val="65000"/>
                  </a:schemeClr>
                </a:solidFill>
              </a:rPr>
              <a:t>Metodología</a:t>
            </a:r>
          </a:p>
          <a:p>
            <a:r>
              <a:rPr lang="es-CO" dirty="0">
                <a:solidFill>
                  <a:schemeClr val="bg1">
                    <a:lumMod val="65000"/>
                  </a:schemeClr>
                </a:solidFill>
              </a:rPr>
              <a:t>Resultados</a:t>
            </a:r>
          </a:p>
          <a:p>
            <a:r>
              <a:rPr lang="es-CO" dirty="0" smtClean="0">
                <a:solidFill>
                  <a:schemeClr val="bg1">
                    <a:lumMod val="65000"/>
                  </a:schemeClr>
                </a:solidFill>
              </a:rPr>
              <a:t>Conclusiones</a:t>
            </a:r>
            <a:endParaRPr lang="es-CO" dirty="0">
              <a:solidFill>
                <a:schemeClr val="bg1">
                  <a:lumMod val="65000"/>
                </a:schemeClr>
              </a:solidFill>
            </a:endParaRPr>
          </a:p>
        </p:txBody>
      </p:sp>
      <p:sp>
        <p:nvSpPr>
          <p:cNvPr id="1127426" name="Rectangle 2"/>
          <p:cNvSpPr>
            <a:spLocks noGrp="1" noChangeArrowheads="1"/>
          </p:cNvSpPr>
          <p:nvPr>
            <p:ph type="title"/>
          </p:nvPr>
        </p:nvSpPr>
        <p:spPr>
          <a:ln/>
        </p:spPr>
        <p:txBody>
          <a:bodyPr/>
          <a:lstStyle/>
          <a:p>
            <a:r>
              <a:rPr lang="en-US" dirty="0" smtClean="0"/>
              <a:t>Agenda</a:t>
            </a:r>
            <a:endParaRPr lang="en-US" sz="2800" dirty="0">
              <a:solidFill>
                <a:srgbClr val="990000"/>
              </a:solidFill>
            </a:endParaRPr>
          </a:p>
        </p:txBody>
      </p:sp>
      <p:sp>
        <p:nvSpPr>
          <p:cNvPr id="4" name="Date Placeholder 3"/>
          <p:cNvSpPr>
            <a:spLocks noGrp="1"/>
          </p:cNvSpPr>
          <p:nvPr>
            <p:ph type="dt" sz="half" idx="10"/>
          </p:nvPr>
        </p:nvSpPr>
        <p:spPr/>
        <p:txBody>
          <a:bodyPr/>
          <a:lstStyle/>
          <a:p>
            <a:r>
              <a:rPr lang="es-CO" smtClean="0"/>
              <a:t>Enero 11, 2013</a:t>
            </a:r>
            <a:endParaRPr lang="en-US"/>
          </a:p>
        </p:txBody>
      </p:sp>
      <p:sp>
        <p:nvSpPr>
          <p:cNvPr id="6" name="Slide Number Placeholder 5"/>
          <p:cNvSpPr>
            <a:spLocks noGrp="1"/>
          </p:cNvSpPr>
          <p:nvPr>
            <p:ph type="sldNum" sz="quarter" idx="11"/>
          </p:nvPr>
        </p:nvSpPr>
        <p:spPr/>
        <p:txBody>
          <a:bodyPr/>
          <a:lstStyle/>
          <a:p>
            <a:fld id="{9E444F1F-1DEF-4832-9F7C-AA6E8163FEE9}" type="slidenum">
              <a:rPr lang="en-US"/>
              <a:pPr/>
              <a:t>9</a:t>
            </a:fld>
            <a:endParaRPr lang="en-US"/>
          </a:p>
        </p:txBody>
      </p:sp>
      <p:sp>
        <p:nvSpPr>
          <p:cNvPr id="2" name="1 Marcador de pie de página"/>
          <p:cNvSpPr>
            <a:spLocks noGrp="1"/>
          </p:cNvSpPr>
          <p:nvPr>
            <p:ph type="ftr" sz="quarter" idx="12"/>
          </p:nvPr>
        </p:nvSpPr>
        <p:spPr/>
        <p:txBody>
          <a:bodyPr/>
          <a:lstStyle/>
          <a:p>
            <a:r>
              <a:rPr lang="es-CO" smtClean="0"/>
              <a:t>Nombre del artículo</a:t>
            </a:r>
            <a:endParaRPr lang="es-CO"/>
          </a:p>
        </p:txBody>
      </p:sp>
    </p:spTree>
    <p:extLst>
      <p:ext uri="{BB962C8B-B14F-4D97-AF65-F5344CB8AC3E}">
        <p14:creationId xmlns:p14="http://schemas.microsoft.com/office/powerpoint/2010/main" xmlns="" val="360691044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Simp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alpha val="50000"/>
          </a:srgbClr>
        </a:solidFill>
        <a:ln w="63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FFFF99">
            <a:alpha val="50000"/>
          </a:srgbClr>
        </a:solidFill>
        <a:ln w="63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EW_MASTER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EW_MAS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EW_MASTE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EW_MASTE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EW_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EW_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EW_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58956</TotalTime>
  <Words>1595</Words>
  <Application>Microsoft Office PowerPoint</Application>
  <PresentationFormat>Presentación en pantalla (4:3)</PresentationFormat>
  <Paragraphs>260</Paragraphs>
  <Slides>22</Slides>
  <Notes>22</Notes>
  <HiddenSlides>0</HiddenSlides>
  <MMClips>0</MMClips>
  <ScaleCrop>false</ScaleCrop>
  <HeadingPairs>
    <vt:vector size="6" baseType="variant">
      <vt:variant>
        <vt:lpstr>Tema</vt:lpstr>
      </vt:variant>
      <vt:variant>
        <vt:i4>1</vt:i4>
      </vt:variant>
      <vt:variant>
        <vt:lpstr>Títulos de diapositiva</vt:lpstr>
      </vt:variant>
      <vt:variant>
        <vt:i4>22</vt:i4>
      </vt:variant>
      <vt:variant>
        <vt:lpstr>Presentaciones personalizadas</vt:lpstr>
      </vt:variant>
      <vt:variant>
        <vt:i4>1</vt:i4>
      </vt:variant>
    </vt:vector>
  </HeadingPairs>
  <TitlesOfParts>
    <vt:vector size="24" baseType="lpstr">
      <vt:lpstr>Simple</vt:lpstr>
      <vt:lpstr>Prototyping Fast, Simple, Secure Switches for Ethane Jianying Luo, Justin Pettit, Martin Casado, John Lockwood, Nick McKeown Computer Systems Laboratory, Stanford University </vt:lpstr>
      <vt:lpstr>Agenda</vt:lpstr>
      <vt:lpstr>Agenda</vt:lpstr>
      <vt:lpstr>Motivación</vt:lpstr>
      <vt:lpstr>Agenda</vt:lpstr>
      <vt:lpstr>Marco teórico (Background)</vt:lpstr>
      <vt:lpstr>Agenda</vt:lpstr>
      <vt:lpstr>Estado del arte (Related work)</vt:lpstr>
      <vt:lpstr>Agenda</vt:lpstr>
      <vt:lpstr>Descripción de la solución (Approach)</vt:lpstr>
      <vt:lpstr>Descripción de la solución (Approach)</vt:lpstr>
      <vt:lpstr>Agenda</vt:lpstr>
      <vt:lpstr>Metodología</vt:lpstr>
      <vt:lpstr>Metodología</vt:lpstr>
      <vt:lpstr>Metodología</vt:lpstr>
      <vt:lpstr>Agenda</vt:lpstr>
      <vt:lpstr>Resultados</vt:lpstr>
      <vt:lpstr>Resultados</vt:lpstr>
      <vt:lpstr>Resultados</vt:lpstr>
      <vt:lpstr>Agenda</vt:lpstr>
      <vt:lpstr>Conclusiones</vt:lpstr>
      <vt:lpstr>Referencias</vt:lpstr>
      <vt:lpstr>NSF PI Meeting</vt:lpstr>
    </vt:vector>
  </TitlesOfParts>
  <Company>Stanford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NetFPGA Tutorial Slides</dc:title>
  <dc:subject>NetFPGA</dc:subject>
  <dc:creator>Cesar D. Guerrero</dc:creator>
  <cp:keywords>Paper presentation</cp:keywords>
  <dc:description>NetFPGA tutorial slides from Stanford University</dc:description>
  <cp:lastModifiedBy>User</cp:lastModifiedBy>
  <cp:revision>1354</cp:revision>
  <cp:lastPrinted>2011-08-01T15:47:50Z</cp:lastPrinted>
  <dcterms:created xsi:type="dcterms:W3CDTF">2011-08-01T15:39:02Z</dcterms:created>
  <dcterms:modified xsi:type="dcterms:W3CDTF">2013-05-31T18:51:44Z</dcterms:modified>
  <cp:category>Networking, Packets, Reconfigurable Hardware</cp:category>
  <cp:contentStatus>Good to go</cp:contentStatus>
</cp:coreProperties>
</file>