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56" r:id="rId9"/>
    <p:sldId id="257" r:id="rId10"/>
    <p:sldId id="258" r:id="rId11"/>
    <p:sldId id="259" r:id="rId12"/>
    <p:sldId id="267" r:id="rId13"/>
    <p:sldId id="268" r:id="rId1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8E84-055F-455C-99C7-63E3861E314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B04A-766F-409C-9998-483BB58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4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8E84-055F-455C-99C7-63E3861E314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B04A-766F-409C-9998-483BB58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4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8E84-055F-455C-99C7-63E3861E314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B04A-766F-409C-9998-483BB58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1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8E84-055F-455C-99C7-63E3861E314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B04A-766F-409C-9998-483BB58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0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8E84-055F-455C-99C7-63E3861E314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B04A-766F-409C-9998-483BB58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8E84-055F-455C-99C7-63E3861E314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B04A-766F-409C-9998-483BB58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7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8E84-055F-455C-99C7-63E3861E314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B04A-766F-409C-9998-483BB58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3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8E84-055F-455C-99C7-63E3861E314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B04A-766F-409C-9998-483BB58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4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8E84-055F-455C-99C7-63E3861E314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B04A-766F-409C-9998-483BB58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6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8E84-055F-455C-99C7-63E3861E314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B04A-766F-409C-9998-483BB58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5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8E84-055F-455C-99C7-63E3861E314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B04A-766F-409C-9998-483BB58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1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58E84-055F-455C-99C7-63E3861E314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FB04A-766F-409C-9998-483BB58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2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Numbers and Two’s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numbers are positional in value starting on the right at 2</a:t>
            </a:r>
            <a:r>
              <a:rPr lang="en-US" baseline="30000" dirty="0" smtClean="0"/>
              <a:t>0</a:t>
            </a:r>
          </a:p>
          <a:p>
            <a:r>
              <a:rPr lang="en-US" dirty="0" smtClean="0"/>
              <a:t>We will use 8 bits for our numeric representation of numbers so we are limited to the numbers -128 to 127 </a:t>
            </a:r>
          </a:p>
          <a:p>
            <a:r>
              <a:rPr lang="en-US" dirty="0" smtClean="0"/>
              <a:t>127 would be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01111111</a:t>
            </a:r>
          </a:p>
          <a:p>
            <a:r>
              <a:rPr lang="en-US" dirty="0" smtClean="0"/>
              <a:t>And -128 would be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10000000</a:t>
            </a:r>
          </a:p>
          <a:p>
            <a:pPr marL="0" indent="0"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93258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evaluate to true or false.</a:t>
            </a:r>
          </a:p>
          <a:p>
            <a:r>
              <a:rPr lang="en-US" dirty="0" smtClean="0"/>
              <a:t>For that we need relational operators and logical operators.</a:t>
            </a:r>
          </a:p>
          <a:p>
            <a:r>
              <a:rPr lang="en-US" dirty="0" smtClean="0"/>
              <a:t>The relational operators are (6)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&lt;       &lt;=      &gt;      &gt;=       &lt;&gt;       ==</a:t>
            </a:r>
          </a:p>
          <a:p>
            <a:r>
              <a:rPr lang="en-US" dirty="0" smtClean="0"/>
              <a:t>The logical operators  are (3)</a:t>
            </a:r>
          </a:p>
          <a:p>
            <a:pPr marL="0" indent="0">
              <a:buNone/>
            </a:pPr>
            <a:r>
              <a:rPr lang="en-US" dirty="0" smtClean="0"/>
              <a:t>or 		</a:t>
            </a:r>
            <a:r>
              <a:rPr lang="en-US" dirty="0" smtClean="0"/>
              <a:t>and </a:t>
            </a:r>
            <a:r>
              <a:rPr lang="en-US" dirty="0" smtClean="0"/>
              <a:t> 		not</a:t>
            </a:r>
          </a:p>
        </p:txBody>
      </p:sp>
    </p:spTree>
    <p:extLst>
      <p:ext uri="{BB962C8B-B14F-4D97-AF65-F5344CB8AC3E}">
        <p14:creationId xmlns:p14="http://schemas.microsoft.com/office/powerpoint/2010/main" val="1761341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       /       %</a:t>
            </a:r>
          </a:p>
          <a:p>
            <a:pPr marL="0" indent="0">
              <a:buNone/>
            </a:pPr>
            <a:r>
              <a:rPr lang="en-US" dirty="0" smtClean="0"/>
              <a:t>+       -</a:t>
            </a:r>
          </a:p>
          <a:p>
            <a:pPr marL="0" indent="0">
              <a:buNone/>
            </a:pPr>
            <a:r>
              <a:rPr lang="en-US" dirty="0" smtClean="0"/>
              <a:t>&lt;      &lt;=      &gt;      &gt;=      ==      &lt;&gt;</a:t>
            </a:r>
          </a:p>
          <a:p>
            <a:pPr marL="0" indent="0">
              <a:buNone/>
            </a:pPr>
            <a:r>
              <a:rPr lang="en-US" dirty="0" smtClean="0"/>
              <a:t>not</a:t>
            </a:r>
          </a:p>
          <a:p>
            <a:pPr marL="0" indent="0">
              <a:buNone/>
            </a:pPr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71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would we use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if you are doubling the amplitude of a sound.</a:t>
            </a:r>
          </a:p>
          <a:p>
            <a:r>
              <a:rPr lang="en-US" dirty="0" smtClean="0"/>
              <a:t>The limit of the positive numbers is 32,767 </a:t>
            </a:r>
          </a:p>
          <a:p>
            <a:r>
              <a:rPr lang="en-US" dirty="0" smtClean="0"/>
              <a:t>If  the value * 2 is greater than that, it will register as a negative number </a:t>
            </a:r>
          </a:p>
          <a:p>
            <a:r>
              <a:rPr lang="en-US" dirty="0" smtClean="0"/>
              <a:t>So we can check to see if our number is going to be too big before assigning the new value to the sample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(value * 2 &gt; 32767):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32767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value * 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04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would we use a nested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best example is calculation of a letter grade based on a value such as an average: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(average &gt;=90):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letterGrade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“A”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(average &gt;= 80):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letterGrade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“B”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(average &gt;=70):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letterGrade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“C”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(average &gt;=60):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letterGrade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“D”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letterGrade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“F”</a:t>
            </a: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Only one statement will execute.  The first condition that yields an evaluation of true – that statement will execute   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8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Numbering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Binary the positions represent these number( in decimal)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2  6  3  1</a:t>
            </a:r>
          </a:p>
          <a:p>
            <a:pPr marL="514350" indent="-514350">
              <a:buAutoNum type="arabicPlain" startAt="8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4  2  6  8  4  2  1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-----------------------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To calculate a binary number from a decimal number chose the largest number that will go into the decimal number, put a 1 in that position.  Subtract it from the original number and repeat the process.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5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104 base 10 =</a:t>
            </a:r>
          </a:p>
          <a:p>
            <a:pPr marL="0" indent="0">
              <a:buNone/>
            </a:pPr>
            <a:r>
              <a:rPr lang="en-US" dirty="0" smtClean="0"/>
              <a:t>0 * 128      There are no 128s in 104)</a:t>
            </a:r>
          </a:p>
          <a:p>
            <a:pPr marL="0" indent="0">
              <a:buNone/>
            </a:pPr>
            <a:r>
              <a:rPr lang="en-US" dirty="0" smtClean="0"/>
              <a:t>1 *   64    	104 – 64 =&gt;40</a:t>
            </a:r>
          </a:p>
          <a:p>
            <a:pPr marL="0" indent="0">
              <a:buNone/>
            </a:pPr>
            <a:r>
              <a:rPr lang="en-US" dirty="0" smtClean="0"/>
              <a:t>1 *   32 	40 – 32 =&gt; 8</a:t>
            </a:r>
          </a:p>
          <a:p>
            <a:pPr marL="0" indent="0">
              <a:buNone/>
            </a:pPr>
            <a:r>
              <a:rPr lang="en-US" dirty="0" smtClean="0"/>
              <a:t>0 *   16      There are no 16s in 8)</a:t>
            </a:r>
          </a:p>
          <a:p>
            <a:pPr marL="0" indent="0">
              <a:buNone/>
            </a:pPr>
            <a:r>
              <a:rPr lang="en-US" dirty="0" smtClean="0"/>
              <a:t>1 *     8	8 – 8 =&gt; 0</a:t>
            </a:r>
          </a:p>
          <a:p>
            <a:pPr marL="0" indent="0">
              <a:buNone/>
            </a:pPr>
            <a:r>
              <a:rPr lang="en-US" dirty="0" smtClean="0"/>
              <a:t>0 *    4</a:t>
            </a:r>
          </a:p>
          <a:p>
            <a:pPr marL="0" indent="0">
              <a:buNone/>
            </a:pPr>
            <a:r>
              <a:rPr lang="en-US" dirty="0" smtClean="0"/>
              <a:t>0 *    2</a:t>
            </a:r>
          </a:p>
          <a:p>
            <a:pPr marL="0" indent="0">
              <a:buNone/>
            </a:pPr>
            <a:r>
              <a:rPr lang="en-US" dirty="0" smtClean="0"/>
              <a:t>0 *   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01101000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70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accumulate digits using integer division and use mod for the next division.</a:t>
            </a:r>
          </a:p>
          <a:p>
            <a:endParaRPr lang="en-US" dirty="0"/>
          </a:p>
          <a:p>
            <a:r>
              <a:rPr lang="en-US" dirty="0" smtClean="0"/>
              <a:t>We will not program this in Python…</a:t>
            </a:r>
          </a:p>
          <a:p>
            <a:r>
              <a:rPr lang="en-US" dirty="0" smtClean="0"/>
              <a:t>But I do expect you to be able to do conversions on small numbers without a calculator</a:t>
            </a:r>
          </a:p>
        </p:txBody>
      </p:sp>
    </p:spTree>
    <p:extLst>
      <p:ext uri="{BB962C8B-B14F-4D97-AF65-F5344CB8AC3E}">
        <p14:creationId xmlns:p14="http://schemas.microsoft.com/office/powerpoint/2010/main" val="220468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how we represent negative numbers in the computer.</a:t>
            </a:r>
          </a:p>
          <a:p>
            <a:r>
              <a:rPr lang="en-US" dirty="0" smtClean="0"/>
              <a:t>The steps for conversion are these:</a:t>
            </a:r>
          </a:p>
          <a:p>
            <a:pPr lvl="1"/>
            <a:r>
              <a:rPr lang="en-US" dirty="0" smtClean="0"/>
              <a:t>Convert positive numbers as previously described.</a:t>
            </a:r>
          </a:p>
          <a:p>
            <a:pPr lvl="1"/>
            <a:r>
              <a:rPr lang="en-US" dirty="0" smtClean="0"/>
              <a:t>Convert negative numbers using these steps:</a:t>
            </a:r>
          </a:p>
          <a:p>
            <a:pPr lvl="2"/>
            <a:r>
              <a:rPr lang="en-US" dirty="0" smtClean="0"/>
              <a:t>Convert as a positive number</a:t>
            </a:r>
          </a:p>
          <a:p>
            <a:pPr lvl="2"/>
            <a:r>
              <a:rPr lang="en-US" dirty="0" smtClean="0"/>
              <a:t>Invert all bits</a:t>
            </a:r>
          </a:p>
          <a:p>
            <a:pPr lvl="2"/>
            <a:r>
              <a:rPr lang="en-US" dirty="0" smtClean="0"/>
              <a:t>Add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9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-104</a:t>
            </a:r>
          </a:p>
          <a:p>
            <a:r>
              <a:rPr lang="en-US" dirty="0" smtClean="0"/>
              <a:t>As previously calculated 104 in decimal is 01101000 in binary.</a:t>
            </a:r>
          </a:p>
          <a:p>
            <a:pPr marL="0" indent="0">
              <a:buNone/>
            </a:pPr>
            <a:r>
              <a:rPr lang="en-US" dirty="0" smtClean="0"/>
              <a:t>01101000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10010111      invert all bits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10011000	    add 1 to the inverted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bits remembering to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    carry the 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2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do the following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</a:p>
          <a:p>
            <a:r>
              <a:rPr lang="en-US" dirty="0" smtClean="0"/>
              <a:t>18</a:t>
            </a:r>
          </a:p>
          <a:p>
            <a:r>
              <a:rPr lang="en-US" dirty="0" smtClean="0"/>
              <a:t>-48</a:t>
            </a:r>
          </a:p>
          <a:p>
            <a:r>
              <a:rPr lang="en-US" dirty="0" smtClean="0"/>
              <a:t>-68</a:t>
            </a:r>
          </a:p>
          <a:p>
            <a:endParaRPr lang="en-US" dirty="0"/>
          </a:p>
          <a:p>
            <a:r>
              <a:rPr lang="en-US" dirty="0" smtClean="0"/>
              <a:t>Homework 01 – decimal to two’s complement conversions.  Due on Tuesday.  Show your work!!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29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9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Python there is only one decision statement that we can use. But it has 3 forms.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(condition)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statement</a:t>
            </a:r>
          </a:p>
          <a:p>
            <a:pPr marL="0" indent="0">
              <a:buNone/>
            </a:pPr>
            <a:r>
              <a:rPr lang="en-US" dirty="0" smtClean="0"/>
              <a:t>            Or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(condition)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statement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statement</a:t>
            </a: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           Or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(condition)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statement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(condition)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statement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statement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49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555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Binary Numbers and Two’s Complement</vt:lpstr>
      <vt:lpstr>Positional Numbering Systems</vt:lpstr>
      <vt:lpstr>Example</vt:lpstr>
      <vt:lpstr>Programmatically?</vt:lpstr>
      <vt:lpstr>Two’s Complement</vt:lpstr>
      <vt:lpstr>Example</vt:lpstr>
      <vt:lpstr>Let’s do the following conversions</vt:lpstr>
      <vt:lpstr>Decision Statements</vt:lpstr>
      <vt:lpstr>PowerPoint Presentation</vt:lpstr>
      <vt:lpstr>Conditions</vt:lpstr>
      <vt:lpstr>Precedence</vt:lpstr>
      <vt:lpstr>When would we use this?</vt:lpstr>
      <vt:lpstr>When would we use a nested if?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2013-01-24T14:18:53Z</dcterms:created>
  <dcterms:modified xsi:type="dcterms:W3CDTF">2013-01-24T17:39:25Z</dcterms:modified>
</cp:coreProperties>
</file>