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85" r:id="rId9"/>
    <p:sldId id="262" r:id="rId10"/>
    <p:sldId id="263" r:id="rId11"/>
    <p:sldId id="278" r:id="rId12"/>
    <p:sldId id="279" r:id="rId13"/>
    <p:sldId id="286" r:id="rId14"/>
    <p:sldId id="277" r:id="rId15"/>
    <p:sldId id="280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1" r:id="rId25"/>
    <p:sldId id="283" r:id="rId26"/>
    <p:sldId id="282" r:id="rId27"/>
    <p:sldId id="284" r:id="rId28"/>
  </p:sldIdLst>
  <p:sldSz cx="9144000" cy="6858000" type="screen4x3"/>
  <p:notesSz cx="6858000" cy="9144000"/>
  <p:kinsoku lang="ja-JP" invalStChars="" invalEndChars="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16501"/>
    <a:srgbClr val="FAFD00"/>
    <a:srgbClr val="0027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1CA6E-161E-4F96-A1AB-794B16514AF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2F10-D96C-42AF-9C93-A02EE414F5B8}">
      <dgm:prSet phldrT="[Text]" custT="1"/>
      <dgm:spPr/>
      <dgm:t>
        <a:bodyPr/>
        <a:lstStyle/>
        <a:p>
          <a:r>
            <a:rPr lang="en-US" sz="1400" dirty="0" smtClean="0"/>
            <a:t>Asynchronous</a:t>
          </a:r>
          <a:endParaRPr lang="en-US" sz="1400" dirty="0"/>
        </a:p>
      </dgm:t>
    </dgm:pt>
    <dgm:pt modelId="{708DA2A3-835D-48C4-95CA-F216406E638D}" type="parTrans" cxnId="{44C7DDE8-5EA8-49CD-9D22-6B88410E4E0D}">
      <dgm:prSet/>
      <dgm:spPr/>
      <dgm:t>
        <a:bodyPr/>
        <a:lstStyle/>
        <a:p>
          <a:endParaRPr lang="en-US"/>
        </a:p>
      </dgm:t>
    </dgm:pt>
    <dgm:pt modelId="{E46487CD-BACE-4F0A-BEAB-B1C2DDB83512}" type="sibTrans" cxnId="{44C7DDE8-5EA8-49CD-9D22-6B88410E4E0D}">
      <dgm:prSet/>
      <dgm:spPr/>
      <dgm:t>
        <a:bodyPr/>
        <a:lstStyle/>
        <a:p>
          <a:endParaRPr lang="en-US"/>
        </a:p>
      </dgm:t>
    </dgm:pt>
    <dgm:pt modelId="{25D7C5FC-3887-4A59-AB1A-E6058E29DB4B}">
      <dgm:prSet phldrT="[Text]"/>
      <dgm:spPr/>
      <dgm:t>
        <a:bodyPr/>
        <a:lstStyle/>
        <a:p>
          <a:r>
            <a:rPr lang="en-US" dirty="0" smtClean="0"/>
            <a:t>Asynchronous at byte level, but the bits are still synchronized; </a:t>
          </a:r>
          <a:endParaRPr lang="en-US" dirty="0"/>
        </a:p>
      </dgm:t>
    </dgm:pt>
    <dgm:pt modelId="{AAFD58A3-9265-414D-B6DD-593603E601BC}" type="parTrans" cxnId="{98F5DA57-DCF3-491E-B1BD-E07ACA685E20}">
      <dgm:prSet/>
      <dgm:spPr/>
      <dgm:t>
        <a:bodyPr/>
        <a:lstStyle/>
        <a:p>
          <a:endParaRPr lang="en-US"/>
        </a:p>
      </dgm:t>
    </dgm:pt>
    <dgm:pt modelId="{2651E9F8-F20D-49F5-8999-3E2157FC30F5}" type="sibTrans" cxnId="{98F5DA57-DCF3-491E-B1BD-E07ACA685E20}">
      <dgm:prSet/>
      <dgm:spPr/>
      <dgm:t>
        <a:bodyPr/>
        <a:lstStyle/>
        <a:p>
          <a:endParaRPr lang="en-US"/>
        </a:p>
      </dgm:t>
    </dgm:pt>
    <dgm:pt modelId="{D6AA2AB5-603A-4002-A191-B1713FC1D9FC}">
      <dgm:prSet phldrT="[Text]"/>
      <dgm:spPr/>
      <dgm:t>
        <a:bodyPr/>
        <a:lstStyle/>
        <a:p>
          <a:r>
            <a:rPr lang="en-US" dirty="0" smtClean="0"/>
            <a:t>Synchronous</a:t>
          </a:r>
          <a:endParaRPr lang="en-US" dirty="0"/>
        </a:p>
      </dgm:t>
    </dgm:pt>
    <dgm:pt modelId="{D1AD6E9F-64FF-49D7-B203-CEBBFB07B978}" type="parTrans" cxnId="{F5ADFD7D-277F-4D47-9FB9-D2C38F499354}">
      <dgm:prSet/>
      <dgm:spPr/>
      <dgm:t>
        <a:bodyPr/>
        <a:lstStyle/>
        <a:p>
          <a:endParaRPr lang="en-US"/>
        </a:p>
      </dgm:t>
    </dgm:pt>
    <dgm:pt modelId="{94DE074B-4F7A-40A2-A7AA-8421D05B0CA0}" type="sibTrans" cxnId="{F5ADFD7D-277F-4D47-9FB9-D2C38F499354}">
      <dgm:prSet/>
      <dgm:spPr/>
      <dgm:t>
        <a:bodyPr/>
        <a:lstStyle/>
        <a:p>
          <a:endParaRPr lang="en-US"/>
        </a:p>
      </dgm:t>
    </dgm:pt>
    <dgm:pt modelId="{DE7AF137-3FDF-4EA1-B0F4-6AE24A7A1D69}">
      <dgm:prSet phldrT="[Text]"/>
      <dgm:spPr/>
      <dgm:t>
        <a:bodyPr/>
        <a:lstStyle/>
        <a:p>
          <a:r>
            <a:rPr lang="en-US" dirty="0" smtClean="0"/>
            <a:t>We send bits one after the another without start/stop bits. It is the responsibility of the receiver to group the bits.</a:t>
          </a:r>
          <a:endParaRPr lang="en-US" dirty="0"/>
        </a:p>
      </dgm:t>
    </dgm:pt>
    <dgm:pt modelId="{83E4604A-FF27-4ADB-A79D-7BA880D833A6}" type="parTrans" cxnId="{BCB6BA7F-0DAC-445F-85D0-4988559D231C}">
      <dgm:prSet/>
      <dgm:spPr/>
      <dgm:t>
        <a:bodyPr/>
        <a:lstStyle/>
        <a:p>
          <a:endParaRPr lang="en-US"/>
        </a:p>
      </dgm:t>
    </dgm:pt>
    <dgm:pt modelId="{F1BEAFAC-C382-4531-95DE-8C3ECE09C12E}" type="sibTrans" cxnId="{BCB6BA7F-0DAC-445F-85D0-4988559D231C}">
      <dgm:prSet/>
      <dgm:spPr/>
      <dgm:t>
        <a:bodyPr/>
        <a:lstStyle/>
        <a:p>
          <a:endParaRPr lang="en-US"/>
        </a:p>
      </dgm:t>
    </dgm:pt>
    <dgm:pt modelId="{1077D77E-21D3-43E3-AE78-4AF1139F2FA4}" type="pres">
      <dgm:prSet presAssocID="{B811CA6E-161E-4F96-A1AB-794B16514AF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44224A-4AF8-4658-92DB-89702F28818D}" type="pres">
      <dgm:prSet presAssocID="{601A2F10-D96C-42AF-9C93-A02EE414F5B8}" presName="posSpace" presStyleCnt="0"/>
      <dgm:spPr/>
    </dgm:pt>
    <dgm:pt modelId="{79FFBF7E-1580-4637-A94D-8B375132DF11}" type="pres">
      <dgm:prSet presAssocID="{601A2F10-D96C-42AF-9C93-A02EE414F5B8}" presName="vertFlow" presStyleCnt="0"/>
      <dgm:spPr/>
    </dgm:pt>
    <dgm:pt modelId="{E4C5A84B-7930-4088-8B85-84C97DE90C32}" type="pres">
      <dgm:prSet presAssocID="{601A2F10-D96C-42AF-9C93-A02EE414F5B8}" presName="topSpace" presStyleCnt="0"/>
      <dgm:spPr/>
    </dgm:pt>
    <dgm:pt modelId="{EF05EAF4-1F9A-4CA9-99DB-F3C8E179BA1F}" type="pres">
      <dgm:prSet presAssocID="{601A2F10-D96C-42AF-9C93-A02EE414F5B8}" presName="firstComp" presStyleCnt="0"/>
      <dgm:spPr/>
    </dgm:pt>
    <dgm:pt modelId="{F2B1DBC9-BC10-4303-A8DC-49C0A0D5696E}" type="pres">
      <dgm:prSet presAssocID="{601A2F10-D96C-42AF-9C93-A02EE414F5B8}" presName="firstChild" presStyleLbl="bgAccFollowNode1" presStyleIdx="0" presStyleCnt="2" custScaleX="145346" custScaleY="167997" custLinFactNeighborX="25277" custLinFactNeighborY="4236"/>
      <dgm:spPr/>
      <dgm:t>
        <a:bodyPr/>
        <a:lstStyle/>
        <a:p>
          <a:endParaRPr lang="en-US"/>
        </a:p>
      </dgm:t>
    </dgm:pt>
    <dgm:pt modelId="{19EB2F7A-237D-41DE-A9CE-336D7B84058C}" type="pres">
      <dgm:prSet presAssocID="{601A2F10-D96C-42AF-9C93-A02EE414F5B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C386D-991D-4151-961C-701B4CB19C87}" type="pres">
      <dgm:prSet presAssocID="{601A2F10-D96C-42AF-9C93-A02EE414F5B8}" presName="negSpace" presStyleCnt="0"/>
      <dgm:spPr/>
    </dgm:pt>
    <dgm:pt modelId="{AC817E97-AA86-4C77-A277-19F4386147DB}" type="pres">
      <dgm:prSet presAssocID="{601A2F10-D96C-42AF-9C93-A02EE414F5B8}" presName="circle" presStyleLbl="node1" presStyleIdx="0" presStyleCnt="2" custScaleX="237054" custScaleY="203238" custLinFactY="-56777" custLinFactNeighborX="-14924" custLinFactNeighborY="-100000"/>
      <dgm:spPr/>
      <dgm:t>
        <a:bodyPr/>
        <a:lstStyle/>
        <a:p>
          <a:endParaRPr lang="en-US"/>
        </a:p>
      </dgm:t>
    </dgm:pt>
    <dgm:pt modelId="{B1C28079-F58F-4968-8A00-1005D6A5890D}" type="pres">
      <dgm:prSet presAssocID="{E46487CD-BACE-4F0A-BEAB-B1C2DDB83512}" presName="transSpace" presStyleCnt="0"/>
      <dgm:spPr/>
    </dgm:pt>
    <dgm:pt modelId="{2FCB9720-7A84-4E2B-9635-71AE4E86F34C}" type="pres">
      <dgm:prSet presAssocID="{D6AA2AB5-603A-4002-A191-B1713FC1D9FC}" presName="posSpace" presStyleCnt="0"/>
      <dgm:spPr/>
    </dgm:pt>
    <dgm:pt modelId="{3FD39D97-F46E-4F32-860D-C0D1BED16CCC}" type="pres">
      <dgm:prSet presAssocID="{D6AA2AB5-603A-4002-A191-B1713FC1D9FC}" presName="vertFlow" presStyleCnt="0"/>
      <dgm:spPr/>
    </dgm:pt>
    <dgm:pt modelId="{1FA36913-F6EA-4273-881B-5A3AB7F6E581}" type="pres">
      <dgm:prSet presAssocID="{D6AA2AB5-603A-4002-A191-B1713FC1D9FC}" presName="topSpace" presStyleCnt="0"/>
      <dgm:spPr/>
    </dgm:pt>
    <dgm:pt modelId="{E789AC76-3E98-4349-8E0C-6AAF39E892CD}" type="pres">
      <dgm:prSet presAssocID="{D6AA2AB5-603A-4002-A191-B1713FC1D9FC}" presName="firstComp" presStyleCnt="0"/>
      <dgm:spPr/>
    </dgm:pt>
    <dgm:pt modelId="{76DAF591-C0F8-40BB-9F80-0B4CFBFA7669}" type="pres">
      <dgm:prSet presAssocID="{D6AA2AB5-603A-4002-A191-B1713FC1D9FC}" presName="firstChild" presStyleLbl="bgAccFollowNode1" presStyleIdx="1" presStyleCnt="2" custScaleX="162240" custScaleY="183299" custLinFactNeighborX="-30345" custLinFactNeighborY="-5877"/>
      <dgm:spPr/>
      <dgm:t>
        <a:bodyPr/>
        <a:lstStyle/>
        <a:p>
          <a:endParaRPr lang="en-US"/>
        </a:p>
      </dgm:t>
    </dgm:pt>
    <dgm:pt modelId="{22CFEE27-1BFD-482E-8102-94DF8BCD9E7F}" type="pres">
      <dgm:prSet presAssocID="{D6AA2AB5-603A-4002-A191-B1713FC1D9FC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7D10C-8C15-4B57-8C2D-334C2C0CD2D3}" type="pres">
      <dgm:prSet presAssocID="{D6AA2AB5-603A-4002-A191-B1713FC1D9FC}" presName="negSpace" presStyleCnt="0"/>
      <dgm:spPr/>
    </dgm:pt>
    <dgm:pt modelId="{8D04647E-EBC9-4187-B87D-E69C883075E5}" type="pres">
      <dgm:prSet presAssocID="{D6AA2AB5-603A-4002-A191-B1713FC1D9FC}" presName="circle" presStyleLbl="node1" presStyleIdx="1" presStyleCnt="2" custScaleX="260702" custScaleY="194271" custLinFactY="-63823" custLinFactNeighborX="-64194" custLinFactNeighborY="-100000"/>
      <dgm:spPr/>
      <dgm:t>
        <a:bodyPr/>
        <a:lstStyle/>
        <a:p>
          <a:endParaRPr lang="en-US"/>
        </a:p>
      </dgm:t>
    </dgm:pt>
  </dgm:ptLst>
  <dgm:cxnLst>
    <dgm:cxn modelId="{CEA7F355-7F70-4DDE-8602-A372B4F883DF}" type="presOf" srcId="{DE7AF137-3FDF-4EA1-B0F4-6AE24A7A1D69}" destId="{76DAF591-C0F8-40BB-9F80-0B4CFBFA7669}" srcOrd="0" destOrd="0" presId="urn:microsoft.com/office/officeart/2005/8/layout/hList9"/>
    <dgm:cxn modelId="{FDFDA36B-5795-4A2E-BE52-78E92E8F3B94}" type="presOf" srcId="{D6AA2AB5-603A-4002-A191-B1713FC1D9FC}" destId="{8D04647E-EBC9-4187-B87D-E69C883075E5}" srcOrd="0" destOrd="0" presId="urn:microsoft.com/office/officeart/2005/8/layout/hList9"/>
    <dgm:cxn modelId="{98F5DA57-DCF3-491E-B1BD-E07ACA685E20}" srcId="{601A2F10-D96C-42AF-9C93-A02EE414F5B8}" destId="{25D7C5FC-3887-4A59-AB1A-E6058E29DB4B}" srcOrd="0" destOrd="0" parTransId="{AAFD58A3-9265-414D-B6DD-593603E601BC}" sibTransId="{2651E9F8-F20D-49F5-8999-3E2157FC30F5}"/>
    <dgm:cxn modelId="{2F794126-16B7-4FE2-9F31-90F313C5C91C}" type="presOf" srcId="{25D7C5FC-3887-4A59-AB1A-E6058E29DB4B}" destId="{F2B1DBC9-BC10-4303-A8DC-49C0A0D5696E}" srcOrd="0" destOrd="0" presId="urn:microsoft.com/office/officeart/2005/8/layout/hList9"/>
    <dgm:cxn modelId="{F5ADFD7D-277F-4D47-9FB9-D2C38F499354}" srcId="{B811CA6E-161E-4F96-A1AB-794B16514AFA}" destId="{D6AA2AB5-603A-4002-A191-B1713FC1D9FC}" srcOrd="1" destOrd="0" parTransId="{D1AD6E9F-64FF-49D7-B203-CEBBFB07B978}" sibTransId="{94DE074B-4F7A-40A2-A7AA-8421D05B0CA0}"/>
    <dgm:cxn modelId="{8B8B77A8-F8BE-4C25-B753-940E703947BC}" type="presOf" srcId="{601A2F10-D96C-42AF-9C93-A02EE414F5B8}" destId="{AC817E97-AA86-4C77-A277-19F4386147DB}" srcOrd="0" destOrd="0" presId="urn:microsoft.com/office/officeart/2005/8/layout/hList9"/>
    <dgm:cxn modelId="{E033D32E-BFE3-4963-852C-7485E2F61660}" type="presOf" srcId="{25D7C5FC-3887-4A59-AB1A-E6058E29DB4B}" destId="{19EB2F7A-237D-41DE-A9CE-336D7B84058C}" srcOrd="1" destOrd="0" presId="urn:microsoft.com/office/officeart/2005/8/layout/hList9"/>
    <dgm:cxn modelId="{44C7DDE8-5EA8-49CD-9D22-6B88410E4E0D}" srcId="{B811CA6E-161E-4F96-A1AB-794B16514AFA}" destId="{601A2F10-D96C-42AF-9C93-A02EE414F5B8}" srcOrd="0" destOrd="0" parTransId="{708DA2A3-835D-48C4-95CA-F216406E638D}" sibTransId="{E46487CD-BACE-4F0A-BEAB-B1C2DDB83512}"/>
    <dgm:cxn modelId="{8FD43B84-7AA9-4C2C-BF22-78DDBD1E1FFD}" type="presOf" srcId="{DE7AF137-3FDF-4EA1-B0F4-6AE24A7A1D69}" destId="{22CFEE27-1BFD-482E-8102-94DF8BCD9E7F}" srcOrd="1" destOrd="0" presId="urn:microsoft.com/office/officeart/2005/8/layout/hList9"/>
    <dgm:cxn modelId="{BCB6BA7F-0DAC-445F-85D0-4988559D231C}" srcId="{D6AA2AB5-603A-4002-A191-B1713FC1D9FC}" destId="{DE7AF137-3FDF-4EA1-B0F4-6AE24A7A1D69}" srcOrd="0" destOrd="0" parTransId="{83E4604A-FF27-4ADB-A79D-7BA880D833A6}" sibTransId="{F1BEAFAC-C382-4531-95DE-8C3ECE09C12E}"/>
    <dgm:cxn modelId="{9BDAC593-F8BE-4572-B763-C115532F61EF}" type="presOf" srcId="{B811CA6E-161E-4F96-A1AB-794B16514AFA}" destId="{1077D77E-21D3-43E3-AE78-4AF1139F2FA4}" srcOrd="0" destOrd="0" presId="urn:microsoft.com/office/officeart/2005/8/layout/hList9"/>
    <dgm:cxn modelId="{52A51D8A-B086-4E56-AA9E-83165ABA07AE}" type="presParOf" srcId="{1077D77E-21D3-43E3-AE78-4AF1139F2FA4}" destId="{3644224A-4AF8-4658-92DB-89702F28818D}" srcOrd="0" destOrd="0" presId="urn:microsoft.com/office/officeart/2005/8/layout/hList9"/>
    <dgm:cxn modelId="{49A5F729-A87C-4812-A8D0-37C6DC458B5B}" type="presParOf" srcId="{1077D77E-21D3-43E3-AE78-4AF1139F2FA4}" destId="{79FFBF7E-1580-4637-A94D-8B375132DF11}" srcOrd="1" destOrd="0" presId="urn:microsoft.com/office/officeart/2005/8/layout/hList9"/>
    <dgm:cxn modelId="{F4DF8001-38B2-4F24-84F3-424EF1368BE0}" type="presParOf" srcId="{79FFBF7E-1580-4637-A94D-8B375132DF11}" destId="{E4C5A84B-7930-4088-8B85-84C97DE90C32}" srcOrd="0" destOrd="0" presId="urn:microsoft.com/office/officeart/2005/8/layout/hList9"/>
    <dgm:cxn modelId="{6EA41A18-C383-46C8-B43A-FBFFB3A393F0}" type="presParOf" srcId="{79FFBF7E-1580-4637-A94D-8B375132DF11}" destId="{EF05EAF4-1F9A-4CA9-99DB-F3C8E179BA1F}" srcOrd="1" destOrd="0" presId="urn:microsoft.com/office/officeart/2005/8/layout/hList9"/>
    <dgm:cxn modelId="{77CAC21B-C8DE-45A4-939A-2AD3EB250CB3}" type="presParOf" srcId="{EF05EAF4-1F9A-4CA9-99DB-F3C8E179BA1F}" destId="{F2B1DBC9-BC10-4303-A8DC-49C0A0D5696E}" srcOrd="0" destOrd="0" presId="urn:microsoft.com/office/officeart/2005/8/layout/hList9"/>
    <dgm:cxn modelId="{74EE5622-17A2-4F4D-BBCA-65D46F36FAE1}" type="presParOf" srcId="{EF05EAF4-1F9A-4CA9-99DB-F3C8E179BA1F}" destId="{19EB2F7A-237D-41DE-A9CE-336D7B84058C}" srcOrd="1" destOrd="0" presId="urn:microsoft.com/office/officeart/2005/8/layout/hList9"/>
    <dgm:cxn modelId="{8FBE66D0-2A3A-40D9-8E97-8D3B115E2D52}" type="presParOf" srcId="{1077D77E-21D3-43E3-AE78-4AF1139F2FA4}" destId="{EEEC386D-991D-4151-961C-701B4CB19C87}" srcOrd="2" destOrd="0" presId="urn:microsoft.com/office/officeart/2005/8/layout/hList9"/>
    <dgm:cxn modelId="{B661685B-0032-4D28-B5EE-AD0A2E164973}" type="presParOf" srcId="{1077D77E-21D3-43E3-AE78-4AF1139F2FA4}" destId="{AC817E97-AA86-4C77-A277-19F4386147DB}" srcOrd="3" destOrd="0" presId="urn:microsoft.com/office/officeart/2005/8/layout/hList9"/>
    <dgm:cxn modelId="{4611E04D-E7B6-4B94-A69A-94F7B361E4D1}" type="presParOf" srcId="{1077D77E-21D3-43E3-AE78-4AF1139F2FA4}" destId="{B1C28079-F58F-4968-8A00-1005D6A5890D}" srcOrd="4" destOrd="0" presId="urn:microsoft.com/office/officeart/2005/8/layout/hList9"/>
    <dgm:cxn modelId="{4F9A323B-7DEB-4BE9-ADEB-F3D18308C01F}" type="presParOf" srcId="{1077D77E-21D3-43E3-AE78-4AF1139F2FA4}" destId="{2FCB9720-7A84-4E2B-9635-71AE4E86F34C}" srcOrd="5" destOrd="0" presId="urn:microsoft.com/office/officeart/2005/8/layout/hList9"/>
    <dgm:cxn modelId="{DCB52277-221A-4BA8-BA4E-04D184DB2B75}" type="presParOf" srcId="{1077D77E-21D3-43E3-AE78-4AF1139F2FA4}" destId="{3FD39D97-F46E-4F32-860D-C0D1BED16CCC}" srcOrd="6" destOrd="0" presId="urn:microsoft.com/office/officeart/2005/8/layout/hList9"/>
    <dgm:cxn modelId="{6F2D2D86-E316-4753-91FD-79BA3BC9FE8A}" type="presParOf" srcId="{3FD39D97-F46E-4F32-860D-C0D1BED16CCC}" destId="{1FA36913-F6EA-4273-881B-5A3AB7F6E581}" srcOrd="0" destOrd="0" presId="urn:microsoft.com/office/officeart/2005/8/layout/hList9"/>
    <dgm:cxn modelId="{255AA7E6-DD82-4568-B5FC-C3C6C7C843A3}" type="presParOf" srcId="{3FD39D97-F46E-4F32-860D-C0D1BED16CCC}" destId="{E789AC76-3E98-4349-8E0C-6AAF39E892CD}" srcOrd="1" destOrd="0" presId="urn:microsoft.com/office/officeart/2005/8/layout/hList9"/>
    <dgm:cxn modelId="{62A7CCB7-1D54-46C5-B3ED-2241B82637BF}" type="presParOf" srcId="{E789AC76-3E98-4349-8E0C-6AAF39E892CD}" destId="{76DAF591-C0F8-40BB-9F80-0B4CFBFA7669}" srcOrd="0" destOrd="0" presId="urn:microsoft.com/office/officeart/2005/8/layout/hList9"/>
    <dgm:cxn modelId="{F08CB2BD-5ACA-4F50-AB04-A4FBD1D2D891}" type="presParOf" srcId="{E789AC76-3E98-4349-8E0C-6AAF39E892CD}" destId="{22CFEE27-1BFD-482E-8102-94DF8BCD9E7F}" srcOrd="1" destOrd="0" presId="urn:microsoft.com/office/officeart/2005/8/layout/hList9"/>
    <dgm:cxn modelId="{2EF2B7A8-0204-4840-B697-A20549260916}" type="presParOf" srcId="{1077D77E-21D3-43E3-AE78-4AF1139F2FA4}" destId="{C597D10C-8C15-4B57-8C2D-334C2C0CD2D3}" srcOrd="7" destOrd="0" presId="urn:microsoft.com/office/officeart/2005/8/layout/hList9"/>
    <dgm:cxn modelId="{156DB822-3F75-43A0-8ED6-945F9431654E}" type="presParOf" srcId="{1077D77E-21D3-43E3-AE78-4AF1139F2FA4}" destId="{8D04647E-EBC9-4187-B87D-E69C883075E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B1DBC9-BC10-4303-A8DC-49C0A0D5696E}">
      <dsp:nvSpPr>
        <dsp:cNvPr id="0" name=""/>
        <dsp:cNvSpPr/>
      </dsp:nvSpPr>
      <dsp:spPr>
        <a:xfrm>
          <a:off x="76204" y="1523999"/>
          <a:ext cx="2386343" cy="1265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Asynchronous at byte level, but the bits are still synchronized; </a:t>
          </a:r>
          <a:endParaRPr lang="en-US" sz="1600" kern="1200" dirty="0"/>
        </a:p>
      </dsp:txBody>
      <dsp:txXfrm>
        <a:off x="458019" y="1523999"/>
        <a:ext cx="2004528" cy="1265768"/>
      </dsp:txXfrm>
    </dsp:sp>
    <dsp:sp modelId="{AC817E97-AA86-4C77-A277-19F4386147DB}">
      <dsp:nvSpPr>
        <dsp:cNvPr id="0" name=""/>
        <dsp:cNvSpPr/>
      </dsp:nvSpPr>
      <dsp:spPr>
        <a:xfrm>
          <a:off x="146896" y="10214"/>
          <a:ext cx="1785183" cy="1530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Asynchronous</a:t>
          </a:r>
          <a:endParaRPr lang="en-US" sz="1400" kern="1200" dirty="0"/>
        </a:p>
      </dsp:txBody>
      <dsp:txXfrm>
        <a:off x="146896" y="10214"/>
        <a:ext cx="1785183" cy="1530525"/>
      </dsp:txXfrm>
    </dsp:sp>
    <dsp:sp modelId="{76DAF591-C0F8-40BB-9F80-0B4CFBFA7669}">
      <dsp:nvSpPr>
        <dsp:cNvPr id="0" name=""/>
        <dsp:cNvSpPr/>
      </dsp:nvSpPr>
      <dsp:spPr>
        <a:xfrm>
          <a:off x="3276599" y="1447803"/>
          <a:ext cx="2973326" cy="138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We send bits one after the another without start/stop bits. It is the responsibility of the receiver to group the bits.</a:t>
          </a:r>
          <a:endParaRPr lang="en-US" sz="1500" kern="1200" dirty="0"/>
        </a:p>
      </dsp:txBody>
      <dsp:txXfrm>
        <a:off x="3752332" y="1447803"/>
        <a:ext cx="2497594" cy="1381060"/>
      </dsp:txXfrm>
    </dsp:sp>
    <dsp:sp modelId="{8D04647E-EBC9-4187-B87D-E69C883075E5}">
      <dsp:nvSpPr>
        <dsp:cNvPr id="0" name=""/>
        <dsp:cNvSpPr/>
      </dsp:nvSpPr>
      <dsp:spPr>
        <a:xfrm>
          <a:off x="3962109" y="0"/>
          <a:ext cx="1963269" cy="1462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Synchronous</a:t>
          </a:r>
          <a:endParaRPr lang="en-US" sz="1800" kern="1200" dirty="0"/>
        </a:p>
      </dsp:txBody>
      <dsp:txXfrm>
        <a:off x="3962109" y="0"/>
        <a:ext cx="1963269" cy="1462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6/7/2013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15900"/>
            <a:ext cx="7772400" cy="3200400"/>
          </a:xfrm>
          <a:noFill/>
          <a:ln/>
        </p:spPr>
        <p:txBody>
          <a:bodyPr/>
          <a:lstStyle/>
          <a:p>
            <a:r>
              <a:rPr lang="en-US"/>
              <a:t>Chapter 6</a:t>
            </a:r>
            <a:br>
              <a:rPr lang="en-US"/>
            </a:br>
            <a:r>
              <a:rPr lang="en-US" sz="5400" b="1">
                <a:solidFill>
                  <a:schemeClr val="hlink"/>
                </a:solidFill>
              </a:rPr>
              <a:t>Transmission of </a:t>
            </a:r>
            <a:br>
              <a:rPr lang="en-US" sz="5400" b="1">
                <a:solidFill>
                  <a:schemeClr val="hlink"/>
                </a:solidFill>
              </a:rPr>
            </a:br>
            <a:r>
              <a:rPr lang="en-US" sz="5400" b="1">
                <a:solidFill>
                  <a:schemeClr val="hlink"/>
                </a:solidFill>
              </a:rPr>
              <a:t>Digital Data</a:t>
            </a:r>
            <a:r>
              <a:rPr lang="en-US" b="1"/>
              <a:t> </a:t>
            </a:r>
            <a:r>
              <a:rPr lang="en-US"/>
              <a:t/>
            </a:r>
            <a:br>
              <a:rPr lang="en-US"/>
            </a:br>
            <a:r>
              <a:rPr lang="en-US" b="1">
                <a:solidFill>
                  <a:schemeClr val="accent1"/>
                </a:solidFill>
              </a:rPr>
              <a:t>Interfaces and Modems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3517900"/>
            <a:ext cx="7772400" cy="19812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Digital Data Transmission</a:t>
            </a:r>
          </a:p>
          <a:p>
            <a:r>
              <a:rPr lang="en-US" sz="2800" b="1">
                <a:solidFill>
                  <a:schemeClr val="accent2"/>
                </a:solidFill>
              </a:rPr>
              <a:t>DTE-DCE Interface</a:t>
            </a:r>
          </a:p>
          <a:p>
            <a:r>
              <a:rPr lang="en-US" sz="2800" b="1">
                <a:solidFill>
                  <a:schemeClr val="accent2"/>
                </a:solidFill>
              </a:rPr>
              <a:t>Other Interface Standards</a:t>
            </a:r>
          </a:p>
          <a:p>
            <a:r>
              <a:rPr lang="en-US" sz="2800" b="1">
                <a:solidFill>
                  <a:schemeClr val="accent2"/>
                </a:solidFill>
              </a:rPr>
              <a:t>Modems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8" y="1831975"/>
            <a:ext cx="7881937" cy="3560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54288" y="603250"/>
            <a:ext cx="36607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DTE-DCE interface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6-7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tx1"/>
                </a:solidFill>
                <a:ea typeface="바탕체" pitchFamily="17" charset="-127"/>
              </a:rPr>
              <a:t>DTE-DCE Interface(cont’d)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algn="just"/>
            <a:r>
              <a:rPr lang="en-US" altLang="ko-KR" dirty="0">
                <a:ea typeface="바탕체" pitchFamily="17" charset="-127"/>
              </a:rPr>
              <a:t>DTE(Data Terminal Equipment)</a:t>
            </a:r>
          </a:p>
          <a:p>
            <a:pPr lvl="1" algn="just">
              <a:buFont typeface="Monotype Sorts" pitchFamily="2" charset="2"/>
              <a:buNone/>
            </a:pPr>
            <a:r>
              <a:rPr lang="en-US" altLang="ko-KR" dirty="0">
                <a:ea typeface="바탕체" pitchFamily="17" charset="-127"/>
              </a:rPr>
              <a:t>~ is any device that is a source of destination for binary digital data</a:t>
            </a:r>
          </a:p>
          <a:p>
            <a:pPr lvl="1" algn="just"/>
            <a:r>
              <a:rPr lang="en-US" altLang="ko-KR" dirty="0">
                <a:ea typeface="바탕체" pitchFamily="17" charset="-127"/>
              </a:rPr>
              <a:t>terminal</a:t>
            </a:r>
          </a:p>
          <a:p>
            <a:pPr lvl="1" algn="just"/>
            <a:r>
              <a:rPr lang="en-US" altLang="ko-KR" dirty="0">
                <a:ea typeface="바탕체" pitchFamily="17" charset="-127"/>
              </a:rPr>
              <a:t>microcomputer</a:t>
            </a:r>
          </a:p>
          <a:p>
            <a:pPr lvl="1" algn="just"/>
            <a:r>
              <a:rPr lang="en-US" altLang="ko-KR" dirty="0">
                <a:ea typeface="바탕체" pitchFamily="17" charset="-127"/>
              </a:rPr>
              <a:t>computer</a:t>
            </a:r>
          </a:p>
          <a:p>
            <a:pPr lvl="1" algn="just"/>
            <a:r>
              <a:rPr lang="en-US" altLang="ko-KR" dirty="0">
                <a:ea typeface="바탕체" pitchFamily="17" charset="-127"/>
              </a:rPr>
              <a:t>printer</a:t>
            </a:r>
          </a:p>
          <a:p>
            <a:pPr lvl="1" algn="just"/>
            <a:r>
              <a:rPr lang="en-US" altLang="ko-KR" dirty="0">
                <a:ea typeface="바탕체" pitchFamily="17" charset="-127"/>
              </a:rPr>
              <a:t>fax machine and so on</a:t>
            </a:r>
            <a:endParaRPr lang="en-US" altLang="ko-KR" dirty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tx1"/>
                </a:solidFill>
                <a:ea typeface="바탕체" pitchFamily="17" charset="-127"/>
              </a:rPr>
              <a:t>DTE-DCE Interface(cont’d)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algn="just"/>
            <a:r>
              <a:rPr lang="en-US" altLang="ko-KR">
                <a:ea typeface="바탕체" pitchFamily="17" charset="-127"/>
              </a:rPr>
              <a:t>DCE(Data Circuit-Terminating Equipment) </a:t>
            </a:r>
          </a:p>
          <a:p>
            <a:pPr lvl="1" algn="just">
              <a:buFont typeface="Monotype Sorts" pitchFamily="2" charset="2"/>
              <a:buNone/>
            </a:pPr>
            <a:r>
              <a:rPr lang="en-US" altLang="ko-KR">
                <a:ea typeface="바탕체" pitchFamily="17" charset="-127"/>
              </a:rPr>
              <a:t>~ is any device that transmits or receives data in the form of an analog or digital signal through a network</a:t>
            </a:r>
          </a:p>
          <a:p>
            <a:pPr algn="just"/>
            <a:endParaRPr lang="en-US" altLang="ko-KR">
              <a:ea typeface="바탕체" pitchFamily="17" charset="-127"/>
            </a:endParaRPr>
          </a:p>
          <a:p>
            <a:pPr lvl="2" algn="just"/>
            <a:r>
              <a:rPr lang="en-US" altLang="ko-KR">
                <a:ea typeface="바탕체" pitchFamily="17" charset="-127"/>
              </a:rPr>
              <a:t> Modulator/demodulator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_____ is a device that is a source of or destination for binary digital data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Data terminal equipment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Data transmission equipment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Digital terminal encoder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Digital </a:t>
            </a:r>
            <a:r>
              <a:rPr lang="en-US" smtClean="0"/>
              <a:t>transmission equipment</a:t>
            </a:r>
          </a:p>
          <a:p>
            <a:pPr marL="514350" indent="-514350">
              <a:buNone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EIA (Electronics Industries Association) and the International Telecommunication Union-Telecommunication Standards Committee (ITU-T) have been involved in developing DTE-DCE interface standards.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86000"/>
            <a:ext cx="3203448" cy="37673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EIA standards are called EIA – 232</a:t>
            </a:r>
          </a:p>
          <a:p>
            <a:pPr>
              <a:buNone/>
            </a:pPr>
            <a:r>
              <a:rPr lang="en-US" dirty="0" smtClean="0"/>
              <a:t>	EIA – 442</a:t>
            </a:r>
          </a:p>
          <a:p>
            <a:pPr>
              <a:buNone/>
            </a:pPr>
            <a:r>
              <a:rPr lang="en-US" dirty="0" smtClean="0"/>
              <a:t>	EIA – 449 and so 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362200"/>
            <a:ext cx="3581400" cy="36911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ITU – T standards are called the V series and the X series.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C66-A91B-455A-9132-FFA7D6BE4852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772400" cy="1143000"/>
          </a:xfrm>
        </p:spPr>
        <p:txBody>
          <a:bodyPr/>
          <a:lstStyle/>
          <a:p>
            <a:r>
              <a:rPr lang="en-US" altLang="ko-KR">
                <a:solidFill>
                  <a:schemeClr val="tx1"/>
                </a:solidFill>
                <a:ea typeface="바탕체" pitchFamily="17" charset="-127"/>
              </a:rPr>
              <a:t>DTE-DCE Interface(cont’d)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178800" cy="4171950"/>
          </a:xfrm>
        </p:spPr>
        <p:txBody>
          <a:bodyPr/>
          <a:lstStyle/>
          <a:p>
            <a:pPr algn="just"/>
            <a:r>
              <a:rPr lang="en-US" altLang="ko-KR">
                <a:ea typeface="바탕체" pitchFamily="17" charset="-127"/>
              </a:rPr>
              <a:t>sending the data</a:t>
            </a:r>
          </a:p>
          <a:p>
            <a:pPr lvl="1" algn="just">
              <a:buFont typeface="Monotype Sorts" pitchFamily="2" charset="2"/>
              <a:buNone/>
            </a:pPr>
            <a:r>
              <a:rPr lang="en-US" altLang="ko-KR">
                <a:ea typeface="바탕체" pitchFamily="17" charset="-127"/>
              </a:rPr>
              <a:t>~ To be recognized as data, the amplitude of a signal must fall between 3 and 15 volts or between –3 and –15 volts</a:t>
            </a:r>
          </a:p>
          <a:p>
            <a:endParaRPr lang="en-US" altLang="ko-KR"/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7315200" cy="264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81000" y="1143000"/>
            <a:ext cx="822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1793875"/>
            <a:ext cx="8718550" cy="306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616325" y="595313"/>
            <a:ext cx="1547813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Control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6-9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558800"/>
            <a:ext cx="7450137" cy="483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47763" y="688975"/>
            <a:ext cx="166211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EIA-232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6-10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16363" y="206375"/>
            <a:ext cx="1874837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Data Pins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868363"/>
            <a:ext cx="8185150" cy="4346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5563" y="69850"/>
            <a:ext cx="20208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6-10-continued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01963" y="66675"/>
            <a:ext cx="23939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Control Pins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5563" y="69850"/>
            <a:ext cx="20208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6-10-continued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pic>
        <p:nvPicPr>
          <p:cNvPr id="1639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712788"/>
            <a:ext cx="8096250" cy="539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316038"/>
            <a:ext cx="8323262" cy="3313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340100" y="457200"/>
            <a:ext cx="2303463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Timing Pins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5563" y="69850"/>
            <a:ext cx="20208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6-10-continued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pic>
        <p:nvPicPr>
          <p:cNvPr id="1741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409700"/>
            <a:ext cx="8350250" cy="401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0" y="254000"/>
            <a:ext cx="2078038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Other Pins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5563" y="69850"/>
            <a:ext cx="20208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6-10-continued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pic>
        <p:nvPicPr>
          <p:cNvPr id="1843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703263"/>
            <a:ext cx="8374063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254125"/>
            <a:ext cx="5832475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6-11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116013" y="254000"/>
            <a:ext cx="707866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>
                <a:solidFill>
                  <a:srgbClr val="063DE8"/>
                </a:solidFill>
              </a:rPr>
              <a:t>Synchronous Full-Duplex Transmission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360488"/>
            <a:ext cx="5832475" cy="490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5563" y="69850"/>
            <a:ext cx="20208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6-11-continued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16013" y="254000"/>
            <a:ext cx="707866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>
                <a:solidFill>
                  <a:srgbClr val="063DE8"/>
                </a:solidFill>
              </a:rPr>
              <a:t>Synchronous Full-Duplex Transmission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EIA 449 INTERFACE STANDARD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EIA - 449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/>
              </a:rPr>
              <a:t>The </a:t>
            </a:r>
            <a:r>
              <a:rPr lang="en-US" b="1" dirty="0" smtClean="0">
                <a:latin typeface="Arial"/>
              </a:rPr>
              <a:t>RS-449</a:t>
            </a:r>
            <a:r>
              <a:rPr lang="en-US" dirty="0" smtClean="0">
                <a:latin typeface="Arial"/>
              </a:rPr>
              <a:t> specification, also known as </a:t>
            </a:r>
            <a:r>
              <a:rPr lang="en-US" b="1" dirty="0" smtClean="0">
                <a:latin typeface="Arial"/>
              </a:rPr>
              <a:t>EIA-449</a:t>
            </a:r>
            <a:r>
              <a:rPr lang="en-US" dirty="0" smtClean="0">
                <a:latin typeface="Arial"/>
              </a:rPr>
              <a:t> or </a:t>
            </a:r>
            <a:r>
              <a:rPr lang="en-US" b="1" dirty="0" smtClean="0">
                <a:latin typeface="Arial"/>
              </a:rPr>
              <a:t>TIA-449</a:t>
            </a:r>
            <a:r>
              <a:rPr lang="en-US" dirty="0" smtClean="0">
                <a:latin typeface="Arial"/>
              </a:rPr>
              <a:t>, defines the functional and mechanical characteristics of the interface between data terminal equipment and data communications equipment.</a:t>
            </a:r>
          </a:p>
          <a:p>
            <a:r>
              <a:rPr lang="en-US" dirty="0" smtClean="0">
                <a:latin typeface="Arial"/>
              </a:rPr>
              <a:t>The electrical signaling standards intended for use with RS-449 are RS-422 for balanced signals, and RS-423 for the unbalanced signals, with data rates to 2 </a:t>
            </a:r>
            <a:r>
              <a:rPr lang="en-US" dirty="0" err="1" smtClean="0">
                <a:latin typeface="Arial"/>
              </a:rPr>
              <a:t>Mbits</a:t>
            </a:r>
            <a:r>
              <a:rPr lang="en-US" dirty="0" smtClean="0">
                <a:latin typeface="Arial"/>
              </a:rPr>
              <a:t>/s. Though </a:t>
            </a:r>
            <a:r>
              <a:rPr lang="en-US" dirty="0" smtClean="0">
                <a:latin typeface="Arial"/>
              </a:rPr>
              <a:t>never applied on personal computers, this interface is found on some network communication equipment. The full title of the standard is </a:t>
            </a:r>
            <a:r>
              <a:rPr lang="en-US" i="1" dirty="0" smtClean="0">
                <a:latin typeface="Arial"/>
              </a:rPr>
              <a:t>EIA-449 General Purpose 37-Position and 9-Position Interface for Data Terminal Equipment and Data Circuit-Terminating Equipment Employing Serial Binary Data Interchange</a:t>
            </a:r>
            <a:r>
              <a:rPr lang="en-US" dirty="0" smtClean="0">
                <a:latin typeface="Arial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449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95399" y="1219200"/>
            <a:ext cx="6821621" cy="5638800"/>
          </a:xfrm>
        </p:spPr>
      </p:pic>
      <p:pic>
        <p:nvPicPr>
          <p:cNvPr id="8" name="Picture 7" descr="dsub37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0"/>
            <a:ext cx="4572000" cy="130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1846263"/>
            <a:ext cx="7978775" cy="3571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493963" y="612775"/>
            <a:ext cx="399891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Parallel Transmission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6-2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646363" y="287338"/>
            <a:ext cx="366077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Serial Transmission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6-3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pic>
        <p:nvPicPr>
          <p:cNvPr id="717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3" y="1495425"/>
            <a:ext cx="8347075" cy="3829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Advantage: reduces the cost of transmission over parallel by roughly a factor of n.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89113"/>
            <a:ext cx="8415338" cy="325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20863" y="688975"/>
            <a:ext cx="512921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Asynchronous Transmission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6-4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892300"/>
            <a:ext cx="7683500" cy="229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833563" y="447675"/>
            <a:ext cx="490220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Synchronous Transmission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6-5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71600" y="106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asynchronous transmission, the gap time between bytes is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	</a:t>
            </a:r>
            <a:r>
              <a:rPr lang="en-US" dirty="0" smtClean="0"/>
              <a:t>fixed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Variable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 function of the data rate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Zero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597025"/>
            <a:ext cx="8131175" cy="300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79725" y="384175"/>
            <a:ext cx="30638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279F"/>
                </a:solidFill>
              </a:rPr>
              <a:t>DTEs and DCEs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6-6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2481783167</TotalTime>
  <Pages>20</Pages>
  <Words>454</Words>
  <Application>Microsoft Office PowerPoint</Application>
  <PresentationFormat>On-screen Show (4:3)</PresentationFormat>
  <Paragraphs>107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Chapter 6 Transmission of  Digital Data  Interfaces and Modems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DTE-DCE Interface(cont’d)</vt:lpstr>
      <vt:lpstr>DTE-DCE Interface(cont’d)</vt:lpstr>
      <vt:lpstr>Slide 13</vt:lpstr>
      <vt:lpstr>The EIA (Electronics Industries Association) and the International Telecommunication Union-Telecommunication Standards Committee (ITU-T) have been involved in developing DTE-DCE interface standards.</vt:lpstr>
      <vt:lpstr>DTE-DCE Interface(cont’d)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EIA 449 INTERFACE STANDARD</vt:lpstr>
      <vt:lpstr>EIA - 449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Transmission of  Digital Data  Interfaces and Modems</dc:title>
  <dc:subject/>
  <dc:creator>Behrouz Forouzan</dc:creator>
  <cp:keywords/>
  <dc:description/>
  <cp:lastModifiedBy>Admin</cp:lastModifiedBy>
  <cp:revision>33</cp:revision>
  <cp:lastPrinted>1601-01-01T00:00:00Z</cp:lastPrinted>
  <dcterms:created xsi:type="dcterms:W3CDTF">1998-04-07T09:21:17Z</dcterms:created>
  <dcterms:modified xsi:type="dcterms:W3CDTF">2013-06-07T08:45:43Z</dcterms:modified>
</cp:coreProperties>
</file>