
<file path=[Content_Types].xml><?xml version="1.0" encoding="utf-8"?>
<Types xmlns="http://schemas.openxmlformats.org/package/2006/content-types">
  <Override PartName="/ppt/slides/slide6.xml" ContentType="application/vnd.openxmlformats-officedocument.presentationml.slide+xml"/>
  <Override PartName="/ppt/slideLayouts/slideLayout8.xml" ContentType="application/vnd.openxmlformats-officedocument.presentationml.slideLayout+xml"/>
  <Override PartName="/ppt/notesSlides/notesSlide2.xml" ContentType="application/vnd.openxmlformats-officedocument.presentationml.notesSlide+xml"/>
  <Override PartName="/ppt/diagrams/colors1.xml" ContentType="application/vnd.openxmlformats-officedocument.drawingml.diagramColors+xml"/>
  <Override PartName="/ppt/slideMasters/slideMaster1.xml" ContentType="application/vnd.openxmlformats-officedocument.presentationml.slideMaster+xml"/>
  <Override PartName="/ppt/slides/slide4.xml" ContentType="application/vnd.openxmlformats-officedocument.presentationml.slide+xml"/>
  <Override PartName="/ppt/slides/slide18.xml" ContentType="application/vnd.openxmlformats-officedocument.presentationml.slide+xml"/>
  <Override PartName="/ppt/slideLayouts/slideLayout4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s/slide2.xml" ContentType="application/vnd.openxmlformats-officedocument.presentationml.slide+xml"/>
  <Override PartName="/ppt/slides/slide16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Default Extension="wmf" ContentType="image/x-wmf"/>
  <Override PartName="/ppt/notesSlides/notesSlide18.xml" ContentType="application/vnd.openxmlformats-officedocument.presentationml.notesSlide+xml"/>
  <Default Extension="rels" ContentType="application/vnd.openxmlformats-package.relationships+xml"/>
  <Default Extension="xml" ContentType="application/xml"/>
  <Override PartName="/ppt/slides/slide14.xml" ContentType="application/vnd.openxmlformats-officedocument.presentationml.slide+xml"/>
  <Override PartName="/ppt/notesMasters/notesMaster1.xml" ContentType="application/vnd.openxmlformats-officedocument.presentationml.notesMaster+xml"/>
  <Override PartName="/ppt/notesSlides/notesSlide16.xml" ContentType="application/vnd.openxmlformats-officedocument.presentationml.notes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slideLayouts/slideLayout10.xml" ContentType="application/vnd.openxmlformats-officedocument.presentationml.slideLayout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10.xml" ContentType="application/vnd.openxmlformats-officedocument.presentationml.notesSlide+xml"/>
  <Override PartName="/ppt/diagrams/layout1.xml" ContentType="application/vnd.openxmlformats-officedocument.drawingml.diagramLayout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diagrams/data1.xml" ContentType="application/vnd.openxmlformats-officedocument.drawingml.diagramData+xml"/>
  <Override PartName="/docProps/core.xml" ContentType="application/vnd.openxmlformats-package.core-properties+xml"/>
  <Override PartName="/ppt/slides/slide5.xml" ContentType="application/vnd.openxmlformats-officedocument.presentationml.slide+xml"/>
  <Override PartName="/ppt/slides/slide19.xml" ContentType="application/vnd.openxmlformats-officedocument.presentationml.slide+xml"/>
  <Override PartName="/ppt/slideLayouts/slideLayout7.xml" ContentType="application/vnd.openxmlformats-officedocument.presentationml.slideLayout+xml"/>
  <Override PartName="/ppt/notesSlides/notesSlide1.xml" ContentType="application/vnd.openxmlformats-officedocument.presentationml.notesSlide+xml"/>
  <Override PartName="/ppt/notesSlides/notesSlide3.xml" ContentType="application/vnd.openxmlformats-officedocument.presentationml.notesSlide+xml"/>
  <Default Extension="png" ContentType="image/png"/>
  <Override PartName="/ppt/slides/slide3.xml" ContentType="application/vnd.openxmlformats-officedocument.presentationml.slide+xml"/>
  <Override PartName="/ppt/slides/slide17.xml" ContentType="application/vnd.openxmlformats-officedocument.presentationml.slide+xml"/>
  <Override PartName="/ppt/presProps.xml" ContentType="application/vnd.openxmlformats-officedocument.presentationml.presProps+xml"/>
  <Override PartName="/ppt/slideLayouts/slideLayout5.xml" ContentType="application/vnd.openxmlformats-officedocument.presentationml.slideLayout+xml"/>
  <Override PartName="/ppt/theme/theme2.xml" ContentType="application/vnd.openxmlformats-officedocument.theme+xml"/>
  <Override PartName="/ppt/diagrams/drawing1.xml" ContentType="application/vnd.ms-office.drawingml.diagramDrawing+xml"/>
  <Override PartName="/ppt/notesSlides/notesSlide19.xml" ContentType="application/vnd.openxmlformats-officedocument.presentationml.notesSlide+xml"/>
  <Override PartName="/ppt/slides/slide1.xml" ContentType="application/vnd.openxmlformats-officedocument.presentationml.slide+xml"/>
  <Override PartName="/ppt/slides/slide15.xml" ContentType="application/vnd.openxmlformats-officedocument.presentationml.slide+xml"/>
  <Override PartName="/ppt/slideLayouts/slideLayout3.xml" ContentType="application/vnd.openxmlformats-officedocument.presentationml.slideLayout+xml"/>
  <Override PartName="/ppt/diagrams/quickStyle1.xml" ContentType="application/vnd.openxmlformats-officedocument.drawingml.diagramStyle+xml"/>
  <Override PartName="/ppt/notesSlides/notesSlide17.xml" ContentType="application/vnd.openxmlformats-officedocument.presentationml.notesSlide+xml"/>
  <Default Extension="jpeg" ContentType="image/jpeg"/>
  <Override PartName="/ppt/presentation.xml" ContentType="application/vnd.openxmlformats-officedocument.presentationml.presentation.main+xml"/>
  <Override PartName="/ppt/slides/slide13.xml" ContentType="application/vnd.openxmlformats-officedocument.presentationml.slide+xml"/>
  <Override PartName="/ppt/slideLayouts/slideLayout1.xml" ContentType="application/vnd.openxmlformats-officedocument.presentationml.slideLayout+xml"/>
  <Override PartName="/ppt/notesSlides/notesSlide15.xml" ContentType="application/vnd.openxmlformats-officedocument.presentationml.notesSlide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9" r:id="rId1"/>
  </p:sldMasterIdLst>
  <p:notesMasterIdLst>
    <p:notesMasterId r:id="rId21"/>
  </p:notesMasterIdLst>
  <p:sldIdLst>
    <p:sldId id="778" r:id="rId2"/>
    <p:sldId id="746" r:id="rId3"/>
    <p:sldId id="763" r:id="rId4"/>
    <p:sldId id="764" r:id="rId5"/>
    <p:sldId id="775" r:id="rId6"/>
    <p:sldId id="765" r:id="rId7"/>
    <p:sldId id="766" r:id="rId8"/>
    <p:sldId id="769" r:id="rId9"/>
    <p:sldId id="767" r:id="rId10"/>
    <p:sldId id="770" r:id="rId11"/>
    <p:sldId id="771" r:id="rId12"/>
    <p:sldId id="777" r:id="rId13"/>
    <p:sldId id="779" r:id="rId14"/>
    <p:sldId id="780" r:id="rId15"/>
    <p:sldId id="781" r:id="rId16"/>
    <p:sldId id="782" r:id="rId17"/>
    <p:sldId id="783" r:id="rId18"/>
    <p:sldId id="784" r:id="rId19"/>
    <p:sldId id="785" r:id="rId20"/>
  </p:sldIdLst>
  <p:sldSz cx="9144000" cy="6858000" type="screen4x3"/>
  <p:notesSz cx="6858000" cy="9144000"/>
  <p:defaultTextStyle>
    <a:defPPr>
      <a:defRPr lang="en-US"/>
    </a:defPPr>
    <a:lvl1pPr algn="l" rtl="0" eaLnBrk="0" fontAlgn="base" hangingPunct="0">
      <a:spcBef>
        <a:spcPct val="0"/>
      </a:spcBef>
      <a:spcAft>
        <a:spcPct val="0"/>
      </a:spcAft>
      <a:defRPr sz="3200" b="1" kern="1200">
        <a:solidFill>
          <a:schemeClr val="tx1"/>
        </a:solidFill>
        <a:latin typeface="Arial" charset="0"/>
        <a:ea typeface="+mn-ea"/>
        <a:cs typeface="+mn-cs"/>
      </a:defRPr>
    </a:lvl1pPr>
    <a:lvl2pPr marL="457200" algn="l" rtl="0" eaLnBrk="0" fontAlgn="base" hangingPunct="0">
      <a:spcBef>
        <a:spcPct val="0"/>
      </a:spcBef>
      <a:spcAft>
        <a:spcPct val="0"/>
      </a:spcAft>
      <a:defRPr sz="3200" b="1" kern="1200">
        <a:solidFill>
          <a:schemeClr val="tx1"/>
        </a:solidFill>
        <a:latin typeface="Arial" charset="0"/>
        <a:ea typeface="+mn-ea"/>
        <a:cs typeface="+mn-cs"/>
      </a:defRPr>
    </a:lvl2pPr>
    <a:lvl3pPr marL="914400" algn="l" rtl="0" eaLnBrk="0" fontAlgn="base" hangingPunct="0">
      <a:spcBef>
        <a:spcPct val="0"/>
      </a:spcBef>
      <a:spcAft>
        <a:spcPct val="0"/>
      </a:spcAft>
      <a:defRPr sz="3200" b="1" kern="1200">
        <a:solidFill>
          <a:schemeClr val="tx1"/>
        </a:solidFill>
        <a:latin typeface="Arial" charset="0"/>
        <a:ea typeface="+mn-ea"/>
        <a:cs typeface="+mn-cs"/>
      </a:defRPr>
    </a:lvl3pPr>
    <a:lvl4pPr marL="1371600" algn="l" rtl="0" eaLnBrk="0" fontAlgn="base" hangingPunct="0">
      <a:spcBef>
        <a:spcPct val="0"/>
      </a:spcBef>
      <a:spcAft>
        <a:spcPct val="0"/>
      </a:spcAft>
      <a:defRPr sz="3200" b="1" kern="1200">
        <a:solidFill>
          <a:schemeClr val="tx1"/>
        </a:solidFill>
        <a:latin typeface="Arial" charset="0"/>
        <a:ea typeface="+mn-ea"/>
        <a:cs typeface="+mn-cs"/>
      </a:defRPr>
    </a:lvl4pPr>
    <a:lvl5pPr marL="1828800" algn="l" rtl="0" eaLnBrk="0" fontAlgn="base" hangingPunct="0">
      <a:spcBef>
        <a:spcPct val="0"/>
      </a:spcBef>
      <a:spcAft>
        <a:spcPct val="0"/>
      </a:spcAft>
      <a:defRPr sz="3200" b="1" kern="1200">
        <a:solidFill>
          <a:schemeClr val="tx1"/>
        </a:solidFill>
        <a:latin typeface="Arial" charset="0"/>
        <a:ea typeface="+mn-ea"/>
        <a:cs typeface="+mn-cs"/>
      </a:defRPr>
    </a:lvl5pPr>
    <a:lvl6pPr marL="2286000" algn="l" defTabSz="914400" rtl="0" eaLnBrk="1" latinLnBrk="0" hangingPunct="1">
      <a:defRPr sz="3200" b="1" kern="1200">
        <a:solidFill>
          <a:schemeClr val="tx1"/>
        </a:solidFill>
        <a:latin typeface="Arial" charset="0"/>
        <a:ea typeface="+mn-ea"/>
        <a:cs typeface="+mn-cs"/>
      </a:defRPr>
    </a:lvl6pPr>
    <a:lvl7pPr marL="2743200" algn="l" defTabSz="914400" rtl="0" eaLnBrk="1" latinLnBrk="0" hangingPunct="1">
      <a:defRPr sz="3200" b="1" kern="1200">
        <a:solidFill>
          <a:schemeClr val="tx1"/>
        </a:solidFill>
        <a:latin typeface="Arial" charset="0"/>
        <a:ea typeface="+mn-ea"/>
        <a:cs typeface="+mn-cs"/>
      </a:defRPr>
    </a:lvl7pPr>
    <a:lvl8pPr marL="3200400" algn="l" defTabSz="914400" rtl="0" eaLnBrk="1" latinLnBrk="0" hangingPunct="1">
      <a:defRPr sz="3200" b="1" kern="1200">
        <a:solidFill>
          <a:schemeClr val="tx1"/>
        </a:solidFill>
        <a:latin typeface="Arial" charset="0"/>
        <a:ea typeface="+mn-ea"/>
        <a:cs typeface="+mn-cs"/>
      </a:defRPr>
    </a:lvl8pPr>
    <a:lvl9pPr marL="3657600" algn="l" defTabSz="914400" rtl="0" eaLnBrk="1" latinLnBrk="0" hangingPunct="1">
      <a:defRPr sz="3200" b="1" kern="1200">
        <a:solidFill>
          <a:schemeClr val="tx1"/>
        </a:solidFill>
        <a:latin typeface="Arial" charset="0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660066"/>
    <a:srgbClr val="00CC00"/>
    <a:srgbClr val="996633"/>
    <a:srgbClr val="6666FF"/>
    <a:srgbClr val="3366FF"/>
    <a:srgbClr val="CCFF99"/>
    <a:srgbClr val="99FF33"/>
    <a:srgbClr val="DDDDDD"/>
  </p:clrMru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3729" autoAdjust="0"/>
    <p:restoredTop sz="94680" autoAdjust="0"/>
  </p:normalViewPr>
  <p:slideViewPr>
    <p:cSldViewPr>
      <p:cViewPr>
        <p:scale>
          <a:sx n="75" d="100"/>
          <a:sy n="75" d="100"/>
        </p:scale>
        <p:origin x="-1086" y="-330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100" d="100"/>
        <a:sy n="100" d="100"/>
      </p:scale>
      <p:origin x="0" y="0"/>
    </p:cViewPr>
  </p:sorterViewPr>
  <p:gridSpacing cx="78028800" cy="780288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" Type="http://schemas.openxmlformats.org/officeDocument/2006/relationships/slide" Target="slides/slide2.xml"/><Relationship Id="rId21" Type="http://schemas.openxmlformats.org/officeDocument/2006/relationships/notesMaster" Target="notesMasters/notesMaster1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tableStyles" Target="tableStyle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theme" Target="theme/theme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viewProps" Target="view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presProps" Target="presProps.xml"/></Relationships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87E87D35-B6C3-4245-A427-B08BC0F0C7AB}" type="doc">
      <dgm:prSet loTypeId="urn:microsoft.com/office/officeart/2005/8/layout/hierarchy1" loCatId="hierarchy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en-US"/>
        </a:p>
      </dgm:t>
    </dgm:pt>
    <dgm:pt modelId="{BCD99C1D-3648-4646-A2BF-9E1D7849C2F7}">
      <dgm:prSet phldrT="[Text]"/>
      <dgm:spPr/>
      <dgm:t>
        <a:bodyPr/>
        <a:lstStyle/>
        <a:p>
          <a:r>
            <a:rPr lang="en-US" dirty="0" smtClean="0"/>
            <a:t>Impairment</a:t>
          </a:r>
          <a:endParaRPr lang="en-US" dirty="0"/>
        </a:p>
      </dgm:t>
    </dgm:pt>
    <dgm:pt modelId="{EB1333A6-642A-418F-B158-5C49C580BC96}" type="parTrans" cxnId="{EB7615E8-EE64-4732-9373-3BD18A815A86}">
      <dgm:prSet/>
      <dgm:spPr/>
      <dgm:t>
        <a:bodyPr/>
        <a:lstStyle/>
        <a:p>
          <a:endParaRPr lang="en-US"/>
        </a:p>
      </dgm:t>
    </dgm:pt>
    <dgm:pt modelId="{4DD73347-69E8-4322-9077-99883E859CC8}" type="sibTrans" cxnId="{EB7615E8-EE64-4732-9373-3BD18A815A86}">
      <dgm:prSet/>
      <dgm:spPr/>
      <dgm:t>
        <a:bodyPr/>
        <a:lstStyle/>
        <a:p>
          <a:endParaRPr lang="en-US"/>
        </a:p>
      </dgm:t>
    </dgm:pt>
    <dgm:pt modelId="{E85E7016-48A5-4DBE-A6FC-361DBDE8E965}">
      <dgm:prSet phldrT="[Text]"/>
      <dgm:spPr/>
      <dgm:t>
        <a:bodyPr/>
        <a:lstStyle/>
        <a:p>
          <a:r>
            <a:rPr lang="en-US" dirty="0" smtClean="0"/>
            <a:t>Attenuation</a:t>
          </a:r>
          <a:endParaRPr lang="en-US" dirty="0"/>
        </a:p>
      </dgm:t>
    </dgm:pt>
    <dgm:pt modelId="{F9AB78D7-48D8-4508-A5F4-B933E19B685C}" type="parTrans" cxnId="{099DB4AB-41EA-4599-8E29-8394A195A39D}">
      <dgm:prSet/>
      <dgm:spPr/>
      <dgm:t>
        <a:bodyPr/>
        <a:lstStyle/>
        <a:p>
          <a:endParaRPr lang="en-US"/>
        </a:p>
      </dgm:t>
    </dgm:pt>
    <dgm:pt modelId="{3BD438B9-03AF-4ED8-9440-A784F5B0C812}" type="sibTrans" cxnId="{099DB4AB-41EA-4599-8E29-8394A195A39D}">
      <dgm:prSet/>
      <dgm:spPr/>
      <dgm:t>
        <a:bodyPr/>
        <a:lstStyle/>
        <a:p>
          <a:endParaRPr lang="en-US"/>
        </a:p>
      </dgm:t>
    </dgm:pt>
    <dgm:pt modelId="{F8DECE45-BB5E-48D5-8491-C85BD3022C97}">
      <dgm:prSet phldrT="[Text]"/>
      <dgm:spPr/>
      <dgm:t>
        <a:bodyPr/>
        <a:lstStyle/>
        <a:p>
          <a:r>
            <a:rPr lang="en-US" dirty="0" smtClean="0"/>
            <a:t>Noise</a:t>
          </a:r>
          <a:endParaRPr lang="en-US" dirty="0"/>
        </a:p>
      </dgm:t>
    </dgm:pt>
    <dgm:pt modelId="{A756FC87-EC92-4930-9EEE-710BBD4BD8E4}" type="parTrans" cxnId="{77CF7583-68D9-4ED0-B92C-4DE0761BA7A8}">
      <dgm:prSet/>
      <dgm:spPr/>
      <dgm:t>
        <a:bodyPr/>
        <a:lstStyle/>
        <a:p>
          <a:endParaRPr lang="en-US"/>
        </a:p>
      </dgm:t>
    </dgm:pt>
    <dgm:pt modelId="{3B42E2D3-B8A5-438A-A815-B57925012E92}" type="sibTrans" cxnId="{77CF7583-68D9-4ED0-B92C-4DE0761BA7A8}">
      <dgm:prSet/>
      <dgm:spPr/>
      <dgm:t>
        <a:bodyPr/>
        <a:lstStyle/>
        <a:p>
          <a:endParaRPr lang="en-US"/>
        </a:p>
      </dgm:t>
    </dgm:pt>
    <dgm:pt modelId="{959982A7-7D74-4C91-9731-8C9CCC32043F}">
      <dgm:prSet phldrT="[Text]"/>
      <dgm:spPr/>
      <dgm:t>
        <a:bodyPr/>
        <a:lstStyle/>
        <a:p>
          <a:r>
            <a:rPr lang="en-US" dirty="0" smtClean="0"/>
            <a:t>Distortion</a:t>
          </a:r>
          <a:endParaRPr lang="en-US" dirty="0"/>
        </a:p>
      </dgm:t>
    </dgm:pt>
    <dgm:pt modelId="{4FC83282-B0E7-49B3-989E-CD8115EDDF38}" type="parTrans" cxnId="{AD4A7371-7172-41CD-865C-371B101284A0}">
      <dgm:prSet/>
      <dgm:spPr/>
      <dgm:t>
        <a:bodyPr/>
        <a:lstStyle/>
        <a:p>
          <a:endParaRPr lang="en-US"/>
        </a:p>
      </dgm:t>
    </dgm:pt>
    <dgm:pt modelId="{01FDD7D4-7F7C-40CE-8558-7B0DEACEAF2A}" type="sibTrans" cxnId="{AD4A7371-7172-41CD-865C-371B101284A0}">
      <dgm:prSet/>
      <dgm:spPr/>
    </dgm:pt>
    <dgm:pt modelId="{81E0BC12-5A75-4EAE-9975-749DB7B21387}" type="pres">
      <dgm:prSet presAssocID="{87E87D35-B6C3-4245-A427-B08BC0F0C7AB}" presName="hierChild1" presStyleCnt="0">
        <dgm:presLayoutVars>
          <dgm:chPref val="1"/>
          <dgm:dir/>
          <dgm:animOne val="branch"/>
          <dgm:animLvl val="lvl"/>
          <dgm:resizeHandles/>
        </dgm:presLayoutVars>
      </dgm:prSet>
      <dgm:spPr/>
      <dgm:t>
        <a:bodyPr/>
        <a:lstStyle/>
        <a:p>
          <a:endParaRPr lang="en-US"/>
        </a:p>
      </dgm:t>
    </dgm:pt>
    <dgm:pt modelId="{C5724959-E4EE-44F7-8085-DD1504164F35}" type="pres">
      <dgm:prSet presAssocID="{BCD99C1D-3648-4646-A2BF-9E1D7849C2F7}" presName="hierRoot1" presStyleCnt="0"/>
      <dgm:spPr/>
    </dgm:pt>
    <dgm:pt modelId="{F6C5BFBC-DB39-4B0D-A859-7DC8EE34F14D}" type="pres">
      <dgm:prSet presAssocID="{BCD99C1D-3648-4646-A2BF-9E1D7849C2F7}" presName="composite" presStyleCnt="0"/>
      <dgm:spPr/>
    </dgm:pt>
    <dgm:pt modelId="{1829E68A-E7FB-4F5F-9EEB-F877A492ACA3}" type="pres">
      <dgm:prSet presAssocID="{BCD99C1D-3648-4646-A2BF-9E1D7849C2F7}" presName="background" presStyleLbl="node0" presStyleIdx="0" presStyleCnt="1"/>
      <dgm:spPr/>
    </dgm:pt>
    <dgm:pt modelId="{9740D337-431C-4367-B962-767FF068E566}" type="pres">
      <dgm:prSet presAssocID="{BCD99C1D-3648-4646-A2BF-9E1D7849C2F7}" presName="text" presStyleLbl="fgAcc0" presStyleIdx="0" presStyleCnt="1">
        <dgm:presLayoutVars>
          <dgm:chPref val="3"/>
        </dgm:presLayoutVars>
      </dgm:prSet>
      <dgm:spPr/>
      <dgm:t>
        <a:bodyPr/>
        <a:lstStyle/>
        <a:p>
          <a:endParaRPr lang="en-US"/>
        </a:p>
      </dgm:t>
    </dgm:pt>
    <dgm:pt modelId="{EC763348-ABC1-4548-A4FA-B795039491D8}" type="pres">
      <dgm:prSet presAssocID="{BCD99C1D-3648-4646-A2BF-9E1D7849C2F7}" presName="hierChild2" presStyleCnt="0"/>
      <dgm:spPr/>
    </dgm:pt>
    <dgm:pt modelId="{18AD4FB6-ECEB-4DB3-B003-E5FD250AA078}" type="pres">
      <dgm:prSet presAssocID="{F9AB78D7-48D8-4508-A5F4-B933E19B685C}" presName="Name10" presStyleLbl="parChTrans1D2" presStyleIdx="0" presStyleCnt="3"/>
      <dgm:spPr/>
      <dgm:t>
        <a:bodyPr/>
        <a:lstStyle/>
        <a:p>
          <a:endParaRPr lang="en-US"/>
        </a:p>
      </dgm:t>
    </dgm:pt>
    <dgm:pt modelId="{DB962F61-A5B3-471B-96E5-417706F85E98}" type="pres">
      <dgm:prSet presAssocID="{E85E7016-48A5-4DBE-A6FC-361DBDE8E965}" presName="hierRoot2" presStyleCnt="0"/>
      <dgm:spPr/>
    </dgm:pt>
    <dgm:pt modelId="{47211AC5-99B4-4B06-A943-F607A0FF0579}" type="pres">
      <dgm:prSet presAssocID="{E85E7016-48A5-4DBE-A6FC-361DBDE8E965}" presName="composite2" presStyleCnt="0"/>
      <dgm:spPr/>
    </dgm:pt>
    <dgm:pt modelId="{E6991B0E-C7A3-453C-AE53-165FA73D2B6E}" type="pres">
      <dgm:prSet presAssocID="{E85E7016-48A5-4DBE-A6FC-361DBDE8E965}" presName="background2" presStyleLbl="node2" presStyleIdx="0" presStyleCnt="3"/>
      <dgm:spPr/>
    </dgm:pt>
    <dgm:pt modelId="{37FC3033-37BE-4D9A-9D12-129C31C166BC}" type="pres">
      <dgm:prSet presAssocID="{E85E7016-48A5-4DBE-A6FC-361DBDE8E965}" presName="text2" presStyleLbl="fgAcc2" presStyleIdx="0" presStyleCnt="3">
        <dgm:presLayoutVars>
          <dgm:chPref val="3"/>
        </dgm:presLayoutVars>
      </dgm:prSet>
      <dgm:spPr/>
      <dgm:t>
        <a:bodyPr/>
        <a:lstStyle/>
        <a:p>
          <a:endParaRPr lang="en-US"/>
        </a:p>
      </dgm:t>
    </dgm:pt>
    <dgm:pt modelId="{31250E40-5D80-4406-9C07-F9B03D6DCF8F}" type="pres">
      <dgm:prSet presAssocID="{E85E7016-48A5-4DBE-A6FC-361DBDE8E965}" presName="hierChild3" presStyleCnt="0"/>
      <dgm:spPr/>
    </dgm:pt>
    <dgm:pt modelId="{D5E77B14-D6F1-4D35-902D-EBF5C9961177}" type="pres">
      <dgm:prSet presAssocID="{4FC83282-B0E7-49B3-989E-CD8115EDDF38}" presName="Name10" presStyleLbl="parChTrans1D2" presStyleIdx="1" presStyleCnt="3"/>
      <dgm:spPr/>
      <dgm:t>
        <a:bodyPr/>
        <a:lstStyle/>
        <a:p>
          <a:endParaRPr lang="en-US"/>
        </a:p>
      </dgm:t>
    </dgm:pt>
    <dgm:pt modelId="{E51500E1-749D-4EB7-82BA-237436920081}" type="pres">
      <dgm:prSet presAssocID="{959982A7-7D74-4C91-9731-8C9CCC32043F}" presName="hierRoot2" presStyleCnt="0"/>
      <dgm:spPr/>
    </dgm:pt>
    <dgm:pt modelId="{95C8C0E2-051A-494E-B832-7999AC60D7DA}" type="pres">
      <dgm:prSet presAssocID="{959982A7-7D74-4C91-9731-8C9CCC32043F}" presName="composite2" presStyleCnt="0"/>
      <dgm:spPr/>
    </dgm:pt>
    <dgm:pt modelId="{70E7C110-FAF1-40CA-9BC6-A9119210E1B4}" type="pres">
      <dgm:prSet presAssocID="{959982A7-7D74-4C91-9731-8C9CCC32043F}" presName="background2" presStyleLbl="node2" presStyleIdx="1" presStyleCnt="3"/>
      <dgm:spPr/>
    </dgm:pt>
    <dgm:pt modelId="{9A7B9234-1118-4EAE-8C80-231909BEA5D4}" type="pres">
      <dgm:prSet presAssocID="{959982A7-7D74-4C91-9731-8C9CCC32043F}" presName="text2" presStyleLbl="fgAcc2" presStyleIdx="1" presStyleCnt="3">
        <dgm:presLayoutVars>
          <dgm:chPref val="3"/>
        </dgm:presLayoutVars>
      </dgm:prSet>
      <dgm:spPr/>
      <dgm:t>
        <a:bodyPr/>
        <a:lstStyle/>
        <a:p>
          <a:endParaRPr lang="en-US"/>
        </a:p>
      </dgm:t>
    </dgm:pt>
    <dgm:pt modelId="{A977B461-B4C7-4E84-94E7-4418BACD8376}" type="pres">
      <dgm:prSet presAssocID="{959982A7-7D74-4C91-9731-8C9CCC32043F}" presName="hierChild3" presStyleCnt="0"/>
      <dgm:spPr/>
    </dgm:pt>
    <dgm:pt modelId="{0F47B5CC-9EB1-4647-B7F5-8433CB89534F}" type="pres">
      <dgm:prSet presAssocID="{A756FC87-EC92-4930-9EEE-710BBD4BD8E4}" presName="Name10" presStyleLbl="parChTrans1D2" presStyleIdx="2" presStyleCnt="3"/>
      <dgm:spPr/>
      <dgm:t>
        <a:bodyPr/>
        <a:lstStyle/>
        <a:p>
          <a:endParaRPr lang="en-US"/>
        </a:p>
      </dgm:t>
    </dgm:pt>
    <dgm:pt modelId="{DC83372C-CE01-49AA-9FD0-1339A76F1839}" type="pres">
      <dgm:prSet presAssocID="{F8DECE45-BB5E-48D5-8491-C85BD3022C97}" presName="hierRoot2" presStyleCnt="0"/>
      <dgm:spPr/>
    </dgm:pt>
    <dgm:pt modelId="{622435B0-5C5D-477B-A472-40F7615216E1}" type="pres">
      <dgm:prSet presAssocID="{F8DECE45-BB5E-48D5-8491-C85BD3022C97}" presName="composite2" presStyleCnt="0"/>
      <dgm:spPr/>
    </dgm:pt>
    <dgm:pt modelId="{935071B2-7CF0-4110-8F96-959D868C6891}" type="pres">
      <dgm:prSet presAssocID="{F8DECE45-BB5E-48D5-8491-C85BD3022C97}" presName="background2" presStyleLbl="node2" presStyleIdx="2" presStyleCnt="3"/>
      <dgm:spPr/>
    </dgm:pt>
    <dgm:pt modelId="{9598F34A-F437-4673-A2EB-F8D24A1F29ED}" type="pres">
      <dgm:prSet presAssocID="{F8DECE45-BB5E-48D5-8491-C85BD3022C97}" presName="text2" presStyleLbl="fgAcc2" presStyleIdx="2" presStyleCnt="3">
        <dgm:presLayoutVars>
          <dgm:chPref val="3"/>
        </dgm:presLayoutVars>
      </dgm:prSet>
      <dgm:spPr/>
      <dgm:t>
        <a:bodyPr/>
        <a:lstStyle/>
        <a:p>
          <a:endParaRPr lang="en-US"/>
        </a:p>
      </dgm:t>
    </dgm:pt>
    <dgm:pt modelId="{C3CBE1A5-812B-4E59-9105-FDB84EC701C7}" type="pres">
      <dgm:prSet presAssocID="{F8DECE45-BB5E-48D5-8491-C85BD3022C97}" presName="hierChild3" presStyleCnt="0"/>
      <dgm:spPr/>
    </dgm:pt>
  </dgm:ptLst>
  <dgm:cxnLst>
    <dgm:cxn modelId="{35C8F59A-B410-4C13-A67C-F790252171DF}" type="presOf" srcId="{E85E7016-48A5-4DBE-A6FC-361DBDE8E965}" destId="{37FC3033-37BE-4D9A-9D12-129C31C166BC}" srcOrd="0" destOrd="0" presId="urn:microsoft.com/office/officeart/2005/8/layout/hierarchy1"/>
    <dgm:cxn modelId="{77CF7583-68D9-4ED0-B92C-4DE0761BA7A8}" srcId="{BCD99C1D-3648-4646-A2BF-9E1D7849C2F7}" destId="{F8DECE45-BB5E-48D5-8491-C85BD3022C97}" srcOrd="2" destOrd="0" parTransId="{A756FC87-EC92-4930-9EEE-710BBD4BD8E4}" sibTransId="{3B42E2D3-B8A5-438A-A815-B57925012E92}"/>
    <dgm:cxn modelId="{ABDD5473-4480-4E16-B2D8-B596159FBD54}" type="presOf" srcId="{A756FC87-EC92-4930-9EEE-710BBD4BD8E4}" destId="{0F47B5CC-9EB1-4647-B7F5-8433CB89534F}" srcOrd="0" destOrd="0" presId="urn:microsoft.com/office/officeart/2005/8/layout/hierarchy1"/>
    <dgm:cxn modelId="{E76A30C7-CC66-44DB-BBDE-5E224E47C8FD}" type="presOf" srcId="{F9AB78D7-48D8-4508-A5F4-B933E19B685C}" destId="{18AD4FB6-ECEB-4DB3-B003-E5FD250AA078}" srcOrd="0" destOrd="0" presId="urn:microsoft.com/office/officeart/2005/8/layout/hierarchy1"/>
    <dgm:cxn modelId="{EB7615E8-EE64-4732-9373-3BD18A815A86}" srcId="{87E87D35-B6C3-4245-A427-B08BC0F0C7AB}" destId="{BCD99C1D-3648-4646-A2BF-9E1D7849C2F7}" srcOrd="0" destOrd="0" parTransId="{EB1333A6-642A-418F-B158-5C49C580BC96}" sibTransId="{4DD73347-69E8-4322-9077-99883E859CC8}"/>
    <dgm:cxn modelId="{E438EB6B-C953-49B2-9506-BF4F47A8911D}" type="presOf" srcId="{4FC83282-B0E7-49B3-989E-CD8115EDDF38}" destId="{D5E77B14-D6F1-4D35-902D-EBF5C9961177}" srcOrd="0" destOrd="0" presId="urn:microsoft.com/office/officeart/2005/8/layout/hierarchy1"/>
    <dgm:cxn modelId="{099DB4AB-41EA-4599-8E29-8394A195A39D}" srcId="{BCD99C1D-3648-4646-A2BF-9E1D7849C2F7}" destId="{E85E7016-48A5-4DBE-A6FC-361DBDE8E965}" srcOrd="0" destOrd="0" parTransId="{F9AB78D7-48D8-4508-A5F4-B933E19B685C}" sibTransId="{3BD438B9-03AF-4ED8-9440-A784F5B0C812}"/>
    <dgm:cxn modelId="{ACFDDA59-B641-4516-869B-0F7CB6D5D40F}" type="presOf" srcId="{87E87D35-B6C3-4245-A427-B08BC0F0C7AB}" destId="{81E0BC12-5A75-4EAE-9975-749DB7B21387}" srcOrd="0" destOrd="0" presId="urn:microsoft.com/office/officeart/2005/8/layout/hierarchy1"/>
    <dgm:cxn modelId="{85A89421-C338-4035-B9FE-F01CAA910299}" type="presOf" srcId="{F8DECE45-BB5E-48D5-8491-C85BD3022C97}" destId="{9598F34A-F437-4673-A2EB-F8D24A1F29ED}" srcOrd="0" destOrd="0" presId="urn:microsoft.com/office/officeart/2005/8/layout/hierarchy1"/>
    <dgm:cxn modelId="{A5ACCDEA-A7A8-457B-8CC5-AD62C40AA673}" type="presOf" srcId="{BCD99C1D-3648-4646-A2BF-9E1D7849C2F7}" destId="{9740D337-431C-4367-B962-767FF068E566}" srcOrd="0" destOrd="0" presId="urn:microsoft.com/office/officeart/2005/8/layout/hierarchy1"/>
    <dgm:cxn modelId="{CA962F96-41AC-4F80-98D0-A6FB179F96FB}" type="presOf" srcId="{959982A7-7D74-4C91-9731-8C9CCC32043F}" destId="{9A7B9234-1118-4EAE-8C80-231909BEA5D4}" srcOrd="0" destOrd="0" presId="urn:microsoft.com/office/officeart/2005/8/layout/hierarchy1"/>
    <dgm:cxn modelId="{AD4A7371-7172-41CD-865C-371B101284A0}" srcId="{BCD99C1D-3648-4646-A2BF-9E1D7849C2F7}" destId="{959982A7-7D74-4C91-9731-8C9CCC32043F}" srcOrd="1" destOrd="0" parTransId="{4FC83282-B0E7-49B3-989E-CD8115EDDF38}" sibTransId="{01FDD7D4-7F7C-40CE-8558-7B0DEACEAF2A}"/>
    <dgm:cxn modelId="{A2800DCC-EC74-41A3-AC79-394E208DE888}" type="presParOf" srcId="{81E0BC12-5A75-4EAE-9975-749DB7B21387}" destId="{C5724959-E4EE-44F7-8085-DD1504164F35}" srcOrd="0" destOrd="0" presId="urn:microsoft.com/office/officeart/2005/8/layout/hierarchy1"/>
    <dgm:cxn modelId="{B6931E96-85EE-47C4-9AEB-AC4356766761}" type="presParOf" srcId="{C5724959-E4EE-44F7-8085-DD1504164F35}" destId="{F6C5BFBC-DB39-4B0D-A859-7DC8EE34F14D}" srcOrd="0" destOrd="0" presId="urn:microsoft.com/office/officeart/2005/8/layout/hierarchy1"/>
    <dgm:cxn modelId="{175A29F0-4A46-4D27-8529-2E67C74CD359}" type="presParOf" srcId="{F6C5BFBC-DB39-4B0D-A859-7DC8EE34F14D}" destId="{1829E68A-E7FB-4F5F-9EEB-F877A492ACA3}" srcOrd="0" destOrd="0" presId="urn:microsoft.com/office/officeart/2005/8/layout/hierarchy1"/>
    <dgm:cxn modelId="{EC684283-2088-406A-8357-885A87106BB8}" type="presParOf" srcId="{F6C5BFBC-DB39-4B0D-A859-7DC8EE34F14D}" destId="{9740D337-431C-4367-B962-767FF068E566}" srcOrd="1" destOrd="0" presId="urn:microsoft.com/office/officeart/2005/8/layout/hierarchy1"/>
    <dgm:cxn modelId="{FA3FE5F6-8114-4453-98F3-077175A71DB9}" type="presParOf" srcId="{C5724959-E4EE-44F7-8085-DD1504164F35}" destId="{EC763348-ABC1-4548-A4FA-B795039491D8}" srcOrd="1" destOrd="0" presId="urn:microsoft.com/office/officeart/2005/8/layout/hierarchy1"/>
    <dgm:cxn modelId="{91ADAD81-29A4-4713-837B-879FE7C64359}" type="presParOf" srcId="{EC763348-ABC1-4548-A4FA-B795039491D8}" destId="{18AD4FB6-ECEB-4DB3-B003-E5FD250AA078}" srcOrd="0" destOrd="0" presId="urn:microsoft.com/office/officeart/2005/8/layout/hierarchy1"/>
    <dgm:cxn modelId="{3CD98E80-160E-480E-97E6-37A2CE95A7BA}" type="presParOf" srcId="{EC763348-ABC1-4548-A4FA-B795039491D8}" destId="{DB962F61-A5B3-471B-96E5-417706F85E98}" srcOrd="1" destOrd="0" presId="urn:microsoft.com/office/officeart/2005/8/layout/hierarchy1"/>
    <dgm:cxn modelId="{B1A0B4FE-6D94-4566-9C40-3F8546DEFCA3}" type="presParOf" srcId="{DB962F61-A5B3-471B-96E5-417706F85E98}" destId="{47211AC5-99B4-4B06-A943-F607A0FF0579}" srcOrd="0" destOrd="0" presId="urn:microsoft.com/office/officeart/2005/8/layout/hierarchy1"/>
    <dgm:cxn modelId="{CD239547-EF09-4121-B99F-D83C22CF0B33}" type="presParOf" srcId="{47211AC5-99B4-4B06-A943-F607A0FF0579}" destId="{E6991B0E-C7A3-453C-AE53-165FA73D2B6E}" srcOrd="0" destOrd="0" presId="urn:microsoft.com/office/officeart/2005/8/layout/hierarchy1"/>
    <dgm:cxn modelId="{A4881D39-2137-4C9B-967D-60BCEC17997D}" type="presParOf" srcId="{47211AC5-99B4-4B06-A943-F607A0FF0579}" destId="{37FC3033-37BE-4D9A-9D12-129C31C166BC}" srcOrd="1" destOrd="0" presId="urn:microsoft.com/office/officeart/2005/8/layout/hierarchy1"/>
    <dgm:cxn modelId="{58FC5D3D-06E8-4744-91CD-454F9B8C18F6}" type="presParOf" srcId="{DB962F61-A5B3-471B-96E5-417706F85E98}" destId="{31250E40-5D80-4406-9C07-F9B03D6DCF8F}" srcOrd="1" destOrd="0" presId="urn:microsoft.com/office/officeart/2005/8/layout/hierarchy1"/>
    <dgm:cxn modelId="{C3BE2722-68B0-47F4-8EC8-0632A2D0C9E8}" type="presParOf" srcId="{EC763348-ABC1-4548-A4FA-B795039491D8}" destId="{D5E77B14-D6F1-4D35-902D-EBF5C9961177}" srcOrd="2" destOrd="0" presId="urn:microsoft.com/office/officeart/2005/8/layout/hierarchy1"/>
    <dgm:cxn modelId="{905E895C-87DE-4A59-BC99-2925B609F188}" type="presParOf" srcId="{EC763348-ABC1-4548-A4FA-B795039491D8}" destId="{E51500E1-749D-4EB7-82BA-237436920081}" srcOrd="3" destOrd="0" presId="urn:microsoft.com/office/officeart/2005/8/layout/hierarchy1"/>
    <dgm:cxn modelId="{FE275DCE-4691-45D9-B6FB-B69FC9E1EED5}" type="presParOf" srcId="{E51500E1-749D-4EB7-82BA-237436920081}" destId="{95C8C0E2-051A-494E-B832-7999AC60D7DA}" srcOrd="0" destOrd="0" presId="urn:microsoft.com/office/officeart/2005/8/layout/hierarchy1"/>
    <dgm:cxn modelId="{D0985E0B-CEB6-4D5A-9605-FAB075B1C3D5}" type="presParOf" srcId="{95C8C0E2-051A-494E-B832-7999AC60D7DA}" destId="{70E7C110-FAF1-40CA-9BC6-A9119210E1B4}" srcOrd="0" destOrd="0" presId="urn:microsoft.com/office/officeart/2005/8/layout/hierarchy1"/>
    <dgm:cxn modelId="{AFEB598E-541B-4795-8075-C259382559F5}" type="presParOf" srcId="{95C8C0E2-051A-494E-B832-7999AC60D7DA}" destId="{9A7B9234-1118-4EAE-8C80-231909BEA5D4}" srcOrd="1" destOrd="0" presId="urn:microsoft.com/office/officeart/2005/8/layout/hierarchy1"/>
    <dgm:cxn modelId="{B71DF9FF-8EC8-4EB9-BB57-686D7AC5BE03}" type="presParOf" srcId="{E51500E1-749D-4EB7-82BA-237436920081}" destId="{A977B461-B4C7-4E84-94E7-4418BACD8376}" srcOrd="1" destOrd="0" presId="urn:microsoft.com/office/officeart/2005/8/layout/hierarchy1"/>
    <dgm:cxn modelId="{F9B9B09D-25FE-44EA-A923-0BD1D1A1325A}" type="presParOf" srcId="{EC763348-ABC1-4548-A4FA-B795039491D8}" destId="{0F47B5CC-9EB1-4647-B7F5-8433CB89534F}" srcOrd="4" destOrd="0" presId="urn:microsoft.com/office/officeart/2005/8/layout/hierarchy1"/>
    <dgm:cxn modelId="{27F526A0-F117-48CA-9B97-208D2FBF3A4B}" type="presParOf" srcId="{EC763348-ABC1-4548-A4FA-B795039491D8}" destId="{DC83372C-CE01-49AA-9FD0-1339A76F1839}" srcOrd="5" destOrd="0" presId="urn:microsoft.com/office/officeart/2005/8/layout/hierarchy1"/>
    <dgm:cxn modelId="{0658D87D-D833-4A8E-BA88-C8BF48994852}" type="presParOf" srcId="{DC83372C-CE01-49AA-9FD0-1339A76F1839}" destId="{622435B0-5C5D-477B-A472-40F7615216E1}" srcOrd="0" destOrd="0" presId="urn:microsoft.com/office/officeart/2005/8/layout/hierarchy1"/>
    <dgm:cxn modelId="{8BA81479-13EF-48C9-8835-56EA727606C2}" type="presParOf" srcId="{622435B0-5C5D-477B-A472-40F7615216E1}" destId="{935071B2-7CF0-4110-8F96-959D868C6891}" srcOrd="0" destOrd="0" presId="urn:microsoft.com/office/officeart/2005/8/layout/hierarchy1"/>
    <dgm:cxn modelId="{46ABB3C3-EB09-44BA-9D12-4A852DB71AAB}" type="presParOf" srcId="{622435B0-5C5D-477B-A472-40F7615216E1}" destId="{9598F34A-F437-4673-A2EB-F8D24A1F29ED}" srcOrd="1" destOrd="0" presId="urn:microsoft.com/office/officeart/2005/8/layout/hierarchy1"/>
    <dgm:cxn modelId="{6232EFD3-7215-4DFA-9D96-3320C67FE5C8}" type="presParOf" srcId="{DC83372C-CE01-49AA-9FD0-1339A76F1839}" destId="{C3CBE1A5-812B-4E59-9105-FDB84EC701C7}" srcOrd="1" destOrd="0" presId="urn:microsoft.com/office/officeart/2005/8/layout/hierarchy1"/>
  </dgm:cxnLst>
  <dgm:bg/>
  <dgm:whole/>
  <dgm:extLst>
    <a:ext uri="http://schemas.microsoft.com/office/drawing/2008/diagram">
      <dsp:dataModelExt xmlns:dsp="http://schemas.microsoft.com/office/drawing/2008/diagram" xmlns="" relId="rId7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a="http://schemas.openxmlformats.org/drawingml/2006/main" xmlns:dsp="http://schemas.microsoft.com/office/drawing/2008/diagram">
  <dsp:spTree>
    <dsp:nvGrpSpPr>
      <dsp:cNvPr id="0" name=""/>
      <dsp:cNvGrpSpPr/>
    </dsp:nvGrpSpPr>
    <dsp:grpSpPr/>
    <dsp:sp modelId="{0F47B5CC-9EB1-4647-B7F5-8433CB89534F}">
      <dsp:nvSpPr>
        <dsp:cNvPr id="0" name=""/>
        <dsp:cNvSpPr/>
      </dsp:nvSpPr>
      <dsp:spPr>
        <a:xfrm>
          <a:off x="3986212" y="1804245"/>
          <a:ext cx="2828925" cy="673155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458735"/>
              </a:lnTo>
              <a:lnTo>
                <a:pt x="2828925" y="458735"/>
              </a:lnTo>
              <a:lnTo>
                <a:pt x="2828925" y="673155"/>
              </a:lnTo>
            </a:path>
          </a:pathLst>
        </a:custGeom>
        <a:noFill/>
        <a:ln w="254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D5E77B14-D6F1-4D35-902D-EBF5C9961177}">
      <dsp:nvSpPr>
        <dsp:cNvPr id="0" name=""/>
        <dsp:cNvSpPr/>
      </dsp:nvSpPr>
      <dsp:spPr>
        <a:xfrm>
          <a:off x="3940492" y="1804245"/>
          <a:ext cx="91440" cy="673155"/>
        </a:xfrm>
        <a:custGeom>
          <a:avLst/>
          <a:gdLst/>
          <a:ahLst/>
          <a:cxnLst/>
          <a:rect l="0" t="0" r="0" b="0"/>
          <a:pathLst>
            <a:path>
              <a:moveTo>
                <a:pt x="45720" y="0"/>
              </a:moveTo>
              <a:lnTo>
                <a:pt x="45720" y="673155"/>
              </a:lnTo>
            </a:path>
          </a:pathLst>
        </a:custGeom>
        <a:noFill/>
        <a:ln w="254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18AD4FB6-ECEB-4DB3-B003-E5FD250AA078}">
      <dsp:nvSpPr>
        <dsp:cNvPr id="0" name=""/>
        <dsp:cNvSpPr/>
      </dsp:nvSpPr>
      <dsp:spPr>
        <a:xfrm>
          <a:off x="1157287" y="1804245"/>
          <a:ext cx="2828925" cy="673155"/>
        </a:xfrm>
        <a:custGeom>
          <a:avLst/>
          <a:gdLst/>
          <a:ahLst/>
          <a:cxnLst/>
          <a:rect l="0" t="0" r="0" b="0"/>
          <a:pathLst>
            <a:path>
              <a:moveTo>
                <a:pt x="2828925" y="0"/>
              </a:moveTo>
              <a:lnTo>
                <a:pt x="2828925" y="458735"/>
              </a:lnTo>
              <a:lnTo>
                <a:pt x="0" y="458735"/>
              </a:lnTo>
              <a:lnTo>
                <a:pt x="0" y="673155"/>
              </a:lnTo>
            </a:path>
          </a:pathLst>
        </a:custGeom>
        <a:noFill/>
        <a:ln w="254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1829E68A-E7FB-4F5F-9EEB-F877A492ACA3}">
      <dsp:nvSpPr>
        <dsp:cNvPr id="0" name=""/>
        <dsp:cNvSpPr/>
      </dsp:nvSpPr>
      <dsp:spPr>
        <a:xfrm>
          <a:off x="2828924" y="334490"/>
          <a:ext cx="2314575" cy="1469755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9740D337-431C-4367-B962-767FF068E566}">
      <dsp:nvSpPr>
        <dsp:cNvPr id="0" name=""/>
        <dsp:cNvSpPr/>
      </dsp:nvSpPr>
      <dsp:spPr>
        <a:xfrm>
          <a:off x="3086099" y="578806"/>
          <a:ext cx="2314575" cy="1469755"/>
        </a:xfrm>
        <a:prstGeom prst="roundRect">
          <a:avLst>
            <a:gd name="adj" fmla="val 10000"/>
          </a:avLst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14300" tIns="114300" rIns="114300" bIns="114300" numCol="1" spcCol="1270" anchor="ctr" anchorCtr="0">
          <a:noAutofit/>
        </a:bodyPr>
        <a:lstStyle/>
        <a:p>
          <a:pPr lvl="0" algn="ctr" defTabSz="13335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3000" kern="1200" dirty="0" smtClean="0"/>
            <a:t>Impairment</a:t>
          </a:r>
          <a:endParaRPr lang="en-US" sz="3000" kern="1200" dirty="0"/>
        </a:p>
      </dsp:txBody>
      <dsp:txXfrm>
        <a:off x="3086099" y="578806"/>
        <a:ext cx="2314575" cy="1469755"/>
      </dsp:txXfrm>
    </dsp:sp>
    <dsp:sp modelId="{E6991B0E-C7A3-453C-AE53-165FA73D2B6E}">
      <dsp:nvSpPr>
        <dsp:cNvPr id="0" name=""/>
        <dsp:cNvSpPr/>
      </dsp:nvSpPr>
      <dsp:spPr>
        <a:xfrm>
          <a:off x="0" y="2477401"/>
          <a:ext cx="2314575" cy="1469755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37FC3033-37BE-4D9A-9D12-129C31C166BC}">
      <dsp:nvSpPr>
        <dsp:cNvPr id="0" name=""/>
        <dsp:cNvSpPr/>
      </dsp:nvSpPr>
      <dsp:spPr>
        <a:xfrm>
          <a:off x="257174" y="2721717"/>
          <a:ext cx="2314575" cy="1469755"/>
        </a:xfrm>
        <a:prstGeom prst="roundRect">
          <a:avLst>
            <a:gd name="adj" fmla="val 10000"/>
          </a:avLst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14300" tIns="114300" rIns="114300" bIns="114300" numCol="1" spcCol="1270" anchor="ctr" anchorCtr="0">
          <a:noAutofit/>
        </a:bodyPr>
        <a:lstStyle/>
        <a:p>
          <a:pPr lvl="0" algn="ctr" defTabSz="13335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3000" kern="1200" dirty="0" smtClean="0"/>
            <a:t>Attenuation</a:t>
          </a:r>
          <a:endParaRPr lang="en-US" sz="3000" kern="1200" dirty="0"/>
        </a:p>
      </dsp:txBody>
      <dsp:txXfrm>
        <a:off x="257174" y="2721717"/>
        <a:ext cx="2314575" cy="1469755"/>
      </dsp:txXfrm>
    </dsp:sp>
    <dsp:sp modelId="{70E7C110-FAF1-40CA-9BC6-A9119210E1B4}">
      <dsp:nvSpPr>
        <dsp:cNvPr id="0" name=""/>
        <dsp:cNvSpPr/>
      </dsp:nvSpPr>
      <dsp:spPr>
        <a:xfrm>
          <a:off x="2828924" y="2477401"/>
          <a:ext cx="2314575" cy="1469755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9A7B9234-1118-4EAE-8C80-231909BEA5D4}">
      <dsp:nvSpPr>
        <dsp:cNvPr id="0" name=""/>
        <dsp:cNvSpPr/>
      </dsp:nvSpPr>
      <dsp:spPr>
        <a:xfrm>
          <a:off x="3086099" y="2721717"/>
          <a:ext cx="2314575" cy="1469755"/>
        </a:xfrm>
        <a:prstGeom prst="roundRect">
          <a:avLst>
            <a:gd name="adj" fmla="val 10000"/>
          </a:avLst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14300" tIns="114300" rIns="114300" bIns="114300" numCol="1" spcCol="1270" anchor="ctr" anchorCtr="0">
          <a:noAutofit/>
        </a:bodyPr>
        <a:lstStyle/>
        <a:p>
          <a:pPr lvl="0" algn="ctr" defTabSz="13335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3000" kern="1200" dirty="0" smtClean="0"/>
            <a:t>Distortion</a:t>
          </a:r>
          <a:endParaRPr lang="en-US" sz="3000" kern="1200" dirty="0"/>
        </a:p>
      </dsp:txBody>
      <dsp:txXfrm>
        <a:off x="3086099" y="2721717"/>
        <a:ext cx="2314575" cy="1469755"/>
      </dsp:txXfrm>
    </dsp:sp>
    <dsp:sp modelId="{935071B2-7CF0-4110-8F96-959D868C6891}">
      <dsp:nvSpPr>
        <dsp:cNvPr id="0" name=""/>
        <dsp:cNvSpPr/>
      </dsp:nvSpPr>
      <dsp:spPr>
        <a:xfrm>
          <a:off x="5657850" y="2477401"/>
          <a:ext cx="2314575" cy="1469755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9598F34A-F437-4673-A2EB-F8D24A1F29ED}">
      <dsp:nvSpPr>
        <dsp:cNvPr id="0" name=""/>
        <dsp:cNvSpPr/>
      </dsp:nvSpPr>
      <dsp:spPr>
        <a:xfrm>
          <a:off x="5915024" y="2721717"/>
          <a:ext cx="2314575" cy="1469755"/>
        </a:xfrm>
        <a:prstGeom prst="roundRect">
          <a:avLst>
            <a:gd name="adj" fmla="val 10000"/>
          </a:avLst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14300" tIns="114300" rIns="114300" bIns="114300" numCol="1" spcCol="1270" anchor="ctr" anchorCtr="0">
          <a:noAutofit/>
        </a:bodyPr>
        <a:lstStyle/>
        <a:p>
          <a:pPr lvl="0" algn="ctr" defTabSz="13335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3000" kern="1200" dirty="0" smtClean="0"/>
            <a:t>Noise</a:t>
          </a:r>
          <a:endParaRPr lang="en-US" sz="3000" kern="1200" dirty="0"/>
        </a:p>
      </dsp:txBody>
      <dsp:txXfrm>
        <a:off x="5915024" y="2721717"/>
        <a:ext cx="2314575" cy="1469755"/>
      </dsp:txXfrm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5/8/layout/hierarchy1">
  <dgm:title val=""/>
  <dgm:desc val=""/>
  <dgm:catLst>
    <dgm:cat type="hierarchy" pri="20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  <dgm:pt modelId="3">
          <dgm:prSet phldr="1"/>
        </dgm:pt>
        <dgm:pt modelId="31">
          <dgm:prSet phldr="1"/>
        </dgm:pt>
      </dgm:ptLst>
      <dgm:cxnLst>
        <dgm:cxn modelId="4" srcId="0" destId="1" srcOrd="0" destOrd="0"/>
        <dgm:cxn modelId="5" srcId="1" destId="2" srcOrd="0" destOrd="0"/>
        <dgm:cxn modelId="6" srcId="1" destId="3" srcOrd="1" destOrd="0"/>
        <dgm:cxn modelId="23" srcId="2" destId="21" srcOrd="0" destOrd="0"/>
        <dgm:cxn modelId="24" srcId="2" destId="22" srcOrd="1" destOrd="0"/>
        <dgm:cxn modelId="33" srcId="3" destId="31" srcOrd="0" destOrd="0"/>
      </dgm:cxnLst>
      <dgm:bg/>
      <dgm:whole/>
    </dgm:dataModel>
  </dgm:sampData>
  <dgm:styleData>
    <dgm:dataModel>
      <dgm:ptLst>
        <dgm:pt modelId="0" type="doc"/>
        <dgm:pt modelId="1"/>
        <dgm:pt modelId="11"/>
        <dgm:pt modelId="12"/>
      </dgm:ptLst>
      <dgm:cxnLst>
        <dgm:cxn modelId="2" srcId="0" destId="1" srcOrd="0" destOrd="0"/>
        <dgm:cxn modelId="13" srcId="1" destId="11" srcOrd="0" destOrd="0"/>
        <dgm:cxn modelId="14" srcId="1" destId="1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21"/>
        <dgm:pt modelId="211"/>
        <dgm:pt modelId="3"/>
        <dgm:pt modelId="31"/>
        <dgm:pt modelId="311"/>
      </dgm:ptLst>
      <dgm:cxnLst>
        <dgm:cxn modelId="4" srcId="0" destId="1" srcOrd="0" destOrd="0"/>
        <dgm:cxn modelId="5" srcId="1" destId="2" srcOrd="0" destOrd="0"/>
        <dgm:cxn modelId="6" srcId="1" destId="3" srcOrd="1" destOrd="0"/>
        <dgm:cxn modelId="23" srcId="2" destId="21" srcOrd="0" destOrd="0"/>
        <dgm:cxn modelId="24" srcId="21" destId="211" srcOrd="0" destOrd="0"/>
        <dgm:cxn modelId="33" srcId="3" destId="31" srcOrd="0" destOrd="0"/>
        <dgm:cxn modelId="34" srcId="31" destId="311" srcOrd="0" destOrd="0"/>
      </dgm:cxnLst>
      <dgm:bg/>
      <dgm:whole/>
    </dgm:dataModel>
  </dgm:clrData>
  <dgm:layoutNode name="hierChild1">
    <dgm:varLst>
      <dgm:chPref val="1"/>
      <dgm:dir/>
      <dgm:animOne val="branch"/>
      <dgm:animLvl val="lvl"/>
      <dgm:resizeHandles/>
    </dgm:varLst>
    <dgm:choose name="Name0">
      <dgm:if name="Name1" func="var" arg="dir" op="equ" val="norm">
        <dgm:alg type="hierChild">
          <dgm:param type="linDir" val="fromL"/>
        </dgm:alg>
      </dgm:if>
      <dgm:else name="Name2">
        <dgm:alg type="hierChild">
          <dgm:param type="linDir" val="fromR"/>
        </dgm:alg>
      </dgm:else>
    </dgm:choose>
    <dgm:shape xmlns:r="http://schemas.openxmlformats.org/officeDocument/2006/relationships" r:blip="">
      <dgm:adjLst/>
    </dgm:shape>
    <dgm:presOf/>
    <dgm:constrLst>
      <dgm:constr type="primFontSz" for="des" ptType="node" op="equ" val="65"/>
      <dgm:constr type="w" for="des" forName="composite" refType="w"/>
      <dgm:constr type="h" for="des" forName="composite" refType="w" refFor="des" refForName="composite" fact="0.667"/>
      <dgm:constr type="w" for="des" forName="composite2" refType="w" refFor="des" refForName="composite"/>
      <dgm:constr type="h" for="des" forName="composite2" refType="h" refFor="des" refForName="composite"/>
      <dgm:constr type="w" for="des" forName="composite3" refType="w" refFor="des" refForName="composite"/>
      <dgm:constr type="h" for="des" forName="composite3" refType="h" refFor="des" refForName="composite"/>
      <dgm:constr type="w" for="des" forName="composite4" refType="w" refFor="des" refForName="composite"/>
      <dgm:constr type="h" for="des" forName="composite4" refType="h" refFor="des" refForName="composite"/>
      <dgm:constr type="w" for="des" forName="composite5" refType="w" refFor="des" refForName="composite"/>
      <dgm:constr type="h" for="des" forName="composite5" refType="h" refFor="des" refForName="composite"/>
      <dgm:constr type="sibSp" refType="w" refFor="des" refForName="composite" fact="0.1"/>
      <dgm:constr type="sibSp" for="des" forName="hierChild2" refType="sibSp"/>
      <dgm:constr type="sibSp" for="des" forName="hierChild3" refType="sibSp"/>
      <dgm:constr type="sibSp" for="des" forName="hierChild4" refType="sibSp"/>
      <dgm:constr type="sibSp" for="des" forName="hierChild5" refType="sibSp"/>
      <dgm:constr type="sibSp" for="des" forName="hierChild6" refType="sibSp"/>
      <dgm:constr type="sp" for="des" forName="hierRoot1" refType="h" refFor="des" refForName="composite" fact="0.25"/>
      <dgm:constr type="sp" for="des" forName="hierRoot2" refType="sp" refFor="des" refForName="hierRoot1"/>
      <dgm:constr type="sp" for="des" forName="hierRoot3" refType="sp" refFor="des" refForName="hierRoot1"/>
      <dgm:constr type="sp" for="des" forName="hierRoot4" refType="sp" refFor="des" refForName="hierRoot1"/>
      <dgm:constr type="sp" for="des" forName="hierRoot5" refType="sp" refFor="des" refForName="hierRoot1"/>
    </dgm:constrLst>
    <dgm:ruleLst/>
    <dgm:forEach name="Name3" axis="ch">
      <dgm:forEach name="Name4" axis="self" ptType="node">
        <dgm:layoutNode name="hierRoot1">
          <dgm:alg type="hierRoot"/>
          <dgm:shape xmlns:r="http://schemas.openxmlformats.org/officeDocument/2006/relationships" r:blip="">
            <dgm:adjLst/>
          </dgm:shape>
          <dgm:presOf/>
          <dgm:constrLst>
            <dgm:constr type="bendDist" for="des" ptType="parTrans" refType="sp" fact="0.5"/>
          </dgm:constrLst>
          <dgm:ruleLst/>
          <dgm:layoutNode name="composite">
            <dgm:alg type="composite"/>
            <dgm:shape xmlns:r="http://schemas.openxmlformats.org/officeDocument/2006/relationships" r:blip="">
              <dgm:adjLst/>
            </dgm:shape>
            <dgm:presOf/>
            <dgm:constrLst>
              <dgm:constr type="w" for="ch" forName="background" refType="w" fact="0.9"/>
              <dgm:constr type="h" for="ch" forName="background" refType="w" refFor="ch" refForName="background" fact="0.635"/>
              <dgm:constr type="t" for="ch" forName="background"/>
              <dgm:constr type="l" for="ch" forName="background"/>
              <dgm:constr type="w" for="ch" forName="text" refType="w" fact="0.9"/>
              <dgm:constr type="h" for="ch" forName="text" refType="w" refFor="ch" refForName="text" fact="0.635"/>
              <dgm:constr type="t" for="ch" forName="text" refType="w" fact="0.095"/>
              <dgm:constr type="l" for="ch" forName="text" refType="w" fact="0.1"/>
            </dgm:constrLst>
            <dgm:ruleLst/>
            <dgm:layoutNode name="background" styleLbl="node0" moveWith="text">
              <dgm:alg type="sp"/>
              <dgm:shape xmlns:r="http://schemas.openxmlformats.org/officeDocument/2006/relationships" type="roundRect" r:blip="">
                <dgm:adjLst>
                  <dgm:adj idx="1" val="0.1"/>
                </dgm:adjLst>
              </dgm:shape>
              <dgm:presOf/>
              <dgm:constrLst/>
              <dgm:ruleLst/>
            </dgm:layoutNode>
            <dgm:layoutNode name="text" styleLbl="fgAcc0">
              <dgm:varLst>
                <dgm:chPref val="3"/>
              </dgm:varLst>
              <dgm:alg type="tx"/>
              <dgm:shape xmlns:r="http://schemas.openxmlformats.org/officeDocument/2006/relationships" type="roundRect" r:blip="">
                <dgm:adjLst>
                  <dgm:adj idx="1" val="0.1"/>
                </dgm:adjLst>
              </dgm:shape>
              <dgm:presOf axis="self"/>
              <dgm:constrLst>
                <dgm:constr type="tMarg" refType="primFontSz" fact="0.3"/>
                <dgm:constr type="bMarg" refType="primFontSz" fact="0.3"/>
                <dgm:constr type="lMarg" refType="primFontSz" fact="0.3"/>
                <dgm:constr type="rMarg" refType="primFontSz" fact="0.3"/>
              </dgm:constrLst>
              <dgm:ruleLst>
                <dgm:rule type="primFontSz" val="5" fact="NaN" max="NaN"/>
              </dgm:ruleLst>
            </dgm:layoutNode>
          </dgm:layoutNode>
          <dgm:layoutNode name="hierChild2">
            <dgm:choose name="Name5">
              <dgm:if name="Name6" func="var" arg="dir" op="equ" val="norm">
                <dgm:alg type="hierChild">
                  <dgm:param type="linDir" val="fromL"/>
                </dgm:alg>
              </dgm:if>
              <dgm:else name="Name7">
                <dgm:alg type="hierChild">
                  <dgm:param type="linDir" val="fromR"/>
                </dgm:alg>
              </dgm:else>
            </dgm:choose>
            <dgm:shape xmlns:r="http://schemas.openxmlformats.org/officeDocument/2006/relationships" r:blip="">
              <dgm:adjLst/>
            </dgm:shape>
            <dgm:presOf/>
            <dgm:constrLst/>
            <dgm:ruleLst/>
            <dgm:forEach name="Name8" axis="ch">
              <dgm:forEach name="Name9" axis="self" ptType="parTrans" cnt="1">
                <dgm:layoutNode name="Name10">
                  <dgm:alg type="conn">
                    <dgm:param type="dim" val="1D"/>
                    <dgm:param type="endSty" val="noArr"/>
                    <dgm:param type="connRout" val="bend"/>
                    <dgm:param type="bendPt" val="end"/>
                    <dgm:param type="begPts" val="bCtr"/>
                    <dgm:param type="endPts" val="tCtr"/>
                    <dgm:param type="srcNode" val="background"/>
                    <dgm:param type="dstNode" val="background2"/>
                  </dgm:alg>
                  <dgm:shape xmlns:r="http://schemas.openxmlformats.org/officeDocument/2006/relationships" type="conn" r:blip="" zOrderOff="-999">
                    <dgm:adjLst/>
                  </dgm:shape>
                  <dgm:presOf axis="self"/>
                  <dgm:constrLst>
                    <dgm:constr type="begPad"/>
                    <dgm:constr type="endPad"/>
                  </dgm:constrLst>
                  <dgm:ruleLst/>
                </dgm:layoutNode>
              </dgm:forEach>
              <dgm:forEach name="Name11" axis="self" ptType="node">
                <dgm:layoutNode name="hierRoot2">
                  <dgm:alg type="hierRoot"/>
                  <dgm:shape xmlns:r="http://schemas.openxmlformats.org/officeDocument/2006/relationships" r:blip="">
                    <dgm:adjLst/>
                  </dgm:shape>
                  <dgm:presOf/>
                  <dgm:constrLst>
                    <dgm:constr type="bendDist" for="des" ptType="parTrans" refType="sp" fact="0.5"/>
                  </dgm:constrLst>
                  <dgm:ruleLst/>
                  <dgm:layoutNode name="composite2">
                    <dgm:alg type="composite"/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w" for="ch" forName="background2" refType="w" fact="0.9"/>
                      <dgm:constr type="h" for="ch" forName="background2" refType="w" refFor="ch" refForName="background2" fact="0.635"/>
                      <dgm:constr type="t" for="ch" forName="background2"/>
                      <dgm:constr type="l" for="ch" forName="background2"/>
                      <dgm:constr type="w" for="ch" forName="text2" refType="w" fact="0.9"/>
                      <dgm:constr type="h" for="ch" forName="text2" refType="w" refFor="ch" refForName="text2" fact="0.635"/>
                      <dgm:constr type="t" for="ch" forName="text2" refType="w" fact="0.095"/>
                      <dgm:constr type="l" for="ch" forName="text2" refType="w" fact="0.1"/>
                    </dgm:constrLst>
                    <dgm:ruleLst/>
                    <dgm:layoutNode name="background2" moveWith="text2">
                      <dgm:alg type="sp"/>
                      <dgm:shape xmlns:r="http://schemas.openxmlformats.org/officeDocument/2006/relationships" type="roundRect" r:blip="">
                        <dgm:adjLst>
                          <dgm:adj idx="1" val="0.1"/>
                        </dgm:adjLst>
                      </dgm:shape>
                      <dgm:presOf/>
                      <dgm:constrLst/>
                      <dgm:ruleLst/>
                    </dgm:layoutNode>
                    <dgm:layoutNode name="text2" styleLbl="fgAcc2">
                      <dgm:varLst>
                        <dgm:chPref val="3"/>
                      </dgm:varLst>
                      <dgm:alg type="tx"/>
                      <dgm:shape xmlns:r="http://schemas.openxmlformats.org/officeDocument/2006/relationships" type="roundRect" r:blip="">
                        <dgm:adjLst>
                          <dgm:adj idx="1" val="0.1"/>
                        </dgm:adjLst>
                      </dgm:shape>
                      <dgm:presOf axis="self"/>
                      <dgm:constrLst>
                        <dgm:constr type="tMarg" refType="primFontSz" fact="0.3"/>
                        <dgm:constr type="bMarg" refType="primFontSz" fact="0.3"/>
                        <dgm:constr type="lMarg" refType="primFontSz" fact="0.3"/>
                        <dgm:constr type="rMarg" refType="primFontSz" fact="0.3"/>
                      </dgm:constrLst>
                      <dgm:ruleLst>
                        <dgm:rule type="primFontSz" val="5" fact="NaN" max="NaN"/>
                      </dgm:ruleLst>
                    </dgm:layoutNode>
                  </dgm:layoutNode>
                  <dgm:layoutNode name="hierChild3">
                    <dgm:choose name="Name12">
                      <dgm:if name="Name13" func="var" arg="dir" op="equ" val="norm">
                        <dgm:alg type="hierChild">
                          <dgm:param type="linDir" val="fromL"/>
                        </dgm:alg>
                      </dgm:if>
                      <dgm:else name="Name14">
                        <dgm:alg type="hierChild">
                          <dgm:param type="linDir" val="fromR"/>
                        </dgm:alg>
                      </dgm:else>
                    </dgm:choose>
                    <dgm:shape xmlns:r="http://schemas.openxmlformats.org/officeDocument/2006/relationships" r:blip="">
                      <dgm:adjLst/>
                    </dgm:shape>
                    <dgm:presOf/>
                    <dgm:constrLst/>
                    <dgm:ruleLst/>
                    <dgm:forEach name="Name15" axis="ch">
                      <dgm:forEach name="Name16" axis="self" ptType="parTrans" cnt="1">
                        <dgm:layoutNode name="Name17">
                          <dgm:alg type="conn">
                            <dgm:param type="dim" val="1D"/>
                            <dgm:param type="endSty" val="noArr"/>
                            <dgm:param type="connRout" val="bend"/>
                            <dgm:param type="bendPt" val="end"/>
                            <dgm:param type="begPts" val="bCtr"/>
                            <dgm:param type="endPts" val="tCtr"/>
                            <dgm:param type="srcNode" val="background2"/>
                            <dgm:param type="dstNode" val="background3"/>
                          </dgm:alg>
                          <dgm:shape xmlns:r="http://schemas.openxmlformats.org/officeDocument/2006/relationships" type="conn" r:blip="" zOrderOff="-999">
                            <dgm:adjLst/>
                          </dgm:shape>
                          <dgm:presOf axis="self"/>
                          <dgm:constrLst>
                            <dgm:constr type="begPad"/>
                            <dgm:constr type="endPad"/>
                          </dgm:constrLst>
                          <dgm:ruleLst/>
                        </dgm:layoutNode>
                      </dgm:forEach>
                      <dgm:forEach name="Name18" axis="self" ptType="node">
                        <dgm:layoutNode name="hierRoot3">
                          <dgm:alg type="hierRoot"/>
                          <dgm:shape xmlns:r="http://schemas.openxmlformats.org/officeDocument/2006/relationships" r:blip="">
                            <dgm:adjLst/>
                          </dgm:shape>
                          <dgm:presOf/>
                          <dgm:constrLst>
                            <dgm:constr type="bendDist" for="des" ptType="parTrans" refType="sp" fact="0.5"/>
                          </dgm:constrLst>
                          <dgm:ruleLst/>
                          <dgm:layoutNode name="composite3">
                            <dgm:alg type="composite"/>
                            <dgm:shape xmlns:r="http://schemas.openxmlformats.org/officeDocument/2006/relationships" r:blip="">
                              <dgm:adjLst/>
                            </dgm:shape>
                            <dgm:presOf/>
                            <dgm:constrLst>
                              <dgm:constr type="w" for="ch" forName="background3" refType="w" fact="0.9"/>
                              <dgm:constr type="h" for="ch" forName="background3" refType="w" refFor="ch" refForName="background3" fact="0.635"/>
                              <dgm:constr type="t" for="ch" forName="background3"/>
                              <dgm:constr type="l" for="ch" forName="background3"/>
                              <dgm:constr type="w" for="ch" forName="text3" refType="w" fact="0.9"/>
                              <dgm:constr type="h" for="ch" forName="text3" refType="w" refFor="ch" refForName="text3" fact="0.635"/>
                              <dgm:constr type="t" for="ch" forName="text3" refType="w" fact="0.095"/>
                              <dgm:constr type="l" for="ch" forName="text3" refType="w" fact="0.1"/>
                            </dgm:constrLst>
                            <dgm:ruleLst/>
                            <dgm:layoutNode name="background3" moveWith="text3">
                              <dgm:alg type="sp"/>
                              <dgm:shape xmlns:r="http://schemas.openxmlformats.org/officeDocument/2006/relationships" type="roundRect" r:blip="">
                                <dgm:adjLst>
                                  <dgm:adj idx="1" val="0.1"/>
                                </dgm:adjLst>
                              </dgm:shape>
                              <dgm:presOf/>
                              <dgm:constrLst/>
                              <dgm:ruleLst/>
                            </dgm:layoutNode>
                            <dgm:layoutNode name="text3" styleLbl="fgAcc3">
                              <dgm:varLst>
                                <dgm:chPref val="3"/>
                              </dgm:varLst>
                              <dgm:alg type="tx"/>
                              <dgm:shape xmlns:r="http://schemas.openxmlformats.org/officeDocument/2006/relationships" type="roundRect" r:blip="">
                                <dgm:adjLst>
                                  <dgm:adj idx="1" val="0.1"/>
                                </dgm:adjLst>
                              </dgm:shape>
                              <dgm:presOf axis="self"/>
                              <dgm:constrLst>
                                <dgm:constr type="tMarg" refType="primFontSz" fact="0.3"/>
                                <dgm:constr type="bMarg" refType="primFontSz" fact="0.3"/>
                                <dgm:constr type="lMarg" refType="primFontSz" fact="0.3"/>
                                <dgm:constr type="rMarg" refType="primFontSz" fact="0.3"/>
                              </dgm:constrLst>
                              <dgm:ruleLst>
                                <dgm:rule type="primFontSz" val="5" fact="NaN" max="NaN"/>
                              </dgm:ruleLst>
                            </dgm:layoutNode>
                          </dgm:layoutNode>
                          <dgm:layoutNode name="hierChild4">
                            <dgm:choose name="Name19">
                              <dgm:if name="Name20" func="var" arg="dir" op="equ" val="norm">
                                <dgm:alg type="hierChild">
                                  <dgm:param type="linDir" val="fromL"/>
                                </dgm:alg>
                              </dgm:if>
                              <dgm:else name="Name21">
                                <dgm:alg type="hierChild">
                                  <dgm:param type="linDir" val="fromR"/>
                                </dgm:alg>
                              </dgm:else>
                            </dgm:choose>
                            <dgm:shape xmlns:r="http://schemas.openxmlformats.org/officeDocument/2006/relationships" r:blip="">
                              <dgm:adjLst/>
                            </dgm:shape>
                            <dgm:presOf/>
                            <dgm:constrLst/>
                            <dgm:ruleLst/>
                            <dgm:forEach name="repeat" axis="ch">
                              <dgm:forEach name="Name22" axis="self" ptType="parTrans" cnt="1">
                                <dgm:layoutNode name="Name23">
                                  <dgm:choose name="Name24">
                                    <dgm:if name="Name25" axis="self" func="depth" op="lte" val="4">
                                      <dgm:alg type="conn">
                                        <dgm:param type="dim" val="1D"/>
                                        <dgm:param type="endSty" val="noArr"/>
                                        <dgm:param type="connRout" val="bend"/>
                                        <dgm:param type="bendPt" val="end"/>
                                        <dgm:param type="begPts" val="bCtr"/>
                                        <dgm:param type="endPts" val="tCtr"/>
                                        <dgm:param type="srcNode" val="background3"/>
                                        <dgm:param type="dstNode" val="background4"/>
                                      </dgm:alg>
                                    </dgm:if>
                                    <dgm:else name="Name26">
                                      <dgm:alg type="conn">
                                        <dgm:param type="dim" val="1D"/>
                                        <dgm:param type="endSty" val="noArr"/>
                                        <dgm:param type="connRout" val="bend"/>
                                        <dgm:param type="bendPt" val="end"/>
                                        <dgm:param type="begPts" val="bCtr"/>
                                        <dgm:param type="endPts" val="tCtr"/>
                                        <dgm:param type="srcNode" val="background4"/>
                                        <dgm:param type="dstNode" val="background4"/>
                                      </dgm:alg>
                                    </dgm:else>
                                  </dgm:choose>
                                  <dgm:shape xmlns:r="http://schemas.openxmlformats.org/officeDocument/2006/relationships" type="conn" r:blip="" zOrderOff="-999">
                                    <dgm:adjLst/>
                                  </dgm:shape>
                                  <dgm:presOf axis="self"/>
                                  <dgm:constrLst>
                                    <dgm:constr type="begPad"/>
                                    <dgm:constr type="endPad"/>
                                  </dgm:constrLst>
                                  <dgm:ruleLst/>
                                </dgm:layoutNode>
                              </dgm:forEach>
                              <dgm:forEach name="Name27" axis="self" ptType="node">
                                <dgm:layoutNode name="hierRoot4">
                                  <dgm:alg type="hierRoot"/>
                                  <dgm:shape xmlns:r="http://schemas.openxmlformats.org/officeDocument/2006/relationships" r:blip="">
                                    <dgm:adjLst/>
                                  </dgm:shape>
                                  <dgm:presOf/>
                                  <dgm:constrLst>
                                    <dgm:constr type="bendDist" for="des" ptType="parTrans" refType="sp" fact="0.5"/>
                                  </dgm:constrLst>
                                  <dgm:ruleLst/>
                                  <dgm:layoutNode name="composite4">
                                    <dgm:alg type="composite"/>
                                    <dgm:shape xmlns:r="http://schemas.openxmlformats.org/officeDocument/2006/relationships" r:blip="">
                                      <dgm:adjLst/>
                                    </dgm:shape>
                                    <dgm:presOf/>
                                    <dgm:constrLst>
                                      <dgm:constr type="w" for="ch" forName="background4" refType="w" fact="0.9"/>
                                      <dgm:constr type="h" for="ch" forName="background4" refType="w" refFor="ch" refForName="background4" fact="0.635"/>
                                      <dgm:constr type="t" for="ch" forName="background4"/>
                                      <dgm:constr type="l" for="ch" forName="background4"/>
                                      <dgm:constr type="w" for="ch" forName="text4" refType="w" fact="0.9"/>
                                      <dgm:constr type="h" for="ch" forName="text4" refType="w" refFor="ch" refForName="text4" fact="0.635"/>
                                      <dgm:constr type="t" for="ch" forName="text4" refType="w" fact="0.095"/>
                                      <dgm:constr type="l" for="ch" forName="text4" refType="w" fact="0.1"/>
                                    </dgm:constrLst>
                                    <dgm:ruleLst/>
                                    <dgm:layoutNode name="background4" moveWith="text4">
                                      <dgm:alg type="sp"/>
                                      <dgm:shape xmlns:r="http://schemas.openxmlformats.org/officeDocument/2006/relationships" type="roundRect" r:blip="">
                                        <dgm:adjLst>
                                          <dgm:adj idx="1" val="0.1"/>
                                        </dgm:adjLst>
                                      </dgm:shape>
                                      <dgm:presOf/>
                                      <dgm:constrLst/>
                                      <dgm:ruleLst/>
                                    </dgm:layoutNode>
                                    <dgm:layoutNode name="text4" styleLbl="fgAcc4">
                                      <dgm:varLst>
                                        <dgm:chPref val="3"/>
                                      </dgm:varLst>
                                      <dgm:alg type="tx"/>
                                      <dgm:shape xmlns:r="http://schemas.openxmlformats.org/officeDocument/2006/relationships" type="roundRect" r:blip="">
                                        <dgm:adjLst>
                                          <dgm:adj idx="1" val="0.1"/>
                                        </dgm:adjLst>
                                      </dgm:shape>
                                      <dgm:presOf axis="self"/>
                                      <dgm:constrLst>
                                        <dgm:constr type="tMarg" refType="primFontSz" fact="0.3"/>
                                        <dgm:constr type="bMarg" refType="primFontSz" fact="0.3"/>
                                        <dgm:constr type="lMarg" refType="primFontSz" fact="0.3"/>
                                        <dgm:constr type="rMarg" refType="primFontSz" fact="0.3"/>
                                      </dgm:constrLst>
                                      <dgm:ruleLst>
                                        <dgm:rule type="primFontSz" val="5" fact="NaN" max="NaN"/>
                                      </dgm:ruleLst>
                                    </dgm:layoutNode>
                                  </dgm:layoutNode>
                                  <dgm:layoutNode name="hierChild5">
                                    <dgm:choose name="Name28">
                                      <dgm:if name="Name29" func="var" arg="dir" op="equ" val="norm">
                                        <dgm:alg type="hierChild">
                                          <dgm:param type="linDir" val="fromL"/>
                                        </dgm:alg>
                                      </dgm:if>
                                      <dgm:else name="Name30">
                                        <dgm:alg type="hierChild">
                                          <dgm:param type="linDir" val="fromR"/>
                                        </dgm:alg>
                                      </dgm:else>
                                    </dgm:choose>
                                    <dgm:shape xmlns:r="http://schemas.openxmlformats.org/officeDocument/2006/relationships" r:blip="">
                                      <dgm:adjLst/>
                                    </dgm:shape>
                                    <dgm:presOf/>
                                    <dgm:constrLst/>
                                    <dgm:ruleLst/>
                                    <dgm:forEach name="Name31" ref="repeat"/>
                                  </dgm:layoutNode>
                                </dgm:layoutNode>
                              </dgm:forEach>
                            </dgm:forEach>
                          </dgm:layoutNode>
                        </dgm:layoutNode>
                      </dgm:forEach>
                    </dgm:forEach>
                  </dgm:layoutNode>
                </dgm:layoutNode>
              </dgm:forEach>
            </dgm:forEach>
          </dgm:layoutNode>
        </dgm:layoutNode>
      </dgm:forEach>
    </dgm:forEach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88834" name="Rectangle 2"/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eaLnBrk="1" hangingPunct="1">
              <a:defRPr sz="1200" b="0">
                <a:latin typeface="Times New Roman" pitchFamily="18" charset="0"/>
              </a:defRPr>
            </a:lvl1pPr>
          </a:lstStyle>
          <a:p>
            <a:endParaRPr lang="en-US"/>
          </a:p>
        </p:txBody>
      </p:sp>
      <p:sp>
        <p:nvSpPr>
          <p:cNvPr id="888835" name="Rectangle 3"/>
          <p:cNvSpPr>
            <a:spLocks noGrp="1" noChangeArrowheads="1"/>
          </p:cNvSpPr>
          <p:nvPr>
            <p:ph type="dt" idx="1"/>
          </p:nvPr>
        </p:nvSpPr>
        <p:spPr bwMode="auto">
          <a:xfrm>
            <a:off x="3884613" y="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 eaLnBrk="1" hangingPunct="1">
              <a:defRPr sz="1200" b="0">
                <a:latin typeface="Times New Roman" pitchFamily="18" charset="0"/>
              </a:defRPr>
            </a:lvl1pPr>
          </a:lstStyle>
          <a:p>
            <a:endParaRPr lang="en-US"/>
          </a:p>
        </p:txBody>
      </p:sp>
      <p:sp>
        <p:nvSpPr>
          <p:cNvPr id="888836" name="Rectangle 4"/>
          <p:cNvSpPr>
            <a:spLocks noGrp="1" noRot="1" noChangeAspect="1" noChangeArrowheads="1" noTextEdit="1"/>
          </p:cNvSpPr>
          <p:nvPr>
            <p:ph type="sldImg" idx="2"/>
          </p:nvPr>
        </p:nvSpPr>
        <p:spPr bwMode="auto">
          <a:xfrm>
            <a:off x="1143000" y="685800"/>
            <a:ext cx="4572000" cy="3429000"/>
          </a:xfrm>
          <a:prstGeom prst="rect">
            <a:avLst/>
          </a:prstGeom>
          <a:noFill/>
          <a:ln w="9525">
            <a:solidFill>
              <a:srgbClr val="000000"/>
            </a:solidFill>
            <a:miter lim="800000"/>
            <a:headEnd/>
            <a:tailEnd/>
          </a:ln>
          <a:effectLst/>
        </p:spPr>
      </p:sp>
      <p:sp>
        <p:nvSpPr>
          <p:cNvPr id="888837" name="Rectangle 5"/>
          <p:cNvSpPr>
            <a:spLocks noGrp="1" noChangeArrowheads="1"/>
          </p:cNvSpPr>
          <p:nvPr>
            <p:ph type="body" sz="quarter" idx="3"/>
          </p:nvPr>
        </p:nvSpPr>
        <p:spPr bwMode="auto">
          <a:xfrm>
            <a:off x="685800" y="4343400"/>
            <a:ext cx="5486400" cy="411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</a:p>
        </p:txBody>
      </p:sp>
      <p:sp>
        <p:nvSpPr>
          <p:cNvPr id="888838" name="Rectangle 6"/>
          <p:cNvSpPr>
            <a:spLocks noGrp="1" noChangeArrowheads="1"/>
          </p:cNvSpPr>
          <p:nvPr>
            <p:ph type="ftr" sz="quarter" idx="4"/>
          </p:nvPr>
        </p:nvSpPr>
        <p:spPr bwMode="auto">
          <a:xfrm>
            <a:off x="0" y="8685213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eaLnBrk="1" hangingPunct="1">
              <a:defRPr sz="1200" b="0">
                <a:latin typeface="Times New Roman" pitchFamily="18" charset="0"/>
              </a:defRPr>
            </a:lvl1pPr>
          </a:lstStyle>
          <a:p>
            <a:endParaRPr lang="en-US"/>
          </a:p>
        </p:txBody>
      </p:sp>
      <p:sp>
        <p:nvSpPr>
          <p:cNvPr id="888839" name="Rectangle 7"/>
          <p:cNvSpPr>
            <a:spLocks noGrp="1" noChangeArrowheads="1"/>
          </p:cNvSpPr>
          <p:nvPr>
            <p:ph type="sldNum" sz="quarter" idx="5"/>
          </p:nvPr>
        </p:nvSpPr>
        <p:spPr bwMode="auto">
          <a:xfrm>
            <a:off x="3884613" y="8685213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 eaLnBrk="1" hangingPunct="1">
              <a:defRPr sz="1200" b="0">
                <a:latin typeface="Times New Roman" pitchFamily="18" charset="0"/>
              </a:defRPr>
            </a:lvl1pPr>
          </a:lstStyle>
          <a:p>
            <a:fld id="{3FEF6DF9-5199-48CC-AE51-AE2B02C41A61}" type="slidenum">
              <a:rPr lang="en-US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+mn-cs"/>
      </a:defRPr>
    </a:lvl1pPr>
    <a:lvl2pPr marL="457200"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+mn-cs"/>
      </a:defRPr>
    </a:lvl2pPr>
    <a:lvl3pPr marL="914400"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+mn-cs"/>
      </a:defRPr>
    </a:lvl3pPr>
    <a:lvl4pPr marL="1371600"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+mn-cs"/>
      </a:defRPr>
    </a:lvl4pPr>
    <a:lvl5pPr marL="1828800"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FEF6DF9-5199-48CC-AE51-AE2B02C41A61}" type="slidenum">
              <a:rPr lang="en-US" smtClean="0"/>
              <a:pPr/>
              <a:t>1</a:t>
            </a:fld>
            <a:endParaRPr lang="en-US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6BC07164-EAAA-4B95-A313-2E640936C2FD}" type="slidenum">
              <a:rPr lang="en-US"/>
              <a:pPr/>
              <a:t>2</a:t>
            </a:fld>
            <a:endParaRPr lang="en-US"/>
          </a:p>
        </p:txBody>
      </p:sp>
      <p:sp>
        <p:nvSpPr>
          <p:cNvPr id="911362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91136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CC6CA983-F264-4BF3-BEC7-23072C321D5A}" type="slidenum">
              <a:rPr lang="en-US"/>
              <a:pPr/>
              <a:t>3</a:t>
            </a:fld>
            <a:endParaRPr lang="en-US"/>
          </a:p>
        </p:txBody>
      </p:sp>
      <p:sp>
        <p:nvSpPr>
          <p:cNvPr id="912386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912387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F91CD046-517F-4C72-AE17-F89C09879E54}" type="slidenum">
              <a:rPr lang="en-US"/>
              <a:pPr/>
              <a:t>4</a:t>
            </a:fld>
            <a:endParaRPr lang="en-US"/>
          </a:p>
        </p:txBody>
      </p:sp>
      <p:sp>
        <p:nvSpPr>
          <p:cNvPr id="913410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91341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9E7EC264-20F0-4182-A410-BC43BE4BB701}" type="slidenum">
              <a:rPr lang="en-US"/>
              <a:pPr/>
              <a:t>5</a:t>
            </a:fld>
            <a:endParaRPr lang="en-US"/>
          </a:p>
        </p:txBody>
      </p:sp>
      <p:sp>
        <p:nvSpPr>
          <p:cNvPr id="914434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914435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A4B74ABD-4D03-4D4E-8BC9-A0C195EE9FD6}" type="slidenum">
              <a:rPr lang="en-US"/>
              <a:pPr/>
              <a:t>6</a:t>
            </a:fld>
            <a:endParaRPr lang="en-US"/>
          </a:p>
        </p:txBody>
      </p:sp>
      <p:sp>
        <p:nvSpPr>
          <p:cNvPr id="91545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91545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E9A49039-8715-4B0B-B94D-FC0AF2F4C029}" type="slidenum">
              <a:rPr lang="en-US"/>
              <a:pPr/>
              <a:t>7</a:t>
            </a:fld>
            <a:endParaRPr lang="en-US"/>
          </a:p>
        </p:txBody>
      </p:sp>
      <p:sp>
        <p:nvSpPr>
          <p:cNvPr id="916482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91648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59954153-1B6C-4171-80D5-0DB80128107C}" type="slidenum">
              <a:rPr lang="en-US"/>
              <a:pPr/>
              <a:t>8</a:t>
            </a:fld>
            <a:endParaRPr lang="en-US"/>
          </a:p>
        </p:txBody>
      </p:sp>
      <p:sp>
        <p:nvSpPr>
          <p:cNvPr id="917506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917507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6D9DD4F9-D6F4-4F20-9C58-53CA4CA0F71A}" type="slidenum">
              <a:rPr lang="en-US"/>
              <a:pPr/>
              <a:t>9</a:t>
            </a:fld>
            <a:endParaRPr lang="en-US"/>
          </a:p>
        </p:txBody>
      </p:sp>
      <p:sp>
        <p:nvSpPr>
          <p:cNvPr id="918530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91853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D76D41BF-D308-4BA5-B209-FAC5CB9977A4}" type="slidenum">
              <a:rPr lang="en-US"/>
              <a:pPr/>
              <a:t>10</a:t>
            </a:fld>
            <a:endParaRPr lang="en-US"/>
          </a:p>
        </p:txBody>
      </p:sp>
      <p:sp>
        <p:nvSpPr>
          <p:cNvPr id="919554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919555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61C063AB-A1C4-4A80-A12B-8BD968EE8B66}" type="slidenum">
              <a:rPr lang="en-US"/>
              <a:pPr/>
              <a:t>11</a:t>
            </a:fld>
            <a:endParaRPr lang="en-US"/>
          </a:p>
        </p:txBody>
      </p:sp>
      <p:sp>
        <p:nvSpPr>
          <p:cNvPr id="92057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92057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FEF6DF9-5199-48CC-AE51-AE2B02C41A61}" type="slidenum">
              <a:rPr lang="en-US" smtClean="0"/>
              <a:pPr/>
              <a:t>12</a:t>
            </a:fld>
            <a:endParaRPr lang="en-US"/>
          </a:p>
        </p:txBody>
      </p:sp>
    </p:spTree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FEF6DF9-5199-48CC-AE51-AE2B02C41A61}" type="slidenum">
              <a:rPr lang="en-US" smtClean="0"/>
              <a:pPr/>
              <a:t>13</a:t>
            </a:fld>
            <a:endParaRPr lang="en-US"/>
          </a:p>
        </p:txBody>
      </p:sp>
    </p:spTree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FEF6DF9-5199-48CC-AE51-AE2B02C41A61}" type="slidenum">
              <a:rPr lang="en-US" smtClean="0"/>
              <a:pPr/>
              <a:t>14</a:t>
            </a:fld>
            <a:endParaRPr lang="en-US"/>
          </a:p>
        </p:txBody>
      </p:sp>
    </p:spTree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FEF6DF9-5199-48CC-AE51-AE2B02C41A61}" type="slidenum">
              <a:rPr lang="en-US" smtClean="0"/>
              <a:pPr/>
              <a:t>15</a:t>
            </a:fld>
            <a:endParaRPr lang="en-US"/>
          </a:p>
        </p:txBody>
      </p:sp>
    </p:spTree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FEF6DF9-5199-48CC-AE51-AE2B02C41A61}" type="slidenum">
              <a:rPr lang="en-US" smtClean="0"/>
              <a:pPr/>
              <a:t>16</a:t>
            </a:fld>
            <a:endParaRPr lang="en-US"/>
          </a:p>
        </p:txBody>
      </p:sp>
    </p:spTree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FEF6DF9-5199-48CC-AE51-AE2B02C41A61}" type="slidenum">
              <a:rPr lang="en-US" smtClean="0"/>
              <a:pPr/>
              <a:t>17</a:t>
            </a:fld>
            <a:endParaRPr lang="en-US"/>
          </a:p>
        </p:txBody>
      </p:sp>
    </p:spTree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FEF6DF9-5199-48CC-AE51-AE2B02C41A61}" type="slidenum">
              <a:rPr lang="en-US" smtClean="0"/>
              <a:pPr/>
              <a:t>18</a:t>
            </a:fld>
            <a:endParaRPr lang="en-US"/>
          </a:p>
        </p:txBody>
      </p:sp>
    </p:spTree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FEF6DF9-5199-48CC-AE51-AE2B02C41A61}" type="slidenum">
              <a:rPr lang="en-US" smtClean="0"/>
              <a:pPr/>
              <a:t>19</a:t>
            </a:fld>
            <a:endParaRPr lang="en-US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10946" name="Group 2"/>
          <p:cNvGrpSpPr>
            <a:grpSpLocks/>
          </p:cNvGrpSpPr>
          <p:nvPr/>
        </p:nvGrpSpPr>
        <p:grpSpPr bwMode="auto">
          <a:xfrm>
            <a:off x="0" y="2438400"/>
            <a:ext cx="9009063" cy="1052513"/>
            <a:chOff x="0" y="1536"/>
            <a:chExt cx="5675" cy="663"/>
          </a:xfrm>
        </p:grpSpPr>
        <p:grpSp>
          <p:nvGrpSpPr>
            <p:cNvPr id="210947" name="Group 3"/>
            <p:cNvGrpSpPr>
              <a:grpSpLocks/>
            </p:cNvGrpSpPr>
            <p:nvPr/>
          </p:nvGrpSpPr>
          <p:grpSpPr bwMode="auto">
            <a:xfrm>
              <a:off x="183" y="1604"/>
              <a:ext cx="448" cy="299"/>
              <a:chOff x="720" y="336"/>
              <a:chExt cx="624" cy="432"/>
            </a:xfrm>
          </p:grpSpPr>
          <p:sp>
            <p:nvSpPr>
              <p:cNvPr id="210948" name="Rectangle 4"/>
              <p:cNvSpPr>
                <a:spLocks noChangeArrowheads="1"/>
              </p:cNvSpPr>
              <p:nvPr/>
            </p:nvSpPr>
            <p:spPr bwMode="auto">
              <a:xfrm>
                <a:off x="720" y="336"/>
                <a:ext cx="384" cy="432"/>
              </a:xfrm>
              <a:prstGeom prst="rect">
                <a:avLst/>
              </a:prstGeom>
              <a:solidFill>
                <a:schemeClr val="folHlink"/>
              </a:solidFill>
              <a:ln w="9525">
                <a:noFill/>
                <a:miter lim="800000"/>
                <a:headEnd/>
                <a:tailEnd/>
              </a:ln>
              <a:effectLst/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210949" name="Rectangle 5"/>
              <p:cNvSpPr>
                <a:spLocks noChangeArrowheads="1"/>
              </p:cNvSpPr>
              <p:nvPr/>
            </p:nvSpPr>
            <p:spPr bwMode="auto">
              <a:xfrm>
                <a:off x="1056" y="336"/>
                <a:ext cx="288" cy="432"/>
              </a:xfrm>
              <a:prstGeom prst="rect">
                <a:avLst/>
              </a:prstGeom>
              <a:gradFill rotWithShape="0">
                <a:gsLst>
                  <a:gs pos="0">
                    <a:schemeClr val="folHlink"/>
                  </a:gs>
                  <a:gs pos="100000">
                    <a:schemeClr val="bg1"/>
                  </a:gs>
                </a:gsLst>
                <a:lin ang="0" scaled="1"/>
              </a:gradFill>
              <a:ln w="9525">
                <a:noFill/>
                <a:miter lim="800000"/>
                <a:headEnd/>
                <a:tailEnd/>
              </a:ln>
              <a:effectLst/>
            </p:spPr>
            <p:txBody>
              <a:bodyPr wrap="none" anchor="ctr"/>
              <a:lstStyle/>
              <a:p>
                <a:endParaRPr lang="en-US"/>
              </a:p>
            </p:txBody>
          </p:sp>
        </p:grpSp>
        <p:grpSp>
          <p:nvGrpSpPr>
            <p:cNvPr id="210950" name="Group 6"/>
            <p:cNvGrpSpPr>
              <a:grpSpLocks/>
            </p:cNvGrpSpPr>
            <p:nvPr/>
          </p:nvGrpSpPr>
          <p:grpSpPr bwMode="auto">
            <a:xfrm>
              <a:off x="261" y="1870"/>
              <a:ext cx="465" cy="299"/>
              <a:chOff x="912" y="2640"/>
              <a:chExt cx="672" cy="432"/>
            </a:xfrm>
          </p:grpSpPr>
          <p:sp>
            <p:nvSpPr>
              <p:cNvPr id="210951" name="Rectangle 7"/>
              <p:cNvSpPr>
                <a:spLocks noChangeArrowheads="1"/>
              </p:cNvSpPr>
              <p:nvPr/>
            </p:nvSpPr>
            <p:spPr bwMode="auto">
              <a:xfrm>
                <a:off x="912" y="2640"/>
                <a:ext cx="384" cy="432"/>
              </a:xfrm>
              <a:prstGeom prst="rect">
                <a:avLst/>
              </a:prstGeom>
              <a:solidFill>
                <a:schemeClr val="accent2"/>
              </a:solidFill>
              <a:ln w="9525">
                <a:noFill/>
                <a:miter lim="800000"/>
                <a:headEnd/>
                <a:tailEnd/>
              </a:ln>
              <a:effectLst/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210952" name="Rectangle 8"/>
              <p:cNvSpPr>
                <a:spLocks noChangeArrowheads="1"/>
              </p:cNvSpPr>
              <p:nvPr/>
            </p:nvSpPr>
            <p:spPr bwMode="auto">
              <a:xfrm>
                <a:off x="1248" y="2640"/>
                <a:ext cx="336" cy="432"/>
              </a:xfrm>
              <a:prstGeom prst="rect">
                <a:avLst/>
              </a:prstGeom>
              <a:gradFill rotWithShape="0">
                <a:gsLst>
                  <a:gs pos="0">
                    <a:schemeClr val="accent2"/>
                  </a:gs>
                  <a:gs pos="100000">
                    <a:schemeClr val="bg1"/>
                  </a:gs>
                </a:gsLst>
                <a:lin ang="0" scaled="1"/>
              </a:gradFill>
              <a:ln w="9525">
                <a:noFill/>
                <a:miter lim="800000"/>
                <a:headEnd/>
                <a:tailEnd/>
              </a:ln>
              <a:effectLst/>
            </p:spPr>
            <p:txBody>
              <a:bodyPr wrap="none" anchor="ctr"/>
              <a:lstStyle/>
              <a:p>
                <a:endParaRPr lang="en-US"/>
              </a:p>
            </p:txBody>
          </p:sp>
        </p:grpSp>
        <p:sp>
          <p:nvSpPr>
            <p:cNvPr id="210953" name="Rectangle 9"/>
            <p:cNvSpPr>
              <a:spLocks noChangeArrowheads="1"/>
            </p:cNvSpPr>
            <p:nvPr/>
          </p:nvSpPr>
          <p:spPr bwMode="auto">
            <a:xfrm>
              <a:off x="0" y="1824"/>
              <a:ext cx="353" cy="266"/>
            </a:xfrm>
            <a:prstGeom prst="rect">
              <a:avLst/>
            </a:prstGeom>
            <a:gradFill rotWithShape="0">
              <a:gsLst>
                <a:gs pos="0">
                  <a:schemeClr val="bg1"/>
                </a:gs>
                <a:gs pos="100000">
                  <a:schemeClr val="hlink"/>
                </a:gs>
              </a:gsLst>
              <a:lin ang="18900000" scaled="1"/>
            </a:gradFill>
            <a:ln w="9525">
              <a:noFill/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210954" name="Rectangle 10"/>
            <p:cNvSpPr>
              <a:spLocks noChangeArrowheads="1"/>
            </p:cNvSpPr>
            <p:nvPr/>
          </p:nvSpPr>
          <p:spPr bwMode="auto">
            <a:xfrm>
              <a:off x="400" y="1536"/>
              <a:ext cx="20" cy="663"/>
            </a:xfrm>
            <a:prstGeom prst="rect">
              <a:avLst/>
            </a:prstGeom>
            <a:solidFill>
              <a:schemeClr val="bg2"/>
            </a:solidFill>
            <a:ln w="9525">
              <a:noFill/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210955" name="Rectangle 11"/>
            <p:cNvSpPr>
              <a:spLocks noChangeArrowheads="1"/>
            </p:cNvSpPr>
            <p:nvPr/>
          </p:nvSpPr>
          <p:spPr bwMode="auto">
            <a:xfrm flipV="1">
              <a:off x="199" y="2054"/>
              <a:ext cx="5476" cy="35"/>
            </a:xfrm>
            <a:prstGeom prst="rect">
              <a:avLst/>
            </a:prstGeom>
            <a:gradFill rotWithShape="0">
              <a:gsLst>
                <a:gs pos="0">
                  <a:schemeClr val="bg2"/>
                </a:gs>
                <a:gs pos="100000">
                  <a:schemeClr val="bg1"/>
                </a:gs>
              </a:gsLst>
              <a:lin ang="0" scaled="1"/>
            </a:gradFill>
            <a:ln w="9525">
              <a:noFill/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en-US"/>
            </a:p>
          </p:txBody>
        </p:sp>
      </p:grpSp>
      <p:sp>
        <p:nvSpPr>
          <p:cNvPr id="210956" name="Rectangle 12"/>
          <p:cNvSpPr>
            <a:spLocks noGrp="1" noChangeArrowheads="1"/>
          </p:cNvSpPr>
          <p:nvPr>
            <p:ph type="ctrTitle"/>
          </p:nvPr>
        </p:nvSpPr>
        <p:spPr bwMode="auto">
          <a:xfrm>
            <a:off x="990600" y="1676400"/>
            <a:ext cx="7772400" cy="1462088"/>
          </a:xfrm>
          <a:prstGeom prst="rect">
            <a:avLst/>
          </a:prstGeom>
          <a:noFill/>
          <a:ln>
            <a:miter lim="800000"/>
            <a:headEnd/>
            <a:tailEnd/>
          </a:ln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210957" name="Rectangle 13"/>
          <p:cNvSpPr>
            <a:spLocks noGrp="1" noChangeArrowheads="1"/>
          </p:cNvSpPr>
          <p:nvPr>
            <p:ph type="subTitle" idx="1"/>
          </p:nvPr>
        </p:nvSpPr>
        <p:spPr bwMode="auto">
          <a:xfrm>
            <a:off x="1371600" y="3886200"/>
            <a:ext cx="6400800" cy="1752600"/>
          </a:xfrm>
          <a:prstGeom prst="rect">
            <a:avLst/>
          </a:prstGeom>
          <a:noFill/>
          <a:ln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0" indent="0" algn="ctr">
              <a:buFont typeface="Wingdings" pitchFamily="2" charset="2"/>
              <a:buNone/>
              <a:defRPr/>
            </a:lvl1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210958" name="Rectangle 1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990600" y="6248400"/>
            <a:ext cx="1905000" cy="457200"/>
          </a:xfrm>
          <a:prstGeom prst="rect">
            <a:avLst/>
          </a:prstGeom>
          <a:noFill/>
          <a:ln>
            <a:miter lim="800000"/>
            <a:headEnd/>
            <a:tailEnd/>
          </a:ln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eaLnBrk="1" hangingPunct="1">
              <a:defRPr sz="1400" b="0">
                <a:solidFill>
                  <a:schemeClr val="bg2"/>
                </a:solidFill>
                <a:latin typeface="+mn-lt"/>
              </a:defRPr>
            </a:lvl1pPr>
          </a:lstStyle>
          <a:p>
            <a:endParaRPr lang="en-US"/>
          </a:p>
        </p:txBody>
      </p:sp>
      <p:sp>
        <p:nvSpPr>
          <p:cNvPr id="210959" name="Rectangle 15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429000" y="6248400"/>
            <a:ext cx="2895600" cy="457200"/>
          </a:xfrm>
          <a:prstGeom prst="rect">
            <a:avLst/>
          </a:prstGeom>
          <a:noFill/>
          <a:ln>
            <a:miter lim="800000"/>
            <a:headEnd/>
            <a:tailEnd/>
          </a:ln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ctr" eaLnBrk="1" hangingPunct="1">
              <a:defRPr sz="1400" b="0">
                <a:solidFill>
                  <a:schemeClr val="bg2"/>
                </a:solidFill>
                <a:latin typeface="+mn-lt"/>
              </a:defRPr>
            </a:lvl1pPr>
          </a:lstStyle>
          <a:p>
            <a:endParaRPr lang="en-US"/>
          </a:p>
        </p:txBody>
      </p:sp>
      <p:sp>
        <p:nvSpPr>
          <p:cNvPr id="210960" name="Rectangle 16"/>
          <p:cNvSpPr>
            <a:spLocks noGrp="1" noChangeArrowheads="1"/>
          </p:cNvSpPr>
          <p:nvPr>
            <p:ph type="sldNum" sz="quarter" idx="4"/>
          </p:nvPr>
        </p:nvSpPr>
        <p:spPr>
          <a:xfrm>
            <a:off x="6858000" y="6248400"/>
            <a:ext cx="1905000" cy="457200"/>
          </a:xfrm>
        </p:spPr>
        <p:txBody>
          <a:bodyPr/>
          <a:lstStyle>
            <a:lvl1pPr algn="r">
              <a:defRPr sz="1400" b="0">
                <a:latin typeface="+mn-lt"/>
              </a:defRPr>
            </a:lvl1pPr>
          </a:lstStyle>
          <a:p>
            <a:fld id="{4B7EBDC9-E884-49CC-942A-3BD409C39DF6}" type="slidenum">
              <a:rPr lang="en-US"/>
              <a:pPr/>
              <a:t>‹#›</a:t>
            </a:fld>
            <a:endParaRPr lang="en-US"/>
          </a:p>
        </p:txBody>
      </p:sp>
      <p:sp>
        <p:nvSpPr>
          <p:cNvPr id="210961" name="Text Box 17"/>
          <p:cNvSpPr txBox="1">
            <a:spLocks noChangeArrowheads="1"/>
          </p:cNvSpPr>
          <p:nvPr userDrawn="1"/>
        </p:nvSpPr>
        <p:spPr bwMode="auto">
          <a:xfrm>
            <a:off x="0" y="6553200"/>
            <a:ext cx="2209800" cy="30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eaLnBrk="1" hangingPunct="1">
              <a:spcBef>
                <a:spcPct val="50000"/>
              </a:spcBef>
            </a:pPr>
            <a:r>
              <a:rPr lang="en-US" altLang="en-US" sz="1400" b="0">
                <a:latin typeface="McGrawHill-Italic" pitchFamily="2" charset="0"/>
              </a:rPr>
              <a:t>McGraw-Hill</a:t>
            </a:r>
            <a:endParaRPr lang="en-US" altLang="en-US" sz="2400" b="0">
              <a:latin typeface="Times New Roman" pitchFamily="18" charset="0"/>
            </a:endParaRPr>
          </a:p>
        </p:txBody>
      </p:sp>
      <p:sp>
        <p:nvSpPr>
          <p:cNvPr id="210962" name="Text Box 18"/>
          <p:cNvSpPr txBox="1">
            <a:spLocks noChangeArrowheads="1"/>
          </p:cNvSpPr>
          <p:nvPr userDrawn="1"/>
        </p:nvSpPr>
        <p:spPr bwMode="auto">
          <a:xfrm>
            <a:off x="4572000" y="6553200"/>
            <a:ext cx="4572000" cy="30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algn="r" eaLnBrk="1" hangingPunct="1">
              <a:spcBef>
                <a:spcPct val="50000"/>
              </a:spcBef>
              <a:buFontTx/>
              <a:buChar char="©"/>
            </a:pPr>
            <a:r>
              <a:rPr lang="en-US" altLang="en-US" sz="1400" b="0">
                <a:latin typeface="McGrawHill-Italic" pitchFamily="2" charset="0"/>
              </a:rPr>
              <a:t>The McGraw-Hill Companies, Inc., 2000</a:t>
            </a:r>
            <a:endParaRPr lang="en-US" altLang="en-US" sz="2400" b="0">
              <a:latin typeface="Times New Roman" pitchFamily="18" charset="0"/>
            </a:endParaRPr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7.</a:t>
            </a:r>
            <a:fld id="{3726855C-439A-4700-905D-51396F14550A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  <a:prstGeom prst="rect">
            <a:avLst/>
          </a:prstGeo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  <a:prstGeom prst="rect">
            <a:avLst/>
          </a:prstGeo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7.</a:t>
            </a:r>
            <a:fld id="{9E09977C-D551-4A9B-A872-5CB850141AFB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  <a:prstGeom prst="rect">
            <a:avLst/>
          </a:prstGeo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  <a:prstGeom prst="rect">
            <a:avLst/>
          </a:prstGeo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0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7.</a:t>
            </a:r>
            <a:fld id="{0EE8709C-5535-4D39-B7A0-E737B005D87F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  <a:prstGeom prst="rect">
            <a:avLst/>
          </a:prstGeo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  <a:prstGeom prst="rect">
            <a:avLst/>
          </a:prstGeo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  <a:prstGeom prst="rect">
            <a:avLst/>
          </a:prstGeo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  <a:prstGeom prst="rect">
            <a:avLst/>
          </a:prstGeo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0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7.</a:t>
            </a:r>
            <a:fld id="{D3604B3E-E232-4FF1-B36A-75033C842FE4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0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7.</a:t>
            </a:r>
            <a:fld id="{332E0099-99FA-491C-835B-A63DE58BCA04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1"/>
          <p:cNvSpPr>
            <a:spLocks noGrp="1"/>
          </p:cNvSpPr>
          <p:nvPr>
            <p:ph type="sldNum" sz="quarter" idx="10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7.</a:t>
            </a:r>
            <a:fld id="{253D596C-9285-449A-B7FF-2A4677806FC6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  <a:prstGeom prst="rect">
            <a:avLst/>
          </a:prstGeo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  <a:prstGeom prst="rect">
            <a:avLst/>
          </a:prstGeo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0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7.</a:t>
            </a:r>
            <a:fld id="{2DBF5D76-D187-448E-85F7-5E706EE0A0FC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  <a:prstGeom prst="rect">
            <a:avLst/>
          </a:prstGeo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0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7.</a:t>
            </a:r>
            <a:fld id="{6B0AEBD6-1A1D-4B92-8EDE-30EF0106F759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7.</a:t>
            </a:r>
            <a:fld id="{297273CA-861A-4C98-9D95-2A5CAC770CAB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  <a:prstGeom prst="rect">
            <a:avLst/>
          </a:prstGeo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  <a:prstGeom prst="rect">
            <a:avLst/>
          </a:prstGeo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7.</a:t>
            </a:r>
            <a:fld id="{298485D3-CC42-414C-99F4-5E5B98FAC9FA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objOnly" preserve="1">
  <p:cSld name="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/>
          </p:nvPr>
        </p:nvSpPr>
        <p:spPr>
          <a:xfrm>
            <a:off x="457200" y="274638"/>
            <a:ext cx="8229600" cy="5851525"/>
          </a:xfrm>
          <a:prstGeom prst="rect">
            <a:avLst/>
          </a:prstGeo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0"/>
          </p:nvPr>
        </p:nvSpPr>
        <p:spPr>
          <a:xfrm>
            <a:off x="0" y="6400800"/>
            <a:ext cx="1905000" cy="457200"/>
          </a:xfrm>
        </p:spPr>
        <p:txBody>
          <a:bodyPr/>
          <a:lstStyle>
            <a:lvl1pPr>
              <a:defRPr/>
            </a:lvl1pPr>
          </a:lstStyle>
          <a:p>
            <a:r>
              <a:rPr lang="en-US"/>
              <a:t>7.</a:t>
            </a:r>
            <a:fld id="{63BC3C82-FF6C-43E1-9AE6-F0781C21E9D9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9936" name="Rectangle 16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0" y="6400800"/>
            <a:ext cx="1905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eaLnBrk="1" hangingPunct="1">
              <a:defRPr sz="2000">
                <a:solidFill>
                  <a:schemeClr val="bg2"/>
                </a:solidFill>
              </a:defRPr>
            </a:lvl1pPr>
          </a:lstStyle>
          <a:p>
            <a:r>
              <a:rPr lang="en-US"/>
              <a:t>7.</a:t>
            </a:r>
            <a:fld id="{36FDB9DB-B37E-4D5A-8D44-4B8400F6825B}" type="slidenum">
              <a:rPr lang="en-US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50" r:id="rId1"/>
    <p:sldLayoutId id="2147483651" r:id="rId2"/>
    <p:sldLayoutId id="2147483652" r:id="rId3"/>
    <p:sldLayoutId id="2147483653" r:id="rId4"/>
    <p:sldLayoutId id="2147483654" r:id="rId5"/>
    <p:sldLayoutId id="2147483655" r:id="rId6"/>
    <p:sldLayoutId id="2147483656" r:id="rId7"/>
    <p:sldLayoutId id="2147483657" r:id="rId8"/>
    <p:sldLayoutId id="2147483658" r:id="rId9"/>
    <p:sldLayoutId id="2147483659" r:id="rId10"/>
    <p:sldLayoutId id="2147483660" r:id="rId11"/>
    <p:sldLayoutId id="2147483661" r:id="rId12"/>
  </p:sldLayoutIdLst>
  <p:hf hdr="0" ftr="0" dt="0"/>
  <p:txStyles>
    <p:titleStyle>
      <a:lvl1pPr algn="l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+mj-lt"/>
          <a:ea typeface="+mj-ea"/>
          <a:cs typeface="+mj-cs"/>
        </a:defRPr>
      </a:lvl1pPr>
      <a:lvl2pPr algn="l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ahoma" pitchFamily="34" charset="0"/>
        </a:defRPr>
      </a:lvl2pPr>
      <a:lvl3pPr algn="l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ahoma" pitchFamily="34" charset="0"/>
        </a:defRPr>
      </a:lvl3pPr>
      <a:lvl4pPr algn="l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ahoma" pitchFamily="34" charset="0"/>
        </a:defRPr>
      </a:lvl4pPr>
      <a:lvl5pPr algn="l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ahoma" pitchFamily="34" charset="0"/>
        </a:defRPr>
      </a:lvl5pPr>
      <a:lvl6pPr marL="457200" algn="l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ahoma" pitchFamily="34" charset="0"/>
        </a:defRPr>
      </a:lvl6pPr>
      <a:lvl7pPr marL="914400" algn="l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ahoma" pitchFamily="34" charset="0"/>
        </a:defRPr>
      </a:lvl7pPr>
      <a:lvl8pPr marL="1371600" algn="l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ahoma" pitchFamily="34" charset="0"/>
        </a:defRPr>
      </a:lvl8pPr>
      <a:lvl9pPr marL="1828800" algn="l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ahoma" pitchFamily="34" charset="0"/>
        </a:defRPr>
      </a:lvl9pPr>
    </p:titleStyle>
    <p:bodyStyle>
      <a:lvl1pPr marL="342900" indent="-342900" algn="l" rtl="0" fontAlgn="base">
        <a:spcBef>
          <a:spcPct val="20000"/>
        </a:spcBef>
        <a:spcAft>
          <a:spcPct val="0"/>
        </a:spcAft>
        <a:buClr>
          <a:schemeClr val="folHlink"/>
        </a:buClr>
        <a:buSzPct val="60000"/>
        <a:buFont typeface="Wingdings" pitchFamily="2" charset="2"/>
        <a:buChar char="n"/>
        <a:defRPr sz="3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fontAlgn="base">
        <a:spcBef>
          <a:spcPct val="20000"/>
        </a:spcBef>
        <a:spcAft>
          <a:spcPct val="0"/>
        </a:spcAft>
        <a:buClr>
          <a:schemeClr val="hlink"/>
        </a:buClr>
        <a:buSzPct val="55000"/>
        <a:buFont typeface="Wingdings" pitchFamily="2" charset="2"/>
        <a:buChar char="n"/>
        <a:defRPr sz="2800">
          <a:solidFill>
            <a:schemeClr val="tx1"/>
          </a:solidFill>
          <a:latin typeface="+mn-lt"/>
        </a:defRPr>
      </a:lvl2pPr>
      <a:lvl3pPr marL="1143000" indent="-228600" algn="l" rtl="0" fontAlgn="base">
        <a:spcBef>
          <a:spcPct val="20000"/>
        </a:spcBef>
        <a:spcAft>
          <a:spcPct val="0"/>
        </a:spcAft>
        <a:buClr>
          <a:schemeClr val="folHlink"/>
        </a:buClr>
        <a:buSzPct val="50000"/>
        <a:buFont typeface="Wingdings" pitchFamily="2" charset="2"/>
        <a:buChar char="n"/>
        <a:defRPr sz="2400">
          <a:solidFill>
            <a:schemeClr val="tx1"/>
          </a:solidFill>
          <a:latin typeface="+mn-lt"/>
        </a:defRPr>
      </a:lvl3pPr>
      <a:lvl4pPr marL="1600200" indent="-228600" algn="l" rtl="0" fontAlgn="base">
        <a:spcBef>
          <a:spcPct val="20000"/>
        </a:spcBef>
        <a:spcAft>
          <a:spcPct val="0"/>
        </a:spcAft>
        <a:buClr>
          <a:schemeClr val="accent2"/>
        </a:buClr>
        <a:buSzPct val="55000"/>
        <a:buFont typeface="Wingdings" pitchFamily="2" charset="2"/>
        <a:buChar char="n"/>
        <a:defRPr sz="2000">
          <a:solidFill>
            <a:schemeClr val="tx1"/>
          </a:solidFill>
          <a:latin typeface="+mn-lt"/>
        </a:defRPr>
      </a:lvl4pPr>
      <a:lvl5pPr marL="2057400" indent="-228600" algn="l" rtl="0" fontAlgn="base">
        <a:spcBef>
          <a:spcPct val="20000"/>
        </a:spcBef>
        <a:spcAft>
          <a:spcPct val="0"/>
        </a:spcAft>
        <a:buClr>
          <a:schemeClr val="accent1"/>
        </a:buClr>
        <a:buSzPct val="50000"/>
        <a:buFont typeface="Wingdings" pitchFamily="2" charset="2"/>
        <a:buChar char="n"/>
        <a:defRPr sz="2000">
          <a:solidFill>
            <a:schemeClr val="tx1"/>
          </a:solidFill>
          <a:latin typeface="+mn-lt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lr>
          <a:schemeClr val="accent1"/>
        </a:buClr>
        <a:buSzPct val="50000"/>
        <a:buFont typeface="Wingdings" pitchFamily="2" charset="2"/>
        <a:buChar char="n"/>
        <a:defRPr sz="2000">
          <a:solidFill>
            <a:schemeClr val="tx1"/>
          </a:solidFill>
          <a:latin typeface="+mn-lt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lr>
          <a:schemeClr val="accent1"/>
        </a:buClr>
        <a:buSzPct val="50000"/>
        <a:buFont typeface="Wingdings" pitchFamily="2" charset="2"/>
        <a:buChar char="n"/>
        <a:defRPr sz="2000">
          <a:solidFill>
            <a:schemeClr val="tx1"/>
          </a:solidFill>
          <a:latin typeface="+mn-lt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lr>
          <a:schemeClr val="accent1"/>
        </a:buClr>
        <a:buSzPct val="50000"/>
        <a:buFont typeface="Wingdings" pitchFamily="2" charset="2"/>
        <a:buChar char="n"/>
        <a:defRPr sz="2000">
          <a:solidFill>
            <a:schemeClr val="tx1"/>
          </a:solidFill>
          <a:latin typeface="+mn-lt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lr>
          <a:schemeClr val="accent1"/>
        </a:buClr>
        <a:buSzPct val="50000"/>
        <a:buFont typeface="Wingdings" pitchFamily="2" charset="2"/>
        <a:buChar char="n"/>
        <a:defRPr sz="2000">
          <a:solidFill>
            <a:schemeClr val="tx1"/>
          </a:solidFill>
          <a:latin typeface="+mn-lt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wmf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7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7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1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diagramData" Target="../diagrams/data1.xml"/><Relationship Id="rId7" Type="http://schemas.microsoft.com/office/2007/relationships/diagramDrawing" Target="../diagrams/drawing1.xml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2.xml"/><Relationship Id="rId6" Type="http://schemas.openxmlformats.org/officeDocument/2006/relationships/diagramColors" Target="../diagrams/colors1.xml"/><Relationship Id="rId5" Type="http://schemas.openxmlformats.org/officeDocument/2006/relationships/diagramQuickStyle" Target="../diagrams/quickStyle1.xml"/><Relationship Id="rId4" Type="http://schemas.openxmlformats.org/officeDocument/2006/relationships/diagramLayout" Target="../diagrams/layout1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7.xml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8.xml"/><Relationship Id="rId1" Type="http://schemas.openxmlformats.org/officeDocument/2006/relationships/slideLayout" Target="../slideLayouts/slideLayout3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9.xml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Optical Fiber		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Advantages:</a:t>
            </a:r>
          </a:p>
          <a:p>
            <a:pPr lvl="1"/>
            <a:r>
              <a:rPr lang="en-US" dirty="0" smtClean="0"/>
              <a:t>Noise resistance</a:t>
            </a:r>
          </a:p>
          <a:p>
            <a:pPr lvl="1"/>
            <a:r>
              <a:rPr lang="en-US" dirty="0" smtClean="0"/>
              <a:t>Less signal attenuation </a:t>
            </a:r>
          </a:p>
          <a:p>
            <a:pPr lvl="1"/>
            <a:r>
              <a:rPr lang="en-US" dirty="0" smtClean="0"/>
              <a:t>Higher bandwidth</a:t>
            </a:r>
          </a:p>
          <a:p>
            <a:r>
              <a:rPr lang="en-US" dirty="0" smtClean="0"/>
              <a:t>Disadvantages</a:t>
            </a:r>
          </a:p>
          <a:p>
            <a:pPr lvl="1"/>
            <a:r>
              <a:rPr lang="en-US" dirty="0" smtClean="0"/>
              <a:t>Cost</a:t>
            </a:r>
          </a:p>
          <a:p>
            <a:pPr lvl="1"/>
            <a:r>
              <a:rPr lang="en-US" dirty="0" smtClean="0"/>
              <a:t>Installation/maintenance</a:t>
            </a:r>
          </a:p>
          <a:p>
            <a:pPr lvl="1"/>
            <a:r>
              <a:rPr lang="en-US" dirty="0" smtClean="0"/>
              <a:t>Fragility</a:t>
            </a:r>
          </a:p>
          <a:p>
            <a:pPr lvl="1"/>
            <a:endParaRPr lang="en-US" dirty="0"/>
          </a:p>
        </p:txBody>
      </p:sp>
      <p:sp>
        <p:nvSpPr>
          <p:cNvPr id="2" name="Slide Number Placeholder 1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r>
              <a:rPr lang="en-US" smtClean="0"/>
              <a:t>7.</a:t>
            </a:r>
            <a:fld id="{253D596C-9285-449A-B7FF-2A4677806FC6}" type="slidenum">
              <a:rPr lang="en-US" smtClean="0"/>
              <a:pPr/>
              <a:t>1</a:t>
            </a:fld>
            <a:endParaRPr lang="en-US"/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Slide Number Placeholder 1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r>
              <a:rPr lang="en-US"/>
              <a:t>7.</a:t>
            </a:r>
            <a:fld id="{FA515FEF-398C-4719-A333-7D4224C41260}" type="slidenum">
              <a:rPr lang="en-US"/>
              <a:pPr/>
              <a:t>2</a:t>
            </a:fld>
            <a:endParaRPr lang="en-US"/>
          </a:p>
        </p:txBody>
      </p:sp>
      <p:sp>
        <p:nvSpPr>
          <p:cNvPr id="858114" name="Rectangle 2"/>
          <p:cNvSpPr>
            <a:spLocks noChangeArrowheads="1"/>
          </p:cNvSpPr>
          <p:nvPr/>
        </p:nvSpPr>
        <p:spPr bwMode="auto">
          <a:xfrm>
            <a:off x="0" y="0"/>
            <a:ext cx="9144000" cy="1371600"/>
          </a:xfrm>
          <a:prstGeom prst="rect">
            <a:avLst/>
          </a:prstGeom>
          <a:solidFill>
            <a:srgbClr val="33CCFF"/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endParaRPr lang="en-US">
              <a:effectLst>
                <a:outerShdw blurRad="38100" dist="38100" dir="2700000" algn="tl">
                  <a:srgbClr val="FFFFFF"/>
                </a:outerShdw>
              </a:effectLst>
              <a:latin typeface="Times New Roman" pitchFamily="18" charset="0"/>
            </a:endParaRPr>
          </a:p>
        </p:txBody>
      </p:sp>
      <p:sp>
        <p:nvSpPr>
          <p:cNvPr id="858115" name="Text Box 3"/>
          <p:cNvSpPr txBox="1">
            <a:spLocks noChangeArrowheads="1"/>
          </p:cNvSpPr>
          <p:nvPr/>
        </p:nvSpPr>
        <p:spPr bwMode="auto">
          <a:xfrm>
            <a:off x="228600" y="406400"/>
            <a:ext cx="7108825" cy="5794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>
                <a:effectLst>
                  <a:outerShdw blurRad="38100" dist="38100" dir="2700000" algn="tl">
                    <a:srgbClr val="C0C0C0"/>
                  </a:outerShdw>
                </a:effectLst>
                <a:latin typeface="Times" pitchFamily="18" charset="0"/>
              </a:rPr>
              <a:t>7-2   UNGUIDED MEDIA: WIRELESS</a:t>
            </a:r>
          </a:p>
        </p:txBody>
      </p:sp>
      <p:sp>
        <p:nvSpPr>
          <p:cNvPr id="858116" name="Text Box 4"/>
          <p:cNvSpPr txBox="1">
            <a:spLocks noChangeArrowheads="1"/>
          </p:cNvSpPr>
          <p:nvPr/>
        </p:nvSpPr>
        <p:spPr bwMode="auto">
          <a:xfrm>
            <a:off x="8229600" y="6400800"/>
            <a:ext cx="18415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endParaRPr lang="en-US" sz="1800">
              <a:latin typeface="Times New Roman" pitchFamily="18" charset="0"/>
            </a:endParaRPr>
          </a:p>
        </p:txBody>
      </p:sp>
      <p:sp>
        <p:nvSpPr>
          <p:cNvPr id="858117" name="Rectangle 5"/>
          <p:cNvSpPr>
            <a:spLocks noChangeArrowheads="1"/>
          </p:cNvSpPr>
          <p:nvPr/>
        </p:nvSpPr>
        <p:spPr bwMode="auto">
          <a:xfrm>
            <a:off x="304800" y="1385888"/>
            <a:ext cx="8229600" cy="18002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anchor="ctr">
            <a:spAutoFit/>
          </a:bodyPr>
          <a:lstStyle/>
          <a:p>
            <a:pPr algn="just" eaLnBrk="1" hangingPunct="1"/>
            <a:r>
              <a:rPr lang="en-US" sz="2800" i="1"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itchFamily="18" charset="0"/>
              </a:rPr>
              <a:t>Unguided media transport electromagnetic waves without using a physical conductor. This type of communication is often referred to as wireless communication.</a:t>
            </a:r>
          </a:p>
        </p:txBody>
      </p:sp>
      <p:sp>
        <p:nvSpPr>
          <p:cNvPr id="858121" name="Rectangle 9"/>
          <p:cNvSpPr>
            <a:spLocks noChangeArrowheads="1"/>
          </p:cNvSpPr>
          <p:nvPr/>
        </p:nvSpPr>
        <p:spPr bwMode="auto">
          <a:xfrm>
            <a:off x="152400" y="4679950"/>
            <a:ext cx="6705600" cy="11874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>
              <a:buClr>
                <a:schemeClr val="tx1"/>
              </a:buClr>
              <a:buSzPct val="117000"/>
              <a:buFont typeface="Wingdings" pitchFamily="2" charset="2"/>
              <a:buNone/>
            </a:pPr>
            <a:r>
              <a:rPr lang="en-US" sz="2400">
                <a:solidFill>
                  <a:srgbClr val="0033CC"/>
                </a:solidFill>
                <a:latin typeface="Times New Roman" pitchFamily="18" charset="0"/>
              </a:rPr>
              <a:t>Radio Waves</a:t>
            </a:r>
          </a:p>
          <a:p>
            <a:pPr>
              <a:buClr>
                <a:schemeClr val="tx1"/>
              </a:buClr>
              <a:buSzPct val="117000"/>
              <a:buFont typeface="Wingdings" pitchFamily="2" charset="2"/>
              <a:buNone/>
            </a:pPr>
            <a:r>
              <a:rPr lang="en-US" sz="2400">
                <a:solidFill>
                  <a:srgbClr val="0033CC"/>
                </a:solidFill>
                <a:latin typeface="Times New Roman" pitchFamily="18" charset="0"/>
              </a:rPr>
              <a:t>Microwaves</a:t>
            </a:r>
          </a:p>
          <a:p>
            <a:pPr>
              <a:buClr>
                <a:schemeClr val="tx1"/>
              </a:buClr>
              <a:buSzPct val="117000"/>
              <a:buFont typeface="Wingdings" pitchFamily="2" charset="2"/>
              <a:buNone/>
            </a:pPr>
            <a:r>
              <a:rPr lang="fr-FR" sz="2400">
                <a:solidFill>
                  <a:srgbClr val="0033CC"/>
                </a:solidFill>
                <a:latin typeface="Times New Roman" pitchFamily="18" charset="0"/>
              </a:rPr>
              <a:t>Infrared</a:t>
            </a:r>
            <a:endParaRPr lang="en-US" sz="2400">
              <a:solidFill>
                <a:srgbClr val="0033CC"/>
              </a:solidFill>
              <a:latin typeface="Times New Roman" pitchFamily="18" charset="0"/>
            </a:endParaRPr>
          </a:p>
        </p:txBody>
      </p:sp>
      <p:sp>
        <p:nvSpPr>
          <p:cNvPr id="858122" name="Text Box 10"/>
          <p:cNvSpPr txBox="1">
            <a:spLocks noChangeArrowheads="1"/>
          </p:cNvSpPr>
          <p:nvPr/>
        </p:nvSpPr>
        <p:spPr bwMode="auto">
          <a:xfrm>
            <a:off x="165100" y="4203700"/>
            <a:ext cx="4862513" cy="519113"/>
          </a:xfrm>
          <a:prstGeom prst="rect">
            <a:avLst/>
          </a:prstGeom>
          <a:noFill/>
          <a:ln w="76200" algn="ctr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/>
            <a:r>
              <a:rPr lang="en-US" sz="2800" i="1" u="sng">
                <a:solidFill>
                  <a:schemeClr val="hlink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itchFamily="18" charset="0"/>
              </a:rPr>
              <a:t>Topics discussed in this section: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Slide Number Placeholder 1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r>
              <a:rPr lang="en-US"/>
              <a:t>7.</a:t>
            </a:r>
            <a:fld id="{70754C14-1E29-4775-92AE-3F90DE571AB0}" type="slidenum">
              <a:rPr lang="en-US"/>
              <a:pPr/>
              <a:t>3</a:t>
            </a:fld>
            <a:endParaRPr lang="en-US"/>
          </a:p>
        </p:txBody>
      </p:sp>
      <p:sp>
        <p:nvSpPr>
          <p:cNvPr id="875522" name="Line 2"/>
          <p:cNvSpPr>
            <a:spLocks noChangeShapeType="1"/>
          </p:cNvSpPr>
          <p:nvPr/>
        </p:nvSpPr>
        <p:spPr bwMode="auto">
          <a:xfrm>
            <a:off x="152400" y="533400"/>
            <a:ext cx="8763000" cy="0"/>
          </a:xfrm>
          <a:prstGeom prst="line">
            <a:avLst/>
          </a:prstGeom>
          <a:noFill/>
          <a:ln w="76200">
            <a:solidFill>
              <a:schemeClr val="hlink"/>
            </a:solidFill>
            <a:round/>
            <a:headEnd/>
            <a:tailEnd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875523" name="Line 3"/>
          <p:cNvSpPr>
            <a:spLocks noChangeShapeType="1"/>
          </p:cNvSpPr>
          <p:nvPr/>
        </p:nvSpPr>
        <p:spPr bwMode="auto">
          <a:xfrm>
            <a:off x="152400" y="1371600"/>
            <a:ext cx="8763000" cy="0"/>
          </a:xfrm>
          <a:prstGeom prst="line">
            <a:avLst/>
          </a:prstGeom>
          <a:noFill/>
          <a:ln w="19050">
            <a:solidFill>
              <a:schemeClr val="hlink"/>
            </a:solidFill>
            <a:round/>
            <a:headEnd/>
            <a:tailEnd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875524" name="Text Box 4"/>
          <p:cNvSpPr txBox="1">
            <a:spLocks noChangeArrowheads="1"/>
          </p:cNvSpPr>
          <p:nvPr/>
        </p:nvSpPr>
        <p:spPr bwMode="auto">
          <a:xfrm>
            <a:off x="304800" y="762000"/>
            <a:ext cx="7510463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400">
                <a:solidFill>
                  <a:schemeClr val="folHlink"/>
                </a:solidFill>
                <a:latin typeface="Times New Roman" pitchFamily="18" charset="0"/>
              </a:rPr>
              <a:t>Figure 7.17  </a:t>
            </a:r>
            <a:r>
              <a:rPr lang="en-US" sz="2000" i="1">
                <a:latin typeface="Times New Roman" pitchFamily="18" charset="0"/>
              </a:rPr>
              <a:t>Electromagnetic spectrum for wireless communication</a:t>
            </a:r>
          </a:p>
        </p:txBody>
      </p:sp>
      <p:sp>
        <p:nvSpPr>
          <p:cNvPr id="875525" name="Line 5"/>
          <p:cNvSpPr>
            <a:spLocks noChangeShapeType="1"/>
          </p:cNvSpPr>
          <p:nvPr/>
        </p:nvSpPr>
        <p:spPr bwMode="auto">
          <a:xfrm>
            <a:off x="152400" y="6248400"/>
            <a:ext cx="8763000" cy="0"/>
          </a:xfrm>
          <a:prstGeom prst="line">
            <a:avLst/>
          </a:prstGeom>
          <a:noFill/>
          <a:ln w="76200">
            <a:solidFill>
              <a:schemeClr val="hlink"/>
            </a:solidFill>
            <a:round/>
            <a:headEnd/>
            <a:tailEnd/>
          </a:ln>
          <a:effectLst/>
        </p:spPr>
        <p:txBody>
          <a:bodyPr/>
          <a:lstStyle/>
          <a:p>
            <a:endParaRPr lang="en-US"/>
          </a:p>
        </p:txBody>
      </p:sp>
      <p:pic>
        <p:nvPicPr>
          <p:cNvPr id="875526" name="Picture 6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209550" y="2590800"/>
            <a:ext cx="8401050" cy="2133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Slide Number Placeholder 1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r>
              <a:rPr lang="en-US"/>
              <a:t>7.</a:t>
            </a:r>
            <a:fld id="{9A3AB0FE-BEF6-49F4-90B0-F5C790F3E912}" type="slidenum">
              <a:rPr lang="en-US"/>
              <a:pPr/>
              <a:t>4</a:t>
            </a:fld>
            <a:endParaRPr lang="en-US"/>
          </a:p>
        </p:txBody>
      </p:sp>
      <p:sp>
        <p:nvSpPr>
          <p:cNvPr id="876546" name="Line 2"/>
          <p:cNvSpPr>
            <a:spLocks noChangeShapeType="1"/>
          </p:cNvSpPr>
          <p:nvPr/>
        </p:nvSpPr>
        <p:spPr bwMode="auto">
          <a:xfrm>
            <a:off x="152400" y="533400"/>
            <a:ext cx="8763000" cy="0"/>
          </a:xfrm>
          <a:prstGeom prst="line">
            <a:avLst/>
          </a:prstGeom>
          <a:noFill/>
          <a:ln w="76200">
            <a:solidFill>
              <a:schemeClr val="hlink"/>
            </a:solidFill>
            <a:round/>
            <a:headEnd/>
            <a:tailEnd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876547" name="Line 3"/>
          <p:cNvSpPr>
            <a:spLocks noChangeShapeType="1"/>
          </p:cNvSpPr>
          <p:nvPr/>
        </p:nvSpPr>
        <p:spPr bwMode="auto">
          <a:xfrm>
            <a:off x="152400" y="1371600"/>
            <a:ext cx="8763000" cy="0"/>
          </a:xfrm>
          <a:prstGeom prst="line">
            <a:avLst/>
          </a:prstGeom>
          <a:noFill/>
          <a:ln w="19050">
            <a:solidFill>
              <a:schemeClr val="hlink"/>
            </a:solidFill>
            <a:round/>
            <a:headEnd/>
            <a:tailEnd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876548" name="Text Box 4"/>
          <p:cNvSpPr txBox="1">
            <a:spLocks noChangeArrowheads="1"/>
          </p:cNvSpPr>
          <p:nvPr/>
        </p:nvSpPr>
        <p:spPr bwMode="auto">
          <a:xfrm>
            <a:off x="304800" y="762000"/>
            <a:ext cx="4041775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400">
                <a:solidFill>
                  <a:schemeClr val="folHlink"/>
                </a:solidFill>
                <a:latin typeface="Times New Roman" pitchFamily="18" charset="0"/>
              </a:rPr>
              <a:t>Figure 7.18  </a:t>
            </a:r>
            <a:r>
              <a:rPr lang="en-US" sz="2000" i="1">
                <a:latin typeface="Times New Roman" pitchFamily="18" charset="0"/>
              </a:rPr>
              <a:t>Propagation methods</a:t>
            </a:r>
          </a:p>
        </p:txBody>
      </p:sp>
      <p:sp>
        <p:nvSpPr>
          <p:cNvPr id="876549" name="Line 5"/>
          <p:cNvSpPr>
            <a:spLocks noChangeShapeType="1"/>
          </p:cNvSpPr>
          <p:nvPr/>
        </p:nvSpPr>
        <p:spPr bwMode="auto">
          <a:xfrm>
            <a:off x="152400" y="6248400"/>
            <a:ext cx="8763000" cy="0"/>
          </a:xfrm>
          <a:prstGeom prst="line">
            <a:avLst/>
          </a:prstGeom>
          <a:noFill/>
          <a:ln w="76200">
            <a:solidFill>
              <a:schemeClr val="hlink"/>
            </a:solidFill>
            <a:round/>
            <a:headEnd/>
            <a:tailEnd/>
          </a:ln>
          <a:effectLst/>
        </p:spPr>
        <p:txBody>
          <a:bodyPr/>
          <a:lstStyle/>
          <a:p>
            <a:endParaRPr lang="en-US"/>
          </a:p>
        </p:txBody>
      </p:sp>
      <p:pic>
        <p:nvPicPr>
          <p:cNvPr id="876550" name="Picture 6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338138" y="1917700"/>
            <a:ext cx="8501062" cy="35687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1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r>
              <a:rPr lang="en-US"/>
              <a:t>7.</a:t>
            </a:r>
            <a:fld id="{9196CB6C-B299-4A17-8F5E-4EA716BA313F}" type="slidenum">
              <a:rPr lang="en-US"/>
              <a:pPr/>
              <a:t>5</a:t>
            </a:fld>
            <a:endParaRPr lang="en-US"/>
          </a:p>
        </p:txBody>
      </p:sp>
      <p:sp>
        <p:nvSpPr>
          <p:cNvPr id="887810" name="Text Box 2"/>
          <p:cNvSpPr txBox="1">
            <a:spLocks noChangeArrowheads="1"/>
          </p:cNvSpPr>
          <p:nvPr/>
        </p:nvSpPr>
        <p:spPr bwMode="auto">
          <a:xfrm>
            <a:off x="795338" y="668338"/>
            <a:ext cx="2201862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400">
                <a:solidFill>
                  <a:schemeClr val="folHlink"/>
                </a:solidFill>
                <a:latin typeface="Times New Roman" pitchFamily="18" charset="0"/>
              </a:rPr>
              <a:t>Table 7.4  </a:t>
            </a:r>
            <a:r>
              <a:rPr lang="en-US" sz="2000" i="1">
                <a:latin typeface="Times New Roman" pitchFamily="18" charset="0"/>
              </a:rPr>
              <a:t>Bands</a:t>
            </a:r>
          </a:p>
        </p:txBody>
      </p:sp>
      <p:pic>
        <p:nvPicPr>
          <p:cNvPr id="887812" name="Picture 4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685800" y="1201738"/>
            <a:ext cx="7797800" cy="47418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Slide Number Placeholder 1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r>
              <a:rPr lang="en-US"/>
              <a:t>7.</a:t>
            </a:r>
            <a:fld id="{BE7ABF5A-58F0-46D7-9529-060ACCB66A57}" type="slidenum">
              <a:rPr lang="en-US"/>
              <a:pPr/>
              <a:t>6</a:t>
            </a:fld>
            <a:endParaRPr lang="en-US"/>
          </a:p>
        </p:txBody>
      </p:sp>
      <p:sp>
        <p:nvSpPr>
          <p:cNvPr id="877570" name="Line 2"/>
          <p:cNvSpPr>
            <a:spLocks noChangeShapeType="1"/>
          </p:cNvSpPr>
          <p:nvPr/>
        </p:nvSpPr>
        <p:spPr bwMode="auto">
          <a:xfrm>
            <a:off x="152400" y="533400"/>
            <a:ext cx="8763000" cy="0"/>
          </a:xfrm>
          <a:prstGeom prst="line">
            <a:avLst/>
          </a:prstGeom>
          <a:noFill/>
          <a:ln w="76200">
            <a:solidFill>
              <a:schemeClr val="hlink"/>
            </a:solidFill>
            <a:round/>
            <a:headEnd/>
            <a:tailEnd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877571" name="Line 3"/>
          <p:cNvSpPr>
            <a:spLocks noChangeShapeType="1"/>
          </p:cNvSpPr>
          <p:nvPr/>
        </p:nvSpPr>
        <p:spPr bwMode="auto">
          <a:xfrm>
            <a:off x="152400" y="1371600"/>
            <a:ext cx="8763000" cy="0"/>
          </a:xfrm>
          <a:prstGeom prst="line">
            <a:avLst/>
          </a:prstGeom>
          <a:noFill/>
          <a:ln w="19050">
            <a:solidFill>
              <a:schemeClr val="hlink"/>
            </a:solidFill>
            <a:round/>
            <a:headEnd/>
            <a:tailEnd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877572" name="Text Box 4"/>
          <p:cNvSpPr txBox="1">
            <a:spLocks noChangeArrowheads="1"/>
          </p:cNvSpPr>
          <p:nvPr/>
        </p:nvSpPr>
        <p:spPr bwMode="auto">
          <a:xfrm>
            <a:off x="304800" y="762000"/>
            <a:ext cx="4778375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400">
                <a:solidFill>
                  <a:schemeClr val="folHlink"/>
                </a:solidFill>
                <a:latin typeface="Times New Roman" pitchFamily="18" charset="0"/>
              </a:rPr>
              <a:t>Figure 7.19  </a:t>
            </a:r>
            <a:r>
              <a:rPr lang="en-US" sz="2000" i="1">
                <a:latin typeface="Times New Roman" pitchFamily="18" charset="0"/>
              </a:rPr>
              <a:t>Wireless transmission waves</a:t>
            </a:r>
          </a:p>
        </p:txBody>
      </p:sp>
      <p:sp>
        <p:nvSpPr>
          <p:cNvPr id="877573" name="Line 5"/>
          <p:cNvSpPr>
            <a:spLocks noChangeShapeType="1"/>
          </p:cNvSpPr>
          <p:nvPr/>
        </p:nvSpPr>
        <p:spPr bwMode="auto">
          <a:xfrm>
            <a:off x="152400" y="6248400"/>
            <a:ext cx="8763000" cy="0"/>
          </a:xfrm>
          <a:prstGeom prst="line">
            <a:avLst/>
          </a:prstGeom>
          <a:noFill/>
          <a:ln w="76200">
            <a:solidFill>
              <a:schemeClr val="hlink"/>
            </a:solidFill>
            <a:round/>
            <a:headEnd/>
            <a:tailEnd/>
          </a:ln>
          <a:effectLst/>
        </p:spPr>
        <p:txBody>
          <a:bodyPr/>
          <a:lstStyle/>
          <a:p>
            <a:endParaRPr lang="en-US"/>
          </a:p>
        </p:txBody>
      </p:sp>
      <p:pic>
        <p:nvPicPr>
          <p:cNvPr id="877574" name="Picture 6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452438" y="2043113"/>
            <a:ext cx="8239125" cy="2771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Slide Number Placeholder 1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r>
              <a:rPr lang="en-US"/>
              <a:t>7.</a:t>
            </a:r>
            <a:fld id="{2EC58A00-A0AF-4DBE-8F9F-3FEF8E86E1DC}" type="slidenum">
              <a:rPr lang="en-US"/>
              <a:pPr/>
              <a:t>7</a:t>
            </a:fld>
            <a:endParaRPr lang="en-US"/>
          </a:p>
        </p:txBody>
      </p:sp>
      <p:sp>
        <p:nvSpPr>
          <p:cNvPr id="878594" name="Line 2"/>
          <p:cNvSpPr>
            <a:spLocks noChangeShapeType="1"/>
          </p:cNvSpPr>
          <p:nvPr/>
        </p:nvSpPr>
        <p:spPr bwMode="auto">
          <a:xfrm>
            <a:off x="152400" y="533400"/>
            <a:ext cx="8763000" cy="0"/>
          </a:xfrm>
          <a:prstGeom prst="line">
            <a:avLst/>
          </a:prstGeom>
          <a:noFill/>
          <a:ln w="76200">
            <a:solidFill>
              <a:schemeClr val="hlink"/>
            </a:solidFill>
            <a:round/>
            <a:headEnd/>
            <a:tailEnd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878595" name="Line 3"/>
          <p:cNvSpPr>
            <a:spLocks noChangeShapeType="1"/>
          </p:cNvSpPr>
          <p:nvPr/>
        </p:nvSpPr>
        <p:spPr bwMode="auto">
          <a:xfrm>
            <a:off x="152400" y="1371600"/>
            <a:ext cx="8763000" cy="0"/>
          </a:xfrm>
          <a:prstGeom prst="line">
            <a:avLst/>
          </a:prstGeom>
          <a:noFill/>
          <a:ln w="19050">
            <a:solidFill>
              <a:schemeClr val="hlink"/>
            </a:solidFill>
            <a:round/>
            <a:headEnd/>
            <a:tailEnd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878596" name="Text Box 4"/>
          <p:cNvSpPr txBox="1">
            <a:spLocks noChangeArrowheads="1"/>
          </p:cNvSpPr>
          <p:nvPr/>
        </p:nvSpPr>
        <p:spPr bwMode="auto">
          <a:xfrm>
            <a:off x="304800" y="762000"/>
            <a:ext cx="4449763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400">
                <a:solidFill>
                  <a:schemeClr val="folHlink"/>
                </a:solidFill>
                <a:latin typeface="Times New Roman" pitchFamily="18" charset="0"/>
              </a:rPr>
              <a:t>Figure 7.20  </a:t>
            </a:r>
            <a:r>
              <a:rPr lang="en-US" sz="2000" i="1">
                <a:latin typeface="Times New Roman" pitchFamily="18" charset="0"/>
              </a:rPr>
              <a:t>Omnidirectional antenna</a:t>
            </a:r>
          </a:p>
        </p:txBody>
      </p:sp>
      <p:sp>
        <p:nvSpPr>
          <p:cNvPr id="878597" name="Line 5"/>
          <p:cNvSpPr>
            <a:spLocks noChangeShapeType="1"/>
          </p:cNvSpPr>
          <p:nvPr/>
        </p:nvSpPr>
        <p:spPr bwMode="auto">
          <a:xfrm>
            <a:off x="152400" y="6248400"/>
            <a:ext cx="8763000" cy="0"/>
          </a:xfrm>
          <a:prstGeom prst="line">
            <a:avLst/>
          </a:prstGeom>
          <a:noFill/>
          <a:ln w="76200">
            <a:solidFill>
              <a:schemeClr val="hlink"/>
            </a:solidFill>
            <a:round/>
            <a:headEnd/>
            <a:tailEnd/>
          </a:ln>
          <a:effectLst/>
        </p:spPr>
        <p:txBody>
          <a:bodyPr/>
          <a:lstStyle/>
          <a:p>
            <a:endParaRPr lang="en-US"/>
          </a:p>
        </p:txBody>
      </p:sp>
      <p:pic>
        <p:nvPicPr>
          <p:cNvPr id="878598" name="Picture 6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2679700" y="2039938"/>
            <a:ext cx="3263900" cy="36750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Slide Number Placeholder 1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r>
              <a:rPr lang="en-US"/>
              <a:t>7.</a:t>
            </a:r>
            <a:fld id="{FF91C9F9-CE6A-4690-92D2-2440FCFCDC2E}" type="slidenum">
              <a:rPr lang="en-US"/>
              <a:pPr/>
              <a:t>8</a:t>
            </a:fld>
            <a:endParaRPr lang="en-US"/>
          </a:p>
        </p:txBody>
      </p:sp>
      <p:sp>
        <p:nvSpPr>
          <p:cNvPr id="881666" name="Rectangle 2"/>
          <p:cNvSpPr>
            <a:spLocks noChangeArrowheads="1"/>
          </p:cNvSpPr>
          <p:nvPr/>
        </p:nvSpPr>
        <p:spPr bwMode="ltGray">
          <a:xfrm>
            <a:off x="366713" y="107950"/>
            <a:ext cx="438150" cy="474663"/>
          </a:xfrm>
          <a:prstGeom prst="rect">
            <a:avLst/>
          </a:prstGeom>
          <a:solidFill>
            <a:schemeClr val="accent2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 eaLnBrk="1" hangingPunct="1"/>
            <a:endParaRPr kumimoji="1" lang="en-US" sz="2400" b="0">
              <a:latin typeface="Tahoma" pitchFamily="34" charset="0"/>
            </a:endParaRPr>
          </a:p>
        </p:txBody>
      </p:sp>
      <p:sp>
        <p:nvSpPr>
          <p:cNvPr id="881667" name="Rectangle 3"/>
          <p:cNvSpPr>
            <a:spLocks noChangeArrowheads="1"/>
          </p:cNvSpPr>
          <p:nvPr/>
        </p:nvSpPr>
        <p:spPr bwMode="ltGray">
          <a:xfrm>
            <a:off x="749300" y="107950"/>
            <a:ext cx="328613" cy="474663"/>
          </a:xfrm>
          <a:prstGeom prst="rect">
            <a:avLst/>
          </a:prstGeom>
          <a:gradFill rotWithShape="0">
            <a:gsLst>
              <a:gs pos="0">
                <a:schemeClr val="accent2"/>
              </a:gs>
              <a:gs pos="100000">
                <a:schemeClr val="bg1"/>
              </a:gs>
            </a:gsLst>
            <a:lin ang="0" scaled="1"/>
          </a:gra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 eaLnBrk="1" hangingPunct="1"/>
            <a:endParaRPr kumimoji="1" lang="en-US" sz="2400" b="0">
              <a:latin typeface="Tahoma" pitchFamily="34" charset="0"/>
            </a:endParaRPr>
          </a:p>
        </p:txBody>
      </p:sp>
      <p:sp>
        <p:nvSpPr>
          <p:cNvPr id="881668" name="Rectangle 4"/>
          <p:cNvSpPr>
            <a:spLocks noChangeArrowheads="1"/>
          </p:cNvSpPr>
          <p:nvPr/>
        </p:nvSpPr>
        <p:spPr bwMode="ltGray">
          <a:xfrm>
            <a:off x="490538" y="530225"/>
            <a:ext cx="422275" cy="474663"/>
          </a:xfrm>
          <a:prstGeom prst="rect">
            <a:avLst/>
          </a:prstGeom>
          <a:solidFill>
            <a:schemeClr val="folHlink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 eaLnBrk="1" hangingPunct="1"/>
            <a:endParaRPr kumimoji="1" lang="en-US" sz="2400" b="0">
              <a:latin typeface="Tahoma" pitchFamily="34" charset="0"/>
            </a:endParaRPr>
          </a:p>
        </p:txBody>
      </p:sp>
      <p:sp>
        <p:nvSpPr>
          <p:cNvPr id="881669" name="Rectangle 5"/>
          <p:cNvSpPr>
            <a:spLocks noChangeArrowheads="1"/>
          </p:cNvSpPr>
          <p:nvPr/>
        </p:nvSpPr>
        <p:spPr bwMode="ltGray">
          <a:xfrm>
            <a:off x="860425" y="530225"/>
            <a:ext cx="368300" cy="474663"/>
          </a:xfrm>
          <a:prstGeom prst="rect">
            <a:avLst/>
          </a:prstGeom>
          <a:gradFill rotWithShape="0">
            <a:gsLst>
              <a:gs pos="0">
                <a:schemeClr val="folHlink"/>
              </a:gs>
              <a:gs pos="100000">
                <a:schemeClr val="bg1"/>
              </a:gs>
            </a:gsLst>
            <a:lin ang="0" scaled="1"/>
          </a:gra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 eaLnBrk="1" hangingPunct="1"/>
            <a:endParaRPr kumimoji="1" lang="en-US" sz="2400" b="0">
              <a:latin typeface="Tahoma" pitchFamily="34" charset="0"/>
            </a:endParaRPr>
          </a:p>
        </p:txBody>
      </p:sp>
      <p:sp>
        <p:nvSpPr>
          <p:cNvPr id="881670" name="Rectangle 6"/>
          <p:cNvSpPr>
            <a:spLocks noChangeArrowheads="1"/>
          </p:cNvSpPr>
          <p:nvPr/>
        </p:nvSpPr>
        <p:spPr bwMode="ltGray">
          <a:xfrm>
            <a:off x="76200" y="457200"/>
            <a:ext cx="560388" cy="422275"/>
          </a:xfrm>
          <a:prstGeom prst="rect">
            <a:avLst/>
          </a:prstGeom>
          <a:gradFill rotWithShape="0">
            <a:gsLst>
              <a:gs pos="0">
                <a:schemeClr val="bg1"/>
              </a:gs>
              <a:gs pos="100000">
                <a:schemeClr val="hlink"/>
              </a:gs>
            </a:gsLst>
            <a:lin ang="18900000" scaled="1"/>
          </a:gra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 eaLnBrk="1" hangingPunct="1"/>
            <a:endParaRPr kumimoji="1" lang="en-US" sz="2400" b="0">
              <a:latin typeface="Tahoma" pitchFamily="34" charset="0"/>
            </a:endParaRPr>
          </a:p>
        </p:txBody>
      </p:sp>
      <p:sp>
        <p:nvSpPr>
          <p:cNvPr id="881671" name="Rectangle 7"/>
          <p:cNvSpPr>
            <a:spLocks noChangeArrowheads="1"/>
          </p:cNvSpPr>
          <p:nvPr/>
        </p:nvSpPr>
        <p:spPr bwMode="gray">
          <a:xfrm>
            <a:off x="711200" y="0"/>
            <a:ext cx="31750" cy="1052513"/>
          </a:xfrm>
          <a:prstGeom prst="rect">
            <a:avLst/>
          </a:prstGeom>
          <a:solidFill>
            <a:schemeClr val="bg2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 eaLnBrk="1" hangingPunct="1"/>
            <a:endParaRPr kumimoji="1" lang="en-US" sz="2400" b="0">
              <a:latin typeface="Tahoma" pitchFamily="34" charset="0"/>
            </a:endParaRPr>
          </a:p>
        </p:txBody>
      </p:sp>
      <p:sp>
        <p:nvSpPr>
          <p:cNvPr id="881672" name="Rectangle 8"/>
          <p:cNvSpPr>
            <a:spLocks noChangeArrowheads="1"/>
          </p:cNvSpPr>
          <p:nvPr/>
        </p:nvSpPr>
        <p:spPr bwMode="gray">
          <a:xfrm>
            <a:off x="442913" y="533400"/>
            <a:ext cx="8226425" cy="31750"/>
          </a:xfrm>
          <a:prstGeom prst="rect">
            <a:avLst/>
          </a:prstGeom>
          <a:gradFill rotWithShape="0">
            <a:gsLst>
              <a:gs pos="0">
                <a:schemeClr val="bg2"/>
              </a:gs>
              <a:gs pos="100000">
                <a:schemeClr val="bg1"/>
              </a:gs>
            </a:gsLst>
            <a:lin ang="0" scaled="1"/>
          </a:gra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 eaLnBrk="1" hangingPunct="1"/>
            <a:endParaRPr kumimoji="1" lang="en-US" sz="2400" b="0">
              <a:latin typeface="Tahoma" pitchFamily="34" charset="0"/>
            </a:endParaRPr>
          </a:p>
        </p:txBody>
      </p:sp>
      <p:sp>
        <p:nvSpPr>
          <p:cNvPr id="881673" name="Line 9"/>
          <p:cNvSpPr>
            <a:spLocks noChangeShapeType="1"/>
          </p:cNvSpPr>
          <p:nvPr/>
        </p:nvSpPr>
        <p:spPr bwMode="auto">
          <a:xfrm>
            <a:off x="457200" y="2667000"/>
            <a:ext cx="8153400" cy="0"/>
          </a:xfrm>
          <a:prstGeom prst="line">
            <a:avLst/>
          </a:prstGeom>
          <a:noFill/>
          <a:ln w="76200">
            <a:solidFill>
              <a:srgbClr val="009900"/>
            </a:solidFill>
            <a:round/>
            <a:headEnd/>
            <a:tailEnd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881674" name="Line 10"/>
          <p:cNvSpPr>
            <a:spLocks noChangeShapeType="1"/>
          </p:cNvSpPr>
          <p:nvPr/>
        </p:nvSpPr>
        <p:spPr bwMode="auto">
          <a:xfrm>
            <a:off x="458788" y="4419600"/>
            <a:ext cx="8153400" cy="0"/>
          </a:xfrm>
          <a:prstGeom prst="line">
            <a:avLst/>
          </a:prstGeom>
          <a:noFill/>
          <a:ln w="76200">
            <a:solidFill>
              <a:srgbClr val="009900"/>
            </a:solidFill>
            <a:round/>
            <a:headEnd/>
            <a:tailEnd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881675" name="Rectangle 11"/>
          <p:cNvSpPr>
            <a:spLocks noChangeArrowheads="1"/>
          </p:cNvSpPr>
          <p:nvPr/>
        </p:nvSpPr>
        <p:spPr bwMode="auto">
          <a:xfrm>
            <a:off x="495300" y="2771775"/>
            <a:ext cx="8077200" cy="1554163"/>
          </a:xfrm>
          <a:prstGeom prst="rect">
            <a:avLst/>
          </a:prstGeom>
          <a:solidFill>
            <a:srgbClr val="99FF33"/>
          </a:solidFill>
          <a:ln w="76200" algn="ctr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algn="ctr"/>
            <a:r>
              <a:rPr lang="en-US"/>
              <a:t>Radio waves are used for multicast communications, such as radio and television, and paging systems.</a:t>
            </a:r>
          </a:p>
        </p:txBody>
      </p:sp>
      <p:grpSp>
        <p:nvGrpSpPr>
          <p:cNvPr id="881676" name="Group 12"/>
          <p:cNvGrpSpPr>
            <a:grpSpLocks/>
          </p:cNvGrpSpPr>
          <p:nvPr/>
        </p:nvGrpSpPr>
        <p:grpSpPr bwMode="auto">
          <a:xfrm>
            <a:off x="457200" y="2024063"/>
            <a:ext cx="1143000" cy="566737"/>
            <a:chOff x="1200" y="1248"/>
            <a:chExt cx="720" cy="357"/>
          </a:xfrm>
        </p:grpSpPr>
        <p:pic>
          <p:nvPicPr>
            <p:cNvPr id="881677" name="Picture 13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1200" y="1248"/>
              <a:ext cx="720" cy="357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</p:pic>
        <p:sp>
          <p:nvSpPr>
            <p:cNvPr id="881678" name="Text Box 14"/>
            <p:cNvSpPr txBox="1">
              <a:spLocks noChangeArrowheads="1"/>
            </p:cNvSpPr>
            <p:nvPr/>
          </p:nvSpPr>
          <p:spPr bwMode="auto">
            <a:xfrm>
              <a:off x="1284" y="1248"/>
              <a:ext cx="551" cy="327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 wrap="none">
              <a:spAutoFit/>
            </a:bodyPr>
            <a:lstStyle/>
            <a:p>
              <a:r>
                <a:rPr lang="en-US" sz="2800" i="1">
                  <a:solidFill>
                    <a:schemeClr val="hlink"/>
                  </a:solidFill>
                  <a:latin typeface="Times New Roman" pitchFamily="18" charset="0"/>
                </a:rPr>
                <a:t>Note</a:t>
              </a:r>
            </a:p>
          </p:txBody>
        </p:sp>
      </p:grp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Slide Number Placeholder 1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r>
              <a:rPr lang="en-US"/>
              <a:t>7.</a:t>
            </a:r>
            <a:fld id="{30CD8E84-DC3A-4051-B17C-B0B831D86ED8}" type="slidenum">
              <a:rPr lang="en-US"/>
              <a:pPr/>
              <a:t>9</a:t>
            </a:fld>
            <a:endParaRPr lang="en-US"/>
          </a:p>
        </p:txBody>
      </p:sp>
      <p:sp>
        <p:nvSpPr>
          <p:cNvPr id="879618" name="Line 2"/>
          <p:cNvSpPr>
            <a:spLocks noChangeShapeType="1"/>
          </p:cNvSpPr>
          <p:nvPr/>
        </p:nvSpPr>
        <p:spPr bwMode="auto">
          <a:xfrm>
            <a:off x="152400" y="533400"/>
            <a:ext cx="8763000" cy="0"/>
          </a:xfrm>
          <a:prstGeom prst="line">
            <a:avLst/>
          </a:prstGeom>
          <a:noFill/>
          <a:ln w="76200">
            <a:solidFill>
              <a:schemeClr val="hlink"/>
            </a:solidFill>
            <a:round/>
            <a:headEnd/>
            <a:tailEnd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879619" name="Line 3"/>
          <p:cNvSpPr>
            <a:spLocks noChangeShapeType="1"/>
          </p:cNvSpPr>
          <p:nvPr/>
        </p:nvSpPr>
        <p:spPr bwMode="auto">
          <a:xfrm>
            <a:off x="152400" y="1371600"/>
            <a:ext cx="8763000" cy="0"/>
          </a:xfrm>
          <a:prstGeom prst="line">
            <a:avLst/>
          </a:prstGeom>
          <a:noFill/>
          <a:ln w="19050">
            <a:solidFill>
              <a:schemeClr val="hlink"/>
            </a:solidFill>
            <a:round/>
            <a:headEnd/>
            <a:tailEnd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879620" name="Text Box 4"/>
          <p:cNvSpPr txBox="1">
            <a:spLocks noChangeArrowheads="1"/>
          </p:cNvSpPr>
          <p:nvPr/>
        </p:nvSpPr>
        <p:spPr bwMode="auto">
          <a:xfrm>
            <a:off x="304800" y="762000"/>
            <a:ext cx="4351338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400">
                <a:solidFill>
                  <a:schemeClr val="folHlink"/>
                </a:solidFill>
                <a:latin typeface="Times New Roman" pitchFamily="18" charset="0"/>
              </a:rPr>
              <a:t>Figure 7.21  </a:t>
            </a:r>
            <a:r>
              <a:rPr lang="en-US" sz="2000" i="1">
                <a:latin typeface="Times New Roman" pitchFamily="18" charset="0"/>
              </a:rPr>
              <a:t>Unidirectional antennas</a:t>
            </a:r>
          </a:p>
        </p:txBody>
      </p:sp>
      <p:sp>
        <p:nvSpPr>
          <p:cNvPr id="879621" name="Line 5"/>
          <p:cNvSpPr>
            <a:spLocks noChangeShapeType="1"/>
          </p:cNvSpPr>
          <p:nvPr/>
        </p:nvSpPr>
        <p:spPr bwMode="auto">
          <a:xfrm>
            <a:off x="152400" y="6248400"/>
            <a:ext cx="8763000" cy="0"/>
          </a:xfrm>
          <a:prstGeom prst="line">
            <a:avLst/>
          </a:prstGeom>
          <a:noFill/>
          <a:ln w="76200">
            <a:solidFill>
              <a:schemeClr val="hlink"/>
            </a:solidFill>
            <a:round/>
            <a:headEnd/>
            <a:tailEnd/>
          </a:ln>
          <a:effectLst/>
        </p:spPr>
        <p:txBody>
          <a:bodyPr/>
          <a:lstStyle/>
          <a:p>
            <a:endParaRPr lang="en-US"/>
          </a:p>
        </p:txBody>
      </p:sp>
      <p:pic>
        <p:nvPicPr>
          <p:cNvPr id="879622" name="Picture 6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758825" y="2051050"/>
            <a:ext cx="7394575" cy="35115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Slide Number Placeholder 1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r>
              <a:rPr lang="en-US"/>
              <a:t>7.</a:t>
            </a:r>
            <a:fld id="{A395D458-861B-466B-AA05-86ADDC5FB088}" type="slidenum">
              <a:rPr lang="en-US"/>
              <a:pPr/>
              <a:t>10</a:t>
            </a:fld>
            <a:endParaRPr lang="en-US"/>
          </a:p>
        </p:txBody>
      </p:sp>
      <p:sp>
        <p:nvSpPr>
          <p:cNvPr id="882690" name="Rectangle 2"/>
          <p:cNvSpPr>
            <a:spLocks noChangeArrowheads="1"/>
          </p:cNvSpPr>
          <p:nvPr/>
        </p:nvSpPr>
        <p:spPr bwMode="ltGray">
          <a:xfrm>
            <a:off x="366713" y="107950"/>
            <a:ext cx="438150" cy="474663"/>
          </a:xfrm>
          <a:prstGeom prst="rect">
            <a:avLst/>
          </a:prstGeom>
          <a:solidFill>
            <a:schemeClr val="accent2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 eaLnBrk="1" hangingPunct="1"/>
            <a:endParaRPr kumimoji="1" lang="en-US" sz="2400" b="0">
              <a:latin typeface="Tahoma" pitchFamily="34" charset="0"/>
            </a:endParaRPr>
          </a:p>
        </p:txBody>
      </p:sp>
      <p:sp>
        <p:nvSpPr>
          <p:cNvPr id="882691" name="Rectangle 3"/>
          <p:cNvSpPr>
            <a:spLocks noChangeArrowheads="1"/>
          </p:cNvSpPr>
          <p:nvPr/>
        </p:nvSpPr>
        <p:spPr bwMode="ltGray">
          <a:xfrm>
            <a:off x="749300" y="107950"/>
            <a:ext cx="328613" cy="474663"/>
          </a:xfrm>
          <a:prstGeom prst="rect">
            <a:avLst/>
          </a:prstGeom>
          <a:gradFill rotWithShape="0">
            <a:gsLst>
              <a:gs pos="0">
                <a:schemeClr val="accent2"/>
              </a:gs>
              <a:gs pos="100000">
                <a:schemeClr val="bg1"/>
              </a:gs>
            </a:gsLst>
            <a:lin ang="0" scaled="1"/>
          </a:gra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 eaLnBrk="1" hangingPunct="1"/>
            <a:endParaRPr kumimoji="1" lang="en-US" sz="2400" b="0">
              <a:latin typeface="Tahoma" pitchFamily="34" charset="0"/>
            </a:endParaRPr>
          </a:p>
        </p:txBody>
      </p:sp>
      <p:sp>
        <p:nvSpPr>
          <p:cNvPr id="882692" name="Rectangle 4"/>
          <p:cNvSpPr>
            <a:spLocks noChangeArrowheads="1"/>
          </p:cNvSpPr>
          <p:nvPr/>
        </p:nvSpPr>
        <p:spPr bwMode="ltGray">
          <a:xfrm>
            <a:off x="490538" y="530225"/>
            <a:ext cx="422275" cy="474663"/>
          </a:xfrm>
          <a:prstGeom prst="rect">
            <a:avLst/>
          </a:prstGeom>
          <a:solidFill>
            <a:schemeClr val="folHlink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 eaLnBrk="1" hangingPunct="1"/>
            <a:endParaRPr kumimoji="1" lang="en-US" sz="2400" b="0">
              <a:latin typeface="Tahoma" pitchFamily="34" charset="0"/>
            </a:endParaRPr>
          </a:p>
        </p:txBody>
      </p:sp>
      <p:sp>
        <p:nvSpPr>
          <p:cNvPr id="882693" name="Rectangle 5"/>
          <p:cNvSpPr>
            <a:spLocks noChangeArrowheads="1"/>
          </p:cNvSpPr>
          <p:nvPr/>
        </p:nvSpPr>
        <p:spPr bwMode="ltGray">
          <a:xfrm>
            <a:off x="860425" y="530225"/>
            <a:ext cx="368300" cy="474663"/>
          </a:xfrm>
          <a:prstGeom prst="rect">
            <a:avLst/>
          </a:prstGeom>
          <a:gradFill rotWithShape="0">
            <a:gsLst>
              <a:gs pos="0">
                <a:schemeClr val="folHlink"/>
              </a:gs>
              <a:gs pos="100000">
                <a:schemeClr val="bg1"/>
              </a:gs>
            </a:gsLst>
            <a:lin ang="0" scaled="1"/>
          </a:gra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 eaLnBrk="1" hangingPunct="1"/>
            <a:endParaRPr kumimoji="1" lang="en-US" sz="2400" b="0">
              <a:latin typeface="Tahoma" pitchFamily="34" charset="0"/>
            </a:endParaRPr>
          </a:p>
        </p:txBody>
      </p:sp>
      <p:sp>
        <p:nvSpPr>
          <p:cNvPr id="882694" name="Rectangle 6"/>
          <p:cNvSpPr>
            <a:spLocks noChangeArrowheads="1"/>
          </p:cNvSpPr>
          <p:nvPr/>
        </p:nvSpPr>
        <p:spPr bwMode="ltGray">
          <a:xfrm>
            <a:off x="76200" y="457200"/>
            <a:ext cx="560388" cy="422275"/>
          </a:xfrm>
          <a:prstGeom prst="rect">
            <a:avLst/>
          </a:prstGeom>
          <a:gradFill rotWithShape="0">
            <a:gsLst>
              <a:gs pos="0">
                <a:schemeClr val="bg1"/>
              </a:gs>
              <a:gs pos="100000">
                <a:schemeClr val="hlink"/>
              </a:gs>
            </a:gsLst>
            <a:lin ang="18900000" scaled="1"/>
          </a:gra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 eaLnBrk="1" hangingPunct="1"/>
            <a:endParaRPr kumimoji="1" lang="en-US" sz="2400" b="0">
              <a:latin typeface="Tahoma" pitchFamily="34" charset="0"/>
            </a:endParaRPr>
          </a:p>
        </p:txBody>
      </p:sp>
      <p:sp>
        <p:nvSpPr>
          <p:cNvPr id="882695" name="Rectangle 7"/>
          <p:cNvSpPr>
            <a:spLocks noChangeArrowheads="1"/>
          </p:cNvSpPr>
          <p:nvPr/>
        </p:nvSpPr>
        <p:spPr bwMode="gray">
          <a:xfrm>
            <a:off x="711200" y="0"/>
            <a:ext cx="31750" cy="1052513"/>
          </a:xfrm>
          <a:prstGeom prst="rect">
            <a:avLst/>
          </a:prstGeom>
          <a:solidFill>
            <a:schemeClr val="bg2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 eaLnBrk="1" hangingPunct="1"/>
            <a:endParaRPr kumimoji="1" lang="en-US" sz="2400" b="0">
              <a:latin typeface="Tahoma" pitchFamily="34" charset="0"/>
            </a:endParaRPr>
          </a:p>
        </p:txBody>
      </p:sp>
      <p:sp>
        <p:nvSpPr>
          <p:cNvPr id="882696" name="Rectangle 8"/>
          <p:cNvSpPr>
            <a:spLocks noChangeArrowheads="1"/>
          </p:cNvSpPr>
          <p:nvPr/>
        </p:nvSpPr>
        <p:spPr bwMode="gray">
          <a:xfrm>
            <a:off x="442913" y="533400"/>
            <a:ext cx="8226425" cy="31750"/>
          </a:xfrm>
          <a:prstGeom prst="rect">
            <a:avLst/>
          </a:prstGeom>
          <a:gradFill rotWithShape="0">
            <a:gsLst>
              <a:gs pos="0">
                <a:schemeClr val="bg2"/>
              </a:gs>
              <a:gs pos="100000">
                <a:schemeClr val="bg1"/>
              </a:gs>
            </a:gsLst>
            <a:lin ang="0" scaled="1"/>
          </a:gra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 eaLnBrk="1" hangingPunct="1"/>
            <a:endParaRPr kumimoji="1" lang="en-US" sz="2400" b="0">
              <a:latin typeface="Tahoma" pitchFamily="34" charset="0"/>
            </a:endParaRPr>
          </a:p>
        </p:txBody>
      </p:sp>
      <p:sp>
        <p:nvSpPr>
          <p:cNvPr id="882697" name="Line 9"/>
          <p:cNvSpPr>
            <a:spLocks noChangeShapeType="1"/>
          </p:cNvSpPr>
          <p:nvPr/>
        </p:nvSpPr>
        <p:spPr bwMode="auto">
          <a:xfrm>
            <a:off x="457200" y="2395538"/>
            <a:ext cx="8153400" cy="0"/>
          </a:xfrm>
          <a:prstGeom prst="line">
            <a:avLst/>
          </a:prstGeom>
          <a:noFill/>
          <a:ln w="76200">
            <a:solidFill>
              <a:srgbClr val="009900"/>
            </a:solidFill>
            <a:round/>
            <a:headEnd/>
            <a:tailEnd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882698" name="Line 10"/>
          <p:cNvSpPr>
            <a:spLocks noChangeShapeType="1"/>
          </p:cNvSpPr>
          <p:nvPr/>
        </p:nvSpPr>
        <p:spPr bwMode="auto">
          <a:xfrm>
            <a:off x="533400" y="5138738"/>
            <a:ext cx="8153400" cy="0"/>
          </a:xfrm>
          <a:prstGeom prst="line">
            <a:avLst/>
          </a:prstGeom>
          <a:noFill/>
          <a:ln w="76200">
            <a:solidFill>
              <a:srgbClr val="009900"/>
            </a:solidFill>
            <a:round/>
            <a:headEnd/>
            <a:tailEnd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882699" name="Rectangle 11"/>
          <p:cNvSpPr>
            <a:spLocks noChangeArrowheads="1"/>
          </p:cNvSpPr>
          <p:nvPr/>
        </p:nvSpPr>
        <p:spPr bwMode="auto">
          <a:xfrm>
            <a:off x="495300" y="2487613"/>
            <a:ext cx="8077200" cy="2528887"/>
          </a:xfrm>
          <a:prstGeom prst="rect">
            <a:avLst/>
          </a:prstGeom>
          <a:solidFill>
            <a:srgbClr val="99FF33"/>
          </a:solidFill>
          <a:ln w="76200" algn="ctr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algn="ctr"/>
            <a:r>
              <a:rPr lang="en-US"/>
              <a:t/>
            </a:r>
            <a:br>
              <a:rPr lang="en-US"/>
            </a:br>
            <a:r>
              <a:rPr lang="en-US"/>
              <a:t>Microwaves are used for unicast communication such as cellular telephones, satellite networks,</a:t>
            </a:r>
            <a:br>
              <a:rPr lang="en-US"/>
            </a:br>
            <a:r>
              <a:rPr lang="en-US"/>
              <a:t>and wireless LANs.</a:t>
            </a:r>
          </a:p>
        </p:txBody>
      </p:sp>
      <p:grpSp>
        <p:nvGrpSpPr>
          <p:cNvPr id="882700" name="Group 12"/>
          <p:cNvGrpSpPr>
            <a:grpSpLocks/>
          </p:cNvGrpSpPr>
          <p:nvPr/>
        </p:nvGrpSpPr>
        <p:grpSpPr bwMode="auto">
          <a:xfrm>
            <a:off x="457200" y="1752600"/>
            <a:ext cx="1143000" cy="566738"/>
            <a:chOff x="1200" y="1248"/>
            <a:chExt cx="720" cy="357"/>
          </a:xfrm>
        </p:grpSpPr>
        <p:pic>
          <p:nvPicPr>
            <p:cNvPr id="882701" name="Picture 13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1200" y="1248"/>
              <a:ext cx="720" cy="357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</p:pic>
        <p:sp>
          <p:nvSpPr>
            <p:cNvPr id="882702" name="Text Box 14"/>
            <p:cNvSpPr txBox="1">
              <a:spLocks noChangeArrowheads="1"/>
            </p:cNvSpPr>
            <p:nvPr/>
          </p:nvSpPr>
          <p:spPr bwMode="auto">
            <a:xfrm>
              <a:off x="1284" y="1248"/>
              <a:ext cx="551" cy="327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 wrap="none">
              <a:spAutoFit/>
            </a:bodyPr>
            <a:lstStyle/>
            <a:p>
              <a:r>
                <a:rPr lang="en-US" sz="2800" i="1">
                  <a:solidFill>
                    <a:schemeClr val="hlink"/>
                  </a:solidFill>
                  <a:latin typeface="Times New Roman" pitchFamily="18" charset="0"/>
                </a:rPr>
                <a:t>Note</a:t>
              </a:r>
            </a:p>
          </p:txBody>
        </p:sp>
      </p:grp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Slide Number Placeholder 1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r>
              <a:rPr lang="en-US"/>
              <a:t>7.</a:t>
            </a:r>
            <a:fld id="{9D89E362-38E2-40B2-AAEB-DF0B4FFA910B}" type="slidenum">
              <a:rPr lang="en-US"/>
              <a:pPr/>
              <a:t>11</a:t>
            </a:fld>
            <a:endParaRPr lang="en-US"/>
          </a:p>
        </p:txBody>
      </p:sp>
      <p:sp>
        <p:nvSpPr>
          <p:cNvPr id="883714" name="Rectangle 2"/>
          <p:cNvSpPr>
            <a:spLocks noChangeArrowheads="1"/>
          </p:cNvSpPr>
          <p:nvPr/>
        </p:nvSpPr>
        <p:spPr bwMode="ltGray">
          <a:xfrm>
            <a:off x="366713" y="107950"/>
            <a:ext cx="438150" cy="474663"/>
          </a:xfrm>
          <a:prstGeom prst="rect">
            <a:avLst/>
          </a:prstGeom>
          <a:solidFill>
            <a:schemeClr val="accent2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 eaLnBrk="1" hangingPunct="1"/>
            <a:endParaRPr kumimoji="1" lang="en-US" sz="2400" b="0">
              <a:latin typeface="Tahoma" pitchFamily="34" charset="0"/>
            </a:endParaRPr>
          </a:p>
        </p:txBody>
      </p:sp>
      <p:sp>
        <p:nvSpPr>
          <p:cNvPr id="883715" name="Rectangle 3"/>
          <p:cNvSpPr>
            <a:spLocks noChangeArrowheads="1"/>
          </p:cNvSpPr>
          <p:nvPr/>
        </p:nvSpPr>
        <p:spPr bwMode="ltGray">
          <a:xfrm>
            <a:off x="749300" y="107950"/>
            <a:ext cx="328613" cy="474663"/>
          </a:xfrm>
          <a:prstGeom prst="rect">
            <a:avLst/>
          </a:prstGeom>
          <a:gradFill rotWithShape="0">
            <a:gsLst>
              <a:gs pos="0">
                <a:schemeClr val="accent2"/>
              </a:gs>
              <a:gs pos="100000">
                <a:schemeClr val="bg1"/>
              </a:gs>
            </a:gsLst>
            <a:lin ang="0" scaled="1"/>
          </a:gra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 eaLnBrk="1" hangingPunct="1"/>
            <a:endParaRPr kumimoji="1" lang="en-US" sz="2400" b="0">
              <a:latin typeface="Tahoma" pitchFamily="34" charset="0"/>
            </a:endParaRPr>
          </a:p>
        </p:txBody>
      </p:sp>
      <p:sp>
        <p:nvSpPr>
          <p:cNvPr id="883716" name="Rectangle 4"/>
          <p:cNvSpPr>
            <a:spLocks noChangeArrowheads="1"/>
          </p:cNvSpPr>
          <p:nvPr/>
        </p:nvSpPr>
        <p:spPr bwMode="ltGray">
          <a:xfrm>
            <a:off x="490538" y="530225"/>
            <a:ext cx="422275" cy="474663"/>
          </a:xfrm>
          <a:prstGeom prst="rect">
            <a:avLst/>
          </a:prstGeom>
          <a:solidFill>
            <a:schemeClr val="folHlink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 eaLnBrk="1" hangingPunct="1"/>
            <a:endParaRPr kumimoji="1" lang="en-US" sz="2400" b="0">
              <a:latin typeface="Tahoma" pitchFamily="34" charset="0"/>
            </a:endParaRPr>
          </a:p>
        </p:txBody>
      </p:sp>
      <p:sp>
        <p:nvSpPr>
          <p:cNvPr id="883717" name="Rectangle 5"/>
          <p:cNvSpPr>
            <a:spLocks noChangeArrowheads="1"/>
          </p:cNvSpPr>
          <p:nvPr/>
        </p:nvSpPr>
        <p:spPr bwMode="ltGray">
          <a:xfrm>
            <a:off x="860425" y="530225"/>
            <a:ext cx="368300" cy="474663"/>
          </a:xfrm>
          <a:prstGeom prst="rect">
            <a:avLst/>
          </a:prstGeom>
          <a:gradFill rotWithShape="0">
            <a:gsLst>
              <a:gs pos="0">
                <a:schemeClr val="folHlink"/>
              </a:gs>
              <a:gs pos="100000">
                <a:schemeClr val="bg1"/>
              </a:gs>
            </a:gsLst>
            <a:lin ang="0" scaled="1"/>
          </a:gra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 eaLnBrk="1" hangingPunct="1"/>
            <a:endParaRPr kumimoji="1" lang="en-US" sz="2400" b="0">
              <a:latin typeface="Tahoma" pitchFamily="34" charset="0"/>
            </a:endParaRPr>
          </a:p>
        </p:txBody>
      </p:sp>
      <p:sp>
        <p:nvSpPr>
          <p:cNvPr id="883718" name="Rectangle 6"/>
          <p:cNvSpPr>
            <a:spLocks noChangeArrowheads="1"/>
          </p:cNvSpPr>
          <p:nvPr/>
        </p:nvSpPr>
        <p:spPr bwMode="ltGray">
          <a:xfrm>
            <a:off x="76200" y="457200"/>
            <a:ext cx="560388" cy="422275"/>
          </a:xfrm>
          <a:prstGeom prst="rect">
            <a:avLst/>
          </a:prstGeom>
          <a:gradFill rotWithShape="0">
            <a:gsLst>
              <a:gs pos="0">
                <a:schemeClr val="bg1"/>
              </a:gs>
              <a:gs pos="100000">
                <a:schemeClr val="hlink"/>
              </a:gs>
            </a:gsLst>
            <a:lin ang="18900000" scaled="1"/>
          </a:gra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 eaLnBrk="1" hangingPunct="1"/>
            <a:endParaRPr kumimoji="1" lang="en-US" sz="2400" b="0">
              <a:latin typeface="Tahoma" pitchFamily="34" charset="0"/>
            </a:endParaRPr>
          </a:p>
        </p:txBody>
      </p:sp>
      <p:sp>
        <p:nvSpPr>
          <p:cNvPr id="883719" name="Rectangle 7"/>
          <p:cNvSpPr>
            <a:spLocks noChangeArrowheads="1"/>
          </p:cNvSpPr>
          <p:nvPr/>
        </p:nvSpPr>
        <p:spPr bwMode="gray">
          <a:xfrm>
            <a:off x="711200" y="0"/>
            <a:ext cx="31750" cy="1052513"/>
          </a:xfrm>
          <a:prstGeom prst="rect">
            <a:avLst/>
          </a:prstGeom>
          <a:solidFill>
            <a:schemeClr val="bg2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 eaLnBrk="1" hangingPunct="1"/>
            <a:endParaRPr kumimoji="1" lang="en-US" sz="2400" b="0">
              <a:latin typeface="Tahoma" pitchFamily="34" charset="0"/>
            </a:endParaRPr>
          </a:p>
        </p:txBody>
      </p:sp>
      <p:sp>
        <p:nvSpPr>
          <p:cNvPr id="883720" name="Rectangle 8"/>
          <p:cNvSpPr>
            <a:spLocks noChangeArrowheads="1"/>
          </p:cNvSpPr>
          <p:nvPr/>
        </p:nvSpPr>
        <p:spPr bwMode="gray">
          <a:xfrm>
            <a:off x="442913" y="533400"/>
            <a:ext cx="8226425" cy="31750"/>
          </a:xfrm>
          <a:prstGeom prst="rect">
            <a:avLst/>
          </a:prstGeom>
          <a:gradFill rotWithShape="0">
            <a:gsLst>
              <a:gs pos="0">
                <a:schemeClr val="bg2"/>
              </a:gs>
              <a:gs pos="100000">
                <a:schemeClr val="bg1"/>
              </a:gs>
            </a:gsLst>
            <a:lin ang="0" scaled="1"/>
          </a:gra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 eaLnBrk="1" hangingPunct="1"/>
            <a:endParaRPr kumimoji="1" lang="en-US" sz="2400" b="0">
              <a:latin typeface="Tahoma" pitchFamily="34" charset="0"/>
            </a:endParaRPr>
          </a:p>
        </p:txBody>
      </p:sp>
      <p:sp>
        <p:nvSpPr>
          <p:cNvPr id="883721" name="Line 9"/>
          <p:cNvSpPr>
            <a:spLocks noChangeShapeType="1"/>
          </p:cNvSpPr>
          <p:nvPr/>
        </p:nvSpPr>
        <p:spPr bwMode="auto">
          <a:xfrm>
            <a:off x="457200" y="2667000"/>
            <a:ext cx="8153400" cy="0"/>
          </a:xfrm>
          <a:prstGeom prst="line">
            <a:avLst/>
          </a:prstGeom>
          <a:noFill/>
          <a:ln w="76200">
            <a:solidFill>
              <a:srgbClr val="009900"/>
            </a:solidFill>
            <a:round/>
            <a:headEnd/>
            <a:tailEnd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883722" name="Line 10"/>
          <p:cNvSpPr>
            <a:spLocks noChangeShapeType="1"/>
          </p:cNvSpPr>
          <p:nvPr/>
        </p:nvSpPr>
        <p:spPr bwMode="auto">
          <a:xfrm>
            <a:off x="458788" y="4876800"/>
            <a:ext cx="8153400" cy="0"/>
          </a:xfrm>
          <a:prstGeom prst="line">
            <a:avLst/>
          </a:prstGeom>
          <a:noFill/>
          <a:ln w="76200">
            <a:solidFill>
              <a:srgbClr val="009900"/>
            </a:solidFill>
            <a:round/>
            <a:headEnd/>
            <a:tailEnd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883723" name="Rectangle 11"/>
          <p:cNvSpPr>
            <a:spLocks noChangeArrowheads="1"/>
          </p:cNvSpPr>
          <p:nvPr/>
        </p:nvSpPr>
        <p:spPr bwMode="auto">
          <a:xfrm>
            <a:off x="495300" y="2759075"/>
            <a:ext cx="8077200" cy="2041525"/>
          </a:xfrm>
          <a:prstGeom prst="rect">
            <a:avLst/>
          </a:prstGeom>
          <a:solidFill>
            <a:srgbClr val="99FF33"/>
          </a:solidFill>
          <a:ln w="76200" algn="ctr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algn="ctr"/>
            <a:r>
              <a:rPr lang="en-US"/>
              <a:t/>
            </a:r>
            <a:br>
              <a:rPr lang="en-US"/>
            </a:br>
            <a:r>
              <a:rPr lang="en-US"/>
              <a:t>Infrared signals can be used for short-range communication in a closed area using line-of-sight propagation.</a:t>
            </a:r>
          </a:p>
        </p:txBody>
      </p:sp>
      <p:grpSp>
        <p:nvGrpSpPr>
          <p:cNvPr id="883724" name="Group 12"/>
          <p:cNvGrpSpPr>
            <a:grpSpLocks/>
          </p:cNvGrpSpPr>
          <p:nvPr/>
        </p:nvGrpSpPr>
        <p:grpSpPr bwMode="auto">
          <a:xfrm>
            <a:off x="457200" y="2024063"/>
            <a:ext cx="1143000" cy="566737"/>
            <a:chOff x="1200" y="1248"/>
            <a:chExt cx="720" cy="357"/>
          </a:xfrm>
        </p:grpSpPr>
        <p:pic>
          <p:nvPicPr>
            <p:cNvPr id="883725" name="Picture 13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1200" y="1248"/>
              <a:ext cx="720" cy="357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</p:pic>
        <p:sp>
          <p:nvSpPr>
            <p:cNvPr id="883726" name="Text Box 14"/>
            <p:cNvSpPr txBox="1">
              <a:spLocks noChangeArrowheads="1"/>
            </p:cNvSpPr>
            <p:nvPr/>
          </p:nvSpPr>
          <p:spPr bwMode="auto">
            <a:xfrm>
              <a:off x="1284" y="1248"/>
              <a:ext cx="551" cy="327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 wrap="none">
              <a:spAutoFit/>
            </a:bodyPr>
            <a:lstStyle/>
            <a:p>
              <a:r>
                <a:rPr lang="en-US" sz="2800" i="1">
                  <a:solidFill>
                    <a:schemeClr val="hlink"/>
                  </a:solidFill>
                  <a:latin typeface="Times New Roman" pitchFamily="18" charset="0"/>
                </a:rPr>
                <a:t>Note</a:t>
              </a:r>
            </a:p>
          </p:txBody>
        </p:sp>
      </p:grp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US" dirty="0" smtClean="0"/>
              <a:t>TRANSMISSION IMPAIRMENT</a:t>
            </a:r>
            <a:endParaRPr lang="en-US" dirty="0"/>
          </a:p>
        </p:txBody>
      </p:sp>
      <p:sp>
        <p:nvSpPr>
          <p:cNvPr id="4" name="Subtitle 3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2" name="Slide Number Placeholder 1"/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r>
              <a:rPr lang="en-US" smtClean="0"/>
              <a:t>7.</a:t>
            </a:r>
            <a:fld id="{253D596C-9285-449A-B7FF-2A4677806FC6}" type="slidenum">
              <a:rPr lang="en-US" smtClean="0"/>
              <a:pPr/>
              <a:t>12</a:t>
            </a:fld>
            <a:endParaRPr lang="en-US"/>
          </a:p>
        </p:txBody>
      </p:sp>
    </p:spTree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Impairment types</a:t>
            </a:r>
            <a:endParaRPr lang="en-US" dirty="0"/>
          </a:p>
        </p:txBody>
      </p:sp>
      <p:graphicFrame>
        <p:nvGraphicFramePr>
          <p:cNvPr id="5" name="Content Placeholder 4"/>
          <p:cNvGraphicFramePr>
            <a:graphicFrameLocks noGrp="1"/>
          </p:cNvGraphicFramePr>
          <p:nvPr>
            <p:ph idx="1"/>
          </p:nvPr>
        </p:nvGraphicFramePr>
        <p:xfrm>
          <a:off x="457200" y="1600200"/>
          <a:ext cx="8229600" cy="4525963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3" r:lo="rId4" r:qs="rId5" r:cs="rId6"/>
          </a:graphicData>
        </a:graphic>
      </p:graphicFrame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r>
              <a:rPr lang="en-US" smtClean="0"/>
              <a:t>7.</a:t>
            </a:r>
            <a:fld id="{3726855C-439A-4700-905D-51396F14550A}" type="slidenum">
              <a:rPr lang="en-US" smtClean="0"/>
              <a:pPr/>
              <a:t>13</a:t>
            </a:fld>
            <a:endParaRPr lang="en-US"/>
          </a:p>
        </p:txBody>
      </p:sp>
    </p:spTree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Impairment types (Contd.)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Attenuation</a:t>
            </a:r>
          </a:p>
          <a:p>
            <a:pPr lvl="1"/>
            <a:r>
              <a:rPr lang="en-US" dirty="0" smtClean="0"/>
              <a:t>Loss of energy</a:t>
            </a:r>
          </a:p>
          <a:p>
            <a:pPr lvl="1"/>
            <a:r>
              <a:rPr lang="en-US" dirty="0" smtClean="0"/>
              <a:t>Attenuated signal is amplified</a:t>
            </a:r>
          </a:p>
          <a:p>
            <a:r>
              <a:rPr lang="en-US" dirty="0" smtClean="0"/>
              <a:t>Distortion</a:t>
            </a:r>
          </a:p>
          <a:p>
            <a:pPr lvl="1"/>
            <a:r>
              <a:rPr lang="en-US" dirty="0" smtClean="0"/>
              <a:t>Signal changes its form or shape</a:t>
            </a:r>
          </a:p>
          <a:p>
            <a:r>
              <a:rPr lang="en-US" dirty="0" smtClean="0"/>
              <a:t>Noise</a:t>
            </a:r>
          </a:p>
          <a:p>
            <a:pPr lvl="1"/>
            <a:r>
              <a:rPr lang="en-US" dirty="0" smtClean="0"/>
              <a:t>Ex: thermal noise, induced noise, crosstalk etc</a:t>
            </a:r>
          </a:p>
          <a:p>
            <a:pPr lvl="1">
              <a:buNone/>
            </a:pPr>
            <a:endParaRPr lang="en-US" dirty="0" smtClean="0"/>
          </a:p>
          <a:p>
            <a:pPr lvl="1"/>
            <a:endParaRPr lang="en-US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r>
              <a:rPr lang="en-US" smtClean="0"/>
              <a:t>7.</a:t>
            </a:r>
            <a:fld id="{3726855C-439A-4700-905D-51396F14550A}" type="slidenum">
              <a:rPr lang="en-US" smtClean="0"/>
              <a:pPr/>
              <a:t>14</a:t>
            </a:fld>
            <a:endParaRPr lang="en-US"/>
          </a:p>
        </p:txBody>
      </p:sp>
    </p:spTree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Decibel 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Decibel measures the relative strengths of two signals or a signal at two different points.</a:t>
            </a:r>
          </a:p>
          <a:p>
            <a:pPr lvl="1"/>
            <a:r>
              <a:rPr lang="en-US" dirty="0" smtClean="0"/>
              <a:t>dB is negative if a signal is attenuated</a:t>
            </a:r>
          </a:p>
          <a:p>
            <a:pPr lvl="1"/>
            <a:r>
              <a:rPr lang="en-US" dirty="0" smtClean="0"/>
              <a:t>dB is positive if a signal is amplified.</a:t>
            </a:r>
          </a:p>
          <a:p>
            <a:pPr lvl="1">
              <a:buNone/>
            </a:pPr>
            <a:r>
              <a:rPr lang="en-US" dirty="0" smtClean="0"/>
              <a:t>dB = 10 log</a:t>
            </a:r>
            <a:r>
              <a:rPr lang="en-US" baseline="-25000" dirty="0" smtClean="0"/>
              <a:t>10</a:t>
            </a:r>
            <a:r>
              <a:rPr lang="en-US" dirty="0"/>
              <a:t> </a:t>
            </a:r>
            <a:r>
              <a:rPr lang="en-US" dirty="0" smtClean="0"/>
              <a:t>(P2/P1)</a:t>
            </a:r>
          </a:p>
          <a:p>
            <a:pPr lvl="1">
              <a:buNone/>
            </a:pPr>
            <a:r>
              <a:rPr lang="en-US" dirty="0" smtClean="0"/>
              <a:t>Where P1 and P2 are the power of a signal at points 1 and 2.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r>
              <a:rPr lang="en-US" smtClean="0"/>
              <a:t>7.</a:t>
            </a:r>
            <a:fld id="{3726855C-439A-4700-905D-51396F14550A}" type="slidenum">
              <a:rPr lang="en-US" smtClean="0"/>
              <a:pPr/>
              <a:t>15</a:t>
            </a:fld>
            <a:endParaRPr lang="en-US"/>
          </a:p>
        </p:txBody>
      </p:sp>
    </p:spTree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Imagine a signal travels through a transmission medium and its power is reduced to half. Calculate its attenuation.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r>
              <a:rPr lang="en-US" smtClean="0"/>
              <a:t>7.</a:t>
            </a:r>
            <a:fld id="{3726855C-439A-4700-905D-51396F14550A}" type="slidenum">
              <a:rPr lang="en-US" smtClean="0"/>
              <a:pPr/>
              <a:t>16</a:t>
            </a:fld>
            <a:endParaRPr lang="en-US"/>
          </a:p>
        </p:txBody>
      </p:sp>
    </p:spTree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Imagine a signal travels through a transmission medium and its power is reduced to half. Calculate its attenuation.</a:t>
            </a:r>
          </a:p>
          <a:p>
            <a:endParaRPr lang="en-US" dirty="0" smtClean="0"/>
          </a:p>
          <a:p>
            <a:pPr marL="342900" lvl="1" indent="-342900">
              <a:buClr>
                <a:schemeClr val="folHlink"/>
              </a:buClr>
              <a:buSzPct val="60000"/>
              <a:buNone/>
            </a:pPr>
            <a:r>
              <a:rPr lang="en-US" b="1" dirty="0" err="1" smtClean="0"/>
              <a:t>Ans</a:t>
            </a:r>
            <a:r>
              <a:rPr lang="en-US" b="1" dirty="0" smtClean="0"/>
              <a:t>: dB = 10 log</a:t>
            </a:r>
            <a:r>
              <a:rPr lang="en-US" b="1" baseline="-25000" dirty="0" smtClean="0"/>
              <a:t>10</a:t>
            </a:r>
            <a:r>
              <a:rPr lang="en-US" b="1" dirty="0" smtClean="0"/>
              <a:t> (P2/P1) = 10 log</a:t>
            </a:r>
            <a:r>
              <a:rPr lang="en-US" b="1" baseline="-25000" dirty="0" smtClean="0"/>
              <a:t>10</a:t>
            </a:r>
            <a:r>
              <a:rPr lang="en-US" b="1" dirty="0" smtClean="0"/>
              <a:t> (0.5*P1/P1) = 10 log</a:t>
            </a:r>
            <a:r>
              <a:rPr lang="en-US" b="1" baseline="-25000" dirty="0" smtClean="0"/>
              <a:t>10</a:t>
            </a:r>
            <a:r>
              <a:rPr lang="en-US" b="1" dirty="0" smtClean="0"/>
              <a:t> (-0.3) = -3 dB.</a:t>
            </a:r>
          </a:p>
          <a:p>
            <a:pPr marL="342900" lvl="1" indent="-342900">
              <a:buClr>
                <a:schemeClr val="folHlink"/>
              </a:buClr>
              <a:buSzPct val="60000"/>
              <a:buNone/>
            </a:pPr>
            <a:endParaRPr lang="en-US" dirty="0" smtClean="0"/>
          </a:p>
          <a:p>
            <a:pPr>
              <a:buNone/>
            </a:pPr>
            <a:endParaRPr lang="en-US" dirty="0" smtClean="0"/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r>
              <a:rPr lang="en-US" smtClean="0"/>
              <a:t>7.</a:t>
            </a:r>
            <a:fld id="{3726855C-439A-4700-905D-51396F14550A}" type="slidenum">
              <a:rPr lang="en-US" smtClean="0"/>
              <a:pPr/>
              <a:t>17</a:t>
            </a:fld>
            <a:endParaRPr lang="en-US"/>
          </a:p>
        </p:txBody>
      </p:sp>
    </p:spTree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4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PERFORMANCE</a:t>
            </a:r>
            <a:endParaRPr lang="en-US" dirty="0"/>
          </a:p>
        </p:txBody>
      </p:sp>
      <p:sp>
        <p:nvSpPr>
          <p:cNvPr id="6" name="Text Placeholder 5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r>
              <a:rPr lang="en-US" smtClean="0"/>
              <a:t>7.</a:t>
            </a:r>
            <a:fld id="{3726855C-439A-4700-905D-51396F14550A}" type="slidenum">
              <a:rPr lang="en-US" smtClean="0"/>
              <a:pPr/>
              <a:t>18</a:t>
            </a:fld>
            <a:endParaRPr lang="en-US"/>
          </a:p>
        </p:txBody>
      </p:sp>
    </p:spTree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4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PERFORMANCE</a:t>
            </a:r>
            <a:endParaRPr lang="en-US" dirty="0"/>
          </a:p>
        </p:txBody>
      </p:sp>
      <p:sp>
        <p:nvSpPr>
          <p:cNvPr id="6" name="Content Placeholder 5"/>
          <p:cNvSpPr>
            <a:spLocks noGrp="1"/>
          </p:cNvSpPr>
          <p:nvPr>
            <p:ph idx="1"/>
          </p:nvPr>
        </p:nvSpPr>
        <p:spPr>
          <a:xfrm>
            <a:off x="457200" y="990600"/>
            <a:ext cx="8229600" cy="4678363"/>
          </a:xfrm>
        </p:spPr>
        <p:txBody>
          <a:bodyPr/>
          <a:lstStyle/>
          <a:p>
            <a:r>
              <a:rPr lang="en-US" dirty="0" smtClean="0"/>
              <a:t>Throughput</a:t>
            </a:r>
          </a:p>
          <a:p>
            <a:pPr lvl="1"/>
            <a:r>
              <a:rPr lang="en-US" dirty="0" smtClean="0"/>
              <a:t>Measurement of how fast data can pass through a point.</a:t>
            </a:r>
          </a:p>
          <a:p>
            <a:r>
              <a:rPr lang="en-US" dirty="0" smtClean="0"/>
              <a:t>Propagation speed</a:t>
            </a:r>
          </a:p>
          <a:p>
            <a:pPr lvl="1"/>
            <a:r>
              <a:rPr lang="en-US" dirty="0" smtClean="0"/>
              <a:t>measures the distance a signal or bit can travel through a medium in one second.</a:t>
            </a:r>
          </a:p>
          <a:p>
            <a:r>
              <a:rPr lang="en-US" dirty="0" smtClean="0"/>
              <a:t>Propagation Time</a:t>
            </a:r>
          </a:p>
          <a:p>
            <a:pPr lvl="1"/>
            <a:r>
              <a:rPr lang="en-US" dirty="0" smtClean="0"/>
              <a:t>Measures the time required for a signal to travel from one point of the transmission medium to another.</a:t>
            </a:r>
          </a:p>
          <a:p>
            <a:pPr lvl="1">
              <a:buNone/>
            </a:pPr>
            <a:r>
              <a:rPr lang="en-US" dirty="0" smtClean="0"/>
              <a:t>Propagation time = Distance / Propagation speed.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r>
              <a:rPr lang="en-US" smtClean="0"/>
              <a:t>7.</a:t>
            </a:r>
            <a:fld id="{9E09977C-D551-4A9B-A872-5CB850141AFB}" type="slidenum">
              <a:rPr lang="en-US" smtClean="0"/>
              <a:pPr/>
              <a:t>19</a:t>
            </a:fld>
            <a:endParaRPr lang="en-US"/>
          </a:p>
        </p:txBody>
      </p:sp>
    </p:spTree>
  </p:cSld>
  <p:clrMapOvr>
    <a:masterClrMapping/>
  </p:clrMapOvr>
</p:sld>
</file>

<file path=ppt/theme/theme1.xml><?xml version="1.0" encoding="utf-8"?>
<a:theme xmlns:a="http://schemas.openxmlformats.org/drawingml/2006/main" name="Blends">
  <a:themeElements>
    <a:clrScheme name="Blends 3">
      <a:dk1>
        <a:srgbClr val="000000"/>
      </a:dk1>
      <a:lt1>
        <a:srgbClr val="FFFFFF"/>
      </a:lt1>
      <a:dk2>
        <a:srgbClr val="333399"/>
      </a:dk2>
      <a:lt2>
        <a:srgbClr val="1C1C1C"/>
      </a:lt2>
      <a:accent1>
        <a:srgbClr val="00E4A8"/>
      </a:accent1>
      <a:accent2>
        <a:srgbClr val="FFCF01"/>
      </a:accent2>
      <a:accent3>
        <a:srgbClr val="FFFFFF"/>
      </a:accent3>
      <a:accent4>
        <a:srgbClr val="000000"/>
      </a:accent4>
      <a:accent5>
        <a:srgbClr val="AAEFD1"/>
      </a:accent5>
      <a:accent6>
        <a:srgbClr val="E7BB01"/>
      </a:accent6>
      <a:hlink>
        <a:srgbClr val="FF0000"/>
      </a:hlink>
      <a:folHlink>
        <a:srgbClr val="3333CC"/>
      </a:folHlink>
    </a:clrScheme>
    <a:fontScheme name="Blends">
      <a:majorFont>
        <a:latin typeface="Tahoma"/>
        <a:ea typeface=""/>
        <a:cs typeface=""/>
      </a:majorFont>
      <a:minorFont>
        <a:latin typeface="Tahoma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3200" b="1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Arial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3200" b="1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Arial" charset="0"/>
          </a:defRPr>
        </a:defPPr>
      </a:lstStyle>
    </a:lnDef>
  </a:objectDefaults>
  <a:extraClrSchemeLst>
    <a:extraClrScheme>
      <a:clrScheme name="Blends 1">
        <a:dk1>
          <a:srgbClr val="969696"/>
        </a:dk1>
        <a:lt1>
          <a:srgbClr val="FFFFFF"/>
        </a:lt1>
        <a:dk2>
          <a:srgbClr val="000000"/>
        </a:dk2>
        <a:lt2>
          <a:srgbClr val="DDDDDD"/>
        </a:lt2>
        <a:accent1>
          <a:srgbClr val="00E4A8"/>
        </a:accent1>
        <a:accent2>
          <a:srgbClr val="3333CC"/>
        </a:accent2>
        <a:accent3>
          <a:srgbClr val="AAAAAA"/>
        </a:accent3>
        <a:accent4>
          <a:srgbClr val="DADADA"/>
        </a:accent4>
        <a:accent5>
          <a:srgbClr val="AAEFD1"/>
        </a:accent5>
        <a:accent6>
          <a:srgbClr val="2D2DB9"/>
        </a:accent6>
        <a:hlink>
          <a:srgbClr val="FF5050"/>
        </a:hlink>
        <a:folHlink>
          <a:srgbClr val="FFCF01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ends 2">
        <a:dk1>
          <a:srgbClr val="000094"/>
        </a:dk1>
        <a:lt1>
          <a:srgbClr val="FFFFFF"/>
        </a:lt1>
        <a:dk2>
          <a:srgbClr val="0000CC"/>
        </a:dk2>
        <a:lt2>
          <a:srgbClr val="FFFFCC"/>
        </a:lt2>
        <a:accent1>
          <a:srgbClr val="3193FF"/>
        </a:accent1>
        <a:accent2>
          <a:srgbClr val="9900FF"/>
        </a:accent2>
        <a:accent3>
          <a:srgbClr val="AAAAE2"/>
        </a:accent3>
        <a:accent4>
          <a:srgbClr val="DADADA"/>
        </a:accent4>
        <a:accent5>
          <a:srgbClr val="ADC8FF"/>
        </a:accent5>
        <a:accent6>
          <a:srgbClr val="8A00E7"/>
        </a:accent6>
        <a:hlink>
          <a:srgbClr val="FF3399"/>
        </a:hlink>
        <a:folHlink>
          <a:srgbClr val="FFCC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ends 3">
        <a:dk1>
          <a:srgbClr val="000000"/>
        </a:dk1>
        <a:lt1>
          <a:srgbClr val="FFFFFF"/>
        </a:lt1>
        <a:dk2>
          <a:srgbClr val="333399"/>
        </a:dk2>
        <a:lt2>
          <a:srgbClr val="1C1C1C"/>
        </a:lt2>
        <a:accent1>
          <a:srgbClr val="00E4A8"/>
        </a:accent1>
        <a:accent2>
          <a:srgbClr val="FFCF01"/>
        </a:accent2>
        <a:accent3>
          <a:srgbClr val="FFFFFF"/>
        </a:accent3>
        <a:accent4>
          <a:srgbClr val="000000"/>
        </a:accent4>
        <a:accent5>
          <a:srgbClr val="AAEFD1"/>
        </a:accent5>
        <a:accent6>
          <a:srgbClr val="E7BB01"/>
        </a:accent6>
        <a:hlink>
          <a:srgbClr val="FF0000"/>
        </a:hlink>
        <a:folHlink>
          <a:srgbClr val="3333CC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lends 4">
        <a:dk1>
          <a:srgbClr val="000000"/>
        </a:dk1>
        <a:lt1>
          <a:srgbClr val="FFFFFF"/>
        </a:lt1>
        <a:dk2>
          <a:srgbClr val="515F7B"/>
        </a:dk2>
        <a:lt2>
          <a:srgbClr val="808080"/>
        </a:lt2>
        <a:accent1>
          <a:srgbClr val="9FCAD3"/>
        </a:accent1>
        <a:accent2>
          <a:srgbClr val="C0C0C0"/>
        </a:accent2>
        <a:accent3>
          <a:srgbClr val="FFFFFF"/>
        </a:accent3>
        <a:accent4>
          <a:srgbClr val="000000"/>
        </a:accent4>
        <a:accent5>
          <a:srgbClr val="CDE1E6"/>
        </a:accent5>
        <a:accent6>
          <a:srgbClr val="AEAEAE"/>
        </a:accent6>
        <a:hlink>
          <a:srgbClr val="91AFBF"/>
        </a:hlink>
        <a:folHlink>
          <a:srgbClr val="ECEAAC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lends 5">
        <a:dk1>
          <a:srgbClr val="000000"/>
        </a:dk1>
        <a:lt1>
          <a:srgbClr val="FFFFFF"/>
        </a:lt1>
        <a:dk2>
          <a:srgbClr val="000066"/>
        </a:dk2>
        <a:lt2>
          <a:srgbClr val="333333"/>
        </a:lt2>
        <a:accent1>
          <a:srgbClr val="C4709A"/>
        </a:accent1>
        <a:accent2>
          <a:srgbClr val="4B4EB5"/>
        </a:accent2>
        <a:accent3>
          <a:srgbClr val="FFFFFF"/>
        </a:accent3>
        <a:accent4>
          <a:srgbClr val="000000"/>
        </a:accent4>
        <a:accent5>
          <a:srgbClr val="DEBBCA"/>
        </a:accent5>
        <a:accent6>
          <a:srgbClr val="4346A4"/>
        </a:accent6>
        <a:hlink>
          <a:srgbClr val="C481CF"/>
        </a:hlink>
        <a:folHlink>
          <a:srgbClr val="76B749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lends 6">
        <a:dk1>
          <a:srgbClr val="000000"/>
        </a:dk1>
        <a:lt1>
          <a:srgbClr val="FFFFFF"/>
        </a:lt1>
        <a:dk2>
          <a:srgbClr val="6A4076"/>
        </a:dk2>
        <a:lt2>
          <a:srgbClr val="969696"/>
        </a:lt2>
        <a:accent1>
          <a:srgbClr val="DBA9C2"/>
        </a:accent1>
        <a:accent2>
          <a:srgbClr val="E1BF91"/>
        </a:accent2>
        <a:accent3>
          <a:srgbClr val="FFFFFF"/>
        </a:accent3>
        <a:accent4>
          <a:srgbClr val="000000"/>
        </a:accent4>
        <a:accent5>
          <a:srgbClr val="EAD1DD"/>
        </a:accent5>
        <a:accent6>
          <a:srgbClr val="CCAD83"/>
        </a:accent6>
        <a:hlink>
          <a:srgbClr val="B3CE82"/>
        </a:hlink>
        <a:folHlink>
          <a:srgbClr val="B8AD48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</a:theme>
</file>

<file path=ppt/theme/theme2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2637</TotalTime>
  <Words>362</Words>
  <Application>Microsoft Office PowerPoint</Application>
  <PresentationFormat>On-screen Show (4:3)</PresentationFormat>
  <Paragraphs>99</Paragraphs>
  <Slides>19</Slides>
  <Notes>19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19</vt:i4>
      </vt:variant>
    </vt:vector>
  </HeadingPairs>
  <TitlesOfParts>
    <vt:vector size="20" baseType="lpstr">
      <vt:lpstr>Blends</vt:lpstr>
      <vt:lpstr>Optical Fiber  </vt:lpstr>
      <vt:lpstr>Slide 2</vt:lpstr>
      <vt:lpstr>Slide 3</vt:lpstr>
      <vt:lpstr>Slide 4</vt:lpstr>
      <vt:lpstr>Slide 5</vt:lpstr>
      <vt:lpstr>Slide 6</vt:lpstr>
      <vt:lpstr>Slide 7</vt:lpstr>
      <vt:lpstr>Slide 8</vt:lpstr>
      <vt:lpstr>Slide 9</vt:lpstr>
      <vt:lpstr>Slide 10</vt:lpstr>
      <vt:lpstr>Slide 11</vt:lpstr>
      <vt:lpstr>TRANSMISSION IMPAIRMENT</vt:lpstr>
      <vt:lpstr>Impairment types</vt:lpstr>
      <vt:lpstr>Impairment types (Contd.)</vt:lpstr>
      <vt:lpstr>Decibel </vt:lpstr>
      <vt:lpstr>Slide 16</vt:lpstr>
      <vt:lpstr>Slide 17</vt:lpstr>
      <vt:lpstr>PERFORMANCE</vt:lpstr>
      <vt:lpstr>PERFORMANCE</vt:lpstr>
    </vt:vector>
  </TitlesOfParts>
  <Company/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Valued Gateway Client</dc:creator>
  <cp:lastModifiedBy>Admin</cp:lastModifiedBy>
  <cp:revision>178</cp:revision>
  <dcterms:created xsi:type="dcterms:W3CDTF">2000-01-15T04:50:39Z</dcterms:created>
  <dcterms:modified xsi:type="dcterms:W3CDTF">2013-06-14T10:18:32Z</dcterms:modified>
</cp:coreProperties>
</file>