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Default Extension="emf" ContentType="image/x-emf"/>
  <Override PartName="/ppt/slideLayouts/slideLayout6.xml" ContentType="application/vnd.openxmlformats-officedocument.presentationml.slideLayout+xml"/>
  <Override PartName="/docProps/core.xml" ContentType="application/vnd.openxmlformats-package.core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3478"/>
    <a:srgbClr val="FFC600"/>
  </p:clrMru>
  <p:extLst>
    <p:ext uri="{E76CE94A-603C-4142-B9EB-6D1370010A27}">
      <p14:discardImageEditData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0"/>
    </p:ext>
    <p:ext uri="{D31A062A-798A-4329-ABDD-BBA856620510}">
      <p14:defaultImageDpi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7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34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8C74F-84DE-9D4A-B052-536C38A82B25}" type="datetimeFigureOut">
              <a:rPr lang="en-US" smtClean="0"/>
              <a:pPr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33B9-DDBD-6D43-87A1-82E644544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878139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Futura Book"/>
              </a:rPr>
              <a:t>Cholera Case Study</a:t>
            </a:r>
            <a:endParaRPr lang="en-US" sz="3200" b="1" dirty="0">
              <a:solidFill>
                <a:schemeClr val="bg1"/>
              </a:solidFill>
              <a:latin typeface="Futura Boo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37060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  <a:latin typeface="Futura Light"/>
              </a:rPr>
              <a:t>Haiti &amp; </a:t>
            </a:r>
            <a:r>
              <a:rPr lang="en-US" sz="3000" dirty="0" err="1" smtClean="0">
                <a:solidFill>
                  <a:schemeClr val="bg1"/>
                </a:solidFill>
                <a:latin typeface="Futura Light"/>
              </a:rPr>
              <a:t>Kolkata</a:t>
            </a:r>
            <a:endParaRPr lang="en-US" sz="3000" dirty="0">
              <a:solidFill>
                <a:schemeClr val="bg1"/>
              </a:solidFill>
              <a:latin typeface="Futur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26666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C600"/>
                </a:solidFill>
                <a:latin typeface="MillerDisplay LightItalic"/>
                <a:cs typeface="Futura Light"/>
              </a:rPr>
              <a:t>Jim Mitchell, Juliet Glidden, </a:t>
            </a:r>
          </a:p>
          <a:p>
            <a:pPr algn="ctr"/>
            <a:r>
              <a:rPr lang="en-US" sz="2800" dirty="0" err="1" smtClean="0">
                <a:solidFill>
                  <a:srgbClr val="FFC600"/>
                </a:solidFill>
                <a:latin typeface="MillerDisplay LightItalic"/>
                <a:cs typeface="Futura Light"/>
              </a:rPr>
              <a:t>Ry</a:t>
            </a:r>
            <a:r>
              <a:rPr lang="en-US" sz="2800" dirty="0" smtClean="0">
                <a:solidFill>
                  <a:srgbClr val="FFC600"/>
                </a:solidFill>
                <a:latin typeface="MillerDisplay LightItalic"/>
                <a:cs typeface="Futura Light"/>
              </a:rPr>
              <a:t> </a:t>
            </a:r>
            <a:r>
              <a:rPr lang="en-US" sz="2800" dirty="0" err="1" smtClean="0">
                <a:solidFill>
                  <a:srgbClr val="FFC600"/>
                </a:solidFill>
                <a:latin typeface="MillerDisplay LightItalic"/>
                <a:cs typeface="Futura Light"/>
              </a:rPr>
              <a:t>Bloomdahl</a:t>
            </a:r>
            <a:r>
              <a:rPr lang="en-US" sz="2800" dirty="0" smtClean="0">
                <a:solidFill>
                  <a:srgbClr val="FFC600"/>
                </a:solidFill>
                <a:latin typeface="MillerDisplay LightItalic"/>
                <a:cs typeface="Futura Light"/>
              </a:rPr>
              <a:t>, </a:t>
            </a:r>
            <a:r>
              <a:rPr lang="en-US" sz="2800" dirty="0" err="1" smtClean="0">
                <a:solidFill>
                  <a:srgbClr val="FFC600"/>
                </a:solidFill>
                <a:latin typeface="MillerDisplay LightItalic"/>
                <a:cs typeface="Futura Light"/>
              </a:rPr>
              <a:t>Umar</a:t>
            </a:r>
            <a:r>
              <a:rPr lang="en-US" sz="2800" dirty="0" smtClean="0">
                <a:solidFill>
                  <a:srgbClr val="FFC600"/>
                </a:solidFill>
                <a:latin typeface="MillerDisplay LightItalic"/>
                <a:cs typeface="Futura Light"/>
              </a:rPr>
              <a:t> </a:t>
            </a:r>
            <a:r>
              <a:rPr lang="en-US" sz="2800" dirty="0" err="1" smtClean="0">
                <a:solidFill>
                  <a:srgbClr val="FFC600"/>
                </a:solidFill>
                <a:latin typeface="MillerDisplay LightItalic"/>
                <a:cs typeface="Futura Light"/>
              </a:rPr>
              <a:t>Hafeez</a:t>
            </a:r>
            <a:endParaRPr lang="en-US" sz="2800" dirty="0">
              <a:solidFill>
                <a:srgbClr val="FFC600"/>
              </a:solidFill>
              <a:latin typeface="MillerDisplay LightItalic"/>
              <a:cs typeface="Futura Ligh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320727"/>
            <a:ext cx="9144000" cy="1588"/>
          </a:xfrm>
          <a:prstGeom prst="line">
            <a:avLst/>
          </a:prstGeom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386856" y="5675594"/>
            <a:ext cx="4787289" cy="914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320727"/>
            <a:ext cx="9144000" cy="1537273"/>
          </a:xfrm>
          <a:prstGeom prst="rect">
            <a:avLst/>
          </a:prstGeom>
          <a:solidFill>
            <a:srgbClr val="003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08016" y="671452"/>
            <a:ext cx="7656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3478"/>
                </a:solidFill>
                <a:latin typeface="Futura Book"/>
              </a:rPr>
              <a:t>Haiti V. </a:t>
            </a:r>
            <a:r>
              <a:rPr lang="en-US" sz="2000" b="1" dirty="0" err="1" smtClean="0">
                <a:solidFill>
                  <a:srgbClr val="003478"/>
                </a:solidFill>
                <a:latin typeface="Futura Book"/>
              </a:rPr>
              <a:t>Kolkata</a:t>
            </a:r>
            <a:endParaRPr lang="en-US" sz="2000" b="1" dirty="0">
              <a:solidFill>
                <a:srgbClr val="003478"/>
              </a:solidFill>
              <a:latin typeface="Futura Boo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9470" y="1071562"/>
            <a:ext cx="76932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Cholera Broad Epidemiological Perspective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</a:t>
            </a:r>
            <a:r>
              <a:rPr lang="en-US" sz="1600" dirty="0" smtClean="0">
                <a:latin typeface="Futura Light"/>
              </a:rPr>
              <a:t>Evaluating case fatality, and attack rates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</a:t>
            </a:r>
            <a:r>
              <a:rPr lang="en-US" sz="1600" dirty="0" smtClean="0">
                <a:latin typeface="Futura Light"/>
              </a:rPr>
              <a:t>Dose Response model and secondary transmission model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How other people can use this information to continue to do risk assessments and models </a:t>
            </a:r>
            <a:endParaRPr lang="en-US" sz="1600" dirty="0" smtClean="0">
              <a:latin typeface="Futur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9693" y="6411818"/>
            <a:ext cx="35984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rgbClr val="FFC600"/>
                </a:solidFill>
                <a:latin typeface="Futura Book"/>
                <a:cs typeface="Futura Light"/>
              </a:rPr>
              <a:t>SECTION TITLE  </a:t>
            </a:r>
            <a:r>
              <a:rPr lang="en-US" sz="1100" dirty="0" smtClean="0">
                <a:solidFill>
                  <a:schemeClr val="bg1"/>
                </a:solidFill>
                <a:latin typeface="Futura Book"/>
                <a:cs typeface="Futura Light"/>
              </a:rPr>
              <a:t>|</a:t>
            </a:r>
            <a:r>
              <a:rPr lang="en-US" sz="1100" dirty="0" smtClean="0">
                <a:solidFill>
                  <a:srgbClr val="FFC600"/>
                </a:solidFill>
                <a:latin typeface="Futura Book"/>
                <a:cs typeface="Futura Light"/>
              </a:rPr>
              <a:t>  2</a:t>
            </a:r>
            <a:endParaRPr lang="en-US" sz="1100" dirty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320727"/>
            <a:ext cx="9144000" cy="1588"/>
          </a:xfrm>
          <a:prstGeom prst="line">
            <a:avLst/>
          </a:prstGeom>
          <a:ln w="38100" cap="flat" cmpd="sng" algn="ctr">
            <a:solidFill>
              <a:srgbClr val="FFC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386856" y="5675594"/>
            <a:ext cx="4787289" cy="914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320727"/>
            <a:ext cx="9144000" cy="1537273"/>
          </a:xfrm>
          <a:prstGeom prst="rect">
            <a:avLst/>
          </a:prstGeom>
          <a:solidFill>
            <a:srgbClr val="003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08016" y="671452"/>
            <a:ext cx="7656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3478"/>
                </a:solidFill>
                <a:latin typeface="Futura Book"/>
              </a:rPr>
              <a:t>What we have done..</a:t>
            </a:r>
            <a:endParaRPr lang="en-US" sz="2000" b="1" dirty="0">
              <a:solidFill>
                <a:srgbClr val="003478"/>
              </a:solidFill>
              <a:latin typeface="Futura Boo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9470" y="1071562"/>
            <a:ext cx="76932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Read over case study and complimentary articles</a:t>
            </a:r>
          </a:p>
          <a:p>
            <a:pPr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Answered task questions</a:t>
            </a:r>
          </a:p>
          <a:p>
            <a:pPr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Delegated </a:t>
            </a:r>
            <a:r>
              <a:rPr lang="en-US" sz="1600" dirty="0" err="1" smtClean="0">
                <a:latin typeface="Futura Light"/>
              </a:rPr>
              <a:t>wiki</a:t>
            </a:r>
            <a:r>
              <a:rPr lang="en-US" sz="1600" dirty="0" smtClean="0">
                <a:latin typeface="Futura Light"/>
              </a:rPr>
              <a:t> sections 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Hazard ID is roughly drafted</a:t>
            </a:r>
          </a:p>
          <a:p>
            <a:pPr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Models drafted</a:t>
            </a:r>
            <a:endParaRPr lang="en-US" sz="1600" dirty="0" smtClean="0">
              <a:latin typeface="Futur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9693" y="6411818"/>
            <a:ext cx="35984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rgbClr val="FFC600"/>
                </a:solidFill>
                <a:latin typeface="Futura Book"/>
                <a:cs typeface="Futura Light"/>
              </a:rPr>
              <a:t>SECTION TITLE  </a:t>
            </a:r>
            <a:r>
              <a:rPr lang="en-US" sz="1100" dirty="0" smtClean="0">
                <a:solidFill>
                  <a:schemeClr val="bg1"/>
                </a:solidFill>
                <a:latin typeface="Futura Book"/>
                <a:cs typeface="Futura Light"/>
              </a:rPr>
              <a:t>|</a:t>
            </a:r>
            <a:r>
              <a:rPr lang="en-US" sz="1100" dirty="0" smtClean="0">
                <a:solidFill>
                  <a:srgbClr val="FFC600"/>
                </a:solidFill>
                <a:latin typeface="Futura Book"/>
                <a:cs typeface="Futura Light"/>
              </a:rPr>
              <a:t>  2</a:t>
            </a:r>
            <a:endParaRPr lang="en-US" sz="1100" dirty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320727"/>
            <a:ext cx="9144000" cy="1588"/>
          </a:xfrm>
          <a:prstGeom prst="line">
            <a:avLst/>
          </a:prstGeom>
          <a:ln w="38100" cap="flat" cmpd="sng" algn="ctr">
            <a:solidFill>
              <a:srgbClr val="FFC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386856" y="5675594"/>
            <a:ext cx="4787289" cy="914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320727"/>
            <a:ext cx="9144000" cy="1537273"/>
          </a:xfrm>
          <a:prstGeom prst="rect">
            <a:avLst/>
          </a:prstGeom>
          <a:solidFill>
            <a:srgbClr val="003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08016" y="671452"/>
            <a:ext cx="7656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3478"/>
                </a:solidFill>
                <a:latin typeface="Futura Book"/>
              </a:rPr>
              <a:t>What we plan to do..</a:t>
            </a:r>
            <a:endParaRPr lang="en-US" sz="2000" b="1" dirty="0">
              <a:solidFill>
                <a:srgbClr val="003478"/>
              </a:solidFill>
              <a:latin typeface="Futura Boo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9470" y="1071562"/>
            <a:ext cx="76932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Continuing to write up individual </a:t>
            </a:r>
            <a:r>
              <a:rPr lang="en-US" sz="1600" dirty="0" err="1" smtClean="0">
                <a:latin typeface="Futura Light"/>
              </a:rPr>
              <a:t>wiki</a:t>
            </a:r>
            <a:r>
              <a:rPr lang="en-US" sz="1600" dirty="0" smtClean="0">
                <a:latin typeface="Futura Light"/>
              </a:rPr>
              <a:t> sections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Hazard ID- </a:t>
            </a:r>
            <a:r>
              <a:rPr lang="en-US" sz="1600" dirty="0" err="1" smtClean="0">
                <a:latin typeface="Futura Light"/>
              </a:rPr>
              <a:t>Ry</a:t>
            </a:r>
            <a:endParaRPr lang="en-US" sz="1600" dirty="0" smtClean="0">
              <a:latin typeface="Futura Light"/>
            </a:endParaRPr>
          </a:p>
          <a:p>
            <a:pPr lvl="1"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Dose </a:t>
            </a:r>
            <a:r>
              <a:rPr lang="en-US" sz="1600" dirty="0" err="1" smtClean="0">
                <a:latin typeface="Futura Light"/>
              </a:rPr>
              <a:t>Repsonse</a:t>
            </a:r>
            <a:r>
              <a:rPr lang="en-US" sz="1600" dirty="0" smtClean="0">
                <a:latin typeface="Futura Light"/>
              </a:rPr>
              <a:t>- Jim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 Risk Assessment/Management- Juliet/</a:t>
            </a:r>
            <a:r>
              <a:rPr lang="en-US" sz="1600" dirty="0" err="1" smtClean="0">
                <a:latin typeface="Futura Light"/>
              </a:rPr>
              <a:t>Umar</a:t>
            </a:r>
            <a:endParaRPr lang="en-US" sz="1600" dirty="0" smtClean="0">
              <a:latin typeface="Futura Light"/>
            </a:endParaRPr>
          </a:p>
          <a:p>
            <a:pPr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Compile Final Report</a:t>
            </a:r>
          </a:p>
          <a:p>
            <a:pPr>
              <a:buFont typeface="Arial"/>
              <a:buChar char="•"/>
            </a:pPr>
            <a:r>
              <a:rPr lang="en-US" sz="1600" dirty="0" smtClean="0">
                <a:latin typeface="Futura Light"/>
              </a:rPr>
              <a:t>Create Presentation </a:t>
            </a:r>
            <a:endParaRPr lang="en-US" sz="1600" dirty="0" smtClean="0">
              <a:latin typeface="Futur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9693" y="6411818"/>
            <a:ext cx="35984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rgbClr val="FFC600"/>
                </a:solidFill>
                <a:latin typeface="Futura Book"/>
                <a:cs typeface="Futura Light"/>
              </a:rPr>
              <a:t>SECTION TITLE  </a:t>
            </a:r>
            <a:r>
              <a:rPr lang="en-US" sz="1100" dirty="0" smtClean="0">
                <a:solidFill>
                  <a:schemeClr val="bg1"/>
                </a:solidFill>
                <a:latin typeface="Futura Book"/>
                <a:cs typeface="Futura Light"/>
              </a:rPr>
              <a:t>|</a:t>
            </a:r>
            <a:r>
              <a:rPr lang="en-US" sz="1100" dirty="0" smtClean="0">
                <a:solidFill>
                  <a:srgbClr val="FFC600"/>
                </a:solidFill>
                <a:latin typeface="Futura Book"/>
                <a:cs typeface="Futura Light"/>
              </a:rPr>
              <a:t>  2</a:t>
            </a:r>
            <a:endParaRPr lang="en-US" sz="1100" dirty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320727"/>
            <a:ext cx="9144000" cy="1588"/>
          </a:xfrm>
          <a:prstGeom prst="line">
            <a:avLst/>
          </a:prstGeom>
          <a:ln w="38100" cap="flat" cmpd="sng" algn="ctr">
            <a:solidFill>
              <a:srgbClr val="FFC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386856" y="5675594"/>
            <a:ext cx="4787289" cy="914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AEE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CAEE Powerpoint Template</Template>
  <TotalTime>7</TotalTime>
  <Words>138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CAEE Powerpoint Template</vt:lpstr>
      <vt:lpstr>Slide 1</vt:lpstr>
      <vt:lpstr>Slide 2</vt:lpstr>
      <vt:lpstr>Slide 3</vt:lpstr>
      <vt:lpstr>Slide 4</vt:lpstr>
    </vt:vector>
  </TitlesOfParts>
  <Company>Drexel 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scolins</dc:creator>
  <cp:lastModifiedBy>Juliet Glidden</cp:lastModifiedBy>
  <cp:revision>2</cp:revision>
  <dcterms:created xsi:type="dcterms:W3CDTF">2013-12-17T22:40:54Z</dcterms:created>
  <dcterms:modified xsi:type="dcterms:W3CDTF">2013-12-17T22:48:45Z</dcterms:modified>
</cp:coreProperties>
</file>