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5" r:id="rId11"/>
    <p:sldId id="266" r:id="rId12"/>
    <p:sldId id="268" r:id="rId13"/>
    <p:sldId id="270" r:id="rId14"/>
    <p:sldId id="267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4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1C17-FD71-43DA-949B-AA275D7D73B4}" type="datetimeFigureOut">
              <a:rPr lang="en-US" smtClean="0"/>
              <a:t>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EE7-C7A9-425C-A2DE-5A4215C4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02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1C17-FD71-43DA-949B-AA275D7D73B4}" type="datetimeFigureOut">
              <a:rPr lang="en-US" smtClean="0"/>
              <a:t>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EE7-C7A9-425C-A2DE-5A4215C4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80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1C17-FD71-43DA-949B-AA275D7D73B4}" type="datetimeFigureOut">
              <a:rPr lang="en-US" smtClean="0"/>
              <a:t>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EE7-C7A9-425C-A2DE-5A4215C4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87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1C17-FD71-43DA-949B-AA275D7D73B4}" type="datetimeFigureOut">
              <a:rPr lang="en-US" smtClean="0"/>
              <a:t>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EE7-C7A9-425C-A2DE-5A4215C4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47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1C17-FD71-43DA-949B-AA275D7D73B4}" type="datetimeFigureOut">
              <a:rPr lang="en-US" smtClean="0"/>
              <a:t>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EE7-C7A9-425C-A2DE-5A4215C4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1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1C17-FD71-43DA-949B-AA275D7D73B4}" type="datetimeFigureOut">
              <a:rPr lang="en-US" smtClean="0"/>
              <a:t>1/14/14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EE7-C7A9-425C-A2DE-5A4215C4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779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1C17-FD71-43DA-949B-AA275D7D73B4}" type="datetimeFigureOut">
              <a:rPr lang="en-US" smtClean="0"/>
              <a:t>1/14/14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EE7-C7A9-425C-A2DE-5A4215C4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889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1C17-FD71-43DA-949B-AA275D7D73B4}" type="datetimeFigureOut">
              <a:rPr lang="en-US" smtClean="0"/>
              <a:t>1/14/14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EE7-C7A9-425C-A2DE-5A4215C4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2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1C17-FD71-43DA-949B-AA275D7D73B4}" type="datetimeFigureOut">
              <a:rPr lang="en-US" smtClean="0"/>
              <a:t>1/14/14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EE7-C7A9-425C-A2DE-5A4215C4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9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1C17-FD71-43DA-949B-AA275D7D73B4}" type="datetimeFigureOut">
              <a:rPr lang="en-US" smtClean="0"/>
              <a:t>1/14/14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EE7-C7A9-425C-A2DE-5A4215C4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63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1C17-FD71-43DA-949B-AA275D7D73B4}" type="datetimeFigureOut">
              <a:rPr lang="en-US" smtClean="0"/>
              <a:t>1/14/14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EE7-C7A9-425C-A2DE-5A4215C4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42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1C17-FD71-43DA-949B-AA275D7D73B4}" type="datetimeFigureOut">
              <a:rPr lang="en-US" smtClean="0"/>
              <a:t>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61EE7-C7A9-425C-A2DE-5A4215C4D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6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etf.org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ing" TargetMode="External"/><Relationship Id="rId4" Type="http://schemas.openxmlformats.org/officeDocument/2006/relationships/hyperlink" Target="http://en.wikipedia.org/wiki/Traceroute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raceroute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ahoo.com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772400" cy="4191000"/>
          </a:xfrm>
        </p:spPr>
        <p:txBody>
          <a:bodyPr>
            <a:normAutofit/>
          </a:bodyPr>
          <a:lstStyle/>
          <a:p>
            <a:r>
              <a:rPr lang="en-US" dirty="0" smtClean="0"/>
              <a:t>Ping and </a:t>
            </a:r>
            <a:r>
              <a:rPr lang="en-US" dirty="0" err="1" smtClean="0"/>
              <a:t>Traceroute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by </a:t>
            </a:r>
            <a:r>
              <a:rPr lang="en-US" sz="2800" dirty="0" err="1" smtClean="0"/>
              <a:t>Aleisa</a:t>
            </a:r>
            <a:r>
              <a:rPr lang="en-US" sz="2800" dirty="0" smtClean="0"/>
              <a:t> </a:t>
            </a:r>
            <a:r>
              <a:rPr lang="en-US" sz="2800" dirty="0" smtClean="0"/>
              <a:t>A. </a:t>
            </a:r>
            <a:r>
              <a:rPr lang="en-US" sz="2800" dirty="0" err="1" smtClean="0"/>
              <a:t>Drivere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Supervisor Graciela Perera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410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Traceroute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common type uses ICMP, just like ping.</a:t>
            </a:r>
          </a:p>
          <a:p>
            <a:r>
              <a:rPr lang="en-US" dirty="0" smtClean="0"/>
              <a:t>Other types include UDP, TCP, Paris.</a:t>
            </a:r>
          </a:p>
          <a:p>
            <a:r>
              <a:rPr lang="en-US" dirty="0" smtClean="0"/>
              <a:t>Windows </a:t>
            </a:r>
            <a:r>
              <a:rPr lang="en-US" b="1" dirty="0" err="1" smtClean="0"/>
              <a:t>tracert</a:t>
            </a:r>
            <a:r>
              <a:rPr lang="en-US" dirty="0" smtClean="0"/>
              <a:t> uses ICMP.  </a:t>
            </a:r>
            <a:r>
              <a:rPr lang="en-US" dirty="0" err="1" smtClean="0"/>
              <a:t>Traceroute</a:t>
            </a:r>
            <a:r>
              <a:rPr lang="en-US" dirty="0" smtClean="0"/>
              <a:t> utilities in Unix-based operating systems (Mac OS, Linux) use UDP by default, with ICMP option available.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587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Traceroute</a:t>
            </a:r>
            <a:r>
              <a:rPr lang="en-US" dirty="0" smtClean="0"/>
              <a:t>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-w </a:t>
            </a:r>
            <a:r>
              <a:rPr lang="en-US" i="1" dirty="0" err="1" smtClean="0"/>
              <a:t>response_wait_time</a:t>
            </a:r>
            <a:r>
              <a:rPr lang="en-US" dirty="0" smtClean="0"/>
              <a:t>:  default is 5 seconds.</a:t>
            </a:r>
          </a:p>
          <a:p>
            <a:r>
              <a:rPr lang="en-US" dirty="0" smtClean="0"/>
              <a:t>-q </a:t>
            </a:r>
            <a:r>
              <a:rPr lang="en-US" i="1" dirty="0" err="1" smtClean="0"/>
              <a:t>number_of_queries</a:t>
            </a:r>
            <a:r>
              <a:rPr lang="en-US" dirty="0" smtClean="0"/>
              <a:t>:  number of packets in each set.  Default is 3.</a:t>
            </a:r>
          </a:p>
          <a:p>
            <a:r>
              <a:rPr lang="en-US" dirty="0" smtClean="0"/>
              <a:t>-m </a:t>
            </a:r>
            <a:r>
              <a:rPr lang="en-US" i="1" dirty="0" err="1" smtClean="0"/>
              <a:t>maximum_hop_count</a:t>
            </a:r>
            <a:r>
              <a:rPr lang="en-US" dirty="0" smtClean="0"/>
              <a:t>:  default is 30 for ICMP-based </a:t>
            </a:r>
            <a:r>
              <a:rPr lang="en-US" dirty="0" err="1" smtClean="0"/>
              <a:t>traceroute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6444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</a:t>
            </a:r>
            <a:r>
              <a:rPr lang="en-US" dirty="0" err="1" smtClean="0"/>
              <a:t>Traceroute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IP address that appears in a </a:t>
            </a:r>
            <a:r>
              <a:rPr lang="en-US" dirty="0" err="1" smtClean="0"/>
              <a:t>traceroute</a:t>
            </a:r>
            <a:r>
              <a:rPr lang="en-US" dirty="0" smtClean="0"/>
              <a:t> output can be looked up in a </a:t>
            </a:r>
            <a:r>
              <a:rPr lang="en-US" i="1" dirty="0" smtClean="0"/>
              <a:t>WHOIS</a:t>
            </a:r>
            <a:r>
              <a:rPr lang="en-US" dirty="0" smtClean="0"/>
              <a:t> database.</a:t>
            </a:r>
          </a:p>
          <a:p>
            <a:r>
              <a:rPr lang="en-US" dirty="0" smtClean="0"/>
              <a:t>WHOIS will indicate the entity to which the IP address is registered.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042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</a:t>
            </a:r>
            <a:r>
              <a:rPr lang="en-US" dirty="0" err="1" smtClean="0"/>
              <a:t>Traceroute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In a packet switched network (like the Internet), packets can take different routes.</a:t>
            </a:r>
            <a:r>
              <a:rPr lang="en-US" dirty="0"/>
              <a:t> </a:t>
            </a:r>
            <a:r>
              <a:rPr lang="en-US" dirty="0" smtClean="0"/>
              <a:t> This is why </a:t>
            </a:r>
            <a:r>
              <a:rPr lang="en-US" dirty="0" err="1" smtClean="0"/>
              <a:t>traceroutes</a:t>
            </a:r>
            <a:r>
              <a:rPr lang="en-US" dirty="0" smtClean="0"/>
              <a:t> issued at different times to the same target destination may show different intermediary routers.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843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For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ICMP:  RFC 792</a:t>
            </a:r>
          </a:p>
          <a:p>
            <a:r>
              <a:rPr lang="en-US" dirty="0" smtClean="0"/>
              <a:t>Ping:  RFC  1739</a:t>
            </a:r>
          </a:p>
          <a:p>
            <a:r>
              <a:rPr lang="en-US" dirty="0" err="1" smtClean="0"/>
              <a:t>Traceroute</a:t>
            </a:r>
            <a:r>
              <a:rPr lang="en-US" dirty="0" smtClean="0"/>
              <a:t>: RFC 1393</a:t>
            </a:r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3600" b="1" dirty="0" smtClean="0">
                <a:hlinkClick r:id="rId2"/>
              </a:rPr>
              <a:t>http://www.ietf.org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922837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Crovella</a:t>
            </a:r>
            <a:r>
              <a:rPr lang="en-US" dirty="0" smtClean="0"/>
              <a:t>, Mark, with </a:t>
            </a:r>
            <a:r>
              <a:rPr lang="en-US" dirty="0" err="1" smtClean="0"/>
              <a:t>Balachander</a:t>
            </a:r>
            <a:r>
              <a:rPr lang="en-US" dirty="0" smtClean="0"/>
              <a:t> Krishnamurthy, Internet Measurement:  infrastructure, traffic &amp; applications, 2006, John Wiley &amp; Sons:  New Jersey.</a:t>
            </a:r>
          </a:p>
          <a:p>
            <a:r>
              <a:rPr lang="en-US" dirty="0" smtClean="0"/>
              <a:t>Kurose, James F., with Keith W. Ross, Computer Networking:  A Top-Down Approach, Fifth Edition, 2010, Addison-Wesley:  New York.</a:t>
            </a:r>
          </a:p>
          <a:p>
            <a:r>
              <a:rPr lang="en-US" dirty="0" smtClean="0">
                <a:hlinkClick r:id="rId2"/>
              </a:rPr>
              <a:t>http://www.traceroute.org</a:t>
            </a:r>
            <a:endParaRPr lang="en-US" dirty="0" smtClean="0"/>
          </a:p>
          <a:p>
            <a:r>
              <a:rPr lang="en-US" dirty="0">
                <a:hlinkClick r:id="rId3"/>
              </a:rPr>
              <a:t>http://en.wikipedia.org/wiki/Ping</a:t>
            </a:r>
            <a:endParaRPr lang="en-US" dirty="0" smtClean="0"/>
          </a:p>
          <a:p>
            <a:r>
              <a:rPr lang="en-US" dirty="0">
                <a:hlinkClick r:id="rId4"/>
              </a:rPr>
              <a:t>http://en.wikipedia.org/wiki/Traceroute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339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Ping and </a:t>
            </a:r>
            <a:r>
              <a:rPr lang="en-US" dirty="0" err="1" smtClean="0"/>
              <a:t>Traceroute</a:t>
            </a:r>
            <a:r>
              <a:rPr lang="en-US" dirty="0" smtClean="0"/>
              <a:t>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Active measurement :  adds traffic to a network. </a:t>
            </a:r>
          </a:p>
          <a:p>
            <a:r>
              <a:rPr lang="en-US" sz="3600" dirty="0" smtClean="0"/>
              <a:t>Passive measurement:  captures traffic generated by others.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dirty="0" smtClean="0"/>
              <a:t>Ping and </a:t>
            </a:r>
            <a:r>
              <a:rPr lang="en-US" dirty="0" err="1" smtClean="0"/>
              <a:t>Traceroute</a:t>
            </a:r>
            <a:r>
              <a:rPr lang="en-US" dirty="0" smtClean="0"/>
              <a:t> are </a:t>
            </a:r>
            <a:r>
              <a:rPr lang="en-US" i="1" dirty="0" smtClean="0"/>
              <a:t>active</a:t>
            </a:r>
            <a:r>
              <a:rPr lang="en-US" dirty="0" smtClean="0"/>
              <a:t> measurement methods.</a:t>
            </a:r>
          </a:p>
        </p:txBody>
      </p:sp>
    </p:spTree>
    <p:extLst>
      <p:ext uri="{BB962C8B-B14F-4D97-AF65-F5344CB8AC3E}">
        <p14:creationId xmlns:p14="http://schemas.microsoft.com/office/powerpoint/2010/main" val="1198224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oldest tools for network measurement</a:t>
            </a:r>
          </a:p>
          <a:p>
            <a:r>
              <a:rPr lang="en-US" dirty="0" smtClean="0"/>
              <a:t>Uses Internet Control Message Protocol (ICMP) packets</a:t>
            </a:r>
          </a:p>
          <a:p>
            <a:r>
              <a:rPr lang="en-US" dirty="0" smtClean="0"/>
              <a:t>Echo packet sent by source</a:t>
            </a:r>
          </a:p>
          <a:p>
            <a:r>
              <a:rPr lang="en-US" dirty="0" smtClean="0"/>
              <a:t>Echo reply sent back to source by destination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24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simple to use</a:t>
            </a:r>
          </a:p>
          <a:p>
            <a:r>
              <a:rPr lang="en-US" dirty="0" smtClean="0"/>
              <a:t>Can use </a:t>
            </a:r>
            <a:r>
              <a:rPr lang="en-US" i="1" dirty="0" smtClean="0"/>
              <a:t>hostname (</a:t>
            </a:r>
            <a:r>
              <a:rPr lang="en-US" dirty="0" smtClean="0"/>
              <a:t>ex. </a:t>
            </a:r>
            <a:r>
              <a:rPr lang="en-US" dirty="0" smtClean="0">
                <a:hlinkClick r:id="rId2"/>
              </a:rPr>
              <a:t>www.google.com</a:t>
            </a:r>
            <a:r>
              <a:rPr lang="en-US" dirty="0" smtClean="0"/>
              <a:t>), or </a:t>
            </a:r>
            <a:r>
              <a:rPr lang="en-US" i="1" dirty="0" smtClean="0"/>
              <a:t>IP address </a:t>
            </a:r>
            <a:r>
              <a:rPr lang="en-US" dirty="0" smtClean="0"/>
              <a:t>(ex. 74.125.95.99).</a:t>
            </a:r>
          </a:p>
          <a:p>
            <a:r>
              <a:rPr lang="en-US" dirty="0" smtClean="0"/>
              <a:t>At command prompt:</a:t>
            </a:r>
          </a:p>
          <a:p>
            <a:pPr marL="0" indent="0" algn="ctr">
              <a:buNone/>
            </a:pPr>
            <a:r>
              <a:rPr lang="en-US" dirty="0" smtClean="0"/>
              <a:t> ping www.google.com</a:t>
            </a:r>
          </a:p>
          <a:p>
            <a:pPr marL="0" indent="0" algn="ctr">
              <a:buNone/>
            </a:pPr>
            <a:r>
              <a:rPr lang="en-US" dirty="0"/>
              <a:t> </a:t>
            </a:r>
            <a:r>
              <a:rPr lang="en-US" b="1" dirty="0" smtClean="0"/>
              <a:t>OR</a:t>
            </a:r>
          </a:p>
          <a:p>
            <a:pPr marL="0" indent="0" algn="ctr">
              <a:buNone/>
            </a:pPr>
            <a:r>
              <a:rPr lang="en-US" dirty="0" smtClean="0"/>
              <a:t>ping 74.125.95.99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396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find IP addresses of known hostnames, at the Windows command prompt, type </a:t>
            </a:r>
            <a:r>
              <a:rPr lang="en-US" b="1" dirty="0" err="1" smtClean="0"/>
              <a:t>nslookup</a:t>
            </a:r>
            <a:r>
              <a:rPr lang="en-US" dirty="0" smtClean="0"/>
              <a:t> </a:t>
            </a:r>
            <a:r>
              <a:rPr lang="en-US" i="1" dirty="0" err="1" smtClean="0"/>
              <a:t>destination_hostname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ex.) </a:t>
            </a:r>
            <a:r>
              <a:rPr lang="en-US" dirty="0" err="1" smtClean="0"/>
              <a:t>nslookup</a:t>
            </a:r>
            <a:r>
              <a:rPr lang="en-US" dirty="0" smtClean="0"/>
              <a:t> www.google.com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759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Ping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-w </a:t>
            </a:r>
            <a:r>
              <a:rPr lang="en-US" i="1" dirty="0" smtClean="0"/>
              <a:t>timeout</a:t>
            </a:r>
            <a:r>
              <a:rPr lang="en-US" dirty="0" smtClean="0"/>
              <a:t> :    Timeout in milliseconds to wait for each reply.</a:t>
            </a:r>
          </a:p>
          <a:p>
            <a:r>
              <a:rPr lang="en-US" dirty="0" smtClean="0"/>
              <a:t>-i  </a:t>
            </a:r>
            <a:r>
              <a:rPr lang="en-US" i="1" dirty="0" smtClean="0"/>
              <a:t>TTL</a:t>
            </a:r>
            <a:r>
              <a:rPr lang="en-US" dirty="0" smtClean="0"/>
              <a:t> :  Time To Live.</a:t>
            </a:r>
          </a:p>
          <a:p>
            <a:r>
              <a:rPr lang="en-US" dirty="0" smtClean="0"/>
              <a:t>-a:  resolve addresses to hostnames.</a:t>
            </a:r>
          </a:p>
          <a:p>
            <a:r>
              <a:rPr lang="en-US" dirty="0" smtClean="0"/>
              <a:t>-n </a:t>
            </a:r>
            <a:r>
              <a:rPr lang="en-US" i="1" dirty="0" smtClean="0"/>
              <a:t>count</a:t>
            </a:r>
            <a:r>
              <a:rPr lang="en-US" dirty="0" smtClean="0"/>
              <a:t> :      Number of echo requests to send.</a:t>
            </a:r>
          </a:p>
          <a:p>
            <a:r>
              <a:rPr lang="en-US" dirty="0" smtClean="0"/>
              <a:t>-t :  Ping the destination host until interrupted.</a:t>
            </a:r>
          </a:p>
          <a:p>
            <a:r>
              <a:rPr lang="en-US" dirty="0" smtClean="0"/>
              <a:t>-r </a:t>
            </a:r>
            <a:r>
              <a:rPr lang="en-US" i="1" dirty="0" smtClean="0"/>
              <a:t>count:</a:t>
            </a:r>
            <a:r>
              <a:rPr lang="en-US" dirty="0" smtClean="0"/>
              <a:t>  Record route for count hops.</a:t>
            </a:r>
          </a:p>
          <a:p>
            <a:r>
              <a:rPr lang="en-US" dirty="0" smtClean="0"/>
              <a:t>-s </a:t>
            </a:r>
            <a:r>
              <a:rPr lang="en-US" i="1" dirty="0" smtClean="0"/>
              <a:t>count:</a:t>
            </a:r>
            <a:r>
              <a:rPr lang="en-US" dirty="0" smtClean="0"/>
              <a:t>  Timestamp for count hops.</a:t>
            </a:r>
          </a:p>
        </p:txBody>
      </p:sp>
    </p:spTree>
    <p:extLst>
      <p:ext uri="{BB962C8B-B14F-4D97-AF65-F5344CB8AC3E}">
        <p14:creationId xmlns:p14="http://schemas.microsoft.com/office/powerpoint/2010/main" val="4080889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Ping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command prompt:</a:t>
            </a:r>
          </a:p>
          <a:p>
            <a:pPr marL="0" indent="0" algn="ctr">
              <a:buNone/>
            </a:pPr>
            <a:r>
              <a:rPr lang="en-US" dirty="0" smtClean="0"/>
              <a:t>Ping [options] </a:t>
            </a:r>
            <a:r>
              <a:rPr lang="en-US" i="1" dirty="0" err="1" smtClean="0"/>
              <a:t>destination_host</a:t>
            </a: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r>
              <a:rPr lang="en-US" dirty="0" smtClean="0"/>
              <a:t>Ping –t </a:t>
            </a:r>
            <a:r>
              <a:rPr lang="en-US" dirty="0" smtClean="0">
                <a:hlinkClick r:id="rId2"/>
              </a:rPr>
              <a:t>www.yahoo.com</a:t>
            </a:r>
            <a:endParaRPr lang="en-US" dirty="0" smtClean="0"/>
          </a:p>
          <a:p>
            <a:r>
              <a:rPr lang="en-US" dirty="0" smtClean="0"/>
              <a:t>This will continue to ping the destination host until an interrupt is issued (in Windows, press </a:t>
            </a:r>
            <a:r>
              <a:rPr lang="en-US" b="1" dirty="0" err="1" smtClean="0"/>
              <a:t>ctrl_c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311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Traceroute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Traceroute</a:t>
            </a:r>
            <a:r>
              <a:rPr lang="en-US" dirty="0" smtClean="0"/>
              <a:t> sends a set of packets (default number in set is 3) with the target address as the destination.  The first set has a Time To Live (TTL) of 1.</a:t>
            </a:r>
          </a:p>
          <a:p>
            <a:r>
              <a:rPr lang="en-US" dirty="0" err="1" smtClean="0"/>
              <a:t>Traceroute</a:t>
            </a:r>
            <a:r>
              <a:rPr lang="en-US" dirty="0" smtClean="0"/>
              <a:t> increments the TTL by 1 on each successive set of packets (the second set has TTL of 2, third set TTL of 3, etc.)</a:t>
            </a:r>
          </a:p>
          <a:p>
            <a:r>
              <a:rPr lang="en-US" dirty="0" err="1" smtClean="0"/>
              <a:t>Traceroute</a:t>
            </a:r>
            <a:r>
              <a:rPr lang="en-US" dirty="0" smtClean="0"/>
              <a:t> stops sending packet sets when it receives return packets from the original destination host.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905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Traceroute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command prompt:  </a:t>
            </a:r>
          </a:p>
          <a:p>
            <a:pPr marL="0" indent="0" algn="ctr">
              <a:buNone/>
            </a:pPr>
            <a:r>
              <a:rPr lang="en-US" b="1" dirty="0" err="1" smtClean="0"/>
              <a:t>traceroute</a:t>
            </a:r>
            <a:r>
              <a:rPr lang="en-US" dirty="0" smtClean="0"/>
              <a:t> </a:t>
            </a:r>
            <a:r>
              <a:rPr lang="en-US" i="1" dirty="0" err="1" smtClean="0"/>
              <a:t>destination_host</a:t>
            </a:r>
            <a:endParaRPr lang="en-US" i="1" dirty="0" smtClean="0"/>
          </a:p>
          <a:p>
            <a:r>
              <a:rPr lang="en-US" dirty="0" smtClean="0"/>
              <a:t>Windows version is </a:t>
            </a:r>
            <a:r>
              <a:rPr lang="en-US" b="1" dirty="0" err="1" smtClean="0"/>
              <a:t>tracert</a:t>
            </a:r>
            <a:endParaRPr lang="en-US" b="1" dirty="0" smtClean="0"/>
          </a:p>
          <a:p>
            <a:r>
              <a:rPr lang="en-US" dirty="0" smtClean="0"/>
              <a:t>Like ping, </a:t>
            </a:r>
            <a:r>
              <a:rPr lang="en-US" dirty="0" err="1" smtClean="0"/>
              <a:t>traceroute</a:t>
            </a:r>
            <a:r>
              <a:rPr lang="en-US" dirty="0" smtClean="0"/>
              <a:t> can use the hostname or IP address of the destination host.</a:t>
            </a:r>
          </a:p>
        </p:txBody>
      </p:sp>
    </p:spTree>
    <p:extLst>
      <p:ext uri="{BB962C8B-B14F-4D97-AF65-F5344CB8AC3E}">
        <p14:creationId xmlns:p14="http://schemas.microsoft.com/office/powerpoint/2010/main" val="1503376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608</Words>
  <Application>Microsoft Macintosh PowerPoint</Application>
  <PresentationFormat>On-screen Show (4:3)</PresentationFormat>
  <Paragraphs>70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Ping and Traceroute by Aleisa A. Drivere Supervisor Graciela Perera  </vt:lpstr>
      <vt:lpstr>Ping and Traceroute lab</vt:lpstr>
      <vt:lpstr>Ping</vt:lpstr>
      <vt:lpstr>Ping</vt:lpstr>
      <vt:lpstr>Ping</vt:lpstr>
      <vt:lpstr>Ping options</vt:lpstr>
      <vt:lpstr>Ping options</vt:lpstr>
      <vt:lpstr>Traceroute</vt:lpstr>
      <vt:lpstr>Traceroute</vt:lpstr>
      <vt:lpstr>Traceroute</vt:lpstr>
      <vt:lpstr>Traceroute options</vt:lpstr>
      <vt:lpstr>Analyzing Traceroute Data</vt:lpstr>
      <vt:lpstr>Analyzing Traceroute Data</vt:lpstr>
      <vt:lpstr>Request For Comments</vt:lpstr>
      <vt:lpstr>References</vt:lpstr>
    </vt:vector>
  </TitlesOfParts>
  <Company>Youngstown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Ping and Traceroute lab</dc:title>
  <dc:creator>Aleisa Drivere</dc:creator>
  <cp:lastModifiedBy>Graciela Perera</cp:lastModifiedBy>
  <cp:revision>18</cp:revision>
  <dcterms:created xsi:type="dcterms:W3CDTF">2011-05-31T14:26:12Z</dcterms:created>
  <dcterms:modified xsi:type="dcterms:W3CDTF">2014-01-14T14:03:03Z</dcterms:modified>
</cp:coreProperties>
</file>