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7" r:id="rId3"/>
    <p:sldId id="304" r:id="rId4"/>
    <p:sldId id="305" r:id="rId5"/>
    <p:sldId id="306" r:id="rId6"/>
    <p:sldId id="307" r:id="rId7"/>
    <p:sldId id="308" r:id="rId8"/>
    <p:sldId id="322" r:id="rId9"/>
    <p:sldId id="323" r:id="rId10"/>
    <p:sldId id="309" r:id="rId11"/>
    <p:sldId id="324" r:id="rId12"/>
    <p:sldId id="318" r:id="rId13"/>
    <p:sldId id="313" r:id="rId14"/>
    <p:sldId id="319" r:id="rId15"/>
    <p:sldId id="311" r:id="rId16"/>
    <p:sldId id="320" r:id="rId17"/>
    <p:sldId id="321" r:id="rId18"/>
  </p:sldIdLst>
  <p:sldSz cx="9144000" cy="6858000" type="screen4x3"/>
  <p:notesSz cx="7315200" cy="9601200"/>
  <p:embeddedFontLst>
    <p:embeddedFont>
      <p:font typeface="Math3" panose="00000400000000000000" pitchFamily="2" charset="2"/>
      <p:regular r:id="rId21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Lucida Sans Unicode" panose="020B0602030504020204" pitchFamily="34" charset="0"/>
      <p:regular r:id="rId25"/>
    </p:embeddedFont>
    <p:embeddedFont>
      <p:font typeface="SymbolPi" panose="02000500070000020004" pitchFamily="2" charset="0"/>
      <p:regular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FFFF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Princ. of DB, Winter 2011, Lecture 1-5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BC196E-1C47-4E46-9567-05CB7BB2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01-20T18:23:23.694"/>
    </inkml:context>
    <inkml:brush xml:id="br0">
      <inkml:brushProperty name="width" value="0.05292" units="cm"/>
      <inkml:brushProperty name="height" value="0.05292" units="cm"/>
      <inkml:brushProperty name="color" value="#40618B"/>
    </inkml:brush>
  </inkml:definitions>
  <inkml:trace contextRef="#ctx0" brushRef="#br0">9152 4737 258,'0'-24'2451,"0"24"-129,0 0 0,0 0-516,0 0 0,0 0-387,0-25 0,0 25-129,0 0-516,0 0 129,0 0-387,0 0 0,0 0-129,-24 0 129,24 0-129,0 0-129,0-25 129,0 25-129,0 0 0,0 0 0,-25 0 0,25 0-129,-25 0 129,25 0-129,0 0 129,0 0-129,-25 0 129,25 0-129,-25 25-129,25-25 129,0 0 0,-24 0-129,-1 25 0,25-25 0,-25 24 129,25-24-129,-26 26 129,26-2-129,-24-24 129,0 25 0,24-25 0,-25 24-129,25 2 129,-25-26 0,25 24 0,-25 1-129,25 0 0,-25 0 129,25 0-129,0-1 129,0 1-129,0 0 0,0 0 0,0-1 129,0 26-129,0-25 0,0 0 129,0-1-129,0 2 129,25-26 0,-25 24 0,25 1 0,-25 1 129,25-26-258,0 24 129,-1-24 0,0 24 0,2-24-129,-1 25 129,24-25 0,-24 0 0,0 0-129,25 0 129,-26 0 0,1 0-129,25-25 258,-26 25-258,1-24 258,0 24-129,0-24 0,0-2 0,0 1 129,-1 1-129,-24-2 129,25 2-129,0-1 0,-25 0 0,26 0 0,-26-24 0,0 24 0,0 0-129,0-24 129,-26 24-129,1 0 0,25 0 129,-25 0-129,1 1 0,-1-2 0,0 2 0,0 24 0,0-25 0,0 25 0,1-24 0,0 24 0,24 0-129,-26 0 129,26 0 0,0 0 0,0 0-129,-25 0-129,25 0-387,0 0-258,0 0-1419,0 0-2709,0 0-516,0 24-258,0-24-516</inkml:trace>
  <inkml:trace contextRef="#ctx0" brushRef="#br0" timeOffset="656.25">9103 5184 2709,'0'0'4902,"0"0"-387,0 0-645,0 0-2322,0 0-516,0 0-516,0 25-129,0-25-129,25 24 129,-25-24-129,0 26 0,24-26 0,1 24 0,-25 1 0,26 1-129,-2-2 258,0 0-258,1 1-129,0 0 129,0 0-129,0 0 129,0-1-129,-1 1 129,1-25 0,0 26 129,-25-26 0,26 24 0,-26-24 0,24 0 129,-24 0-129,0 24 258,0-24-258,0 0 0,0 0 0,24 0 0,-24 0-129,0 0 0,0 0-516,0 0-1677,0 0-2967,0 0-387,0 0-387,0-24-387</inkml:trace>
  <inkml:trace contextRef="#ctx0" brushRef="#br0" timeOffset="1523.4375">10045 5259 2322,'0'0'4902,"0"0"-258,0 0-1806,0 0-645,0 0-645,0 0-387,0 0-258,0 0-258,26 0-129,-26 0 0,24 0-258,2 0 0,22 0 0,-23 0 0,25 0-129,-25 0 0,24 0 129,-24 0-129,0 0 0,0 0 0,0 0 0,-1 0 0,1 0-129,-25 0 258,25 0-129,-25 0 0,25 0-129,-25 0-129,0 0-258,0 0-129,0 0-1290,0 0-3096,0 0-258,0 0-516,0-26 129</inkml:trace>
  <inkml:trace contextRef="#ctx0" brushRef="#br0" timeOffset="1991.2109">10045 4961 3354,'0'0'4386,"0"0"-1161,0 0-774,0 0-516,26 0-258,-2 0-258,2 0-258,-2 0-129,0 0-258,26 0-129,-25 25-129,24-25-258,1 0 0,-25 0-129,25 0 0,-26 0 0,1 0 0,0 0 0,0 0 0,0 0 129,-25 0-129,0 0 258,0 0-129,0 0-129,0 0 129,0 0-129,0 0-129,0 0-516,0 0-2709,0 0-1548,0 0-774,0 0-258</inkml:trace>
  <inkml:trace contextRef="#ctx0" brushRef="#br0" timeOffset="2813.4765">11186 4836 774,'0'26'3999,"0"-26"-258,0 0-1935,0 24-258,0-24-387,0 25 129,0 0-258,0 0-258,0 0 0,25-1-258,-25 26 0,0-25 0,0 24-258,0 1 0,0-25 0,25 25 0,-25-26 0,0 1 0,0 1 129,0-2-129,0 0 0,0 1 0,0-25-129,0 25 0,0-25 0,-25 0 0,25 0-129,0 0 0,0 0-387,0 0-774,0 0-2451,0 0-1161,0 0-516,0 0 258</inkml:trace>
  <inkml:trace contextRef="#ctx0" brushRef="#br0" timeOffset="3220.7031">11534 4763 4257,'0'0'4902,"0"0"-258,-25 0-2193,25 0-774,0 0-516,0 24-516,-25 1-129,25-1-129,0 2 0,0 23-129,25-24 0,-25 25-129,0-1 258,25 1-258,-25-1 0,25 1 0,-25-1 129,0-23 0,0 23-129,24-23 129,-24-2 0,0 0 0,0-24-129,0 25 129,0-25-258,0 0 129,0 0-129,0 25-387,0-25-516,0 0-2709,0 0-1290,0 0-516,25-25-129</inkml:trace>
  <inkml:trace contextRef="#ctx0" brushRef="#br0" timeOffset="3703.125">10989 4862 129,'0'0'4644,"0"0"129,0 0 0,0-26-2322,0 26-645,0 0-516,24 0-258,0 0 0,26 0-387,0 0 0,-1 0 0,1-24-129,0 24-129,23 0 0,-22 0-129,23 0-129,-24 24 0,-1-24 0,2 0 0,-3 0 0,2 0 129,-25 0-129,0 0 0,0 26 0,-1-26 0,-24 0-129,25 0 129,-25 0 0,0 0-129,0 0 129,0 0 0,0 0 0,0 0-129,0 0 0,0 0-258,0 0-516,0 0-2322,0 0-2193,0 0-258,0 0-516,0 0-258</inkml:trace>
  <inkml:trace contextRef="#ctx0" brushRef="#br0" timeOffset="12737.3047">14014 4589 1806,'0'0'4257,"-25"0"387,25 0-2580,0 0-387,-24 24-516,24-24-129,0 0-129,-25 25 0,25 0-387,-25 0 0,0 0 0,25-1-129,-25 2 129,25 23-258,-24 1 0,24-1 0,-25 1 0,25-1 0,-26 1-129,26-1 0,0 1 0,0-25 0,0 24 0,26 1 0,-26-25 0,25 1 0,-1-2 0,1 0-129,0 1 258,0 0-258,24-25 258,-24 25 0,0-25 0,1 25 129,-26-25 0,24 0-129,-24 0 129,24 0-129,-24 0 0,0 0 0,0 0-129,0 0-129,0 0-258,0 0-516,0 0-3354,0 0-903,0 0-774,0-25-258</inkml:trace>
  <inkml:trace contextRef="#ctx0" brushRef="#br0" timeOffset="13333.0077">14585 4787 2709,'0'0'5031,"0"0"129,-25-24-516,0 24-2967,25 0-645,-25 0-387,25 24-129,-24-24 0,-1 25-129,0-1-258,0 2 0,0-2-129,25 26 129,-24-25 0,0 24-129,24 1 129,0-1-129,0 1 129,0 0 0,0-26-129,24 26 129,-24-25 0,24 1 0,1-2 129,0 0-129,25-24 129,-26 0 129,1 0 0,25-24 0,-25 24 0,25-24 0,-26-27-129,26 27 129,-26-26-129,1 0 0,0 0 0,0 26-129,-25-26 0,0 1 0,0 24 0,0 0-129,0 0 129,-25 0-129,25 1-129,-25 24-129,25 0-258,-25-26-516,25 26-1806,0 26-2451,0-26-387,-24 24-387,24-24-129</inkml:trace>
  <inkml:trace contextRef="#ctx0" brushRef="#br0" timeOffset="13755.8592">14585 5134 3612,'0'0'5547,"0"0"-516,0 0-129,0 0-3096,0 0-645,0 0-516,0 25-258,25 0 0,-25-25-258,24 25 129,2-1 0,-2 2 0,0 23 0,2-23 0,-2-2-129,1 0 0,0 1 0,0 0 0,0 0-129,-25-25 0,24 25 129,-24-25 0,25 0-129,-25 0 129,0 24 0,0-24 129,0 0-129,0 0 129,0 0-129,0 0-129,0 0-387,0 0-2064,0 0-2580,0-24-516,0 24-387,0-25-387</inkml:trace>
  <inkml:trace contextRef="#ctx0" brushRef="#br0" timeOffset="14343.75">15081 5060 2451,'0'0'5676,"0"0"-387,0 0 0,-25 0-2838,25 0-774,25-25-516,-25 25-387,0-25-258,25 1-129,-25-1-258,25 0 0,-1 0 129,-24 0-129,25 1 129,-25 24-129,0-26 129,25 26-129,-25 0 0,0 0-129,0 0 0,0 0 0,0 0-129,0 26 129,0-26-129,-25 49 129,25-24 0,0 0 0,0 24 0,0 1 0,0-25 0,0 24 0,0 1 0,0-25 0,0-1 0,25 26 0,-25-25 0,25 1 0,-25-2 0,0-24 0,25 24-129,-25-24-129,0 0-129,0 25-516,24-25-1806,-24 0-2451,0 0-387,0 0-387,0 0 1</inkml:trace>
  <inkml:trace contextRef="#ctx0" brushRef="#br0" timeOffset="14663.0857">15106 5432 4644,'0'0'5160,"0"0"-258,0 0-1935,0 0-1032,0 0-387,0 0-387,25 0-129,-1 0-258,1 0 0,0 0-129,0 0-129,0 0-129,23-25 0,-22 25-258,-1 0 0,0 0 0,-25 0 0,24 0-129,-24 0 0,0 0 0,0 0-258,0 0-129,0 0-516,0 0-2451,0 0-1935,0 0-387,25-25-258</inkml:trace>
  <inkml:trace contextRef="#ctx0" brushRef="#br0" timeOffset="15218.75">15379 4613 1935,'-25'-24'5418,"25"-1"-258,0 25-129,-25 0-2838,25 0-645,0 0-387,0 0-516,0 0-129,0 0-258,0 0-129,25 25 129,-25-25 129,25 24-129,24 1 0,-24 0 0,25 0 0,-1 24 129,1-23-129,-1 23-129,1 1 129,0-1 0,-26 1-129,26-1 129,-24 1 0,-2-1 0,-24 26-129,0-26 129,0 1 0,0 1-129,-24-3 129,-2-23-129,26 25 129,-25-25-129,25-1 129,-25 1 0,1-25 0,24 26-129,0-26 129,0 0 0,0 0-129,0 0 129,-25 0-129,25 0-129,0 0 129,0 0 0,0 0-258,0 0-258,0 0-645,0 0-4644,0 0-129,0 0-516,0 0-645</inkml:trace>
  <inkml:trace contextRef="#ctx0" brushRef="#br0" timeOffset="131217.7734">11732 5358 645,'0'0'2838,"0"0"0,0 0-258,0 0-387,0 0-516,0 24-387,0-24-129,0 0-258,0 0-129,0 25-258,0 0 0,0 0 0,0 0-129,25-25-129,-25 49 0,0-23 0,0-2-129,0 0 129,0 2-129,0 23 0,0-25 129,0 1-129,0-25 129,0 25-129,0 0 0,0-25 129,0 25-129,0-25 0,0 0 129,25 24-258,-25-24 0,0 0-516,0 0-774,0 0-2580,0-24-903,0-1-387,0 25-129</inkml:trace>
  <inkml:trace contextRef="#ctx0" brushRef="#br0" timeOffset="131866.2109">11682 5358 2322,'0'-24'3741,"0"24"-1161,25-26-774,-25 26-129,25-25-387,0 25-258,0 0-258,0 0-258,-1 0-129,1 0 129,0 0-258,1 0 129,-2 25-129,0 1 0,-24-2 129,0 0 129,0 1 0,0 0-129,0 0 0,-24 0 0,0-25-129,-2 24 129,1 1-258,0-25 0,1 26 0,24-26 0,-25 0-129,0 0 129,25 0-258,0 0 129,0 0-129,25 0 129,0 0-129,-1 0 0,1 0 0,0 24 0,1-24 129,22 24-129,-23-24 258,0 26-129,0-2 129,0 1 129,-25-1 129,0 1 129,0 0 0,0 0 129,-25 0-129,0-1 0,0-24 129,0 26-129,-23-26-129,22 0-129,-24 0-129,26 0 0,-1-26-129,0 26 0,0 0-387,0-24-516,25 24-1290,0 0-2967,0 0-129,25 0-387,-25-25-258</inkml:trace>
  <inkml:trace contextRef="#ctx0" brushRef="#br0" timeOffset="132328.125">12104 5605 774,'0'0'4386,"0"0"516,0 0-516,0 0-2580,0 26-645,0-2-129,0 1-258,25-1-129,-25 26-129,0 0-129,25-26 0,-25 26-129,0-25 258,25 25-258,-25-25 129,0-25-129,0 25 129,0-25-129,0 0 0,0 0-516,0-25-1677,0 25-2580,0 0-516,0-25-516,25 25-129</inkml:trace>
  <inkml:trace contextRef="#ctx0" brushRef="#br0" timeOffset="132660.156">12352 5631 6321,'25'0'5676,"-25"0"-129,0 0-387,0 0-3225,0 0-1032,0 0-387,0 0-129,0 0-129,0 0-387,0 0-903,25 0-3999,0 0-129,-25 0-387,0 0-645</inkml:trace>
  <inkml:trace contextRef="#ctx0" brushRef="#br0" timeOffset="132876.9529">12526 5605 6966,'0'26'5805,"0"-26"-645,0 0-129,24 0-3354,-24 0-1032,0-26-774,26 26-1032,-26 0-3612,24 0-387,-24 0-387,25 0-387</inkml:trace>
  <inkml:trace contextRef="#ctx0" brushRef="#br0" timeOffset="133075.1953">12749 5605 3483,'0'0'5805,"0"0"-387,0 0-387,0 0-2064,0 0-1935,0 0-774,0 0-1419,25 0-3612,-25 0-258,25 0-516,-25-24-258</inkml:trace>
  <inkml:trace contextRef="#ctx0" brushRef="#br0" timeOffset="133359.375">13022 5407 6063,'0'0'5805,"0"0"-645,0 0-258,0 25-3741,25 0-516,-25 0 0,0-1-129,25 27-129,-25-27-129,0 26-258,24-1 0,-24-25-387,0 26-645,0-25-2322,25-25-1677,-25 0-387,0 0-258</inkml:trace>
  <inkml:trace contextRef="#ctx0" brushRef="#br0" timeOffset="133887.6953">12997 5382 1935,'0'-48'5418,"0"22"-387,-25 26 0,25-25-2709,25 25-774,-25-24-387,25 24-516,25 0-129,-26 0-258,27 0 0,-3 24-258,-22-24 129,23 25-129,-24-25 387,0 26-258,0-2 129,-25 0 0,0 1 129,0-25 0,-25 25-129,0 0 129,0-25-258,0 0 129,-25 25-258,26-25 129,0 0-129,24 0 0,-26 0-129,26 0 129,0 0-129,0 0 0,26 24 0,-2 1 0,0-25 0,2 26 0,-2-2 0,1 0 0,25 2 129,-25-2 0,-25 1 129,24-1 0,-24 26 129,0-25 129,-24 0 0,24-1 0,-25-24 0,0 26-129,0-26 129,0 0-258,1-26 0,-2 26-129,2 0-129,0-24-387,24 24-774,-26-25-3354,26 25-774,0 0-516,0 0-516</inkml:trace>
  <inkml:trace contextRef="#ctx0" brushRef="#br0" timeOffset="134191.406">13493 5631 6708,'25'24'5676,"-25"-24"-387,0 0-258,0 25-3870,0-1-258,25 1-258,-25 0 0,0 0-258,0 24 0,0-23-258,0-2 129,25 27-129,-25-27 0,0-24-129,0 25-387,0 0-516,0-25-2967,0 0-1290,0 0-645,0-25-258</inkml:trace>
  <inkml:trace contextRef="#ctx0" brushRef="#br0" timeOffset="134619.1406">13642 5729 5547,'0'0'5805,"0"0"-129,0 0-516,0 0-3225,0 0-645,0 0-645,0 0-129,0 0-129,0 25-129,0-25-129,0 25 0,0 0 0,-25-1 0,25 2-129,-24-26 129,24 24 0,0-24-129,0 0 0,-25 25 0,25-25 0,0 0 129,0 0-129,25 0 0,-1 26 0,1-26 129,-25 0-129,50 24 0,-25-24 129,0 0-129,-1 25 129,-24-25 0,24 0 0,2 25 0,-26-25 0,0 0 0,25 0 0,-25 0 129,0 0-258,0 0-129,0 0-774,0 0-4386,0 0-258,0 0-387,0 0-774</inkml:trace>
  <inkml:trace contextRef="#ctx0" brushRef="#br0" timeOffset="138380.859">4762 7218 903,'0'25'2967,"0"-25"-129,0 0-129,0 0-387,-25-25-645,25 25-258,0-26-258,25 2-258,-25 0-258,25-2-129,-25-23 129,24 25-129,-24-26 0,25 0 0,0 0 129,0 1-129,-25-1 0,25 0 0,0 0-258,-1 2 129,-24 22-129,24-23 0,-24 25-129,26-2 129,-26 2 0,0-1-129,25 0 129,-25 25-129,0 0-129,0 0 129,0 0-129,0 0 0,0 25-129,0 0 129,0-1 0,0 2 0,0-2 0,25 0 0,-25 27 0,0-27 0,24 26 0,-24-1 0,25 0 0,-25 2 0,25-2 0,0 1 0,-25 0 0,25-1 0,-1 0 0,-24-23 0,25-2 0,1 26 0,-26-25 0,24-25 129,-24 24-129,24 1 0,-24-25 0,0 0 0,0 0 0,0 25 0,0-25-645,0 0-903,0 0-3483,0 0-258,0-25-258,-24 25-387</inkml:trace>
  <inkml:trace contextRef="#ctx0" brushRef="#br0" timeOffset="138639.6484">4960 7094 3354,'0'0'5160,"0"0"-129,0 0-2322,0 0-774,24-25-258,-24 25-516,26 0-258,-1 0-258,0 0-258,-1 0 0,1 0-129,0 0-129,0 0-129,0 0-387,-25 0-774,24-24-3483,1 24-516,-25 0-387,26-25-258</inkml:trace>
  <inkml:trace contextRef="#ctx0" brushRef="#br0" timeOffset="139075.1953">5532 6499 3999,'0'-25'5289,"0"25"-258,0-25-2322,0 25-645,0 0-645,-26 25-258,26-25-258,-25 25-387,25-1-129,0 26 0,-25-1-129,25 1 0,-24 0 0,24 24-129,0-24 0,0 24-129,0 1 129,0-1-129,0-25 0,24 1 0,1 0 0,-25-25 129,25-1 0,1 1 0,-26 0 0,24 0 0,-24-25 0,24 25 0,-24-25 0,0 0-645,25 0-3870,-25 0-774,0 0-645,0 0-387</inkml:trace>
  <inkml:trace contextRef="#ctx0" brushRef="#br0" timeOffset="150213.8672">5754 6846 516,'0'25'2064,"0"-25"0,25 24-258,-25-24 0,25 25-258,-25 0-258,25 0 0,0 0-129,-1 0-258,0 0 0,2-1-387,-1 1-129,-1-1 129,1-24-258,-25 26 0,25-26-129,0 24-387,-25-24-1032,25 0-2838,-25 0-387,0 0-258</inkml:trace>
  <inkml:trace contextRef="#ctx0" brushRef="#br0" timeOffset="150551.7578">6002 6771 774,'0'0'4128,"0"0"258,0 0-1935,0 25-774,0-1-258,-25 2-129,25-1-258,0-1-387,-24 26 129,24 0-258,-25 0-129,-1-26-129,26 25 129,-24-23-129,24 22 0,-24-22-129,24-26 258,-25 25-129,25-25-129,0 0 258,0 0-645,0 0-387,0-25-1548,0 25-2451,0 0-387,0 0-516</inkml:trace>
  <inkml:trace contextRef="#ctx0" brushRef="#br0" timeOffset="151222.656">6225 7069 2967,'0'0'2709,"0"0"-387,0 0-516,-24 25-387,24-25-129,0 0 0,0 24-516,0-24 129,24 26-258,-24-2 129,0 0-258,0 2 0,0-1 0,25-1-258,-25 1 0,0 0 0,0 0 0,0-25-129,0 25 129,0-25 0,25 0 0,-25 0 0,0 0-129,0 0-774,0 0-3354,0 0-774,0 0-258,0 0-258</inkml:trace>
  <inkml:trace contextRef="#ctx0" brushRef="#br0" timeOffset="152180.6639">6548 7069 2709,'0'0'3354,"0"0"-1290,0 0-387,0 0-387,25 25-129,-25-1-129,24 2 0,-24-26 0,25 24 129,-25 0-129,25 2 0,-25-1-258,0-1 129,0-24-129,0 25-129,-25-25 0,25 25-258,-25-25 0,25 0-258,-24 0-129,24 0-258,-25 0-1290,25 0-2709,-25 0-774,25 0-258,0-25-129</inkml:trace>
  <inkml:trace contextRef="#ctx0" brushRef="#br0" timeOffset="152385.7422">6846 7094 1161,'24'24'4515,"-24"-24"129,0 0-516,25 0-2967,-25 0-3354,0 0-1935,25 0-258,-25 0-258</inkml:trace>
  <inkml:trace contextRef="#ctx0" brushRef="#br0" timeOffset="152518.5543">7069 7094 1935,'24'0'1161,"-24"0"-2838</inkml:trace>
  <inkml:trace contextRef="#ctx0" brushRef="#br0" timeOffset="152680.6639">7267 7069 2451,'0'0'3870,"0"0"-3225,25 0-2709,-25 0-516</inkml:trace>
  <inkml:trace contextRef="#ctx0" brushRef="#br0" timeOffset="153449.2187">7788 6920 258,'25'25'4128,"-25"0"129,25-25-1935,-25 25-774,25 0 129,-25 0-387,0-1-129,24 1-258,-24-1 129,0 2-258,0-2-129,-24-24 0,24 0-129,-25 24-258,25-24-258,-25 0-903,0 0-2451,25-24-1419,0 24-387,-25-24-258</inkml:trace>
  <inkml:trace contextRef="#ctx0" brushRef="#br0" timeOffset="154777.3435">8160 6746 4128,'0'0'4515,"0"0"-645,0 0-1548,0 0-516,0 25-645,0-25-258,25 25-258,0-1 0,-25 2-258,25 23 0,-1-24-129,2 0-129,-2 0 129,-24 0-258,24 0-129,-24 0-516,0-25-1806,26 0-2193,-26 0-387,24-25-129</inkml:trace>
  <inkml:trace contextRef="#ctx0" brushRef="#br0" timeOffset="155033.2031">8433 6672 1419,'-25'0'4902,"25"0"129,-25 24-387,25-24-2580,-24 26-516,-2-2-645,26 1-258,-24 24-129,0-23 0,-2 23-258,2-24 0,-1 0-129,25 25 0,-25-25-258,0-25-387,25 25-1806,0-25-2322,0 0-387,0 0-387</inkml:trace>
  <inkml:trace contextRef="#ctx0" brushRef="#br0" timeOffset="155259.7656">8458 6846 2709,'0'25'5289,"0"-25"-387,0 24-258,0 1-3483,0 0-387,0 25 0,0-25-387,0 0-129,0-1-774,0 1-1419,0-25-2580,0 24-387,25-24-258</inkml:trace>
  <inkml:trace contextRef="#ctx0" brushRef="#br0" timeOffset="155493.1639">8606 6871 3096,'-24'24'5031,"24"-24"-129,-24 25-387,24-25-3096,0 25-645,0 0-129,0 0-258,0 0 0,0 0-129,0-25 0,0 24 0,24 1-516,0-25-774,-24 0-3483,26 0-258,-2-25-516,1 1 0</inkml:trace>
  <inkml:trace contextRef="#ctx0" brushRef="#br0" timeOffset="155890.625">8780 6250 2709,'-24'-24'5031,"24"24"-258,-25 0-129,50 0-3354,-25 24-387,24 1-387,1 0-258,25-1 129,-1 26-129,1 1 129,0-2 0,24 26 0,-49-2 0,24-23 129,-24 24-129,1 0 129,-26 1 129,0-25 0,0 0-129,-26 0 0,1-1-129,1-25 129,24 2-258,-25-2 0,0-24 0,25 24-129,0-24-387,-25 0-258,25 0-1677,0 0-3096,0 0-129,25-24-516,-25 24-387</inkml:trace>
  <inkml:trace contextRef="#ctx0" brushRef="#br0" timeOffset="156164.0625">9574 6523 6708,'0'0'5547,"0"0"-129,0 0-387,0 0-3741,0 0-258,0 26-387,0-26-129,0 24-129,0-24-129,0 24-258,25 1-645,-25-25-2967,0 0-1548,0 0-387,25 26-516</inkml:trace>
  <inkml:trace contextRef="#ctx0" brushRef="#br0" timeOffset="156388.6719">9649 6871 5547,'0'24'5805,"0"-24"-129,0 0-516,0 25-3225,0-25-903,0 0-258,0 0-516,24 0-258,-24 0-903,0 25-4128,0-25-129,25 0-645,-25 0-258</inkml:trace>
  <inkml:trace contextRef="#ctx0" brushRef="#br0" timeOffset="156705.0781">9872 6746 6966,'0'0'5934,"25"0"-387,-25 0-258,24 0-3354,-24 0-1032,50 0-258,-25-24-129,24 24-129,1 0-129,0 0 0,-1 0-129,1 0 0,-1 0 129,1 0-129,0 0 0,-25 0 129,-1 0-129,1 0 0,-25 0-129,0 0-258,25 0-774,-25 0-4386,0 0-258,-25 0-387,25 0-774</inkml:trace>
  <inkml:trace contextRef="#ctx0" brushRef="#br0" timeOffset="161364.2578">11112 6499 2322,'0'24'2967,"0"-24"-645,0 0-516,0 0-387,0 0-258,-25 26-258,25-2 0,0-24-258,0 49 0,-25-23-129,25-2-129,0 26 129,0-26-387,-25 26 129,25 0-129,-24-25 0,24 24 0,0-24 0,-24 0 129,24 0-129,0 0 129,-26-25 258,26 25-258,0-25 129,0 0 0,0 0 0,0-25-129,0 25 0,0-25 0,26 0-129,-26 0 0,24-25-129,-24 26 129,24-27-129,-24 2 129,25 0-129,-25 23 258,0-22-129,0 22 129,0-23-129,25 25 129,-25-2 0,0 2-129,0-1 129,0 0-129,0 25 0,0-24 0,0 24-129,0 0 0,0 0 0,0 0 0,0 0 0,25 24 0,-25-24-129,25 25 129,-25 0 0,0-1 129,25 26-129,-1-26 0,-24 27 129,0-27-129,25 26 129,-25-1-129,0 0 129,25 2-258,-25-27 258,0 26-129,0-25 0,25 25 0,-25-25 0,0-1 0,0-24 0,0 25 129,25-25-129,-25 0 0,0 0-516,0 0-1161,0 0-2967,0 0-387,0-25-516,0 25-129</inkml:trace>
  <inkml:trace contextRef="#ctx0" brushRef="#br0" timeOffset="161584.9609">11037 6846 774,'0'0'4515,"0"0"387,0 0-258,0 0-2967,25 0-516,0 0-129,0 0-258,0 0-129,0 0-516,-1 0-1032,1 0-2451,0 0-1290,0 0-258,0-26-129</inkml:trace>
  <inkml:trace contextRef="#ctx0" brushRef="#br0" timeOffset="162095.7031">11435 6672 1806,'0'0'5160,"0"0"-258,0 0 129,0 0-3096,24 0-387,-24-24-387,25 24-129,-25-26-258,25 1-129,0 1 0,0 0-258,-25-2 0,24 26-129,-24-24 0,0-1 0,25 25 0,-25 0 0,0-25-129,0 25-129,0 0 0,0 0 0,0 0-129,0 25 129,-25-25-129,25 25 0,0-1 0,0 2 129,0 22 0,0-23 0,0 25 0,0 0 0,0-1 0,0 0 0,0 2 129,0-2-129,0-24 0,0 25 0,0 0 0,0-26 0,0 1 0,0-1 0,0-24 0,0 0-387,25 26-903,-25-26-2709,0 0-1161,0 0-387,0 0-258</inkml:trace>
  <inkml:trace contextRef="#ctx0" brushRef="#br0" timeOffset="162381.8359">11459 7144 2580,'-24'24'4773,"24"-24"129,24 0-1677,-24 0-1290,25 0-258,0 0-387,0 0-129,0 0-129,-1 0-258,27 0-129,-27 0 0,25 0-129,-24 0 0,0 0-129,0 0 0,0 0 0,-25 0 0,24 0 0,-24 0-258,0 0-129,0 0-645,0 0-4515,0 0-129,0 0-516,25 0-774</inkml:trace>
  <inkml:trace contextRef="#ctx0" brushRef="#br0" timeOffset="163800.781">12179 6324 2193,'0'0'4644,"-25"0"0,25 0-1548,0 0-1032,0 0-645,-25 0-258,25 0-387,0 0-129,0 0-258,-25 26-129,25-26 0,0 24 129,-25 1-258,25 1 0,-24 23 0,24 0 0,-25 1 0,25-1 0,-25 1 0,25 24 0,0-24-129,0 25 129,25-26-129,-25 1 0,25 0 129,-1-1-129,-24 0 0,25-23 129,0-2-129,0 0 129,0 2 0,-25-1 0,25-25 129,-25 24 0,25-24 258,-25 0-258,24 25 129,-24-25 0,0 0 0,0 0-129,0 0 129,0 0-129,24 0-258,-24 0-258,0 0-774,0 0-4128,0 0-258,0 0-387,0-25-516</inkml:trace>
  <inkml:trace contextRef="#ctx0" brushRef="#br0" timeOffset="164818.359">12303 6771 4257,'-26'0'4644,"26"0"-1677,0 0-645,0-25-774,0 25-129,0 0-516,26 0 0,-26 0-387,25 0-129,-25 0-129,24-24 0,1 24 0,0 0 0,-25 0-129,25 0 0,0 24-129,-1-24 0,-24 25 129,26-25-129,-26 25 0,0-1 0,24 2 129,-24-1-129,24-25 0,-24 24 0,0 1 129,26-25-129,-26 25 0,24-25 0,1 0-774,-25 0-2580,25 0-1290,0 0-516,-25-25-129</inkml:trace>
  <inkml:trace contextRef="#ctx0" brushRef="#br0" timeOffset="165115.2343">12724 6672 2580,'-49'24'4773,"49"-24"-258,-25 0-1677,25 0-1290,-25 26-387,0-2-387,25 1 0,-24 0-258,-2-1 0,26 2-129,-24 23-129,0-24 0,24 0 0,-26-25-129,26 25 0,0-25-258,-24 25-387,24-25-903,0 0-2322,0 25-1032,0-25-387,0 0 0</inkml:trace>
  <inkml:trace contextRef="#ctx0" brushRef="#br0" timeOffset="165364.2578">12774 6920 1935,'0'25'4773,"0"0"-387,0 0-1935,0 0-774,0-25-387,0 25-516,0-1-387,0 1-129,0-1-774,0-24-2709,0 0-1032,0 0-645,0 0 387</inkml:trace>
  <inkml:trace contextRef="#ctx0" brushRef="#br0" timeOffset="165708.984">12997 6895 1935,'25'50'4515,"-25"-50"-1548,0 25-258,0 0-516,25 0-516,-25-25-258,0 25-258,0-1-387,0 1-129,0-25-258,0 0-387,0 24-1161,0-24-3354,0 0-129,0 0-516,0 0 259</inkml:trace>
  <inkml:trace contextRef="#ctx0" brushRef="#br0" timeOffset="165959.9609">13245 6945 4386,'0'0'5547,"25"0"-258,-25 0-516,0 0-2838,0 0-1032,0 0-774,0 0-903,0 0-2967,25 0-1290,-25 0-129,25-25-516</inkml:trace>
  <inkml:trace contextRef="#ctx0" brushRef="#br0" timeOffset="166107.4215">13444 6920 3096,'0'0'5289,"0"0"-258,0 0-387,0 0-2967,0 0-1419,24 0-3096,-24 0-1419,25 0-645,0-25-645</inkml:trace>
  <inkml:trace contextRef="#ctx0" brushRef="#br0" timeOffset="166268.5543">13667 6895 4773,'0'0'5160,"25"25"-387,-25-25-2193,0 0-1419,25-25-1806,-25 25-3096,25 0-774,-25 0-645</inkml:trace>
  <inkml:trace contextRef="#ctx0" brushRef="#br0" timeOffset="166608.3983">14065 6846 5289,'24'0'5676,"-24"0"-387,0 0-387,0 0-3225,0 0-1032,0 0-258,0 25-129,24-1-129,-24-24-129,25 25 129,-25 25 129,0-25-129,0-25 0,0 25 0,0 0-129,0-25-258,0 0-903,0 0-3225,0 24-774,0-24-387,-25-24-387</inkml:trace>
  <inkml:trace contextRef="#ctx0" brushRef="#br0" timeOffset="167103.5156">14312 6696 2322,'0'-24'5289,"0"24"-129,0 0-1677,0 0-774,0 0-774,0 0-516,0 0-516,0 0-258,0 0-258,0 0 129,0 0-258,0 0-129,0 0 0,0 0-129,0 0 0,0 0 0,0 0-129,0 0 258,0 24-258,0-24 129,26 26 0,-26-26 129,0 24-129,24 1 0,0-25 0,-24 25 0,25-1 0,0 2 129,0-1-129,0-1 0,-1-24 0,-24 25-387,25-25-645,0 0-2064,-25 0-1935,0 0-387,0 0-387</inkml:trace>
  <inkml:trace contextRef="#ctx0" brushRef="#br0" timeOffset="167332.031">14535 6672 3612,'-25'-24'4902,"25"24"0,0 0-1806,-24 24-1677,24 0-129,0 2-516,-25-2 129,25 26-258,-25-26 0,0 2-516,25 23-387,-25-24-1161,25 0-3225,-24-25-258,24 25-516,0-25 0</inkml:trace>
  <inkml:trace contextRef="#ctx0" brushRef="#br0" timeOffset="168357.4215">14660 6796 258,'0'0'4773,"0"-25"129,0 25-1290,0 0-1419,0 0-774,0 25-387,0-25-258,0 24-387,0 2-129,0-1 129,24-1-129,-24 1 0,0 0 0,0 0-129,0 0-129,0-25 0,0 25-387,0-25-645,0 0-2709,0 0-1032,24 0-387,-24-25 0</inkml:trace>
  <inkml:trace contextRef="#ctx0" brushRef="#br0" timeOffset="168665.0389">14833 6746 3612,'0'0'5031,"0"0"-129,0 25-1032,0-25-2451,0 25-516,-25-25-258,25 24-258,-25 2 0,0-1-129,25-1-129,-24-24 258,24 25-387,-26 0 129,26-25 0,0 0-129,26 25 129,-26-25 0,24 25-129,-24-25 129,25 25 0,0-25 0,-25 25-129,25-25-258,0 0-1161,-1 24-3096,-24-24-645,25 0-387,-25-24 129</inkml:trace>
  <inkml:trace contextRef="#ctx0" brushRef="#br0" timeOffset="169082.031">15131 6796 1032,'0'0'4773,"0"0"129,24 24-258,-24-24-2967,0 26-774,25-1 0,0-25-129,-25 49 0,25-24 0,0 0 0,-1 0-258,-24 0 0,0 0-129,24-1 0,-24 1-129,-24-1-129,24-24-387,-24 0-1032,24 0-3612,-25 0-258,25 0-387,-25 0-387</inkml:trace>
  <inkml:trace contextRef="#ctx0" brushRef="#br0" timeOffset="169911.1328">15478 6499 2709,'0'24'4515,"0"2"-903,0-26-1935,25 24 0,-25 0-387,24 1 0,1 1-516,1-2-258,-2 0 129,0 2-387,-24-26-129,25 24-258,0 1-1161,-25-25-2451,0 0-903,0 0-387</inkml:trace>
  <inkml:trace contextRef="#ctx0" brushRef="#br0" timeOffset="170174.8043">15701 6499 2451,'0'0'5289,"0"0"-516,0 0 129,-25 0-3096,25 24-645,0 2-516,-25-2-129,0 0 129,25 1-258,-48 25 0,22 0-129,1-26-129,1 1-387,-1 0-387,0-1-1419,25 2-2709,-25-26-516,25 0-258</inkml:trace>
  <inkml:trace contextRef="#ctx0" brushRef="#br0" timeOffset="170431.6406">15726 6696 129,'0'0'4644,"25"0"387,-25 26-387,0-26-2967,0 24-387,0 1-258,0 0-258,0-1-258,0 2-129,0-1-387,0-1-258,0-24-774,0 25-2580,0-25-1290,0 0-129,0-25 0</inkml:trace>
  <inkml:trace contextRef="#ctx0" brushRef="#br0" timeOffset="170663.0859">15899 6696 2193,'0'0'4773,"0"0"0,0 0-1290,-24 26-1935,24-2-516,-24 1-258,24 0-129,-26-1 0,26 2-387,0-1 129,0-1-129,0 1-129,0-25 0,26 0-387,-2 25-1161,0-25-3225,1-25-129,0 25-387</inkml:trace>
  <inkml:trace contextRef="#ctx0" brushRef="#br0" timeOffset="170944.3359">16073 6846 1935,'0'0'4902,"0"0"-387,0 0-1677,25 0-1032,-25-26-645,25 26-387,0 0-516,0 0-258,-1 0-645,0 0-1419,-24 0-2451,26 0-387,-1 0 258</inkml:trace>
  <inkml:trace contextRef="#ctx0" brushRef="#br0" timeOffset="171175.781">16148 6696 645,'-25'26'4386,"25"-2"0,0-24-1548,0 25-1161,-25 0-774,25-1-645,0 2-2064,25-1-2193,-25-1-516,0-24 0</inkml:trace>
  <inkml:trace contextRef="#ctx0" brushRef="#br0" timeOffset="171419.9215">16346 6722 1161,'0'24'4902,"0"-24"258,0 25-387,0 0-3225,0-1-129,0 2-516,0 23-258,0-24-387,0 0-645,0 25-1419,0-25-2709,0 0-516,0-25-129</inkml:trace>
  <inkml:trace contextRef="#ctx0" brushRef="#br0" timeOffset="171766.6013">16668 6722 258,'25'0'5031,"-25"0"387,25 0-516,-25 24-2322,25 1-1161,-25 0-258,25-1-516,-25 2 129,0-1-387,0-1-129,0 1-129,0 0-516,-25 0-2709,25-25-1806,0 0-258,0 0-387</inkml:trace>
  <inkml:trace contextRef="#ctx0" brushRef="#br0" timeOffset="171940.4293">16966 6722 4902,'25'0'5160,"-25"0"-1032,0 0-3096,25 0-5160,0 0-516,-25 0-387</inkml:trace>
  <inkml:trace contextRef="#ctx0" brushRef="#br0" timeOffset="172072.2656">17289 6648 2451,'24'24'1161,"-24"-24"-1161,25 0-2709</inkml:trace>
  <inkml:trace contextRef="#ctx0" brushRef="#br0" timeOffset="172194.3359">17586 6648 5031,'25'0'4257,"-25"0"-4128,0 0-129,-25 24-4386,25-24-387</inkml:trace>
  <inkml:trace contextRef="#ctx0" brushRef="#br0" timeOffset="173011.7187">17810 6622 1032,'24'26'4515,"-24"-2"129,25-24-1548,-25 24-1548,25 2-129,-25 23-129,0-24-258,25-1-387,-25 2-387,0-1-903,0-1-2709,0-24-1161,0 0-516,-25 0 0</inkml:trace>
  <inkml:trace contextRef="#ctx0" brushRef="#br0" timeOffset="173357.4215">18107 6449 3225,'0'0'5160,"0"0"-258,0 0-129,0 25-3225,0 0-516,25-1-258,0 2 0,-25-2-129,25 25-129,-1-23-258,1-2-258,0 0-516,1 2-1290,-2-26-2838,-24 0-516,24 0-387,1 0 129</inkml:trace>
  <inkml:trace contextRef="#ctx0" brushRef="#br0" timeOffset="173576.1719">18355 6425 6966,'-25'0'5160,"1"0"0,0 0-1935,24 24-2064,-26 1-258,1 24-387,0-23 0,1-2-258,-1 25-258,0-23-903,25-2-3354,-25-24-645,25 24-645,0-24-258</inkml:trace>
  <inkml:trace contextRef="#ctx0" brushRef="#br0" timeOffset="176379.8824">18430 6648 1161,'0'0'5289,"0"0"-258,0 0 0,0 0-2580,0 0-1032,0 0-516,0 24-516,0 0 0,0 2-387,0-2 129,0 1-129,24 24 129,-24-23-129,0 23 0,0-24 129,0 0 0,0-25 0,0 0 0,25 0 129,0 0-129,-25-25 129,25 0-129,0 1 0,-25-1 0,25-1 0,-25 2 0,25-1 0,-25 0-129,0 25 129,24 0-129,-24 0 0,0 25 258,0-25-258,0 25-258,24-1 258,-24 2 0,0-1 0,26-1-129,-26 1-387,25-25-2322,-25 0-2064,24 0-258,1 0-645</inkml:trace>
  <inkml:trace contextRef="#ctx0" brushRef="#br0" timeOffset="176756.8359">18877 6003 5805,'0'0'5418,"0"0"-129,0 24-516,24 2-3354,0-2-645,26 26-258,0-1 387,0 1-387,-1 24-129,1-24 129,-1 25-129,-25-1 0,2-24 129,-1 23-129,-50-23 129,25 0-129,-26-1 129,-22 0-258,23 2 129,0-27-258,0 1 129,0-25-258,1 25-387,24-25-516,0 0-4644,0 0-129,-25 25-387,25-25-645</inkml:trace>
  <inkml:trace contextRef="#ctx0" brushRef="#br0" timeOffset="256628.906">10740 8036 645,'0'0'3483,"0"-25"-129,0 0-516,0 25-258,0 0-645,0 0-129,0-24-645,0 24 129,-24 0-516,24 0-129,-26 0-258,2 0 0,-1 0-129,25 0-129,-25 0 129,-25 0-129,26 24 0,-1 1-129,0-25 0,0 25 0,0 25 0,1-25-129,-1 0 129,0 24 0,25 1 0,-25 0 0,25 0 0,-25-2 0,25 2 129,0-1-129,0 1 129,25 0-129,-25 0 129,25-25 0,0 25 129,0-26-258,-1 1 258,1 0-129,25-25 129,-1 25 129,-24-25-129,25-25 258,-1 0-258,1 0 129,0 1 0,-1-26 129,1-25-258,-25 25 129,-1-24-129,1-1 0,1 1 0,-26 25-258,0-26 129,0 26 0,-26-1-129,1 25 129,1 0-258,-26 0 129,25 25-129,0 0-129,25 0-258,-24 0-1032,-2 25-3741,26 0-258,0 0-129,-24 25-645</inkml:trace>
  <inkml:trace contextRef="#ctx0" brushRef="#br0" timeOffset="256991.2109">10641 8482 4257,'0'0'5547,"0"26"-516,0-26-129,25 0-3483,-1 24-387,2-24-387,-2 25 0,0 0-387,26-1 129,-25 2-387,25-1 258,-25 25 0,-1-26 0,27 1-129,-27 0 0,0 0 129,-24 0-129,25-1 129,0-24-129,0 25 129,-25-25-129,0 0 0,25 24 0,-25-24-129,0 0-387,0 0-774,0 0-3999,0 0-258,0 0-387,0 0-387</inkml:trace>
  <inkml:trace contextRef="#ctx0" brushRef="#br0" timeOffset="257513.6719">11435 8508 516,'0'0'5031,"0"0"129,0 0-258,0 0-2322,0 0-903,24 0-774,1 0-258,0 0 0,0 0-387,0 0-129,-1 0-258,27 0-1548,-3 0-2838,-23 0-387,0 0-516,0 0 129</inkml:trace>
  <inkml:trace contextRef="#ctx0" brushRef="#br0" timeOffset="257732.4217">11509 8335 4644,'0'0'4773,"0"0"0,0 0-2709,25 0-645,0 0-387,-1 0-258,1 0-258,25 0-645,-26 0-1677,26 0-2451,-25 0-516,0 23-387</inkml:trace>
  <inkml:trace contextRef="#ctx0" brushRef="#br0" timeOffset="259057.6172">12872 7937 2451,'0'-24'3999,"-24"24"-1419,24 0-645,0-26-387,0 26 0,-24 0-387,-1 0-258,25 0 0,-25 0-258,0 0 129,25 0-387,-25 0 0,1 0-129,-1 0 0,0 0-129,0 26 0,0-26-129,1 24 129,-2 1-129,26-25 0,-24 24 0,0 1-129,-2 0 129,26 25 0,-24-25 0,-1 0 0,25-1-129,0 27 129,-25-27 0,25 26 0,0 0 0,0-27 0,25 27 129,-25-25-129,0 0 0,25-1 129,-1 2 0,-24-2 0,26 1 0,-2-25 129,0 25-129,2-25 129,23 0 0,-24 24 0,25-24 129,-26 0-129,26-24-129,0 24 129,-26 0-129,26-25 129,-25 0 0,24 1 0,-24-2 0,0 2 129,0-1 129,0-25-129,-1 25-129,1-24 129,-25 25-129,0-26-129,26 0 0,-26 25 0,-26 1 0,26-26 0,-25 25-129,1 0 0,24 0 0,-25 0 0,0 1-258,0 24-129,0-25-903,1 25-2193,24 0-1677,0 0-516,-25 25-129</inkml:trace>
  <inkml:trace contextRef="#ctx0" brushRef="#br0" timeOffset="259442.3826">12774 8235 903,'0'0'4644,"-25"0"129,25 0-258,0 25-2709,0-25-774,25 25-129,0-25-129,0 50-129,-1-27 0,26 2-129,-25 0 0,24 25 129,-24-26-129,25 2 0,-25-2 0,-1 1 0,1-25 0,1 25-129,-26-25 0,24 24-129,-24-24 0,24 0 0,-24 0-129,0 0 0,0 0-129,0 0-258,0 0-1161,0 0-3870,0 0 0,0 0-516,0 0-258</inkml:trace>
  <inkml:trace contextRef="#ctx0" brushRef="#br0" timeOffset="260648.4375">13593 8061 1806,'0'0'4515,"0"0"0,0 0-2451,0 25-516,0-25-387,0 25-129,0-25-129,0 25-258,0 24-129,0-23-129,0 23-129,0-24 0,0 25 129,0-2 0,24-23 0,-24 25 0,0-26 0,0 2 0,0-26 0,0 0 0,0 24-129,0-24 129,0 0-129,0 0 0,0 0 0,0 0 0,0 0 129,0 0-129,0 0 0,0 0-129,0 0 129,0 0-129,0 0 129,0 0-129,0 0-129,0 0 129,0 0-129,25 0 129,-25 0-258,0-24 129,0 24 0,25-26 0,-25 26 0,25-24 0,0-1 0,0 0 0,-1-25 0,0 27 0,27-3 0,-27 2 0,26-1 0,-25-24 0,0 23 0,-1 26 0,1-25-129,0 25 129,-25 0 0,0-24 0,0 24 0,26 0 0,-26 0-129,0 0 129,0 0 0,0 0 0,0 0 0,0 0-129,24 0 129,-24 0 0,0 24 0,0-24 0,0 25 0,24-25 0,-24 26 0,25-2 0,-25 1 0,25 24 0,-25-23 0,25-3 0,-25 27 0,25-25 0,-25 0 0,0-1 0,0 2 129,25-26 0,-25 0 0,0 24 129,0-24-129,-25-24 129,25 24-129,-25-26 129,0 26 0,0-24-129,-24-1 0,-1-25-129,-24 25 129,24-24-129,-24 0 0,23 24 0,-22-25 0,48 25 0,-25 1 0,25-1 0,1 0 0,-1 25 0,25 0 0,0 0-129,0 0-258,0 0-1032,0 0-3870,0 25-129,25-25-516,-25 25-387</inkml:trace>
  <inkml:trace contextRef="#ctx0" brushRef="#br0" timeOffset="261131.8359">13320 8557 3096,'0'0'5547,"0"0"-258,0 0-129,0 0-2709,0 0-1290,0 25-516,25-1-387,-25 2 129,0-1-258,24 25 129,-24-1-258,0 1 258,25-1-258,-25 0 129,0-23 0,0 22 0,0-22 0,0-1 129,-25-25-129,25 0 129,0 0-129,0 0 129,25 0-387,1 0-516,-26-25-4386,24 25-258,-24 0-516,24-26-516</inkml:trace>
  <inkml:trace contextRef="#ctx0" brushRef="#br0" timeOffset="262390.625">15106 7887 3483,'-25'0'5031,"0"-24"-387,25 24-2064,-25 0-903,1 0-387,-2 0-387,2 24-258,0-24-258,-2 26-129,1-2-129,1 1 0,-1 24 0,0-24 0,0 25-129,0 0 129,25-1-129,0 26 129,-24-26 129,24 0-129,24 1 0,-24 0 129,25 0-129,0-1 0,0-24 129,24-1-129,2-24 129,-27 26 129,26-52-129,-1 26 129,26-49 129,-26 24-129,1-49 0,-1 24 0,1 0-129,0-23 0,-1 23-129,-24-25 129,0 26-129,-25-1 0,0 0 129,0 25-258,-25 1 129,-25-1 0,26 1-129,-26 24 0,0-26-258,1 26 0,24 0-516,-25 0-1290,50 26-3225,-24-2-258,24-24-516,0 25 0</inkml:trace>
  <inkml:trace contextRef="#ctx0" brushRef="#br0" timeOffset="263727.539">15031 8383 129,'0'0'4644,"0"0"129,-24 0-1935,24 25-516,0 0-258,24 0-258,1-25-258,0 50-387,0-26-129,24 1-387,-24 0-129,25-1-516,-25 2-774,-1-1-3999,0-25-387,2 24-387,-1-24-516</inkml:trace>
  <inkml:trace contextRef="#ctx0" brushRef="#br0" timeOffset="264178.7109">15453 8482 4773,'50'-24'5547,"-26"24"-129,1 0-387,-25 0-3483,50 0-516,-26 0-258,1 24 0,-25-24-258,25 50-129,-25-25 0,0 0-258,-25 25 0,0-25-129,25 25 129,-24-26-129,0 1 0,-2 0-129,26 0 258,0-25-129,0 0 129,0 0 0,26 0 0,-2 0 0,0 0 129,1 0 0,0-25-129,25 25 129,-25-25 0,-1 25-129,1-25 129,0 25-129,1 0 0,-2 0-129,-24 0 0,0 0-129,0 0-387,0 0-4902,0 0-258,0 0-387,-24 0-774</inkml:trace>
  <inkml:trace contextRef="#ctx0" brushRef="#br0" timeOffset="350834.9609">2281 10418 258,'0'0'4128,"-24"25"516,24-25-2322,0 0-387,0 0-129,0 0-645,0-25 129,24 25-129,-24-25-129,25 1-258,-25-27-129,25 27-129,0-26 129,0 0-258,-25 0 0,24-23 0,1 23 0,0 0 0,0 1 0,-25-1-258,25 0 129,-25 26-129,0-26 129,24 25-129,-24 1 0,0 24 0,0-26 0,0 26 0,0 0 0,0 0-129,0 0 0,0 0-129,0 0 129,0 26-129,0-26 129,24 24 0,-24 1-129,0 25 129,0-1 129,26-24-258,-26 25 129,25 25 0,-25-27-129,25 2 129,-25-1-129,24 1 129,-24 0-129,25-26 258,-25 2-129,0-2 0,25 1 0,-25 1 0,0-2-387,0-24-387,0 25-1935,0-25-2322,0 0-516,-25 0-387</inkml:trace>
  <inkml:trace contextRef="#ctx0" brushRef="#br0" timeOffset="351018.5546">2381 10194 129,'0'0'4257,"0"-25"387,0 25-258,24-25-2967,-24 25-387,50 0-129,-25-24-258,0 24-387,23 0-1032,-22 0-2064,-1-25-1806,24 25-387</inkml:trace>
  <inkml:trace contextRef="#ctx0" brushRef="#br0" timeOffset="351438.4765">3101 9549 6321,'0'0'5418,"0"-24"-516,-26 24-1806,26 24-2193,0-24-258,-25 25-258,25 0 0,-25 25-387,1 0 129,24-1 0,-25 25 0,25-24 0,0 24 0,0 1-129,0-1 129,0 0-129,0-24 0,0 25 0,25-51 0,-1 27 129,-24-2-129,25-24 129,0-1 0,1-24 0,-2 26 258,-24-26-129,24 0 0,1 0 258,-25 0-258,25 0 129,-25 0-129,0 24-387,0-24-645,0 0-4257,25 0-387,-25 0-258,0-24-516</inkml:trace>
  <inkml:trace contextRef="#ctx0" brushRef="#br0" timeOffset="352584.9609">3199 10045 3870,'-25'0'4773,"25"0"-129,0 0-2451,0 0-645,-25 0-645,25 0 0,0-24-387,0 24-129,25 0 0,-25-24-129,25 24 0,-25 0 0,25-26-258,0 26 129,0 0 0,-25 0 0,24 0 0,1 0-129,-25 26 129,0-2 0,25 0 129,-25 2-129,0 23-129,25-25 129,-25 1-129,0 0 0,0 0 0,25 0 0,-25-1 0,25 2 129,-25-26-129,24 24 129,-24-24-258,24 0-645,-24 0-3096,26 0-1032,-26-24-387,0-2-387</inkml:trace>
  <inkml:trace contextRef="#ctx0" brushRef="#br0" timeOffset="352858.3984">3522 9897 2580,'0'0'5160,"0"0"129,-25 25-516,25-1-3225,-26 1-645,26 1-387,-24 22 0,0 2-258,-1-1 129,0 1-129,0 0-129,0-26-129,0 26 129,25-25-129,-24 1-258,24-26-516,0 24-1548,0-24-2580,0-24-258,24 24-516</inkml:trace>
  <inkml:trace contextRef="#ctx0" brushRef="#br0" timeOffset="353212.8906">3696 10194 1677,'24'0'5031,"-24"0"-258,0 25-129,0-25-3612,0 25-516,0-1 0,0 2 0,0-2-129,0 27-129,0-27-129,0 1 0,0-25-387,0 25-1032,0-1-2838,0-24-774,0 0-129</inkml:trace>
  <inkml:trace contextRef="#ctx0" brushRef="#br0" timeOffset="353575.1953">3943 10219 4644,'25'0'4902,"-25"0"-258,0 0-2838,0 0-774,25 25-129,-25-25-129,25 0-387,-25 24 0,0 2 0,0-26 0,0 24-258,0 1-387,0-25-1935,0 26-2451,0-26-387,-25 0-516</inkml:trace>
  <inkml:trace contextRef="#ctx0" brushRef="#br0" timeOffset="353760.7418">4142 10169 4644,'25'0'5289,"-25"0"-516,0 0-129,0 0-4773,24 0-3483,-24 0-1161,25 0-387,-25 0 0</inkml:trace>
  <inkml:trace contextRef="#ctx0" brushRef="#br0" timeOffset="353897.4609">4389 10194 3612,'26'0'1548,"-26"-25"-1548,24 25-2967</inkml:trace>
  <inkml:trace contextRef="#ctx0" brushRef="#br0" timeOffset="354039.0625">4539 10144 129,'0'25'4902,"-25"0"258,25-25-516,0 0-2709,0 0-4773,25 0-1290,-25 0-774,24-25 1</inkml:trace>
  <inkml:trace contextRef="#ctx0" brushRef="#br0" timeOffset="354721.6796">4886 10120 516,'0'24'4386,"0"1"0,25-25-2193,-25 25-645,0 0-258,0 0-258,0-1-387,0 2-129,0-26-516,0 0-1935,-25 24-2451,25-24-258,0 0 0</inkml:trace>
  <inkml:trace contextRef="#ctx0" brushRef="#br0" timeOffset="355496.0937">4984 9897 2322,'0'-25'4386,"0"25"-1161,0 0-774,0 0-387,0-25-516,0 25-516,0 0-258,26-25-387,-26 25 129,25 0-387,-25 0 129,25 0-129,-25 0 0,24 0 0,-24 25 0,25 0 0,-25-25 0,25 50 0,-25-26 0,25 1 0,-25 25-129,25-26 129,-25 26-129,24-25 129,1-1 0,-25 1 0,26 0 0,-26-25 0,24 25 0,-24-25-258,24 0-1161,1 0-3225,-25-25-645,25 25-129</inkml:trace>
  <inkml:trace contextRef="#ctx0" brushRef="#br0" timeOffset="355745.1168">5357 9822 1935,'-25'0'5418,"25"-24"-387,0 24-129,-25 24-3096,25-24-645,0 25-387,-24 0-258,24 25 129,-24-1-258,24 1-129,-26 0 0,1-1 0,25 0-129,-24-24-129,24 25-258,0-26-516,0-24-2193,0 0-2064,0 0-387,0 0-387</inkml:trace>
  <inkml:trace contextRef="#ctx0" brushRef="#br0" timeOffset="355980.4686">5432 10071 2709,'24'0'5418,"-24"24"-516,0-24-387,0 25-3483,0-1-258,0 1-258,0 25-129,0-25-129,0-1-258,-24 2-387,24-2-1290,0 1-2967,0-25-516,0 0-129</inkml:trace>
  <inkml:trace contextRef="#ctx0" brushRef="#br0" timeOffset="356235.3513">5580 10095 2709,'0'0'5547,"0"0"-387,0 0-129,0 0-3354,0 0-903,0 25-129,0-1-129,0 1-258,-24 0 0,24 0-129,0 0 0,0-1 0,0-24-129,0 26 129,0-2 0,24-24-129,-24 0-129,25 25-774,0-25-3741,0-25-516,0 25-387,-25 0-258</inkml:trace>
  <inkml:trace contextRef="#ctx0" brushRef="#br0" timeOffset="356576.1716">5902 10144 1548,'26'0'5289,"-1"0"-129,-25 25-129,0-25-3225,24 25-258,1 0-387,-25 0 0,0-1-258,25 2-258,-25-2 129,0 1-387,-25 1-129,25-2-387,0 1-1290,-25-25-3612,25 25-516,-24-25-387,24 0-129</inkml:trace>
  <inkml:trace contextRef="#ctx0" brushRef="#br0" timeOffset="358942.3826">6250 9872 2451,'0'0'2838,"0"0"-129,0 0-903,0 0-516,0 0-129,0 0-387,0 0 0,0-25-129,25 25 0,-25-25-129,25 25 129,-25 0 129,25-24-258,-1 24-129,-24 0 258,25-26-387,0 26 0,-25 26 0,0-26 0,0 24-129,0-24 0,0 50 0,0-25 0,0 0-129,0-1 0,25 27 129,-25-27-129,0 0 0,0 2 0,25-2 0,-25-24 0,24 25 129,-24-50 0,24 25 129,2-24 0,-1-2-129,0 2 129,-25 0 0,24-27 129,-24 27-258,25-1 129,-25 25 0,0-25-129,0 25 0,0 0 0,0 0-129,-25 0 0,25 25-129,0 0 129,0-1-129,0 27 0,0-3 129,25 2 0,-25 24 0,0-24 0,0 25 0,25 0 0,-25-1 129,0-24-129,-25 24 0,25-24 129,0-27 0,-25 27-129,25-25 258,-24-25-129,-1 0 0,25 0 0,-25 0 0,25-25 0,0 1 0,0-2-129,0 3 0,0-27 129,0 25-129,0 0 129,25 1-129,0-2 0,-1 26 0,-24-24 258,25-1-516,0 25 0,-25 0-774,25-25-3096,-25 25-1032,0 0-516,25-24-129</inkml:trace>
  <inkml:trace contextRef="#ctx0" brushRef="#br0" timeOffset="359238.2812">6846 10095 3225,'0'0'5418,"0"0"-129,0 0-516,0 0-3354,0 0-645,0 0-258,0 25-258,0-25 0,0 24-258,0 1 129,0 25-129,0-25 0,0-1-387,-26 2-774,26-26-3225,0 24-516,0-24-516,0 0 129</inkml:trace>
  <inkml:trace contextRef="#ctx0" brushRef="#br0" timeOffset="360241.2109">7069 10144 1548,'0'0'1806,"0"0"-258,0 0 0,0 0 0,24 25-387,-24-25-129,0 25 0,25-25 0,-25 25-129,25 0 0,-25-1-129,0 2 129,0-2 0,0-24-258,0 25-129,0-25 129,0 26-516,0-26-903,-25 0-2709,25 0-1032,0-26-516,-25 26 259</inkml:trace>
  <inkml:trace contextRef="#ctx0" brushRef="#br0" timeOffset="360475.5859">7317 10144 1806,'0'0'4644,"0"25"129,0-25-645,0 0-5289,25 0-2709,-25 0-774,25 0 0</inkml:trace>
  <inkml:trace contextRef="#ctx0" brushRef="#br0" timeOffset="360630.8594">7540 10169 3999,'25'0'4515,"-25"0"-774,0 0-4773,25 0-2451,-25 0-387</inkml:trace>
  <inkml:trace contextRef="#ctx0" brushRef="#br0" timeOffset="360882.8125">7887 10120 129,'25'24'2193,"-25"-24"-2193,0 0-2064</inkml:trace>
  <inkml:trace contextRef="#ctx0" brushRef="#br0" timeOffset="361539.0625">8185 10071 645,'0'24'3741,"0"1"-516,0-25-1677,25 24 0,-25 1-258,0 0-129,25 0 0,-25 0-129,0-1-129,0 2-129,0-2-258,0-24-516,0 0-1548,-25 0-2580,25 0-387,-25 0-516</inkml:trace>
  <inkml:trace contextRef="#ctx0" brushRef="#br0" timeOffset="363083.0076">8408 9872 3096,'0'0'4515,"0"0"-1806,0 0-516,0 0-516,0 0-516,0 0-516,0 25-129,0 0-129,0-25 0,25 24 0,-25 1 0,0 1 258,25-2-258,0-24 129,-25 0-129,24 0 129,1 0-129,-25 0-129,26-24 129,-2-2 0,-24 26-129,24-25 0,-24 1 0,26-1-129,-26 0 0,0 0 129,0 0-129,0 25 129,0 0-129,0 0 0,0-24 0,0 24-129,0 0 0,-26 0 0,26 0 0,0 0-129,0 24 129,0-24-129,0 25 129,0 0 0,0 0-129,0 0 258,0-1-258,26 27 129,-26-27 0,0 0 0,0 2 0,0-2 0,24 1 129,-24-1-129,0 1 0,0 0 0,0 0 0,0 0 129,0-1-129,0 2 0,0-2 0,0 1 0,0 1 129,-24-2-129,24 1 0,0 0 0,0-1 0,0-24 0,0 26 0,0-2 0,0 1 0,0 0 0,0-25 0,0 25 0,0 0 0,0-25 129,-26 23-258,26 3 258,0-26-129,0 0 129,0 0-129,0 0 129,-24 24-129,24-24 258,-24 0-258,24 0 129,-26-24-129,26 24 0,0-26 129,0 3-129,-25-2 0,25 0 0,0 0 0,0 0-129,25 1 258,-25-2-129,0 2 0,26 24 0,-26-25 0,24 0 0,0 25 129,-24 0-129,26-24 129,-26 24-129,24 0 129,-24 0-129,25 0 129,-25 0-129,0 0 129,0 0-129,0 0-129,0 0-129,0 0-1032,0 0-3612,0 0-258,25-26-516,-25 26-516</inkml:trace>
  <inkml:trace contextRef="#ctx0" brushRef="#br0" timeOffset="363942.3826">8805 10045 2709,'0'0'4902,"0"0"-129,0 0-258,0 26-3483,25-2-258,-25-24-387,0 25 0,0-1 0,0 1 0,0-25 0,0 25 0,0-25 129,0 0 0,0 0 0,0 0-129,25 0 0,-25-25-129,0 25 0,0-25-129,0 1-129,25-1 0,-25 25-129,0-24 129,0 24 0,24 0-129,-24 0 129,0 0-129,24 0 129,-24 24-129,0 1 129,0-25 0,0 24 0,0-24 0,0 0 129,26 0-129,-26 0 0,0 0 129,25 0-129,-25-24 129,25 24-129,-25-25 0,0 25 0,24-24 0,-24 24-129,0 0 129,25 0 0,-25 0 0,0 0 0,25 0 0,-25 24-129,0-24 258,0 25-129,25-25 0,-25 24 0,0 1 0,25-25 0,-25 0 0,0 0 129,0 25-387,0-25-129,24 0-2322,-24 0-2064,0 0-516,0 0-387</inkml:trace>
  <inkml:trace contextRef="#ctx0" brushRef="#br0" timeOffset="365576.1716">9450 10071 3225,'0'24'2451,"0"-24"0,0 25-645,0-25 258,26 24-258,-26 1-387,24 0-387,-24 0 0,24 24-387,-24-23 0,0-2-129,0 1-258,0 1 0,0-26 0,0 24 0,0-24 0,-24 0-129,24 0-258,-24 0-903,24 0-2193,-26 0-1548,26-24-258,-25-2-258</inkml:trace>
  <inkml:trace contextRef="#ctx0" brushRef="#br0" timeOffset="366140.625">9673 9772 3096,'0'0'4902,"0"-24"-516,0 24-2064,0 0-774,0 0-258,0 0-387,25 0-258,0 0-258,-25 0 129,25 0-258,0 0 129,0 0-258,-1 0 129,0 0-129,2 0 0,-1 24 0,-25-24 0,0 26 0,0-2 129,0-24-129,0 25 0,0 25 129,0-25-129,0-1 0,-25 1-129,25 1 129,0-2-129,-26 0 0,26 2 129,0-2-129,0-24 129,0 25 0,0-25 0,26 24 0,-26-24 0,25 0 0,-1 0 0,1 0-129,-25 0-258,25 25-516,0-25-2064,0 0-1935,-25 0-516,0 0-387</inkml:trace>
  <inkml:trace contextRef="#ctx0" brushRef="#br0" timeOffset="366422.8513">9673 9997 645,'25'0'4644,"-25"0"516,25 0-258,-25 0-3096,50 0-258,-25-26-387,-1 26-129,0 0-387,27 0 0,-27 0-258,1 0-129,0 0-129,-25 0-258,25 0-129,-25 0-1677,0 0-2709,0 0-387,0 0-387,0 0-128</inkml:trace>
  <inkml:trace contextRef="#ctx0" brushRef="#br0" timeOffset="367845.7031">10145 10095 3354,'0'0'4902,"0"0"-387,0 0-2451,0 0-774,0 0-258,0 0-516,0 0-129,0 0 0,0 25-258,24-1 129,-24 1-129,0 0 129,25 0-129,-25 24 129,0-23-129,0-2 129,0 1-129,0 1 0,0-2 0,-25 1 0,25-25-129,0 0-129,0 25-516,0-25-2064,0 0-1935,0 0-258,0 0-258</inkml:trace>
  <inkml:trace contextRef="#ctx0" brushRef="#br0" timeOffset="368939.4531">10418 10144 4644,'24'0'4773,"-24"-24"-129,25 24-2967,-25 0-258,25 0-129,0 0-387,0 24-129,-1-24-258,-24 25 0,25-25 0,-25 25 129,25 0-129,-25 0-129,0-25 0,0 24 0,-25 2-129,25-26-129,-25 24-129,25 1-129,-24-25-387,-1 26-645,25-26-2322,0 0-1677,0 0-258,0 0-387</inkml:trace>
  <inkml:trace contextRef="#ctx0" brushRef="#br0" timeOffset="370721.6796">10938 9971 2322,'0'0'5289,"0"0"0,0 0-516,-24 0-2709,24 0-774,0 0-645,0-25 0,0 25-1032,0 0-1548,24 0-2709,-24 0-516,0 0-129</inkml:trace>
  <inkml:trace contextRef="#ctx0" brushRef="#br0" timeOffset="370876.9531">11087 9997 2967,'0'0'3483,"25"0"-2580,-25 0-3354,25 0-258</inkml:trace>
  <inkml:trace contextRef="#ctx0" brushRef="#br0" timeOffset="371012.6953">11286 9997 1,'0'0'1418,"0"0"-1418</inkml:trace>
  <inkml:trace contextRef="#ctx0" brushRef="#br0" timeOffset="371171.875">11410 9997 2322,'0'24'3999,"0"-24"0,25 0-3483,-25 0-3870,24 0-258,-24 0-257</inkml:trace>
  <inkml:trace contextRef="#ctx0" brushRef="#br0" timeOffset="371895.5076">11782 9748 1032,'0'0'4515,"0"0"0,0 0-2193,0 0-387,0 0-516,0 0-258,25 0-387,-25 0 129,24 0-387,1 0 0,0 0 0,-25 0 0,26 24 0,-26-24-129,0 26 129,0-26-258,0 24 0,0 1 0,0 25 0,0-25 0,-26-1-129,26 1-129,0 25 129,-25-26-129,25 2 0,0-2 129,0 1-129,0-1 129,0-24-129,25 25 129,-25-25 0,26 0 0,-2 0 0,-24 0 129,24 0-258,1 0-516,0-25-516,0 25-2064,0 0-2064,-25-24-129,0 24-387</inkml:trace>
  <inkml:trace contextRef="#ctx0" brushRef="#br0" timeOffset="372162.1094">11807 9997 3612,'-25'0'5418,"25"0"-387,-25 0-387,25 0-2709,0 0-645,25-26-516,-25 26-129,25 0-258,-1 0 0,1 0-129,0 0 258,1 0-387,-2-25-129,0 25-258,1 0-645,0 0-2193,-25 0-1806,0 0-516,25 0-258</inkml:trace>
  <inkml:trace contextRef="#ctx0" brushRef="#br0" timeOffset="372576.1716">11583 10120 1032,'0'24'4644,"0"-24"129,25 0-1806,-25 25-774,0 0-387,26-25-387,-26 25-387,0 0-258,24-1-129,-24 2 0,0-2-258,0 1 0,-24-25 0,24 26-129,-26-26-129,26 24-258,-25-24-387,25 0-1161,-24 0-2838,24 0-645,0 0-387,0 0 129</inkml:trace>
  <inkml:trace contextRef="#ctx0" brushRef="#br0" timeOffset="374112.3046">12277 10071 3870,'0'0'4644,"0"0"-387,0 0-2193,0 0-387,0 24-645,0-24 129,0 25-387,0-1-129,0 26 129,0-25-129,26 24 0,-26 1-258,0 1 129,0-27-258,25 26 0,-25-26-129,0 2 129,0-2-129,24 1 0,-24-25 0,0 0-129,0 0 0,0 0-258,0 0-516,0 0-2322,0 0-1806,0-25-516,0 25-258</inkml:trace>
  <inkml:trace contextRef="#ctx0" brushRef="#br0" timeOffset="374504.8826">12277 10071 129,'0'-26'4902,"0"26"129,0-24-387,26 24-2451,-26 0-1032,25-24-129,-25 24-387,24 0-258,-24 0-129,25 24-129,-25-24 0,25 24 0,0-24 0,-25 26 0,25-2 0,-25-24 129,24 25 0,-24-1 129,0-24 0,0 25 0,0 0 0,0-25 0,-24 25 0,-1-25-129,0 0 129,0 0-258,0 25 0,25-25-129,-24 0-258,24 0-516,0 0-1677,0 0-2322,0 0-645,0 0-258,0 0 130</inkml:trace>
  <inkml:trace contextRef="#ctx0" brushRef="#br0" timeOffset="375794.9219">12600 9525 4257,'0'-25'4644,"-24"25"-2064,24 0-516,0 0-387,0 0-387,24 0-516,-24 25-258,0-25-258,25 24 258,0 1-258,-25 0 129,25 0-129,24 0 129,-24 25 0,25-26 0,-25 25-129,23 1 129,-22 0-129,-1 0 129,24-1-129,-24 1-129,0 0 129,-25-1-129,25 25 0,-25-24 129,0 0-129,0-1 129,0-23 0,-25 23 129,25-24-129,0 25 258,-25-26-258,0-24 0,25 25 0,-24 0 0,24-25 0,0 0-129,0 0 0,-25 0 0,25 0-129,0 0-645,0 0-4257,0-25-387,0 25-387,0-25-516</inkml:trace>
  <inkml:trace contextRef="#ctx0" brushRef="#br0" timeOffset="376882.8125">13420 9699 258,'0'0'3870,"0"0"258,-26 0-2193,26 0-645,0 0-516,-25 24-129,25 1-516,0-25 129,0 24-129,0-24 258,0 26 0,0-26 258,25 0 258,-25 0 0,26 0 0,-26 0 129,24 0-129,-24-26-129,24 26-129,-24-24-129,0 24 0,0-25-129,0 25 0,0 0-129,0 0-129,0 0 129,-24 0-129,0 0-129,24 0 0,0 0-129,0 0-387,-26 0-903,26 0-2838,26 25-903,-26-25-129,24 0-387</inkml:trace>
  <inkml:trace contextRef="#ctx0" brushRef="#br0" timeOffset="377385.7418">13345 10120 1032,'0'24'2322,"24"-24"129,-24 0 129,0 25 0,25-25-387,-25 0-258,26 0-129,-26 0-258,24-25-258,-24 25-258,0 0-258,0-24 129,24 24-387,-24-25 0,0 25-129,0 0-129,-24-24 0,24 24 0,0 0-129,-24 0-129,24 0 129,0 0-258,-26 0 129,26 0 0,0 24-129,0-24-387,0 0 0,0 0-1419,0 0-2709,26 0-645,-26 0-387,24 0 129</inkml:trace>
  <inkml:trace contextRef="#ctx0" brushRef="#br0" timeOffset="377814.4531">13593 9897 516,'0'0'5031,"0"0"258,0 0-516,0 0-2451,0 0-645,0 0-516,0 0-258,0 0-129,0 25-129,24-25-258,1 0 129,0 0-129,0 0 129,25 0-129,-26-25 0,26 25-129,-1 0 0,-24 0 0,25 0 0,-25 0-129,24 0 129,-24 0-129,-25 0 0,26 0 129,-26 0 0,0 0-129,0 0 129,0 0-129,0 0-129,0 0-645,0 0-4515,0 0-387,0 0-387,0-25-774</inkml:trace>
  <inkml:trace contextRef="#ctx0" brushRef="#br0" timeOffset="397678.7109">14783 9549 129,'25'-24'4128,"-25"24"-258,0 0-1548,0 0-516,-25 0-516,25 0-129,0 0-258,0 0-387,0 0 129,0 24-258,0-24 0,0 25 0,-25-25-129,25 25 129,0 0-129,0 24 0,-24-23 0,24 23-129,-26-25 0,26 26 129,-24 0-129,24-25 0,0 24 129,-24-24-129,24 25 129,-26-26-129,26 26 129,-24-25-129,24-1 0,0 1 0,-25 0-129,25-25 129,0 25 258,0-25-258,0 0 129,-25 25 0,25-25 0,0-25-129,0 25 129,0-25-129,0 0 0,25 0 0,-25-24-258,25-1 258,-1 2-258,-24-3 129,26 2 0,-2-1 0,-24 1-129,0-1 258,24 1-129,-24-1 0,0 25 0,26-25 129,-26 25-129,0 1 129,0-1 0,0 25 0,0-25 129,0 25-258,0 0 258,0 0-258,0 0 0,24 0 0,-24 0 0,0 25 0,25 0-258,-25-1 258,25 26 0,0 0 0,-25 0 0,25-1 258,-1 25-258,-24-24 0,25 0 129,-25-1-129,26 1 129,-26 0-129,0-1 129,24 0-129,-24-24 0,0 0 0,24 0 0,-24-1 129,0 2 0,0-26 0,0 0-129,0 24 129,0-24-258,0 0-645,0 0-2580,0-24-1677,0 24-387,0-26-645</inkml:trace>
  <inkml:trace contextRef="#ctx0" brushRef="#br0" timeOffset="397897.4609">14634 10071 258,'0'0'4902,"0"0"129,0 0-129,0-26-2967,0 26-903,26 0-258,-2 0-258,0 0-645,-24-24-1548,26 24-2838,23 0-258,-24-24-258</inkml:trace>
  <inkml:trace contextRef="#ctx0" brushRef="#br0" timeOffset="398711.914">15106 9798 2322,'0'0'5160,"0"-26"-258,0 26-1419,0-24-1290,25-1-516,-25 1-516,0-2-129,0-23-387,24 24-129,-24 0-129,25 0 0,-25 1-129,0-1-129,25 0 0,-25 25-129,0 0 258,0-25-258,0 25 0,0 25 0,0-25 0,0 25-258,0 0 258,25 24 0,-25 1 0,0-25 0,0 25 0,0-1 258,0 1-258,0-1 129,0 1 0,0-1-129,0-24 258,25 25-258,-25-26 129,0 2 0,0-2 0,0 1-129,0-1 129,24-24 0,-24 0-258,0 0-258,0 0-1548,0 0-2967,24 0-516,-24 0-258,0 0-645</inkml:trace>
  <inkml:trace contextRef="#ctx0" brushRef="#br0" timeOffset="399015.625">15155 10244 1161,'0'0'5160,"0"0"0,0 0-129,0 0-3096,0 0-516,25 0-258,0 0 0,0 0-258,0 0-258,-1 0-258,0 0 258,2 0-387,-1 0 129,0 0 0,-1 0-129,1 0 0,-25 0 129,0 0-129,25 0 0,-25 0-129,0 0-387,0 0-774,0 0-4257,0 0-129,0 0-645,-25 0-516</inkml:trace>
  <inkml:trace contextRef="#ctx0" brushRef="#br0" timeOffset="400733.3984">15825 9252 129,'0'-25'4128,"0"25"-774,-25 0-774,25 0-516,0 0-129,0 0-258,0 0-258,0 0-129,-25 25-387,25-1-258,0-24-129,-24 26-129,24-2 129,-25 1-129,25 0-129,-25 0-129,0 0 129,25 24-129,-25 1 0,25-1 0,-25 1-129,25-1 129,0 1-129,-24-1 129,24 26 0,0-25-129,0-1 129,0 2 0,0-27 0,0 26 0,24-1 0,-24 0 0,25-24-129,-25 0 129,25 0 0,0 25 129,-25-50 0,25 24 0,-25 1-129,25-25 129,-25 26 0,24-26 129,-24 0-258,0 0 129,0 0 0,0 0-129,0 0 0,0 0 0,0 0 0,0 0 0,0 0-129,0 0-258,0 0-774,0 0-4386,0 0 129,0 0-774,0 0-258</inkml:trace>
  <inkml:trace contextRef="#ctx0" brushRef="#br0" timeOffset="401661.1326">15751 9798 645,'-25'0'4386,"25"0"387,0 0-1548,0 0-1548,25 0-516,-25-26-258,24 26-129,1 0-258,-25 0 0,25 26-129,1-26-129,-26 0 0,24 24 0,-24 1 0,24 0 0,-24 0 129,0 0-129,0-1 0,25 1 0,-25 1 0,0-2 129,25-24-129,-25 24 0,25-24-258,-25 0-516,25 0-1806,0 0-2580,-1 0-129,-24-24-516</inkml:trace>
  <inkml:trace contextRef="#ctx0" brushRef="#br0" timeOffset="401934.5703">16098 9772 2967,'-25'0'5160,"25"0"-258,-25 26-1290,1-26-1806,24 24-516,-25 1-387,25 0-129,-25 0 0,0 24-258,0-24 0,0 1-129,1 22-129,0-22 0,24-2-129,-26-24-258,26 25-516,0-25-903,0 0-3354,0 0-387,0 0-516,0 0 129</inkml:trace>
  <inkml:trace contextRef="#ctx0" brushRef="#br0" timeOffset="402183.5937">16123 9971 1806,'0'26'5418,"0"-26"-387,0 24-129,25 0-3354,-25 2-645,0-2-129,0 1-258,0-1-129,-25 1-258,25 0-129,0-25-516,0 0-1806,0 25-2451,0-25-387,0 0-258</inkml:trace>
  <inkml:trace contextRef="#ctx0" brushRef="#br0" timeOffset="402520.5076">16221 9971 2709,'26'26'5418,"-1"-26"-516,-25 0 0,24 0-3483,1 24-645,25-24 0,-25 24-129,-1 2 129,-24-2-387,26-24 0,-26 25 0,0-1 0,0 1 0,-26 0 0,2-25-129,24 25-258,-25-25-516,0 0-645,25 0-3870,-25 0-129,25 0-516,-25 0-258</inkml:trace>
  <inkml:trace contextRef="#ctx0" brushRef="#br0" timeOffset="402854.4922">16619 9997 7611,'0'0'5676,"0"0"-258,0 0-645,0 0-4386,0 0-1032,25 0-2838,-25 0-1548,0 0-387,0 0-516</inkml:trace>
  <inkml:trace contextRef="#ctx0" brushRef="#br0" timeOffset="403001.9531">16743 9997 1,'0'0'4127,"25"0"1,-25 0-1548,0 0-5805,0 0-516,0 0-128</inkml:trace>
  <inkml:trace contextRef="#ctx0" brushRef="#br0" timeOffset="403133.789">16917 9946 3483,'24'25'5676,"-24"-25"-516,0 0-258,0 0-3612,0 0-774,0 0-2322,0 0-2709,0 0-258,0 0-903</inkml:trace>
  <inkml:trace contextRef="#ctx0" brushRef="#br0" timeOffset="403825.1953">17139 9723 2967,'0'-24'4644,"0"24"0,26 0-2322,-26 0-903,24 0-258,1 0-258,0 0 0,0 24-258,0-24-129,-1 25-129,1-1 0,1 2 0,-2-2 0,0 1 0,1 0-129,-25 0 0,25 0 0,-25-1-258,0 1-516,0-25-1935,0 26-2193,0-26-645,0 0-258</inkml:trace>
  <inkml:trace contextRef="#ctx0" brushRef="#br0" timeOffset="404119.1402">17462 9699 903,'0'0'5418,"0"-26"0,0 26-258,0 0-2193,0 0-1677,0 0-387,0 26-387,-25-26-129,25 24-129,-25 1 0,1 25-129,0-26 129,-2 26 129,26-25 0,-25 0-129,1-1-129,24 1 129,-25-25-258,25 0-258,0 0-774,0 0-3225,0 0-903,0 0-387,0-25-387</inkml:trace>
  <inkml:trace contextRef="#ctx0" brushRef="#br0" timeOffset="404362.3046">17561 9822 2967,'25'25'5289,"-25"-25"-129,0 25 0,0 0-3612,0 0-645,0-1 0,0 1-387,0 1 0,0-2-387,0 0-258,0-24-774,0 26-2322,0-26-1677,0 0-516,25 0 0</inkml:trace>
  <inkml:trace contextRef="#ctx0" brushRef="#br0" timeOffset="404617.1875">17710 9822 3225,'0'0'5418,"0"0"0,0 0-387,-24 0-3225,24 25-645,0-25-387,-25 25-258,25 0 0,-25 0-258,25-1 0,0 1 0,0-25 0,0 26-129,0-26 129,0 24-129,25-24-258,-25 0-387,25 0-2322,-1 0-2193,-24 0-516,24-24-258</inkml:trace>
  <inkml:trace contextRef="#ctx0" brushRef="#br0" timeOffset="404986.3277">17909 9872 4386,'0'0'5160,"25"-25"-258,-25 25-2193,0 25-1161,0-25-516,24 25-129,1-25-258,-25 25 258,26-1-516,-2 1 129,-24 1-129,24-2 129,-24 0-129,0 2 0,0-2 0,0 1-129,-24-1 129,24-24-129,0 25-129,-24-25 0,24 25-258,0-25-645,-26 0-2193,26 0-2322,0 0-387,0 0-258</inkml:trace>
  <inkml:trace contextRef="#ctx0" brushRef="#br0" timeOffset="406690.4297">18355 9624 2193,'0'0'3870,"0"0"-1290,-25 0-903,25 25-258,0-1-258,0-24 0,25 26-387,-25-2 129,0 1 129,25-25-258,0 24 258,0-24-258,-1-24 0,-24 24 0,25-25-129,0 1 0,0-2-258,-25 2 0,25-1 0,-25 0-258,0 0 129,0 25-258,0 0 129,0-25-129,0 25-129,0 25 129,0 0-129,0 25 129,0-26-129,25 51 129,-25-25 0,25 24 129,-25 0-129,24-23 0,-24 23 0,0-25 129,0 0-129,0-24 129,0 0 0,0 0 0,-24-25 0,-1 0 0,25 0 258,-25 0-258,0-25 129,0 0-129,25 0 0,-25 0 129,25 1-129,0-1 0,0 25 0,25-24-129,-25-2 129,25 2-387,0 0-387,25-2-1548,-26 26-2838,0-25-258,2 1-645,-1 24 0</inkml:trace>
  <inkml:trace contextRef="#ctx0" brushRef="#br0" timeOffset="406911.1326">18827 9822 2580,'0'0'5418,"0"0"-258,0 0-258,0 0-2967,0 0-903,0 25-129,0 0-258,0-25-258,0 25 0,0 0-258,0-1-129,0 1-774,0-25-3483,24 0-903,-24 0-129,0 0-516</inkml:trace>
  <inkml:trace contextRef="#ctx0" brushRef="#br0" timeOffset="407482.4219">19025 9798 2322,'0'0'4902,"0"0"-129,25-26-1935,-25 26-903,25 0-645,-25 0-258,24 26-258,1-26-129,0 24-258,0 1 0,0 0-129,-25 0 258,24 0-258,-24-1 258,0 1-258,-24 1 129,24-2 0,-25-24 0,25 24 0,-25-24-129,0 0-129,25 0-516,-25-24-1290,25 24-3354,0 0-129,0-24-645,25 24 0</inkml:trace>
  <inkml:trace contextRef="#ctx0" brushRef="#br0" timeOffset="407696.289">19323 9847 7482,'24'0'5418,"-24"0"-387,0-25-1419,0 25-3483,25 0-4128,-25 0-903,0 0-387,25-24-387</inkml:trace>
  <inkml:trace contextRef="#ctx0" brushRef="#br0" timeOffset="407852.539">19522 9822 3096,'24'25'5289,"-24"-25"-516,0 0-1290,0-25-6708,24 25-903,-24 0-516</inkml:trace>
  <inkml:trace contextRef="#ctx0" brushRef="#br0" timeOffset="407998.0466">19744 9798 4902,'0'0'5418,"0"0"-258,0 0-645,0 0-5031,0 0-3612,0 0-774,0 0-516,0-26 388</inkml:trace>
  <inkml:trace contextRef="#ctx0" brushRef="#br0" timeOffset="408699.2186">19943 9772 4386,'0'0'5418,"0"26"-516,25-26-2322,-25 24-903,0-24-258,0 25-258,0 0-258,0 0-387,0 0-129,0-25-129,0 24-258,0 1-774,-25-25-2967,25 0-1290,0 0-387,0-25-258</inkml:trace>
  <inkml:trace contextRef="#ctx0" brushRef="#br0" timeOffset="409299.8046">20067 9525 3096,'25'0'5289,"-25"0"-129,25-25-1161,-1 25-2451,0 0-387,2-25 0,-1 25-129,-25 0-516,24 0 0,-24 0-129,25 0-129,-25 25-129,0 0 0,-25-1 129,25 1-258,0 0 129,0 0-129,0 0 0,0-1 0,25-24 129,0 26-129,0-26 129,0-26 0,-1 26-129,26-24 129,-24-1 0,-2 0-129,-24 0 129,24 0-129,-24 1 0,25 24 0,-25 0 0,0 0-129,0 0 0,-25 24 129,25 26-129,0 24 0,0-24 129,0 49 0,-24-24 0,24 25 129,0-26 129,0 24 0,0-23 0,-24-25 129,24-1 129,0-23-129,-26-26 129,26 0-129,-25-26-129,25 1 0,-25-25-129,25 1-129,-24-1 0,24 25 0,0-24 0,0-1-129,0 26-258,0 0-387,24-2-774,1 1-3999,0 1-129,1 24-387,-2-25-258</inkml:trace>
  <inkml:trace contextRef="#ctx0" brushRef="#br0" timeOffset="409911.1326">20588 9699 774,'0'0'5031,"0"0"258,25 0-387,-25 24-2967,0-24-645,0 25-258,0-1-258,24 2-129,-24-2 0,0-24-258,0 0 0,25 0 0,-25 0-129,0 0 0,25-24 0,-25 24 129,26-26-258,-26 2-129,24 24 0,-24-25-129,0 25 129,0 0-258,0 0 129,0 0 129,0 25-129,0-25 129,24 0 0,-24 24 0,0-24 129,0 0 258,0 26-258,25-26 129,-25-26 0,25 26-129,-25 0 129,25-24 0,-25 24-129,25-25 0,-25 25 0,24 0 0,-24 0-129,25 25 129,0-25-129,-25 24-387,25-24-258,-25 0-1290,25 26-3096,-1-26-516,-24 0-258,0 0-516</inkml:trace>
  <inkml:trace contextRef="#ctx0" brushRef="#br0" timeOffset="410589.8436">21009 9078 1935,'0'0'5289,"0"0"-258,-24 0-1935,24 0-774,0 0-516,0 0-516,0 0-387,0 0-129,0 0-516,0 0 0,0 0-129,0 0-129,0 0 258,0 0-129,0 0 129,0 0 0,0 0 0,0 0 258,0 0-129,0 0 0,0 0-129,0 0 0,0 0-129,0 0 0,0 0 0,24 25-129,-24-25 0,26 25 0,-2 0 0,0-1 129,2 2 0,23 23-129,-24 1 0,0-26 129,24 51 129,-24-26-129,1 1 258,-26 24-129,24-24 0,-24-1 129,0 1-129,0 25 0,0-51 0,0 26-129,-24-25 0,24 0 0,0-25 129,0 24-258,0-24 258,0 0-129,-26 0 0,26 0 0,0 0-129,0 0-258,0 0-387,0 0-1935,0 0-3225,-25 0-129,25 0-516,0 0-516</inkml:trace>
  <inkml:trace contextRef="#ctx0" brushRef="#br0" timeOffset="411632.8125">21506 9847 1548,'24'0'4902,"-24"0"129,0 0-387,25 25-2322,-25-25-1419,25 25-258,-25 0 0,25-1 129,-25 1 129,0 1-258,-25-2 0,25 26 0,-25-50 0,0 24-387,25 1-258,-24-25-1161,24 0-3870,0 0-387,0 0-387,24 0-258</inkml:trace>
  <inkml:trace contextRef="#ctx0" brushRef="#br0" timeOffset="412701.1716">14610 10666 2322,'0'0'4644,"0"0"258,0 24-2709,0 1-516,0-25-129,0 25 0,0-1-516,0 27-387,0-27-129,0 26-258,24-25 0,-24 25-129,0-25 129,0 24-129,0-25 0,0 2 0,0-2 129,0-24-129,0 0 0,0 0 0,0 24-129,0-24-516,0 0-1161,0 0-2967,0 0-516,0 0-516,0 0 388</inkml:trace>
  <inkml:trace contextRef="#ctx0" brushRef="#br0" timeOffset="413809.5703">14634 11038 1419,'0'0'2709,"0"0"-387,-24 0-258,24 0-387,0 24-387,0-24-258,0 26-258,0-26-129,0 24-258,0 0 0,0 2 0,0-1-258,0-1 129,0 26-129,-25-25 0,25 0 129,0-1-129,0 1 258,0-25-129,0 25-129,0-25 129,0 0 0,0 0 0,0 0-129,0 0-258,0 0-1032,0 0-3225,0 0-129,0-25-516</inkml:trace>
  <inkml:trace contextRef="#ctx0" brushRef="#br0" timeOffset="414382.8125">14585 10666 2967,'0'-26'4773,"0"3"-645,0-2-1548,0 25-774,0-25-387,0 25-387,25 0-387,-25 0-258,0 0 0,0-25-129,0 25-129,24 25 129,-24-25-129,0 0-129,26 25 258,-26-25-129,24 25 0,-24-2 0,24 3 258,2 23-258,-26 0 129,24 2-129,1-2 0,0 1 129,0 0-129,0-1 0,-1 0 0,-24 1-129,25 0 129,-25-1 0,26-24 0,-26 25-129,0-25 129,24-1-129,-24 1 129,0 0-129,0-25 129,0 25-129,0-25-129,0 0-387,24 25-1548,-24-25-2709,0 0-645,0 0-129,0 0 1</inkml:trace>
  <inkml:trace contextRef="#ctx0" brushRef="#br0" timeOffset="414664.0625">14610 11136 2193,'0'-24'5160,"0"24"-129,0 0-129,0 0-3096,50-24-645,-50 24-258,24 0-129,0 0-258,2 0-258,-2 0 0,1 0-129,0 0-387,-25 0-1161,25 0-3225,-25 0-645,25 0-258,-25 0-129</inkml:trace>
  <inkml:trace contextRef="#ctx0" brushRef="#br0" timeOffset="415280.2734">15007 10864 5160,'0'0'5805,"-26"0"-516,26 0-258,0-25-3483,0 25-645,0-24-258,26-1 0,-26 25-258,24-26 0,1 26-129,-25-24-129,25 24 129,0-25-129,0 25 0,-1 0 0,1 0 0,-25 0 0,25 25-129,0-25 129,-25 24 0,25 2 0,-25-1 0,24-1 0,-24 26-129,0-25 258,-24 25-258,24-1 129,-25 0 0,25-23 0,-25 22-129,0-22 0,0 23 0,25-24 0,0-25 0,-24 25 0,24-25 0,0 0 0,24 25 0,1-25 129,0 0-129,0 0 0,0 0 129,-1 0-129,26 0 129,-25 0 0,0 0-129,24 0 129,-49 0 129,25 0-129,0 0 0,-25 0 0,0 0 0,25 25 0,-25-25 0,0 0-258,0 0-258,0 0-516,0 0-3483,0-25-1161,0 25-387,0-25-903</inkml:trace>
  <inkml:trace contextRef="#ctx0" brushRef="#br0" timeOffset="415740.2344">15800 10640 5031,'0'-23'5805,"0"-2"-387,0 25-387,0-25-3483,0 25-645,0 0 129,0 25-387,-25-25-258,25 25-129,-24 24 0,-1-25-129,25 26 129,-25 25-129,25-26 0,-25 26 0,25-1 0,0 1 0,0-27 0,25 27-129,-25-25 129,25 0 0,0-26 0,-1 1 0,-24 0 129,25-25 0,0 25 0,1-25 129,-26 0 0,24 0-129,0 0 129,-24 0-129,0 0 0,25 0 0,-25 0-258,0 0-129,0-25-645,-25 25-4644,25 0-387,0 0-516,-24-25-645</inkml:trace>
  <inkml:trace contextRef="#ctx0" brushRef="#br0" timeOffset="419166.9922">15899 10864 258,'0'0'3741,"0"0"-774,0 0-387,0-25-258,0 25-387,25 0-516,-25-24-387,25 24-129,-25 0-129,25 0-129,-25-25-129,0 25-258,25 0 129,-25 0-129,0 0-129,0 25 0,0-1 0,0 1-129,0 0 0,-25 0 0,25 25 0,0-25 0,25-1 0,-25 1 0,25-1 129,-1-24-129,-24 0 129,25 0 129,25-24 0,-25-1 129,0 1 0,-25-1 0,24 0 0,0-25 0,-24 25 0,0 0-129,0 1 0,0 24-129,0 0 0,0 0-129,0 0 0,0 24 0,-24 1 0,24 25-129,0 25 129,24-26 0,-24 25 0,0 25 0,0-24 0,0-26 0,0 26 129,-24-25 0,24-1 258,-24-24-129,24-25 0,-25 0 129,0 0 129,0-25-129,25 1 0,0-26-129,-25 25 0,25-25-129,0 1 0,25 24-129,-25-25-129,25 25-387,0 1-387,0 24-2709,-1 0-1806,0-25-258,2 25-645</inkml:trace>
  <inkml:trace contextRef="#ctx0" brushRef="#br0" timeOffset="419403.3203">16420 11088 258,'0'0'5031,"0"0"129,0 0 0,0 0-2322,0 0-1419,0 0-387,0 24-258,0 0 129,26 2-516,-26-1 129,0-1-258,0 1-258,0 0-387,0 0-1419,0 0-2967,0-25-516,0 0-258,0 0-129</inkml:trace>
  <inkml:trace contextRef="#ctx0" brushRef="#br0" timeOffset="419711.914">16569 11038 3612,'25'24'5031,"0"-24"-129,0 26-2193,-1-26-903,1 24-387,-25 0-387,25 2-258,-25-1 129,0-1-129,0 1-129,0 0-129,-25 0 129,25-25-516,-25 0-387,1 0-1548,24 0-3225,-25-25-258,25 25-387,0-25-387</inkml:trace>
  <inkml:trace contextRef="#ctx0" brushRef="#br0" timeOffset="419914.0625">16892 11088 7224,'25'24'5289,"-25"-24"-387,0-24-1677,0 24-7740,24 0-387,1 0-516,-25-26 129</inkml:trace>
  <inkml:trace contextRef="#ctx0" brushRef="#br0" timeOffset="420063.4765">17041 11062 774,'24'26'5031,"-24"-26"0,0 0-516,0 0-4128,26 0-3999,-26-26-258,24 26-903</inkml:trace>
  <inkml:trace contextRef="#ctx0" brushRef="#br0" timeOffset="420212.8906">17264 11038 2580,'0'0'5547,"25"24"-516,-25-24-129,0 0-3483,0 0-1290,0 0-3999,24 0-645,1-24-645,1 24-129</inkml:trace>
  <inkml:trace contextRef="#ctx0" brushRef="#br0" timeOffset="420501.9531">17512 10989 1161,'0'0'5805,"0"-25"-258,0 25-258,25 0-1935,-25 0-1290,0 0-903,24 0-258,-24 25-387,0-25-129,25 24-129,-25 1-129,0-1 129,0 26-258,0-26-129,-25-24-258,25 26-1032,0-26-3870,0 0-129,-24 0-516,24 0-129</inkml:trace>
  <inkml:trace contextRef="#ctx0" brushRef="#br0" timeOffset="421203.125">17760 10839 516,'0'-24'5160,"0"24"129,0 0-387,0-25-2193,0 25-1290,0 0-387,0-26-387,0 26 0,25 0-387,-25-24 0,0 24-129,25 0 0,-25 0 0,0 0 0,24 24-129,-24 2 129,0-1-258,0 24 258,25-24-129,-25 25 0,25-25 0,0 0 0,0-1 129,-1-24 0,1 0 0,1 0 0,-2-24 0,0-1 129,-24 0 0,0 0 0,0-25-129,0 25 129,0 1-129,0-1-129,-24-1 129,24 26-129,-24 0 0,24 26-129,0-1 0,0-1 129,0 26-129,0 25 129,24-1-129,-24 0 129,24 1 0,-24-1 0,0 0 0,0-24 129,0 0 0,0 0 129,-24-26 129,24-24 129,-24 0-129,-2 0 129,1-24-129,1-1 0,24 0-129,-25 0-129,25-25-129,0 1-129,0 24-516,0-25-516,0 25-3096,25 1-1290,-1-1-387,1-1-516</inkml:trace>
  <inkml:trace contextRef="#ctx0" brushRef="#br0" timeOffset="421753.9062">18107 10964 3999,'0'0'5289,"0"0"-129,0 0-387,0 0-3354,0 0-645,0 25-129,0-1-258,25-24-129,-25 25-129,0-25 0,0 0 129,0 24-129,0-24 129,25 0-129,-25-24 0,0 24 0,25-25 0,-25 1-129,0 24 0,24-25 0,-24 25 0,0 0 0,0 0 0,25 0 0,-25 0 0,0 25 0,0-25 129,0 24 258,0-24-258,0 0 129,25 0 0,-25 0 0,0-24 0,26 24-129,-26-25 0,24 25 0,-24-25-129,24 0 0,-24 25 0,25 0 0,-25 0 0,25 0 0,-25 25 0,0-25 0,25 25 0,-25-25 0,0 25 129,25-25-129,-25 0 129,0 24 0,0-24-129,0 0 0,24-24-129,-24 24-258,0 0-387,0 0-1161,0 0-3354,0 0-258,0 0-258,0 0-258</inkml:trace>
  <inkml:trace contextRef="#ctx0" brushRef="#br0" timeOffset="422208.0076">18678 10989 5934,'0'-25'5805,"0"25"-387,0 0-129,25 25-3870,-25-1-387,0 1-258,0-1-129,0 2-129,0-2-258,-25 0-387,25 27-2838,-26-27-2193,2 1-516,24-25-516,-24 25-258</inkml:trace>
  <inkml:trace contextRef="#ctx0" brushRef="#br0" timeOffset="424543.9453">18925 10617 4257,'-24'0'4773,"24"0"-1806,0 0-645,0-25-774,0 25-516,0 0-516,0 0-129,0 0-258,24-25 0,2 25 0,-26 0 129,24 0-129,1 0 0,0 0 0,-25 25 0,25-25 0,-25 25 129,0-25-129,25 23 129,-25 3 0,-25-2-129,25 26 0,0-26 129,-25 2-129,25 23-129,-25-24 129,25 0-129,0 25 129,0-50-129,0 25 129,25-25-129,-25 25 129,25-25 0,0 0-129,-1 0 0,1 0-516,-25 0-1677,25-25-2580,0 25-387,-25 0-129</inkml:trace>
  <inkml:trace contextRef="#ctx0" brushRef="#br0" timeOffset="424732.4219">18975 10914 645,'0'0'4515,"0"-25"258,0 25-2322,25 0-645,0-25-387,-25 25-516,25 0-1806,0 0-2967,-1 0-645,1 0-258</inkml:trace>
  <inkml:trace contextRef="#ctx0" brushRef="#br0" timeOffset="425011.7186">19298 10839 3870,'0'25'5031,"0"-25"-387,0 25-2064,0 0-1161,25 0-387,-25 0-129,0 0-387,0-25-129,0 24-129,0 1 0,0-25-258,0 24-1032,0-24-3483,0 0-516,0 0-258,24-24 259</inkml:trace>
  <inkml:trace contextRef="#ctx0" brushRef="#br0" timeOffset="425360.3513">19496 10864 3612,'26'25'4773,"-26"0"-2064,24 0-516,-24 25 0,24-26-258,-24 1-387,0-1-516,0 2-258,0-2-129,0 0 0,-24-24-387,24 0-387,0 0-1419,-24 26-3225,24-26-258,0-26-516,0 2 259</inkml:trace>
  <inkml:trace contextRef="#ctx0" brushRef="#br0" timeOffset="425554.6875">19769 10889 8514,'0'25'5547,"26"-25"-516,-26 0-1806,0 0-3999,24 0-3612,-24 0-645,24 0-258,-24 0-516</inkml:trace>
  <inkml:trace contextRef="#ctx0" brushRef="#br0" timeOffset="425709.9609">19992 10889 3096,'0'0'5289,"0"0"-387,0 0-516,0 0-5805,25 0-2580,-25 0-258,25 0-774</inkml:trace>
  <inkml:trace contextRef="#ctx0" brushRef="#br0" timeOffset="425865.2344">20165 10889 3225,'0'0'5418,"0"0"-129,26 0-516,-26 0-3999,0 0-3741,25 0-1419,-25 0-516,0 0-516</inkml:trace>
  <inkml:trace contextRef="#ctx0" brushRef="#br0" timeOffset="426217.7734">20340 10815 4128,'0'0'5418,"0"0"-258,24 24-258,-24-24-3999,0 25 0,25 0 0,-25 25-258,0-25-258,0 0 0,0 24-129,0-25-129,0 2-129,-25-2-258,25 0-1677,0-24-3096,-24 26-129,24-26-774,0 0 258</inkml:trace>
  <inkml:trace contextRef="#ctx0" brushRef="#br0" timeOffset="426715.8203">20687 10542 4902,'0'-25'5805,"0"25"-774,0 0-129,-25 0-3483,25 0-774,25 0-129,-25 0-129,26 0-258,-2 25 0,-24-25 0,24 0 0,1 25 0,0-25 0,0 25 129,-25 0-129,25-25 129,-25 23-129,0 3 129,0-2-129,0 26 0,-25-26 0,25 2 0,-25 23 0,25-24-129,0 0 0,0 0 129,0 0-129,0-25 129,0 25-129,25-25 0,-25 0-516,25 0-1419,-1 0-3096,-24 0-516,25 0-387,-25-25-258</inkml:trace>
  <inkml:trace contextRef="#ctx0" brushRef="#br0" timeOffset="426890.625">20687 10815 3096,'0'0'5289,"0"0"-258,0 0-258,26 0-3354,-26-25-1419,24 25-3096,0 0-1419,1 0-516,0 0-387</inkml:trace>
  <inkml:trace contextRef="#ctx0" brushRef="#br0" timeOffset="427145.5076">21009 10815 1806,'0'49'5418,"0"-24"-258,0 0-129,0 25-3096,0-1-645,0-24-387,0 25-129,0-26-387,-24 26-129,24-25-129,0-1-129,0-24-129,0 0-387,0 0-1032,0 0-2322,0 0-1290,0-24-258,0-1-258</inkml:trace>
  <inkml:trace contextRef="#ctx0" brushRef="#br0" timeOffset="427402.3436">21009 10889 2193,'0'-50'5418,"0"50"0,0-24-387,0 24-2838,0 0-903,26 0-258,-26 0-387,24 0-129,0 0-258,2 24 0,-26 1 258,24-25-258,-24 25 129,0 0 0,0-25 0,0 25-129,-24-25 0,24 0-129,-26 25-129,2-25-387,0-25-387,24 25-2322,0 0-2193,-26-25-516,26 25-387</inkml:trace>
  <inkml:trace contextRef="#ctx0" brushRef="#br0" timeOffset="427832.0312">21233 10318 3483,'0'0'5418,"0"0"-516,-25 0-1290,25 0-1935,0 25-645,0-25-129,25 26 0,-1-2-387,1 1 0,1 24-129,-2 1 0,0-25 129,26 25 129,-25-2-258,0 27 0,0-26 129,-25 2 0,0-2 0,0 1-129,-25 0 0,25-1-129,-25-24 0,0-1 0,1 2 0,24-2-258,-26 0 0,26-24-387,0 0-645,-24 0-4386,24 0-129,0 0-645,0 0-258</inkml:trace>
  <inkml:trace contextRef="#ctx0" brushRef="#br0" timeOffset="428180.6638">21678 11038 6966,'0'0'6192,"26"-25"-387,-26 25-387,0 0-3096,0 0-1677,0 0-129,0 25-129,0-25-129,-26 0-129,26 0-129,0 24 129,0-24 0,0 0-129,0 0 129,0 0 0,0 0-129,0 0 129,0 0-129,0 0 0,0 0-129,0-24-258,0 24-645,0 0-4386,0 24-258,0-24-645,0 0-387</inkml:trace>
  <inkml:trace contextRef="#ctx0" brushRef="#br0" timeOffset="429565.4297">19471 6722 3354,'-24'-26'5547,"24"26"-258,0-24-387,0 24-1935,0 0-2064,0 24-258,0-24-129,-25 26 0,25-26-258,0 24 129,0-24-129,0 0 129,0 25-129,0-25 0,0 0 0,0 0-129,0 0-645,25 0-2967,-25 0-1677,0 0-387,0 0-645</inkml:trace>
  <inkml:trace contextRef="#ctx0" brushRef="#br0" timeOffset="458333.9844">7987 11509 1032,'0'0'2967,"0"0"-258,0-24-387,-24 24-387,24 0-387,0-25 0,0 25-387,0 0-387,0 0 0,-26 0-258,26 0-129,0 0 0,-25 0-258,25 0 258,-25 0-258,25 25 0,-24-25 0,24 24 0,-25-24 0,25 25 0,-25-25 0,0 26 0,25-2 129,-25 0-129,25 1 129,-25 0-129,1 0 129,24 0 0,-24-1 0,-2-48-1032,26 48 0,-25 1 129,25 25-258,0-50 258,-25 74-129,25-49-129,0-1 0,0 76 1161,0-75 0,0 0-129,0-1 129,0 1-129,25 1 129,-25-2-129,0-24 258,25 25-258,1 0 129,-26-25-129,24 24 0,0 2 0,1-26 129,25 0-129,-25 24 0,0-24 0,24 0 0,-24 0-129,25 0 258,-26 0-129,1 0 0,25 0-129,-25-24 129,-1 24 0,26-26 0,-25 2 0,0-1 0,-1 0 129,2 1-129,-26-27 0,24 27 0,0-1 0,-24-25 0,0 0 0,0 25 0,0-24 0,0 25-129,0-26 129,-24 26-129,0-27 129,-2 27-129,2-26 0,-1 25 0,0-24 0,0 25 0,0-2 129,-24 1-129,49 1 0,-25 24 0,0-25 0,25 25 258,0 0-258,-25 0-2838,25 0-1806,25 0-645,-25 0-129</inkml:trace>
  <inkml:trace contextRef="#ctx0" brushRef="#br0" timeOffset="459803.7109">8011 12055 1677,'0'-25'3354,"0"25"-387,0 0-774,0 0-387,-24 0-645,24 0-129,0 0-387,0 0 0,0 0-258,0 0-129,24 25 129,-24 0-129,0-25 0,25 24 0,-25 1 129,0 1-129,25-26 0,0 24 0,-25 1 0,25 0 0,-25-1-129,24 2 0,-24-26 0,25 24 0,-25-24 0,0 24 0,0-24 129,25 0 0,-25 0 0,0 0 129,0 0-129,0 0 129,0 0 0,0 0-129,0 0-129,0 0-258,0 0-903,0 0-2451,0 0-1419,0 0-516,0 26-258</inkml:trace>
  <inkml:trace contextRef="#ctx0" brushRef="#br0" timeOffset="461970.7031">8904 12005 2967,'0'0'4515,"0"25"-1677,0-25-645,24 0-516,2 0-129,-1 0-129,0-25-387,-1 25-258,26 0-129,-25 0-258,0 0-258,-1 0-516,-24 0-1548,25 0-2709,-25 0-258,0 0-258</inkml:trace>
  <inkml:trace contextRef="#ctx0" brushRef="#br0" timeOffset="462264.648">8904 11831 3225,'-24'0'4773,"24"0"-258,0 0-2322,0-24-387,24 24-774,0 0 0,2 0 0,-1 0-258,24 0 0,1 0-258,0 0 129,-26 24-258,27-24 0,-27 0-129,0 0-129,1 0 0,-25 0 0,0 0-129,25 0-387,-25 0-1806,0 0-2451,0 0-774,0 0-387</inkml:trace>
  <inkml:trace contextRef="#ctx0" brushRef="#br0" timeOffset="463310.5466">10045 11633 1677,'-49'0'4644,"49"-25"129,-25 25-2322,25 0-516,0 0-645,0 0-387,-25 0 0,0 25-516,25-25 0,-24 25-258,24 0 129,-25 0-129,-1-1 0,26 27 129,-24-27-129,24 26 0,-24-26 129,24 25-129,0-24 0,24 25 0,-24-25 129,24 0-258,2 0 129,-1-25 0,-1 24 258,26-24-258,-25 0 0,0-24 129,-1 24-129,2-25 129,-2 0 0,2 0 0,-26 0 0,24 0 0,-24 0 0,0-24 129,-24 25-129,24-26-129,-26 26 0,2-27-129,-2 2 129,2 24-129,-1-25 0,0 26 0,0 0 129,25-2-129,0 26-129,0 0 129,0 0 0,0 0-129,0 0 129,0 0 0,25 0-129,0 26 129,24-26 0,1 0 129,0 0-129,-1 0 129,26 24 0,-26-24 0,26 0 0,-26 0 129,1 0-129,0 0 129,-1 0 0,1 24-129,-25-24 129,-1 0-129,2 0 0,-2 25 0,0-25 129,-24 0-129,0 0 129,26 0-129,-26 0 129,0 0 0,0 0 0,0 0 0,0 0 0,0 0-258,0 0-387,0-25-2580,0 25-2580,-26 0-387,26 0-387,-24 0-774</inkml:trace>
  <inkml:trace contextRef="#ctx0" brushRef="#br0" timeOffset="466063.4765">10343 12030 2451,'0'0'2838,"0"0"-129,0-25-387,0 25-258,0 0-258,0 0-387,0 0-258,0 0-387,0 0 129,0 0-387,0 0 0,0 0-258,0 25 0,0-25 0,0 0-129,0 25 0,0-25 129,0 25-129,0-1-129,0 1 129,0 1-129,0-2 129,25 26-129,-25-26 129,0 26 0,0-26 0,0 27 0,0-27 129,0 0-129,0 2 0,0-2 0,0 1 0,0-25 0,0 25 0,0-25 0,0 0 0,0 0 0,0 0 0,0 0 0,0 24 0,0-24 0,0 0-258,0 0-516,0 0-2193,0 0-2064,0 0-387,0 0-516</inkml:trace>
  <inkml:trace contextRef="#ctx0" brushRef="#br0" timeOffset="467722.656">10343 12055 1,'0'0'3611,"0"0"130,0 0-774,0 0-516,0 0-516,-25 0-516,25 0-516,0 0-258,0 0-129,0-25 0,0 25-258,25 0 0,-25 0-129,25 0 129,-25 0-129,25-25 129,0 25-129,-1 0 129,1 0-129,0 0 129,0 0 0,0 0-129,-1 0 0,1 0 0,-25 0 129,25 0 0,-25 25-129,0-25 0,0 25 0,0 0 129,0-25-129,0 24 129,-25 1-129,25 1 0,-25-2 0,1-24-129,-1 25 129,0 0-129,0-1 129,25-24-129,-25 26 129,25-26-129,0 0 0,-24 0 0,24 0 0,0 0 0,24 0 0,-24-26 0,25 26 0,-25 0-129,25 0 129,0 0 0,0 0 0,-1 0 0,-24 26 0,25-26 0,0 24 0,0-24 129,-25 24 0,25 2 0,-25-1 0,24-1 129,-24-24 129,-24 24-129,24 2 129,-25-26-129,0 24 0,0-24 0,0 0 0,1 0-129,-1 0 0,-25 0 0,25 0-129,1 0 0,24 0 0,-25 0-129,25-24-258,0 24-903,0 0-3999,0 0-129,0 0-387,0-26-387</inkml:trace>
  <inkml:trace contextRef="#ctx0" brushRef="#br0" timeOffset="469276.367">10814 12327 3483,'0'0'4773,"0"0"-1548,0 0-516,0 0-645,0 0-387,0 0-516,0 0-387,0 0-129,0 0-129,25 26 0,-25-26-129,0 25 0,0-1-129,0 0 0,0 26 0,0-25-129,0 0 0,0 25 0,25-25 0,-25-1-129,0 2 129,0-2-129,0 1 129,25-25 129,-25 0-129,0 0 258,0 0-129,0 0 0,0 0-129,0 0 129,0 0-258,0 0-387,0 0-1806,0-25-2838,0 25-516,0 0-129,0-24-516</inkml:trace>
  <inkml:trace contextRef="#ctx0" brushRef="#br0" timeOffset="469683.5937">11062 12279 2580,'-25'0'5547,"25"0"-258,0 0-129,0 0-3225,0 0-774,0 0-129,0 0-516,25 0-129,0 0 0,0 0-258,0 0 129,0 0 0,-1 0 0,1 0-129,25 0-129,-25 0 129,0 0-387,-25 0-387,24 24-903,-24-24-2451,0 0-1290,0 0-387,0 0-129</inkml:trace>
  <inkml:trace contextRef="#ctx0" brushRef="#br0" timeOffset="469957.0312">11037 12179 2580,'-24'0'5418,"24"0"-387,0 0-258,0 0-3225,0 0-387,24 0-258,1 0 129,-25 0-258,25 0-129,0-24-129,25 24 0,-26 0-129,-24 0-129,25 0-129,0 24-387,-25-24-903,0 0-3741,25 0-387,-25 0-516,0 0-258</inkml:trace>
  <inkml:trace contextRef="#ctx0" brushRef="#br0" timeOffset="470295.8984">11459 12104 1419,'0'0'5031,"0"0"258,0 0-258,0 25-3354,0 1-516,0-2-129,25 1-129,-25 0-129,0 25-387,25-26-258,-25 26 0,0-25 0,25-1-129,-25 0 129,0 2 0,0-2-258,0-24-387,25 0-2451,-25 0-2064,0-24-129,0 24-387</inkml:trace>
  <inkml:trace contextRef="#ctx0" brushRef="#br0" timeOffset="470875">11359 12055 2322,'-24'-25'5805,"24"25"-387,0-25-129,0 25-2709,0-25-1290,24 25-516,2-25-258,-1 25-258,0 0 129,24-25-387,-24 25 129,25 0 129,-26 25-129,27-25 129,-27 0 0,-24 25-129,24-25 129,-24 25 0,0 0 0,0 0-129,0-25 129,-24 25-129,24-1-129,-24-24 0,-2 25 0,1-25-129,1 26 0,-1-26 0,25 0 0,-25 24 0,25-24 0,0 0 0,25 0 0,-25 0 0,25 0 0,-1 0 0,1 0 0,1 25 129,22-25-129,-23 25 129,0-25 129,-25 24 0,25 2 0,-25-2 129,0 0 0,0 2 0,0-1 0,0-1 129,0 0-258,-25 2 129,0-26 0,25 24-129,-25-24 0,1 0 0,0 0 0,-2 0-258,1 0-129,25-24-387,0 24-2064,-24-26-2838,24 26-258,0 0-258,0-24-387</inkml:trace>
  <inkml:trace contextRef="#ctx0" brushRef="#br0" timeOffset="471395.5076">11807 12327 2451,'24'0'5676,"-24"0"-387,25-24 0,-25 24-3096,25 0-774,1 0-387,-2 0-258,0 0 0,-24 0-387,25 24 0,0-24-129,-25 26 0,0-1 0,0-1 0,-25 0-129,25 2 0,-25-2 0,25 1 0,-24 0-129,24-25 0,-24 24 0,24-24 129,0 26 0,0-26 0,24 0-129,-24 25 129,24-25 0,1 0 0,0 0 0,0 0-129,0 0 129,-1 0 0,1 0 0,0 0 0,0 0 129,0 0-129,-25 0 129,0 0 0,0 0-129,25 0 129,-25 0-129,0 0-129,0 0 0,0 0-516,0 0-1161,0 0-3999,-25 0-258,25 0-258,-25 0-645</inkml:trace>
  <inkml:trace contextRef="#ctx0" brushRef="#br0" timeOffset="472790.039">12576 11261 4257,'0'-25'3870,"0"25"-903,0 0-516,0 0-129,0 0-645,0 0-387,0 0-387,0 0-129,0 0-258,0 0 0,0 0 0,-26 25-258,26-25 0,0 25 0,-24-25 129,24 25-258,-24-1 129,24 1-129,0 0 0,-26 0 0,26 0-129,0 25 129,-24-1-129,24 1 0,0-1 129,0 1 0,-25-1-129,25 2 258,0-3-129,0 2 0,25-1 129,-25 1-129,24 0 0,-24 0 0,26-26 0,-2 27 0,0-27 129,-24 1-129,26 0 129,-2-1-129,1-24 129,0 26 0,0-26 0,0 24 0,-25-24 0,24 0 0,-24 0 0,0 0 0,25 0-129,-25 0 0,0 0 0,0 0-258,0 0-645,0 0-4644,0 0-129,0-24-516,-25 24-645</inkml:trace>
  <inkml:trace contextRef="#ctx0" brushRef="#br0" timeOffset="473815.4297">13047 11509 1032,'0'-24'5031,"-25"-1"258,25 25-516,-25 0-2322,25 0-1032,-25-25-387,1 25-129,24 0-387,-25 25-129,0-25-129,-1 25-129,2-1 0,0 1 0,-1 1-129,25 22 0,-25 2 0,0 0 0,25-26 0,0 27 0,0-3 129,25 2-129,-25-1 129,25-24-129,0 0 129,23 0-129,-22-25 129,24 0 129,-26 0-129,26 0 258,-25-25-258,24 0 129,-24 0 0,1-24 0,-2 25 0,0-26 0,2 0 0,-26 1 0,0-1 0,0 0-129,0 26 129,0-26-129,-26 25 0,2 1 0,0-1-258,-2 25-129,1 0-774,25 0-3354,-24 0-903,24 25-516,-25-1-645</inkml:trace>
  <inkml:trace contextRef="#ctx0" brushRef="#br0" timeOffset="474096.6796">12997 11732 2967,'0'25'5547,"25"1"-129,-25-26-258,0 24-3225,25-24-645,-25 24-258,25 26-387,-1-25 0,1 24-258,1-24-129,-2 25-129,-24-25 0,24 0 0,-24-1-129,26 1 129,-26-25-258,0 0-516,24 0-2322,-24 0-2064,25 0-645,-25-25-129</inkml:trace>
  <inkml:trace contextRef="#ctx0" brushRef="#br0" timeOffset="474509.7656">13345 11930 5547,'24'-49'5934,"-24"25"-387,0-2-258,25 2-3741,-25-26-387,26 25-387,-26-24-129,24 24-258,-24 0-129,24-24 0,-24 25 0,0 24-129,0-26 0,0 26 0,0 0 0,0 0-129,0 0 0,0 26 0,0-26 0,0 24 0,-24 0 0,24 1 0,0 0-129,0 0 129,0 24 0,0-24 129,0 25-129,24-26-129,-24 26 258,0-25-129,25 24 0,-25-24-129,25 0 0,-25 0-516,25 0-774,-25 0-2967,0-25-1032,0 0-516,0 0-258</inkml:trace>
  <inkml:trace contextRef="#ctx0" brushRef="#br0" timeOffset="474727.539">13444 12055 1806,'-24'0'5547,"24"0"0,0 0-516,0 0-1935,0 0-1419,24 0-645,-24 0-129,24 0-387,1 0 0,0 0-129,25 0-129,-25 0 0,-1 0 0,1 0-129,0 0-258,0 0-258,0 0-903,0 0-3999,-25-25-129,24 25-516,-24-25-258</inkml:trace>
  <inkml:trace contextRef="#ctx0" brushRef="#br0" timeOffset="475143.5546">13593 11410 5031,'-25'-25'5934,"25"0"-387,0 25-516,0 0-3225,0 0-903,0 0-258,0 0-258,25 25-258,-1 0 0,1 0-129,25 0 0,0 24 129,-2 26-129,3-26 129,-2 1-129,-24 24 129,25 0 0,-26-24-129,1-1 129,-25 26 0,0-25 129,0-1 0,-25-24 0,25 25 0,-24-25 0,-1 0 129,0-1-129,0 2-129,25-26 129,-25 24-129,25-24 0,0 0-258,-24 0-516,24 0-3354,0 0-1419,0 0-516,-25 24-774</inkml:trace>
  <inkml:trace contextRef="#ctx0" brushRef="#br0" timeOffset="479606.4453">8160 14634 516,'-25'0'4644,"25"-25"516,-24 25-1032,24 0-1935,-25 0-903,0 0-129,25 0-387,-25 25-129,0-25-258,25 25 0,-24 0 0,0-1 0,-2 26-129,1 0-129,-24 0 129,24-1-129,25 1 0,-25 0 0,0 23 0,25-23 129,0 0-129,0 0 0,25-1 0,0-24 129,24 25-129,-24-25 0,26 0 129,-3 0 0,27-25-129,-26 0 0,1 0 129,24 0 0,-24-25 129,0 0 0,-1-25 0,-24 25 0,0-24 0,0-2-129,-25 2 0,0 0-129,0 0 129,-25-1-258,0 0 0,0 0 0,0 1 0,-25-1 0,26 25 0,-26-24 0,26 23 0,-1 26 0,0-24-129,25 24-129,-25 0-387,25 0-903,0 24-3870,0 2-258,0-2-258,0 1-516</inkml:trace>
  <inkml:trace contextRef="#ctx0" brushRef="#br0" timeOffset="479983.3984">8160 15155 4773,'0'0'5547,"0"25"-387,0-25-258,0 0-3612,0 24-645,0-24-129,25 26-258,0-1 0,0-1-129,-1 26 129,2 0-258,-2-25 129,26 24 129,-26-24-258,1 25 258,0-26 0,0 1 0,0 0-129,-25-25 258,24 0-129,-24 0 129,0 0 0,0 0 0,0 0 0,0 0-129,0 0 0,0 0-387,0 0-645,0 0-4515,0 0-129,0 0-516,0-25-387</inkml:trace>
  <inkml:trace contextRef="#ctx0" brushRef="#br0" timeOffset="480633.789">9053 15007 1935,'0'0'4386,"0"0"0,0 0-2967,25 0-387,0 25-129,-25-25-129,25 0-129,-1 0-516,1 0-1032,1 0-2451,-2 0-1032,0 0-129</inkml:trace>
  <inkml:trace contextRef="#ctx0" brushRef="#br0" timeOffset="480856.4453">9053 14883 3483,'0'-25'4902,"0"25"-129,0-25-2709,0 25-774,25 0-258,0 0-129,-25 0-258,25 0-258,-1 0-516,1 0-1419,1 0-2838,-26 0-387,24 0-387</inkml:trace>
  <inkml:trace contextRef="#ctx0" brushRef="#br0" timeOffset="483255.8594">9946 14634 3354,'-25'0'5547,"1"-25"-387,24 25-1806,-25 0-1032,25 0-903,-26 0-258,2 0-516,24 0-129,-24 25-387,24-25 0,-25 50-129,25-26 0,0 26 0,0-25 0,25 25 0,-1 0 129,-24 0-129,50-26 129,-25 1 0,-1 0 0,1-25 0,25 0 129,-25-25-129,-1 0 0,-24 1 0,26-26 129,-2 25-129,-24-25 0,0 0 129,0 0-129,0 1 0,-24-1 0,-2 2-129,2 22 129,-1-24-129,0 26 0,0 0 0,25-2 0,-25 1-129,25 25 129,0 0 0,0 0 0,0 25-129,0-25 129,25 0 0,-25 26 0,50-26 0,-25 0 0,25 24 0,0-24 129,-2 0 0,2 0 0,0 0 0,24 0 0,-24 0 129,-25 0 0,24 0 0,-24 0 0,0 0-129,0 0 129,-1 0 0,-24 0-129,0 0 129,25 0-129,-25 0 0,0 0 0,0 0 129,0 0-258,0 0-258,0 0-258,0 0-2838,0 0-2322,-25 0-129,25 0-645,0 0-258</inkml:trace>
  <inkml:trace contextRef="#ctx0" brushRef="#br0" timeOffset="484296.875">10418 15007 903,'0'0'4773,"0"0"258,0 0-1806,-25-25-903,25 25-516,0 0-387,0 0-516,0 0-258,0 0-129,0 0 0,0 0-129,0 25-258,0-25 129,0 25-129,0 0 129,0 24 0,0-25 0,0 26 0,25-26-129,-25 27 129,0-27 0,0 26 0,0-25-258,0 0 129,0 0 0,0-25 0,0 25 0,0-25 0,0 0-129,0 0-258,0 0-387,0 0-1161,0 0-2451,0-25-1161,0 0-129,0 0-516</inkml:trace>
  <inkml:trace contextRef="#ctx0" brushRef="#br0" timeOffset="484854.4922">10318 14957 2967,'0'-24'5160,"-25"-2"-387,25 26-2064,0-24-774,0 24-516,0-25-516,0 25-387,25-25-129,0 25-129,-25 0-129,25 0 129,25 0-129,-26 0 258,1 0-258,0 0 129,25 25 0,-26-25 0,-24 25 0,25-25 0,-25 24-129,0 2 129,0-2 0,-25 1-129,25 0 0,-24-25 258,-1 25-387,25 0 129,-25-25-129,25 0 0,-25 23 0,25-23 0,0 0-129,0 0 129,0 0-258,25 26 258,-25-26-129,25 24 129,0-24 0,24 25 0,-24 0 0,0-1 0,0 2 129,-1-1 129,-24-1 0,0 1-129,0 0 258,0-25-129,-24 25 0,24-25 0,-25 25-129,-25-25 129,25 0-129,1 0-129,-1 0 0,0 0 0,0-25-387,25 25-387,0 0-1419,-25-25-2967,25 25-258,25-25-387,-25 25-387</inkml:trace>
  <inkml:trace contextRef="#ctx0" brushRef="#br0" timeOffset="485208.9844">10764 15230 3870,'0'0'5547,"0"0"-129,0 0-258,0 0-3225,0 0-774,26 25-258,-26-25-129,0 24-258,0 1-258,0 0 0,24 0 0,-24 25-129,0-25 0,0-1-129,0 25 129,0-23 0,0-2-129,0-24 129,0 25 0,0-25 0,0 0-129,0 0 129,0 0-258,0 0-645,25-25-1935,-25 25-2580,0-24-129,0 24-645,0-26-129</inkml:trace>
  <inkml:trace contextRef="#ctx0" brushRef="#br0" timeOffset="485737.3046">11037 15230 2451,'0'0'5547,"0"0"-516,0 0 0,0 0-2967,0 0-645,0-26-258,25 26-387,-25 0-258,25 0-129,0-24 258,0 24-516,0 0 258,-1 0-258,1-25 0,0 25-129,0 0 0,0 0-258,0 0-645,-25 0-1419,24 0-2709,-24 0-387,0 0-516,0 0 1</inkml:trace>
  <inkml:trace contextRef="#ctx0" brushRef="#br0" timeOffset="485993.1638">11037 15057 2967,'-24'-25'5418,"24"25"0,0 0-387,0 0-3096,0-25-516,0 25-645,24 0 0,1 0-129,0-25-129,0 25-258,25 0 0,-26 0-129,1 0 0,0 0-129,0 0-258,-25 0-774,25 25-2064,0-25-2064,-25 0-258,24 0-516</inkml:trace>
  <inkml:trace contextRef="#ctx0" brushRef="#br0" timeOffset="486505.8594">11634 15007 1419,'24'-25'5418,"-24"0"258,0 25-387,24-24-2580,-24 24-645,0-26-774,0 26-129,0 0-516,-24-24-129,24 24-258,-24 0 0,-2 24-129,1-24 0,25 26-129,-24-2 0,-1 26 0,0-25 0,25 23 0,-25 2 129,25-25-129,0 24 129,25-23-129,0-1 258,0-1-258,-1-24 258,1 25-129,1-25 0,22 0 0,-23-25 129,0 25 0,0 0 0,0 0 0,0 0 0,-25-24 0,0 24 0,0 0-129,0 0 129,0 0-129,0 0-129,0 0 0,0 0-387,0 0-774,0 0-4386,0 0-258,0 0-387,0 0-516</inkml:trace>
  <inkml:trace contextRef="#ctx0" brushRef="#br0" timeOffset="487449.2186">12550 14039 2580,'0'0'5160,"-24"0"-129,24 0-2064,0 0-903,-24 0-516,24 25-645,0-25-129,-26 25-258,2-1 0,24 2-129,-25 23-129,0-25 0,25 26-129,-25 25 129,25-26-129,-25 26 129,25-25-129,0 23 129,0 2-129,0-26 258,25 1-258,-25 0 0,25-25 0,0 25 0,0-26 129,-1-24-129,2 26 129,-2-26 0,0 0 129,2 0-129,-26 0 0,24 0 0,-24 0 0,0 0-258,25-26-129,-25 26-645,0-24-3741,0 24-903,0-25-387,0 25-645</inkml:trace>
  <inkml:trace contextRef="#ctx0" brushRef="#br0" timeOffset="487946.289">12948 14188 3354,'-25'0'5289,"0"0"-129,-1 0-516,2 24-3354,0-24-387,-1 26-387,0 23 0,0-24-129,0 25-129,25-1 0,0 1 0,-24 0-129,48 0 0,-24-2 129,25 2-129,0-25 0,0-1 129,24 2-129,-25-2 129,27-24 129,-2 0-129,1-24 129,0-2-129,-26 2 0,27-1 129,-27-25-258,0 2 129,2 22-129,-2-24 129,-24 2-129,0 22 0,0-23 0,-24 24 0,-2 0-129,2 0 0,0 0 0,-2 1-129,1 24-129,1-26-516,-1 26-1161,0 26-3225,25-26-258,0 24-645,0-24-129</inkml:trace>
  <inkml:trace contextRef="#ctx0" brushRef="#br0" timeOffset="488476.5625">12997 14535 258,'0'0'5031,"0"0"129,0 0-129,0 26-2709,0-3-645,25 2-516,-25 0-258,25 0 0,0 24-258,-25-23-129,24 23-258,1 1 129,-25 0 0,26-26-129,-26 26-129,0-25 0,24-25 0,-24 25-387,0-25-903,0 0-3225,24 0-774,-24-25-516,0 25-387</inkml:trace>
  <inkml:trace contextRef="#ctx0" brushRef="#br0" timeOffset="488843.75">13420 14561 5547,'24'-50'5805,"0"0"-387,-24 26-258,25-27-3870,0 2-258,0 24-129,-25-25-258,25 26-129,0-26 0,-25 25-129,0 25-129,0 0 0,0 0-129,0 0 0,0 0-129,0 25 129,0 25-129,0-1 0,0 1 0,0-1 0,0 2 0,0 23 0,0-24 0,0-2-129,0 2 0,0-25-258,24 25-387,-24-26-903,0 1-2193,25-25-1548,-25 25-387,0-25-516</inkml:trace>
  <inkml:trace contextRef="#ctx0" brushRef="#br0" timeOffset="489041.0156">13543 14808 4773,'-50'0'5547,"50"0"-258,0 0-1548,0 0-1548,0 0-645,25 0-645,-25 0-129,25 0-258,0 0 0,0 0-258,24 0 0,-24 0-129,25 0-129,-25-25-516,23 25-1032,-22 0-3612,-1-25-258,-1 25-645,1-24 0</inkml:trace>
  <inkml:trace contextRef="#ctx0" brushRef="#br0" timeOffset="489515.625">13766 14014 2580,'-24'-25'5676,"24"25"-387,-25 0 0,25 0-3354,0 0-387,25 0-645,-1 0-258,0 25-129,2 0-129,-1 0 0,24 0-129,1-1 0,-25 26-129,24-1 129,2 1-129,-27 0 0,25 24 129,-24-23-129,-25 23 0,25-24 0,0-2 0,-25 27 0,0-25 0,0 24 0,-25-24 0,25-1 0,-25-23 0,0-2 129,25 1-129,-25 0 129,1-25-129,24 25 129,-24-25-129,24 0 0,0 0-129,0 0-387,0 0-774,0 0-4257,0 0-258,0 0-516,-26 25-516</inkml:trace>
  <inkml:trace contextRef="#ctx0" brushRef="#br0" timeOffset="527714.8437">5878 13121 516,'-24'-24'2709,"24"24"-258,0 0-645,-25 24-258,25-24-516,0 0-129,-25 26-129,25-2-258,0 1 0,-25 0-258,25 0 129,0 24 129,-25 0 0,25-23 129,-25 22-258,25 3 129,-25-2 258,25-24-258,-24 25 0,24-26 258,0 0-258,-25-24 129,25 0-129,0 0 129,0 0-129,0-24 129,25-25-258,-25 24 0,24-25-258,-24 1 129,25-1-129,0-24 0,-25 25 0,25-1 0,-25 0 0,25 0 129,-25 1-129,0-1-129,0 0 129,25 26 129,-25-2-129,0 2 0,0 24-129,0-24 129,0 24-129,0 0 0,0 24 0,25 0 0,-25 2 0,0-2 0,24 26 0,-24-26 0,24 27 129,-24-1-129,26 24 0,-26-24 0,25-1 129,-25 1-129,0-2 0,24 3 0,-24-2 129,25-24-129,-25 25 0,0-26 0,25 0 0,-25-24 0,0 26 0,0-26-258,25 25-645,-25-25-1806,0-25-2322,0 25-516,25 0-516</inkml:trace>
  <inkml:trace contextRef="#ctx0" brushRef="#br0" timeOffset="528002.9296">5704 13469 1677,'0'0'4644,"0"0"129,25 0-2580,-25 0-645,25 0-129,0 0 0,25 0-258,-25 0-387,-1 0 0,0-25-258,2 25-129,-1 0 258,-25 0-258,24 0-129,-24 0-258,25 0-903,-25 0-2967,0-26-1032,0 26-516,0 0-387</inkml:trace>
  <inkml:trace contextRef="#ctx0" brushRef="#br0" timeOffset="529425.781">6497 12675 1419,'0'0'2193,"0"0"129,0 0-258,0 0-774,0 0-129,0 0-129,0 0-129,-24 0-258,24 0-129,0 0 0,0 0-258,0 0 0,0 0-129,0 0 0,0 0 258,0 0-258,0 0 129,0 0-129,0 0 129,0 0 0,0 0 129,-24 0-129,24 0-129,0 0 129,0 25 0,0-25-129,0 25 0,0-25 129,-25 24-129,25 2-129,0-2 258,-25 25-129,25 1-129,-25-26 0,25 26 129,0 0-129,-25 0 0,25 25 129,0-51-129,0 26 258,0 0-129,0-1 258,25-25-129,-25 26 0,0-26 0,25 27 0,-25-27 0,25 1 0,-25 0 0,25 0-129,-25-25 0,24 25 258,-24-25-129,24 0 129,-24 24-129,26-24 129,-26 0-129,0 0 0,25 0-129,-25 0-258,0 0-516,0 0-1677,0 0-2838,0 0-258,0 0-516</inkml:trace>
  <inkml:trace contextRef="#ctx0" brushRef="#br0" timeOffset="529992.1871">6573 13121 2193,'-25'0'4128,"25"0"-1161,0 0-1161,25 0-129,-25 0-516,24 0 129,1-24-387,0 24 0,0 0-129,0 0 0,0-25-129,-1 25-129,-24 0-129,26 0-129,-26 0 0,24 25-129,-24-25 0,0 24-129,0 2 129,0-2 0,-24 1-129,24 25 0,24-25 129,-24-25-129,0 24 0,24 1 129,2-25-129,-26 24 0,24-24 129,1 0-387,0 0-387,0 0-1935,0 0-2193,-25 0-387,24-24-387</inkml:trace>
  <inkml:trace contextRef="#ctx0" brushRef="#br0" timeOffset="530295.8984">6994 13022 1419,'0'0'5418,"-24"0"-258,24 0-129,-25 0-3225,25 24-516,-25 2-387,0-1-387,0-1 129,25 2-387,-24-2 0,-2 26-129,2-25 0,0 0 0,24-1 0,-26 1-129,26-1 129,0-24-387,0 0-258,0 0-1677,0 0-2709,0 26-516,0-26-387</inkml:trace>
  <inkml:trace contextRef="#ctx0" brushRef="#br0" timeOffset="530672.8515">7118 13171 774,'25'0'4902,"-25"0"258,0 0-516,0 25-3096,-25-25-774,25 25 0,0 0-129,0 0-258,0-1 0,25 1-129,-25-1 0,0 2 0,0-2 0,0 0 129,0 2-129,0-1 129,0-25-258,0 0-129,0 24-645,0-24-2193,0 0-2064,25 0-516,-25-24-258</inkml:trace>
  <inkml:trace contextRef="#ctx0" brushRef="#br0" timeOffset="531741.2108">7614 13147 516,'0'0'2064,"0"0"0,0 0-258,0 0 0,0 0-516,0 0 0,0 0-258,25 24-129,-25-24-258,0 25 0,0-25-129,0 50 129,0-25-129,0-1 0,0 1 258,0 25-129,0-26-129,0 0 129,-25 2-129,1-1 129,24-1-129,-25-24-129,0 0 0,25 25-387,-25-25-516,25 0-2322,0-25-1935,0 25-258,0-24-645</inkml:trace>
  <inkml:trace contextRef="#ctx0" brushRef="#br0" timeOffset="531939.4531">7887 13271 1548,'50'0'4902,"-50"0"-258,26 24-1161,-26-24-6192,24 0-1677,-24 0-129</inkml:trace>
  <inkml:trace contextRef="#ctx0" brushRef="#br0" timeOffset="532154.2968">8185 13221 3225,'25'0'4515,"-25"0"-774,25 0-6063,-1 0-1548,-24 0 129</inkml:trace>
  <inkml:trace contextRef="#ctx0" brushRef="#br0" timeOffset="532340.8203">8458 13196 516,'0'25'4386,"0"-25"-258,0 0-3096,25 0-4386,-25 0-258</inkml:trace>
  <inkml:trace contextRef="#ctx0" brushRef="#br0" timeOffset="532570.3125">8805 13171 3096,'0'0'5418,"0"0"-387,0 0 0,0 0-3741,25 0-516,0 0-129,-25 25-258,25 0 129,-25 0-258,24 0 0,-24-1 129,0 1 0,0-1 0,0 2 0,0-2 0,0 0-129,0-24 0,-24 26-645,24-26-2322,0 0-2451,0-26-387,-25 26-645</inkml:trace>
  <inkml:trace contextRef="#ctx0" brushRef="#br0" timeOffset="534328.125">9251 13046 1,'0'0'4385,"0"-24"259,0-1-1935,0 25-1032,25 0-387,-25 0-258,0 0-516,25 0 0,0 0-387,-25 0 0,25 0 0,0 25 0,-25-1-129,24 2 129,1-1 0,-25-1 0,25 2 0,-25-2 0,0 1 387,26 0-387,-26 0 258,24 0-129,0-25 258,1 24-258,0-24-258,-25 0-774,25 0-2838,0 0-1161,0 0-516,-1-24 0</inkml:trace>
  <inkml:trace contextRef="#ctx0" brushRef="#br0" timeOffset="534570.3125">9649 12997 1806,'-25'0'5031,"25"0"-387,0 25-1935,-25-25-903,25 24-516,0 2-129,-25 23-387,25-23-129,-25 23-387,0-24 129,1 25-258,24-26 0,-24 1-516,24-1-774,-26 2-2838,26-26-1032,0 0-258</inkml:trace>
  <inkml:trace contextRef="#ctx0" brushRef="#br0" timeOffset="534976.5625">9698 13221 1806,'0'0'5418,"0"25"-387,0-25-258,0 25-2967,0-1-1161,0-24-129,0 25-129,0-1 0,0 2 0,0-26-258,0 0 129,0 24 129,25-24-258,-25-24 129,25 24 0,0-26-129,0 2 129,-1-1-129,-24 25 0,24-24-129,2 24 129,-26 0 0,0 0-129,0 24 129,25-24-129,-25 25 0,0 25-129,0-26-258,0 0-516,24 27-1935,-24-51-2322,0 24-387,25-24 0</inkml:trace>
  <inkml:trace contextRef="#ctx0" brushRef="#br0" timeOffset="535368.1639">9971 12799 3225,'0'-24'5676,"-25"24"-387,25 0-387,0-26-3483,0 26-516,0 26-258,25-26-129,0 24-387,0 0 129,-1 27-258,26-27 258,0 26-258,-1 24 129,1-24 129,-25 25-258,-1-26 129,1 1 0,-25 24 129,25-24-129,-25-2 258,-25 3-258,25-27 129,-25 1 0,25 0 0,-24 0 0,24-25 0,0 0-258,-25 0-129,25 0-1032,0 0-3999,0-25-387,0 25-387,0-25-387</inkml:trace>
  <inkml:trace contextRef="#ctx0" brushRef="#br0" timeOffset="536140.625">11013 13121 2193,'0'-24'5031,"0"24"0,0 0-387,0 0-2967,0 0-774,0 0-258,0 0-129,0 0-258,0 0-129,0 0-516,24 0-2451,-24 0-1935,0 24-258,25-24-387</inkml:trace>
  <inkml:trace contextRef="#ctx0" brushRef="#br0" timeOffset="536350.5858">11013 13320 4644,'0'24'5160,"0"-24"-645,0 0-2838,0 26-387,0-26-387,0 0 0,0 0-516,0 24-258,0-24-1161,24 0-3354,-24 0-516,0 0-129</inkml:trace>
  <inkml:trace contextRef="#ctx0" brushRef="#br0" timeOffset="536683.5936">11186 13196 4128,'0'0'5418,"25"25"-129,-25-25-258,0-25-3741,25 25-258,0 0-387,0 0 0,24 0-129,-25-25-258,27 25 129,-26 0-129,-1 0 0,26 0 0,-50 0 0,25 0 0,0 0 0,-25 0-129,0 0 129,0 0-129,0 0-129,0 0-387,0 0-1935,0 0-2709,0 0-645,0-24-258,0 24-516</inkml:trace>
  <inkml:trace contextRef="#ctx0" brushRef="#br0" timeOffset="537502.9296">12377 13221 1161,'0'25'4902,"0"-25"258,0 0-2064,0-25-903,0 0-516,0 0-258,25 1-129,0-26-258,0-1-387,-1 2-129,2 0-129,-2-1-129,0 0 0,2 1 0,-2 25 129,-24-26-258,25 25 129,-25 0-129,0 25 0,25-24 0,-25 24 0,0 0-129,0 24 0,0-24 0,0 25 0,0 24 0,0 1 0,0-1-129,0 1 258,0 24-258,0-24 258,0 25-129,0-25 0,0-1 0,25 1 129,-25-1-129,0-24 0,0-1 0,25-24-387,-25 26-516,0-26-1548,0 0-2709,0-26-387,0 26-387</inkml:trace>
  <inkml:trace contextRef="#ctx0" brushRef="#br0" timeOffset="537711.9139">12402 13097 1161,'0'-25'5160,"0"25"0,0 0-129,0-26-3096,25 26-645,0 0-387,-1 0 0,26 0-129,-26-24-258,2 24-774,23 0-1806,-24-25-2709,0 25-516,0 0-258</inkml:trace>
  <inkml:trace contextRef="#ctx0" brushRef="#br0" timeOffset="538136.7186">12948 12799 3225,'24'0'5418,"-24"0"129,0 0-516,0-24-3354,25 24-516,-25-26-387,25 2-129,-25-1-258,25 0 0,-25 25 0,25-24-129,-25-2-129,0 26 129,0 0-129,0 0 0,0 0-129,0 0 129,0 0-129,0 0 0,0 26 0,-25-2 0,25 1 0,0 0 0,0 25 0,-25-26 0,25 25 0,0 1 0,0 0 0,0-1 129,0 0-129,25 2 129,-25-27-129,0 26 0,25-25 129,-25 25-129,0-25-129,0-25-387,0 24-774,0-24-2580,0 0-1548,0 0-129,-25 0-387</inkml:trace>
  <inkml:trace contextRef="#ctx0" brushRef="#br0" timeOffset="538361.3281">12923 13196 1,'0'0'4901,"0"0"388,0 25-129,0-25-2709,0 0-645,25 0-645,-1 0 129,1 0-387,0 0-258,25 25 0,-26-25-258,1-25-129,1 25-387,-2 0-387,0 0-1032,2 0-3483,-2-25-258,-24 25-645,25-25 258</inkml:trace>
  <inkml:trace contextRef="#ctx0" brushRef="#br0" timeOffset="539366.2108">13667 12526 2580,'0'0'5031,"0"-25"-129,0 25-1935,0 0-903,-25 0-645,25 0-387,0 0-258,0 0-387,-25 25 0,25-1 0,-24 2-258,24-1 0,-25 25 129,25-1-129,-25 0 0,0 1-129,25 25 129,-25-27 0,25 27 0,0-26 0,0 2 0,0-1 0,0-26 0,25 1 0,0 0 129,0 0 0,-25-25 129,25 25-129,-1-25 0,1 0 0,-25 0 0,25 24-129,-25-24 129,25 0-129,-25 0-258,0 0-387,0 0-3741,0 0-903,0 0-645,0-24-258</inkml:trace>
  <inkml:trace contextRef="#ctx0" brushRef="#br0" timeOffset="541198.242">13717 12898 774,'0'0'4515,"0"0"387,0-24-1935,0 24-903,0 0-774,0-26-387,25 26-129,-1 0-258,-24-25-129,24 25-129,2 0-129,-1 0 0,-25 0 0,24 0 0,1 0-129,-25 25 129,0-25 0,0 26-129,0-2 129,0 0 0,25 2 0,-25-2 0,0 1 0,0-25 0,25 25 0,0-1 129,-1-24-129,1 26 0,0-26-129,1 0-645,-2 0-1161,0 0-2967,1 0-387,0 0-129</inkml:trace>
  <inkml:trace contextRef="#ctx0" brushRef="#br0" timeOffset="541469.7264">14089 12749 3096,'-24'-24'5160,"24"24"-258,0 0-258,-26 0-3225,26 24-645,-25 2-387,25-2 129,-25 0-258,25 1 0,-24 25 0,-1 0 129,0-26-258,25 26 0,-25-26-129,25 2-258,-25-1-645,25-25-1419,0 24-2451,0-24-645,0 0 0</inkml:trace>
  <inkml:trace contextRef="#ctx0" brushRef="#br0" timeOffset="541803.7108">14138 12972 4773,'0'25'5160,"0"0"-258,0-25-1032,0 0-3225,0 24-258,0 2 0,0-1-129,0 25 0,0-26-129,0 1 0,0-25 0,25 25-258,-25 0-129,0-25-1419,0 0-3096,0 0-129,0 0-387</inkml:trace>
  <inkml:trace contextRef="#ctx0" brushRef="#br0" timeOffset="542135.742">14386 13022 3870,'25'0'4644,"0"24"0,-25-24-2580,25 26-1161,-25-1-129,25-1-129,-25 2 0,0-2 0,0 1-129,0 0-129,0 0 0,-25 0-129,25-25-387,-25 0-1419,25 0-3096,0 0-258,0 0-387</inkml:trace>
  <inkml:trace contextRef="#ctx0" brushRef="#br0" timeOffset="542353.5156">14684 13022 4644,'0'0'5418,"0"24"-387,0-24-774,0 0-5160,24 0-3741,-24 0-258,26 0-516</inkml:trace>
  <inkml:trace contextRef="#ctx0" brushRef="#br0" timeOffset="542564.4531">14907 13022 1161,'0'24'4644,"0"-24"-387,0 0-1806,0 0-5805,0 0-774,26 0-258</inkml:trace>
  <inkml:trace contextRef="#ctx0" brushRef="#br0" timeOffset="542764.6484">15106 12972 3999,'25'25'5289,"-25"-25"-129,0 0-387,0 0-4128,0 0-1419,0 0-3612,24 0-387,-24 0-516</inkml:trace>
  <inkml:trace contextRef="#ctx0" brushRef="#br0" timeOffset="543379.8828">15527 12948 4644,'0'-26'5289,"0"26"-129,0 0-2967,25 0-387,-25 26-387,26-2-258,-26-24-258,24 50-258,-24-26-129,24 2-129,-24 23-129,0-23 0,0-2 0,0 1-258,0 0 0,-24-25-1032,24 0-2838,0 0-1419,0 0-129,-24 0-645</inkml:trace>
  <inkml:trace contextRef="#ctx0" brushRef="#br0" timeOffset="544267.5778">15875 12725 645,'0'-25'4515,"0"25"129,0-25-2064,0 25-645,0 0-645,24 0-129,1-24-387,-25 24-129,25 0-129,-25 0-258,25 0-129,-25 24 0,25-24-129,-25 25 129,0 0-129,25-1 129,-25 2 0,24-2 129,1 25-129,0-23 129,-25-2-129,25 0 129,25-24 0,-26 26-129,-24-26-387,24 0-903,2 0-2967,-1 0-903,-25-26-258,24 2 130</inkml:trace>
  <inkml:trace contextRef="#ctx0" brushRef="#br0" timeOffset="544531.25">16247 12601 1,'0'0'4901,"-26"0"1,26 0-129,0 24-2709,-24 2-645,24-2-129,-24 1-387,24 0 0,-25 25-129,0-2-258,0 3 0,0-3-258,0 2 0,1-25-258,-1 0-258,25-1-129,0-24-1290,0 0-2967,0 0-774,0 0-129,25-24 1</inkml:trace>
  <inkml:trace contextRef="#ctx0" brushRef="#br0" timeOffset="544946.2888">16296 12848 3096,'0'26'5031,"0"-26"-129,0 24-387,0-24-3870,0 24-129,0 2-129,0-2 0,0-24 0,0 25 0,0-25-129,0 0 129,0 0-129,0 0 0,0 0 258,25-25-258,0 1-129,-25-2 129,25 2-258,0 24 258,-25-24-129,24 24 0,2 0 129,-26 0-129,0 24 0,24 0 0,-24 2 0,26-2 0,-26 26 0,0-26-129,24 2 129,-24-1 0,0-1-258,0-24-258,0 0-1161,24 0-3483,-24 0-258,0-24-387,25 24 0</inkml:trace>
  <inkml:trace contextRef="#ctx0" brushRef="#br0" timeOffset="545375.9764">16668 12378 1548,'-24'-51'5418,"24"27"0,0 24-387,0 0-2580,-25-24-1419,25 24-387,25 24 0,-25-24-129,24 24-258,1 27-129,25-27 0,0 26 0,-26 24 0,26-24 0,0 25 0,-1-1 0,-24-24 129,0 23 0,-25 1 129,0-24 0,0 0-129,0 0 129,-25-1 0,0-23 0,25-2-129,-25-24-129,25 25 129,0-25-129,0 0 0,0 0-129,0 0-129,0 0-516,0 0-2451,0 0-2322,0-25-258,0 25-516,0-24-128</inkml:trace>
  <inkml:trace contextRef="#ctx0" brushRef="#br0" timeOffset="546492.1871">17313 12898 2967,'0'0'4773,"0"0"-129,0 0-2322,0 0-516,0 24-516,0-24 0,0 26-258,25-2-258,1-24 258,-2 25-258,0 24 0,1-23-129,0-1 129,0-1-258,-25 2 0,0-2 0,0 1-129,0 25 129,-25-25-129,0-1-129,0-24 0,1 25 0,0-25-129,-2 24-129,1-24-258,25 0-1032,0 0-4128,25 0-258,1-24-387,-26 24-516</inkml:trace>
  <inkml:trace contextRef="#ctx0" brushRef="#br0" timeOffset="557020.5078">17760 12700 3870,'0'0'4773,"0"0"-1419,-26 0-1032,26 0-645,0 0-129,26-25-387,-26 25-387,0 0-129,25 0-129,0 0-129,-1-24 0,1 24 129,0 0-258,0-26 0,0 26 0,-25 0-129,24 0 0,-24 0 0,0 0 0,25 26-129,-25-2 0,0-24 0,0 25 129,0 24-129,0-23-129,0-2 258,0 0-258,26 1 129,-26 1 0,24-2 0,0 0 129,-24 2-129,25-2 129,0-24-129,-25 0 129,25 25 0,0-25 0,-25 0 0,25 0 0,-25 0-129,0 0-516,0 0-1161,0-25-3225,0 25-258,0 0-645,0 0 258</inkml:trace>
  <inkml:trace contextRef="#ctx0" brushRef="#br0" timeOffset="557360.3515">18231 12651 2193,'0'0'5031,"0"0"-258,-25 0-1161,25 0-1548,-24 0-774,24 24-387,-25-24-129,0 25-258,0 0 0,0 25 0,0-26-258,1 0 0,0 27 0,-2-27 0,1 0 0,1 2 0,-1-2-129,0 1 0,25-25 0,-25 0-129,25 0 0,0 0-387,0 25-1290,0-25-3225,25 0-258,-25 0-516,0 0 0</inkml:trace>
  <inkml:trace contextRef="#ctx0" brushRef="#br0" timeOffset="557686.5234">18231 12898 4773,'25'0'5289,"-25"24"-258,0 2-1548,0-26-2451,0 24-258,0 1 0,0 0 0,0-1-258,0 2 0,0-1-258,0-1 129,0 2-129,0-26 0,0 24 0,0 1 129,0-25-258,0 0 0,0 0-258,0 0-516,26 0-2193,-26 0-2322,0-25 0,24 25-774</inkml:trace>
  <inkml:trace contextRef="#ctx0" brushRef="#br0" timeOffset="557996.0936">18628 12922 4902,'0'0'5547,"0"0"-258,24 0-258,-24 0-3741,26 0-387,-1 0-129,-1-24-258,1 24 0,0 0-258,25 0 0,-26 0-258,2 0-129,-26 0-387,24 0-1032,-24 0-2580,24 0-1032,-24 0-516,0 0-258</inkml:trace>
  <inkml:trace contextRef="#ctx0" brushRef="#br0" timeOffset="558250">18628 12799 1677,'0'0'5289,"0"0"0,-24 0-129,24-24-2709,0 24-1032,24-26-129,0 26-387,-24 0-258,26 0 0,23 0-258,-24 0-258,0 0 0,25 0 0,-26 0-129,2 0-387,-2 26-903,0-26-3612,-24 0-516,26 0-129,-26 0-516</inkml:trace>
  <inkml:trace contextRef="#ctx0" brushRef="#br0" timeOffset="558748.0469">19099 12601 4644,'0'0'5418,"0"0"-387,0 0-2451,0-25-774,0 25-645,25 0-129,0 0-129,0 0-258,0 0-129,-1 0-258,0 0 129,2 0 0,-1 25-129,0-25-129,-25 24 129,24 2-129,-24-2-129,0 1 129,0 0-129,0-1 0,0 2 129,0 22-129,-24-23 0,24 1 0,0-2 0,0 0 0,24-24 0,-24 26 0,25-26 0,-25 0 129,25 0-129,0 0 129,0 0-129,-1 0-258,-24 0-903,25 0-3354,-25 0-774,0 0-387,26-26-387</inkml:trace>
  <inkml:trace contextRef="#ctx0" brushRef="#br0" timeOffset="559064.4531">19496 12601 4644,'0'0'5805,"0"0"-387,0 0-258,0 0-3096,-25 0-1161,25 24-129,0-24-387,-24 26-258,-1-2 0,25 1 0,-25 24 0,0-23-129,0 22 129,1 3 0,-1-3-129,0-22 0,25 23 0,-26-24 0,2-1-129,24-24-258,0 26-645,0-26-1806,0 0-2064,0-26-774,0 26-258</inkml:trace>
  <inkml:trace contextRef="#ctx0" brushRef="#br0" timeOffset="559509.7656">19546 12848 4257,'0'0'5676,"24"-25"-387,2 25-387,-26 0-3483,24 0-258,1 0-258,-25 0-129,25 0-129,-25 0-129,0 25-129,0 1-129,0-2 0,0 0-129,-25 2 0,25-2 0,-25 1-129,25 0 0,-24-25 129,24 24-129,0-24 129,0 26 0,0-26 0,0 0 0,24 0 0,1 0 0,-25-26 0,25 26 0,0 0-129,0 0 129,-25 0-129,24 0-129,-24 0-129,0 0-903,25 26-4257,-25-26-129,0 0-258,0 0-774</inkml:trace>
  <inkml:trace contextRef="#ctx0" brushRef="#br0" timeOffset="560190.4296">20315 13046 5934,'0'0'5934,"0"0"-387,0 0-387,0 0-3741,0 0-516,0 0-258,0 0-129,25 0 0,-25 0-258,0 0 0,0 0 0,0 0-645,24 0-4515,-24 0-387,0 0-516,0 0-774</inkml:trace>
  <inkml:trace contextRef="#ctx0" brushRef="#br0" timeOffset="581070.3125">5779 16892 2580,'0'0'4644,"0"0"-1548,0-26-516,0 2-129,0 0-516,25-1-387,-25-25-258,25 26-258,-25-26 0,25 0-387,-1-25 0,0 26-258,-24-1 0,26 0 0,-1 1-129,-25 0 0,24-1 0,-24 26-129,0-2 129,25 1-129,-25 1 129,0 24-258,0 0 129,0 0-129,0 0 0,0 0 129,25 24-258,-25-24 129,0 25 0,25 25 0,-25-26 0,25 26 0,-1-1 0,-24 1 129,26 0-129,-2 0 129,-24-26-129,24 27 0,-24-2 0,26-24-129,-26-1-516,0 2-1806,24-26-2709,-24 0-258,0 0-516,0 0-129</inkml:trace>
  <inkml:trace contextRef="#ctx0" brushRef="#br0" timeOffset="581299.8046">5902 16520 2709,'0'0'5289,"0"0"-258,0 0-129,0 0-3225,26 0-774,-26-25-129,49 25 129,-24 0-387,25 0-774,-25 0-2709,25-25-1935,-2 25-258,-22 0-645</inkml:trace>
  <inkml:trace contextRef="#ctx0" brushRef="#br0" timeOffset="581597.6562">6573 16000 5547,'-25'0'5547,"25"0"0,-25 24-774,-1 0-3354,26 1-516,-24 25-387,0-1 129,-1 2-387,25 23-129,-25-25 0,25 25 129,0-24-258,0 24 129,0-23 0,0-2 0,25-24 0,-25-1 0,25 2 0,-1-2 0,-24-24 0,0 24 0,24-24-387,-24 0-516,26 0-4515,-26 0 129,25 0-774,-25 0-258</inkml:trace>
  <inkml:trace contextRef="#ctx0" brushRef="#br0" timeOffset="582648.4375">6796 16346 2709,'-24'0'5418,"24"0"-516,0 0-129,0 0-2967,0 0-1032,0 24 0,24 1-258,0 0 0,2 0 0,-2 0-129,1 25 0,0-26 0,0 27-129,24-27-387,-24 1-516,-25-25-2193,26 25-2193,-26-25-258,24-25-258</inkml:trace>
  <inkml:trace contextRef="#ctx0" brushRef="#br0" timeOffset="582875">7045 16346 774,'0'-25'5031,"0"25"258,-26 25-387,26-25-2193,0 24-1290,-25 1-258,25 0-129,-24 25-387,24-25-258,-25 24 0,25-24-387,-25 1-774,25 23-2322,-25-49-1935,25 0-258,0 0-387</inkml:trace>
  <inkml:trace contextRef="#ctx0" brushRef="#br0" timeOffset="583091.7968">7168 16544 1161,'25'25'5289,"-25"1"-258,0-2 0,0 1-2451,0 0-1806,0 25-129,0-26-258,0 26-1032,0-25-2064,0-1-1935,0-24-258,0 0-516</inkml:trace>
  <inkml:trace contextRef="#ctx0" brushRef="#br0" timeOffset="583402.3437">7466 16595 2967,'24'24'5031,"-24"1"0,25 0-2064,-25-25-903,25 50-258,-25-26-516,0 0 0,0 2-258,0 23-387,-25-25 129,25 2-516,0-2-774,-25-24-3225,25 25-1290,0-25-387,-24-25-645</inkml:trace>
  <inkml:trace contextRef="#ctx0" brushRef="#br0" timeOffset="583908.2028">8011 16569 5547,'25'26'5547,"-25"-26"-516,0 0-258,25 0-3741,-25 0-774,25 0-1032,-25 0-3483,25 0-645,-1 0-387,1 0-129</inkml:trace>
  <inkml:trace contextRef="#ctx0" brushRef="#br0" timeOffset="584137.6949">8359 16569 2451,'24'0'5160,"-24"0"0,25 0-774,-25 0-3612,25 0-3612,0 0-1419,-25 0-516,25 0-258</inkml:trace>
  <inkml:trace contextRef="#ctx0" brushRef="#br0" timeOffset="584392.5778">8656 16595 903,'0'0'-129,"0"0"129</inkml:trace>
  <inkml:trace contextRef="#ctx0" brushRef="#br0" timeOffset="584978.5156">8855 16495 5547,'25'0'5676,"-25"-25"-645,0 25-1290,0 0-2064,0 0-387,0 0-903,0 0-1290,0 0-3741,0 25-387,0-25-387,0 0-387</inkml:trace>
  <inkml:trace contextRef="#ctx0" brushRef="#br0" timeOffset="585572.2656">9177 16321 2580,'0'0'5160,"0"0"0,0 0-645,0 0-2838,0 0-516,0 0-258,0 0 0,0 0-258,0 0 0,0 0-129,0 0 0,0 0 129,0 0-258,0 0 0,0 0 0,0 0-258,0 0 129,0 0-129,0 0 0,0 0-129,0 0 0,0 0 0,0 0 129,0 0-258,26-24 129,-26 24 0,24 0 0,-24 0 0,24 0 0,1 0 0,-25 0 0,25 24 0,0-24 0,0 25 0,0-25 0,-1 24 0,-24 1 0,25 0 0,-25 0 0,25 0 0,-25 0 0,0-25-516,26 25-1161,-26-25-3483,0 0-129,0 0-516,24-25-258</inkml:trace>
  <inkml:trace contextRef="#ctx0" brushRef="#br0" timeOffset="585805.6639">9476 16223 4902,'-26'0'5547,"26"0"-129,0 24-516,-25 0-3225,25 2-645,0-2-258,-25 25-129,25-24-387,-24 25-258,24 0-516,-25-1-774,0-24-2580,25 1-1290,0-2-258,0-24-516</inkml:trace>
  <inkml:trace contextRef="#ctx0" brushRef="#br0" timeOffset="586129.8828">9500 16495 6063,'0'25'5676,"0"-25"-387,0 24-387,24 1-3741,-24 1-387,0-26-258,0 24-129,25-24-258,-25 25 0,25-25 0,-25 0-129,25-25 0,0 25 0,-25-24 0,25-2 0,-1 26 129,-24-25-129,25 25 0,0 0 129,-25 0-129,0 25 129,0-25 0,0 26-129,0 23-129,0-24-129,0-1-258,0 2-645,0-26-1548,0 24-2322,0-24-387,0 0-387</inkml:trace>
  <inkml:trace contextRef="#ctx0" brushRef="#br0" timeOffset="586530.273">9921 15949 7740,'-24'0'5676,"24"0"-129,-25 25-516,25-25-3870,25 0-516,-1 26-129,1-2-129,25 0-129,-1 26-129,1 0 129,0-1-129,-1 1 0,-24 0 0,25 23 0,-26-23 0,-24 0 0,0 24 129,0-23 0,0-2 129,-24 0 0,-1 1 0,0 0 0,0-25 0,25-1-129,-25-24-129,25 0 0,0 24-129,0-24-516,0-24-1935,0 24-3225,0 0-129,25-24-645,-25-1-387</inkml:trace>
  <inkml:trace contextRef="#ctx0" brushRef="#br0" timeOffset="587708.984">10938 16495 516,'-24'0'5160,"24"0"129,0 25-258,0-25-2064,-25 0-1290,25 0-645,0 24-129,0-24-387,0 0-387,0 25-516,0-25-1419,0 0-2709,25 0-774,-25 0-129,0 0-129</inkml:trace>
  <inkml:trace contextRef="#ctx0" brushRef="#br0" timeOffset="587945.3125">10864 16370 645,'0'0'4644,"0"0"387,0 0-516,0-24-2451,0 24-1806,0 0-3870,0 0-645,0 0-387,25-25 1</inkml:trace>
  <inkml:trace contextRef="#ctx0" brushRef="#br0" timeOffset="588164.0625">11137 16370 3354,'49'25'5547,"-24"-25"-258,0 0-258,0 0-2967,25 0-516,-26 0-645,26 0 0,0 0-258,-1-25-129,1 25 0,-25 0-129,24 0-129,-23 0 0,-2-24 0,-24 24-387,0 0-387,24 24-2193,-24-24-2580,0 0-258,0 0-387,0 0-516</inkml:trace>
  <inkml:trace contextRef="#ctx0" brushRef="#br0" timeOffset="588807.617">12550 16520 1032,'-24'24'5031,"24"-24"258,0-24-129,-24 24-2838,24-25-516,0 0-258,24-25-516,-24 0-129,24 1-129,2-1-129,-2 2-258,1-27 0,25 25 0,-25 0 0,-1 2-129,1 22-129,0 1 129,0 1 0,-25-2-129,0 26 0,0 0-129,0 0 129,0 26-129,0-2 129,0 1-129,0 1 0,0 22 0,25-23 0,-25 50 0,0-26 0,24 1 0,-24 24 0,0-25 0,24 1-129,-24 0-258,0-25-387,0 0-645,0-1-2838,0 1-1161,0-25-258,0 0-516</inkml:trace>
  <inkml:trace contextRef="#ctx0" brushRef="#br0" timeOffset="589048.8281">12650 16346 5547,'-50'-25'5676,"50"25"-258,0 0-516,0 0-2967,25-24-774,0 24-387,0 0-129,0 0-129,24 0-258,1-26-516,-1 26-1419,-25 0-3483,27-24-129,-2 24-516,-24-24-387</inkml:trace>
  <inkml:trace contextRef="#ctx0" brushRef="#br0" timeOffset="589622.0699">13147 16271 6063,'0'0'6063,"0"-24"-516,24 0-129,-24-2-3483,24-23-903,2-1-129,-2 0-258,1 2-258,0-3 0,0 27-129,-25-26 0,25 25-129,-1 0 129,-24 25-129,0 0-129,0 0 129,0 0 0,0 0 0,0 25-129,-24 0 0,24 25 129,0-26-129,-25 27 0,25-3 129,0 2-258,0 0 129,0-1 0,0 1 0,0 0-258,25-26-258,-25 1-258,24-1-774,-24 1-1161,0-25-1806,0 0-258,0 25 387,-24-25 1161,-1 0 1032,0 25 1419,0-25 1290,0 0 1677,-25 0 2064,50 0 129,-24 0-645,24 0-903,0 0-1032,0 0-387,24 0-516,2 0-129,23 0-258,-24 0 129,25 0-258,-1 0 0,1 0-129,-1-25 0,1 25 0,-25 0-258,0 0 129,-1 0 0,1 0-129,-25 0 129,0 0-258,0 0-387,0 0-3354,0 0-1806,0 0-129,0 0-645</inkml:trace>
  <inkml:trace contextRef="#ctx0" brushRef="#br0" timeOffset="591364.2578">14138 15652 4257,'-25'0'5031,"25"24"-129,-24-24-1548,24 25-2064,-24 0-387,24 0-258,-26-1-129,1 26 0,25 0 129,-25 0-258,25-1 0,-24 25 0,24-24 0,-25 24-129,25 1 0,0-25 0,0-1 129,0 0-258,25 1 0,-25-25 0,24 25 0,1-50 0,0 24 0,1-24 0,-2 25 129,-24-25-387,24 0-516,1 0-2064,-25 0-2451,0-25-129,0 25-774,0-24 130</inkml:trace>
  <inkml:trace contextRef="#ctx0" brushRef="#br0" timeOffset="591846.6793">14213 16024 1161,'-25'-24'5289,"25"24"0,0 0-258,0 0-2451,25-26-1032,-25 26-258,25 0-258,-25-25-258,24 25 0,1 0-387,0 0-129,-25 0 0,26 0-129,-2 0-129,-24 25 129,0 1-129,24-2 0,-24 0 129,0 1-129,0 25 0,0-25 0,0-1 0,0 1 0,25 25 129,-25-50-129,25 24 0,0-24 0,0 0-129,-1 0 0,-24 0-645,50 0-2064,-50 0-2193,25-24-387,0 24-645,-25-24 259</inkml:trace>
  <inkml:trace contextRef="#ctx0" brushRef="#br0" timeOffset="592131.8359">14610 15899 5676,'-25'0'5547,"25"0"-258,-25 0-516,25 26-3225,-25-26-645,25 24-387,-25 27 0,1-27-258,-1 25-129,0-24 129,0 25-129,0-1-129,25 1 129,-24-26-129,0 26 129,-2-25-129,26-1-258,0-24-516,0 0-2322,0 0-1806,0 0-645,0 0-387</inkml:trace>
  <inkml:trace contextRef="#ctx0" brushRef="#br0" timeOffset="592625.9764">14634 16148 3354,'0'0'5547,"0"0"-516,0 0-129,0 0-3354,0 0-516,26 0-129,-26 0-258,0 24-129,0 1-258,24 1 129,-24-2-258,0 26 258,0-26-258,0 1 0,0 24-129,0-24 129,0 0-129,24-25-129,-24 25-645,0-25-1935,0 0-2064,0 0-645,0-25-258,26 0 130</inkml:trace>
  <inkml:trace contextRef="#ctx0" brushRef="#br0" timeOffset="594508.7888">14933 16223 258,'0'0'5031,"0"0"387,0 0-387,0 0-2580,24-26-387,-24 26-645,0 26-258,24-26-387,2 0-129,-26 24 0,24 0-258,1 2-129,-25-2 0,0 1-129,25-1 129,-25 1-129,0 0 0,-25 25 0,25-25 0,-25-25-129,25 25-129,-24-25-258,24 0-1161,-26 0-3483,26-25-387,0 0-258,0 25-516</inkml:trace>
  <inkml:trace contextRef="#ctx0" brushRef="#br0" timeOffset="594763.6718">15205 16172 6837,'25'25'5676,"-25"-25"-258,0 26-387,0-26-3870,0 0-1290,25 0-2967,-25 0-1806,24 0-387,0 0-645</inkml:trace>
  <inkml:trace contextRef="#ctx0" brushRef="#br0" timeOffset="594995.117">15453 16148 7224,'25'24'5289,"-25"1"-258,0-25-1935,0 0-2967,25 0-2967,-25 0-1806,24 0-258,1-25-516</inkml:trace>
  <inkml:trace contextRef="#ctx0" brushRef="#br0" timeOffset="595059.5699">15701 16197 5160,'25'0'5160,"-25"0"-387,25 0-2580,-1 0-5160,-24 0-1032,25 0-645,0-25-387</inkml:trace>
  <inkml:trace contextRef="#ctx0" brushRef="#br0" timeOffset="596426.7578">16247 16148 3096,'0'0'4515,"0"0"0,0 24-2580,0 1-645,25 1 0,-25-2-129,0 0 0,24 2-387,-24-2-258,0 1-129,0 24 0,0-24-258,0 0-258,-24-25-1290,24 0-2709,0 0-903,0 0-129,0 0 0</inkml:trace>
  <inkml:trace contextRef="#ctx0" brushRef="#br0" timeOffset="596793.9453">16446 15875 3870,'0'-25'5289,"0"25"-387,0-25-129,24 25-3354,-24-25-387,26 25-258,-26 0-129,24-25-258,0 25 0,1 0-129,0 0 0,0 25 0,-25 0-129,25 0 258,-25 0-258,24-1 0,-24 2 0,0-2 0,25 1 0,-25 25-129,25-26 0,-25 1 129,25-25 0,0 25-129,-25 0 0,25-25-516,-25 0-1032,24 0-3096,1 0-516,-25 0-387,0-25-387</inkml:trace>
  <inkml:trace contextRef="#ctx0" brushRef="#br0" timeOffset="597042.9687">16892 15775 4644,'-25'0'5547,"25"0"-258,-25 0-387,25 0-3354,-25 25-645,25 0-129,-24 0-129,-1 24 0,0-23-258,0 23-129,0 1 129,25-1-258,-25-24-258,1 25-387,-1-26-1419,25 1-2967,0-25-516,0 0-258,0 0-258</inkml:trace>
  <inkml:trace contextRef="#ctx0" brushRef="#br0" timeOffset="597412.109">16867 16048 5160,'25'25'5289,"-25"0"-387,0-25-1677,0 50-1935,0-26-258,0 1-258,0 1-129,0-2-258,0-24-129,0 24 0,0-24 0,25 0 0,-25-24 0,24 0 0,-24-2 258,25-23-258,0 24 0,0 0 0,-25 25-129,25-25 129,-1 25-129,-24 0 129,0 25-129,26 0-129,-26 0 129,0-1-258,0 27-129,0-27-387,0 0-645,0 2-1290,0-2-2451,0-24-516,0 0-387</inkml:trace>
  <inkml:trace contextRef="#ctx0" brushRef="#br0" timeOffset="597766.6014">17214 15602 5676,'0'0'5676,"0"0"-258,0 0-516,0 0-3483,25 0-516,0 25 0,0 0-258,-1-1-258,27 1 0,-27 25-129,25-1 0,-24 1 0,-25-1 0,25 26-129,-25-25 0,-25-1 129,25 1-129,-25-1 0,0 2 0,1-27-129,0 0-129,24 2-258,-26-26-645,26 0-4257,0 0-129,0 0-387,0 0-516</inkml:trace>
  <inkml:trace contextRef="#ctx0" brushRef="#br0" timeOffset="600505.8594">17710 16148 2451,'0'0'4902,"0"0"0,0 24-129,0-24-2838,24 25-1161,-24 1 0,26-2-129,-26 0 129,25 2-129,-25-2-129,25 1 0,-25 24-129,0-24 0,0 0 129,0 0-258,-25-25-129,25 25-129,-25 0-129,25-25-387,-26 0-903,26 0-2967,-24 0-645,24 0-645,0-25-129</inkml:trace>
  <inkml:trace contextRef="#ctx0" brushRef="#br0" timeOffset="601145.5078">18182 15726 516,'0'0'5031,"0"0"387,-25-25-387,25 25-2451,0 0-774,0-25-258,25 25-516,-25-24-258,24 24-129,1 0-129,-25 0-258,25 24 0,-25-24-129,26 25 0,-26 0 0,0 0 0,0 24 0,0-24 0,24 0 0,-24 24-129,0-23 129,24-2 0,-24 1 0,25-25 0,0 0 0,-25 26 0,25-26-258,0 0-129,-1-26-774,1 26-3483,0-25-645,0 25-516,0-24-387</inkml:trace>
  <inkml:trace contextRef="#ctx0" brushRef="#br0" timeOffset="601399.4139">18554 15627 3354,'-25'0'5805,"25"0"-516,-25 0 0,0 25-2322,25-25-1806,-25 24-258,1 1-387,24 0 0,-25 24-129,0-24-129,0 25 129,0-25-258,1 25 0,0-26-129,-2 1-258,26 25-645,-25-50-3612,25 24-774,0-24-387,0 0-387</inkml:trace>
  <inkml:trace contextRef="#ctx0" brushRef="#br0" timeOffset="601672.8515">18529 15875 5289,'25'24'5805,"-25"-24"-387,25 26-516,-25-2-2709,0 1-1032,25 1-516,-25 22-258,0 2 129,0-25-258,0 24 0,-25-24 0,25 25-129,0-50-129,0 24 129,0 2-387,0-26-1032,0 0-3870,25-26-129,-25 26-516,0-24-258</inkml:trace>
  <inkml:trace contextRef="#ctx0" brushRef="#br0" timeOffset="602595.7028">18925 15925 6450,'26'24'5547,"-2"-24"-387,-24 0-258,25 0-4128,0 0-258,0 0-129,0 0-516,-1 0-774,26 0-2193,-25 0-1677,0 0-516,-25 0-258</inkml:trace>
  <inkml:trace contextRef="#ctx0" brushRef="#br0" timeOffset="602847.6562">18951 15800 258,'-26'0'4902,"26"0"645,0 0-516,0 25-1806,26-50-1548,-2 25-258,1 0-129,0 0-516,0 0-129,-25-25-774,49 25-1806,-24 0-2967,-25 0-387,25 0-387,0 0-258</inkml:trace>
  <inkml:trace contextRef="#ctx0" brushRef="#br0" timeOffset="603498.0469">19645 15726 5805,'0'-25'6063,"0"25"-516,0 0-129,-25-25-2709,25 25-1548,-24 0-387,24-24-258,-26 24-258,26 0 0,0 0 0,0 0-258,-24 0 129,24 0-129,0 0 0,0 24 0,0-24 0,0 0 0,0-24 0,0 24 0,0 0 0,0 0 0,0 0 0,24 0 0,-24 0 0,0 0 0,0 0 0,0 0 0,0 0 0,0 0 0,0 0 129,0-25-129,0 25 0,0 0 0,0 0 0,0 0 0,0 0 0,0 0 0,0 0 0,0 0 129,0 0-129,0 25 0,-24-1 0,24-24 0,-24 25-129,24 0 258,-26 0-258,26-1 258,0 1-129,0 25 129,0-50-129,0 25 129,26-1-129,-2-24 129,0 26 0,2-26-258,-2 0-258,1 0-774,0 0-4128,25-26-258,-26 26-387,1-24-516</inkml:trace>
  <inkml:trace contextRef="#ctx0" brushRef="#br0" timeOffset="603899.4139">20117 16000 10449,'24'24'6321,"-24"-24"-387,0 24-387,0-24-3741,-24 0-1161,24 0-258,0 25-516,0-25-2064,0 0-3354,24 0-258,-24 0-516,24-25-516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01-20T18:57:25.250"/>
    </inkml:context>
    <inkml:brush xml:id="br0">
      <inkml:brushProperty name="width" value="0.05292" units="cm"/>
      <inkml:brushProperty name="height" value="0.05292" units="cm"/>
      <inkml:brushProperty name="color" value="#40618B"/>
    </inkml:brush>
  </inkml:definitions>
  <inkml:trace contextRef="#ctx0" brushRef="#br0">24061 13271 2193,'24'-25'5418,"0"25"0,2-25-645,-26 25-2967,25 0-903,-25 0-129,0 0-129,0 0-258,0 0-129,49-25-129,-49 25 129,0 0-129,50 0 0,-50 0-516,50 0-1032,-50 0-2838,75 0-903,-75 0-516,48 0 129</inkml:trace>
  <inkml:trace contextRef="#ctx0" brushRef="#br0" timeOffset="326.1718">24333 13716 1935,'-24'50'5547,"-1"0"0,25-50-516,0 0-2967,0 50-645,0-50-258,0 0-387,49 24-387,-49-24-258,51 25 0,-51-25-258,73 0-645,-73 0-3096,75 0-1290,-75 0-516,49 0-129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782926-CEE2-4E8F-ADF7-6749E900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BF161C-DACC-4D7D-AA10-D8A8F92848C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A7DB8C-D8D1-4134-9787-3876DD9D840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0042EE-9A41-46FC-AAED-6CFC63DEAAD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0A791-8B92-4D61-8D5E-D310E9BDCE0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41FCD8-0C08-4804-930B-EF772ADC5D8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9B914-5803-4919-A696-D6D4FAD55D2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C9B245-7291-4049-9F22-DA2474B17A7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DD5F83-2C0D-46F2-977E-2B62C58726CA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9D6E80-E8D5-4621-BD69-2110D7FF895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8EE658-329F-4757-B8D3-C975B1D775D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34E00A-F512-4E05-B522-1D900208B76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14B4EC-3865-40C6-9833-3433C57B729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A640F-919A-48DA-8D53-4578242B563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A640F-919A-48DA-8D53-4578242B563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D05DE86-596B-49EC-8640-5BD05A1CA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28600"/>
            <a:ext cx="1951038" cy="617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28600"/>
            <a:ext cx="5700712" cy="617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604963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920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3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04963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04963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9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34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8699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869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2922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292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219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7620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5525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79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04963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849313" y="6442075"/>
            <a:ext cx="82502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smtClean="0">
                <a:solidFill>
                  <a:schemeClr val="tx2"/>
                </a:solidFill>
              </a:rPr>
              <a:t>CS 589 Princ of DB Systems, Winter 2011 © Lois Delcambre, David Maier 		                         </a:t>
            </a:r>
            <a:fld id="{6144EB57-0E59-4E48-AB26-AEDA975E0A35}" type="slidenum">
              <a:rPr lang="en-US" altLang="en-US" sz="1200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CS589 Principles of DB Systems</a:t>
            </a:r>
            <a:br>
              <a:rPr lang="en-US" altLang="en-US" sz="2800" dirty="0" smtClean="0"/>
            </a:br>
            <a:r>
              <a:rPr lang="en-US" altLang="en-US" sz="2800" dirty="0" smtClean="0"/>
              <a:t>Spring 2014</a:t>
            </a:r>
            <a:br>
              <a:rPr lang="en-US" altLang="en-US" sz="2800" dirty="0" smtClean="0"/>
            </a:br>
            <a:r>
              <a:rPr lang="en-US" altLang="en-US" sz="2800" dirty="0" smtClean="0"/>
              <a:t>Lecture 1-5: Query Language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Difference case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If query Q is Q</a:t>
            </a:r>
            <a:r>
              <a:rPr lang="en-US" altLang="en-US" baseline="-25000" smtClean="0"/>
              <a:t>1</a:t>
            </a:r>
            <a:r>
              <a:rPr lang="en-US" altLang="en-US" smtClean="0"/>
              <a:t>  </a:t>
            </a:r>
            <a:r>
              <a:rPr lang="en-US" altLang="en-US" smtClean="0">
                <a:cs typeface="Tahoma" pitchFamily="34" charset="0"/>
                <a:sym typeface="Math3" pitchFamily="2" charset="2"/>
              </a:rPr>
              <a:t>̶</a:t>
            </a:r>
            <a:r>
              <a:rPr lang="en-US" altLang="en-US" smtClean="0">
                <a:sym typeface="Math3" pitchFamily="2" charset="2"/>
              </a:rPr>
              <a:t>  Q</a:t>
            </a:r>
            <a:r>
              <a:rPr lang="en-US" altLang="en-US" baseline="-25000" smtClean="0"/>
              <a:t>2</a:t>
            </a:r>
            <a:r>
              <a:rPr lang="en-US" altLang="en-US" smtClean="0"/>
              <a:t>, with P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P</a:t>
            </a:r>
            <a:r>
              <a:rPr lang="en-US" altLang="en-US" baseline="-25000" smtClean="0"/>
              <a:t>2</a:t>
            </a:r>
            <a:r>
              <a:rPr lang="en-US" altLang="en-US" smtClean="0"/>
              <a:t> as before,</a:t>
            </a:r>
            <a:r>
              <a:rPr lang="en-US" altLang="en-US" smtClean="0">
                <a:sym typeface="Math3" pitchFamily="2" charset="2"/>
              </a:rPr>
              <a:t> then the equivalent safe, non-recursive Datalog program is P = P</a:t>
            </a:r>
            <a:r>
              <a:rPr lang="en-US" altLang="en-US" baseline="-25000" smtClean="0">
                <a:sym typeface="Math3" pitchFamily="2" charset="2"/>
              </a:rPr>
              <a:t>1</a:t>
            </a:r>
            <a:r>
              <a:rPr lang="en-US" altLang="en-US" smtClean="0">
                <a:sym typeface="Math3" pitchFamily="2" charset="2"/>
              </a:rPr>
              <a:t> + P</a:t>
            </a:r>
            <a:r>
              <a:rPr lang="en-US" altLang="en-US" baseline="-25000" smtClean="0">
                <a:sym typeface="Math3" pitchFamily="2" charset="2"/>
              </a:rPr>
              <a:t>2</a:t>
            </a:r>
            <a:r>
              <a:rPr lang="en-US" altLang="en-US" smtClean="0">
                <a:sym typeface="Math3" pitchFamily="2" charset="2"/>
              </a:rPr>
              <a:t> 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A(</a:t>
            </a:r>
            <a:r>
              <a:rPr lang="en-US" altLang="en-US" sz="2400" smtClean="0">
                <a:sym typeface="Symbol" pitchFamily="18" charset="2"/>
              </a:rPr>
              <a:t>x</a:t>
            </a:r>
            <a:r>
              <a:rPr lang="en-US" altLang="en-US" sz="2400" baseline="-25000" smtClean="0">
                <a:sym typeface="Symbol" pitchFamily="18" charset="2"/>
              </a:rPr>
              <a:t>1</a:t>
            </a:r>
            <a:r>
              <a:rPr lang="en-US" altLang="en-US" sz="2400" smtClean="0">
                <a:sym typeface="Symbol" pitchFamily="18" charset="2"/>
              </a:rPr>
              <a:t>, x</a:t>
            </a:r>
            <a:r>
              <a:rPr lang="en-US" altLang="en-US" sz="2400" baseline="-25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, …, x</a:t>
            </a:r>
            <a:r>
              <a:rPr lang="en-US" altLang="en-US" sz="2400" baseline="-25000" smtClean="0"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) :- A1(x</a:t>
            </a:r>
            <a:r>
              <a:rPr lang="en-US" altLang="en-US" sz="2400" baseline="-25000" smtClean="0">
                <a:sym typeface="Symbol" pitchFamily="18" charset="2"/>
              </a:rPr>
              <a:t>1</a:t>
            </a:r>
            <a:r>
              <a:rPr lang="en-US" altLang="en-US" sz="2400" smtClean="0">
                <a:sym typeface="Symbol" pitchFamily="18" charset="2"/>
              </a:rPr>
              <a:t>, x</a:t>
            </a:r>
            <a:r>
              <a:rPr lang="en-US" altLang="en-US" sz="2400" baseline="-25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, …, x</a:t>
            </a:r>
            <a:r>
              <a:rPr lang="en-US" altLang="en-US" sz="2400" baseline="-25000" smtClean="0"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), A2(x</a:t>
            </a:r>
            <a:r>
              <a:rPr lang="en-US" altLang="en-US" sz="2400" baseline="-25000" smtClean="0">
                <a:sym typeface="Symbol" pitchFamily="18" charset="2"/>
              </a:rPr>
              <a:t>1</a:t>
            </a:r>
            <a:r>
              <a:rPr lang="en-US" altLang="en-US" sz="2400" smtClean="0">
                <a:sym typeface="Symbol" pitchFamily="18" charset="2"/>
              </a:rPr>
              <a:t>, x</a:t>
            </a:r>
            <a:r>
              <a:rPr lang="en-US" altLang="en-US" sz="2400" baseline="-25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, …, x</a:t>
            </a:r>
            <a:r>
              <a:rPr lang="en-US" altLang="en-US" sz="2400" baseline="-25000" smtClean="0"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).</a:t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ym typeface="Symbol" pitchFamily="18" charset="2"/>
              </a:rPr>
              <a:t/>
            </a:r>
            <a:br>
              <a:rPr lang="en-US" altLang="en-US" sz="2400" smtClean="0">
                <a:sym typeface="Symbol" pitchFamily="18" charset="2"/>
              </a:rPr>
            </a:br>
            <a:r>
              <a:rPr lang="en-US" altLang="en-US" sz="2400" smtClean="0">
                <a:solidFill>
                  <a:srgbClr val="FF0000"/>
                </a:solidFill>
                <a:sym typeface="Symbol" pitchFamily="18" charset="2"/>
              </a:rPr>
              <a:t>Is this safe?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 the Remaining Cases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ym typeface="Math3" pitchFamily="2" charset="2"/>
              </a:rPr>
              <a:t>PROJECT: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ym typeface="Math3" pitchFamily="2" charset="2"/>
              </a:rPr>
              <a:t/>
            </a:r>
            <a:br>
              <a:rPr lang="en-US" altLang="en-US" sz="2400" dirty="0" smtClean="0">
                <a:sym typeface="Math3" pitchFamily="2" charset="2"/>
              </a:rPr>
            </a:br>
            <a:endParaRPr lang="en-US" altLang="en-US" sz="2400" dirty="0" smtClean="0">
              <a:sym typeface="Math3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ym typeface="Math3" pitchFamily="2" charset="2"/>
              </a:rPr>
              <a:t>NATURAL JOIN: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ym typeface="Math3" pitchFamily="2" charset="2"/>
              </a:rPr>
              <a:t/>
            </a:r>
            <a:br>
              <a:rPr lang="en-US" altLang="en-US" sz="2400" dirty="0" smtClean="0">
                <a:sym typeface="Math3" pitchFamily="2" charset="2"/>
              </a:rPr>
            </a:br>
            <a:endParaRPr lang="en-US" altLang="en-US" sz="2400" dirty="0" smtClean="0">
              <a:sym typeface="Math3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ym typeface="Math3" pitchFamily="2" charset="2"/>
              </a:rPr>
              <a:t>SELECT: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9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 the Remaining Cases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Math3" pitchFamily="2" charset="2"/>
              </a:rPr>
              <a:t>PROJECT: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Math3" pitchFamily="2" charset="2"/>
              </a:rPr>
              <a:t/>
            </a:r>
            <a:br>
              <a:rPr lang="en-US" altLang="en-US" sz="2400" smtClean="0">
                <a:sym typeface="Math3" pitchFamily="2" charset="2"/>
              </a:rPr>
            </a:br>
            <a:endParaRPr lang="en-US" altLang="en-US" sz="2400" smtClean="0">
              <a:sym typeface="Math3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Math3" pitchFamily="2" charset="2"/>
              </a:rPr>
              <a:t>NATURAL JOIN: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Math3" pitchFamily="2" charset="2"/>
              </a:rPr>
              <a:t/>
            </a:r>
            <a:br>
              <a:rPr lang="en-US" altLang="en-US" sz="2400" smtClean="0">
                <a:sym typeface="Math3" pitchFamily="2" charset="2"/>
              </a:rPr>
            </a:br>
            <a:endParaRPr lang="en-US" altLang="en-US" sz="2400" smtClean="0">
              <a:sym typeface="Math3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Math3" pitchFamily="2" charset="2"/>
              </a:rPr>
              <a:t>SELECT: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2520" y="1643040"/>
              <a:ext cx="7001280" cy="445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40" y="1630080"/>
                <a:ext cx="7026120" cy="447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Prove safe, non-recursive Datalog is</a:t>
            </a:r>
            <a:br>
              <a:rPr lang="en-US" altLang="en-US" smtClean="0"/>
            </a:br>
            <a:r>
              <a:rPr lang="en-US" altLang="en-US" smtClean="0"/>
              <a:t>contained in allowable domain calculus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Book starts from program P and a goal</a:t>
            </a:r>
            <a:br>
              <a:rPr lang="en-US" altLang="en-US" sz="2400" dirty="0" smtClean="0"/>
            </a:br>
            <a:r>
              <a:rPr lang="en-US" altLang="en-US" sz="2400" dirty="0" smtClean="0"/>
              <a:t>: - R(y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y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</a:t>
            </a:r>
            <a:r>
              <a:rPr lang="en-US" altLang="en-US" sz="2400" dirty="0" err="1" smtClean="0"/>
              <a:t>y</a:t>
            </a:r>
            <a:r>
              <a:rPr lang="en-US" altLang="en-US" sz="2400" baseline="-25000" dirty="0" err="1" smtClean="0"/>
              <a:t>k</a:t>
            </a:r>
            <a:r>
              <a:rPr lang="en-US" altLang="en-US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Assumes R is the only relation symbol in the head of rules.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Structures proof as an induction on the number of rules in the Datalog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Need to deal with constants and repeated variables in the goal: :- R(y, 5, w, y).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Create expression F</a:t>
            </a:r>
            <a:r>
              <a:rPr lang="en-US" altLang="en-US" sz="2000" baseline="-25000" dirty="0" smtClean="0"/>
              <a:t>R</a:t>
            </a:r>
            <a:r>
              <a:rPr lang="en-US" altLang="en-US" sz="2000" dirty="0" smtClean="0"/>
              <a:t> to handle these constraints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{x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 x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, x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, x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/>
              <a:t> | x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= x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x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= 5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F</a:t>
            </a:r>
            <a:r>
              <a:rPr lang="en-US" altLang="en-US" sz="2000" baseline="-25000" dirty="0" smtClean="0"/>
              <a:t>Q</a:t>
            </a:r>
            <a:r>
              <a:rPr lang="en-US" altLang="en-US" sz="2000" dirty="0"/>
              <a:t>}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where F</a:t>
            </a:r>
            <a:r>
              <a:rPr lang="en-US" altLang="en-US" sz="2000" baseline="-25000" dirty="0" smtClean="0"/>
              <a:t>Q </a:t>
            </a:r>
            <a:r>
              <a:rPr lang="en-US" altLang="en-US" sz="2000" dirty="0" smtClean="0"/>
              <a:t>is the expression (that we will build) for the query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Construct an expression E(x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</a:t>
            </a:r>
            <a:r>
              <a:rPr lang="en-US" altLang="en-US" sz="2400" dirty="0" err="1" smtClean="0"/>
              <a:t>x</a:t>
            </a:r>
            <a:r>
              <a:rPr lang="en-US" altLang="en-US" sz="2400" baseline="-25000" dirty="0" err="1" smtClean="0"/>
              <a:t>k</a:t>
            </a:r>
            <a:r>
              <a:rPr lang="en-US" altLang="en-US" sz="2400" dirty="0" smtClean="0"/>
              <a:t>) for each rule with R in the head and ‘or’ them together to get F</a:t>
            </a:r>
            <a:r>
              <a:rPr lang="en-US" altLang="en-US" sz="2400" baseline="-25000" dirty="0" smtClean="0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Safe Datalog contained in allowable domain </a:t>
            </a:r>
            <a:r>
              <a:rPr lang="en-US" altLang="en-US" dirty="0"/>
              <a:t>c</a:t>
            </a:r>
            <a:r>
              <a:rPr lang="en-US" altLang="en-US" dirty="0" smtClean="0"/>
              <a:t>alculus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Base case: E is just R(x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</a:t>
            </a:r>
            <a:r>
              <a:rPr lang="en-US" altLang="en-US" sz="2400" dirty="0" err="1" smtClean="0"/>
              <a:t>x</a:t>
            </a:r>
            <a:r>
              <a:rPr lang="en-US" altLang="en-US" sz="2400" baseline="-25000" dirty="0" err="1" smtClean="0"/>
              <a:t>k</a:t>
            </a:r>
            <a:r>
              <a:rPr lang="en-US" altLang="en-US" sz="24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Rule Case: R(…) :- R1(…), R2(…),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R3(…).</a:t>
            </a:r>
          </a:p>
          <a:p>
            <a:pPr eaLnBrk="1" hangingPunct="1"/>
            <a:r>
              <a:rPr lang="en-US" altLang="en-US" sz="2400" dirty="0" smtClean="0"/>
              <a:t>Introduce “</a:t>
            </a: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err="1" smtClean="0">
                <a:sym typeface="Symbol" pitchFamily="18" charset="2"/>
              </a:rPr>
              <a:t>z</a:t>
            </a:r>
            <a:r>
              <a:rPr lang="en-US" altLang="en-US" sz="2400" baseline="-25000" dirty="0" err="1" smtClean="0">
                <a:sym typeface="Symbol" pitchFamily="18" charset="2"/>
              </a:rPr>
              <a:t>i</a:t>
            </a:r>
            <a:r>
              <a:rPr lang="en-US" altLang="en-US" sz="2400" dirty="0" smtClean="0">
                <a:sym typeface="Symbol" pitchFamily="18" charset="2"/>
              </a:rPr>
              <a:t>” for all variables in the body but not in head</a:t>
            </a:r>
          </a:p>
          <a:p>
            <a:pPr eaLnBrk="1" hangingPunct="1"/>
            <a:r>
              <a:rPr lang="en-US" altLang="en-US" sz="2400" dirty="0" smtClean="0">
                <a:sym typeface="Symbol" pitchFamily="18" charset="2"/>
              </a:rPr>
              <a:t>Introduce R1(…)^R2(…)^R3(…) to represent the body of the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Prove allowable domain calculus is contained in relational algebra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In order to construct a relational algebra expression, you need to build some useful relations – to be used as input to relational algebra operators – based on what is present in the domain calculus expression.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/>
              <a:t>We need to be able to create constant relations to handle constants in domain calculus.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Proving Allowable Domain Calculus is contained in Relational Algebra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Induction on the number of logical connectors in the allowed domain calculus formula Q =</a:t>
            </a:r>
            <a:br>
              <a:rPr lang="en-US" altLang="en-US" sz="2400" smtClean="0"/>
            </a:br>
            <a:r>
              <a:rPr lang="en-US" altLang="en-US" sz="2400" smtClean="0"/>
              <a:t>{x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x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 , x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 | F(x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x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 , x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) 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 uses minimal set of logical connectors (</a:t>
            </a:r>
            <a:r>
              <a:rPr lang="en-US" altLang="en-US" sz="2400" smtClean="0">
                <a:sym typeface="Symbol" pitchFamily="18" charset="2"/>
              </a:rPr>
              <a:t>, , )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ym typeface="Symbol" pitchFamily="18" charset="2"/>
              </a:rPr>
              <a:t>We can construct a relational expression RelDom(F) that returns a one-attribute relation with all the values that a variable in Q can take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Suppose F mentions R(A, B, C) and S(C, D) plus constants 17 and 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Then RelDom(F) =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2000" smtClean="0">
                <a:sym typeface="Symbol" pitchFamily="18" charset="2"/>
              </a:rPr>
              <a:t></a:t>
            </a:r>
            <a:r>
              <a:rPr lang="en-US" altLang="en-US" sz="2000" baseline="-25000" smtClean="0">
                <a:sym typeface="Symbol" pitchFamily="18" charset="2"/>
              </a:rPr>
              <a:t>A</a:t>
            </a:r>
            <a:r>
              <a:rPr lang="en-US" altLang="en-US" sz="2000" smtClean="0">
                <a:sym typeface="Symbol" pitchFamily="18" charset="2"/>
              </a:rPr>
              <a:t>(R) 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</a:t>
            </a:r>
            <a:r>
              <a:rPr lang="en-US" altLang="en-US" sz="2000" baseline="-25000" smtClean="0">
                <a:sym typeface="Symbol" pitchFamily="18" charset="2"/>
              </a:rPr>
              <a:t>B</a:t>
            </a:r>
            <a:r>
              <a:rPr lang="en-US" altLang="en-US" sz="2000" smtClean="0">
                <a:sym typeface="Symbol" pitchFamily="18" charset="2"/>
              </a:rPr>
              <a:t>(R)  </a:t>
            </a:r>
            <a:r>
              <a:rPr lang="en-US" altLang="en-US" sz="2000" baseline="-25000" smtClean="0">
                <a:sym typeface="Symbol" pitchFamily="18" charset="2"/>
              </a:rPr>
              <a:t>C</a:t>
            </a:r>
            <a:r>
              <a:rPr lang="en-US" altLang="en-US" sz="2000" smtClean="0">
                <a:sym typeface="Symbol" pitchFamily="18" charset="2"/>
              </a:rPr>
              <a:t>(R) 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</a:t>
            </a:r>
            <a:r>
              <a:rPr lang="en-US" altLang="en-US" sz="2000" baseline="-25000" smtClean="0">
                <a:sym typeface="Symbol" pitchFamily="18" charset="2"/>
              </a:rPr>
              <a:t>C</a:t>
            </a:r>
            <a:r>
              <a:rPr lang="en-US" altLang="en-US" sz="2000" smtClean="0">
                <a:sym typeface="Symbol" pitchFamily="18" charset="2"/>
              </a:rPr>
              <a:t>(S) 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</a:t>
            </a:r>
            <a:r>
              <a:rPr lang="en-US" altLang="en-US" sz="2000" baseline="-25000" smtClean="0">
                <a:sym typeface="Symbol" pitchFamily="18" charset="2"/>
              </a:rPr>
              <a:t>D</a:t>
            </a:r>
            <a:r>
              <a:rPr lang="en-US" altLang="en-US" sz="2000" smtClean="0">
                <a:sym typeface="Symbol" pitchFamily="18" charset="2"/>
              </a:rPr>
              <a:t>(S) 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{&lt;17&gt;, &lt;23&gt;}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ym typeface="Symbol" pitchFamily="18" charset="2"/>
              </a:rPr>
              <a:t>RelDom(F)</a:t>
            </a:r>
            <a:r>
              <a:rPr lang="en-US" altLang="en-US" sz="2000" baseline="30000" smtClean="0">
                <a:sym typeface="Symbol" pitchFamily="18" charset="2"/>
              </a:rPr>
              <a:t>i</a:t>
            </a:r>
            <a:r>
              <a:rPr lang="en-US" altLang="en-US" sz="2000" smtClean="0">
                <a:sym typeface="Symbol" pitchFamily="18" charset="2"/>
              </a:rPr>
              <a:t> is cross product of i copies of RelDom: relation with all possible i-tuples.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Rest of the proof sketch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4963"/>
            <a:ext cx="8421688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Base case: zero logical connectors.  Then F is just one relation predicate.  The algebra expression is </a:t>
            </a:r>
            <a:r>
              <a:rPr lang="el-GR" altLang="en-US" sz="2400" smtClean="0">
                <a:sym typeface="Symbol" pitchFamily="18" charset="2"/>
              </a:rPr>
              <a:t></a:t>
            </a:r>
            <a:r>
              <a:rPr lang="en-US" altLang="en-US" sz="2400" smtClean="0"/>
              <a:t> …(</a:t>
            </a:r>
            <a:r>
              <a:rPr lang="el-GR" altLang="en-US" sz="2400" smtClean="0"/>
              <a:t>σ</a:t>
            </a:r>
            <a:r>
              <a:rPr lang="en-US" altLang="en-US" sz="2400" smtClean="0"/>
              <a:t>…R) to accommodate any constants or repeated variables in</a:t>
            </a:r>
            <a:br>
              <a:rPr lang="en-US" altLang="en-US" sz="2400" smtClean="0"/>
            </a:br>
            <a:r>
              <a:rPr lang="en-US" altLang="en-US" sz="2400" smtClean="0"/>
              <a:t>R(x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x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) and to account for R having more variables than the desired query answer.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Induction: Based on structure of 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</a:rPr>
              <a:t>F</a:t>
            </a:r>
            <a:r>
              <a:rPr lang="en-US" altLang="en-US" sz="2400" baseline="-25000" smtClean="0">
                <a:solidFill>
                  <a:schemeClr val="hlink"/>
                </a:solidFill>
              </a:rPr>
              <a:t>1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sym typeface="Symbol" pitchFamily="18" charset="2"/>
              </a:rPr>
              <a:t></a:t>
            </a:r>
            <a:r>
              <a:rPr lang="en-US" altLang="en-US" sz="2400" smtClean="0">
                <a:solidFill>
                  <a:schemeClr val="hlink"/>
                </a:solidFill>
              </a:rPr>
              <a:t> F</a:t>
            </a:r>
            <a:r>
              <a:rPr lang="en-US" altLang="en-US" sz="2400" baseline="-25000" smtClean="0">
                <a:solidFill>
                  <a:schemeClr val="hlink"/>
                </a:solidFill>
              </a:rPr>
              <a:t>2</a:t>
            </a:r>
            <a:r>
              <a:rPr lang="en-US" altLang="en-US" sz="2400" smtClean="0"/>
              <a:t>: </a:t>
            </a:r>
            <a:r>
              <a:rPr lang="el-GR" altLang="en-US" sz="2400" smtClean="0">
                <a:sym typeface="Symbol" pitchFamily="18" charset="2"/>
              </a:rPr>
              <a:t></a:t>
            </a:r>
            <a:r>
              <a:rPr lang="en-US" altLang="en-US" sz="2400" smtClean="0">
                <a:sym typeface="Symbol" pitchFamily="18" charset="2"/>
              </a:rPr>
              <a:t>…</a:t>
            </a:r>
            <a:r>
              <a:rPr lang="en-US" altLang="en-US" sz="2400" smtClean="0"/>
              <a:t>(E</a:t>
            </a:r>
            <a:r>
              <a:rPr lang="en-US" altLang="en-US" sz="2400" baseline="-25000" smtClean="0"/>
              <a:t>1 </a:t>
            </a:r>
            <a:r>
              <a:rPr lang="en-US" altLang="en-US" sz="2400" smtClean="0">
                <a:sym typeface="Symbol" pitchFamily="18" charset="2"/>
              </a:rPr>
              <a:t> </a:t>
            </a:r>
            <a:r>
              <a:rPr lang="en-US" altLang="en-US" sz="2400" smtClean="0"/>
              <a:t>RelDom(F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)</a:t>
            </a:r>
            <a:r>
              <a:rPr lang="en-US" altLang="en-US" sz="2400" baseline="30000" smtClean="0"/>
              <a:t>n-m</a:t>
            </a:r>
            <a:r>
              <a:rPr lang="en-US" altLang="en-US" sz="2400" smtClean="0"/>
              <a:t>) </a:t>
            </a:r>
            <a:r>
              <a:rPr lang="en-US" altLang="en-US" sz="2400" smtClean="0">
                <a:sym typeface="Symbol" pitchFamily="18" charset="2"/>
              </a:rPr>
              <a:t></a:t>
            </a:r>
            <a:r>
              <a:rPr lang="en-US" altLang="en-US" sz="2400" smtClean="0"/>
              <a:t> </a:t>
            </a:r>
            <a:r>
              <a:rPr lang="el-GR" altLang="en-US" sz="2400" smtClean="0">
                <a:sym typeface="Symbol" pitchFamily="18" charset="2"/>
              </a:rPr>
              <a:t></a:t>
            </a:r>
            <a:r>
              <a:rPr lang="en-US" altLang="en-US" sz="2400" smtClean="0"/>
              <a:t> …(E</a:t>
            </a:r>
            <a:r>
              <a:rPr lang="en-US" altLang="en-US" sz="2400" baseline="-25000" smtClean="0"/>
              <a:t>2</a:t>
            </a:r>
            <a:r>
              <a:rPr lang="en-US" altLang="en-US" sz="2400" smtClean="0">
                <a:latin typeface="Times New Roman" pitchFamily="18" charset="0"/>
              </a:rPr>
              <a:t> </a:t>
            </a:r>
            <a:r>
              <a:rPr lang="en-US" altLang="en-US" sz="2400" smtClean="0">
                <a:sym typeface="Symbol" pitchFamily="18" charset="2"/>
              </a:rPr>
              <a:t></a:t>
            </a:r>
            <a:r>
              <a:rPr lang="en-US" altLang="en-US" sz="2400" smtClean="0"/>
              <a:t> RelDom(F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)</a:t>
            </a:r>
            <a:r>
              <a:rPr lang="en-US" altLang="en-US" sz="2400" baseline="30000" smtClean="0"/>
              <a:t>n-k</a:t>
            </a:r>
            <a:r>
              <a:rPr lang="en-US" altLang="en-US" sz="240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  <a:sym typeface="Symbol" pitchFamily="18" charset="2"/>
              </a:rPr>
              <a:t>F</a:t>
            </a:r>
            <a:r>
              <a:rPr lang="en-US" altLang="en-US" sz="2400" baseline="-25000" smtClean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smtClean="0">
                <a:sym typeface="Symbol" pitchFamily="18" charset="2"/>
              </a:rPr>
              <a:t>: RelDom(F)</a:t>
            </a:r>
            <a:r>
              <a:rPr lang="en-US" altLang="en-US" sz="2400" baseline="30000" smtClean="0">
                <a:sym typeface="Symbol" pitchFamily="18" charset="2"/>
              </a:rPr>
              <a:t>n</a:t>
            </a:r>
            <a:r>
              <a:rPr lang="en-US" altLang="en-US" sz="2400" smtClean="0">
                <a:sym typeface="Symbol" pitchFamily="18" charset="2"/>
              </a:rPr>
              <a:t> – 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chemeClr val="hlink"/>
                </a:solidFill>
                <a:sym typeface="Symbol" pitchFamily="18" charset="2"/>
              </a:rPr>
              <a:t>x (F</a:t>
            </a:r>
            <a:r>
              <a:rPr lang="en-US" altLang="en-US" sz="2400" baseline="-25000" smtClean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smtClean="0">
                <a:solidFill>
                  <a:schemeClr val="hlink"/>
                </a:solidFill>
                <a:sym typeface="Symbol" pitchFamily="18" charset="2"/>
              </a:rPr>
              <a:t>)</a:t>
            </a:r>
            <a:r>
              <a:rPr lang="en-US" altLang="en-US" sz="2400" smtClean="0">
                <a:sym typeface="Symbol" pitchFamily="18" charset="2"/>
              </a:rPr>
              <a:t>: </a:t>
            </a:r>
            <a:r>
              <a:rPr lang="el-GR" altLang="en-US" sz="2400" smtClean="0">
                <a:sym typeface="Symbol" pitchFamily="18" charset="2"/>
              </a:rPr>
              <a:t></a:t>
            </a:r>
            <a:r>
              <a:rPr lang="en-US" altLang="en-US" sz="2400" smtClean="0">
                <a:sym typeface="Symbol" pitchFamily="18" charset="2"/>
              </a:rPr>
              <a:t>…</a:t>
            </a:r>
            <a:r>
              <a:rPr lang="en-US" altLang="en-US" sz="2400" smtClean="0"/>
              <a:t>(E)</a:t>
            </a:r>
            <a:endParaRPr lang="en-US" altLang="en-US" sz="24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61960" y="4750560"/>
              <a:ext cx="187560" cy="25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8720" y="4737960"/>
                <a:ext cx="194400" cy="28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Demonstrate how we can prove that one query language is more expressive than (i.e., “contained in” as described in the book) another.</a:t>
            </a:r>
          </a:p>
          <a:p>
            <a:pPr lvl="1" eaLnBrk="1" hangingPunct="1"/>
            <a:r>
              <a:rPr lang="en-US" altLang="en-US" smtClean="0"/>
              <a:t>Introduce the way the proofs use mathematical induction</a:t>
            </a:r>
          </a:p>
          <a:p>
            <a:pPr lvl="1" eaLnBrk="1" hangingPunct="1"/>
            <a:r>
              <a:rPr lang="en-US" altLang="en-US" smtClean="0"/>
              <a:t>Walk through some of the proofs from the book</a:t>
            </a:r>
          </a:p>
          <a:p>
            <a:pPr lvl="1" eaLnBrk="1" hangingPunct="1"/>
            <a:r>
              <a:rPr lang="en-US" altLang="en-US" smtClean="0"/>
              <a:t>Summarize the results of QL equivalence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Equivalence of relational query languages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Two queries are equivalent </a:t>
            </a:r>
            <a:r>
              <a:rPr lang="en-US" altLang="en-US" sz="2400" smtClean="0"/>
              <a:t>if they return the same answer for any possible DB state.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One QL</a:t>
            </a:r>
            <a:r>
              <a:rPr lang="en-US" altLang="en-US" sz="2400" baseline="-25000" smtClean="0">
                <a:solidFill>
                  <a:srgbClr val="FF0000"/>
                </a:solidFill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</a:rPr>
              <a:t> is more expressive than QL</a:t>
            </a:r>
            <a:r>
              <a:rPr lang="en-US" altLang="en-US" sz="2400" baseline="-25000" smtClean="0">
                <a:solidFill>
                  <a:srgbClr val="FF0000"/>
                </a:solidFill>
              </a:rPr>
              <a:t>1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if we can prove that every query expressible in QL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 can be expressed in QL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.  QL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 and QL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are equivalent if you can prove “more expressive” or “contained in” </a:t>
            </a:r>
            <a:r>
              <a:rPr lang="en-US" altLang="en-US" sz="2400" smtClean="0">
                <a:solidFill>
                  <a:srgbClr val="3333FF"/>
                </a:solidFill>
              </a:rPr>
              <a:t>in both directions</a:t>
            </a:r>
            <a:r>
              <a:rPr lang="en-US" altLang="en-US" sz="240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The following four query languages are equivalent.  </a:t>
            </a:r>
          </a:p>
          <a:p>
            <a:pPr eaLnBrk="1" hangingPunct="1"/>
            <a:r>
              <a:rPr lang="en-US" altLang="en-US" sz="2400" smtClean="0"/>
              <a:t>Relational algebra</a:t>
            </a:r>
          </a:p>
          <a:p>
            <a:pPr eaLnBrk="1" hangingPunct="1"/>
            <a:r>
              <a:rPr lang="en-US" altLang="en-US" sz="2400" smtClean="0"/>
              <a:t>Safe, non-recursive datalog programs with negation</a:t>
            </a:r>
          </a:p>
          <a:p>
            <a:pPr eaLnBrk="1" hangingPunct="1"/>
            <a:r>
              <a:rPr lang="en-US" altLang="en-US" sz="2400" smtClean="0"/>
              <a:t>Allowed domain calculus (and allowed tuple calculus)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we prove it?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Complete the circle</a:t>
            </a:r>
          </a:p>
          <a:p>
            <a:pPr marL="914400" lvl="1" indent="-4572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mtClean="0"/>
              <a:t>Prove </a:t>
            </a:r>
            <a:r>
              <a:rPr lang="en-US" altLang="en-US" smtClean="0">
                <a:solidFill>
                  <a:srgbClr val="FF0000"/>
                </a:solidFill>
              </a:rPr>
              <a:t>relational algebra </a:t>
            </a:r>
            <a:r>
              <a:rPr lang="en-US" altLang="en-US" smtClean="0"/>
              <a:t>is contained in </a:t>
            </a:r>
            <a:br>
              <a:rPr lang="en-US" altLang="en-US" smtClean="0"/>
            </a:br>
            <a:r>
              <a:rPr lang="en-US" altLang="en-US" smtClean="0">
                <a:solidFill>
                  <a:srgbClr val="3333FF"/>
                </a:solidFill>
              </a:rPr>
              <a:t>safe, non-recursive Datalog with negation</a:t>
            </a:r>
          </a:p>
          <a:p>
            <a:pPr marL="914400" lvl="1" indent="-4572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mtClean="0">
                <a:solidFill>
                  <a:srgbClr val="3333FF"/>
                </a:solidFill>
              </a:rPr>
              <a:t>Prove safe, non-recursive Datalog with negation </a:t>
            </a:r>
            <a:r>
              <a:rPr lang="en-US" altLang="en-US" smtClean="0"/>
              <a:t>is contained in </a:t>
            </a:r>
            <a:r>
              <a:rPr lang="en-US" altLang="en-US" smtClean="0">
                <a:solidFill>
                  <a:srgbClr val="008000"/>
                </a:solidFill>
              </a:rPr>
              <a:t>allowable domain calculus</a:t>
            </a:r>
          </a:p>
          <a:p>
            <a:pPr marL="914400" lvl="1" indent="-4572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</a:pPr>
            <a:r>
              <a:rPr lang="en-US" altLang="en-US" smtClean="0"/>
              <a:t>Prove </a:t>
            </a:r>
            <a:r>
              <a:rPr lang="en-US" altLang="en-US" smtClean="0">
                <a:solidFill>
                  <a:srgbClr val="008000"/>
                </a:solidFill>
              </a:rPr>
              <a:t>allowable domain calculus </a:t>
            </a:r>
            <a:r>
              <a:rPr lang="en-US" altLang="en-US" smtClean="0"/>
              <a:t>is contained in </a:t>
            </a:r>
            <a:r>
              <a:rPr lang="en-US" altLang="en-US" smtClean="0">
                <a:solidFill>
                  <a:srgbClr val="FF0000"/>
                </a:solidFill>
              </a:rPr>
              <a:t>relational algebra</a:t>
            </a:r>
          </a:p>
          <a:p>
            <a:pPr marL="914400" lvl="1" indent="-457200" eaLnBrk="1" hangingPunct="1"/>
            <a:endParaRPr lang="en-US" altLang="en-US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smtClean="0"/>
              <a:t>Then we will know that all three languages are equivalent.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Prove relational algebra is contained in safe, non-recursive Datalog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We need to take an arbitrary relational algebra query and show how to construct an equivalent safe, non-recursive Datalog program.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How shall we frame the proof?  How do we take an arbitrary relational algebra query expression?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8000"/>
                </a:solidFill>
              </a:rPr>
              <a:t>By induction on the number of operators that appear in the query expression.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We need: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	a (minimal) list of the operators in relational algebra.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	a base case with the fewest rel. alg. operators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	the inductive hypotheses.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Prove relational algebra is contained in safe, non-recursive Datalog (continued)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Minimal set of operators (with the full expressive power of the relational algebra): </a:t>
            </a:r>
            <a:br>
              <a:rPr lang="en-US" altLang="en-US" smtClean="0"/>
            </a:br>
            <a:r>
              <a:rPr lang="en-US" altLang="en-US" sz="2400" smtClean="0">
                <a:sym typeface="Symbol" pitchFamily="18" charset="2"/>
              </a:rPr>
              <a:t></a:t>
            </a:r>
            <a:r>
              <a:rPr lang="en-US" altLang="en-US" sz="2400" smtClean="0">
                <a:sym typeface="Math3" pitchFamily="2" charset="2"/>
              </a:rPr>
              <a:t>, – , </a:t>
            </a:r>
            <a:r>
              <a:rPr lang="en-US" altLang="en-US" sz="2400" smtClean="0">
                <a:sym typeface="Symbol" pitchFamily="18" charset="2"/>
              </a:rPr>
              <a:t>, </a:t>
            </a:r>
            <a:r>
              <a:rPr lang="en-US" altLang="en-US" sz="2400" smtClean="0">
                <a:latin typeface="Lucida Sans Unicode" pitchFamily="34" charset="0"/>
                <a:sym typeface="Symbol" pitchFamily="18" charset="2"/>
              </a:rPr>
              <a:t>⋈, </a:t>
            </a:r>
            <a:r>
              <a:rPr lang="en-US" altLang="en-US" sz="2400" smtClean="0">
                <a:sym typeface="Symbol" pitchFamily="18" charset="2"/>
              </a:rPr>
              <a:t></a:t>
            </a:r>
            <a:r>
              <a:rPr lang="en-US" altLang="en-US" sz="2400" smtClean="0"/>
              <a:t> </a:t>
            </a:r>
            <a:r>
              <a:rPr lang="en-US" altLang="en-US" sz="2400" smtClean="0">
                <a:latin typeface="SymbolPi" pitchFamily="2" charset="0"/>
                <a:sym typeface="Symbol" pitchFamily="18" charset="2"/>
              </a:rPr>
              <a:t/>
            </a:r>
            <a:br>
              <a:rPr lang="en-US" altLang="en-US" sz="2400" smtClean="0">
                <a:latin typeface="SymbolPi" pitchFamily="2" charset="0"/>
                <a:sym typeface="Symbol" pitchFamily="18" charset="2"/>
              </a:rPr>
            </a:br>
            <a:r>
              <a:rPr lang="en-US" altLang="en-US" sz="2400" smtClean="0">
                <a:latin typeface="SymbolPi" pitchFamily="2" charset="0"/>
                <a:sym typeface="Symbol" pitchFamily="18" charset="2"/>
              </a:rPr>
              <a:t>(</a:t>
            </a:r>
            <a:r>
              <a:rPr lang="en-US" altLang="en-US" sz="2400" smtClean="0">
                <a:sym typeface="Symbol" pitchFamily="18" charset="2"/>
              </a:rPr>
              <a:t>By the way, how would you prove that this is, in fact, a minimal set of operators?) </a:t>
            </a:r>
            <a:endParaRPr lang="en-US" altLang="en-US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ym typeface="Symbol" pitchFamily="18" charset="2"/>
              </a:rPr>
              <a:t>Base case for the induction: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ym typeface="Symbol" pitchFamily="18" charset="2"/>
              </a:rPr>
              <a:t>	</a:t>
            </a:r>
            <a:r>
              <a:rPr lang="en-US" altLang="en-US" sz="2400" smtClean="0">
                <a:sym typeface="Symbol" pitchFamily="18" charset="2"/>
              </a:rPr>
              <a:t>a relational algebra expression with zero operators.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>
                <a:sym typeface="Symbol" pitchFamily="18" charset="2"/>
              </a:rPr>
              <a:t>	that is, a query of the form: 	 </a:t>
            </a:r>
            <a:r>
              <a:rPr lang="en-US" altLang="en-US" sz="2400" smtClean="0">
                <a:solidFill>
                  <a:srgbClr val="3333FF"/>
                </a:solidFill>
                <a:sym typeface="Symbol" pitchFamily="18" charset="2"/>
              </a:rPr>
              <a:t>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ym typeface="Symbol" pitchFamily="18" charset="2"/>
              </a:rPr>
              <a:t>What is the equivalent Datalog program?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A(x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1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, 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2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, …, 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) :- R(x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1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, 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2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, …, x</a:t>
            </a:r>
            <a:r>
              <a:rPr lang="en-US" altLang="en-US" baseline="-2500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en-US" altLang="en-US" smtClean="0">
                <a:solidFill>
                  <a:srgbClr val="3333FF"/>
                </a:solidFill>
                <a:sym typeface="Symbol" pitchFamily="18" charset="2"/>
              </a:rPr>
              <a:t>).</a:t>
            </a:r>
            <a:br>
              <a:rPr lang="en-US" altLang="en-US" smtClean="0">
                <a:solidFill>
                  <a:srgbClr val="3333FF"/>
                </a:solidFill>
                <a:sym typeface="Symbol" pitchFamily="18" charset="2"/>
              </a:rPr>
            </a:br>
            <a:endParaRPr lang="en-US" altLang="en-US" smtClean="0">
              <a:solidFill>
                <a:srgbClr val="3333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induction step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Assume the theorem is true for all relational algebra expressions with q or fewer operators.  Then consider an algebra expression with q+1 operators.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3333FF"/>
                </a:solidFill>
              </a:rPr>
              <a:t>What can that (q+1)</a:t>
            </a:r>
            <a:r>
              <a:rPr lang="en-US" altLang="en-US" sz="2400" baseline="30000" smtClean="0">
                <a:solidFill>
                  <a:srgbClr val="3333FF"/>
                </a:solidFill>
              </a:rPr>
              <a:t>st </a:t>
            </a:r>
            <a:r>
              <a:rPr lang="en-US" altLang="en-US" sz="2400" smtClean="0">
                <a:solidFill>
                  <a:srgbClr val="3333FF"/>
                </a:solidFill>
              </a:rPr>
              <a:t>operator be?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One of the operators in our minimal set. </a:t>
            </a:r>
            <a:br>
              <a:rPr lang="en-US" altLang="en-US" sz="2400" smtClean="0"/>
            </a:br>
            <a:r>
              <a:rPr lang="en-US" altLang="en-US" sz="2400" smtClean="0"/>
              <a:t>So proceed by cases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Union case (one of the four cases)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The query expression Q is Q</a:t>
            </a:r>
            <a:r>
              <a:rPr lang="en-US" altLang="en-US" baseline="-25000" smtClean="0"/>
              <a:t>1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</a:t>
            </a:r>
            <a:r>
              <a:rPr lang="en-US" altLang="en-US" smtClean="0"/>
              <a:t> </a:t>
            </a:r>
            <a:r>
              <a:rPr lang="en-US" altLang="en-US" smtClean="0">
                <a:sym typeface="Math3" pitchFamily="2" charset="2"/>
              </a:rPr>
              <a:t>Q</a:t>
            </a:r>
            <a:r>
              <a:rPr lang="en-US" altLang="en-US" baseline="-25000" smtClean="0"/>
              <a:t>2</a:t>
            </a:r>
            <a:r>
              <a:rPr lang="en-US" altLang="en-US" smtClean="0">
                <a:sym typeface="Math3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Q</a:t>
            </a:r>
            <a:r>
              <a:rPr lang="en-US" altLang="en-US" baseline="-25000" smtClean="0"/>
              <a:t>1</a:t>
            </a:r>
            <a:r>
              <a:rPr lang="en-US" altLang="en-US" smtClean="0">
                <a:sym typeface="Math3" pitchFamily="2" charset="2"/>
              </a:rPr>
              <a:t> and Q</a:t>
            </a:r>
            <a:r>
              <a:rPr lang="en-US" altLang="en-US" baseline="-25000" smtClean="0"/>
              <a:t>2</a:t>
            </a:r>
            <a:r>
              <a:rPr lang="en-US" altLang="en-US" smtClean="0">
                <a:sym typeface="Math3" pitchFamily="2" charset="2"/>
              </a:rPr>
              <a:t> must each have q or fewer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Math3" pitchFamily="2" charset="2"/>
              </a:rPr>
              <a:t>Let P</a:t>
            </a:r>
            <a:r>
              <a:rPr lang="en-US" altLang="en-US" baseline="-25000" smtClean="0">
                <a:sym typeface="Math3" pitchFamily="2" charset="2"/>
              </a:rPr>
              <a:t>1</a:t>
            </a:r>
            <a:r>
              <a:rPr lang="en-US" altLang="en-US" smtClean="0">
                <a:sym typeface="Math3" pitchFamily="2" charset="2"/>
              </a:rPr>
              <a:t> be a safe program for Q</a:t>
            </a:r>
            <a:r>
              <a:rPr lang="en-US" altLang="en-US" baseline="-25000" smtClean="0">
                <a:sym typeface="Math3" pitchFamily="2" charset="2"/>
              </a:rPr>
              <a:t>1</a:t>
            </a:r>
            <a:r>
              <a:rPr lang="en-US" altLang="en-US" smtClean="0">
                <a:sym typeface="Math3" pitchFamily="2" charset="2"/>
              </a:rPr>
              <a:t> that gives answers via A1(</a:t>
            </a:r>
            <a:r>
              <a:rPr lang="en-US" altLang="en-US" smtClean="0">
                <a:sym typeface="Symbol" pitchFamily="18" charset="2"/>
              </a:rPr>
              <a:t>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</a:t>
            </a:r>
            <a:endParaRPr lang="en-US" altLang="en-US" baseline="-25000" smtClean="0">
              <a:sym typeface="Math3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Math3" pitchFamily="2" charset="2"/>
              </a:rPr>
              <a:t>Let P</a:t>
            </a:r>
            <a:r>
              <a:rPr lang="en-US" altLang="en-US" baseline="-25000" smtClean="0">
                <a:sym typeface="Math3" pitchFamily="2" charset="2"/>
              </a:rPr>
              <a:t>2</a:t>
            </a:r>
            <a:r>
              <a:rPr lang="en-US" altLang="en-US" smtClean="0">
                <a:sym typeface="Math3" pitchFamily="2" charset="2"/>
              </a:rPr>
              <a:t> be a safe program for Q</a:t>
            </a:r>
            <a:r>
              <a:rPr lang="en-US" altLang="en-US" baseline="-25000" smtClean="0">
                <a:sym typeface="Math3" pitchFamily="2" charset="2"/>
              </a:rPr>
              <a:t>2 </a:t>
            </a:r>
            <a:r>
              <a:rPr lang="en-US" altLang="en-US" smtClean="0">
                <a:sym typeface="Math3" pitchFamily="2" charset="2"/>
              </a:rPr>
              <a:t>that gives answers via A2(</a:t>
            </a:r>
            <a:r>
              <a:rPr lang="en-US" altLang="en-US" smtClean="0">
                <a:sym typeface="Symbol" pitchFamily="18" charset="2"/>
              </a:rPr>
              <a:t>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</a:t>
            </a:r>
            <a:endParaRPr lang="en-US" altLang="en-US" baseline="-25000" smtClean="0">
              <a:sym typeface="Math3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ym typeface="Math3" pitchFamily="2" charset="2"/>
              </a:rPr>
              <a:t>Create a Datalog program P for Q from P1, P2 and the two additional rules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/>
              <a:t>	A(</a:t>
            </a:r>
            <a:r>
              <a:rPr lang="en-US" altLang="en-US" smtClean="0">
                <a:sym typeface="Symbol" pitchFamily="18" charset="2"/>
              </a:rPr>
              <a:t>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:- A1(x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).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/>
              <a:t>A(</a:t>
            </a:r>
            <a:r>
              <a:rPr lang="en-US" altLang="en-US" smtClean="0">
                <a:sym typeface="Symbol" pitchFamily="18" charset="2"/>
              </a:rPr>
              <a:t>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:- A2(x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, x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, …, x</a:t>
            </a:r>
            <a:r>
              <a:rPr lang="en-US" altLang="en-US" baseline="-25000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).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How do we know P is safe?</a:t>
            </a:r>
            <a:br>
              <a:rPr lang="en-US" altLang="en-US" smtClean="0">
                <a:sym typeface="Symbol" pitchFamily="18" charset="2"/>
              </a:rPr>
            </a:br>
            <a:endParaRPr lang="en-US" altLang="en-US" smtClean="0">
              <a:solidFill>
                <a:srgbClr val="FF0000"/>
              </a:solidFill>
              <a:sym typeface="Symbol" pitchFamily="18" charset="2"/>
            </a:endParaRP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Detail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/>
              <a:t>We need to assume that head symbols in P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are disjoint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 smtClean="0"/>
              <a:t>For example, P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doesn’t use </a:t>
            </a:r>
            <a:r>
              <a:rPr lang="en-US" altLang="en-US" dirty="0" smtClean="0"/>
              <a:t>A1</a:t>
            </a:r>
            <a:endParaRPr lang="en-US" altLang="en-US" dirty="0"/>
          </a:p>
          <a:p>
            <a:pPr lvl="1">
              <a:buFont typeface="Wingdings" pitchFamily="2" charset="2"/>
              <a:buNone/>
            </a:pPr>
            <a:r>
              <a:rPr lang="en-US" altLang="en-US" dirty="0" smtClean="0"/>
              <a:t>So, rename intermediate results, if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10313</TotalTime>
  <Words>697</Words>
  <Application>Microsoft Office PowerPoint</Application>
  <PresentationFormat>On-screen Show (4:3)</PresentationFormat>
  <Paragraphs>111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Math3</vt:lpstr>
      <vt:lpstr>Symbol</vt:lpstr>
      <vt:lpstr>Times New Roman</vt:lpstr>
      <vt:lpstr>Tahoma</vt:lpstr>
      <vt:lpstr>Lucida Sans Unicode</vt:lpstr>
      <vt:lpstr>Wingdings</vt:lpstr>
      <vt:lpstr>SymbolPi</vt:lpstr>
      <vt:lpstr>Blends</vt:lpstr>
      <vt:lpstr>CS589 Principles of DB Systems Spring 2014 Lecture 1-5: Query Language Equivalence</vt:lpstr>
      <vt:lpstr>Goal for this lecture</vt:lpstr>
      <vt:lpstr>Equivalence of relational query languages</vt:lpstr>
      <vt:lpstr>How do we prove it?</vt:lpstr>
      <vt:lpstr>1. Prove relational algebra is contained in safe, non-recursive Datalog</vt:lpstr>
      <vt:lpstr>1. Prove relational algebra is contained in safe, non-recursive Datalog (continued)</vt:lpstr>
      <vt:lpstr>The induction step</vt:lpstr>
      <vt:lpstr>Union case (one of the four cases)</vt:lpstr>
      <vt:lpstr>Detail</vt:lpstr>
      <vt:lpstr>Difference case</vt:lpstr>
      <vt:lpstr>Discuss the Remaining Cases</vt:lpstr>
      <vt:lpstr>Discuss the Remaining Cases</vt:lpstr>
      <vt:lpstr>Prove safe, non-recursive Datalog is contained in allowable domain calculus</vt:lpstr>
      <vt:lpstr>Safe Datalog contained in allowable domain calculus</vt:lpstr>
      <vt:lpstr>3. Prove allowable domain calculus is contained in relational algebra</vt:lpstr>
      <vt:lpstr>Proving Allowable Domain Calculus is contained in Relational Algebra</vt:lpstr>
      <vt:lpstr>Rest of the proof sketch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CS510 Principles of DB Systems</dc:title>
  <dc:creator>lmd</dc:creator>
  <cp:lastModifiedBy>Lois Delcambre</cp:lastModifiedBy>
  <cp:revision>349</cp:revision>
  <dcterms:created xsi:type="dcterms:W3CDTF">2011-01-18T07:19:31Z</dcterms:created>
  <dcterms:modified xsi:type="dcterms:W3CDTF">2014-04-21T22:27:39Z</dcterms:modified>
</cp:coreProperties>
</file>