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embeddings/oleObject1.bin" ContentType="application/vnd.openxmlformats-officedocument.oleObject"/>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7" r:id="rId2"/>
    <p:sldId id="258" r:id="rId3"/>
    <p:sldId id="259" r:id="rId4"/>
    <p:sldId id="316" r:id="rId5"/>
    <p:sldId id="317" r:id="rId6"/>
    <p:sldId id="260" r:id="rId7"/>
    <p:sldId id="318" r:id="rId8"/>
    <p:sldId id="261" r:id="rId9"/>
    <p:sldId id="262" r:id="rId10"/>
    <p:sldId id="263" r:id="rId11"/>
    <p:sldId id="264" r:id="rId12"/>
    <p:sldId id="265" r:id="rId13"/>
    <p:sldId id="266" r:id="rId14"/>
    <p:sldId id="319" r:id="rId15"/>
    <p:sldId id="320" r:id="rId16"/>
    <p:sldId id="268" r:id="rId17"/>
    <p:sldId id="269" r:id="rId18"/>
    <p:sldId id="270" r:id="rId19"/>
    <p:sldId id="271" r:id="rId20"/>
    <p:sldId id="272" r:id="rId21"/>
    <p:sldId id="273" r:id="rId22"/>
    <p:sldId id="274" r:id="rId23"/>
    <p:sldId id="275" r:id="rId24"/>
    <p:sldId id="311" r:id="rId25"/>
    <p:sldId id="277" r:id="rId26"/>
    <p:sldId id="278" r:id="rId27"/>
    <p:sldId id="279" r:id="rId28"/>
    <p:sldId id="280" r:id="rId29"/>
    <p:sldId id="321" r:id="rId30"/>
    <p:sldId id="281" r:id="rId31"/>
    <p:sldId id="322" r:id="rId32"/>
    <p:sldId id="312" r:id="rId33"/>
    <p:sldId id="326" r:id="rId34"/>
    <p:sldId id="282" r:id="rId35"/>
    <p:sldId id="283" r:id="rId36"/>
    <p:sldId id="284" r:id="rId37"/>
    <p:sldId id="323" r:id="rId38"/>
    <p:sldId id="285" r:id="rId39"/>
    <p:sldId id="324" r:id="rId40"/>
    <p:sldId id="286" r:id="rId41"/>
    <p:sldId id="313" r:id="rId42"/>
    <p:sldId id="287" r:id="rId43"/>
    <p:sldId id="314" r:id="rId44"/>
    <p:sldId id="288" r:id="rId45"/>
    <p:sldId id="327" r:id="rId46"/>
    <p:sldId id="328" r:id="rId47"/>
    <p:sldId id="289" r:id="rId48"/>
    <p:sldId id="32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15" r:id="rId65"/>
    <p:sldId id="325" r:id="rId66"/>
    <p:sldId id="307"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55" autoAdjust="0"/>
  </p:normalViewPr>
  <p:slideViewPr>
    <p:cSldViewPr snapToGrid="0" snapToObjects="1">
      <p:cViewPr varScale="1">
        <p:scale>
          <a:sx n="92" d="100"/>
          <a:sy n="92"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456" y="8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Annual Bike Trips (Millions)</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bg2">
                  <a:lumMod val="75000"/>
                </a:schemeClr>
              </a:solidFill>
            </c:spPr>
          </c:dPt>
          <c:dPt>
            <c:idx val="1"/>
            <c:invertIfNegative val="0"/>
            <c:bubble3D val="0"/>
            <c:spPr>
              <a:solidFill>
                <a:srgbClr val="006600"/>
              </a:solidFill>
            </c:spPr>
          </c:dPt>
          <c:dLbls>
            <c:showLegendKey val="0"/>
            <c:showVal val="1"/>
            <c:showCatName val="0"/>
            <c:showSerName val="0"/>
            <c:showPercent val="0"/>
            <c:showBubbleSize val="0"/>
            <c:showLeaderLines val="0"/>
          </c:dLbls>
          <c:cat>
            <c:numRef>
              <c:f>Sheet1!$A$2:$A$3</c:f>
              <c:numCache>
                <c:formatCode>General</c:formatCode>
                <c:ptCount val="2"/>
                <c:pt idx="0">
                  <c:v>1977.0</c:v>
                </c:pt>
                <c:pt idx="1">
                  <c:v>2009.0</c:v>
                </c:pt>
              </c:numCache>
            </c:numRef>
          </c:cat>
          <c:val>
            <c:numRef>
              <c:f>Sheet1!$B$2:$B$3</c:f>
              <c:numCache>
                <c:formatCode>General</c:formatCode>
                <c:ptCount val="2"/>
                <c:pt idx="0">
                  <c:v>1272.0</c:v>
                </c:pt>
                <c:pt idx="1">
                  <c:v>4081.0</c:v>
                </c:pt>
              </c:numCache>
            </c:numRef>
          </c:val>
        </c:ser>
        <c:dLbls>
          <c:showLegendKey val="0"/>
          <c:showVal val="0"/>
          <c:showCatName val="0"/>
          <c:showSerName val="0"/>
          <c:showPercent val="0"/>
          <c:showBubbleSize val="0"/>
        </c:dLbls>
        <c:gapWidth val="150"/>
        <c:gapDepth val="160"/>
        <c:shape val="cylinder"/>
        <c:axId val="-2100862120"/>
        <c:axId val="-2130932440"/>
        <c:axId val="0"/>
      </c:bar3DChart>
      <c:catAx>
        <c:axId val="-2100862120"/>
        <c:scaling>
          <c:orientation val="minMax"/>
        </c:scaling>
        <c:delete val="0"/>
        <c:axPos val="b"/>
        <c:numFmt formatCode="General" sourceLinked="1"/>
        <c:majorTickMark val="out"/>
        <c:minorTickMark val="none"/>
        <c:tickLblPos val="nextTo"/>
        <c:crossAx val="-2130932440"/>
        <c:crosses val="autoZero"/>
        <c:auto val="1"/>
        <c:lblAlgn val="ctr"/>
        <c:lblOffset val="100"/>
        <c:noMultiLvlLbl val="0"/>
      </c:catAx>
      <c:valAx>
        <c:axId val="-2130932440"/>
        <c:scaling>
          <c:orientation val="minMax"/>
        </c:scaling>
        <c:delete val="0"/>
        <c:axPos val="l"/>
        <c:majorGridlines/>
        <c:numFmt formatCode="General" sourceLinked="1"/>
        <c:majorTickMark val="out"/>
        <c:minorTickMark val="none"/>
        <c:tickLblPos val="nextTo"/>
        <c:crossAx val="-2100862120"/>
        <c:crosses val="autoZero"/>
        <c:crossBetween val="between"/>
      </c:valAx>
      <c:spPr>
        <a:noFill/>
        <a:ln w="25449">
          <a:noFill/>
        </a:ln>
      </c:spPr>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smtClean="0"/>
              <a:t>Daily Bike Commuters (Thousands)</a:t>
            </a:r>
            <a:endParaRPr lang="en-US" dirty="0"/>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bg2">
                  <a:lumMod val="75000"/>
                </a:schemeClr>
              </a:solidFill>
            </c:spPr>
          </c:dPt>
          <c:dPt>
            <c:idx val="1"/>
            <c:invertIfNegative val="0"/>
            <c:bubble3D val="0"/>
            <c:spPr>
              <a:solidFill>
                <a:srgbClr val="006600"/>
              </a:solidFill>
            </c:spPr>
          </c:dPt>
          <c:dLbls>
            <c:txPr>
              <a:bodyPr/>
              <a:lstStyle/>
              <a:p>
                <a:pPr>
                  <a:defRPr sz="1400"/>
                </a:pPr>
                <a:endParaRPr lang="en-US"/>
              </a:p>
            </c:txPr>
            <c:showLegendKey val="0"/>
            <c:showVal val="1"/>
            <c:showCatName val="0"/>
            <c:showSerName val="0"/>
            <c:showPercent val="0"/>
            <c:showBubbleSize val="0"/>
            <c:showLeaderLines val="0"/>
          </c:dLbls>
          <c:cat>
            <c:numRef>
              <c:f>Sheet1!$A$2:$A$3</c:f>
              <c:numCache>
                <c:formatCode>General</c:formatCode>
                <c:ptCount val="2"/>
                <c:pt idx="0">
                  <c:v>1980.0</c:v>
                </c:pt>
                <c:pt idx="1">
                  <c:v>2009.0</c:v>
                </c:pt>
              </c:numCache>
            </c:numRef>
          </c:cat>
          <c:val>
            <c:numRef>
              <c:f>Sheet1!$B$2:$B$3</c:f>
              <c:numCache>
                <c:formatCode>General</c:formatCode>
                <c:ptCount val="2"/>
                <c:pt idx="0">
                  <c:v>468.0</c:v>
                </c:pt>
                <c:pt idx="1">
                  <c:v>766.0</c:v>
                </c:pt>
              </c:numCache>
            </c:numRef>
          </c:val>
        </c:ser>
        <c:dLbls>
          <c:showLegendKey val="0"/>
          <c:showVal val="0"/>
          <c:showCatName val="0"/>
          <c:showSerName val="0"/>
          <c:showPercent val="0"/>
          <c:showBubbleSize val="0"/>
        </c:dLbls>
        <c:gapWidth val="150"/>
        <c:gapDepth val="160"/>
        <c:shape val="cylinder"/>
        <c:axId val="-2131090952"/>
        <c:axId val="-2130959128"/>
        <c:axId val="0"/>
      </c:bar3DChart>
      <c:catAx>
        <c:axId val="-2131090952"/>
        <c:scaling>
          <c:orientation val="minMax"/>
        </c:scaling>
        <c:delete val="0"/>
        <c:axPos val="b"/>
        <c:numFmt formatCode="General" sourceLinked="1"/>
        <c:majorTickMark val="out"/>
        <c:minorTickMark val="none"/>
        <c:tickLblPos val="nextTo"/>
        <c:txPr>
          <a:bodyPr/>
          <a:lstStyle/>
          <a:p>
            <a:pPr>
              <a:defRPr sz="1400"/>
            </a:pPr>
            <a:endParaRPr lang="en-US"/>
          </a:p>
        </c:txPr>
        <c:crossAx val="-2130959128"/>
        <c:crosses val="autoZero"/>
        <c:auto val="1"/>
        <c:lblAlgn val="ctr"/>
        <c:lblOffset val="100"/>
        <c:noMultiLvlLbl val="0"/>
      </c:catAx>
      <c:valAx>
        <c:axId val="-213095912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31090952"/>
        <c:crosses val="autoZero"/>
        <c:crossBetween val="between"/>
      </c:valAx>
      <c:spPr>
        <a:noFill/>
        <a:ln w="25449">
          <a:noFill/>
        </a:ln>
      </c:spPr>
    </c:plotArea>
    <c:plotVisOnly val="1"/>
    <c:dispBlanksAs val="gap"/>
    <c:showDLblsOverMax val="0"/>
  </c:chart>
  <c:txPr>
    <a:bodyPr/>
    <a:lstStyle/>
    <a:p>
      <a:pPr>
        <a:defRPr sz="1202"/>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6EC018C5-6F69-4085-A522-4079C1666E91}">
      <dgm:prSet phldrT="[Text]"/>
      <dgm:spPr>
        <a:solidFill>
          <a:srgbClr val="006600"/>
        </a:solidFill>
      </dgm:spPr>
      <dgm:t>
        <a:bodyPr/>
        <a:lstStyle/>
        <a:p>
          <a:r>
            <a:rPr lang="en-US" dirty="0" smtClean="0"/>
            <a:t> </a:t>
          </a:r>
          <a:endParaRPr lang="en-US" dirty="0"/>
        </a:p>
      </dgm:t>
    </dgm:pt>
    <dgm:pt modelId="{58C0486F-984F-4101-A06F-EA05A712BB1F}" type="parTrans" cxnId="{12486AAE-9677-4264-BF95-F558D4E6EFDF}">
      <dgm:prSet/>
      <dgm:spPr/>
      <dgm:t>
        <a:bodyPr/>
        <a:lstStyle/>
        <a:p>
          <a:endParaRPr lang="en-US"/>
        </a:p>
      </dgm:t>
    </dgm:pt>
    <dgm:pt modelId="{960886F0-C685-4474-95D3-58541AE9A6FE}" type="sibTrans" cxnId="{12486AAE-9677-4264-BF95-F558D4E6EFDF}">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1F3FF141-D099-4B8D-A41E-2C60804EF43F}">
      <dgm:prSet phldrT="[Text]"/>
      <dgm:spPr>
        <a:solidFill>
          <a:srgbClr val="006600"/>
        </a:solidFill>
      </dgm:spPr>
      <dgm:t>
        <a:bodyPr/>
        <a:lstStyle/>
        <a:p>
          <a:endParaRPr lang="en-US" dirty="0"/>
        </a:p>
      </dgm:t>
    </dgm:pt>
    <dgm:pt modelId="{D37B7AE3-81F9-4E6B-B6AD-6158B374BCF5}" type="parTrans" cxnId="{F36B8E7D-323F-46A1-81AF-C891AAACB21A}">
      <dgm:prSet/>
      <dgm:spPr/>
    </dgm:pt>
    <dgm:pt modelId="{B78F7331-5EC7-4A56-B332-2A5AE7CE1417}" type="sibTrans" cxnId="{F36B8E7D-323F-46A1-81AF-C891AAACB21A}">
      <dgm:prSet/>
      <dgm:spPr/>
    </dgm:pt>
    <dgm:pt modelId="{FCA7F4F1-187E-4BFD-8857-D910A49D64FC}" type="pres">
      <dgm:prSet presAssocID="{818245FB-1EBF-4EB2-AC59-C35F8D826F8C}" presName="Name0" presStyleCnt="0">
        <dgm:presLayoutVars>
          <dgm:dir/>
          <dgm:animLvl val="lvl"/>
          <dgm:resizeHandles val="exact"/>
        </dgm:presLayoutVars>
      </dgm:prSet>
      <dgm:spPr/>
    </dgm:pt>
    <dgm:pt modelId="{C14D6DCF-FBBC-4DD7-B69C-07D2A3299035}" type="pres">
      <dgm:prSet presAssocID="{E7362FE8-48E0-4CB4-AA50-358BE2945D02}" presName="parTxOnly" presStyleLbl="node1" presStyleIdx="0" presStyleCnt="6">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DA62C95B-2CB2-43B5-BADC-B47352BF9AF2}" type="pres">
      <dgm:prSet presAssocID="{6EC018C5-6F69-4085-A522-4079C1666E91}" presName="parTxOnly" presStyleLbl="node1" presStyleIdx="1" presStyleCnt="6" custLinFactNeighborY="35191">
        <dgm:presLayoutVars>
          <dgm:chMax val="0"/>
          <dgm:chPref val="0"/>
          <dgm:bulletEnabled val="1"/>
        </dgm:presLayoutVars>
      </dgm:prSet>
      <dgm:spPr/>
      <dgm:t>
        <a:bodyPr/>
        <a:lstStyle/>
        <a:p>
          <a:endParaRPr lang="en-US"/>
        </a:p>
      </dgm:t>
    </dgm:pt>
    <dgm:pt modelId="{6A36A026-1102-4D6B-8956-DC007D95F1C5}" type="pres">
      <dgm:prSet presAssocID="{960886F0-C685-4474-95D3-58541AE9A6FE}" presName="parTxOnlySpace" presStyleCnt="0"/>
      <dgm:spPr/>
    </dgm:pt>
    <dgm:pt modelId="{975BA3FF-EEDC-4513-A449-B9A87478C823}" type="pres">
      <dgm:prSet presAssocID="{9DF4070E-7A8B-4E47-8DD4-236774B73D33}" presName="parTxOnly" presStyleLbl="node1" presStyleIdx="2" presStyleCnt="6">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D24A5C6B-B644-4F08-AA13-32C86229D1DE}" type="pres">
      <dgm:prSet presAssocID="{1F3FF141-D099-4B8D-A41E-2C60804EF43F}" presName="parTxOnly" presStyleLbl="node1" presStyleIdx="3" presStyleCnt="6">
        <dgm:presLayoutVars>
          <dgm:chMax val="0"/>
          <dgm:chPref val="0"/>
          <dgm:bulletEnabled val="1"/>
        </dgm:presLayoutVars>
      </dgm:prSet>
      <dgm:spPr/>
      <dgm:t>
        <a:bodyPr/>
        <a:lstStyle/>
        <a:p>
          <a:endParaRPr lang="en-US"/>
        </a:p>
      </dgm:t>
    </dgm:pt>
    <dgm:pt modelId="{817E6822-B666-41B1-B051-C6ECA592CFFF}" type="pres">
      <dgm:prSet presAssocID="{B78F7331-5EC7-4A56-B332-2A5AE7CE1417}" presName="parTxOnlySpace" presStyleCnt="0"/>
      <dgm:spPr/>
    </dgm:pt>
    <dgm:pt modelId="{F2E7B69E-2335-40ED-BE5A-A9B78CED2DC7}" type="pres">
      <dgm:prSet presAssocID="{12BA7BBC-DB67-422E-B988-E280B221EAE9}" presName="parTxOnly" presStyleLbl="node1" presStyleIdx="4" presStyleCnt="6">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C2ABF43B-3DD5-4361-89C1-18288D833C67}" type="pres">
      <dgm:prSet presAssocID="{8C45EBFD-FD49-4AF1-A369-4062E8B67162}" presName="parTxOnly" presStyleLbl="node1" presStyleIdx="5" presStyleCnt="6">
        <dgm:presLayoutVars>
          <dgm:chMax val="0"/>
          <dgm:chPref val="0"/>
          <dgm:bulletEnabled val="1"/>
        </dgm:presLayoutVars>
      </dgm:prSet>
      <dgm:spPr/>
      <dgm:t>
        <a:bodyPr/>
        <a:lstStyle/>
        <a:p>
          <a:endParaRPr lang="en-US"/>
        </a:p>
      </dgm:t>
    </dgm:pt>
  </dgm:ptLst>
  <dgm:cxnLst>
    <dgm:cxn modelId="{F36B8E7D-323F-46A1-81AF-C891AAACB21A}" srcId="{818245FB-1EBF-4EB2-AC59-C35F8D826F8C}" destId="{1F3FF141-D099-4B8D-A41E-2C60804EF43F}" srcOrd="3" destOrd="0" parTransId="{D37B7AE3-81F9-4E6B-B6AD-6158B374BCF5}" sibTransId="{B78F7331-5EC7-4A56-B332-2A5AE7CE1417}"/>
    <dgm:cxn modelId="{D83FC292-8D20-4BEF-8B08-02755693C0BA}" srcId="{818245FB-1EBF-4EB2-AC59-C35F8D826F8C}" destId="{12BA7BBC-DB67-422E-B988-E280B221EAE9}" srcOrd="4" destOrd="0" parTransId="{14A6F80D-0941-43CA-A668-73AC7CAD30C2}" sibTransId="{EDF18BCA-569B-46AA-A2EF-635A2B81646B}"/>
    <dgm:cxn modelId="{151849B1-3900-0647-B6EE-907F8730E588}" type="presOf" srcId="{6EC018C5-6F69-4085-A522-4079C1666E91}" destId="{DA62C95B-2CB2-43B5-BADC-B47352BF9AF2}" srcOrd="0" destOrd="0" presId="urn:microsoft.com/office/officeart/2005/8/layout/chevron1"/>
    <dgm:cxn modelId="{1784B54A-7983-A344-A384-92D1C59C128E}" type="presOf" srcId="{1F3FF141-D099-4B8D-A41E-2C60804EF43F}" destId="{D24A5C6B-B644-4F08-AA13-32C86229D1DE}" srcOrd="0" destOrd="0" presId="urn:microsoft.com/office/officeart/2005/8/layout/chevron1"/>
    <dgm:cxn modelId="{AFF78E97-C19D-4357-BF1D-15EDE32C816C}" srcId="{818245FB-1EBF-4EB2-AC59-C35F8D826F8C}" destId="{E7362FE8-48E0-4CB4-AA50-358BE2945D02}" srcOrd="0" destOrd="0" parTransId="{6F462120-10DD-4229-AF71-A70D0CFABA8E}" sibTransId="{F4B79E4A-E797-46E1-AD7E-FDE96F17B42F}"/>
    <dgm:cxn modelId="{4E1B823D-570C-4C6E-A38A-43086BE68846}" srcId="{818245FB-1EBF-4EB2-AC59-C35F8D826F8C}" destId="{9DF4070E-7A8B-4E47-8DD4-236774B73D33}" srcOrd="2" destOrd="0" parTransId="{8C8D9C1B-B181-4930-AF8C-3AE549685114}" sibTransId="{864E6D59-98D3-4787-B5EF-A40EB1BDFBDC}"/>
    <dgm:cxn modelId="{12486AAE-9677-4264-BF95-F558D4E6EFDF}" srcId="{818245FB-1EBF-4EB2-AC59-C35F8D826F8C}" destId="{6EC018C5-6F69-4085-A522-4079C1666E91}" srcOrd="1" destOrd="0" parTransId="{58C0486F-984F-4101-A06F-EA05A712BB1F}" sibTransId="{960886F0-C685-4474-95D3-58541AE9A6FE}"/>
    <dgm:cxn modelId="{5602E5D4-EFE1-6B4A-8043-04F230764631}" type="presOf" srcId="{818245FB-1EBF-4EB2-AC59-C35F8D826F8C}" destId="{FCA7F4F1-187E-4BFD-8857-D910A49D64FC}" srcOrd="0" destOrd="0" presId="urn:microsoft.com/office/officeart/2005/8/layout/chevron1"/>
    <dgm:cxn modelId="{D0401A15-FCAB-5144-B151-A2ED7254C2CC}" type="presOf" srcId="{8C45EBFD-FD49-4AF1-A369-4062E8B67162}" destId="{C2ABF43B-3DD5-4361-89C1-18288D833C67}" srcOrd="0" destOrd="0" presId="urn:microsoft.com/office/officeart/2005/8/layout/chevron1"/>
    <dgm:cxn modelId="{DE5BB19D-199B-7247-B644-831BA734FB47}" type="presOf" srcId="{9DF4070E-7A8B-4E47-8DD4-236774B73D33}" destId="{975BA3FF-EEDC-4513-A449-B9A87478C823}" srcOrd="0" destOrd="0" presId="urn:microsoft.com/office/officeart/2005/8/layout/chevron1"/>
    <dgm:cxn modelId="{C03AAB03-8080-4EA5-8199-A709564F29DE}" srcId="{818245FB-1EBF-4EB2-AC59-C35F8D826F8C}" destId="{8C45EBFD-FD49-4AF1-A369-4062E8B67162}" srcOrd="5" destOrd="0" parTransId="{55678DBD-7E81-4E0B-B30C-163311E7F417}" sibTransId="{3D4A28A2-BE87-41D3-9CAD-48126F432059}"/>
    <dgm:cxn modelId="{FDA7B6A6-CF3B-CC4F-801B-0D5B9CDEF091}" type="presOf" srcId="{E7362FE8-48E0-4CB4-AA50-358BE2945D02}" destId="{C14D6DCF-FBBC-4DD7-B69C-07D2A3299035}" srcOrd="0" destOrd="0" presId="urn:microsoft.com/office/officeart/2005/8/layout/chevron1"/>
    <dgm:cxn modelId="{BBB59828-CECB-2B44-9516-428F7F9B75A1}" type="presOf" srcId="{12BA7BBC-DB67-422E-B988-E280B221EAE9}" destId="{F2E7B69E-2335-40ED-BE5A-A9B78CED2DC7}" srcOrd="0" destOrd="0" presId="urn:microsoft.com/office/officeart/2005/8/layout/chevron1"/>
    <dgm:cxn modelId="{184A7395-EA20-324F-9D8C-80870E902E81}" type="presParOf" srcId="{FCA7F4F1-187E-4BFD-8857-D910A49D64FC}" destId="{C14D6DCF-FBBC-4DD7-B69C-07D2A3299035}" srcOrd="0" destOrd="0" presId="urn:microsoft.com/office/officeart/2005/8/layout/chevron1"/>
    <dgm:cxn modelId="{A275C09D-857C-0248-BA2B-9E8564C7C77A}" type="presParOf" srcId="{FCA7F4F1-187E-4BFD-8857-D910A49D64FC}" destId="{BCD82CD1-F1A0-4F3F-A914-F76A18AE28C5}" srcOrd="1" destOrd="0" presId="urn:microsoft.com/office/officeart/2005/8/layout/chevron1"/>
    <dgm:cxn modelId="{B5CC2A43-FF58-3943-B43F-A83C57B883AC}" type="presParOf" srcId="{FCA7F4F1-187E-4BFD-8857-D910A49D64FC}" destId="{DA62C95B-2CB2-43B5-BADC-B47352BF9AF2}" srcOrd="2" destOrd="0" presId="urn:microsoft.com/office/officeart/2005/8/layout/chevron1"/>
    <dgm:cxn modelId="{46D7AF8B-B32E-5C49-93C8-A6114F1FC0F9}" type="presParOf" srcId="{FCA7F4F1-187E-4BFD-8857-D910A49D64FC}" destId="{6A36A026-1102-4D6B-8956-DC007D95F1C5}" srcOrd="3" destOrd="0" presId="urn:microsoft.com/office/officeart/2005/8/layout/chevron1"/>
    <dgm:cxn modelId="{F2321F46-1C57-C74E-85EF-C0B4DE20B774}" type="presParOf" srcId="{FCA7F4F1-187E-4BFD-8857-D910A49D64FC}" destId="{975BA3FF-EEDC-4513-A449-B9A87478C823}" srcOrd="4" destOrd="0" presId="urn:microsoft.com/office/officeart/2005/8/layout/chevron1"/>
    <dgm:cxn modelId="{3AB15503-7BE5-434E-B2E2-5EA3E9C7EA1E}" type="presParOf" srcId="{FCA7F4F1-187E-4BFD-8857-D910A49D64FC}" destId="{DC899C53-B7AB-4F85-A369-3EFCC4197167}" srcOrd="5" destOrd="0" presId="urn:microsoft.com/office/officeart/2005/8/layout/chevron1"/>
    <dgm:cxn modelId="{7A6B28C8-CBA6-244A-BBE2-544082C7FFA1}" type="presParOf" srcId="{FCA7F4F1-187E-4BFD-8857-D910A49D64FC}" destId="{D24A5C6B-B644-4F08-AA13-32C86229D1DE}" srcOrd="6" destOrd="0" presId="urn:microsoft.com/office/officeart/2005/8/layout/chevron1"/>
    <dgm:cxn modelId="{3EA20F5B-2B3B-1A48-84C6-F25368BFA8A4}" type="presParOf" srcId="{FCA7F4F1-187E-4BFD-8857-D910A49D64FC}" destId="{817E6822-B666-41B1-B051-C6ECA592CFFF}" srcOrd="7" destOrd="0" presId="urn:microsoft.com/office/officeart/2005/8/layout/chevron1"/>
    <dgm:cxn modelId="{86489436-2B84-5844-9CDE-71C53613F81D}" type="presParOf" srcId="{FCA7F4F1-187E-4BFD-8857-D910A49D64FC}" destId="{F2E7B69E-2335-40ED-BE5A-A9B78CED2DC7}" srcOrd="8" destOrd="0" presId="urn:microsoft.com/office/officeart/2005/8/layout/chevron1"/>
    <dgm:cxn modelId="{3E6F1DDB-2E2A-AD4D-B3DF-7F4F2CA106BE}" type="presParOf" srcId="{FCA7F4F1-187E-4BFD-8857-D910A49D64FC}" destId="{82299440-7003-4AC3-909C-90E4255C2B6C}" srcOrd="9" destOrd="0" presId="urn:microsoft.com/office/officeart/2005/8/layout/chevron1"/>
    <dgm:cxn modelId="{A07CED9C-6ACC-0444-84AA-1AFBC8B8CD73}" type="presParOf" srcId="{FCA7F4F1-187E-4BFD-8857-D910A49D64FC}" destId="{C2ABF43B-3DD5-4361-89C1-18288D833C67}"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5F2580B-7EDE-4BEB-964C-0C6F5C5A06B9}">
      <dgm:prSet phldrT="[Text]"/>
      <dgm:spPr>
        <a:solidFill>
          <a:srgbClr val="006600"/>
        </a:solidFill>
      </dgm:spPr>
      <dgm:t>
        <a:bodyPr/>
        <a:lstStyle/>
        <a:p>
          <a:endParaRPr lang="en-US" dirty="0"/>
        </a:p>
      </dgm:t>
    </dgm:pt>
    <dgm:pt modelId="{3C3F5EBE-B75E-4578-AFD4-6B217946E739}" type="parTrans" cxnId="{4DD726C6-1FA4-4065-84C8-CF793B8DDFD8}">
      <dgm:prSet/>
      <dgm:spPr/>
      <dgm:t>
        <a:bodyPr/>
        <a:lstStyle/>
        <a:p>
          <a:endParaRPr lang="en-US"/>
        </a:p>
      </dgm:t>
    </dgm:pt>
    <dgm:pt modelId="{EE7EFBA7-0C8D-444C-99FD-537B8518CCD6}" type="sibTrans" cxnId="{4DD726C6-1FA4-4065-84C8-CF793B8DDFD8}">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B2BDE43C-A3A9-4BFE-8A99-411529F66520}">
      <dgm:prSet phldrT="[Text]"/>
      <dgm:spPr>
        <a:solidFill>
          <a:srgbClr val="006600"/>
        </a:solidFill>
      </dgm:spPr>
      <dgm:t>
        <a:bodyPr/>
        <a:lstStyle/>
        <a:p>
          <a:endParaRPr lang="en-US" dirty="0"/>
        </a:p>
      </dgm:t>
    </dgm:pt>
    <dgm:pt modelId="{5E4935CC-A870-4885-ABBD-65703C4069B4}" type="parTrans" cxnId="{C800C90F-0407-47C2-96C2-08D81DD9D3A1}">
      <dgm:prSet/>
      <dgm:spPr/>
      <dgm:t>
        <a:bodyPr/>
        <a:lstStyle/>
        <a:p>
          <a:endParaRPr lang="en-US"/>
        </a:p>
      </dgm:t>
    </dgm:pt>
    <dgm:pt modelId="{6FC95DDF-A3F3-44B4-9DA8-562C682050C8}" type="sibTrans" cxnId="{C800C90F-0407-47C2-96C2-08D81DD9D3A1}">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058F1F7E-0EC6-4D39-BEF3-AA2B3B3E711E}" type="pres">
      <dgm:prSet presAssocID="{B2BDE43C-A3A9-4BFE-8A99-411529F66520}" presName="parTxOnly" presStyleLbl="node1" presStyleIdx="0" presStyleCnt="7">
        <dgm:presLayoutVars>
          <dgm:chMax val="0"/>
          <dgm:chPref val="0"/>
          <dgm:bulletEnabled val="1"/>
        </dgm:presLayoutVars>
      </dgm:prSet>
      <dgm:spPr/>
      <dgm:t>
        <a:bodyPr/>
        <a:lstStyle/>
        <a:p>
          <a:endParaRPr lang="en-US"/>
        </a:p>
      </dgm:t>
    </dgm:pt>
    <dgm:pt modelId="{E5442A0C-184C-46B2-B681-DE3EF271E7E6}" type="pres">
      <dgm:prSet presAssocID="{6FC95DDF-A3F3-44B4-9DA8-562C682050C8}" presName="parTxOnlySpace" presStyleCnt="0"/>
      <dgm:spPr/>
    </dgm:pt>
    <dgm:pt modelId="{C14D6DCF-FBBC-4DD7-B69C-07D2A3299035}" type="pres">
      <dgm:prSet presAssocID="{E7362FE8-48E0-4CB4-AA50-358BE2945D02}" presName="parTxOnly" presStyleLbl="node1" presStyleIdx="1"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F2E7B69E-2335-40ED-BE5A-A9B78CED2DC7}" type="pres">
      <dgm:prSet presAssocID="{12BA7BBC-DB67-422E-B988-E280B221EAE9}" presName="parTxOnly" presStyleLbl="node1" presStyleIdx="2" presStyleCnt="7">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1D1A7C83-7DE8-4F16-87FD-E3826B8BBBBB}" type="pres">
      <dgm:prSet presAssocID="{25F2580B-7EDE-4BEB-964C-0C6F5C5A06B9}" presName="parTxOnly" presStyleLbl="node1" presStyleIdx="3" presStyleCnt="7">
        <dgm:presLayoutVars>
          <dgm:chMax val="0"/>
          <dgm:chPref val="0"/>
          <dgm:bulletEnabled val="1"/>
        </dgm:presLayoutVars>
      </dgm:prSet>
      <dgm:spPr/>
      <dgm:t>
        <a:bodyPr/>
        <a:lstStyle/>
        <a:p>
          <a:endParaRPr lang="en-US"/>
        </a:p>
      </dgm:t>
    </dgm:pt>
    <dgm:pt modelId="{86BFB791-E82F-4EFC-B8D9-CB211ACCACDC}" type="pres">
      <dgm:prSet presAssocID="{EE7EFBA7-0C8D-444C-99FD-537B8518CCD6}" presName="parTxOnlySpace" presStyleCnt="0"/>
      <dgm:spPr/>
    </dgm:pt>
    <dgm:pt modelId="{E9A2A01D-5DC5-4697-AF49-F5664A8C29E7}" type="pres">
      <dgm:prSet presAssocID="{282E89FC-6C81-444D-8630-63CBF3A277F8}" presName="parTxOnly" presStyleLbl="node1" presStyleIdx="4" presStyleCnt="7">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5" presStyleCnt="7">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D83FC292-8D20-4BEF-8B08-02755693C0BA}" srcId="{818245FB-1EBF-4EB2-AC59-C35F8D826F8C}" destId="{12BA7BBC-DB67-422E-B988-E280B221EAE9}" srcOrd="2" destOrd="0" parTransId="{14A6F80D-0941-43CA-A668-73AC7CAD30C2}" sibTransId="{EDF18BCA-569B-46AA-A2EF-635A2B81646B}"/>
    <dgm:cxn modelId="{A32E9533-B4AB-3643-B7FA-F8F67CC12F08}" type="presOf" srcId="{AAACCAC9-C263-47B9-AD6C-EAEAFF61C06D}" destId="{976A23DE-62C8-44D9-BF17-DB2D8A6AB6EA}" srcOrd="0" destOrd="0" presId="urn:microsoft.com/office/officeart/2005/8/layout/chevron1"/>
    <dgm:cxn modelId="{72CA6FCE-8532-744F-876E-344F397720AF}" type="presOf" srcId="{25F2580B-7EDE-4BEB-964C-0C6F5C5A06B9}" destId="{1D1A7C83-7DE8-4F16-87FD-E3826B8BBBBB}" srcOrd="0" destOrd="0" presId="urn:microsoft.com/office/officeart/2005/8/layout/chevron1"/>
    <dgm:cxn modelId="{11E118C5-6929-43F5-BE95-80119F74982C}" srcId="{818245FB-1EBF-4EB2-AC59-C35F8D826F8C}" destId="{D38A2D48-096E-4043-BDF2-5335273D7867}" srcOrd="5" destOrd="0" parTransId="{159E548A-8F15-4605-8656-CF893CB8EE9B}" sibTransId="{CDF1578A-97DB-463E-8A5D-67591ED5D0BB}"/>
    <dgm:cxn modelId="{2F709212-AB82-7947-9751-AA6D22115012}" type="presOf" srcId="{818245FB-1EBF-4EB2-AC59-C35F8D826F8C}" destId="{FCA7F4F1-187E-4BFD-8857-D910A49D64FC}" srcOrd="0" destOrd="0" presId="urn:microsoft.com/office/officeart/2005/8/layout/chevron1"/>
    <dgm:cxn modelId="{D87DA416-CB90-403D-B519-B03F9EF52221}" srcId="{818245FB-1EBF-4EB2-AC59-C35F8D826F8C}" destId="{282E89FC-6C81-444D-8630-63CBF3A277F8}" srcOrd="4" destOrd="0" parTransId="{AF02C90A-280E-4982-BF46-1658C5C533CB}" sibTransId="{ACDD164D-11E3-4634-A5EF-9475257C95BC}"/>
    <dgm:cxn modelId="{AFF78E97-C19D-4357-BF1D-15EDE32C816C}" srcId="{818245FB-1EBF-4EB2-AC59-C35F8D826F8C}" destId="{E7362FE8-48E0-4CB4-AA50-358BE2945D02}" srcOrd="1" destOrd="0" parTransId="{6F462120-10DD-4229-AF71-A70D0CFABA8E}" sibTransId="{F4B79E4A-E797-46E1-AD7E-FDE96F17B42F}"/>
    <dgm:cxn modelId="{0C98AC68-93DD-294C-8572-5211EF06FE7C}" type="presOf" srcId="{282E89FC-6C81-444D-8630-63CBF3A277F8}" destId="{E9A2A01D-5DC5-4697-AF49-F5664A8C29E7}" srcOrd="0" destOrd="0" presId="urn:microsoft.com/office/officeart/2005/8/layout/chevron1"/>
    <dgm:cxn modelId="{4DD726C6-1FA4-4065-84C8-CF793B8DDFD8}" srcId="{818245FB-1EBF-4EB2-AC59-C35F8D826F8C}" destId="{25F2580B-7EDE-4BEB-964C-0C6F5C5A06B9}" srcOrd="3" destOrd="0" parTransId="{3C3F5EBE-B75E-4578-AFD4-6B217946E739}" sibTransId="{EE7EFBA7-0C8D-444C-99FD-537B8518CCD6}"/>
    <dgm:cxn modelId="{648232BB-C87A-46D2-BA4C-8C58A0394E84}" srcId="{818245FB-1EBF-4EB2-AC59-C35F8D826F8C}" destId="{AAACCAC9-C263-47B9-AD6C-EAEAFF61C06D}" srcOrd="6" destOrd="0" parTransId="{03BDC714-3B9A-4078-A2A2-AD99CC4CE20C}" sibTransId="{B714BFC4-11DD-471D-9ABA-BE6FA8AA11B8}"/>
    <dgm:cxn modelId="{C800C90F-0407-47C2-96C2-08D81DD9D3A1}" srcId="{818245FB-1EBF-4EB2-AC59-C35F8D826F8C}" destId="{B2BDE43C-A3A9-4BFE-8A99-411529F66520}" srcOrd="0" destOrd="0" parTransId="{5E4935CC-A870-4885-ABBD-65703C4069B4}" sibTransId="{6FC95DDF-A3F3-44B4-9DA8-562C682050C8}"/>
    <dgm:cxn modelId="{C1E6B829-179F-1B4C-9748-895642F160CA}" type="presOf" srcId="{D38A2D48-096E-4043-BDF2-5335273D7867}" destId="{D3F9296C-0EB5-4A6C-B52C-77566A0EA7F6}" srcOrd="0" destOrd="0" presId="urn:microsoft.com/office/officeart/2005/8/layout/chevron1"/>
    <dgm:cxn modelId="{B02E52DE-B504-7F4C-9462-8BC992A535B5}" type="presOf" srcId="{E7362FE8-48E0-4CB4-AA50-358BE2945D02}" destId="{C14D6DCF-FBBC-4DD7-B69C-07D2A3299035}" srcOrd="0" destOrd="0" presId="urn:microsoft.com/office/officeart/2005/8/layout/chevron1"/>
    <dgm:cxn modelId="{F3DE05CD-A3CC-E14E-96B0-75DFBCFF5A3C}" type="presOf" srcId="{B2BDE43C-A3A9-4BFE-8A99-411529F66520}" destId="{058F1F7E-0EC6-4D39-BEF3-AA2B3B3E711E}" srcOrd="0" destOrd="0" presId="urn:microsoft.com/office/officeart/2005/8/layout/chevron1"/>
    <dgm:cxn modelId="{D2D0A999-4586-644E-9D1A-275B621FAA3D}" type="presOf" srcId="{12BA7BBC-DB67-422E-B988-E280B221EAE9}" destId="{F2E7B69E-2335-40ED-BE5A-A9B78CED2DC7}" srcOrd="0" destOrd="0" presId="urn:microsoft.com/office/officeart/2005/8/layout/chevron1"/>
    <dgm:cxn modelId="{599095AD-9B57-D948-A43A-0CD0EFC34BF4}" type="presParOf" srcId="{FCA7F4F1-187E-4BFD-8857-D910A49D64FC}" destId="{058F1F7E-0EC6-4D39-BEF3-AA2B3B3E711E}" srcOrd="0" destOrd="0" presId="urn:microsoft.com/office/officeart/2005/8/layout/chevron1"/>
    <dgm:cxn modelId="{159080CB-FC7A-014B-BD95-9231EC2B8004}" type="presParOf" srcId="{FCA7F4F1-187E-4BFD-8857-D910A49D64FC}" destId="{E5442A0C-184C-46B2-B681-DE3EF271E7E6}" srcOrd="1" destOrd="0" presId="urn:microsoft.com/office/officeart/2005/8/layout/chevron1"/>
    <dgm:cxn modelId="{1E7AE1C3-34BB-A64D-B0C3-B30D40BE2CE8}" type="presParOf" srcId="{FCA7F4F1-187E-4BFD-8857-D910A49D64FC}" destId="{C14D6DCF-FBBC-4DD7-B69C-07D2A3299035}" srcOrd="2" destOrd="0" presId="urn:microsoft.com/office/officeart/2005/8/layout/chevron1"/>
    <dgm:cxn modelId="{3B44BEA0-C725-674F-925F-A608B958BEEE}" type="presParOf" srcId="{FCA7F4F1-187E-4BFD-8857-D910A49D64FC}" destId="{BCD82CD1-F1A0-4F3F-A914-F76A18AE28C5}" srcOrd="3" destOrd="0" presId="urn:microsoft.com/office/officeart/2005/8/layout/chevron1"/>
    <dgm:cxn modelId="{5C84C15E-3CBE-7B41-8805-05948A0062BB}" type="presParOf" srcId="{FCA7F4F1-187E-4BFD-8857-D910A49D64FC}" destId="{F2E7B69E-2335-40ED-BE5A-A9B78CED2DC7}" srcOrd="4" destOrd="0" presId="urn:microsoft.com/office/officeart/2005/8/layout/chevron1"/>
    <dgm:cxn modelId="{EC84C3FE-9D38-3742-8381-C60DC2004311}" type="presParOf" srcId="{FCA7F4F1-187E-4BFD-8857-D910A49D64FC}" destId="{82299440-7003-4AC3-909C-90E4255C2B6C}" srcOrd="5" destOrd="0" presId="urn:microsoft.com/office/officeart/2005/8/layout/chevron1"/>
    <dgm:cxn modelId="{9EDBCCBE-CD03-1248-A83F-E4EAEBE5040F}" type="presParOf" srcId="{FCA7F4F1-187E-4BFD-8857-D910A49D64FC}" destId="{1D1A7C83-7DE8-4F16-87FD-E3826B8BBBBB}" srcOrd="6" destOrd="0" presId="urn:microsoft.com/office/officeart/2005/8/layout/chevron1"/>
    <dgm:cxn modelId="{CA64427C-6CE0-2A46-AF98-FE836E74488B}" type="presParOf" srcId="{FCA7F4F1-187E-4BFD-8857-D910A49D64FC}" destId="{86BFB791-E82F-4EFC-B8D9-CB211ACCACDC}" srcOrd="7" destOrd="0" presId="urn:microsoft.com/office/officeart/2005/8/layout/chevron1"/>
    <dgm:cxn modelId="{16ED6B64-0885-454C-81EC-C807FBBE2D6F}" type="presParOf" srcId="{FCA7F4F1-187E-4BFD-8857-D910A49D64FC}" destId="{E9A2A01D-5DC5-4697-AF49-F5664A8C29E7}" srcOrd="8" destOrd="0" presId="urn:microsoft.com/office/officeart/2005/8/layout/chevron1"/>
    <dgm:cxn modelId="{69717758-CB69-3842-B9FE-7DA6F8E98E17}" type="presParOf" srcId="{FCA7F4F1-187E-4BFD-8857-D910A49D64FC}" destId="{705579A4-DE57-4A4E-A7BF-87B84FFDFD9D}" srcOrd="9" destOrd="0" presId="urn:microsoft.com/office/officeart/2005/8/layout/chevron1"/>
    <dgm:cxn modelId="{42D4C8D4-C12A-344A-8010-E32E7A725E6D}" type="presParOf" srcId="{FCA7F4F1-187E-4BFD-8857-D910A49D64FC}" destId="{D3F9296C-0EB5-4A6C-B52C-77566A0EA7F6}" srcOrd="10" destOrd="0" presId="urn:microsoft.com/office/officeart/2005/8/layout/chevron1"/>
    <dgm:cxn modelId="{A6E9591C-D39C-B942-8EEA-2B8EC691874C}" type="presParOf" srcId="{FCA7F4F1-187E-4BFD-8857-D910A49D64FC}" destId="{96BF82EF-C1B6-439B-85EC-61E61EF3AC41}" srcOrd="11" destOrd="0" presId="urn:microsoft.com/office/officeart/2005/8/layout/chevron1"/>
    <dgm:cxn modelId="{8EC88CDE-0A20-FA42-9CDB-59217BF06133}"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5F2580B-7EDE-4BEB-964C-0C6F5C5A06B9}">
      <dgm:prSet phldrT="[Text]"/>
      <dgm:spPr>
        <a:solidFill>
          <a:srgbClr val="006600"/>
        </a:solidFill>
      </dgm:spPr>
      <dgm:t>
        <a:bodyPr/>
        <a:lstStyle/>
        <a:p>
          <a:endParaRPr lang="en-US" dirty="0"/>
        </a:p>
      </dgm:t>
    </dgm:pt>
    <dgm:pt modelId="{3C3F5EBE-B75E-4578-AFD4-6B217946E739}" type="parTrans" cxnId="{4DD726C6-1FA4-4065-84C8-CF793B8DDFD8}">
      <dgm:prSet/>
      <dgm:spPr/>
      <dgm:t>
        <a:bodyPr/>
        <a:lstStyle/>
        <a:p>
          <a:endParaRPr lang="en-US"/>
        </a:p>
      </dgm:t>
    </dgm:pt>
    <dgm:pt modelId="{EE7EFBA7-0C8D-444C-99FD-537B8518CCD6}" type="sibTrans" cxnId="{4DD726C6-1FA4-4065-84C8-CF793B8DDFD8}">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B2BDE43C-A3A9-4BFE-8A99-411529F66520}">
      <dgm:prSet phldrT="[Text]"/>
      <dgm:spPr>
        <a:solidFill>
          <a:srgbClr val="006600"/>
        </a:solidFill>
      </dgm:spPr>
      <dgm:t>
        <a:bodyPr/>
        <a:lstStyle/>
        <a:p>
          <a:endParaRPr lang="en-US" dirty="0"/>
        </a:p>
      </dgm:t>
    </dgm:pt>
    <dgm:pt modelId="{5E4935CC-A870-4885-ABBD-65703C4069B4}" type="parTrans" cxnId="{C800C90F-0407-47C2-96C2-08D81DD9D3A1}">
      <dgm:prSet/>
      <dgm:spPr/>
      <dgm:t>
        <a:bodyPr/>
        <a:lstStyle/>
        <a:p>
          <a:endParaRPr lang="en-US"/>
        </a:p>
      </dgm:t>
    </dgm:pt>
    <dgm:pt modelId="{6FC95DDF-A3F3-44B4-9DA8-562C682050C8}" type="sibTrans" cxnId="{C800C90F-0407-47C2-96C2-08D81DD9D3A1}">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058F1F7E-0EC6-4D39-BEF3-AA2B3B3E711E}" type="pres">
      <dgm:prSet presAssocID="{B2BDE43C-A3A9-4BFE-8A99-411529F66520}" presName="parTxOnly" presStyleLbl="node1" presStyleIdx="0" presStyleCnt="7">
        <dgm:presLayoutVars>
          <dgm:chMax val="0"/>
          <dgm:chPref val="0"/>
          <dgm:bulletEnabled val="1"/>
        </dgm:presLayoutVars>
      </dgm:prSet>
      <dgm:spPr/>
      <dgm:t>
        <a:bodyPr/>
        <a:lstStyle/>
        <a:p>
          <a:endParaRPr lang="en-US"/>
        </a:p>
      </dgm:t>
    </dgm:pt>
    <dgm:pt modelId="{E5442A0C-184C-46B2-B681-DE3EF271E7E6}" type="pres">
      <dgm:prSet presAssocID="{6FC95DDF-A3F3-44B4-9DA8-562C682050C8}" presName="parTxOnlySpace" presStyleCnt="0"/>
      <dgm:spPr/>
    </dgm:pt>
    <dgm:pt modelId="{C14D6DCF-FBBC-4DD7-B69C-07D2A3299035}" type="pres">
      <dgm:prSet presAssocID="{E7362FE8-48E0-4CB4-AA50-358BE2945D02}" presName="parTxOnly" presStyleLbl="node1" presStyleIdx="1"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F2E7B69E-2335-40ED-BE5A-A9B78CED2DC7}" type="pres">
      <dgm:prSet presAssocID="{12BA7BBC-DB67-422E-B988-E280B221EAE9}" presName="parTxOnly" presStyleLbl="node1" presStyleIdx="2" presStyleCnt="7">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1D1A7C83-7DE8-4F16-87FD-E3826B8BBBBB}" type="pres">
      <dgm:prSet presAssocID="{25F2580B-7EDE-4BEB-964C-0C6F5C5A06B9}" presName="parTxOnly" presStyleLbl="node1" presStyleIdx="3" presStyleCnt="7">
        <dgm:presLayoutVars>
          <dgm:chMax val="0"/>
          <dgm:chPref val="0"/>
          <dgm:bulletEnabled val="1"/>
        </dgm:presLayoutVars>
      </dgm:prSet>
      <dgm:spPr/>
      <dgm:t>
        <a:bodyPr/>
        <a:lstStyle/>
        <a:p>
          <a:endParaRPr lang="en-US"/>
        </a:p>
      </dgm:t>
    </dgm:pt>
    <dgm:pt modelId="{86BFB791-E82F-4EFC-B8D9-CB211ACCACDC}" type="pres">
      <dgm:prSet presAssocID="{EE7EFBA7-0C8D-444C-99FD-537B8518CCD6}" presName="parTxOnlySpace" presStyleCnt="0"/>
      <dgm:spPr/>
    </dgm:pt>
    <dgm:pt modelId="{E9A2A01D-5DC5-4697-AF49-F5664A8C29E7}" type="pres">
      <dgm:prSet presAssocID="{282E89FC-6C81-444D-8630-63CBF3A277F8}" presName="parTxOnly" presStyleLbl="node1" presStyleIdx="4" presStyleCnt="7">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5" presStyleCnt="7">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D83FC292-8D20-4BEF-8B08-02755693C0BA}" srcId="{818245FB-1EBF-4EB2-AC59-C35F8D826F8C}" destId="{12BA7BBC-DB67-422E-B988-E280B221EAE9}" srcOrd="2" destOrd="0" parTransId="{14A6F80D-0941-43CA-A668-73AC7CAD30C2}" sibTransId="{EDF18BCA-569B-46AA-A2EF-635A2B81646B}"/>
    <dgm:cxn modelId="{F63476E8-95F5-5F41-87F0-904025C8557E}" type="presOf" srcId="{B2BDE43C-A3A9-4BFE-8A99-411529F66520}" destId="{058F1F7E-0EC6-4D39-BEF3-AA2B3B3E711E}" srcOrd="0" destOrd="0" presId="urn:microsoft.com/office/officeart/2005/8/layout/chevron1"/>
    <dgm:cxn modelId="{AFF78E97-C19D-4357-BF1D-15EDE32C816C}" srcId="{818245FB-1EBF-4EB2-AC59-C35F8D826F8C}" destId="{E7362FE8-48E0-4CB4-AA50-358BE2945D02}" srcOrd="1" destOrd="0" parTransId="{6F462120-10DD-4229-AF71-A70D0CFABA8E}" sibTransId="{F4B79E4A-E797-46E1-AD7E-FDE96F17B42F}"/>
    <dgm:cxn modelId="{C800C90F-0407-47C2-96C2-08D81DD9D3A1}" srcId="{818245FB-1EBF-4EB2-AC59-C35F8D826F8C}" destId="{B2BDE43C-A3A9-4BFE-8A99-411529F66520}" srcOrd="0" destOrd="0" parTransId="{5E4935CC-A870-4885-ABBD-65703C4069B4}" sibTransId="{6FC95DDF-A3F3-44B4-9DA8-562C682050C8}"/>
    <dgm:cxn modelId="{1BC0AB0B-0A97-5449-A62E-CF68E7E2C013}" type="presOf" srcId="{818245FB-1EBF-4EB2-AC59-C35F8D826F8C}" destId="{FCA7F4F1-187E-4BFD-8857-D910A49D64FC}" srcOrd="0" destOrd="0" presId="urn:microsoft.com/office/officeart/2005/8/layout/chevron1"/>
    <dgm:cxn modelId="{648232BB-C87A-46D2-BA4C-8C58A0394E84}" srcId="{818245FB-1EBF-4EB2-AC59-C35F8D826F8C}" destId="{AAACCAC9-C263-47B9-AD6C-EAEAFF61C06D}" srcOrd="6" destOrd="0" parTransId="{03BDC714-3B9A-4078-A2A2-AD99CC4CE20C}" sibTransId="{B714BFC4-11DD-471D-9ABA-BE6FA8AA11B8}"/>
    <dgm:cxn modelId="{89DBDE25-C3E0-0E49-A03D-6CDE641B8BFC}" type="presOf" srcId="{25F2580B-7EDE-4BEB-964C-0C6F5C5A06B9}" destId="{1D1A7C83-7DE8-4F16-87FD-E3826B8BBBBB}" srcOrd="0" destOrd="0" presId="urn:microsoft.com/office/officeart/2005/8/layout/chevron1"/>
    <dgm:cxn modelId="{D9786F54-3F9F-804E-B637-9817428E1C96}" type="presOf" srcId="{D38A2D48-096E-4043-BDF2-5335273D7867}" destId="{D3F9296C-0EB5-4A6C-B52C-77566A0EA7F6}" srcOrd="0" destOrd="0" presId="urn:microsoft.com/office/officeart/2005/8/layout/chevron1"/>
    <dgm:cxn modelId="{74956906-1E05-9448-9948-B45B1FD9F751}" type="presOf" srcId="{282E89FC-6C81-444D-8630-63CBF3A277F8}" destId="{E9A2A01D-5DC5-4697-AF49-F5664A8C29E7}" srcOrd="0" destOrd="0" presId="urn:microsoft.com/office/officeart/2005/8/layout/chevron1"/>
    <dgm:cxn modelId="{D87DA416-CB90-403D-B519-B03F9EF52221}" srcId="{818245FB-1EBF-4EB2-AC59-C35F8D826F8C}" destId="{282E89FC-6C81-444D-8630-63CBF3A277F8}" srcOrd="4" destOrd="0" parTransId="{AF02C90A-280E-4982-BF46-1658C5C533CB}" sibTransId="{ACDD164D-11E3-4634-A5EF-9475257C95BC}"/>
    <dgm:cxn modelId="{11E118C5-6929-43F5-BE95-80119F74982C}" srcId="{818245FB-1EBF-4EB2-AC59-C35F8D826F8C}" destId="{D38A2D48-096E-4043-BDF2-5335273D7867}" srcOrd="5" destOrd="0" parTransId="{159E548A-8F15-4605-8656-CF893CB8EE9B}" sibTransId="{CDF1578A-97DB-463E-8A5D-67591ED5D0BB}"/>
    <dgm:cxn modelId="{4DD726C6-1FA4-4065-84C8-CF793B8DDFD8}" srcId="{818245FB-1EBF-4EB2-AC59-C35F8D826F8C}" destId="{25F2580B-7EDE-4BEB-964C-0C6F5C5A06B9}" srcOrd="3" destOrd="0" parTransId="{3C3F5EBE-B75E-4578-AFD4-6B217946E739}" sibTransId="{EE7EFBA7-0C8D-444C-99FD-537B8518CCD6}"/>
    <dgm:cxn modelId="{E8D0593E-FFAF-054C-98E5-6A8485CEC2B4}" type="presOf" srcId="{E7362FE8-48E0-4CB4-AA50-358BE2945D02}" destId="{C14D6DCF-FBBC-4DD7-B69C-07D2A3299035}" srcOrd="0" destOrd="0" presId="urn:microsoft.com/office/officeart/2005/8/layout/chevron1"/>
    <dgm:cxn modelId="{0EFB63F6-E342-304C-9858-66EF070743C7}" type="presOf" srcId="{AAACCAC9-C263-47B9-AD6C-EAEAFF61C06D}" destId="{976A23DE-62C8-44D9-BF17-DB2D8A6AB6EA}" srcOrd="0" destOrd="0" presId="urn:microsoft.com/office/officeart/2005/8/layout/chevron1"/>
    <dgm:cxn modelId="{4B3685BD-CDB4-7143-8156-D24A5C70FBE9}" type="presOf" srcId="{12BA7BBC-DB67-422E-B988-E280B221EAE9}" destId="{F2E7B69E-2335-40ED-BE5A-A9B78CED2DC7}" srcOrd="0" destOrd="0" presId="urn:microsoft.com/office/officeart/2005/8/layout/chevron1"/>
    <dgm:cxn modelId="{FCD257D4-8BC9-174F-8DCC-7D8B31A890C6}" type="presParOf" srcId="{FCA7F4F1-187E-4BFD-8857-D910A49D64FC}" destId="{058F1F7E-0EC6-4D39-BEF3-AA2B3B3E711E}" srcOrd="0" destOrd="0" presId="urn:microsoft.com/office/officeart/2005/8/layout/chevron1"/>
    <dgm:cxn modelId="{3DC389DB-E8E3-074F-A1F1-0D1FE0792EA8}" type="presParOf" srcId="{FCA7F4F1-187E-4BFD-8857-D910A49D64FC}" destId="{E5442A0C-184C-46B2-B681-DE3EF271E7E6}" srcOrd="1" destOrd="0" presId="urn:microsoft.com/office/officeart/2005/8/layout/chevron1"/>
    <dgm:cxn modelId="{8B4C7B34-8369-234C-A3E2-FD2037EF9831}" type="presParOf" srcId="{FCA7F4F1-187E-4BFD-8857-D910A49D64FC}" destId="{C14D6DCF-FBBC-4DD7-B69C-07D2A3299035}" srcOrd="2" destOrd="0" presId="urn:microsoft.com/office/officeart/2005/8/layout/chevron1"/>
    <dgm:cxn modelId="{EEEEE49C-1E9B-884C-AE38-2754CF2184E2}" type="presParOf" srcId="{FCA7F4F1-187E-4BFD-8857-D910A49D64FC}" destId="{BCD82CD1-F1A0-4F3F-A914-F76A18AE28C5}" srcOrd="3" destOrd="0" presId="urn:microsoft.com/office/officeart/2005/8/layout/chevron1"/>
    <dgm:cxn modelId="{188AA681-608F-774D-A6A7-3C28306DAC1A}" type="presParOf" srcId="{FCA7F4F1-187E-4BFD-8857-D910A49D64FC}" destId="{F2E7B69E-2335-40ED-BE5A-A9B78CED2DC7}" srcOrd="4" destOrd="0" presId="urn:microsoft.com/office/officeart/2005/8/layout/chevron1"/>
    <dgm:cxn modelId="{013C14F0-CF86-7546-B088-7F366691AAB2}" type="presParOf" srcId="{FCA7F4F1-187E-4BFD-8857-D910A49D64FC}" destId="{82299440-7003-4AC3-909C-90E4255C2B6C}" srcOrd="5" destOrd="0" presId="urn:microsoft.com/office/officeart/2005/8/layout/chevron1"/>
    <dgm:cxn modelId="{92713E71-63CE-3543-BE1A-04BA9E191939}" type="presParOf" srcId="{FCA7F4F1-187E-4BFD-8857-D910A49D64FC}" destId="{1D1A7C83-7DE8-4F16-87FD-E3826B8BBBBB}" srcOrd="6" destOrd="0" presId="urn:microsoft.com/office/officeart/2005/8/layout/chevron1"/>
    <dgm:cxn modelId="{AF5CBD36-9AEF-3E48-8B7E-4CB19B7A590D}" type="presParOf" srcId="{FCA7F4F1-187E-4BFD-8857-D910A49D64FC}" destId="{86BFB791-E82F-4EFC-B8D9-CB211ACCACDC}" srcOrd="7" destOrd="0" presId="urn:microsoft.com/office/officeart/2005/8/layout/chevron1"/>
    <dgm:cxn modelId="{FDA72792-82DD-F443-9752-FBC60391A611}" type="presParOf" srcId="{FCA7F4F1-187E-4BFD-8857-D910A49D64FC}" destId="{E9A2A01D-5DC5-4697-AF49-F5664A8C29E7}" srcOrd="8" destOrd="0" presId="urn:microsoft.com/office/officeart/2005/8/layout/chevron1"/>
    <dgm:cxn modelId="{08351D7E-F02A-3A4A-9083-1BDD076BAC83}" type="presParOf" srcId="{FCA7F4F1-187E-4BFD-8857-D910A49D64FC}" destId="{705579A4-DE57-4A4E-A7BF-87B84FFDFD9D}" srcOrd="9" destOrd="0" presId="urn:microsoft.com/office/officeart/2005/8/layout/chevron1"/>
    <dgm:cxn modelId="{4512087A-24EF-5A4D-908C-216D6E10B1C7}" type="presParOf" srcId="{FCA7F4F1-187E-4BFD-8857-D910A49D64FC}" destId="{D3F9296C-0EB5-4A6C-B52C-77566A0EA7F6}" srcOrd="10" destOrd="0" presId="urn:microsoft.com/office/officeart/2005/8/layout/chevron1"/>
    <dgm:cxn modelId="{71A1CDAD-E6ED-CE46-A6AF-EAEC61A5C53D}" type="presParOf" srcId="{FCA7F4F1-187E-4BFD-8857-D910A49D64FC}" destId="{96BF82EF-C1B6-439B-85EC-61E61EF3AC41}" srcOrd="11" destOrd="0" presId="urn:microsoft.com/office/officeart/2005/8/layout/chevron1"/>
    <dgm:cxn modelId="{EA89D637-6D88-1E4B-92A1-BE64EA85579A}"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4325B3C-F3B5-44FE-BD15-6655B68DAFAF}" type="parTrans" cxnId="{45332589-7568-4959-A597-5FA4F4660C34}">
      <dgm:prSet/>
      <dgm:spPr/>
      <dgm:t>
        <a:bodyPr/>
        <a:lstStyle/>
        <a:p>
          <a:endParaRPr lang="en-US"/>
        </a:p>
      </dgm:t>
    </dgm:pt>
    <dgm:pt modelId="{006500A3-9002-4BDD-BC5B-EF62E1470ABA}" type="sibTrans" cxnId="{45332589-7568-4959-A597-5FA4F4660C3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A7692F45-B66B-4208-8CC7-0E7645B2141B}" type="pres">
      <dgm:prSet presAssocID="{F698F4DE-218B-46DB-BACF-61795119861C}" presName="parTxOnly" presStyleLbl="node1" presStyleIdx="0"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9231EE33-C4A7-4380-B54B-FEC70E0A52F2}" type="pres">
      <dgm:prSet presAssocID="{CDBD5644-C2C7-439D-96A1-AA8892BF7059}" presName="parTxOnly" presStyleLbl="node1" presStyleIdx="1"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2"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3" presStyleCnt="7">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E9A2A01D-5DC5-4697-AF49-F5664A8C29E7}" type="pres">
      <dgm:prSet presAssocID="{282E89FC-6C81-444D-8630-63CBF3A277F8}" presName="parTxOnly" presStyleLbl="node1" presStyleIdx="4" presStyleCnt="7">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5" presStyleCnt="7">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CEF19E02-9981-498B-88BD-3E275AF8D76E}" srcId="{818245FB-1EBF-4EB2-AC59-C35F8D826F8C}" destId="{F698F4DE-218B-46DB-BACF-61795119861C}" srcOrd="0" destOrd="0" parTransId="{EEBF4BAC-7EC6-49D3-A5BD-31C7ABD816A5}" sibTransId="{AABDB0AA-7E66-42C6-B8A1-46B7D78AFA3E}"/>
    <dgm:cxn modelId="{E3EF604E-0A09-5346-883F-2692B2C09AD8}" type="presOf" srcId="{AAACCAC9-C263-47B9-AD6C-EAEAFF61C06D}" destId="{976A23DE-62C8-44D9-BF17-DB2D8A6AB6EA}" srcOrd="0" destOrd="0" presId="urn:microsoft.com/office/officeart/2005/8/layout/chevron1"/>
    <dgm:cxn modelId="{61824F6E-63E6-FF4A-BADD-2C06C048F20A}" type="presOf" srcId="{F698F4DE-218B-46DB-BACF-61795119861C}" destId="{A7692F45-B66B-4208-8CC7-0E7645B2141B}" srcOrd="0" destOrd="0" presId="urn:microsoft.com/office/officeart/2005/8/layout/chevron1"/>
    <dgm:cxn modelId="{AFF78E97-C19D-4357-BF1D-15EDE32C816C}" srcId="{818245FB-1EBF-4EB2-AC59-C35F8D826F8C}" destId="{E7362FE8-48E0-4CB4-AA50-358BE2945D02}" srcOrd="2" destOrd="0" parTransId="{6F462120-10DD-4229-AF71-A70D0CFABA8E}" sibTransId="{F4B79E4A-E797-46E1-AD7E-FDE96F17B42F}"/>
    <dgm:cxn modelId="{1A81F152-976F-3840-B4B0-894E907E416D}" type="presOf" srcId="{CDBD5644-C2C7-439D-96A1-AA8892BF7059}" destId="{9231EE33-C4A7-4380-B54B-FEC70E0A52F2}" srcOrd="0" destOrd="0" presId="urn:microsoft.com/office/officeart/2005/8/layout/chevron1"/>
    <dgm:cxn modelId="{45332589-7568-4959-A597-5FA4F4660C34}" srcId="{818245FB-1EBF-4EB2-AC59-C35F8D826F8C}" destId="{CDBD5644-C2C7-439D-96A1-AA8892BF7059}" srcOrd="1" destOrd="0" parTransId="{04325B3C-F3B5-44FE-BD15-6655B68DAFAF}" sibTransId="{006500A3-9002-4BDD-BC5B-EF62E1470ABA}"/>
    <dgm:cxn modelId="{648232BB-C87A-46D2-BA4C-8C58A0394E84}" srcId="{818245FB-1EBF-4EB2-AC59-C35F8D826F8C}" destId="{AAACCAC9-C263-47B9-AD6C-EAEAFF61C06D}" srcOrd="6" destOrd="0" parTransId="{03BDC714-3B9A-4078-A2A2-AD99CC4CE20C}" sibTransId="{B714BFC4-11DD-471D-9ABA-BE6FA8AA11B8}"/>
    <dgm:cxn modelId="{4E1B823D-570C-4C6E-A38A-43086BE68846}" srcId="{818245FB-1EBF-4EB2-AC59-C35F8D826F8C}" destId="{9DF4070E-7A8B-4E47-8DD4-236774B73D33}" srcOrd="3" destOrd="0" parTransId="{8C8D9C1B-B181-4930-AF8C-3AE549685114}" sibTransId="{864E6D59-98D3-4787-B5EF-A40EB1BDFBDC}"/>
    <dgm:cxn modelId="{84EE9EAB-6702-8146-98AE-4D3B7D289954}" type="presOf" srcId="{818245FB-1EBF-4EB2-AC59-C35F8D826F8C}" destId="{FCA7F4F1-187E-4BFD-8857-D910A49D64FC}" srcOrd="0" destOrd="0" presId="urn:microsoft.com/office/officeart/2005/8/layout/chevron1"/>
    <dgm:cxn modelId="{D87DA416-CB90-403D-B519-B03F9EF52221}" srcId="{818245FB-1EBF-4EB2-AC59-C35F8D826F8C}" destId="{282E89FC-6C81-444D-8630-63CBF3A277F8}" srcOrd="4" destOrd="0" parTransId="{AF02C90A-280E-4982-BF46-1658C5C533CB}" sibTransId="{ACDD164D-11E3-4634-A5EF-9475257C95BC}"/>
    <dgm:cxn modelId="{E2D3F18C-DDBB-1444-BF13-22F03D2E7AEC}" type="presOf" srcId="{282E89FC-6C81-444D-8630-63CBF3A277F8}" destId="{E9A2A01D-5DC5-4697-AF49-F5664A8C29E7}" srcOrd="0" destOrd="0" presId="urn:microsoft.com/office/officeart/2005/8/layout/chevron1"/>
    <dgm:cxn modelId="{11E118C5-6929-43F5-BE95-80119F74982C}" srcId="{818245FB-1EBF-4EB2-AC59-C35F8D826F8C}" destId="{D38A2D48-096E-4043-BDF2-5335273D7867}" srcOrd="5" destOrd="0" parTransId="{159E548A-8F15-4605-8656-CF893CB8EE9B}" sibTransId="{CDF1578A-97DB-463E-8A5D-67591ED5D0BB}"/>
    <dgm:cxn modelId="{6CD9B0EC-4B05-3A42-8993-1062C5442CDB}" type="presOf" srcId="{E7362FE8-48E0-4CB4-AA50-358BE2945D02}" destId="{C14D6DCF-FBBC-4DD7-B69C-07D2A3299035}" srcOrd="0" destOrd="0" presId="urn:microsoft.com/office/officeart/2005/8/layout/chevron1"/>
    <dgm:cxn modelId="{54CF0EDD-3E45-7D45-BB9E-DCB46643A751}" type="presOf" srcId="{D38A2D48-096E-4043-BDF2-5335273D7867}" destId="{D3F9296C-0EB5-4A6C-B52C-77566A0EA7F6}" srcOrd="0" destOrd="0" presId="urn:microsoft.com/office/officeart/2005/8/layout/chevron1"/>
    <dgm:cxn modelId="{CA0D11EA-4189-7641-B15E-F41E5B18E0D6}" type="presOf" srcId="{9DF4070E-7A8B-4E47-8DD4-236774B73D33}" destId="{975BA3FF-EEDC-4513-A449-B9A87478C823}" srcOrd="0" destOrd="0" presId="urn:microsoft.com/office/officeart/2005/8/layout/chevron1"/>
    <dgm:cxn modelId="{948F27A6-5FDD-364C-AB0D-ADAECA469DA0}" type="presParOf" srcId="{FCA7F4F1-187E-4BFD-8857-D910A49D64FC}" destId="{A7692F45-B66B-4208-8CC7-0E7645B2141B}" srcOrd="0" destOrd="0" presId="urn:microsoft.com/office/officeart/2005/8/layout/chevron1"/>
    <dgm:cxn modelId="{49FBADF8-D780-7A4F-AC47-2A34D0745D77}" type="presParOf" srcId="{FCA7F4F1-187E-4BFD-8857-D910A49D64FC}" destId="{79F29559-95D6-4909-A81C-8801508C66D8}" srcOrd="1" destOrd="0" presId="urn:microsoft.com/office/officeart/2005/8/layout/chevron1"/>
    <dgm:cxn modelId="{78DD4864-5F04-DD43-8172-C44084A81979}" type="presParOf" srcId="{FCA7F4F1-187E-4BFD-8857-D910A49D64FC}" destId="{9231EE33-C4A7-4380-B54B-FEC70E0A52F2}" srcOrd="2" destOrd="0" presId="urn:microsoft.com/office/officeart/2005/8/layout/chevron1"/>
    <dgm:cxn modelId="{E8C5374D-EE8B-1442-8E94-7C14E7CF4A6A}" type="presParOf" srcId="{FCA7F4F1-187E-4BFD-8857-D910A49D64FC}" destId="{C1AFBBCB-8396-4979-82D1-CDB7C5E3BCF8}" srcOrd="3" destOrd="0" presId="urn:microsoft.com/office/officeart/2005/8/layout/chevron1"/>
    <dgm:cxn modelId="{8C5185A0-7546-1649-8F79-5DFEFE3E7088}" type="presParOf" srcId="{FCA7F4F1-187E-4BFD-8857-D910A49D64FC}" destId="{C14D6DCF-FBBC-4DD7-B69C-07D2A3299035}" srcOrd="4" destOrd="0" presId="urn:microsoft.com/office/officeart/2005/8/layout/chevron1"/>
    <dgm:cxn modelId="{38AE0C4D-05EB-C447-98CD-265436B1DBE5}" type="presParOf" srcId="{FCA7F4F1-187E-4BFD-8857-D910A49D64FC}" destId="{BCD82CD1-F1A0-4F3F-A914-F76A18AE28C5}" srcOrd="5" destOrd="0" presId="urn:microsoft.com/office/officeart/2005/8/layout/chevron1"/>
    <dgm:cxn modelId="{E4D901D4-8161-F74B-A3D8-20C71D59C80E}" type="presParOf" srcId="{FCA7F4F1-187E-4BFD-8857-D910A49D64FC}" destId="{975BA3FF-EEDC-4513-A449-B9A87478C823}" srcOrd="6" destOrd="0" presId="urn:microsoft.com/office/officeart/2005/8/layout/chevron1"/>
    <dgm:cxn modelId="{55C086F8-9148-6F43-A5B6-C77D39E5644F}" type="presParOf" srcId="{FCA7F4F1-187E-4BFD-8857-D910A49D64FC}" destId="{DC899C53-B7AB-4F85-A369-3EFCC4197167}" srcOrd="7" destOrd="0" presId="urn:microsoft.com/office/officeart/2005/8/layout/chevron1"/>
    <dgm:cxn modelId="{62B0AC7A-90A6-CE4F-9698-7C4987249660}" type="presParOf" srcId="{FCA7F4F1-187E-4BFD-8857-D910A49D64FC}" destId="{E9A2A01D-5DC5-4697-AF49-F5664A8C29E7}" srcOrd="8" destOrd="0" presId="urn:microsoft.com/office/officeart/2005/8/layout/chevron1"/>
    <dgm:cxn modelId="{9A2F551E-E4CB-8C46-AD0C-845CE345ED7F}" type="presParOf" srcId="{FCA7F4F1-187E-4BFD-8857-D910A49D64FC}" destId="{705579A4-DE57-4A4E-A7BF-87B84FFDFD9D}" srcOrd="9" destOrd="0" presId="urn:microsoft.com/office/officeart/2005/8/layout/chevron1"/>
    <dgm:cxn modelId="{9496BBE8-945B-A34E-9D4D-122B8E589A59}" type="presParOf" srcId="{FCA7F4F1-187E-4BFD-8857-D910A49D64FC}" destId="{D3F9296C-0EB5-4A6C-B52C-77566A0EA7F6}" srcOrd="10" destOrd="0" presId="urn:microsoft.com/office/officeart/2005/8/layout/chevron1"/>
    <dgm:cxn modelId="{6CACDC8B-D964-B346-A04A-56F146D951E4}" type="presParOf" srcId="{FCA7F4F1-187E-4BFD-8857-D910A49D64FC}" destId="{96BF82EF-C1B6-439B-85EC-61E61EF3AC41}" srcOrd="11" destOrd="0" presId="urn:microsoft.com/office/officeart/2005/8/layout/chevron1"/>
    <dgm:cxn modelId="{3C0882D2-939C-6F4B-83AE-1E7C90772CA9}"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4325B3C-F3B5-44FE-BD15-6655B68DAFAF}" type="parTrans" cxnId="{45332589-7568-4959-A597-5FA4F4660C34}">
      <dgm:prSet/>
      <dgm:spPr/>
      <dgm:t>
        <a:bodyPr/>
        <a:lstStyle/>
        <a:p>
          <a:endParaRPr lang="en-US"/>
        </a:p>
      </dgm:t>
    </dgm:pt>
    <dgm:pt modelId="{006500A3-9002-4BDD-BC5B-EF62E1470ABA}" type="sibTrans" cxnId="{45332589-7568-4959-A597-5FA4F4660C3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A7692F45-B66B-4208-8CC7-0E7645B2141B}" type="pres">
      <dgm:prSet presAssocID="{F698F4DE-218B-46DB-BACF-61795119861C}" presName="parTxOnly" presStyleLbl="node1" presStyleIdx="0"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9231EE33-C4A7-4380-B54B-FEC70E0A52F2}" type="pres">
      <dgm:prSet presAssocID="{CDBD5644-C2C7-439D-96A1-AA8892BF7059}" presName="parTxOnly" presStyleLbl="node1" presStyleIdx="1"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2"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3" presStyleCnt="7">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E9A2A01D-5DC5-4697-AF49-F5664A8C29E7}" type="pres">
      <dgm:prSet presAssocID="{282E89FC-6C81-444D-8630-63CBF3A277F8}" presName="parTxOnly" presStyleLbl="node1" presStyleIdx="4" presStyleCnt="7">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5" presStyleCnt="7">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63FDFF4D-0A1D-FF4E-9FF5-44943A823DCF}" type="presOf" srcId="{818245FB-1EBF-4EB2-AC59-C35F8D826F8C}" destId="{FCA7F4F1-187E-4BFD-8857-D910A49D64FC}" srcOrd="0" destOrd="0" presId="urn:microsoft.com/office/officeart/2005/8/layout/chevron1"/>
    <dgm:cxn modelId="{11E118C5-6929-43F5-BE95-80119F74982C}" srcId="{818245FB-1EBF-4EB2-AC59-C35F8D826F8C}" destId="{D38A2D48-096E-4043-BDF2-5335273D7867}" srcOrd="5" destOrd="0" parTransId="{159E548A-8F15-4605-8656-CF893CB8EE9B}" sibTransId="{CDF1578A-97DB-463E-8A5D-67591ED5D0BB}"/>
    <dgm:cxn modelId="{80E5DD57-4126-8E47-98EE-54441A17F441}" type="presOf" srcId="{F698F4DE-218B-46DB-BACF-61795119861C}" destId="{A7692F45-B66B-4208-8CC7-0E7645B2141B}" srcOrd="0" destOrd="0" presId="urn:microsoft.com/office/officeart/2005/8/layout/chevron1"/>
    <dgm:cxn modelId="{D87DA416-CB90-403D-B519-B03F9EF52221}" srcId="{818245FB-1EBF-4EB2-AC59-C35F8D826F8C}" destId="{282E89FC-6C81-444D-8630-63CBF3A277F8}" srcOrd="4" destOrd="0" parTransId="{AF02C90A-280E-4982-BF46-1658C5C533CB}" sibTransId="{ACDD164D-11E3-4634-A5EF-9475257C95BC}"/>
    <dgm:cxn modelId="{AFF78E97-C19D-4357-BF1D-15EDE32C816C}" srcId="{818245FB-1EBF-4EB2-AC59-C35F8D826F8C}" destId="{E7362FE8-48E0-4CB4-AA50-358BE2945D02}" srcOrd="2" destOrd="0" parTransId="{6F462120-10DD-4229-AF71-A70D0CFABA8E}" sibTransId="{F4B79E4A-E797-46E1-AD7E-FDE96F17B42F}"/>
    <dgm:cxn modelId="{CF90D1B5-0829-2342-B1B0-BF4D740F707A}" type="presOf" srcId="{E7362FE8-48E0-4CB4-AA50-358BE2945D02}" destId="{C14D6DCF-FBBC-4DD7-B69C-07D2A3299035}" srcOrd="0" destOrd="0" presId="urn:microsoft.com/office/officeart/2005/8/layout/chevron1"/>
    <dgm:cxn modelId="{45332589-7568-4959-A597-5FA4F4660C34}" srcId="{818245FB-1EBF-4EB2-AC59-C35F8D826F8C}" destId="{CDBD5644-C2C7-439D-96A1-AA8892BF7059}" srcOrd="1" destOrd="0" parTransId="{04325B3C-F3B5-44FE-BD15-6655B68DAFAF}" sibTransId="{006500A3-9002-4BDD-BC5B-EF62E1470ABA}"/>
    <dgm:cxn modelId="{4E1B823D-570C-4C6E-A38A-43086BE68846}" srcId="{818245FB-1EBF-4EB2-AC59-C35F8D826F8C}" destId="{9DF4070E-7A8B-4E47-8DD4-236774B73D33}" srcOrd="3" destOrd="0" parTransId="{8C8D9C1B-B181-4930-AF8C-3AE549685114}" sibTransId="{864E6D59-98D3-4787-B5EF-A40EB1BDFBDC}"/>
    <dgm:cxn modelId="{C16AC9A8-A95A-7548-A16B-6790DC44542C}" type="presOf" srcId="{CDBD5644-C2C7-439D-96A1-AA8892BF7059}" destId="{9231EE33-C4A7-4380-B54B-FEC70E0A52F2}" srcOrd="0" destOrd="0" presId="urn:microsoft.com/office/officeart/2005/8/layout/chevron1"/>
    <dgm:cxn modelId="{648232BB-C87A-46D2-BA4C-8C58A0394E84}" srcId="{818245FB-1EBF-4EB2-AC59-C35F8D826F8C}" destId="{AAACCAC9-C263-47B9-AD6C-EAEAFF61C06D}" srcOrd="6" destOrd="0" parTransId="{03BDC714-3B9A-4078-A2A2-AD99CC4CE20C}" sibTransId="{B714BFC4-11DD-471D-9ABA-BE6FA8AA11B8}"/>
    <dgm:cxn modelId="{BDBE63F4-A678-1744-8123-C573D5522CA3}" type="presOf" srcId="{D38A2D48-096E-4043-BDF2-5335273D7867}" destId="{D3F9296C-0EB5-4A6C-B52C-77566A0EA7F6}" srcOrd="0" destOrd="0" presId="urn:microsoft.com/office/officeart/2005/8/layout/chevron1"/>
    <dgm:cxn modelId="{64FA8DF1-68F6-7C46-B396-BA05ECCAFDCA}" type="presOf" srcId="{AAACCAC9-C263-47B9-AD6C-EAEAFF61C06D}" destId="{976A23DE-62C8-44D9-BF17-DB2D8A6AB6EA}" srcOrd="0" destOrd="0" presId="urn:microsoft.com/office/officeart/2005/8/layout/chevron1"/>
    <dgm:cxn modelId="{CEF19E02-9981-498B-88BD-3E275AF8D76E}" srcId="{818245FB-1EBF-4EB2-AC59-C35F8D826F8C}" destId="{F698F4DE-218B-46DB-BACF-61795119861C}" srcOrd="0" destOrd="0" parTransId="{EEBF4BAC-7EC6-49D3-A5BD-31C7ABD816A5}" sibTransId="{AABDB0AA-7E66-42C6-B8A1-46B7D78AFA3E}"/>
    <dgm:cxn modelId="{3398E149-F291-F742-8136-1591B1B5153E}" type="presOf" srcId="{282E89FC-6C81-444D-8630-63CBF3A277F8}" destId="{E9A2A01D-5DC5-4697-AF49-F5664A8C29E7}" srcOrd="0" destOrd="0" presId="urn:microsoft.com/office/officeart/2005/8/layout/chevron1"/>
    <dgm:cxn modelId="{6625A8B7-C716-2648-B582-71287A8D366E}" type="presOf" srcId="{9DF4070E-7A8B-4E47-8DD4-236774B73D33}" destId="{975BA3FF-EEDC-4513-A449-B9A87478C823}" srcOrd="0" destOrd="0" presId="urn:microsoft.com/office/officeart/2005/8/layout/chevron1"/>
    <dgm:cxn modelId="{6145ACBF-C9E7-6E4D-995F-563C77FF2355}" type="presParOf" srcId="{FCA7F4F1-187E-4BFD-8857-D910A49D64FC}" destId="{A7692F45-B66B-4208-8CC7-0E7645B2141B}" srcOrd="0" destOrd="0" presId="urn:microsoft.com/office/officeart/2005/8/layout/chevron1"/>
    <dgm:cxn modelId="{D8DEA2D0-757D-A349-B8B0-CCA04E446D16}" type="presParOf" srcId="{FCA7F4F1-187E-4BFD-8857-D910A49D64FC}" destId="{79F29559-95D6-4909-A81C-8801508C66D8}" srcOrd="1" destOrd="0" presId="urn:microsoft.com/office/officeart/2005/8/layout/chevron1"/>
    <dgm:cxn modelId="{D4107926-4355-E542-BA61-F523101B24BF}" type="presParOf" srcId="{FCA7F4F1-187E-4BFD-8857-D910A49D64FC}" destId="{9231EE33-C4A7-4380-B54B-FEC70E0A52F2}" srcOrd="2" destOrd="0" presId="urn:microsoft.com/office/officeart/2005/8/layout/chevron1"/>
    <dgm:cxn modelId="{0690FAC3-6258-3B4D-BD94-26B551F5DDB3}" type="presParOf" srcId="{FCA7F4F1-187E-4BFD-8857-D910A49D64FC}" destId="{C1AFBBCB-8396-4979-82D1-CDB7C5E3BCF8}" srcOrd="3" destOrd="0" presId="urn:microsoft.com/office/officeart/2005/8/layout/chevron1"/>
    <dgm:cxn modelId="{28EE0988-0B7D-424A-95AA-4D114FA31CCA}" type="presParOf" srcId="{FCA7F4F1-187E-4BFD-8857-D910A49D64FC}" destId="{C14D6DCF-FBBC-4DD7-B69C-07D2A3299035}" srcOrd="4" destOrd="0" presId="urn:microsoft.com/office/officeart/2005/8/layout/chevron1"/>
    <dgm:cxn modelId="{AFB64E1A-999B-8F48-ADC6-320C48CF034A}" type="presParOf" srcId="{FCA7F4F1-187E-4BFD-8857-D910A49D64FC}" destId="{BCD82CD1-F1A0-4F3F-A914-F76A18AE28C5}" srcOrd="5" destOrd="0" presId="urn:microsoft.com/office/officeart/2005/8/layout/chevron1"/>
    <dgm:cxn modelId="{D2AD0583-D21B-4440-93CC-876B7043AD2A}" type="presParOf" srcId="{FCA7F4F1-187E-4BFD-8857-D910A49D64FC}" destId="{975BA3FF-EEDC-4513-A449-B9A87478C823}" srcOrd="6" destOrd="0" presId="urn:microsoft.com/office/officeart/2005/8/layout/chevron1"/>
    <dgm:cxn modelId="{6F391B97-FC9B-3641-97BD-FBBD812C6DAE}" type="presParOf" srcId="{FCA7F4F1-187E-4BFD-8857-D910A49D64FC}" destId="{DC899C53-B7AB-4F85-A369-3EFCC4197167}" srcOrd="7" destOrd="0" presId="urn:microsoft.com/office/officeart/2005/8/layout/chevron1"/>
    <dgm:cxn modelId="{3A10854F-E551-3E49-B047-53621C0B8466}" type="presParOf" srcId="{FCA7F4F1-187E-4BFD-8857-D910A49D64FC}" destId="{E9A2A01D-5DC5-4697-AF49-F5664A8C29E7}" srcOrd="8" destOrd="0" presId="urn:microsoft.com/office/officeart/2005/8/layout/chevron1"/>
    <dgm:cxn modelId="{C22831FA-8750-8242-ACC1-3CE1C3131F34}" type="presParOf" srcId="{FCA7F4F1-187E-4BFD-8857-D910A49D64FC}" destId="{705579A4-DE57-4A4E-A7BF-87B84FFDFD9D}" srcOrd="9" destOrd="0" presId="urn:microsoft.com/office/officeart/2005/8/layout/chevron1"/>
    <dgm:cxn modelId="{44A0B5CB-DF56-764D-984D-177AF8CBA293}" type="presParOf" srcId="{FCA7F4F1-187E-4BFD-8857-D910A49D64FC}" destId="{D3F9296C-0EB5-4A6C-B52C-77566A0EA7F6}" srcOrd="10" destOrd="0" presId="urn:microsoft.com/office/officeart/2005/8/layout/chevron1"/>
    <dgm:cxn modelId="{C1634426-00C2-C84D-B960-A5DCDC1DA9B5}" type="presParOf" srcId="{FCA7F4F1-187E-4BFD-8857-D910A49D64FC}" destId="{96BF82EF-C1B6-439B-85EC-61E61EF3AC41}" srcOrd="11" destOrd="0" presId="urn:microsoft.com/office/officeart/2005/8/layout/chevron1"/>
    <dgm:cxn modelId="{7BCD52DF-D67F-A243-8C23-E50E127B0570}"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5F2580B-7EDE-4BEB-964C-0C6F5C5A06B9}">
      <dgm:prSet phldrT="[Text]"/>
      <dgm:spPr>
        <a:solidFill>
          <a:srgbClr val="006600"/>
        </a:solidFill>
      </dgm:spPr>
      <dgm:t>
        <a:bodyPr/>
        <a:lstStyle/>
        <a:p>
          <a:endParaRPr lang="en-US" dirty="0"/>
        </a:p>
      </dgm:t>
    </dgm:pt>
    <dgm:pt modelId="{3C3F5EBE-B75E-4578-AFD4-6B217946E739}" type="parTrans" cxnId="{4DD726C6-1FA4-4065-84C8-CF793B8DDFD8}">
      <dgm:prSet/>
      <dgm:spPr/>
      <dgm:t>
        <a:bodyPr/>
        <a:lstStyle/>
        <a:p>
          <a:endParaRPr lang="en-US"/>
        </a:p>
      </dgm:t>
    </dgm:pt>
    <dgm:pt modelId="{EE7EFBA7-0C8D-444C-99FD-537B8518CCD6}" type="sibTrans" cxnId="{4DD726C6-1FA4-4065-84C8-CF793B8DDFD8}">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4325B3C-F3B5-44FE-BD15-6655B68DAFAF}" type="parTrans" cxnId="{45332589-7568-4959-A597-5FA4F4660C34}">
      <dgm:prSet/>
      <dgm:spPr/>
      <dgm:t>
        <a:bodyPr/>
        <a:lstStyle/>
        <a:p>
          <a:endParaRPr lang="en-US"/>
        </a:p>
      </dgm:t>
    </dgm:pt>
    <dgm:pt modelId="{006500A3-9002-4BDD-BC5B-EF62E1470ABA}" type="sibTrans" cxnId="{45332589-7568-4959-A597-5FA4F4660C3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13489279-A317-4717-BECF-90885C7170E5}">
      <dgm:prSet phldrT="[Text]"/>
      <dgm:spPr>
        <a:solidFill>
          <a:srgbClr val="006600"/>
        </a:solidFill>
      </dgm:spPr>
      <dgm:t>
        <a:bodyPr/>
        <a:lstStyle/>
        <a:p>
          <a:endParaRPr lang="en-US" dirty="0"/>
        </a:p>
      </dgm:t>
    </dgm:pt>
    <dgm:pt modelId="{374A37E9-C217-446B-A37C-2FE6A3DACB61}" type="parTrans" cxnId="{BC66A768-9BAB-490E-A404-C5091C51C4B4}">
      <dgm:prSet/>
      <dgm:spPr/>
      <dgm:t>
        <a:bodyPr/>
        <a:lstStyle/>
        <a:p>
          <a:endParaRPr lang="en-US"/>
        </a:p>
      </dgm:t>
    </dgm:pt>
    <dgm:pt modelId="{11835F3E-FC12-4811-B880-8FAA94DA47A5}" type="sibTrans" cxnId="{BC66A768-9BAB-490E-A404-C5091C51C4B4}">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A7692F45-B66B-4208-8CC7-0E7645B2141B}" type="pres">
      <dgm:prSet presAssocID="{F698F4DE-218B-46DB-BACF-61795119861C}" presName="parTxOnly" presStyleLbl="node1" presStyleIdx="0"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64F43DE9-5D6B-4814-B281-C015A575B52B}" type="pres">
      <dgm:prSet presAssocID="{13489279-A317-4717-BECF-90885C7170E5}" presName="parTxOnly" presStyleLbl="node1" presStyleIdx="1" presStyleCnt="7">
        <dgm:presLayoutVars>
          <dgm:chMax val="0"/>
          <dgm:chPref val="0"/>
          <dgm:bulletEnabled val="1"/>
        </dgm:presLayoutVars>
      </dgm:prSet>
      <dgm:spPr/>
      <dgm:t>
        <a:bodyPr/>
        <a:lstStyle/>
        <a:p>
          <a:endParaRPr lang="en-US"/>
        </a:p>
      </dgm:t>
    </dgm:pt>
    <dgm:pt modelId="{993DA564-ABAE-4A81-95AF-610770C778C7}" type="pres">
      <dgm:prSet presAssocID="{11835F3E-FC12-4811-B880-8FAA94DA47A5}" presName="parTxOnlySpace" presStyleCnt="0"/>
      <dgm:spPr/>
    </dgm:pt>
    <dgm:pt modelId="{9231EE33-C4A7-4380-B54B-FEC70E0A52F2}" type="pres">
      <dgm:prSet presAssocID="{CDBD5644-C2C7-439D-96A1-AA8892BF7059}" presName="parTxOnly" presStyleLbl="node1" presStyleIdx="2"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3"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1D1A7C83-7DE8-4F16-87FD-E3826B8BBBBB}" type="pres">
      <dgm:prSet presAssocID="{25F2580B-7EDE-4BEB-964C-0C6F5C5A06B9}" presName="parTxOnly" presStyleLbl="node1" presStyleIdx="4" presStyleCnt="7">
        <dgm:presLayoutVars>
          <dgm:chMax val="0"/>
          <dgm:chPref val="0"/>
          <dgm:bulletEnabled val="1"/>
        </dgm:presLayoutVars>
      </dgm:prSet>
      <dgm:spPr/>
      <dgm:t>
        <a:bodyPr/>
        <a:lstStyle/>
        <a:p>
          <a:endParaRPr lang="en-US"/>
        </a:p>
      </dgm:t>
    </dgm:pt>
    <dgm:pt modelId="{86BFB791-E82F-4EFC-B8D9-CB211ACCACDC}" type="pres">
      <dgm:prSet presAssocID="{EE7EFBA7-0C8D-444C-99FD-537B8518CCD6}" presName="parTxOnlySpace" presStyleCnt="0"/>
      <dgm:spPr/>
    </dgm:pt>
    <dgm:pt modelId="{D3F9296C-0EB5-4A6C-B52C-77566A0EA7F6}" type="pres">
      <dgm:prSet presAssocID="{D38A2D48-096E-4043-BDF2-5335273D7867}" presName="parTxOnly" presStyleLbl="node1" presStyleIdx="5" presStyleCnt="7">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918A2E7D-47E8-0F42-A4B4-13DB71178D8E}" type="presOf" srcId="{AAACCAC9-C263-47B9-AD6C-EAEAFF61C06D}" destId="{976A23DE-62C8-44D9-BF17-DB2D8A6AB6EA}" srcOrd="0" destOrd="0" presId="urn:microsoft.com/office/officeart/2005/8/layout/chevron1"/>
    <dgm:cxn modelId="{CEF19E02-9981-498B-88BD-3E275AF8D76E}" srcId="{818245FB-1EBF-4EB2-AC59-C35F8D826F8C}" destId="{F698F4DE-218B-46DB-BACF-61795119861C}" srcOrd="0" destOrd="0" parTransId="{EEBF4BAC-7EC6-49D3-A5BD-31C7ABD816A5}" sibTransId="{AABDB0AA-7E66-42C6-B8A1-46B7D78AFA3E}"/>
    <dgm:cxn modelId="{AFF78E97-C19D-4357-BF1D-15EDE32C816C}" srcId="{818245FB-1EBF-4EB2-AC59-C35F8D826F8C}" destId="{E7362FE8-48E0-4CB4-AA50-358BE2945D02}" srcOrd="3" destOrd="0" parTransId="{6F462120-10DD-4229-AF71-A70D0CFABA8E}" sibTransId="{F4B79E4A-E797-46E1-AD7E-FDE96F17B42F}"/>
    <dgm:cxn modelId="{45332589-7568-4959-A597-5FA4F4660C34}" srcId="{818245FB-1EBF-4EB2-AC59-C35F8D826F8C}" destId="{CDBD5644-C2C7-439D-96A1-AA8892BF7059}" srcOrd="2" destOrd="0" parTransId="{04325B3C-F3B5-44FE-BD15-6655B68DAFAF}" sibTransId="{006500A3-9002-4BDD-BC5B-EF62E1470ABA}"/>
    <dgm:cxn modelId="{648232BB-C87A-46D2-BA4C-8C58A0394E84}" srcId="{818245FB-1EBF-4EB2-AC59-C35F8D826F8C}" destId="{AAACCAC9-C263-47B9-AD6C-EAEAFF61C06D}" srcOrd="6" destOrd="0" parTransId="{03BDC714-3B9A-4078-A2A2-AD99CC4CE20C}" sibTransId="{B714BFC4-11DD-471D-9ABA-BE6FA8AA11B8}"/>
    <dgm:cxn modelId="{AEA85554-F161-6E4D-A934-307BBC7B14B2}" type="presOf" srcId="{E7362FE8-48E0-4CB4-AA50-358BE2945D02}" destId="{C14D6DCF-FBBC-4DD7-B69C-07D2A3299035}" srcOrd="0" destOrd="0" presId="urn:microsoft.com/office/officeart/2005/8/layout/chevron1"/>
    <dgm:cxn modelId="{6ADAA33A-D601-F343-90B5-9322A87ED979}" type="presOf" srcId="{F698F4DE-218B-46DB-BACF-61795119861C}" destId="{A7692F45-B66B-4208-8CC7-0E7645B2141B}" srcOrd="0" destOrd="0" presId="urn:microsoft.com/office/officeart/2005/8/layout/chevron1"/>
    <dgm:cxn modelId="{096D0FB1-2C40-A64B-84CF-9E2604E2E516}" type="presOf" srcId="{CDBD5644-C2C7-439D-96A1-AA8892BF7059}" destId="{9231EE33-C4A7-4380-B54B-FEC70E0A52F2}" srcOrd="0" destOrd="0" presId="urn:microsoft.com/office/officeart/2005/8/layout/chevron1"/>
    <dgm:cxn modelId="{BC66A768-9BAB-490E-A404-C5091C51C4B4}" srcId="{818245FB-1EBF-4EB2-AC59-C35F8D826F8C}" destId="{13489279-A317-4717-BECF-90885C7170E5}" srcOrd="1" destOrd="0" parTransId="{374A37E9-C217-446B-A37C-2FE6A3DACB61}" sibTransId="{11835F3E-FC12-4811-B880-8FAA94DA47A5}"/>
    <dgm:cxn modelId="{973BD521-2A8E-BC4D-B18E-0BC21A9B4DE4}" type="presOf" srcId="{818245FB-1EBF-4EB2-AC59-C35F8D826F8C}" destId="{FCA7F4F1-187E-4BFD-8857-D910A49D64FC}" srcOrd="0" destOrd="0" presId="urn:microsoft.com/office/officeart/2005/8/layout/chevron1"/>
    <dgm:cxn modelId="{11E118C5-6929-43F5-BE95-80119F74982C}" srcId="{818245FB-1EBF-4EB2-AC59-C35F8D826F8C}" destId="{D38A2D48-096E-4043-BDF2-5335273D7867}" srcOrd="5" destOrd="0" parTransId="{159E548A-8F15-4605-8656-CF893CB8EE9B}" sibTransId="{CDF1578A-97DB-463E-8A5D-67591ED5D0BB}"/>
    <dgm:cxn modelId="{F52288C6-046E-4248-A9CE-88AD5ED79983}" type="presOf" srcId="{D38A2D48-096E-4043-BDF2-5335273D7867}" destId="{D3F9296C-0EB5-4A6C-B52C-77566A0EA7F6}" srcOrd="0" destOrd="0" presId="urn:microsoft.com/office/officeart/2005/8/layout/chevron1"/>
    <dgm:cxn modelId="{4DD726C6-1FA4-4065-84C8-CF793B8DDFD8}" srcId="{818245FB-1EBF-4EB2-AC59-C35F8D826F8C}" destId="{25F2580B-7EDE-4BEB-964C-0C6F5C5A06B9}" srcOrd="4" destOrd="0" parTransId="{3C3F5EBE-B75E-4578-AFD4-6B217946E739}" sibTransId="{EE7EFBA7-0C8D-444C-99FD-537B8518CCD6}"/>
    <dgm:cxn modelId="{A011284E-12FD-CB4B-8954-28125B88D1EC}" type="presOf" srcId="{25F2580B-7EDE-4BEB-964C-0C6F5C5A06B9}" destId="{1D1A7C83-7DE8-4F16-87FD-E3826B8BBBBB}" srcOrd="0" destOrd="0" presId="urn:microsoft.com/office/officeart/2005/8/layout/chevron1"/>
    <dgm:cxn modelId="{51E22071-DC8A-874E-A7D8-60FB344B78F5}" type="presOf" srcId="{13489279-A317-4717-BECF-90885C7170E5}" destId="{64F43DE9-5D6B-4814-B281-C015A575B52B}" srcOrd="0" destOrd="0" presId="urn:microsoft.com/office/officeart/2005/8/layout/chevron1"/>
    <dgm:cxn modelId="{7F10EE98-F299-034E-A475-62483AF16DF7}" type="presParOf" srcId="{FCA7F4F1-187E-4BFD-8857-D910A49D64FC}" destId="{A7692F45-B66B-4208-8CC7-0E7645B2141B}" srcOrd="0" destOrd="0" presId="urn:microsoft.com/office/officeart/2005/8/layout/chevron1"/>
    <dgm:cxn modelId="{32D9F3F1-C86E-FC48-A962-6035E2E844D8}" type="presParOf" srcId="{FCA7F4F1-187E-4BFD-8857-D910A49D64FC}" destId="{79F29559-95D6-4909-A81C-8801508C66D8}" srcOrd="1" destOrd="0" presId="urn:microsoft.com/office/officeart/2005/8/layout/chevron1"/>
    <dgm:cxn modelId="{C9EA953A-7A68-4D4D-A1F7-71D74EC3BD28}" type="presParOf" srcId="{FCA7F4F1-187E-4BFD-8857-D910A49D64FC}" destId="{64F43DE9-5D6B-4814-B281-C015A575B52B}" srcOrd="2" destOrd="0" presId="urn:microsoft.com/office/officeart/2005/8/layout/chevron1"/>
    <dgm:cxn modelId="{65C3DA84-52CD-7442-AA87-9488386F6123}" type="presParOf" srcId="{FCA7F4F1-187E-4BFD-8857-D910A49D64FC}" destId="{993DA564-ABAE-4A81-95AF-610770C778C7}" srcOrd="3" destOrd="0" presId="urn:microsoft.com/office/officeart/2005/8/layout/chevron1"/>
    <dgm:cxn modelId="{D764F4F2-2E8B-FF4E-90FF-E4F23E9FDFB7}" type="presParOf" srcId="{FCA7F4F1-187E-4BFD-8857-D910A49D64FC}" destId="{9231EE33-C4A7-4380-B54B-FEC70E0A52F2}" srcOrd="4" destOrd="0" presId="urn:microsoft.com/office/officeart/2005/8/layout/chevron1"/>
    <dgm:cxn modelId="{C1B8616B-62CE-ED4F-A48C-50D8F7CB688B}" type="presParOf" srcId="{FCA7F4F1-187E-4BFD-8857-D910A49D64FC}" destId="{C1AFBBCB-8396-4979-82D1-CDB7C5E3BCF8}" srcOrd="5" destOrd="0" presId="urn:microsoft.com/office/officeart/2005/8/layout/chevron1"/>
    <dgm:cxn modelId="{F9639D00-E7DC-3A4A-9AF1-12DE7DFDC3AD}" type="presParOf" srcId="{FCA7F4F1-187E-4BFD-8857-D910A49D64FC}" destId="{C14D6DCF-FBBC-4DD7-B69C-07D2A3299035}" srcOrd="6" destOrd="0" presId="urn:microsoft.com/office/officeart/2005/8/layout/chevron1"/>
    <dgm:cxn modelId="{ECA582B3-E247-F64C-BF1E-0BA4464257FF}" type="presParOf" srcId="{FCA7F4F1-187E-4BFD-8857-D910A49D64FC}" destId="{BCD82CD1-F1A0-4F3F-A914-F76A18AE28C5}" srcOrd="7" destOrd="0" presId="urn:microsoft.com/office/officeart/2005/8/layout/chevron1"/>
    <dgm:cxn modelId="{F9467086-054C-B54B-851A-63F315AE6178}" type="presParOf" srcId="{FCA7F4F1-187E-4BFD-8857-D910A49D64FC}" destId="{1D1A7C83-7DE8-4F16-87FD-E3826B8BBBBB}" srcOrd="8" destOrd="0" presId="urn:microsoft.com/office/officeart/2005/8/layout/chevron1"/>
    <dgm:cxn modelId="{5BC5B7C1-7F4F-5A4F-AEA2-50437B9D83F0}" type="presParOf" srcId="{FCA7F4F1-187E-4BFD-8857-D910A49D64FC}" destId="{86BFB791-E82F-4EFC-B8D9-CB211ACCACDC}" srcOrd="9" destOrd="0" presId="urn:microsoft.com/office/officeart/2005/8/layout/chevron1"/>
    <dgm:cxn modelId="{10D9558E-292C-B64F-BD1E-1DA96BE88AC2}" type="presParOf" srcId="{FCA7F4F1-187E-4BFD-8857-D910A49D64FC}" destId="{D3F9296C-0EB5-4A6C-B52C-77566A0EA7F6}" srcOrd="10" destOrd="0" presId="urn:microsoft.com/office/officeart/2005/8/layout/chevron1"/>
    <dgm:cxn modelId="{BABD9F07-FCAB-C84D-AFFF-2C9C9A1F9670}" type="presParOf" srcId="{FCA7F4F1-187E-4BFD-8857-D910A49D64FC}" destId="{96BF82EF-C1B6-439B-85EC-61E61EF3AC41}" srcOrd="11" destOrd="0" presId="urn:microsoft.com/office/officeart/2005/8/layout/chevron1"/>
    <dgm:cxn modelId="{F330E8E4-4ECE-AD4C-9CA3-8AA9C1B53D01}"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4325B3C-F3B5-44FE-BD15-6655B68DAFAF}" type="parTrans" cxnId="{45332589-7568-4959-A597-5FA4F4660C34}">
      <dgm:prSet/>
      <dgm:spPr/>
      <dgm:t>
        <a:bodyPr/>
        <a:lstStyle/>
        <a:p>
          <a:endParaRPr lang="en-US"/>
        </a:p>
      </dgm:t>
    </dgm:pt>
    <dgm:pt modelId="{006500A3-9002-4BDD-BC5B-EF62E1470ABA}" type="sibTrans" cxnId="{45332589-7568-4959-A597-5FA4F4660C3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A7D9D075-6D2B-4A25-ADF3-DB24B928EB13}">
      <dgm:prSet phldrT="[Text]"/>
      <dgm:spPr>
        <a:solidFill>
          <a:srgbClr val="006600"/>
        </a:solidFill>
      </dgm:spPr>
      <dgm:t>
        <a:bodyPr/>
        <a:lstStyle/>
        <a:p>
          <a:endParaRPr lang="en-US" dirty="0"/>
        </a:p>
      </dgm:t>
    </dgm:pt>
    <dgm:pt modelId="{1E00A998-2418-4188-BB9F-787412C925D4}" type="parTrans" cxnId="{3F98FCD5-BDD8-4873-AA16-A8EFAAC0166A}">
      <dgm:prSet/>
      <dgm:spPr/>
      <dgm:t>
        <a:bodyPr/>
        <a:lstStyle/>
        <a:p>
          <a:endParaRPr lang="en-US"/>
        </a:p>
      </dgm:t>
    </dgm:pt>
    <dgm:pt modelId="{F978EFED-8FE4-457F-8ED3-D6755293B260}" type="sibTrans" cxnId="{3F98FCD5-BDD8-4873-AA16-A8EFAAC0166A}">
      <dgm:prSet/>
      <dgm:spPr/>
      <dgm:t>
        <a:bodyPr/>
        <a:lstStyle/>
        <a:p>
          <a:endParaRPr lang="en-US"/>
        </a:p>
      </dgm:t>
    </dgm:pt>
    <dgm:pt modelId="{E9A6E486-AC43-43D7-9C60-B8031ACDBE0F}">
      <dgm:prSet phldrT="[Text]"/>
      <dgm:spPr>
        <a:solidFill>
          <a:srgbClr val="006600"/>
        </a:solidFill>
      </dgm:spPr>
      <dgm:t>
        <a:bodyPr/>
        <a:lstStyle/>
        <a:p>
          <a:endParaRPr lang="en-US" dirty="0"/>
        </a:p>
      </dgm:t>
    </dgm:pt>
    <dgm:pt modelId="{66DF998B-E182-4A10-9D71-9A7B764D47F4}" type="parTrans" cxnId="{DDB04C42-0718-46B3-AD52-0D9AB5F0AB45}">
      <dgm:prSet/>
      <dgm:spPr/>
      <dgm:t>
        <a:bodyPr/>
        <a:lstStyle/>
        <a:p>
          <a:endParaRPr lang="en-US"/>
        </a:p>
      </dgm:t>
    </dgm:pt>
    <dgm:pt modelId="{456F5EBA-E75C-4A86-B418-2B29EFFB7CBD}" type="sibTrans" cxnId="{DDB04C42-0718-46B3-AD52-0D9AB5F0AB45}">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98ADB57E-1DC5-4E62-9CE7-D1A5C765029D}" type="pres">
      <dgm:prSet presAssocID="{E9A6E486-AC43-43D7-9C60-B8031ACDBE0F}" presName="parTxOnly" presStyleLbl="node1" presStyleIdx="0" presStyleCnt="7">
        <dgm:presLayoutVars>
          <dgm:chMax val="0"/>
          <dgm:chPref val="0"/>
          <dgm:bulletEnabled val="1"/>
        </dgm:presLayoutVars>
      </dgm:prSet>
      <dgm:spPr/>
      <dgm:t>
        <a:bodyPr/>
        <a:lstStyle/>
        <a:p>
          <a:endParaRPr lang="en-US"/>
        </a:p>
      </dgm:t>
    </dgm:pt>
    <dgm:pt modelId="{B88B5A22-4F8E-4C8C-8E3A-67682A8D7828}" type="pres">
      <dgm:prSet presAssocID="{456F5EBA-E75C-4A86-B418-2B29EFFB7CBD}" presName="parTxOnlySpace" presStyleCnt="0"/>
      <dgm:spPr/>
    </dgm:pt>
    <dgm:pt modelId="{A7692F45-B66B-4208-8CC7-0E7645B2141B}" type="pres">
      <dgm:prSet presAssocID="{F698F4DE-218B-46DB-BACF-61795119861C}" presName="parTxOnly" presStyleLbl="node1" presStyleIdx="1"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BE2D0759-AB7E-4A63-859F-2FCC2BE336A3}" type="pres">
      <dgm:prSet presAssocID="{A7D9D075-6D2B-4A25-ADF3-DB24B928EB13}" presName="parTxOnly" presStyleLbl="node1" presStyleIdx="2" presStyleCnt="7">
        <dgm:presLayoutVars>
          <dgm:chMax val="0"/>
          <dgm:chPref val="0"/>
          <dgm:bulletEnabled val="1"/>
        </dgm:presLayoutVars>
      </dgm:prSet>
      <dgm:spPr/>
      <dgm:t>
        <a:bodyPr/>
        <a:lstStyle/>
        <a:p>
          <a:endParaRPr lang="en-US"/>
        </a:p>
      </dgm:t>
    </dgm:pt>
    <dgm:pt modelId="{B1583C5D-A842-4AF4-8B6A-E374AA7609A3}" type="pres">
      <dgm:prSet presAssocID="{F978EFED-8FE4-457F-8ED3-D6755293B260}" presName="parTxOnlySpace" presStyleCnt="0"/>
      <dgm:spPr/>
    </dgm:pt>
    <dgm:pt modelId="{9231EE33-C4A7-4380-B54B-FEC70E0A52F2}" type="pres">
      <dgm:prSet presAssocID="{CDBD5644-C2C7-439D-96A1-AA8892BF7059}" presName="parTxOnly" presStyleLbl="node1" presStyleIdx="3"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4"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5" presStyleCnt="7">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DDB04C42-0718-46B3-AD52-0D9AB5F0AB45}" srcId="{818245FB-1EBF-4EB2-AC59-C35F8D826F8C}" destId="{E9A6E486-AC43-43D7-9C60-B8031ACDBE0F}" srcOrd="0" destOrd="0" parTransId="{66DF998B-E182-4A10-9D71-9A7B764D47F4}" sibTransId="{456F5EBA-E75C-4A86-B418-2B29EFFB7CBD}"/>
    <dgm:cxn modelId="{3C00A2D5-AFC8-BE41-9431-080229D1081B}" type="presOf" srcId="{818245FB-1EBF-4EB2-AC59-C35F8D826F8C}" destId="{FCA7F4F1-187E-4BFD-8857-D910A49D64FC}" srcOrd="0" destOrd="0" presId="urn:microsoft.com/office/officeart/2005/8/layout/chevron1"/>
    <dgm:cxn modelId="{AFF78E97-C19D-4357-BF1D-15EDE32C816C}" srcId="{818245FB-1EBF-4EB2-AC59-C35F8D826F8C}" destId="{E7362FE8-48E0-4CB4-AA50-358BE2945D02}" srcOrd="4" destOrd="0" parTransId="{6F462120-10DD-4229-AF71-A70D0CFABA8E}" sibTransId="{F4B79E4A-E797-46E1-AD7E-FDE96F17B42F}"/>
    <dgm:cxn modelId="{4E1B823D-570C-4C6E-A38A-43086BE68846}" srcId="{818245FB-1EBF-4EB2-AC59-C35F8D826F8C}" destId="{9DF4070E-7A8B-4E47-8DD4-236774B73D33}" srcOrd="5" destOrd="0" parTransId="{8C8D9C1B-B181-4930-AF8C-3AE549685114}" sibTransId="{864E6D59-98D3-4787-B5EF-A40EB1BDFBDC}"/>
    <dgm:cxn modelId="{45332589-7568-4959-A597-5FA4F4660C34}" srcId="{818245FB-1EBF-4EB2-AC59-C35F8D826F8C}" destId="{CDBD5644-C2C7-439D-96A1-AA8892BF7059}" srcOrd="3" destOrd="0" parTransId="{04325B3C-F3B5-44FE-BD15-6655B68DAFAF}" sibTransId="{006500A3-9002-4BDD-BC5B-EF62E1470ABA}"/>
    <dgm:cxn modelId="{C4082A30-E117-F941-AFD2-E56B40AD7025}" type="presOf" srcId="{A7D9D075-6D2B-4A25-ADF3-DB24B928EB13}" destId="{BE2D0759-AB7E-4A63-859F-2FCC2BE336A3}" srcOrd="0" destOrd="0" presId="urn:microsoft.com/office/officeart/2005/8/layout/chevron1"/>
    <dgm:cxn modelId="{C308CF9E-692E-C544-856C-A46BA3D0BA29}" type="presOf" srcId="{E7362FE8-48E0-4CB4-AA50-358BE2945D02}" destId="{C14D6DCF-FBBC-4DD7-B69C-07D2A3299035}" srcOrd="0" destOrd="0" presId="urn:microsoft.com/office/officeart/2005/8/layout/chevron1"/>
    <dgm:cxn modelId="{648232BB-C87A-46D2-BA4C-8C58A0394E84}" srcId="{818245FB-1EBF-4EB2-AC59-C35F8D826F8C}" destId="{AAACCAC9-C263-47B9-AD6C-EAEAFF61C06D}" srcOrd="6" destOrd="0" parTransId="{03BDC714-3B9A-4078-A2A2-AD99CC4CE20C}" sibTransId="{B714BFC4-11DD-471D-9ABA-BE6FA8AA11B8}"/>
    <dgm:cxn modelId="{2E3B916A-0D86-8147-8228-55FEA0D19B22}" type="presOf" srcId="{AAACCAC9-C263-47B9-AD6C-EAEAFF61C06D}" destId="{976A23DE-62C8-44D9-BF17-DB2D8A6AB6EA}" srcOrd="0" destOrd="0" presId="urn:microsoft.com/office/officeart/2005/8/layout/chevron1"/>
    <dgm:cxn modelId="{3F98FCD5-BDD8-4873-AA16-A8EFAAC0166A}" srcId="{818245FB-1EBF-4EB2-AC59-C35F8D826F8C}" destId="{A7D9D075-6D2B-4A25-ADF3-DB24B928EB13}" srcOrd="2" destOrd="0" parTransId="{1E00A998-2418-4188-BB9F-787412C925D4}" sibTransId="{F978EFED-8FE4-457F-8ED3-D6755293B260}"/>
    <dgm:cxn modelId="{3C9E3BD2-9823-0641-BEFA-2AC4BFAF7C27}" type="presOf" srcId="{9DF4070E-7A8B-4E47-8DD4-236774B73D33}" destId="{975BA3FF-EEDC-4513-A449-B9A87478C823}" srcOrd="0" destOrd="0" presId="urn:microsoft.com/office/officeart/2005/8/layout/chevron1"/>
    <dgm:cxn modelId="{CEF19E02-9981-498B-88BD-3E275AF8D76E}" srcId="{818245FB-1EBF-4EB2-AC59-C35F8D826F8C}" destId="{F698F4DE-218B-46DB-BACF-61795119861C}" srcOrd="1" destOrd="0" parTransId="{EEBF4BAC-7EC6-49D3-A5BD-31C7ABD816A5}" sibTransId="{AABDB0AA-7E66-42C6-B8A1-46B7D78AFA3E}"/>
    <dgm:cxn modelId="{30661B41-7EC6-9D48-AF05-560D40E7225F}" type="presOf" srcId="{F698F4DE-218B-46DB-BACF-61795119861C}" destId="{A7692F45-B66B-4208-8CC7-0E7645B2141B}" srcOrd="0" destOrd="0" presId="urn:microsoft.com/office/officeart/2005/8/layout/chevron1"/>
    <dgm:cxn modelId="{1E2E0AF3-83D3-9F4F-8DCE-342963483EC6}" type="presOf" srcId="{E9A6E486-AC43-43D7-9C60-B8031ACDBE0F}" destId="{98ADB57E-1DC5-4E62-9CE7-D1A5C765029D}" srcOrd="0" destOrd="0" presId="urn:microsoft.com/office/officeart/2005/8/layout/chevron1"/>
    <dgm:cxn modelId="{2AA52300-4712-364E-8088-8C4404E6DCF0}" type="presOf" srcId="{CDBD5644-C2C7-439D-96A1-AA8892BF7059}" destId="{9231EE33-C4A7-4380-B54B-FEC70E0A52F2}" srcOrd="0" destOrd="0" presId="urn:microsoft.com/office/officeart/2005/8/layout/chevron1"/>
    <dgm:cxn modelId="{A2EF72CF-27A3-9A43-8925-9C271800BA63}" type="presParOf" srcId="{FCA7F4F1-187E-4BFD-8857-D910A49D64FC}" destId="{98ADB57E-1DC5-4E62-9CE7-D1A5C765029D}" srcOrd="0" destOrd="0" presId="urn:microsoft.com/office/officeart/2005/8/layout/chevron1"/>
    <dgm:cxn modelId="{FF93A106-025C-C741-B39A-FF97DB340D32}" type="presParOf" srcId="{FCA7F4F1-187E-4BFD-8857-D910A49D64FC}" destId="{B88B5A22-4F8E-4C8C-8E3A-67682A8D7828}" srcOrd="1" destOrd="0" presId="urn:microsoft.com/office/officeart/2005/8/layout/chevron1"/>
    <dgm:cxn modelId="{D8C7BC5C-7674-484E-9989-BCFB4F6C54C4}" type="presParOf" srcId="{FCA7F4F1-187E-4BFD-8857-D910A49D64FC}" destId="{A7692F45-B66B-4208-8CC7-0E7645B2141B}" srcOrd="2" destOrd="0" presId="urn:microsoft.com/office/officeart/2005/8/layout/chevron1"/>
    <dgm:cxn modelId="{AB68EBD0-813A-1140-B752-7C4071747479}" type="presParOf" srcId="{FCA7F4F1-187E-4BFD-8857-D910A49D64FC}" destId="{79F29559-95D6-4909-A81C-8801508C66D8}" srcOrd="3" destOrd="0" presId="urn:microsoft.com/office/officeart/2005/8/layout/chevron1"/>
    <dgm:cxn modelId="{4711B4B4-8393-3040-AE49-3DF6059B1703}" type="presParOf" srcId="{FCA7F4F1-187E-4BFD-8857-D910A49D64FC}" destId="{BE2D0759-AB7E-4A63-859F-2FCC2BE336A3}" srcOrd="4" destOrd="0" presId="urn:microsoft.com/office/officeart/2005/8/layout/chevron1"/>
    <dgm:cxn modelId="{B191962C-CDC8-DD42-8143-116B776608AC}" type="presParOf" srcId="{FCA7F4F1-187E-4BFD-8857-D910A49D64FC}" destId="{B1583C5D-A842-4AF4-8B6A-E374AA7609A3}" srcOrd="5" destOrd="0" presId="urn:microsoft.com/office/officeart/2005/8/layout/chevron1"/>
    <dgm:cxn modelId="{B6FE14D4-C633-754D-B0C8-DF39A0E14258}" type="presParOf" srcId="{FCA7F4F1-187E-4BFD-8857-D910A49D64FC}" destId="{9231EE33-C4A7-4380-B54B-FEC70E0A52F2}" srcOrd="6" destOrd="0" presId="urn:microsoft.com/office/officeart/2005/8/layout/chevron1"/>
    <dgm:cxn modelId="{CC619D8A-DAD6-6643-AC66-DAF23C0FAA2F}" type="presParOf" srcId="{FCA7F4F1-187E-4BFD-8857-D910A49D64FC}" destId="{C1AFBBCB-8396-4979-82D1-CDB7C5E3BCF8}" srcOrd="7" destOrd="0" presId="urn:microsoft.com/office/officeart/2005/8/layout/chevron1"/>
    <dgm:cxn modelId="{0E9FCD49-66B1-1349-A836-8471BA749E29}" type="presParOf" srcId="{FCA7F4F1-187E-4BFD-8857-D910A49D64FC}" destId="{C14D6DCF-FBBC-4DD7-B69C-07D2A3299035}" srcOrd="8" destOrd="0" presId="urn:microsoft.com/office/officeart/2005/8/layout/chevron1"/>
    <dgm:cxn modelId="{019D2088-E636-9E49-B605-21776A6E48A3}" type="presParOf" srcId="{FCA7F4F1-187E-4BFD-8857-D910A49D64FC}" destId="{BCD82CD1-F1A0-4F3F-A914-F76A18AE28C5}" srcOrd="9" destOrd="0" presId="urn:microsoft.com/office/officeart/2005/8/layout/chevron1"/>
    <dgm:cxn modelId="{4B0A04FF-94EB-F843-9052-069E35DCD26B}" type="presParOf" srcId="{FCA7F4F1-187E-4BFD-8857-D910A49D64FC}" destId="{975BA3FF-EEDC-4513-A449-B9A87478C823}" srcOrd="10" destOrd="0" presId="urn:microsoft.com/office/officeart/2005/8/layout/chevron1"/>
    <dgm:cxn modelId="{FAB3DBE2-318D-9D4F-8231-F1D6C25B5FD9}" type="presParOf" srcId="{FCA7F4F1-187E-4BFD-8857-D910A49D64FC}" destId="{DC899C53-B7AB-4F85-A369-3EFCC4197167}" srcOrd="11" destOrd="0" presId="urn:microsoft.com/office/officeart/2005/8/layout/chevron1"/>
    <dgm:cxn modelId="{4F9A3B0B-33CE-524C-969F-4CCEA1CF9BAA}"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A7D9D075-6D2B-4A25-ADF3-DB24B928EB13}">
      <dgm:prSet phldrT="[Text]"/>
      <dgm:spPr>
        <a:solidFill>
          <a:srgbClr val="006600"/>
        </a:solidFill>
      </dgm:spPr>
      <dgm:t>
        <a:bodyPr/>
        <a:lstStyle/>
        <a:p>
          <a:endParaRPr lang="en-US" dirty="0"/>
        </a:p>
      </dgm:t>
    </dgm:pt>
    <dgm:pt modelId="{1E00A998-2418-4188-BB9F-787412C925D4}" type="parTrans" cxnId="{3F98FCD5-BDD8-4873-AA16-A8EFAAC0166A}">
      <dgm:prSet/>
      <dgm:spPr/>
      <dgm:t>
        <a:bodyPr/>
        <a:lstStyle/>
        <a:p>
          <a:endParaRPr lang="en-US"/>
        </a:p>
      </dgm:t>
    </dgm:pt>
    <dgm:pt modelId="{F978EFED-8FE4-457F-8ED3-D6755293B260}" type="sibTrans" cxnId="{3F98FCD5-BDD8-4873-AA16-A8EFAAC0166A}">
      <dgm:prSet/>
      <dgm:spPr/>
      <dgm:t>
        <a:bodyPr/>
        <a:lstStyle/>
        <a:p>
          <a:endParaRPr lang="en-US"/>
        </a:p>
      </dgm:t>
    </dgm:pt>
    <dgm:pt modelId="{E9A6E486-AC43-43D7-9C60-B8031ACDBE0F}">
      <dgm:prSet phldrT="[Text]"/>
      <dgm:spPr>
        <a:solidFill>
          <a:srgbClr val="006600"/>
        </a:solidFill>
      </dgm:spPr>
      <dgm:t>
        <a:bodyPr/>
        <a:lstStyle/>
        <a:p>
          <a:endParaRPr lang="en-US" dirty="0"/>
        </a:p>
      </dgm:t>
    </dgm:pt>
    <dgm:pt modelId="{66DF998B-E182-4A10-9D71-9A7B764D47F4}" type="parTrans" cxnId="{DDB04C42-0718-46B3-AD52-0D9AB5F0AB45}">
      <dgm:prSet/>
      <dgm:spPr/>
      <dgm:t>
        <a:bodyPr/>
        <a:lstStyle/>
        <a:p>
          <a:endParaRPr lang="en-US"/>
        </a:p>
      </dgm:t>
    </dgm:pt>
    <dgm:pt modelId="{456F5EBA-E75C-4A86-B418-2B29EFFB7CBD}" type="sibTrans" cxnId="{DDB04C42-0718-46B3-AD52-0D9AB5F0AB45}">
      <dgm:prSet/>
      <dgm:spPr/>
      <dgm:t>
        <a:bodyPr/>
        <a:lstStyle/>
        <a:p>
          <a:endParaRPr lang="en-US"/>
        </a:p>
      </dgm:t>
    </dgm:pt>
    <dgm:pt modelId="{127E4A22-29AC-4CDC-A16C-A26692769293}">
      <dgm:prSet phldrT="[Text]"/>
      <dgm:spPr>
        <a:solidFill>
          <a:srgbClr val="006600"/>
        </a:solidFill>
      </dgm:spPr>
      <dgm:t>
        <a:bodyPr/>
        <a:lstStyle/>
        <a:p>
          <a:endParaRPr lang="en-US" dirty="0"/>
        </a:p>
      </dgm:t>
    </dgm:pt>
    <dgm:pt modelId="{5AD87170-6653-4D96-B1D1-6F2F8DF136AD}" type="parTrans" cxnId="{A4F60B40-1C08-423C-BD4C-7670CB505C8C}">
      <dgm:prSet/>
      <dgm:spPr/>
      <dgm:t>
        <a:bodyPr/>
        <a:lstStyle/>
        <a:p>
          <a:endParaRPr lang="en-US"/>
        </a:p>
      </dgm:t>
    </dgm:pt>
    <dgm:pt modelId="{398BFE5B-D43E-4077-AA72-CFFC38800099}" type="sibTrans" cxnId="{A4F60B40-1C08-423C-BD4C-7670CB505C8C}">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06500A3-9002-4BDD-BC5B-EF62E1470ABA}" type="sibTrans" cxnId="{45332589-7568-4959-A597-5FA4F4660C34}">
      <dgm:prSet/>
      <dgm:spPr/>
      <dgm:t>
        <a:bodyPr/>
        <a:lstStyle/>
        <a:p>
          <a:endParaRPr lang="en-US"/>
        </a:p>
      </dgm:t>
    </dgm:pt>
    <dgm:pt modelId="{04325B3C-F3B5-44FE-BD15-6655B68DAFAF}" type="parTrans" cxnId="{45332589-7568-4959-A597-5FA4F4660C34}">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98ADB57E-1DC5-4E62-9CE7-D1A5C765029D}" type="pres">
      <dgm:prSet presAssocID="{E9A6E486-AC43-43D7-9C60-B8031ACDBE0F}" presName="parTxOnly" presStyleLbl="node1" presStyleIdx="0" presStyleCnt="7">
        <dgm:presLayoutVars>
          <dgm:chMax val="0"/>
          <dgm:chPref val="0"/>
          <dgm:bulletEnabled val="1"/>
        </dgm:presLayoutVars>
      </dgm:prSet>
      <dgm:spPr/>
      <dgm:t>
        <a:bodyPr/>
        <a:lstStyle/>
        <a:p>
          <a:endParaRPr lang="en-US"/>
        </a:p>
      </dgm:t>
    </dgm:pt>
    <dgm:pt modelId="{B88B5A22-4F8E-4C8C-8E3A-67682A8D7828}" type="pres">
      <dgm:prSet presAssocID="{456F5EBA-E75C-4A86-B418-2B29EFFB7CBD}" presName="parTxOnlySpace" presStyleCnt="0"/>
      <dgm:spPr/>
    </dgm:pt>
    <dgm:pt modelId="{A7692F45-B66B-4208-8CC7-0E7645B2141B}" type="pres">
      <dgm:prSet presAssocID="{F698F4DE-218B-46DB-BACF-61795119861C}" presName="parTxOnly" presStyleLbl="node1" presStyleIdx="1"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C58B7E39-FE05-4DE5-B700-74825ACD1519}" type="pres">
      <dgm:prSet presAssocID="{127E4A22-29AC-4CDC-A16C-A26692769293}" presName="parTxOnly" presStyleLbl="node1" presStyleIdx="2" presStyleCnt="7">
        <dgm:presLayoutVars>
          <dgm:chMax val="0"/>
          <dgm:chPref val="0"/>
          <dgm:bulletEnabled val="1"/>
        </dgm:presLayoutVars>
      </dgm:prSet>
      <dgm:spPr/>
      <dgm:t>
        <a:bodyPr/>
        <a:lstStyle/>
        <a:p>
          <a:endParaRPr lang="en-US"/>
        </a:p>
      </dgm:t>
    </dgm:pt>
    <dgm:pt modelId="{5F2159D9-6857-4D3B-838F-6C7D5546F57D}" type="pres">
      <dgm:prSet presAssocID="{398BFE5B-D43E-4077-AA72-CFFC38800099}" presName="parTxOnlySpace" presStyleCnt="0"/>
      <dgm:spPr/>
    </dgm:pt>
    <dgm:pt modelId="{BE2D0759-AB7E-4A63-859F-2FCC2BE336A3}" type="pres">
      <dgm:prSet presAssocID="{A7D9D075-6D2B-4A25-ADF3-DB24B928EB13}" presName="parTxOnly" presStyleLbl="node1" presStyleIdx="3" presStyleCnt="7">
        <dgm:presLayoutVars>
          <dgm:chMax val="0"/>
          <dgm:chPref val="0"/>
          <dgm:bulletEnabled val="1"/>
        </dgm:presLayoutVars>
      </dgm:prSet>
      <dgm:spPr/>
      <dgm:t>
        <a:bodyPr/>
        <a:lstStyle/>
        <a:p>
          <a:endParaRPr lang="en-US"/>
        </a:p>
      </dgm:t>
    </dgm:pt>
    <dgm:pt modelId="{B1583C5D-A842-4AF4-8B6A-E374AA7609A3}" type="pres">
      <dgm:prSet presAssocID="{F978EFED-8FE4-457F-8ED3-D6755293B260}" presName="parTxOnlySpace" presStyleCnt="0"/>
      <dgm:spPr/>
    </dgm:pt>
    <dgm:pt modelId="{9231EE33-C4A7-4380-B54B-FEC70E0A52F2}" type="pres">
      <dgm:prSet presAssocID="{CDBD5644-C2C7-439D-96A1-AA8892BF7059}" presName="parTxOnly" presStyleLbl="node1" presStyleIdx="4"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5"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53244C1E-05F2-FE4F-A98B-9FE413CF883F}" type="presOf" srcId="{127E4A22-29AC-4CDC-A16C-A26692769293}" destId="{C58B7E39-FE05-4DE5-B700-74825ACD1519}" srcOrd="0" destOrd="0" presId="urn:microsoft.com/office/officeart/2005/8/layout/chevron1"/>
    <dgm:cxn modelId="{4D11B9BF-B3F8-9E4E-AB7D-5939CA04F96F}" type="presOf" srcId="{AAACCAC9-C263-47B9-AD6C-EAEAFF61C06D}" destId="{976A23DE-62C8-44D9-BF17-DB2D8A6AB6EA}" srcOrd="0" destOrd="0" presId="urn:microsoft.com/office/officeart/2005/8/layout/chevron1"/>
    <dgm:cxn modelId="{DDB04C42-0718-46B3-AD52-0D9AB5F0AB45}" srcId="{818245FB-1EBF-4EB2-AC59-C35F8D826F8C}" destId="{E9A6E486-AC43-43D7-9C60-B8031ACDBE0F}" srcOrd="0" destOrd="0" parTransId="{66DF998B-E182-4A10-9D71-9A7B764D47F4}" sibTransId="{456F5EBA-E75C-4A86-B418-2B29EFFB7CBD}"/>
    <dgm:cxn modelId="{AFF78E97-C19D-4357-BF1D-15EDE32C816C}" srcId="{818245FB-1EBF-4EB2-AC59-C35F8D826F8C}" destId="{E7362FE8-48E0-4CB4-AA50-358BE2945D02}" srcOrd="5" destOrd="0" parTransId="{6F462120-10DD-4229-AF71-A70D0CFABA8E}" sibTransId="{F4B79E4A-E797-46E1-AD7E-FDE96F17B42F}"/>
    <dgm:cxn modelId="{A4F60B40-1C08-423C-BD4C-7670CB505C8C}" srcId="{818245FB-1EBF-4EB2-AC59-C35F8D826F8C}" destId="{127E4A22-29AC-4CDC-A16C-A26692769293}" srcOrd="2" destOrd="0" parTransId="{5AD87170-6653-4D96-B1D1-6F2F8DF136AD}" sibTransId="{398BFE5B-D43E-4077-AA72-CFFC38800099}"/>
    <dgm:cxn modelId="{45332589-7568-4959-A597-5FA4F4660C34}" srcId="{818245FB-1EBF-4EB2-AC59-C35F8D826F8C}" destId="{CDBD5644-C2C7-439D-96A1-AA8892BF7059}" srcOrd="4" destOrd="0" parTransId="{04325B3C-F3B5-44FE-BD15-6655B68DAFAF}" sibTransId="{006500A3-9002-4BDD-BC5B-EF62E1470ABA}"/>
    <dgm:cxn modelId="{1DDF336A-AF57-9446-BA8C-D90D7E9B767E}" type="presOf" srcId="{818245FB-1EBF-4EB2-AC59-C35F8D826F8C}" destId="{FCA7F4F1-187E-4BFD-8857-D910A49D64FC}" srcOrd="0" destOrd="0" presId="urn:microsoft.com/office/officeart/2005/8/layout/chevron1"/>
    <dgm:cxn modelId="{1B20031D-F384-B24C-AC32-EFA976DD04B6}" type="presOf" srcId="{E9A6E486-AC43-43D7-9C60-B8031ACDBE0F}" destId="{98ADB57E-1DC5-4E62-9CE7-D1A5C765029D}" srcOrd="0" destOrd="0" presId="urn:microsoft.com/office/officeart/2005/8/layout/chevron1"/>
    <dgm:cxn modelId="{9328B3EB-C9BB-8441-9EE5-583B6282DBFD}" type="presOf" srcId="{A7D9D075-6D2B-4A25-ADF3-DB24B928EB13}" destId="{BE2D0759-AB7E-4A63-859F-2FCC2BE336A3}" srcOrd="0" destOrd="0" presId="urn:microsoft.com/office/officeart/2005/8/layout/chevron1"/>
    <dgm:cxn modelId="{648232BB-C87A-46D2-BA4C-8C58A0394E84}" srcId="{818245FB-1EBF-4EB2-AC59-C35F8D826F8C}" destId="{AAACCAC9-C263-47B9-AD6C-EAEAFF61C06D}" srcOrd="6" destOrd="0" parTransId="{03BDC714-3B9A-4078-A2A2-AD99CC4CE20C}" sibTransId="{B714BFC4-11DD-471D-9ABA-BE6FA8AA11B8}"/>
    <dgm:cxn modelId="{3F98FCD5-BDD8-4873-AA16-A8EFAAC0166A}" srcId="{818245FB-1EBF-4EB2-AC59-C35F8D826F8C}" destId="{A7D9D075-6D2B-4A25-ADF3-DB24B928EB13}" srcOrd="3" destOrd="0" parTransId="{1E00A998-2418-4188-BB9F-787412C925D4}" sibTransId="{F978EFED-8FE4-457F-8ED3-D6755293B260}"/>
    <dgm:cxn modelId="{35256652-63A4-BD49-9786-FD24A815879A}" type="presOf" srcId="{CDBD5644-C2C7-439D-96A1-AA8892BF7059}" destId="{9231EE33-C4A7-4380-B54B-FEC70E0A52F2}" srcOrd="0" destOrd="0" presId="urn:microsoft.com/office/officeart/2005/8/layout/chevron1"/>
    <dgm:cxn modelId="{CEF19E02-9981-498B-88BD-3E275AF8D76E}" srcId="{818245FB-1EBF-4EB2-AC59-C35F8D826F8C}" destId="{F698F4DE-218B-46DB-BACF-61795119861C}" srcOrd="1" destOrd="0" parTransId="{EEBF4BAC-7EC6-49D3-A5BD-31C7ABD816A5}" sibTransId="{AABDB0AA-7E66-42C6-B8A1-46B7D78AFA3E}"/>
    <dgm:cxn modelId="{F908C672-75FF-1B49-999B-96B131885E76}" type="presOf" srcId="{E7362FE8-48E0-4CB4-AA50-358BE2945D02}" destId="{C14D6DCF-FBBC-4DD7-B69C-07D2A3299035}" srcOrd="0" destOrd="0" presId="urn:microsoft.com/office/officeart/2005/8/layout/chevron1"/>
    <dgm:cxn modelId="{DD649F84-F675-944E-A140-4187310120A5}" type="presOf" srcId="{F698F4DE-218B-46DB-BACF-61795119861C}" destId="{A7692F45-B66B-4208-8CC7-0E7645B2141B}" srcOrd="0" destOrd="0" presId="urn:microsoft.com/office/officeart/2005/8/layout/chevron1"/>
    <dgm:cxn modelId="{C73141D9-FCCF-D449-98B0-B752438F0675}" type="presParOf" srcId="{FCA7F4F1-187E-4BFD-8857-D910A49D64FC}" destId="{98ADB57E-1DC5-4E62-9CE7-D1A5C765029D}" srcOrd="0" destOrd="0" presId="urn:microsoft.com/office/officeart/2005/8/layout/chevron1"/>
    <dgm:cxn modelId="{E0907637-9957-4D42-A902-B2D9769C30C9}" type="presParOf" srcId="{FCA7F4F1-187E-4BFD-8857-D910A49D64FC}" destId="{B88B5A22-4F8E-4C8C-8E3A-67682A8D7828}" srcOrd="1" destOrd="0" presId="urn:microsoft.com/office/officeart/2005/8/layout/chevron1"/>
    <dgm:cxn modelId="{31E22591-D60B-9047-91C1-4D193B030D0B}" type="presParOf" srcId="{FCA7F4F1-187E-4BFD-8857-D910A49D64FC}" destId="{A7692F45-B66B-4208-8CC7-0E7645B2141B}" srcOrd="2" destOrd="0" presId="urn:microsoft.com/office/officeart/2005/8/layout/chevron1"/>
    <dgm:cxn modelId="{8781AC00-4D3F-C949-A5F7-5FBFD0E42954}" type="presParOf" srcId="{FCA7F4F1-187E-4BFD-8857-D910A49D64FC}" destId="{79F29559-95D6-4909-A81C-8801508C66D8}" srcOrd="3" destOrd="0" presId="urn:microsoft.com/office/officeart/2005/8/layout/chevron1"/>
    <dgm:cxn modelId="{703825D7-E479-B340-A497-93ADD21DF136}" type="presParOf" srcId="{FCA7F4F1-187E-4BFD-8857-D910A49D64FC}" destId="{C58B7E39-FE05-4DE5-B700-74825ACD1519}" srcOrd="4" destOrd="0" presId="urn:microsoft.com/office/officeart/2005/8/layout/chevron1"/>
    <dgm:cxn modelId="{0FA2FEFB-A3B2-9143-BD43-E6A725BF9C46}" type="presParOf" srcId="{FCA7F4F1-187E-4BFD-8857-D910A49D64FC}" destId="{5F2159D9-6857-4D3B-838F-6C7D5546F57D}" srcOrd="5" destOrd="0" presId="urn:microsoft.com/office/officeart/2005/8/layout/chevron1"/>
    <dgm:cxn modelId="{32F36111-BC3A-E54B-A32E-F9C9C8660512}" type="presParOf" srcId="{FCA7F4F1-187E-4BFD-8857-D910A49D64FC}" destId="{BE2D0759-AB7E-4A63-859F-2FCC2BE336A3}" srcOrd="6" destOrd="0" presId="urn:microsoft.com/office/officeart/2005/8/layout/chevron1"/>
    <dgm:cxn modelId="{D11D5640-B2C6-2149-A5CC-A4C7904E0640}" type="presParOf" srcId="{FCA7F4F1-187E-4BFD-8857-D910A49D64FC}" destId="{B1583C5D-A842-4AF4-8B6A-E374AA7609A3}" srcOrd="7" destOrd="0" presId="urn:microsoft.com/office/officeart/2005/8/layout/chevron1"/>
    <dgm:cxn modelId="{9C9AA9F5-BF8E-FE4B-8574-12FFC7C8DC36}" type="presParOf" srcId="{FCA7F4F1-187E-4BFD-8857-D910A49D64FC}" destId="{9231EE33-C4A7-4380-B54B-FEC70E0A52F2}" srcOrd="8" destOrd="0" presId="urn:microsoft.com/office/officeart/2005/8/layout/chevron1"/>
    <dgm:cxn modelId="{D38BF8E9-5DD3-7844-A5DA-40DF01F58CAD}" type="presParOf" srcId="{FCA7F4F1-187E-4BFD-8857-D910A49D64FC}" destId="{C1AFBBCB-8396-4979-82D1-CDB7C5E3BCF8}" srcOrd="9" destOrd="0" presId="urn:microsoft.com/office/officeart/2005/8/layout/chevron1"/>
    <dgm:cxn modelId="{788D7E76-3782-8645-97EE-1584711EDD8C}" type="presParOf" srcId="{FCA7F4F1-187E-4BFD-8857-D910A49D64FC}" destId="{C14D6DCF-FBBC-4DD7-B69C-07D2A3299035}" srcOrd="10" destOrd="0" presId="urn:microsoft.com/office/officeart/2005/8/layout/chevron1"/>
    <dgm:cxn modelId="{85048249-15DF-6742-9259-02706B4CC018}" type="presParOf" srcId="{FCA7F4F1-187E-4BFD-8857-D910A49D64FC}" destId="{BCD82CD1-F1A0-4F3F-A914-F76A18AE28C5}" srcOrd="11" destOrd="0" presId="urn:microsoft.com/office/officeart/2005/8/layout/chevron1"/>
    <dgm:cxn modelId="{A61D6B76-A051-314C-A94B-9C6ECC3AE4CC}"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A7D9D075-6D2B-4A25-ADF3-DB24B928EB13}">
      <dgm:prSet phldrT="[Text]"/>
      <dgm:spPr>
        <a:solidFill>
          <a:srgbClr val="006600"/>
        </a:solidFill>
      </dgm:spPr>
      <dgm:t>
        <a:bodyPr/>
        <a:lstStyle/>
        <a:p>
          <a:endParaRPr lang="en-US" dirty="0"/>
        </a:p>
      </dgm:t>
    </dgm:pt>
    <dgm:pt modelId="{1E00A998-2418-4188-BB9F-787412C925D4}" type="parTrans" cxnId="{3F98FCD5-BDD8-4873-AA16-A8EFAAC0166A}">
      <dgm:prSet/>
      <dgm:spPr/>
      <dgm:t>
        <a:bodyPr/>
        <a:lstStyle/>
        <a:p>
          <a:endParaRPr lang="en-US"/>
        </a:p>
      </dgm:t>
    </dgm:pt>
    <dgm:pt modelId="{F978EFED-8FE4-457F-8ED3-D6755293B260}" type="sibTrans" cxnId="{3F98FCD5-BDD8-4873-AA16-A8EFAAC0166A}">
      <dgm:prSet/>
      <dgm:spPr/>
      <dgm:t>
        <a:bodyPr/>
        <a:lstStyle/>
        <a:p>
          <a:endParaRPr lang="en-US"/>
        </a:p>
      </dgm:t>
    </dgm:pt>
    <dgm:pt modelId="{E9A6E486-AC43-43D7-9C60-B8031ACDBE0F}">
      <dgm:prSet phldrT="[Text]"/>
      <dgm:spPr>
        <a:solidFill>
          <a:srgbClr val="006600"/>
        </a:solidFill>
      </dgm:spPr>
      <dgm:t>
        <a:bodyPr/>
        <a:lstStyle/>
        <a:p>
          <a:endParaRPr lang="en-US" dirty="0"/>
        </a:p>
      </dgm:t>
    </dgm:pt>
    <dgm:pt modelId="{66DF998B-E182-4A10-9D71-9A7B764D47F4}" type="parTrans" cxnId="{DDB04C42-0718-46B3-AD52-0D9AB5F0AB45}">
      <dgm:prSet/>
      <dgm:spPr/>
      <dgm:t>
        <a:bodyPr/>
        <a:lstStyle/>
        <a:p>
          <a:endParaRPr lang="en-US"/>
        </a:p>
      </dgm:t>
    </dgm:pt>
    <dgm:pt modelId="{456F5EBA-E75C-4A86-B418-2B29EFFB7CBD}" type="sibTrans" cxnId="{DDB04C42-0718-46B3-AD52-0D9AB5F0AB45}">
      <dgm:prSet/>
      <dgm:spPr/>
      <dgm:t>
        <a:bodyPr/>
        <a:lstStyle/>
        <a:p>
          <a:endParaRPr lang="en-US"/>
        </a:p>
      </dgm:t>
    </dgm:pt>
    <dgm:pt modelId="{127E4A22-29AC-4CDC-A16C-A26692769293}">
      <dgm:prSet phldrT="[Text]"/>
      <dgm:spPr>
        <a:solidFill>
          <a:srgbClr val="006600"/>
        </a:solidFill>
      </dgm:spPr>
      <dgm:t>
        <a:bodyPr/>
        <a:lstStyle/>
        <a:p>
          <a:endParaRPr lang="en-US" dirty="0"/>
        </a:p>
      </dgm:t>
    </dgm:pt>
    <dgm:pt modelId="{5AD87170-6653-4D96-B1D1-6F2F8DF136AD}" type="parTrans" cxnId="{A4F60B40-1C08-423C-BD4C-7670CB505C8C}">
      <dgm:prSet/>
      <dgm:spPr/>
      <dgm:t>
        <a:bodyPr/>
        <a:lstStyle/>
        <a:p>
          <a:endParaRPr lang="en-US"/>
        </a:p>
      </dgm:t>
    </dgm:pt>
    <dgm:pt modelId="{398BFE5B-D43E-4077-AA72-CFFC38800099}" type="sibTrans" cxnId="{A4F60B40-1C08-423C-BD4C-7670CB505C8C}">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06500A3-9002-4BDD-BC5B-EF62E1470ABA}" type="sibTrans" cxnId="{45332589-7568-4959-A597-5FA4F4660C34}">
      <dgm:prSet/>
      <dgm:spPr/>
      <dgm:t>
        <a:bodyPr/>
        <a:lstStyle/>
        <a:p>
          <a:endParaRPr lang="en-US"/>
        </a:p>
      </dgm:t>
    </dgm:pt>
    <dgm:pt modelId="{04325B3C-F3B5-44FE-BD15-6655B68DAFAF}" type="parTrans" cxnId="{45332589-7568-4959-A597-5FA4F4660C34}">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98ADB57E-1DC5-4E62-9CE7-D1A5C765029D}" type="pres">
      <dgm:prSet presAssocID="{E9A6E486-AC43-43D7-9C60-B8031ACDBE0F}" presName="parTxOnly" presStyleLbl="node1" presStyleIdx="0" presStyleCnt="7">
        <dgm:presLayoutVars>
          <dgm:chMax val="0"/>
          <dgm:chPref val="0"/>
          <dgm:bulletEnabled val="1"/>
        </dgm:presLayoutVars>
      </dgm:prSet>
      <dgm:spPr/>
      <dgm:t>
        <a:bodyPr/>
        <a:lstStyle/>
        <a:p>
          <a:endParaRPr lang="en-US"/>
        </a:p>
      </dgm:t>
    </dgm:pt>
    <dgm:pt modelId="{B88B5A22-4F8E-4C8C-8E3A-67682A8D7828}" type="pres">
      <dgm:prSet presAssocID="{456F5EBA-E75C-4A86-B418-2B29EFFB7CBD}" presName="parTxOnlySpace" presStyleCnt="0"/>
      <dgm:spPr/>
    </dgm:pt>
    <dgm:pt modelId="{A7692F45-B66B-4208-8CC7-0E7645B2141B}" type="pres">
      <dgm:prSet presAssocID="{F698F4DE-218B-46DB-BACF-61795119861C}" presName="parTxOnly" presStyleLbl="node1" presStyleIdx="1"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C58B7E39-FE05-4DE5-B700-74825ACD1519}" type="pres">
      <dgm:prSet presAssocID="{127E4A22-29AC-4CDC-A16C-A26692769293}" presName="parTxOnly" presStyleLbl="node1" presStyleIdx="2" presStyleCnt="7">
        <dgm:presLayoutVars>
          <dgm:chMax val="0"/>
          <dgm:chPref val="0"/>
          <dgm:bulletEnabled val="1"/>
        </dgm:presLayoutVars>
      </dgm:prSet>
      <dgm:spPr/>
      <dgm:t>
        <a:bodyPr/>
        <a:lstStyle/>
        <a:p>
          <a:endParaRPr lang="en-US"/>
        </a:p>
      </dgm:t>
    </dgm:pt>
    <dgm:pt modelId="{5F2159D9-6857-4D3B-838F-6C7D5546F57D}" type="pres">
      <dgm:prSet presAssocID="{398BFE5B-D43E-4077-AA72-CFFC38800099}" presName="parTxOnlySpace" presStyleCnt="0"/>
      <dgm:spPr/>
    </dgm:pt>
    <dgm:pt modelId="{BE2D0759-AB7E-4A63-859F-2FCC2BE336A3}" type="pres">
      <dgm:prSet presAssocID="{A7D9D075-6D2B-4A25-ADF3-DB24B928EB13}" presName="parTxOnly" presStyleLbl="node1" presStyleIdx="3" presStyleCnt="7">
        <dgm:presLayoutVars>
          <dgm:chMax val="0"/>
          <dgm:chPref val="0"/>
          <dgm:bulletEnabled val="1"/>
        </dgm:presLayoutVars>
      </dgm:prSet>
      <dgm:spPr/>
      <dgm:t>
        <a:bodyPr/>
        <a:lstStyle/>
        <a:p>
          <a:endParaRPr lang="en-US"/>
        </a:p>
      </dgm:t>
    </dgm:pt>
    <dgm:pt modelId="{B1583C5D-A842-4AF4-8B6A-E374AA7609A3}" type="pres">
      <dgm:prSet presAssocID="{F978EFED-8FE4-457F-8ED3-D6755293B260}" presName="parTxOnlySpace" presStyleCnt="0"/>
      <dgm:spPr/>
    </dgm:pt>
    <dgm:pt modelId="{9231EE33-C4A7-4380-B54B-FEC70E0A52F2}" type="pres">
      <dgm:prSet presAssocID="{CDBD5644-C2C7-439D-96A1-AA8892BF7059}" presName="parTxOnly" presStyleLbl="node1" presStyleIdx="4"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5"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D619C9A6-E7D2-4547-8FCF-E8D790C3362D}" type="presOf" srcId="{A7D9D075-6D2B-4A25-ADF3-DB24B928EB13}" destId="{BE2D0759-AB7E-4A63-859F-2FCC2BE336A3}" srcOrd="0" destOrd="0" presId="urn:microsoft.com/office/officeart/2005/8/layout/chevron1"/>
    <dgm:cxn modelId="{FFA3B522-D970-3F45-9F9F-67C168F1922A}" type="presOf" srcId="{F698F4DE-218B-46DB-BACF-61795119861C}" destId="{A7692F45-B66B-4208-8CC7-0E7645B2141B}" srcOrd="0" destOrd="0" presId="urn:microsoft.com/office/officeart/2005/8/layout/chevron1"/>
    <dgm:cxn modelId="{371D2B4D-4CD1-DD47-973B-F7F678FD0BC9}" type="presOf" srcId="{818245FB-1EBF-4EB2-AC59-C35F8D826F8C}" destId="{FCA7F4F1-187E-4BFD-8857-D910A49D64FC}" srcOrd="0" destOrd="0" presId="urn:microsoft.com/office/officeart/2005/8/layout/chevron1"/>
    <dgm:cxn modelId="{DDB04C42-0718-46B3-AD52-0D9AB5F0AB45}" srcId="{818245FB-1EBF-4EB2-AC59-C35F8D826F8C}" destId="{E9A6E486-AC43-43D7-9C60-B8031ACDBE0F}" srcOrd="0" destOrd="0" parTransId="{66DF998B-E182-4A10-9D71-9A7B764D47F4}" sibTransId="{456F5EBA-E75C-4A86-B418-2B29EFFB7CBD}"/>
    <dgm:cxn modelId="{AFF78E97-C19D-4357-BF1D-15EDE32C816C}" srcId="{818245FB-1EBF-4EB2-AC59-C35F8D826F8C}" destId="{E7362FE8-48E0-4CB4-AA50-358BE2945D02}" srcOrd="5" destOrd="0" parTransId="{6F462120-10DD-4229-AF71-A70D0CFABA8E}" sibTransId="{F4B79E4A-E797-46E1-AD7E-FDE96F17B42F}"/>
    <dgm:cxn modelId="{A4F60B40-1C08-423C-BD4C-7670CB505C8C}" srcId="{818245FB-1EBF-4EB2-AC59-C35F8D826F8C}" destId="{127E4A22-29AC-4CDC-A16C-A26692769293}" srcOrd="2" destOrd="0" parTransId="{5AD87170-6653-4D96-B1D1-6F2F8DF136AD}" sibTransId="{398BFE5B-D43E-4077-AA72-CFFC38800099}"/>
    <dgm:cxn modelId="{45332589-7568-4959-A597-5FA4F4660C34}" srcId="{818245FB-1EBF-4EB2-AC59-C35F8D826F8C}" destId="{CDBD5644-C2C7-439D-96A1-AA8892BF7059}" srcOrd="4" destOrd="0" parTransId="{04325B3C-F3B5-44FE-BD15-6655B68DAFAF}" sibTransId="{006500A3-9002-4BDD-BC5B-EF62E1470ABA}"/>
    <dgm:cxn modelId="{438BA167-6788-154F-B91A-57FA5AF67810}" type="presOf" srcId="{CDBD5644-C2C7-439D-96A1-AA8892BF7059}" destId="{9231EE33-C4A7-4380-B54B-FEC70E0A52F2}" srcOrd="0" destOrd="0" presId="urn:microsoft.com/office/officeart/2005/8/layout/chevron1"/>
    <dgm:cxn modelId="{D8344935-D625-BA49-BD78-951AD48D456F}" type="presOf" srcId="{AAACCAC9-C263-47B9-AD6C-EAEAFF61C06D}" destId="{976A23DE-62C8-44D9-BF17-DB2D8A6AB6EA}" srcOrd="0" destOrd="0" presId="urn:microsoft.com/office/officeart/2005/8/layout/chevron1"/>
    <dgm:cxn modelId="{648232BB-C87A-46D2-BA4C-8C58A0394E84}" srcId="{818245FB-1EBF-4EB2-AC59-C35F8D826F8C}" destId="{AAACCAC9-C263-47B9-AD6C-EAEAFF61C06D}" srcOrd="6" destOrd="0" parTransId="{03BDC714-3B9A-4078-A2A2-AD99CC4CE20C}" sibTransId="{B714BFC4-11DD-471D-9ABA-BE6FA8AA11B8}"/>
    <dgm:cxn modelId="{597812FA-BA18-954B-8112-BCA0DB583C75}" type="presOf" srcId="{127E4A22-29AC-4CDC-A16C-A26692769293}" destId="{C58B7E39-FE05-4DE5-B700-74825ACD1519}" srcOrd="0" destOrd="0" presId="urn:microsoft.com/office/officeart/2005/8/layout/chevron1"/>
    <dgm:cxn modelId="{3F98FCD5-BDD8-4873-AA16-A8EFAAC0166A}" srcId="{818245FB-1EBF-4EB2-AC59-C35F8D826F8C}" destId="{A7D9D075-6D2B-4A25-ADF3-DB24B928EB13}" srcOrd="3" destOrd="0" parTransId="{1E00A998-2418-4188-BB9F-787412C925D4}" sibTransId="{F978EFED-8FE4-457F-8ED3-D6755293B260}"/>
    <dgm:cxn modelId="{5E838EC6-34FA-954F-82DB-CCEAE4E16FE2}" type="presOf" srcId="{E9A6E486-AC43-43D7-9C60-B8031ACDBE0F}" destId="{98ADB57E-1DC5-4E62-9CE7-D1A5C765029D}" srcOrd="0" destOrd="0" presId="urn:microsoft.com/office/officeart/2005/8/layout/chevron1"/>
    <dgm:cxn modelId="{CEF19E02-9981-498B-88BD-3E275AF8D76E}" srcId="{818245FB-1EBF-4EB2-AC59-C35F8D826F8C}" destId="{F698F4DE-218B-46DB-BACF-61795119861C}" srcOrd="1" destOrd="0" parTransId="{EEBF4BAC-7EC6-49D3-A5BD-31C7ABD816A5}" sibTransId="{AABDB0AA-7E66-42C6-B8A1-46B7D78AFA3E}"/>
    <dgm:cxn modelId="{9DF9B12F-83F3-004C-9680-75E555A71A6C}" type="presOf" srcId="{E7362FE8-48E0-4CB4-AA50-358BE2945D02}" destId="{C14D6DCF-FBBC-4DD7-B69C-07D2A3299035}" srcOrd="0" destOrd="0" presId="urn:microsoft.com/office/officeart/2005/8/layout/chevron1"/>
    <dgm:cxn modelId="{E6C42153-207F-3340-9DBD-ED320D979EB7}" type="presParOf" srcId="{FCA7F4F1-187E-4BFD-8857-D910A49D64FC}" destId="{98ADB57E-1DC5-4E62-9CE7-D1A5C765029D}" srcOrd="0" destOrd="0" presId="urn:microsoft.com/office/officeart/2005/8/layout/chevron1"/>
    <dgm:cxn modelId="{D9F91541-5210-9744-B12A-C2DF289F7257}" type="presParOf" srcId="{FCA7F4F1-187E-4BFD-8857-D910A49D64FC}" destId="{B88B5A22-4F8E-4C8C-8E3A-67682A8D7828}" srcOrd="1" destOrd="0" presId="urn:microsoft.com/office/officeart/2005/8/layout/chevron1"/>
    <dgm:cxn modelId="{94C6655E-B6EF-8A40-8C36-4AB0AE886BDC}" type="presParOf" srcId="{FCA7F4F1-187E-4BFD-8857-D910A49D64FC}" destId="{A7692F45-B66B-4208-8CC7-0E7645B2141B}" srcOrd="2" destOrd="0" presId="urn:microsoft.com/office/officeart/2005/8/layout/chevron1"/>
    <dgm:cxn modelId="{4B336DE5-E7BF-8B44-AD6F-237D77DA394F}" type="presParOf" srcId="{FCA7F4F1-187E-4BFD-8857-D910A49D64FC}" destId="{79F29559-95D6-4909-A81C-8801508C66D8}" srcOrd="3" destOrd="0" presId="urn:microsoft.com/office/officeart/2005/8/layout/chevron1"/>
    <dgm:cxn modelId="{478A786E-FB86-4443-9AD8-C69E51D90288}" type="presParOf" srcId="{FCA7F4F1-187E-4BFD-8857-D910A49D64FC}" destId="{C58B7E39-FE05-4DE5-B700-74825ACD1519}" srcOrd="4" destOrd="0" presId="urn:microsoft.com/office/officeart/2005/8/layout/chevron1"/>
    <dgm:cxn modelId="{EDF2F0F6-7C98-4248-BEFE-06142F1F0D55}" type="presParOf" srcId="{FCA7F4F1-187E-4BFD-8857-D910A49D64FC}" destId="{5F2159D9-6857-4D3B-838F-6C7D5546F57D}" srcOrd="5" destOrd="0" presId="urn:microsoft.com/office/officeart/2005/8/layout/chevron1"/>
    <dgm:cxn modelId="{13AAE524-0BBB-5340-9458-8FEDD4B6ECC1}" type="presParOf" srcId="{FCA7F4F1-187E-4BFD-8857-D910A49D64FC}" destId="{BE2D0759-AB7E-4A63-859F-2FCC2BE336A3}" srcOrd="6" destOrd="0" presId="urn:microsoft.com/office/officeart/2005/8/layout/chevron1"/>
    <dgm:cxn modelId="{4BF9AE4F-83ED-174A-B5B0-F05A153DE193}" type="presParOf" srcId="{FCA7F4F1-187E-4BFD-8857-D910A49D64FC}" destId="{B1583C5D-A842-4AF4-8B6A-E374AA7609A3}" srcOrd="7" destOrd="0" presId="urn:microsoft.com/office/officeart/2005/8/layout/chevron1"/>
    <dgm:cxn modelId="{67A54F12-BBB5-BE48-9796-FB0413E3DFDB}" type="presParOf" srcId="{FCA7F4F1-187E-4BFD-8857-D910A49D64FC}" destId="{9231EE33-C4A7-4380-B54B-FEC70E0A52F2}" srcOrd="8" destOrd="0" presId="urn:microsoft.com/office/officeart/2005/8/layout/chevron1"/>
    <dgm:cxn modelId="{2969AF70-7DD1-B34D-9484-B0A2FB404EBA}" type="presParOf" srcId="{FCA7F4F1-187E-4BFD-8857-D910A49D64FC}" destId="{C1AFBBCB-8396-4979-82D1-CDB7C5E3BCF8}" srcOrd="9" destOrd="0" presId="urn:microsoft.com/office/officeart/2005/8/layout/chevron1"/>
    <dgm:cxn modelId="{B2AD34FE-5AC6-324C-ADA8-0D4FE5423D1E}" type="presParOf" srcId="{FCA7F4F1-187E-4BFD-8857-D910A49D64FC}" destId="{C14D6DCF-FBBC-4DD7-B69C-07D2A3299035}" srcOrd="10" destOrd="0" presId="urn:microsoft.com/office/officeart/2005/8/layout/chevron1"/>
    <dgm:cxn modelId="{5C3E53CB-568D-314B-B2F7-F6D9AA40B046}" type="presParOf" srcId="{FCA7F4F1-187E-4BFD-8857-D910A49D64FC}" destId="{BCD82CD1-F1A0-4F3F-A914-F76A18AE28C5}" srcOrd="11" destOrd="0" presId="urn:microsoft.com/office/officeart/2005/8/layout/chevron1"/>
    <dgm:cxn modelId="{1062AEC3-B107-6E4A-A112-F40E9F8D546B}"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A7D9D075-6D2B-4A25-ADF3-DB24B928EB13}">
      <dgm:prSet phldrT="[Text]"/>
      <dgm:spPr>
        <a:solidFill>
          <a:srgbClr val="006600"/>
        </a:solidFill>
      </dgm:spPr>
      <dgm:t>
        <a:bodyPr/>
        <a:lstStyle/>
        <a:p>
          <a:endParaRPr lang="en-US" dirty="0"/>
        </a:p>
      </dgm:t>
    </dgm:pt>
    <dgm:pt modelId="{1E00A998-2418-4188-BB9F-787412C925D4}" type="parTrans" cxnId="{3F98FCD5-BDD8-4873-AA16-A8EFAAC0166A}">
      <dgm:prSet/>
      <dgm:spPr/>
      <dgm:t>
        <a:bodyPr/>
        <a:lstStyle/>
        <a:p>
          <a:endParaRPr lang="en-US"/>
        </a:p>
      </dgm:t>
    </dgm:pt>
    <dgm:pt modelId="{F978EFED-8FE4-457F-8ED3-D6755293B260}" type="sibTrans" cxnId="{3F98FCD5-BDD8-4873-AA16-A8EFAAC0166A}">
      <dgm:prSet/>
      <dgm:spPr/>
      <dgm:t>
        <a:bodyPr/>
        <a:lstStyle/>
        <a:p>
          <a:endParaRPr lang="en-US"/>
        </a:p>
      </dgm:t>
    </dgm:pt>
    <dgm:pt modelId="{E9A6E486-AC43-43D7-9C60-B8031ACDBE0F}">
      <dgm:prSet phldrT="[Text]"/>
      <dgm:spPr>
        <a:solidFill>
          <a:srgbClr val="006600"/>
        </a:solidFill>
      </dgm:spPr>
      <dgm:t>
        <a:bodyPr/>
        <a:lstStyle/>
        <a:p>
          <a:endParaRPr lang="en-US" dirty="0"/>
        </a:p>
      </dgm:t>
    </dgm:pt>
    <dgm:pt modelId="{66DF998B-E182-4A10-9D71-9A7B764D47F4}" type="parTrans" cxnId="{DDB04C42-0718-46B3-AD52-0D9AB5F0AB45}">
      <dgm:prSet/>
      <dgm:spPr/>
      <dgm:t>
        <a:bodyPr/>
        <a:lstStyle/>
        <a:p>
          <a:endParaRPr lang="en-US"/>
        </a:p>
      </dgm:t>
    </dgm:pt>
    <dgm:pt modelId="{456F5EBA-E75C-4A86-B418-2B29EFFB7CBD}" type="sibTrans" cxnId="{DDB04C42-0718-46B3-AD52-0D9AB5F0AB45}">
      <dgm:prSet/>
      <dgm:spPr/>
      <dgm:t>
        <a:bodyPr/>
        <a:lstStyle/>
        <a:p>
          <a:endParaRPr lang="en-US"/>
        </a:p>
      </dgm:t>
    </dgm:pt>
    <dgm:pt modelId="{127E4A22-29AC-4CDC-A16C-A26692769293}">
      <dgm:prSet phldrT="[Text]"/>
      <dgm:spPr>
        <a:solidFill>
          <a:srgbClr val="006600"/>
        </a:solidFill>
      </dgm:spPr>
      <dgm:t>
        <a:bodyPr/>
        <a:lstStyle/>
        <a:p>
          <a:endParaRPr lang="en-US" dirty="0"/>
        </a:p>
      </dgm:t>
    </dgm:pt>
    <dgm:pt modelId="{5AD87170-6653-4D96-B1D1-6F2F8DF136AD}" type="parTrans" cxnId="{A4F60B40-1C08-423C-BD4C-7670CB505C8C}">
      <dgm:prSet/>
      <dgm:spPr/>
      <dgm:t>
        <a:bodyPr/>
        <a:lstStyle/>
        <a:p>
          <a:endParaRPr lang="en-US"/>
        </a:p>
      </dgm:t>
    </dgm:pt>
    <dgm:pt modelId="{398BFE5B-D43E-4077-AA72-CFFC38800099}" type="sibTrans" cxnId="{A4F60B40-1C08-423C-BD4C-7670CB505C8C}">
      <dgm:prSet/>
      <dgm:spPr/>
      <dgm:t>
        <a:bodyPr/>
        <a:lstStyle/>
        <a:p>
          <a:endParaRPr lang="en-US"/>
        </a:p>
      </dgm:t>
    </dgm:pt>
    <dgm:pt modelId="{CDBD5644-C2C7-439D-96A1-AA8892BF7059}">
      <dgm:prSet phldrT="[Text]"/>
      <dgm:spPr>
        <a:solidFill>
          <a:srgbClr val="006600"/>
        </a:solidFill>
      </dgm:spPr>
      <dgm:t>
        <a:bodyPr/>
        <a:lstStyle/>
        <a:p>
          <a:endParaRPr lang="en-US" dirty="0"/>
        </a:p>
      </dgm:t>
    </dgm:pt>
    <dgm:pt modelId="{006500A3-9002-4BDD-BC5B-EF62E1470ABA}" type="sibTrans" cxnId="{45332589-7568-4959-A597-5FA4F4660C34}">
      <dgm:prSet/>
      <dgm:spPr/>
      <dgm:t>
        <a:bodyPr/>
        <a:lstStyle/>
        <a:p>
          <a:endParaRPr lang="en-US"/>
        </a:p>
      </dgm:t>
    </dgm:pt>
    <dgm:pt modelId="{04325B3C-F3B5-44FE-BD15-6655B68DAFAF}" type="parTrans" cxnId="{45332589-7568-4959-A597-5FA4F4660C34}">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98ADB57E-1DC5-4E62-9CE7-D1A5C765029D}" type="pres">
      <dgm:prSet presAssocID="{E9A6E486-AC43-43D7-9C60-B8031ACDBE0F}" presName="parTxOnly" presStyleLbl="node1" presStyleIdx="0" presStyleCnt="7">
        <dgm:presLayoutVars>
          <dgm:chMax val="0"/>
          <dgm:chPref val="0"/>
          <dgm:bulletEnabled val="1"/>
        </dgm:presLayoutVars>
      </dgm:prSet>
      <dgm:spPr/>
      <dgm:t>
        <a:bodyPr/>
        <a:lstStyle/>
        <a:p>
          <a:endParaRPr lang="en-US"/>
        </a:p>
      </dgm:t>
    </dgm:pt>
    <dgm:pt modelId="{B88B5A22-4F8E-4C8C-8E3A-67682A8D7828}" type="pres">
      <dgm:prSet presAssocID="{456F5EBA-E75C-4A86-B418-2B29EFFB7CBD}" presName="parTxOnlySpace" presStyleCnt="0"/>
      <dgm:spPr/>
    </dgm:pt>
    <dgm:pt modelId="{A7692F45-B66B-4208-8CC7-0E7645B2141B}" type="pres">
      <dgm:prSet presAssocID="{F698F4DE-218B-46DB-BACF-61795119861C}" presName="parTxOnly" presStyleLbl="node1" presStyleIdx="1"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C58B7E39-FE05-4DE5-B700-74825ACD1519}" type="pres">
      <dgm:prSet presAssocID="{127E4A22-29AC-4CDC-A16C-A26692769293}" presName="parTxOnly" presStyleLbl="node1" presStyleIdx="2" presStyleCnt="7">
        <dgm:presLayoutVars>
          <dgm:chMax val="0"/>
          <dgm:chPref val="0"/>
          <dgm:bulletEnabled val="1"/>
        </dgm:presLayoutVars>
      </dgm:prSet>
      <dgm:spPr/>
      <dgm:t>
        <a:bodyPr/>
        <a:lstStyle/>
        <a:p>
          <a:endParaRPr lang="en-US"/>
        </a:p>
      </dgm:t>
    </dgm:pt>
    <dgm:pt modelId="{5F2159D9-6857-4D3B-838F-6C7D5546F57D}" type="pres">
      <dgm:prSet presAssocID="{398BFE5B-D43E-4077-AA72-CFFC38800099}" presName="parTxOnlySpace" presStyleCnt="0"/>
      <dgm:spPr/>
    </dgm:pt>
    <dgm:pt modelId="{BE2D0759-AB7E-4A63-859F-2FCC2BE336A3}" type="pres">
      <dgm:prSet presAssocID="{A7D9D075-6D2B-4A25-ADF3-DB24B928EB13}" presName="parTxOnly" presStyleLbl="node1" presStyleIdx="3" presStyleCnt="7">
        <dgm:presLayoutVars>
          <dgm:chMax val="0"/>
          <dgm:chPref val="0"/>
          <dgm:bulletEnabled val="1"/>
        </dgm:presLayoutVars>
      </dgm:prSet>
      <dgm:spPr/>
      <dgm:t>
        <a:bodyPr/>
        <a:lstStyle/>
        <a:p>
          <a:endParaRPr lang="en-US"/>
        </a:p>
      </dgm:t>
    </dgm:pt>
    <dgm:pt modelId="{B1583C5D-A842-4AF4-8B6A-E374AA7609A3}" type="pres">
      <dgm:prSet presAssocID="{F978EFED-8FE4-457F-8ED3-D6755293B260}" presName="parTxOnlySpace" presStyleCnt="0"/>
      <dgm:spPr/>
    </dgm:pt>
    <dgm:pt modelId="{9231EE33-C4A7-4380-B54B-FEC70E0A52F2}" type="pres">
      <dgm:prSet presAssocID="{CDBD5644-C2C7-439D-96A1-AA8892BF7059}" presName="parTxOnly" presStyleLbl="node1" presStyleIdx="4"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C14D6DCF-FBBC-4DD7-B69C-07D2A3299035}" type="pres">
      <dgm:prSet presAssocID="{E7362FE8-48E0-4CB4-AA50-358BE2945D02}" presName="parTxOnly" presStyleLbl="node1" presStyleIdx="5" presStyleCnt="7">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9B8DCA5B-9F4F-E342-8EDC-30055EF92664}" type="presOf" srcId="{AAACCAC9-C263-47B9-AD6C-EAEAFF61C06D}" destId="{976A23DE-62C8-44D9-BF17-DB2D8A6AB6EA}" srcOrd="0" destOrd="0" presId="urn:microsoft.com/office/officeart/2005/8/layout/chevron1"/>
    <dgm:cxn modelId="{9C9181F0-AE0D-E244-8CF8-D4E8BDAA5339}" type="presOf" srcId="{CDBD5644-C2C7-439D-96A1-AA8892BF7059}" destId="{9231EE33-C4A7-4380-B54B-FEC70E0A52F2}" srcOrd="0" destOrd="0" presId="urn:microsoft.com/office/officeart/2005/8/layout/chevron1"/>
    <dgm:cxn modelId="{CCBF3DDB-A7A9-5C4B-9615-A60049601C7C}" type="presOf" srcId="{818245FB-1EBF-4EB2-AC59-C35F8D826F8C}" destId="{FCA7F4F1-187E-4BFD-8857-D910A49D64FC}" srcOrd="0" destOrd="0" presId="urn:microsoft.com/office/officeart/2005/8/layout/chevron1"/>
    <dgm:cxn modelId="{C585C773-8D0B-6946-A35F-89DC0E8C6D83}" type="presOf" srcId="{E9A6E486-AC43-43D7-9C60-B8031ACDBE0F}" destId="{98ADB57E-1DC5-4E62-9CE7-D1A5C765029D}" srcOrd="0" destOrd="0" presId="urn:microsoft.com/office/officeart/2005/8/layout/chevron1"/>
    <dgm:cxn modelId="{9B1A6A6C-B5C8-A64B-8842-0B6DD2F84A56}" type="presOf" srcId="{127E4A22-29AC-4CDC-A16C-A26692769293}" destId="{C58B7E39-FE05-4DE5-B700-74825ACD1519}" srcOrd="0" destOrd="0" presId="urn:microsoft.com/office/officeart/2005/8/layout/chevron1"/>
    <dgm:cxn modelId="{2F5591FA-D001-224B-BF3E-5F3C0991B64A}" type="presOf" srcId="{A7D9D075-6D2B-4A25-ADF3-DB24B928EB13}" destId="{BE2D0759-AB7E-4A63-859F-2FCC2BE336A3}" srcOrd="0" destOrd="0" presId="urn:microsoft.com/office/officeart/2005/8/layout/chevron1"/>
    <dgm:cxn modelId="{DDB04C42-0718-46B3-AD52-0D9AB5F0AB45}" srcId="{818245FB-1EBF-4EB2-AC59-C35F8D826F8C}" destId="{E9A6E486-AC43-43D7-9C60-B8031ACDBE0F}" srcOrd="0" destOrd="0" parTransId="{66DF998B-E182-4A10-9D71-9A7B764D47F4}" sibTransId="{456F5EBA-E75C-4A86-B418-2B29EFFB7CBD}"/>
    <dgm:cxn modelId="{AFF78E97-C19D-4357-BF1D-15EDE32C816C}" srcId="{818245FB-1EBF-4EB2-AC59-C35F8D826F8C}" destId="{E7362FE8-48E0-4CB4-AA50-358BE2945D02}" srcOrd="5" destOrd="0" parTransId="{6F462120-10DD-4229-AF71-A70D0CFABA8E}" sibTransId="{F4B79E4A-E797-46E1-AD7E-FDE96F17B42F}"/>
    <dgm:cxn modelId="{A4F60B40-1C08-423C-BD4C-7670CB505C8C}" srcId="{818245FB-1EBF-4EB2-AC59-C35F8D826F8C}" destId="{127E4A22-29AC-4CDC-A16C-A26692769293}" srcOrd="2" destOrd="0" parTransId="{5AD87170-6653-4D96-B1D1-6F2F8DF136AD}" sibTransId="{398BFE5B-D43E-4077-AA72-CFFC38800099}"/>
    <dgm:cxn modelId="{45332589-7568-4959-A597-5FA4F4660C34}" srcId="{818245FB-1EBF-4EB2-AC59-C35F8D826F8C}" destId="{CDBD5644-C2C7-439D-96A1-AA8892BF7059}" srcOrd="4" destOrd="0" parTransId="{04325B3C-F3B5-44FE-BD15-6655B68DAFAF}" sibTransId="{006500A3-9002-4BDD-BC5B-EF62E1470ABA}"/>
    <dgm:cxn modelId="{AEBB3524-435D-C648-8017-66D1F8DE889C}" type="presOf" srcId="{F698F4DE-218B-46DB-BACF-61795119861C}" destId="{A7692F45-B66B-4208-8CC7-0E7645B2141B}" srcOrd="0" destOrd="0" presId="urn:microsoft.com/office/officeart/2005/8/layout/chevron1"/>
    <dgm:cxn modelId="{648232BB-C87A-46D2-BA4C-8C58A0394E84}" srcId="{818245FB-1EBF-4EB2-AC59-C35F8D826F8C}" destId="{AAACCAC9-C263-47B9-AD6C-EAEAFF61C06D}" srcOrd="6" destOrd="0" parTransId="{03BDC714-3B9A-4078-A2A2-AD99CC4CE20C}" sibTransId="{B714BFC4-11DD-471D-9ABA-BE6FA8AA11B8}"/>
    <dgm:cxn modelId="{3F98FCD5-BDD8-4873-AA16-A8EFAAC0166A}" srcId="{818245FB-1EBF-4EB2-AC59-C35F8D826F8C}" destId="{A7D9D075-6D2B-4A25-ADF3-DB24B928EB13}" srcOrd="3" destOrd="0" parTransId="{1E00A998-2418-4188-BB9F-787412C925D4}" sibTransId="{F978EFED-8FE4-457F-8ED3-D6755293B260}"/>
    <dgm:cxn modelId="{CEF19E02-9981-498B-88BD-3E275AF8D76E}" srcId="{818245FB-1EBF-4EB2-AC59-C35F8D826F8C}" destId="{F698F4DE-218B-46DB-BACF-61795119861C}" srcOrd="1" destOrd="0" parTransId="{EEBF4BAC-7EC6-49D3-A5BD-31C7ABD816A5}" sibTransId="{AABDB0AA-7E66-42C6-B8A1-46B7D78AFA3E}"/>
    <dgm:cxn modelId="{5C4DE975-C41B-0D4A-A306-639A6A5AD725}" type="presOf" srcId="{E7362FE8-48E0-4CB4-AA50-358BE2945D02}" destId="{C14D6DCF-FBBC-4DD7-B69C-07D2A3299035}" srcOrd="0" destOrd="0" presId="urn:microsoft.com/office/officeart/2005/8/layout/chevron1"/>
    <dgm:cxn modelId="{512984BD-E1EC-0D49-A68F-62F9FDCA5ABE}" type="presParOf" srcId="{FCA7F4F1-187E-4BFD-8857-D910A49D64FC}" destId="{98ADB57E-1DC5-4E62-9CE7-D1A5C765029D}" srcOrd="0" destOrd="0" presId="urn:microsoft.com/office/officeart/2005/8/layout/chevron1"/>
    <dgm:cxn modelId="{05D5E72B-BC82-3A44-A234-7E1F8ECACACD}" type="presParOf" srcId="{FCA7F4F1-187E-4BFD-8857-D910A49D64FC}" destId="{B88B5A22-4F8E-4C8C-8E3A-67682A8D7828}" srcOrd="1" destOrd="0" presId="urn:microsoft.com/office/officeart/2005/8/layout/chevron1"/>
    <dgm:cxn modelId="{6569B603-8405-524B-B1EE-A9E823A3E492}" type="presParOf" srcId="{FCA7F4F1-187E-4BFD-8857-D910A49D64FC}" destId="{A7692F45-B66B-4208-8CC7-0E7645B2141B}" srcOrd="2" destOrd="0" presId="urn:microsoft.com/office/officeart/2005/8/layout/chevron1"/>
    <dgm:cxn modelId="{79BBE9CA-5497-4C4E-945E-EDCC1EFA7D85}" type="presParOf" srcId="{FCA7F4F1-187E-4BFD-8857-D910A49D64FC}" destId="{79F29559-95D6-4909-A81C-8801508C66D8}" srcOrd="3" destOrd="0" presId="urn:microsoft.com/office/officeart/2005/8/layout/chevron1"/>
    <dgm:cxn modelId="{BBC4EF8C-593A-A441-899C-1AD291C035F1}" type="presParOf" srcId="{FCA7F4F1-187E-4BFD-8857-D910A49D64FC}" destId="{C58B7E39-FE05-4DE5-B700-74825ACD1519}" srcOrd="4" destOrd="0" presId="urn:microsoft.com/office/officeart/2005/8/layout/chevron1"/>
    <dgm:cxn modelId="{695C4BDC-52BA-424C-8702-3B0B20AE831D}" type="presParOf" srcId="{FCA7F4F1-187E-4BFD-8857-D910A49D64FC}" destId="{5F2159D9-6857-4D3B-838F-6C7D5546F57D}" srcOrd="5" destOrd="0" presId="urn:microsoft.com/office/officeart/2005/8/layout/chevron1"/>
    <dgm:cxn modelId="{1F08BB0F-A22B-3142-B550-D4731A50559B}" type="presParOf" srcId="{FCA7F4F1-187E-4BFD-8857-D910A49D64FC}" destId="{BE2D0759-AB7E-4A63-859F-2FCC2BE336A3}" srcOrd="6" destOrd="0" presId="urn:microsoft.com/office/officeart/2005/8/layout/chevron1"/>
    <dgm:cxn modelId="{7757763A-16F8-544A-8E79-C81A1A2D20DF}" type="presParOf" srcId="{FCA7F4F1-187E-4BFD-8857-D910A49D64FC}" destId="{B1583C5D-A842-4AF4-8B6A-E374AA7609A3}" srcOrd="7" destOrd="0" presId="urn:microsoft.com/office/officeart/2005/8/layout/chevron1"/>
    <dgm:cxn modelId="{50816DC8-13C2-C542-868C-C456A8478FA3}" type="presParOf" srcId="{FCA7F4F1-187E-4BFD-8857-D910A49D64FC}" destId="{9231EE33-C4A7-4380-B54B-FEC70E0A52F2}" srcOrd="8" destOrd="0" presId="urn:microsoft.com/office/officeart/2005/8/layout/chevron1"/>
    <dgm:cxn modelId="{4A1CF6DC-3FDC-4F4E-A750-E703A2232F90}" type="presParOf" srcId="{FCA7F4F1-187E-4BFD-8857-D910A49D64FC}" destId="{C1AFBBCB-8396-4979-82D1-CDB7C5E3BCF8}" srcOrd="9" destOrd="0" presId="urn:microsoft.com/office/officeart/2005/8/layout/chevron1"/>
    <dgm:cxn modelId="{11FDC637-F32C-0440-814B-91B54D34DF6C}" type="presParOf" srcId="{FCA7F4F1-187E-4BFD-8857-D910A49D64FC}" destId="{C14D6DCF-FBBC-4DD7-B69C-07D2A3299035}" srcOrd="10" destOrd="0" presId="urn:microsoft.com/office/officeart/2005/8/layout/chevron1"/>
    <dgm:cxn modelId="{3EB48BCB-0E53-C740-82DE-6215B6782574}" type="presParOf" srcId="{FCA7F4F1-187E-4BFD-8857-D910A49D64FC}" destId="{BCD82CD1-F1A0-4F3F-A914-F76A18AE28C5}" srcOrd="11" destOrd="0" presId="urn:microsoft.com/office/officeart/2005/8/layout/chevron1"/>
    <dgm:cxn modelId="{8D8EEA67-2C17-2E4C-B9EB-4F685A068B32}"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smtClean="0"/>
            <a:t>System Design </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F698F4DE-218B-46DB-BACF-61795119861C}">
      <dgm:prSet phldrT="[Text]"/>
      <dgm:spPr>
        <a:solidFill>
          <a:srgbClr val="006600"/>
        </a:solidFill>
      </dgm:spPr>
      <dgm:t>
        <a:bodyPr/>
        <a:lstStyle/>
        <a:p>
          <a:endParaRPr lang="en-US" dirty="0"/>
        </a:p>
      </dgm:t>
    </dgm:pt>
    <dgm:pt modelId="{EEBF4BAC-7EC6-49D3-A5BD-31C7ABD816A5}" type="parTrans" cxnId="{CEF19E02-9981-498B-88BD-3E275AF8D76E}">
      <dgm:prSet/>
      <dgm:spPr/>
      <dgm:t>
        <a:bodyPr/>
        <a:lstStyle/>
        <a:p>
          <a:endParaRPr lang="en-US"/>
        </a:p>
      </dgm:t>
    </dgm:pt>
    <dgm:pt modelId="{AABDB0AA-7E66-42C6-B8A1-46B7D78AFA3E}" type="sibTrans" cxnId="{CEF19E02-9981-498B-88BD-3E275AF8D76E}">
      <dgm:prSet/>
      <dgm:spPr/>
      <dgm:t>
        <a:bodyPr/>
        <a:lstStyle/>
        <a:p>
          <a:endParaRPr lang="en-US"/>
        </a:p>
      </dgm:t>
    </dgm:pt>
    <dgm:pt modelId="{8E728F8A-59EF-4533-9160-80984E53C51B}">
      <dgm:prSet phldrT="[Text]"/>
      <dgm:spPr>
        <a:solidFill>
          <a:srgbClr val="006600"/>
        </a:solidFill>
      </dgm:spPr>
      <dgm:t>
        <a:bodyPr/>
        <a:lstStyle/>
        <a:p>
          <a:endParaRPr lang="en-US" dirty="0"/>
        </a:p>
      </dgm:t>
    </dgm:pt>
    <dgm:pt modelId="{3DA0759C-3398-4AB9-B2E6-F755C87B15B7}" type="parTrans" cxnId="{C8A6CC5C-9FDF-46F7-A337-0AF6761071D4}">
      <dgm:prSet/>
      <dgm:spPr/>
      <dgm:t>
        <a:bodyPr/>
        <a:lstStyle/>
        <a:p>
          <a:endParaRPr lang="en-US"/>
        </a:p>
      </dgm:t>
    </dgm:pt>
    <dgm:pt modelId="{259C460E-9218-4240-A326-A1106D299F5E}" type="sibTrans" cxnId="{C8A6CC5C-9FDF-46F7-A337-0AF6761071D4}">
      <dgm:prSet/>
      <dgm:spPr/>
      <dgm:t>
        <a:bodyPr/>
        <a:lstStyle/>
        <a:p>
          <a:endParaRPr lang="en-US"/>
        </a:p>
      </dgm:t>
    </dgm:pt>
    <dgm:pt modelId="{A7D9D075-6D2B-4A25-ADF3-DB24B928EB13}">
      <dgm:prSet phldrT="[Text]"/>
      <dgm:spPr>
        <a:solidFill>
          <a:srgbClr val="006600"/>
        </a:solidFill>
      </dgm:spPr>
      <dgm:t>
        <a:bodyPr/>
        <a:lstStyle/>
        <a:p>
          <a:endParaRPr lang="en-US" dirty="0"/>
        </a:p>
      </dgm:t>
    </dgm:pt>
    <dgm:pt modelId="{1E00A998-2418-4188-BB9F-787412C925D4}" type="parTrans" cxnId="{3F98FCD5-BDD8-4873-AA16-A8EFAAC0166A}">
      <dgm:prSet/>
      <dgm:spPr/>
      <dgm:t>
        <a:bodyPr/>
        <a:lstStyle/>
        <a:p>
          <a:endParaRPr lang="en-US"/>
        </a:p>
      </dgm:t>
    </dgm:pt>
    <dgm:pt modelId="{F978EFED-8FE4-457F-8ED3-D6755293B260}" type="sibTrans" cxnId="{3F98FCD5-BDD8-4873-AA16-A8EFAAC0166A}">
      <dgm:prSet/>
      <dgm:spPr/>
      <dgm:t>
        <a:bodyPr/>
        <a:lstStyle/>
        <a:p>
          <a:endParaRPr lang="en-US"/>
        </a:p>
      </dgm:t>
    </dgm:pt>
    <dgm:pt modelId="{E9A6E486-AC43-43D7-9C60-B8031ACDBE0F}">
      <dgm:prSet phldrT="[Text]"/>
      <dgm:spPr>
        <a:solidFill>
          <a:srgbClr val="006600"/>
        </a:solidFill>
      </dgm:spPr>
      <dgm:t>
        <a:bodyPr/>
        <a:lstStyle/>
        <a:p>
          <a:endParaRPr lang="en-US" dirty="0"/>
        </a:p>
      </dgm:t>
    </dgm:pt>
    <dgm:pt modelId="{66DF998B-E182-4A10-9D71-9A7B764D47F4}" type="parTrans" cxnId="{DDB04C42-0718-46B3-AD52-0D9AB5F0AB45}">
      <dgm:prSet/>
      <dgm:spPr/>
      <dgm:t>
        <a:bodyPr/>
        <a:lstStyle/>
        <a:p>
          <a:endParaRPr lang="en-US"/>
        </a:p>
      </dgm:t>
    </dgm:pt>
    <dgm:pt modelId="{456F5EBA-E75C-4A86-B418-2B29EFFB7CBD}" type="sibTrans" cxnId="{DDB04C42-0718-46B3-AD52-0D9AB5F0AB45}">
      <dgm:prSet/>
      <dgm:spPr/>
      <dgm:t>
        <a:bodyPr/>
        <a:lstStyle/>
        <a:p>
          <a:endParaRPr lang="en-US"/>
        </a:p>
      </dgm:t>
    </dgm:pt>
    <dgm:pt modelId="{127E4A22-29AC-4CDC-A16C-A26692769293}">
      <dgm:prSet phldrT="[Text]"/>
      <dgm:spPr>
        <a:solidFill>
          <a:srgbClr val="006600"/>
        </a:solidFill>
      </dgm:spPr>
      <dgm:t>
        <a:bodyPr/>
        <a:lstStyle/>
        <a:p>
          <a:endParaRPr lang="en-US" dirty="0"/>
        </a:p>
      </dgm:t>
    </dgm:pt>
    <dgm:pt modelId="{5AD87170-6653-4D96-B1D1-6F2F8DF136AD}" type="parTrans" cxnId="{A4F60B40-1C08-423C-BD4C-7670CB505C8C}">
      <dgm:prSet/>
      <dgm:spPr/>
      <dgm:t>
        <a:bodyPr/>
        <a:lstStyle/>
        <a:p>
          <a:endParaRPr lang="en-US"/>
        </a:p>
      </dgm:t>
    </dgm:pt>
    <dgm:pt modelId="{398BFE5B-D43E-4077-AA72-CFFC38800099}" type="sibTrans" cxnId="{A4F60B40-1C08-423C-BD4C-7670CB505C8C}">
      <dgm:prSet/>
      <dgm:spPr/>
      <dgm:t>
        <a:bodyPr/>
        <a:lstStyle/>
        <a:p>
          <a:endParaRPr lang="en-US"/>
        </a:p>
      </dgm:t>
    </dgm:pt>
    <dgm:pt modelId="{10E9B028-1D41-4770-9FD1-761055CF92B1}">
      <dgm:prSet phldrT="[Text]"/>
      <dgm:spPr>
        <a:solidFill>
          <a:srgbClr val="006600"/>
        </a:solidFill>
      </dgm:spPr>
      <dgm:t>
        <a:bodyPr/>
        <a:lstStyle/>
        <a:p>
          <a:endParaRPr lang="en-US" dirty="0"/>
        </a:p>
      </dgm:t>
    </dgm:pt>
    <dgm:pt modelId="{29B46822-0F0D-4165-9D65-FDEA9736C61D}" type="parTrans" cxnId="{DD82A013-B004-44A8-8EB1-353C7BBE8F85}">
      <dgm:prSet/>
      <dgm:spPr/>
      <dgm:t>
        <a:bodyPr/>
        <a:lstStyle/>
        <a:p>
          <a:endParaRPr lang="en-US"/>
        </a:p>
      </dgm:t>
    </dgm:pt>
    <dgm:pt modelId="{E851BC11-2E6A-4A3D-923C-1F4C20604C3E}" type="sibTrans" cxnId="{DD82A013-B004-44A8-8EB1-353C7BBE8F85}">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9E31F36D-C207-477B-9427-D5E541B042AD}" type="pres">
      <dgm:prSet presAssocID="{10E9B028-1D41-4770-9FD1-761055CF92B1}" presName="parTxOnly" presStyleLbl="node1" presStyleIdx="0" presStyleCnt="7">
        <dgm:presLayoutVars>
          <dgm:chMax val="0"/>
          <dgm:chPref val="0"/>
          <dgm:bulletEnabled val="1"/>
        </dgm:presLayoutVars>
      </dgm:prSet>
      <dgm:spPr/>
      <dgm:t>
        <a:bodyPr/>
        <a:lstStyle/>
        <a:p>
          <a:endParaRPr lang="en-US"/>
        </a:p>
      </dgm:t>
    </dgm:pt>
    <dgm:pt modelId="{FDD43D11-2595-4795-BA1D-CA99F909236B}" type="pres">
      <dgm:prSet presAssocID="{E851BC11-2E6A-4A3D-923C-1F4C20604C3E}" presName="parTxOnlySpace" presStyleCnt="0"/>
      <dgm:spPr/>
    </dgm:pt>
    <dgm:pt modelId="{98ADB57E-1DC5-4E62-9CE7-D1A5C765029D}" type="pres">
      <dgm:prSet presAssocID="{E9A6E486-AC43-43D7-9C60-B8031ACDBE0F}" presName="parTxOnly" presStyleLbl="node1" presStyleIdx="1" presStyleCnt="7">
        <dgm:presLayoutVars>
          <dgm:chMax val="0"/>
          <dgm:chPref val="0"/>
          <dgm:bulletEnabled val="1"/>
        </dgm:presLayoutVars>
      </dgm:prSet>
      <dgm:spPr/>
      <dgm:t>
        <a:bodyPr/>
        <a:lstStyle/>
        <a:p>
          <a:endParaRPr lang="en-US"/>
        </a:p>
      </dgm:t>
    </dgm:pt>
    <dgm:pt modelId="{B88B5A22-4F8E-4C8C-8E3A-67682A8D7828}" type="pres">
      <dgm:prSet presAssocID="{456F5EBA-E75C-4A86-B418-2B29EFFB7CBD}" presName="parTxOnlySpace" presStyleCnt="0"/>
      <dgm:spPr/>
    </dgm:pt>
    <dgm:pt modelId="{A7692F45-B66B-4208-8CC7-0E7645B2141B}" type="pres">
      <dgm:prSet presAssocID="{F698F4DE-218B-46DB-BACF-61795119861C}" presName="parTxOnly" presStyleLbl="node1" presStyleIdx="2" presStyleCnt="7">
        <dgm:presLayoutVars>
          <dgm:chMax val="0"/>
          <dgm:chPref val="0"/>
          <dgm:bulletEnabled val="1"/>
        </dgm:presLayoutVars>
      </dgm:prSet>
      <dgm:spPr/>
      <dgm:t>
        <a:bodyPr/>
        <a:lstStyle/>
        <a:p>
          <a:endParaRPr lang="en-US"/>
        </a:p>
      </dgm:t>
    </dgm:pt>
    <dgm:pt modelId="{79F29559-95D6-4909-A81C-8801508C66D8}" type="pres">
      <dgm:prSet presAssocID="{AABDB0AA-7E66-42C6-B8A1-46B7D78AFA3E}" presName="parTxOnlySpace" presStyleCnt="0"/>
      <dgm:spPr/>
    </dgm:pt>
    <dgm:pt modelId="{C58B7E39-FE05-4DE5-B700-74825ACD1519}" type="pres">
      <dgm:prSet presAssocID="{127E4A22-29AC-4CDC-A16C-A26692769293}" presName="parTxOnly" presStyleLbl="node1" presStyleIdx="3" presStyleCnt="7">
        <dgm:presLayoutVars>
          <dgm:chMax val="0"/>
          <dgm:chPref val="0"/>
          <dgm:bulletEnabled val="1"/>
        </dgm:presLayoutVars>
      </dgm:prSet>
      <dgm:spPr/>
      <dgm:t>
        <a:bodyPr/>
        <a:lstStyle/>
        <a:p>
          <a:endParaRPr lang="en-US"/>
        </a:p>
      </dgm:t>
    </dgm:pt>
    <dgm:pt modelId="{5F2159D9-6857-4D3B-838F-6C7D5546F57D}" type="pres">
      <dgm:prSet presAssocID="{398BFE5B-D43E-4077-AA72-CFFC38800099}" presName="parTxOnlySpace" presStyleCnt="0"/>
      <dgm:spPr/>
    </dgm:pt>
    <dgm:pt modelId="{BE2D0759-AB7E-4A63-859F-2FCC2BE336A3}" type="pres">
      <dgm:prSet presAssocID="{A7D9D075-6D2B-4A25-ADF3-DB24B928EB13}" presName="parTxOnly" presStyleLbl="node1" presStyleIdx="4" presStyleCnt="7">
        <dgm:presLayoutVars>
          <dgm:chMax val="0"/>
          <dgm:chPref val="0"/>
          <dgm:bulletEnabled val="1"/>
        </dgm:presLayoutVars>
      </dgm:prSet>
      <dgm:spPr/>
      <dgm:t>
        <a:bodyPr/>
        <a:lstStyle/>
        <a:p>
          <a:endParaRPr lang="en-US"/>
        </a:p>
      </dgm:t>
    </dgm:pt>
    <dgm:pt modelId="{B1583C5D-A842-4AF4-8B6A-E374AA7609A3}" type="pres">
      <dgm:prSet presAssocID="{F978EFED-8FE4-457F-8ED3-D6755293B260}" presName="parTxOnlySpace" presStyleCnt="0"/>
      <dgm:spPr/>
    </dgm:pt>
    <dgm:pt modelId="{E8D7AA04-8906-4C8B-9206-C8528E3127B9}" type="pres">
      <dgm:prSet presAssocID="{8E728F8A-59EF-4533-9160-80984E53C51B}" presName="parTxOnly" presStyleLbl="node1" presStyleIdx="5" presStyleCnt="7">
        <dgm:presLayoutVars>
          <dgm:chMax val="0"/>
          <dgm:chPref val="0"/>
          <dgm:bulletEnabled val="1"/>
        </dgm:presLayoutVars>
      </dgm:prSet>
      <dgm:spPr/>
      <dgm:t>
        <a:bodyPr/>
        <a:lstStyle/>
        <a:p>
          <a:endParaRPr lang="en-US"/>
        </a:p>
      </dgm:t>
    </dgm:pt>
    <dgm:pt modelId="{6658BBE8-5AE8-458B-A46E-5021ABAF187C}" type="pres">
      <dgm:prSet presAssocID="{259C460E-9218-4240-A326-A1106D299F5E}" presName="parTxOnlySpace" presStyleCnt="0"/>
      <dgm:spPr/>
    </dgm:pt>
    <dgm:pt modelId="{C14D6DCF-FBBC-4DD7-B69C-07D2A3299035}" type="pres">
      <dgm:prSet presAssocID="{E7362FE8-48E0-4CB4-AA50-358BE2945D02}" presName="parTxOnly" presStyleLbl="node1" presStyleIdx="6" presStyleCnt="7">
        <dgm:presLayoutVars>
          <dgm:chMax val="0"/>
          <dgm:chPref val="0"/>
          <dgm:bulletEnabled val="1"/>
        </dgm:presLayoutVars>
      </dgm:prSet>
      <dgm:spPr/>
      <dgm:t>
        <a:bodyPr/>
        <a:lstStyle/>
        <a:p>
          <a:endParaRPr lang="en-US"/>
        </a:p>
      </dgm:t>
    </dgm:pt>
  </dgm:ptLst>
  <dgm:cxnLst>
    <dgm:cxn modelId="{4CD8460D-17E7-DB43-815F-F2DF2264ED60}" type="presOf" srcId="{A7D9D075-6D2B-4A25-ADF3-DB24B928EB13}" destId="{BE2D0759-AB7E-4A63-859F-2FCC2BE336A3}" srcOrd="0" destOrd="0" presId="urn:microsoft.com/office/officeart/2005/8/layout/chevron1"/>
    <dgm:cxn modelId="{04F683D6-D5BF-4045-ACEB-F1E983B5BBDE}" type="presOf" srcId="{818245FB-1EBF-4EB2-AC59-C35F8D826F8C}" destId="{FCA7F4F1-187E-4BFD-8857-D910A49D64FC}" srcOrd="0" destOrd="0" presId="urn:microsoft.com/office/officeart/2005/8/layout/chevron1"/>
    <dgm:cxn modelId="{83AD86A1-56B9-C740-B428-3E79BDB0CE0F}" type="presOf" srcId="{8E728F8A-59EF-4533-9160-80984E53C51B}" destId="{E8D7AA04-8906-4C8B-9206-C8528E3127B9}" srcOrd="0" destOrd="0" presId="urn:microsoft.com/office/officeart/2005/8/layout/chevron1"/>
    <dgm:cxn modelId="{DDB04C42-0718-46B3-AD52-0D9AB5F0AB45}" srcId="{818245FB-1EBF-4EB2-AC59-C35F8D826F8C}" destId="{E9A6E486-AC43-43D7-9C60-B8031ACDBE0F}" srcOrd="1" destOrd="0" parTransId="{66DF998B-E182-4A10-9D71-9A7B764D47F4}" sibTransId="{456F5EBA-E75C-4A86-B418-2B29EFFB7CBD}"/>
    <dgm:cxn modelId="{DB8803EC-0F99-C34C-9E4F-B8D9B66E1942}" type="presOf" srcId="{E7362FE8-48E0-4CB4-AA50-358BE2945D02}" destId="{C14D6DCF-FBBC-4DD7-B69C-07D2A3299035}" srcOrd="0" destOrd="0" presId="urn:microsoft.com/office/officeart/2005/8/layout/chevron1"/>
    <dgm:cxn modelId="{4833ADD8-5474-EF46-A8E8-847DD2218D73}" type="presOf" srcId="{10E9B028-1D41-4770-9FD1-761055CF92B1}" destId="{9E31F36D-C207-477B-9427-D5E541B042AD}" srcOrd="0" destOrd="0" presId="urn:microsoft.com/office/officeart/2005/8/layout/chevron1"/>
    <dgm:cxn modelId="{AFF78E97-C19D-4357-BF1D-15EDE32C816C}" srcId="{818245FB-1EBF-4EB2-AC59-C35F8D826F8C}" destId="{E7362FE8-48E0-4CB4-AA50-358BE2945D02}" srcOrd="6" destOrd="0" parTransId="{6F462120-10DD-4229-AF71-A70D0CFABA8E}" sibTransId="{F4B79E4A-E797-46E1-AD7E-FDE96F17B42F}"/>
    <dgm:cxn modelId="{A4F60B40-1C08-423C-BD4C-7670CB505C8C}" srcId="{818245FB-1EBF-4EB2-AC59-C35F8D826F8C}" destId="{127E4A22-29AC-4CDC-A16C-A26692769293}" srcOrd="3" destOrd="0" parTransId="{5AD87170-6653-4D96-B1D1-6F2F8DF136AD}" sibTransId="{398BFE5B-D43E-4077-AA72-CFFC38800099}"/>
    <dgm:cxn modelId="{EC2B591B-557A-8549-9717-CDC9C36BDDA2}" type="presOf" srcId="{127E4A22-29AC-4CDC-A16C-A26692769293}" destId="{C58B7E39-FE05-4DE5-B700-74825ACD1519}" srcOrd="0" destOrd="0" presId="urn:microsoft.com/office/officeart/2005/8/layout/chevron1"/>
    <dgm:cxn modelId="{3F98FCD5-BDD8-4873-AA16-A8EFAAC0166A}" srcId="{818245FB-1EBF-4EB2-AC59-C35F8D826F8C}" destId="{A7D9D075-6D2B-4A25-ADF3-DB24B928EB13}" srcOrd="4" destOrd="0" parTransId="{1E00A998-2418-4188-BB9F-787412C925D4}" sibTransId="{F978EFED-8FE4-457F-8ED3-D6755293B260}"/>
    <dgm:cxn modelId="{CEF19E02-9981-498B-88BD-3E275AF8D76E}" srcId="{818245FB-1EBF-4EB2-AC59-C35F8D826F8C}" destId="{F698F4DE-218B-46DB-BACF-61795119861C}" srcOrd="2" destOrd="0" parTransId="{EEBF4BAC-7EC6-49D3-A5BD-31C7ABD816A5}" sibTransId="{AABDB0AA-7E66-42C6-B8A1-46B7D78AFA3E}"/>
    <dgm:cxn modelId="{3707E2A9-1C43-0749-B62D-6F55B2C2B87F}" type="presOf" srcId="{E9A6E486-AC43-43D7-9C60-B8031ACDBE0F}" destId="{98ADB57E-1DC5-4E62-9CE7-D1A5C765029D}" srcOrd="0" destOrd="0" presId="urn:microsoft.com/office/officeart/2005/8/layout/chevron1"/>
    <dgm:cxn modelId="{B170AFED-2D4A-354D-9BAA-CC6D7EE6B895}" type="presOf" srcId="{F698F4DE-218B-46DB-BACF-61795119861C}" destId="{A7692F45-B66B-4208-8CC7-0E7645B2141B}" srcOrd="0" destOrd="0" presId="urn:microsoft.com/office/officeart/2005/8/layout/chevron1"/>
    <dgm:cxn modelId="{C8A6CC5C-9FDF-46F7-A337-0AF6761071D4}" srcId="{818245FB-1EBF-4EB2-AC59-C35F8D826F8C}" destId="{8E728F8A-59EF-4533-9160-80984E53C51B}" srcOrd="5" destOrd="0" parTransId="{3DA0759C-3398-4AB9-B2E6-F755C87B15B7}" sibTransId="{259C460E-9218-4240-A326-A1106D299F5E}"/>
    <dgm:cxn modelId="{DD82A013-B004-44A8-8EB1-353C7BBE8F85}" srcId="{818245FB-1EBF-4EB2-AC59-C35F8D826F8C}" destId="{10E9B028-1D41-4770-9FD1-761055CF92B1}" srcOrd="0" destOrd="0" parTransId="{29B46822-0F0D-4165-9D65-FDEA9736C61D}" sibTransId="{E851BC11-2E6A-4A3D-923C-1F4C20604C3E}"/>
    <dgm:cxn modelId="{F3D575D5-A4D7-E44A-B577-25DB71100226}" type="presParOf" srcId="{FCA7F4F1-187E-4BFD-8857-D910A49D64FC}" destId="{9E31F36D-C207-477B-9427-D5E541B042AD}" srcOrd="0" destOrd="0" presId="urn:microsoft.com/office/officeart/2005/8/layout/chevron1"/>
    <dgm:cxn modelId="{2FE25D9A-3BFE-4B40-A6E2-1556C6360DEE}" type="presParOf" srcId="{FCA7F4F1-187E-4BFD-8857-D910A49D64FC}" destId="{FDD43D11-2595-4795-BA1D-CA99F909236B}" srcOrd="1" destOrd="0" presId="urn:microsoft.com/office/officeart/2005/8/layout/chevron1"/>
    <dgm:cxn modelId="{658EDCB4-0E45-C14F-9954-F8E7FDA7178A}" type="presParOf" srcId="{FCA7F4F1-187E-4BFD-8857-D910A49D64FC}" destId="{98ADB57E-1DC5-4E62-9CE7-D1A5C765029D}" srcOrd="2" destOrd="0" presId="urn:microsoft.com/office/officeart/2005/8/layout/chevron1"/>
    <dgm:cxn modelId="{01564EFE-748A-D545-B706-A7F8A673AB55}" type="presParOf" srcId="{FCA7F4F1-187E-4BFD-8857-D910A49D64FC}" destId="{B88B5A22-4F8E-4C8C-8E3A-67682A8D7828}" srcOrd="3" destOrd="0" presId="urn:microsoft.com/office/officeart/2005/8/layout/chevron1"/>
    <dgm:cxn modelId="{E8702FE7-2B84-8D4C-85CC-07D71ECF12EB}" type="presParOf" srcId="{FCA7F4F1-187E-4BFD-8857-D910A49D64FC}" destId="{A7692F45-B66B-4208-8CC7-0E7645B2141B}" srcOrd="4" destOrd="0" presId="urn:microsoft.com/office/officeart/2005/8/layout/chevron1"/>
    <dgm:cxn modelId="{E8B4EC3D-FE8C-D543-9FF5-B507F16CB20C}" type="presParOf" srcId="{FCA7F4F1-187E-4BFD-8857-D910A49D64FC}" destId="{79F29559-95D6-4909-A81C-8801508C66D8}" srcOrd="5" destOrd="0" presId="urn:microsoft.com/office/officeart/2005/8/layout/chevron1"/>
    <dgm:cxn modelId="{57596B96-C6E0-8840-97F6-519780B4252F}" type="presParOf" srcId="{FCA7F4F1-187E-4BFD-8857-D910A49D64FC}" destId="{C58B7E39-FE05-4DE5-B700-74825ACD1519}" srcOrd="6" destOrd="0" presId="urn:microsoft.com/office/officeart/2005/8/layout/chevron1"/>
    <dgm:cxn modelId="{605B1A9F-07AC-5B41-93C6-4014CBA78827}" type="presParOf" srcId="{FCA7F4F1-187E-4BFD-8857-D910A49D64FC}" destId="{5F2159D9-6857-4D3B-838F-6C7D5546F57D}" srcOrd="7" destOrd="0" presId="urn:microsoft.com/office/officeart/2005/8/layout/chevron1"/>
    <dgm:cxn modelId="{844114D6-9E45-774B-956B-5CC6AC6E63F5}" type="presParOf" srcId="{FCA7F4F1-187E-4BFD-8857-D910A49D64FC}" destId="{BE2D0759-AB7E-4A63-859F-2FCC2BE336A3}" srcOrd="8" destOrd="0" presId="urn:microsoft.com/office/officeart/2005/8/layout/chevron1"/>
    <dgm:cxn modelId="{FF5424F9-316A-4441-A7B2-C7575B0D1546}" type="presParOf" srcId="{FCA7F4F1-187E-4BFD-8857-D910A49D64FC}" destId="{B1583C5D-A842-4AF4-8B6A-E374AA7609A3}" srcOrd="9" destOrd="0" presId="urn:microsoft.com/office/officeart/2005/8/layout/chevron1"/>
    <dgm:cxn modelId="{05037C28-EE8D-0746-9EC9-B69B5F95F711}" type="presParOf" srcId="{FCA7F4F1-187E-4BFD-8857-D910A49D64FC}" destId="{E8D7AA04-8906-4C8B-9206-C8528E3127B9}" srcOrd="10" destOrd="0" presId="urn:microsoft.com/office/officeart/2005/8/layout/chevron1"/>
    <dgm:cxn modelId="{FFD8A24E-9367-A84D-9574-742CD713ED5A}" type="presParOf" srcId="{FCA7F4F1-187E-4BFD-8857-D910A49D64FC}" destId="{6658BBE8-5AE8-458B-A46E-5021ABAF187C}" srcOrd="11" destOrd="0" presId="urn:microsoft.com/office/officeart/2005/8/layout/chevron1"/>
    <dgm:cxn modelId="{BF0D7240-CE23-9E42-B075-6606555D67F4}" type="presParOf" srcId="{FCA7F4F1-187E-4BFD-8857-D910A49D64FC}" destId="{C14D6DCF-FBBC-4DD7-B69C-07D2A3299035}" srcOrd="1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48F56C40-0D61-4896-920E-B42468C5BD5F}">
      <dgm:prSet phldrT="[Text]"/>
      <dgm:spPr>
        <a:solidFill>
          <a:srgbClr val="006600"/>
        </a:solidFill>
      </dgm:spPr>
      <dgm:t>
        <a:bodyPr/>
        <a:lstStyle/>
        <a:p>
          <a:endParaRPr lang="en-US" dirty="0"/>
        </a:p>
      </dgm:t>
    </dgm:pt>
    <dgm:pt modelId="{93C14F18-EC8E-45D2-AC97-5E29C2B73398}" type="parTrans" cxnId="{FCD72163-9E5B-4F41-9177-9946BD5295F0}">
      <dgm:prSet/>
      <dgm:spPr/>
      <dgm:t>
        <a:bodyPr/>
        <a:lstStyle/>
        <a:p>
          <a:endParaRPr lang="en-US"/>
        </a:p>
      </dgm:t>
    </dgm:pt>
    <dgm:pt modelId="{3EF81236-D4C2-4A67-9D1A-6A74CF8E3FCD}" type="sibTrans" cxnId="{FCD72163-9E5B-4F41-9177-9946BD5295F0}">
      <dgm:prSet/>
      <dgm:spPr/>
      <dgm:t>
        <a:bodyPr/>
        <a:lstStyle/>
        <a:p>
          <a:endParaRPr lang="en-US"/>
        </a:p>
      </dgm:t>
    </dgm:pt>
    <dgm:pt modelId="{31CF1402-0EFD-4D1B-9B24-D1B97BDA3B25}">
      <dgm:prSet phldrT="[Text]"/>
      <dgm:spPr>
        <a:solidFill>
          <a:srgbClr val="006600"/>
        </a:solidFill>
      </dgm:spPr>
      <dgm:t>
        <a:bodyPr/>
        <a:lstStyle/>
        <a:p>
          <a:endParaRPr lang="en-US" dirty="0"/>
        </a:p>
      </dgm:t>
    </dgm:pt>
    <dgm:pt modelId="{11951814-BA43-4EAA-9AFF-5EDA94FD2FE0}" type="parTrans" cxnId="{717F7DE3-4148-4CCE-B453-4B2DA0F7C3C8}">
      <dgm:prSet/>
      <dgm:spPr/>
    </dgm:pt>
    <dgm:pt modelId="{E0496C6A-0EDA-476A-8F76-BBCEF83E20FB}" type="sibTrans" cxnId="{717F7DE3-4148-4CCE-B453-4B2DA0F7C3C8}">
      <dgm:prSet/>
      <dgm:spPr/>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23F8BB2A-1E00-4897-88C9-A8A040AF5C6E}" type="pres">
      <dgm:prSet presAssocID="{48F56C40-0D61-4896-920E-B42468C5BD5F}" presName="parTxOnly" presStyleLbl="node1" presStyleIdx="0" presStyleCnt="6">
        <dgm:presLayoutVars>
          <dgm:chMax val="0"/>
          <dgm:chPref val="0"/>
          <dgm:bulletEnabled val="1"/>
        </dgm:presLayoutVars>
      </dgm:prSet>
      <dgm:spPr/>
      <dgm:t>
        <a:bodyPr/>
        <a:lstStyle/>
        <a:p>
          <a:endParaRPr lang="en-US"/>
        </a:p>
      </dgm:t>
    </dgm:pt>
    <dgm:pt modelId="{583A09C7-0E44-40B2-A64D-4EC4AD1137F9}" type="pres">
      <dgm:prSet presAssocID="{3EF81236-D4C2-4A67-9D1A-6A74CF8E3FCD}" presName="parTxOnlySpace" presStyleCnt="0"/>
      <dgm:spPr/>
    </dgm:pt>
    <dgm:pt modelId="{C14D6DCF-FBBC-4DD7-B69C-07D2A3299035}" type="pres">
      <dgm:prSet presAssocID="{E7362FE8-48E0-4CB4-AA50-358BE2945D02}" presName="parTxOnly" presStyleLbl="node1" presStyleIdx="1" presStyleCnt="6">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2" presStyleCnt="6">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3" presStyleCnt="6">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F6A23D05-B4BF-466C-9317-614F095F38F4}" type="pres">
      <dgm:prSet presAssocID="{31CF1402-0EFD-4D1B-9B24-D1B97BDA3B25}" presName="parTxOnly" presStyleLbl="node1" presStyleIdx="4" presStyleCnt="6">
        <dgm:presLayoutVars>
          <dgm:chMax val="0"/>
          <dgm:chPref val="0"/>
          <dgm:bulletEnabled val="1"/>
        </dgm:presLayoutVars>
      </dgm:prSet>
      <dgm:spPr/>
      <dgm:t>
        <a:bodyPr/>
        <a:lstStyle/>
        <a:p>
          <a:endParaRPr lang="en-US"/>
        </a:p>
      </dgm:t>
    </dgm:pt>
    <dgm:pt modelId="{E6FF25DB-2FD4-4F07-A180-6A85C92C50E0}" type="pres">
      <dgm:prSet presAssocID="{E0496C6A-0EDA-476A-8F76-BBCEF83E20FB}" presName="parTxOnlySpace" presStyleCnt="0"/>
      <dgm:spPr/>
    </dgm:pt>
    <dgm:pt modelId="{C2ABF43B-3DD5-4361-89C1-18288D833C67}" type="pres">
      <dgm:prSet presAssocID="{8C45EBFD-FD49-4AF1-A369-4062E8B67162}" presName="parTxOnly" presStyleLbl="node1" presStyleIdx="5" presStyleCnt="6">
        <dgm:presLayoutVars>
          <dgm:chMax val="0"/>
          <dgm:chPref val="0"/>
          <dgm:bulletEnabled val="1"/>
        </dgm:presLayoutVars>
      </dgm:prSet>
      <dgm:spPr/>
      <dgm:t>
        <a:bodyPr/>
        <a:lstStyle/>
        <a:p>
          <a:endParaRPr lang="en-US"/>
        </a:p>
      </dgm:t>
    </dgm:pt>
  </dgm:ptLst>
  <dgm:cxnLst>
    <dgm:cxn modelId="{C3AF870D-E484-C949-BCAA-290848D858DC}" type="presOf" srcId="{E7362FE8-48E0-4CB4-AA50-358BE2945D02}" destId="{C14D6DCF-FBBC-4DD7-B69C-07D2A3299035}" srcOrd="0" destOrd="0" presId="urn:microsoft.com/office/officeart/2005/8/layout/chevron1"/>
    <dgm:cxn modelId="{D83FC292-8D20-4BEF-8B08-02755693C0BA}" srcId="{818245FB-1EBF-4EB2-AC59-C35F8D826F8C}" destId="{12BA7BBC-DB67-422E-B988-E280B221EAE9}" srcOrd="3" destOrd="0" parTransId="{14A6F80D-0941-43CA-A668-73AC7CAD30C2}" sibTransId="{EDF18BCA-569B-46AA-A2EF-635A2B81646B}"/>
    <dgm:cxn modelId="{8112E88A-EB90-6549-9E16-B93A6EDBF3EC}" type="presOf" srcId="{31CF1402-0EFD-4D1B-9B24-D1B97BDA3B25}" destId="{F6A23D05-B4BF-466C-9317-614F095F38F4}" srcOrd="0" destOrd="0" presId="urn:microsoft.com/office/officeart/2005/8/layout/chevron1"/>
    <dgm:cxn modelId="{6394348B-E05C-3446-AA62-FB2616D986D4}" type="presOf" srcId="{818245FB-1EBF-4EB2-AC59-C35F8D826F8C}" destId="{FCA7F4F1-187E-4BFD-8857-D910A49D64FC}" srcOrd="0" destOrd="0" presId="urn:microsoft.com/office/officeart/2005/8/layout/chevron1"/>
    <dgm:cxn modelId="{717F7DE3-4148-4CCE-B453-4B2DA0F7C3C8}" srcId="{818245FB-1EBF-4EB2-AC59-C35F8D826F8C}" destId="{31CF1402-0EFD-4D1B-9B24-D1B97BDA3B25}" srcOrd="4" destOrd="0" parTransId="{11951814-BA43-4EAA-9AFF-5EDA94FD2FE0}" sibTransId="{E0496C6A-0EDA-476A-8F76-BBCEF83E20FB}"/>
    <dgm:cxn modelId="{AFF78E97-C19D-4357-BF1D-15EDE32C816C}" srcId="{818245FB-1EBF-4EB2-AC59-C35F8D826F8C}" destId="{E7362FE8-48E0-4CB4-AA50-358BE2945D02}" srcOrd="1" destOrd="0" parTransId="{6F462120-10DD-4229-AF71-A70D0CFABA8E}" sibTransId="{F4B79E4A-E797-46E1-AD7E-FDE96F17B42F}"/>
    <dgm:cxn modelId="{4E1B823D-570C-4C6E-A38A-43086BE68846}" srcId="{818245FB-1EBF-4EB2-AC59-C35F8D826F8C}" destId="{9DF4070E-7A8B-4E47-8DD4-236774B73D33}" srcOrd="2" destOrd="0" parTransId="{8C8D9C1B-B181-4930-AF8C-3AE549685114}" sibTransId="{864E6D59-98D3-4787-B5EF-A40EB1BDFBDC}"/>
    <dgm:cxn modelId="{D377991E-33DF-0F48-BE37-39C1FA4EB70F}" type="presOf" srcId="{12BA7BBC-DB67-422E-B988-E280B221EAE9}" destId="{F2E7B69E-2335-40ED-BE5A-A9B78CED2DC7}" srcOrd="0" destOrd="0" presId="urn:microsoft.com/office/officeart/2005/8/layout/chevron1"/>
    <dgm:cxn modelId="{235A3833-9283-A643-B8BD-A5C3486F915B}" type="presOf" srcId="{9DF4070E-7A8B-4E47-8DD4-236774B73D33}" destId="{975BA3FF-EEDC-4513-A449-B9A87478C823}" srcOrd="0" destOrd="0" presId="urn:microsoft.com/office/officeart/2005/8/layout/chevron1"/>
    <dgm:cxn modelId="{C03AAB03-8080-4EA5-8199-A709564F29DE}" srcId="{818245FB-1EBF-4EB2-AC59-C35F8D826F8C}" destId="{8C45EBFD-FD49-4AF1-A369-4062E8B67162}" srcOrd="5" destOrd="0" parTransId="{55678DBD-7E81-4E0B-B30C-163311E7F417}" sibTransId="{3D4A28A2-BE87-41D3-9CAD-48126F432059}"/>
    <dgm:cxn modelId="{14934585-4539-3247-B681-7ACE2A80D900}" type="presOf" srcId="{48F56C40-0D61-4896-920E-B42468C5BD5F}" destId="{23F8BB2A-1E00-4897-88C9-A8A040AF5C6E}" srcOrd="0" destOrd="0" presId="urn:microsoft.com/office/officeart/2005/8/layout/chevron1"/>
    <dgm:cxn modelId="{FCD72163-9E5B-4F41-9177-9946BD5295F0}" srcId="{818245FB-1EBF-4EB2-AC59-C35F8D826F8C}" destId="{48F56C40-0D61-4896-920E-B42468C5BD5F}" srcOrd="0" destOrd="0" parTransId="{93C14F18-EC8E-45D2-AC97-5E29C2B73398}" sibTransId="{3EF81236-D4C2-4A67-9D1A-6A74CF8E3FCD}"/>
    <dgm:cxn modelId="{D1B468D5-C0FD-9345-856D-E9FA71276FD0}" type="presOf" srcId="{8C45EBFD-FD49-4AF1-A369-4062E8B67162}" destId="{C2ABF43B-3DD5-4361-89C1-18288D833C67}" srcOrd="0" destOrd="0" presId="urn:microsoft.com/office/officeart/2005/8/layout/chevron1"/>
    <dgm:cxn modelId="{4AAEB09A-4FD9-6144-BC99-3C85BD171A0D}" type="presParOf" srcId="{FCA7F4F1-187E-4BFD-8857-D910A49D64FC}" destId="{23F8BB2A-1E00-4897-88C9-A8A040AF5C6E}" srcOrd="0" destOrd="0" presId="urn:microsoft.com/office/officeart/2005/8/layout/chevron1"/>
    <dgm:cxn modelId="{E49C778D-5852-C44A-9572-FF5B4350C316}" type="presParOf" srcId="{FCA7F4F1-187E-4BFD-8857-D910A49D64FC}" destId="{583A09C7-0E44-40B2-A64D-4EC4AD1137F9}" srcOrd="1" destOrd="0" presId="urn:microsoft.com/office/officeart/2005/8/layout/chevron1"/>
    <dgm:cxn modelId="{8B501BBE-62CA-364E-BBAD-00F73F170CFB}" type="presParOf" srcId="{FCA7F4F1-187E-4BFD-8857-D910A49D64FC}" destId="{C14D6DCF-FBBC-4DD7-B69C-07D2A3299035}" srcOrd="2" destOrd="0" presId="urn:microsoft.com/office/officeart/2005/8/layout/chevron1"/>
    <dgm:cxn modelId="{87439999-DD60-8645-8843-79420BF19B8E}" type="presParOf" srcId="{FCA7F4F1-187E-4BFD-8857-D910A49D64FC}" destId="{BCD82CD1-F1A0-4F3F-A914-F76A18AE28C5}" srcOrd="3" destOrd="0" presId="urn:microsoft.com/office/officeart/2005/8/layout/chevron1"/>
    <dgm:cxn modelId="{F447065C-E8F0-DB4C-86F7-E7E946651999}" type="presParOf" srcId="{FCA7F4F1-187E-4BFD-8857-D910A49D64FC}" destId="{975BA3FF-EEDC-4513-A449-B9A87478C823}" srcOrd="4" destOrd="0" presId="urn:microsoft.com/office/officeart/2005/8/layout/chevron1"/>
    <dgm:cxn modelId="{E01C9C81-1104-C949-A609-A9B6E4E382C3}" type="presParOf" srcId="{FCA7F4F1-187E-4BFD-8857-D910A49D64FC}" destId="{DC899C53-B7AB-4F85-A369-3EFCC4197167}" srcOrd="5" destOrd="0" presId="urn:microsoft.com/office/officeart/2005/8/layout/chevron1"/>
    <dgm:cxn modelId="{9CC8C35E-61CA-374E-8821-B2062D5DCF2B}" type="presParOf" srcId="{FCA7F4F1-187E-4BFD-8857-D910A49D64FC}" destId="{F2E7B69E-2335-40ED-BE5A-A9B78CED2DC7}" srcOrd="6" destOrd="0" presId="urn:microsoft.com/office/officeart/2005/8/layout/chevron1"/>
    <dgm:cxn modelId="{572D1B36-5BD8-8641-8F2D-0C5CA736FE43}" type="presParOf" srcId="{FCA7F4F1-187E-4BFD-8857-D910A49D64FC}" destId="{82299440-7003-4AC3-909C-90E4255C2B6C}" srcOrd="7" destOrd="0" presId="urn:microsoft.com/office/officeart/2005/8/layout/chevron1"/>
    <dgm:cxn modelId="{1941F17E-1F73-EA49-8AEB-759B981354F7}" type="presParOf" srcId="{FCA7F4F1-187E-4BFD-8857-D910A49D64FC}" destId="{F6A23D05-B4BF-466C-9317-614F095F38F4}" srcOrd="8" destOrd="0" presId="urn:microsoft.com/office/officeart/2005/8/layout/chevron1"/>
    <dgm:cxn modelId="{E2BD45A5-65A4-BD48-9758-27EED2FEB3D6}" type="presParOf" srcId="{FCA7F4F1-187E-4BFD-8857-D910A49D64FC}" destId="{E6FF25DB-2FD4-4F07-A180-6A85C92C50E0}" srcOrd="9" destOrd="0" presId="urn:microsoft.com/office/officeart/2005/8/layout/chevron1"/>
    <dgm:cxn modelId="{C10596D7-301D-5644-A52F-0CF7A4341949}" type="presParOf" srcId="{FCA7F4F1-187E-4BFD-8857-D910A49D64FC}" destId="{C2ABF43B-3DD5-4361-89C1-18288D833C67}"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5F2580B-7EDE-4BEB-964C-0C6F5C5A06B9}">
      <dgm:prSet phldrT="[Text]"/>
      <dgm:spPr>
        <a:solidFill>
          <a:srgbClr val="006600"/>
        </a:solidFill>
      </dgm:spPr>
      <dgm:t>
        <a:bodyPr/>
        <a:lstStyle/>
        <a:p>
          <a:endParaRPr lang="en-US" dirty="0"/>
        </a:p>
      </dgm:t>
    </dgm:pt>
    <dgm:pt modelId="{3C3F5EBE-B75E-4578-AFD4-6B217946E739}" type="parTrans" cxnId="{4DD726C6-1FA4-4065-84C8-CF793B8DDFD8}">
      <dgm:prSet/>
      <dgm:spPr/>
      <dgm:t>
        <a:bodyPr/>
        <a:lstStyle/>
        <a:p>
          <a:endParaRPr lang="en-US"/>
        </a:p>
      </dgm:t>
    </dgm:pt>
    <dgm:pt modelId="{EE7EFBA7-0C8D-444C-99FD-537B8518CCD6}" type="sibTrans" cxnId="{4DD726C6-1FA4-4065-84C8-CF793B8DDFD8}">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FE4A08BF-1808-42E7-80EB-44A28963750C}">
      <dgm:prSet phldrT="[Text]"/>
      <dgm:spPr>
        <a:solidFill>
          <a:srgbClr val="006600"/>
        </a:solidFill>
      </dgm:spPr>
      <dgm:t>
        <a:bodyPr/>
        <a:lstStyle/>
        <a:p>
          <a:endParaRPr lang="en-US" dirty="0"/>
        </a:p>
      </dgm:t>
    </dgm:pt>
    <dgm:pt modelId="{7DD02D3E-379B-4F10-A7AA-496D48428040}" type="parTrans" cxnId="{1DEC5F47-726E-4A69-BE6B-C1756A947478}">
      <dgm:prSet/>
      <dgm:spPr/>
      <dgm:t>
        <a:bodyPr/>
        <a:lstStyle/>
        <a:p>
          <a:endParaRPr lang="en-US"/>
        </a:p>
      </dgm:t>
    </dgm:pt>
    <dgm:pt modelId="{CF77223E-3FC4-4A3C-859C-EBFAEF6C2292}" type="sibTrans" cxnId="{1DEC5F47-726E-4A69-BE6B-C1756A947478}">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14D6DCF-FBBC-4DD7-B69C-07D2A3299035}" type="pres">
      <dgm:prSet presAssocID="{E7362FE8-48E0-4CB4-AA50-358BE2945D02}" presName="parTxOnly" presStyleLbl="node1" presStyleIdx="0"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CD016569-0D6D-4CE3-9849-41B1F94329F7}" type="pres">
      <dgm:prSet presAssocID="{FE4A08BF-1808-42E7-80EB-44A28963750C}" presName="parTxOnly" presStyleLbl="node1" presStyleIdx="1" presStyleCnt="10">
        <dgm:presLayoutVars>
          <dgm:chMax val="0"/>
          <dgm:chPref val="0"/>
          <dgm:bulletEnabled val="1"/>
        </dgm:presLayoutVars>
      </dgm:prSet>
      <dgm:spPr/>
      <dgm:t>
        <a:bodyPr/>
        <a:lstStyle/>
        <a:p>
          <a:endParaRPr lang="en-US"/>
        </a:p>
      </dgm:t>
    </dgm:pt>
    <dgm:pt modelId="{929459E0-20E2-49AF-8C6C-D09DAB1C5D30}" type="pres">
      <dgm:prSet presAssocID="{CF77223E-3FC4-4A3C-859C-EBFAEF6C2292}" presName="parTxOnlySpace" presStyleCnt="0"/>
      <dgm:spPr/>
    </dgm:pt>
    <dgm:pt modelId="{89B0EF9D-B8A9-463F-A6EB-DCDC2FA5808B}" type="pres">
      <dgm:prSet presAssocID="{FF6A1054-7CBF-426C-AC8E-EB8182696D72}" presName="parTxOnly" presStyleLbl="node1" presStyleIdx="2"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3"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4"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C2ABF43B-3DD5-4361-89C1-18288D833C67}" type="pres">
      <dgm:prSet presAssocID="{8C45EBFD-FD49-4AF1-A369-4062E8B67162}" presName="parTxOnly" presStyleLbl="node1" presStyleIdx="5" presStyleCnt="10">
        <dgm:presLayoutVars>
          <dgm:chMax val="0"/>
          <dgm:chPref val="0"/>
          <dgm:bulletEnabled val="1"/>
        </dgm:presLayoutVars>
      </dgm:prSet>
      <dgm:spPr/>
      <dgm:t>
        <a:bodyPr/>
        <a:lstStyle/>
        <a:p>
          <a:endParaRPr lang="en-US"/>
        </a:p>
      </dgm:t>
    </dgm:pt>
    <dgm:pt modelId="{174A770B-E6E6-49F2-9CDF-F7E438D51B21}" type="pres">
      <dgm:prSet presAssocID="{3D4A28A2-BE87-41D3-9CAD-48126F432059}" presName="parTxOnlySpace" presStyleCnt="0"/>
      <dgm:spPr/>
    </dgm:pt>
    <dgm:pt modelId="{1D1A7C83-7DE8-4F16-87FD-E3826B8BBBBB}" type="pres">
      <dgm:prSet presAssocID="{25F2580B-7EDE-4BEB-964C-0C6F5C5A06B9}" presName="parTxOnly" presStyleLbl="node1" presStyleIdx="6" presStyleCnt="10">
        <dgm:presLayoutVars>
          <dgm:chMax val="0"/>
          <dgm:chPref val="0"/>
          <dgm:bulletEnabled val="1"/>
        </dgm:presLayoutVars>
      </dgm:prSet>
      <dgm:spPr/>
      <dgm:t>
        <a:bodyPr/>
        <a:lstStyle/>
        <a:p>
          <a:endParaRPr lang="en-US"/>
        </a:p>
      </dgm:t>
    </dgm:pt>
    <dgm:pt modelId="{86BFB791-E82F-4EFC-B8D9-CB211ACCACDC}" type="pres">
      <dgm:prSet presAssocID="{EE7EFBA7-0C8D-444C-99FD-537B8518CCD6}" presName="parTxOnlySpace" presStyleCnt="0"/>
      <dgm:spPr/>
    </dgm:pt>
    <dgm:pt modelId="{E9A2A01D-5DC5-4697-AF49-F5664A8C29E7}" type="pres">
      <dgm:prSet presAssocID="{282E89FC-6C81-444D-8630-63CBF3A277F8}" presName="parTxOnly" presStyleLbl="node1" presStyleIdx="7" presStyleCnt="10">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8" presStyleCnt="10">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7558FD6A-7A4A-B541-9107-0BE2E10326BA}" type="presOf" srcId="{9DF4070E-7A8B-4E47-8DD4-236774B73D33}" destId="{975BA3FF-EEDC-4513-A449-B9A87478C823}" srcOrd="0" destOrd="0" presId="urn:microsoft.com/office/officeart/2005/8/layout/chevron1"/>
    <dgm:cxn modelId="{A7AF60DB-0A53-8542-A909-2A568F6BF643}" type="presOf" srcId="{FE4A08BF-1808-42E7-80EB-44A28963750C}" destId="{CD016569-0D6D-4CE3-9849-41B1F94329F7}"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E9F46440-1748-D94E-941D-EFE6EC186966}" type="presOf" srcId="{D38A2D48-096E-4043-BDF2-5335273D7867}" destId="{D3F9296C-0EB5-4A6C-B52C-77566A0EA7F6}" srcOrd="0" destOrd="0" presId="urn:microsoft.com/office/officeart/2005/8/layout/chevron1"/>
    <dgm:cxn modelId="{8527A924-0377-D046-999A-7D560102AAE9}" type="presOf" srcId="{818245FB-1EBF-4EB2-AC59-C35F8D826F8C}" destId="{FCA7F4F1-187E-4BFD-8857-D910A49D64FC}" srcOrd="0" destOrd="0" presId="urn:microsoft.com/office/officeart/2005/8/layout/chevron1"/>
    <dgm:cxn modelId="{1DEC5F47-726E-4A69-BE6B-C1756A947478}" srcId="{818245FB-1EBF-4EB2-AC59-C35F8D826F8C}" destId="{FE4A08BF-1808-42E7-80EB-44A28963750C}" srcOrd="1" destOrd="0" parTransId="{7DD02D3E-379B-4F10-A7AA-496D48428040}" sibTransId="{CF77223E-3FC4-4A3C-859C-EBFAEF6C2292}"/>
    <dgm:cxn modelId="{93758076-AB43-7D4F-B408-0D2B82B4C9EB}" type="presOf" srcId="{FF6A1054-7CBF-426C-AC8E-EB8182696D72}" destId="{89B0EF9D-B8A9-463F-A6EB-DCDC2FA5808B}" srcOrd="0" destOrd="0" presId="urn:microsoft.com/office/officeart/2005/8/layout/chevron1"/>
    <dgm:cxn modelId="{D1B614C0-FF8E-4A22-A783-962E952BC9B0}" srcId="{818245FB-1EBF-4EB2-AC59-C35F8D826F8C}" destId="{FF6A1054-7CBF-426C-AC8E-EB8182696D72}" srcOrd="2" destOrd="0" parTransId="{2F67F37C-8BB8-45D9-A620-8833FEFB17A3}" sibTransId="{0B494F2E-F781-4D38-A413-73A60846476B}"/>
    <dgm:cxn modelId="{28E7E09F-3432-FB40-841F-488EEB81658E}" type="presOf" srcId="{AAACCAC9-C263-47B9-AD6C-EAEAFF61C06D}" destId="{976A23DE-62C8-44D9-BF17-DB2D8A6AB6EA}" srcOrd="0" destOrd="0" presId="urn:microsoft.com/office/officeart/2005/8/layout/chevron1"/>
    <dgm:cxn modelId="{D87DA416-CB90-403D-B519-B03F9EF52221}" srcId="{818245FB-1EBF-4EB2-AC59-C35F8D826F8C}" destId="{282E89FC-6C81-444D-8630-63CBF3A277F8}" srcOrd="7" destOrd="0" parTransId="{AF02C90A-280E-4982-BF46-1658C5C533CB}" sibTransId="{ACDD164D-11E3-4634-A5EF-9475257C95BC}"/>
    <dgm:cxn modelId="{9C9CD32C-09DA-E947-800A-D3CBEEB66A57}" type="presOf" srcId="{282E89FC-6C81-444D-8630-63CBF3A277F8}" destId="{E9A2A01D-5DC5-4697-AF49-F5664A8C29E7}" srcOrd="0" destOrd="0" presId="urn:microsoft.com/office/officeart/2005/8/layout/chevron1"/>
    <dgm:cxn modelId="{4E1B823D-570C-4C6E-A38A-43086BE68846}" srcId="{818245FB-1EBF-4EB2-AC59-C35F8D826F8C}" destId="{9DF4070E-7A8B-4E47-8DD4-236774B73D33}" srcOrd="3" destOrd="0" parTransId="{8C8D9C1B-B181-4930-AF8C-3AE549685114}" sibTransId="{864E6D59-98D3-4787-B5EF-A40EB1BDFBDC}"/>
    <dgm:cxn modelId="{1303CB3E-D6F1-3D42-A75C-617D5037BB6E}" type="presOf" srcId="{E7362FE8-48E0-4CB4-AA50-358BE2945D02}" destId="{C14D6DCF-FBBC-4DD7-B69C-07D2A3299035}" srcOrd="0" destOrd="0" presId="urn:microsoft.com/office/officeart/2005/8/layout/chevron1"/>
    <dgm:cxn modelId="{ED4193DF-BAEC-244B-84B8-84A06AB5C4BE}" type="presOf" srcId="{12BA7BBC-DB67-422E-B988-E280B221EAE9}" destId="{F2E7B69E-2335-40ED-BE5A-A9B78CED2DC7}" srcOrd="0" destOrd="0" presId="urn:microsoft.com/office/officeart/2005/8/layout/chevron1"/>
    <dgm:cxn modelId="{AFF78E97-C19D-4357-BF1D-15EDE32C816C}" srcId="{818245FB-1EBF-4EB2-AC59-C35F8D826F8C}" destId="{E7362FE8-48E0-4CB4-AA50-358BE2945D02}" srcOrd="0" destOrd="0" parTransId="{6F462120-10DD-4229-AF71-A70D0CFABA8E}" sibTransId="{F4B79E4A-E797-46E1-AD7E-FDE96F17B42F}"/>
    <dgm:cxn modelId="{1CE841B8-0510-F140-A317-0EDDA7BDD0FF}" type="presOf" srcId="{25F2580B-7EDE-4BEB-964C-0C6F5C5A06B9}" destId="{1D1A7C83-7DE8-4F16-87FD-E3826B8BBBBB}" srcOrd="0" destOrd="0" presId="urn:microsoft.com/office/officeart/2005/8/layout/chevron1"/>
    <dgm:cxn modelId="{D83FC292-8D20-4BEF-8B08-02755693C0BA}" srcId="{818245FB-1EBF-4EB2-AC59-C35F8D826F8C}" destId="{12BA7BBC-DB67-422E-B988-E280B221EAE9}" srcOrd="4" destOrd="0" parTransId="{14A6F80D-0941-43CA-A668-73AC7CAD30C2}" sibTransId="{EDF18BCA-569B-46AA-A2EF-635A2B81646B}"/>
    <dgm:cxn modelId="{11E118C5-6929-43F5-BE95-80119F74982C}" srcId="{818245FB-1EBF-4EB2-AC59-C35F8D826F8C}" destId="{D38A2D48-096E-4043-BDF2-5335273D7867}" srcOrd="8" destOrd="0" parTransId="{159E548A-8F15-4605-8656-CF893CB8EE9B}" sibTransId="{CDF1578A-97DB-463E-8A5D-67591ED5D0BB}"/>
    <dgm:cxn modelId="{4DD726C6-1FA4-4065-84C8-CF793B8DDFD8}" srcId="{818245FB-1EBF-4EB2-AC59-C35F8D826F8C}" destId="{25F2580B-7EDE-4BEB-964C-0C6F5C5A06B9}" srcOrd="6" destOrd="0" parTransId="{3C3F5EBE-B75E-4578-AFD4-6B217946E739}" sibTransId="{EE7EFBA7-0C8D-444C-99FD-537B8518CCD6}"/>
    <dgm:cxn modelId="{C03AAB03-8080-4EA5-8199-A709564F29DE}" srcId="{818245FB-1EBF-4EB2-AC59-C35F8D826F8C}" destId="{8C45EBFD-FD49-4AF1-A369-4062E8B67162}" srcOrd="5" destOrd="0" parTransId="{55678DBD-7E81-4E0B-B30C-163311E7F417}" sibTransId="{3D4A28A2-BE87-41D3-9CAD-48126F432059}"/>
    <dgm:cxn modelId="{B3BDB788-C959-D945-9A0A-4567F8FD9095}" type="presOf" srcId="{8C45EBFD-FD49-4AF1-A369-4062E8B67162}" destId="{C2ABF43B-3DD5-4361-89C1-18288D833C67}" srcOrd="0" destOrd="0" presId="urn:microsoft.com/office/officeart/2005/8/layout/chevron1"/>
    <dgm:cxn modelId="{7D9EA085-B5E9-3641-BE9B-0BE0F479D836}" type="presParOf" srcId="{FCA7F4F1-187E-4BFD-8857-D910A49D64FC}" destId="{C14D6DCF-FBBC-4DD7-B69C-07D2A3299035}" srcOrd="0" destOrd="0" presId="urn:microsoft.com/office/officeart/2005/8/layout/chevron1"/>
    <dgm:cxn modelId="{23FB5364-5827-2B43-8B4E-C3D12F4AA082}" type="presParOf" srcId="{FCA7F4F1-187E-4BFD-8857-D910A49D64FC}" destId="{BCD82CD1-F1A0-4F3F-A914-F76A18AE28C5}" srcOrd="1" destOrd="0" presId="urn:microsoft.com/office/officeart/2005/8/layout/chevron1"/>
    <dgm:cxn modelId="{8B05D0EE-1F71-FF44-B20A-F3D8183CBCF4}" type="presParOf" srcId="{FCA7F4F1-187E-4BFD-8857-D910A49D64FC}" destId="{CD016569-0D6D-4CE3-9849-41B1F94329F7}" srcOrd="2" destOrd="0" presId="urn:microsoft.com/office/officeart/2005/8/layout/chevron1"/>
    <dgm:cxn modelId="{6E46FE35-5CE8-364D-904A-5EA1775336C4}" type="presParOf" srcId="{FCA7F4F1-187E-4BFD-8857-D910A49D64FC}" destId="{929459E0-20E2-49AF-8C6C-D09DAB1C5D30}" srcOrd="3" destOrd="0" presId="urn:microsoft.com/office/officeart/2005/8/layout/chevron1"/>
    <dgm:cxn modelId="{A38890D0-2020-044C-B737-10A7FFF209AC}" type="presParOf" srcId="{FCA7F4F1-187E-4BFD-8857-D910A49D64FC}" destId="{89B0EF9D-B8A9-463F-A6EB-DCDC2FA5808B}" srcOrd="4" destOrd="0" presId="urn:microsoft.com/office/officeart/2005/8/layout/chevron1"/>
    <dgm:cxn modelId="{923C20D3-6BAD-8448-A07B-B354246D4390}" type="presParOf" srcId="{FCA7F4F1-187E-4BFD-8857-D910A49D64FC}" destId="{6FBF4437-0B7B-44EE-8A75-4A103F080D37}" srcOrd="5" destOrd="0" presId="urn:microsoft.com/office/officeart/2005/8/layout/chevron1"/>
    <dgm:cxn modelId="{EB573C01-D79D-544E-BA65-AC9ED7DCA832}" type="presParOf" srcId="{FCA7F4F1-187E-4BFD-8857-D910A49D64FC}" destId="{975BA3FF-EEDC-4513-A449-B9A87478C823}" srcOrd="6" destOrd="0" presId="urn:microsoft.com/office/officeart/2005/8/layout/chevron1"/>
    <dgm:cxn modelId="{27D2BB82-A2AB-3A4D-BBC9-A20B810B3E80}" type="presParOf" srcId="{FCA7F4F1-187E-4BFD-8857-D910A49D64FC}" destId="{DC899C53-B7AB-4F85-A369-3EFCC4197167}" srcOrd="7" destOrd="0" presId="urn:microsoft.com/office/officeart/2005/8/layout/chevron1"/>
    <dgm:cxn modelId="{8F608516-9173-9648-8632-AFFD22656263}" type="presParOf" srcId="{FCA7F4F1-187E-4BFD-8857-D910A49D64FC}" destId="{F2E7B69E-2335-40ED-BE5A-A9B78CED2DC7}" srcOrd="8" destOrd="0" presId="urn:microsoft.com/office/officeart/2005/8/layout/chevron1"/>
    <dgm:cxn modelId="{F8C5A12D-9029-F541-9813-95809149AB3B}" type="presParOf" srcId="{FCA7F4F1-187E-4BFD-8857-D910A49D64FC}" destId="{82299440-7003-4AC3-909C-90E4255C2B6C}" srcOrd="9" destOrd="0" presId="urn:microsoft.com/office/officeart/2005/8/layout/chevron1"/>
    <dgm:cxn modelId="{E81F2E01-AE1B-C34D-A029-DDE10478A676}" type="presParOf" srcId="{FCA7F4F1-187E-4BFD-8857-D910A49D64FC}" destId="{C2ABF43B-3DD5-4361-89C1-18288D833C67}" srcOrd="10" destOrd="0" presId="urn:microsoft.com/office/officeart/2005/8/layout/chevron1"/>
    <dgm:cxn modelId="{65EA9C64-D1F0-254F-B7F6-16C4CBDE48A1}" type="presParOf" srcId="{FCA7F4F1-187E-4BFD-8857-D910A49D64FC}" destId="{174A770B-E6E6-49F2-9CDF-F7E438D51B21}" srcOrd="11" destOrd="0" presId="urn:microsoft.com/office/officeart/2005/8/layout/chevron1"/>
    <dgm:cxn modelId="{C6494EBB-AF27-A346-93DA-A1AB906C88BC}" type="presParOf" srcId="{FCA7F4F1-187E-4BFD-8857-D910A49D64FC}" destId="{1D1A7C83-7DE8-4F16-87FD-E3826B8BBBBB}" srcOrd="12" destOrd="0" presId="urn:microsoft.com/office/officeart/2005/8/layout/chevron1"/>
    <dgm:cxn modelId="{AEC6ABF2-D278-E04C-899B-A2DC64F3BA7F}" type="presParOf" srcId="{FCA7F4F1-187E-4BFD-8857-D910A49D64FC}" destId="{86BFB791-E82F-4EFC-B8D9-CB211ACCACDC}" srcOrd="13" destOrd="0" presId="urn:microsoft.com/office/officeart/2005/8/layout/chevron1"/>
    <dgm:cxn modelId="{6005156E-38B2-2445-B882-F960B11097F3}" type="presParOf" srcId="{FCA7F4F1-187E-4BFD-8857-D910A49D64FC}" destId="{E9A2A01D-5DC5-4697-AF49-F5664A8C29E7}" srcOrd="14" destOrd="0" presId="urn:microsoft.com/office/officeart/2005/8/layout/chevron1"/>
    <dgm:cxn modelId="{8491CB62-922D-E342-A713-0850C4879E61}" type="presParOf" srcId="{FCA7F4F1-187E-4BFD-8857-D910A49D64FC}" destId="{705579A4-DE57-4A4E-A7BF-87B84FFDFD9D}" srcOrd="15" destOrd="0" presId="urn:microsoft.com/office/officeart/2005/8/layout/chevron1"/>
    <dgm:cxn modelId="{D30D5C59-5E5B-2D4E-B160-1FB2182F16B2}" type="presParOf" srcId="{FCA7F4F1-187E-4BFD-8857-D910A49D64FC}" destId="{D3F9296C-0EB5-4A6C-B52C-77566A0EA7F6}" srcOrd="16" destOrd="0" presId="urn:microsoft.com/office/officeart/2005/8/layout/chevron1"/>
    <dgm:cxn modelId="{3B911E86-C5EA-4040-9FF0-27EA8C8A2E60}" type="presParOf" srcId="{FCA7F4F1-187E-4BFD-8857-D910A49D64FC}" destId="{96BF82EF-C1B6-439B-85EC-61E61EF3AC41}" srcOrd="17" destOrd="0" presId="urn:microsoft.com/office/officeart/2005/8/layout/chevron1"/>
    <dgm:cxn modelId="{9E97DBCC-B3C9-6D48-B1F2-BD334CCB88B3}"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5F2580B-7EDE-4BEB-964C-0C6F5C5A06B9}">
      <dgm:prSet phldrT="[Text]"/>
      <dgm:spPr>
        <a:solidFill>
          <a:srgbClr val="006600"/>
        </a:solidFill>
      </dgm:spPr>
      <dgm:t>
        <a:bodyPr/>
        <a:lstStyle/>
        <a:p>
          <a:endParaRPr lang="en-US" dirty="0"/>
        </a:p>
      </dgm:t>
    </dgm:pt>
    <dgm:pt modelId="{3C3F5EBE-B75E-4578-AFD4-6B217946E739}" type="parTrans" cxnId="{4DD726C6-1FA4-4065-84C8-CF793B8DDFD8}">
      <dgm:prSet/>
      <dgm:spPr/>
      <dgm:t>
        <a:bodyPr/>
        <a:lstStyle/>
        <a:p>
          <a:endParaRPr lang="en-US"/>
        </a:p>
      </dgm:t>
    </dgm:pt>
    <dgm:pt modelId="{EE7EFBA7-0C8D-444C-99FD-537B8518CCD6}" type="sibTrans" cxnId="{4DD726C6-1FA4-4065-84C8-CF793B8DDFD8}">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0039892C-F320-4817-A85A-69564218E251}" type="pres">
      <dgm:prSet presAssocID="{4B5DE9D6-ED07-4F57-A3A6-6695EBD0BD01}" presName="parTxOnly" presStyleLbl="node1" presStyleIdx="0"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1"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89B0EF9D-B8A9-463F-A6EB-DCDC2FA5808B}" type="pres">
      <dgm:prSet presAssocID="{FF6A1054-7CBF-426C-AC8E-EB8182696D72}" presName="parTxOnly" presStyleLbl="node1" presStyleIdx="2"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3"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4"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C2ABF43B-3DD5-4361-89C1-18288D833C67}" type="pres">
      <dgm:prSet presAssocID="{8C45EBFD-FD49-4AF1-A369-4062E8B67162}" presName="parTxOnly" presStyleLbl="node1" presStyleIdx="5" presStyleCnt="10">
        <dgm:presLayoutVars>
          <dgm:chMax val="0"/>
          <dgm:chPref val="0"/>
          <dgm:bulletEnabled val="1"/>
        </dgm:presLayoutVars>
      </dgm:prSet>
      <dgm:spPr/>
      <dgm:t>
        <a:bodyPr/>
        <a:lstStyle/>
        <a:p>
          <a:endParaRPr lang="en-US"/>
        </a:p>
      </dgm:t>
    </dgm:pt>
    <dgm:pt modelId="{174A770B-E6E6-49F2-9CDF-F7E438D51B21}" type="pres">
      <dgm:prSet presAssocID="{3D4A28A2-BE87-41D3-9CAD-48126F432059}" presName="parTxOnlySpace" presStyleCnt="0"/>
      <dgm:spPr/>
    </dgm:pt>
    <dgm:pt modelId="{1D1A7C83-7DE8-4F16-87FD-E3826B8BBBBB}" type="pres">
      <dgm:prSet presAssocID="{25F2580B-7EDE-4BEB-964C-0C6F5C5A06B9}" presName="parTxOnly" presStyleLbl="node1" presStyleIdx="6" presStyleCnt="10">
        <dgm:presLayoutVars>
          <dgm:chMax val="0"/>
          <dgm:chPref val="0"/>
          <dgm:bulletEnabled val="1"/>
        </dgm:presLayoutVars>
      </dgm:prSet>
      <dgm:spPr/>
      <dgm:t>
        <a:bodyPr/>
        <a:lstStyle/>
        <a:p>
          <a:endParaRPr lang="en-US"/>
        </a:p>
      </dgm:t>
    </dgm:pt>
    <dgm:pt modelId="{86BFB791-E82F-4EFC-B8D9-CB211ACCACDC}" type="pres">
      <dgm:prSet presAssocID="{EE7EFBA7-0C8D-444C-99FD-537B8518CCD6}" presName="parTxOnlySpace" presStyleCnt="0"/>
      <dgm:spPr/>
    </dgm:pt>
    <dgm:pt modelId="{E9A2A01D-5DC5-4697-AF49-F5664A8C29E7}" type="pres">
      <dgm:prSet presAssocID="{282E89FC-6C81-444D-8630-63CBF3A277F8}" presName="parTxOnly" presStyleLbl="node1" presStyleIdx="7" presStyleCnt="10">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8" presStyleCnt="10">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EFB166B3-1630-C448-ADC7-C102A78530CF}" type="presOf" srcId="{818245FB-1EBF-4EB2-AC59-C35F8D826F8C}" destId="{FCA7F4F1-187E-4BFD-8857-D910A49D64FC}" srcOrd="0" destOrd="0" presId="urn:microsoft.com/office/officeart/2005/8/layout/chevron1"/>
    <dgm:cxn modelId="{A2B1C615-7190-1942-875A-0498C469324E}" type="presOf" srcId="{E7362FE8-48E0-4CB4-AA50-358BE2945D02}" destId="{C14D6DCF-FBBC-4DD7-B69C-07D2A3299035}" srcOrd="0" destOrd="0" presId="urn:microsoft.com/office/officeart/2005/8/layout/chevron1"/>
    <dgm:cxn modelId="{1F2D82DC-692F-664A-8B37-67F3C5071396}" type="presOf" srcId="{AAACCAC9-C263-47B9-AD6C-EAEAFF61C06D}" destId="{976A23DE-62C8-44D9-BF17-DB2D8A6AB6EA}"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1DECD024-5EA5-094A-B91F-E25102EAF90A}" type="presOf" srcId="{FF6A1054-7CBF-426C-AC8E-EB8182696D72}" destId="{89B0EF9D-B8A9-463F-A6EB-DCDC2FA5808B}" srcOrd="0" destOrd="0" presId="urn:microsoft.com/office/officeart/2005/8/layout/chevron1"/>
    <dgm:cxn modelId="{58E5AA2D-F045-534D-A4DE-D0A696C04EBE}" type="presOf" srcId="{D38A2D48-096E-4043-BDF2-5335273D7867}" destId="{D3F9296C-0EB5-4A6C-B52C-77566A0EA7F6}" srcOrd="0" destOrd="0" presId="urn:microsoft.com/office/officeart/2005/8/layout/chevron1"/>
    <dgm:cxn modelId="{66FD3B1D-4DD3-1B49-8AE2-15371416DBC0}" type="presOf" srcId="{8C45EBFD-FD49-4AF1-A369-4062E8B67162}" destId="{C2ABF43B-3DD5-4361-89C1-18288D833C67}" srcOrd="0" destOrd="0" presId="urn:microsoft.com/office/officeart/2005/8/layout/chevron1"/>
    <dgm:cxn modelId="{2B33A7C7-9094-E34C-BC51-66F8234AF2B1}" type="presOf" srcId="{9DF4070E-7A8B-4E47-8DD4-236774B73D33}" destId="{975BA3FF-EEDC-4513-A449-B9A87478C823}" srcOrd="0" destOrd="0" presId="urn:microsoft.com/office/officeart/2005/8/layout/chevron1"/>
    <dgm:cxn modelId="{D1B614C0-FF8E-4A22-A783-962E952BC9B0}" srcId="{818245FB-1EBF-4EB2-AC59-C35F8D826F8C}" destId="{FF6A1054-7CBF-426C-AC8E-EB8182696D72}" srcOrd="2" destOrd="0" parTransId="{2F67F37C-8BB8-45D9-A620-8833FEFB17A3}" sibTransId="{0B494F2E-F781-4D38-A413-73A60846476B}"/>
    <dgm:cxn modelId="{D6C12731-2799-A44B-81B5-476716F29E59}" type="presOf" srcId="{4B5DE9D6-ED07-4F57-A3A6-6695EBD0BD01}" destId="{0039892C-F320-4817-A85A-69564218E251}" srcOrd="0" destOrd="0" presId="urn:microsoft.com/office/officeart/2005/8/layout/chevron1"/>
    <dgm:cxn modelId="{467DA043-6839-5847-A804-99D4D324B38A}" type="presOf" srcId="{25F2580B-7EDE-4BEB-964C-0C6F5C5A06B9}" destId="{1D1A7C83-7DE8-4F16-87FD-E3826B8BBBBB}" srcOrd="0" destOrd="0" presId="urn:microsoft.com/office/officeart/2005/8/layout/chevron1"/>
    <dgm:cxn modelId="{D87DA416-CB90-403D-B519-B03F9EF52221}" srcId="{818245FB-1EBF-4EB2-AC59-C35F8D826F8C}" destId="{282E89FC-6C81-444D-8630-63CBF3A277F8}" srcOrd="7" destOrd="0" parTransId="{AF02C90A-280E-4982-BF46-1658C5C533CB}" sibTransId="{ACDD164D-11E3-4634-A5EF-9475257C95BC}"/>
    <dgm:cxn modelId="{4E1B823D-570C-4C6E-A38A-43086BE68846}" srcId="{818245FB-1EBF-4EB2-AC59-C35F8D826F8C}" destId="{9DF4070E-7A8B-4E47-8DD4-236774B73D33}" srcOrd="3" destOrd="0" parTransId="{8C8D9C1B-B181-4930-AF8C-3AE549685114}" sibTransId="{864E6D59-98D3-4787-B5EF-A40EB1BDFBDC}"/>
    <dgm:cxn modelId="{198FA73D-0181-44B9-9A42-DF8B5F7E8A7B}" srcId="{818245FB-1EBF-4EB2-AC59-C35F8D826F8C}" destId="{4B5DE9D6-ED07-4F57-A3A6-6695EBD0BD01}" srcOrd="0" destOrd="0" parTransId="{DF04EC75-B10F-4AF9-9904-5CE86FFFDAB4}" sibTransId="{50DA021E-AA1E-4716-9651-AB12594B41B9}"/>
    <dgm:cxn modelId="{E50C7BF1-16AD-8B47-95EF-C5C122A61821}" type="presOf" srcId="{282E89FC-6C81-444D-8630-63CBF3A277F8}" destId="{E9A2A01D-5DC5-4697-AF49-F5664A8C29E7}" srcOrd="0" destOrd="0" presId="urn:microsoft.com/office/officeart/2005/8/layout/chevron1"/>
    <dgm:cxn modelId="{AFF78E97-C19D-4357-BF1D-15EDE32C816C}" srcId="{818245FB-1EBF-4EB2-AC59-C35F8D826F8C}" destId="{E7362FE8-48E0-4CB4-AA50-358BE2945D02}" srcOrd="1" destOrd="0" parTransId="{6F462120-10DD-4229-AF71-A70D0CFABA8E}" sibTransId="{F4B79E4A-E797-46E1-AD7E-FDE96F17B42F}"/>
    <dgm:cxn modelId="{D83FC292-8D20-4BEF-8B08-02755693C0BA}" srcId="{818245FB-1EBF-4EB2-AC59-C35F8D826F8C}" destId="{12BA7BBC-DB67-422E-B988-E280B221EAE9}" srcOrd="4" destOrd="0" parTransId="{14A6F80D-0941-43CA-A668-73AC7CAD30C2}" sibTransId="{EDF18BCA-569B-46AA-A2EF-635A2B81646B}"/>
    <dgm:cxn modelId="{11E118C5-6929-43F5-BE95-80119F74982C}" srcId="{818245FB-1EBF-4EB2-AC59-C35F8D826F8C}" destId="{D38A2D48-096E-4043-BDF2-5335273D7867}" srcOrd="8" destOrd="0" parTransId="{159E548A-8F15-4605-8656-CF893CB8EE9B}" sibTransId="{CDF1578A-97DB-463E-8A5D-67591ED5D0BB}"/>
    <dgm:cxn modelId="{4DD726C6-1FA4-4065-84C8-CF793B8DDFD8}" srcId="{818245FB-1EBF-4EB2-AC59-C35F8D826F8C}" destId="{25F2580B-7EDE-4BEB-964C-0C6F5C5A06B9}" srcOrd="6" destOrd="0" parTransId="{3C3F5EBE-B75E-4578-AFD4-6B217946E739}" sibTransId="{EE7EFBA7-0C8D-444C-99FD-537B8518CCD6}"/>
    <dgm:cxn modelId="{C03AAB03-8080-4EA5-8199-A709564F29DE}" srcId="{818245FB-1EBF-4EB2-AC59-C35F8D826F8C}" destId="{8C45EBFD-FD49-4AF1-A369-4062E8B67162}" srcOrd="5" destOrd="0" parTransId="{55678DBD-7E81-4E0B-B30C-163311E7F417}" sibTransId="{3D4A28A2-BE87-41D3-9CAD-48126F432059}"/>
    <dgm:cxn modelId="{A8679D5D-3859-1041-B347-4FDAEC1FA60A}" type="presOf" srcId="{12BA7BBC-DB67-422E-B988-E280B221EAE9}" destId="{F2E7B69E-2335-40ED-BE5A-A9B78CED2DC7}" srcOrd="0" destOrd="0" presId="urn:microsoft.com/office/officeart/2005/8/layout/chevron1"/>
    <dgm:cxn modelId="{5F087326-FFD4-1740-99A6-95F8B0134D0A}" type="presParOf" srcId="{FCA7F4F1-187E-4BFD-8857-D910A49D64FC}" destId="{0039892C-F320-4817-A85A-69564218E251}" srcOrd="0" destOrd="0" presId="urn:microsoft.com/office/officeart/2005/8/layout/chevron1"/>
    <dgm:cxn modelId="{128FC32E-3BA1-FF41-8847-DFA606766D3E}" type="presParOf" srcId="{FCA7F4F1-187E-4BFD-8857-D910A49D64FC}" destId="{914BD747-3539-4CC1-A315-32BF093E73FC}" srcOrd="1" destOrd="0" presId="urn:microsoft.com/office/officeart/2005/8/layout/chevron1"/>
    <dgm:cxn modelId="{FEA970B3-A4DA-044A-BB6A-3D9F13AC542D}" type="presParOf" srcId="{FCA7F4F1-187E-4BFD-8857-D910A49D64FC}" destId="{C14D6DCF-FBBC-4DD7-B69C-07D2A3299035}" srcOrd="2" destOrd="0" presId="urn:microsoft.com/office/officeart/2005/8/layout/chevron1"/>
    <dgm:cxn modelId="{E7F5FB9A-6498-1E4E-854C-8FF4B0C57A94}" type="presParOf" srcId="{FCA7F4F1-187E-4BFD-8857-D910A49D64FC}" destId="{BCD82CD1-F1A0-4F3F-A914-F76A18AE28C5}" srcOrd="3" destOrd="0" presId="urn:microsoft.com/office/officeart/2005/8/layout/chevron1"/>
    <dgm:cxn modelId="{413E6430-346B-EC4F-B6D8-33E33B1C73A8}" type="presParOf" srcId="{FCA7F4F1-187E-4BFD-8857-D910A49D64FC}" destId="{89B0EF9D-B8A9-463F-A6EB-DCDC2FA5808B}" srcOrd="4" destOrd="0" presId="urn:microsoft.com/office/officeart/2005/8/layout/chevron1"/>
    <dgm:cxn modelId="{44F0B6B0-F0C8-1E4B-9FA1-9E03B9BD24EB}" type="presParOf" srcId="{FCA7F4F1-187E-4BFD-8857-D910A49D64FC}" destId="{6FBF4437-0B7B-44EE-8A75-4A103F080D37}" srcOrd="5" destOrd="0" presId="urn:microsoft.com/office/officeart/2005/8/layout/chevron1"/>
    <dgm:cxn modelId="{79F3F6DB-F50D-B34D-8484-10C8E4C8A3ED}" type="presParOf" srcId="{FCA7F4F1-187E-4BFD-8857-D910A49D64FC}" destId="{975BA3FF-EEDC-4513-A449-B9A87478C823}" srcOrd="6" destOrd="0" presId="urn:microsoft.com/office/officeart/2005/8/layout/chevron1"/>
    <dgm:cxn modelId="{3A459313-2F04-8D40-BF24-43128F932B4C}" type="presParOf" srcId="{FCA7F4F1-187E-4BFD-8857-D910A49D64FC}" destId="{DC899C53-B7AB-4F85-A369-3EFCC4197167}" srcOrd="7" destOrd="0" presId="urn:microsoft.com/office/officeart/2005/8/layout/chevron1"/>
    <dgm:cxn modelId="{BD294F4C-F67D-E848-92B7-624467F38C1F}" type="presParOf" srcId="{FCA7F4F1-187E-4BFD-8857-D910A49D64FC}" destId="{F2E7B69E-2335-40ED-BE5A-A9B78CED2DC7}" srcOrd="8" destOrd="0" presId="urn:microsoft.com/office/officeart/2005/8/layout/chevron1"/>
    <dgm:cxn modelId="{A72EB70E-F47C-804A-A20E-D2359E961221}" type="presParOf" srcId="{FCA7F4F1-187E-4BFD-8857-D910A49D64FC}" destId="{82299440-7003-4AC3-909C-90E4255C2B6C}" srcOrd="9" destOrd="0" presId="urn:microsoft.com/office/officeart/2005/8/layout/chevron1"/>
    <dgm:cxn modelId="{ECBFD176-1002-DD4B-9701-40C7EFFCBFD2}" type="presParOf" srcId="{FCA7F4F1-187E-4BFD-8857-D910A49D64FC}" destId="{C2ABF43B-3DD5-4361-89C1-18288D833C67}" srcOrd="10" destOrd="0" presId="urn:microsoft.com/office/officeart/2005/8/layout/chevron1"/>
    <dgm:cxn modelId="{AC580EEC-69BC-CD47-A172-BF523CB733EA}" type="presParOf" srcId="{FCA7F4F1-187E-4BFD-8857-D910A49D64FC}" destId="{174A770B-E6E6-49F2-9CDF-F7E438D51B21}" srcOrd="11" destOrd="0" presId="urn:microsoft.com/office/officeart/2005/8/layout/chevron1"/>
    <dgm:cxn modelId="{01B0B159-8E85-E74A-97C1-27F56887107C}" type="presParOf" srcId="{FCA7F4F1-187E-4BFD-8857-D910A49D64FC}" destId="{1D1A7C83-7DE8-4F16-87FD-E3826B8BBBBB}" srcOrd="12" destOrd="0" presId="urn:microsoft.com/office/officeart/2005/8/layout/chevron1"/>
    <dgm:cxn modelId="{BF4E2610-C766-954A-945B-43FF1703711B}" type="presParOf" srcId="{FCA7F4F1-187E-4BFD-8857-D910A49D64FC}" destId="{86BFB791-E82F-4EFC-B8D9-CB211ACCACDC}" srcOrd="13" destOrd="0" presId="urn:microsoft.com/office/officeart/2005/8/layout/chevron1"/>
    <dgm:cxn modelId="{ED0B2C0A-FD72-AE44-996D-4EB3DA7CF5AA}" type="presParOf" srcId="{FCA7F4F1-187E-4BFD-8857-D910A49D64FC}" destId="{E9A2A01D-5DC5-4697-AF49-F5664A8C29E7}" srcOrd="14" destOrd="0" presId="urn:microsoft.com/office/officeart/2005/8/layout/chevron1"/>
    <dgm:cxn modelId="{B54A1B9D-57AA-504F-B34E-DC51C6A56145}" type="presParOf" srcId="{FCA7F4F1-187E-4BFD-8857-D910A49D64FC}" destId="{705579A4-DE57-4A4E-A7BF-87B84FFDFD9D}" srcOrd="15" destOrd="0" presId="urn:microsoft.com/office/officeart/2005/8/layout/chevron1"/>
    <dgm:cxn modelId="{CD7024A2-F111-7843-9A15-B868020ED46D}" type="presParOf" srcId="{FCA7F4F1-187E-4BFD-8857-D910A49D64FC}" destId="{D3F9296C-0EB5-4A6C-B52C-77566A0EA7F6}" srcOrd="16" destOrd="0" presId="urn:microsoft.com/office/officeart/2005/8/layout/chevron1"/>
    <dgm:cxn modelId="{822AAD13-8F56-3F49-8603-765F21C31E92}" type="presParOf" srcId="{FCA7F4F1-187E-4BFD-8857-D910A49D64FC}" destId="{96BF82EF-C1B6-439B-85EC-61E61EF3AC41}" srcOrd="17" destOrd="0" presId="urn:microsoft.com/office/officeart/2005/8/layout/chevron1"/>
    <dgm:cxn modelId="{3CED5E3D-11FA-C14A-AC10-9CE4CE36B618}"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5F2580B-7EDE-4BEB-964C-0C6F5C5A06B9}">
      <dgm:prSet phldrT="[Text]"/>
      <dgm:spPr>
        <a:solidFill>
          <a:srgbClr val="006600"/>
        </a:solidFill>
      </dgm:spPr>
      <dgm:t>
        <a:bodyPr/>
        <a:lstStyle/>
        <a:p>
          <a:endParaRPr lang="en-US" dirty="0"/>
        </a:p>
      </dgm:t>
    </dgm:pt>
    <dgm:pt modelId="{3C3F5EBE-B75E-4578-AFD4-6B217946E739}" type="parTrans" cxnId="{4DD726C6-1FA4-4065-84C8-CF793B8DDFD8}">
      <dgm:prSet/>
      <dgm:spPr/>
      <dgm:t>
        <a:bodyPr/>
        <a:lstStyle/>
        <a:p>
          <a:endParaRPr lang="en-US"/>
        </a:p>
      </dgm:t>
    </dgm:pt>
    <dgm:pt modelId="{EE7EFBA7-0C8D-444C-99FD-537B8518CCD6}" type="sibTrans" cxnId="{4DD726C6-1FA4-4065-84C8-CF793B8DDFD8}">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FDB1A80E-AF2E-4CEE-95C9-10AAF95BEC7A}">
      <dgm:prSet phldrT="[Text]"/>
      <dgm:spPr>
        <a:solidFill>
          <a:srgbClr val="006600"/>
        </a:solidFill>
      </dgm:spPr>
      <dgm:t>
        <a:bodyPr/>
        <a:lstStyle/>
        <a:p>
          <a:endParaRPr lang="en-US" dirty="0"/>
        </a:p>
      </dgm:t>
    </dgm:pt>
    <dgm:pt modelId="{F684B465-857E-418D-80D7-6401A016EFA4}" type="parTrans" cxnId="{C2BB08B1-D40E-46EE-9848-417396EDD45C}">
      <dgm:prSet/>
      <dgm:spPr/>
      <dgm:t>
        <a:bodyPr/>
        <a:lstStyle/>
        <a:p>
          <a:endParaRPr lang="en-US"/>
        </a:p>
      </dgm:t>
    </dgm:pt>
    <dgm:pt modelId="{DEEDE738-3EF3-495C-9105-696C6A5AFDED}" type="sibTrans" cxnId="{C2BB08B1-D40E-46EE-9848-417396EDD45C}">
      <dgm:prSet/>
      <dgm:spPr/>
      <dgm:t>
        <a:bodyPr/>
        <a:lstStyle/>
        <a:p>
          <a:endParaRPr lang="en-US"/>
        </a:p>
      </dgm:t>
    </dgm:pt>
    <dgm:pt modelId="{1509AA95-8735-46DC-AD77-421051811EB5}">
      <dgm:prSet phldrT="[Text]"/>
      <dgm:spPr>
        <a:solidFill>
          <a:srgbClr val="006600"/>
        </a:solidFill>
      </dgm:spPr>
      <dgm:t>
        <a:bodyPr/>
        <a:lstStyle/>
        <a:p>
          <a:endParaRPr lang="en-US" dirty="0"/>
        </a:p>
      </dgm:t>
    </dgm:pt>
    <dgm:pt modelId="{41821C2C-E5B8-4638-8302-684A454A86ED}" type="parTrans" cxnId="{E1B4126A-032F-4FA4-897D-EABB71587454}">
      <dgm:prSet/>
      <dgm:spPr/>
      <dgm:t>
        <a:bodyPr/>
        <a:lstStyle/>
        <a:p>
          <a:endParaRPr lang="en-US"/>
        </a:p>
      </dgm:t>
    </dgm:pt>
    <dgm:pt modelId="{7D99579C-5B11-46EB-8FA3-8AF8333C733A}" type="sibTrans" cxnId="{E1B4126A-032F-4FA4-897D-EABB71587454}">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5E867F58-1B9B-49B8-810D-568E365D265B}" type="pres">
      <dgm:prSet presAssocID="{DE6A61A8-B509-4EE4-BCE8-F1E5172F5A42}" presName="parTxOnly" presStyleLbl="node1" presStyleIdx="0"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0039892C-F320-4817-A85A-69564218E251}" type="pres">
      <dgm:prSet presAssocID="{4B5DE9D6-ED07-4F57-A3A6-6695EBD0BD01}" presName="parTxOnly" presStyleLbl="node1" presStyleIdx="1"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2"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0388175C-2703-49C6-8E9B-3BCC94FFF899}" type="pres">
      <dgm:prSet presAssocID="{FDB1A80E-AF2E-4CEE-95C9-10AAF95BEC7A}" presName="parTxOnly" presStyleLbl="node1" presStyleIdx="3" presStyleCnt="10">
        <dgm:presLayoutVars>
          <dgm:chMax val="0"/>
          <dgm:chPref val="0"/>
          <dgm:bulletEnabled val="1"/>
        </dgm:presLayoutVars>
      </dgm:prSet>
      <dgm:spPr/>
      <dgm:t>
        <a:bodyPr/>
        <a:lstStyle/>
        <a:p>
          <a:endParaRPr lang="en-US"/>
        </a:p>
      </dgm:t>
    </dgm:pt>
    <dgm:pt modelId="{3B0A7814-98DA-4EDA-8B14-B4D835D920BD}" type="pres">
      <dgm:prSet presAssocID="{DEEDE738-3EF3-495C-9105-696C6A5AFDED}" presName="parTxOnlySpace" presStyleCnt="0"/>
      <dgm:spPr/>
    </dgm:pt>
    <dgm:pt modelId="{88C8AB40-0FD4-49C2-9BAB-B8DD7143FCDA}" type="pres">
      <dgm:prSet presAssocID="{1509AA95-8735-46DC-AD77-421051811EB5}" presName="parTxOnly" presStyleLbl="node1" presStyleIdx="4" presStyleCnt="10">
        <dgm:presLayoutVars>
          <dgm:chMax val="0"/>
          <dgm:chPref val="0"/>
          <dgm:bulletEnabled val="1"/>
        </dgm:presLayoutVars>
      </dgm:prSet>
      <dgm:spPr/>
      <dgm:t>
        <a:bodyPr/>
        <a:lstStyle/>
        <a:p>
          <a:endParaRPr lang="en-US"/>
        </a:p>
      </dgm:t>
    </dgm:pt>
    <dgm:pt modelId="{62C18778-1238-4591-953A-DFF8EB888976}" type="pres">
      <dgm:prSet presAssocID="{7D99579C-5B11-46EB-8FA3-8AF8333C733A}" presName="parTxOnlySpace" presStyleCnt="0"/>
      <dgm:spPr/>
    </dgm:pt>
    <dgm:pt modelId="{C2ABF43B-3DD5-4361-89C1-18288D833C67}" type="pres">
      <dgm:prSet presAssocID="{8C45EBFD-FD49-4AF1-A369-4062E8B67162}" presName="parTxOnly" presStyleLbl="node1" presStyleIdx="5" presStyleCnt="10">
        <dgm:presLayoutVars>
          <dgm:chMax val="0"/>
          <dgm:chPref val="0"/>
          <dgm:bulletEnabled val="1"/>
        </dgm:presLayoutVars>
      </dgm:prSet>
      <dgm:spPr/>
      <dgm:t>
        <a:bodyPr/>
        <a:lstStyle/>
        <a:p>
          <a:endParaRPr lang="en-US"/>
        </a:p>
      </dgm:t>
    </dgm:pt>
    <dgm:pt modelId="{174A770B-E6E6-49F2-9CDF-F7E438D51B21}" type="pres">
      <dgm:prSet presAssocID="{3D4A28A2-BE87-41D3-9CAD-48126F432059}" presName="parTxOnlySpace" presStyleCnt="0"/>
      <dgm:spPr/>
    </dgm:pt>
    <dgm:pt modelId="{1D1A7C83-7DE8-4F16-87FD-E3826B8BBBBB}" type="pres">
      <dgm:prSet presAssocID="{25F2580B-7EDE-4BEB-964C-0C6F5C5A06B9}" presName="parTxOnly" presStyleLbl="node1" presStyleIdx="6" presStyleCnt="10">
        <dgm:presLayoutVars>
          <dgm:chMax val="0"/>
          <dgm:chPref val="0"/>
          <dgm:bulletEnabled val="1"/>
        </dgm:presLayoutVars>
      </dgm:prSet>
      <dgm:spPr/>
      <dgm:t>
        <a:bodyPr/>
        <a:lstStyle/>
        <a:p>
          <a:endParaRPr lang="en-US"/>
        </a:p>
      </dgm:t>
    </dgm:pt>
    <dgm:pt modelId="{86BFB791-E82F-4EFC-B8D9-CB211ACCACDC}" type="pres">
      <dgm:prSet presAssocID="{EE7EFBA7-0C8D-444C-99FD-537B8518CCD6}" presName="parTxOnlySpace" presStyleCnt="0"/>
      <dgm:spPr/>
    </dgm:pt>
    <dgm:pt modelId="{E9A2A01D-5DC5-4697-AF49-F5664A8C29E7}" type="pres">
      <dgm:prSet presAssocID="{282E89FC-6C81-444D-8630-63CBF3A277F8}" presName="parTxOnly" presStyleLbl="node1" presStyleIdx="7" presStyleCnt="10">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8" presStyleCnt="10">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C8B59C6E-8ADA-4568-B634-F8333FDC53A1}" srcId="{818245FB-1EBF-4EB2-AC59-C35F8D826F8C}" destId="{DE6A61A8-B509-4EE4-BCE8-F1E5172F5A42}" srcOrd="0" destOrd="0" parTransId="{0D5F6924-1DFF-40F2-898D-703917CE9EEE}" sibTransId="{69E4FAEB-3422-45FF-AA75-4F9D2C72A859}"/>
    <dgm:cxn modelId="{7A6682EF-7E94-A74F-902C-3CCCBA00C262}" type="presOf" srcId="{FDB1A80E-AF2E-4CEE-95C9-10AAF95BEC7A}" destId="{0388175C-2703-49C6-8E9B-3BCC94FFF899}"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8D8F622B-503F-AF40-AD81-BA310BDF2BFA}" type="presOf" srcId="{282E89FC-6C81-444D-8630-63CBF3A277F8}" destId="{E9A2A01D-5DC5-4697-AF49-F5664A8C29E7}" srcOrd="0" destOrd="0" presId="urn:microsoft.com/office/officeart/2005/8/layout/chevron1"/>
    <dgm:cxn modelId="{D67E14D5-0D0B-F14D-A7A5-3D76342F39BD}" type="presOf" srcId="{1509AA95-8735-46DC-AD77-421051811EB5}" destId="{88C8AB40-0FD4-49C2-9BAB-B8DD7143FCDA}" srcOrd="0" destOrd="0" presId="urn:microsoft.com/office/officeart/2005/8/layout/chevron1"/>
    <dgm:cxn modelId="{D87DA416-CB90-403D-B519-B03F9EF52221}" srcId="{818245FB-1EBF-4EB2-AC59-C35F8D826F8C}" destId="{282E89FC-6C81-444D-8630-63CBF3A277F8}" srcOrd="7" destOrd="0" parTransId="{AF02C90A-280E-4982-BF46-1658C5C533CB}" sibTransId="{ACDD164D-11E3-4634-A5EF-9475257C95BC}"/>
    <dgm:cxn modelId="{6AFE9967-7DD0-A943-8079-8765BB8464C9}" type="presOf" srcId="{25F2580B-7EDE-4BEB-964C-0C6F5C5A06B9}" destId="{1D1A7C83-7DE8-4F16-87FD-E3826B8BBBBB}" srcOrd="0" destOrd="0" presId="urn:microsoft.com/office/officeart/2005/8/layout/chevron1"/>
    <dgm:cxn modelId="{198FA73D-0181-44B9-9A42-DF8B5F7E8A7B}" srcId="{818245FB-1EBF-4EB2-AC59-C35F8D826F8C}" destId="{4B5DE9D6-ED07-4F57-A3A6-6695EBD0BD01}" srcOrd="1" destOrd="0" parTransId="{DF04EC75-B10F-4AF9-9904-5CE86FFFDAB4}" sibTransId="{50DA021E-AA1E-4716-9651-AB12594B41B9}"/>
    <dgm:cxn modelId="{2BDC2B00-19E5-2F4D-86F5-84331A5395E7}" type="presOf" srcId="{4B5DE9D6-ED07-4F57-A3A6-6695EBD0BD01}" destId="{0039892C-F320-4817-A85A-69564218E251}" srcOrd="0" destOrd="0" presId="urn:microsoft.com/office/officeart/2005/8/layout/chevron1"/>
    <dgm:cxn modelId="{57DB71C1-89FF-5141-8761-72D2E0C10453}" type="presOf" srcId="{DE6A61A8-B509-4EE4-BCE8-F1E5172F5A42}" destId="{5E867F58-1B9B-49B8-810D-568E365D265B}" srcOrd="0" destOrd="0" presId="urn:microsoft.com/office/officeart/2005/8/layout/chevron1"/>
    <dgm:cxn modelId="{AFF78E97-C19D-4357-BF1D-15EDE32C816C}" srcId="{818245FB-1EBF-4EB2-AC59-C35F8D826F8C}" destId="{E7362FE8-48E0-4CB4-AA50-358BE2945D02}" srcOrd="2" destOrd="0" parTransId="{6F462120-10DD-4229-AF71-A70D0CFABA8E}" sibTransId="{F4B79E4A-E797-46E1-AD7E-FDE96F17B42F}"/>
    <dgm:cxn modelId="{4055DEEA-7E19-3349-83C9-913D52559C15}" type="presOf" srcId="{AAACCAC9-C263-47B9-AD6C-EAEAFF61C06D}" destId="{976A23DE-62C8-44D9-BF17-DB2D8A6AB6EA}" srcOrd="0" destOrd="0" presId="urn:microsoft.com/office/officeart/2005/8/layout/chevron1"/>
    <dgm:cxn modelId="{3D01A6EA-F952-E641-AEC0-5FAB90EEDC85}" type="presOf" srcId="{D38A2D48-096E-4043-BDF2-5335273D7867}" destId="{D3F9296C-0EB5-4A6C-B52C-77566A0EA7F6}" srcOrd="0" destOrd="0" presId="urn:microsoft.com/office/officeart/2005/8/layout/chevron1"/>
    <dgm:cxn modelId="{11E118C5-6929-43F5-BE95-80119F74982C}" srcId="{818245FB-1EBF-4EB2-AC59-C35F8D826F8C}" destId="{D38A2D48-096E-4043-BDF2-5335273D7867}" srcOrd="8" destOrd="0" parTransId="{159E548A-8F15-4605-8656-CF893CB8EE9B}" sibTransId="{CDF1578A-97DB-463E-8A5D-67591ED5D0BB}"/>
    <dgm:cxn modelId="{C2BB08B1-D40E-46EE-9848-417396EDD45C}" srcId="{818245FB-1EBF-4EB2-AC59-C35F8D826F8C}" destId="{FDB1A80E-AF2E-4CEE-95C9-10AAF95BEC7A}" srcOrd="3" destOrd="0" parTransId="{F684B465-857E-418D-80D7-6401A016EFA4}" sibTransId="{DEEDE738-3EF3-495C-9105-696C6A5AFDED}"/>
    <dgm:cxn modelId="{9792A74B-0375-0A44-9D48-201F733FEEF6}" type="presOf" srcId="{8C45EBFD-FD49-4AF1-A369-4062E8B67162}" destId="{C2ABF43B-3DD5-4361-89C1-18288D833C67}" srcOrd="0" destOrd="0" presId="urn:microsoft.com/office/officeart/2005/8/layout/chevron1"/>
    <dgm:cxn modelId="{4DD726C6-1FA4-4065-84C8-CF793B8DDFD8}" srcId="{818245FB-1EBF-4EB2-AC59-C35F8D826F8C}" destId="{25F2580B-7EDE-4BEB-964C-0C6F5C5A06B9}" srcOrd="6" destOrd="0" parTransId="{3C3F5EBE-B75E-4578-AFD4-6B217946E739}" sibTransId="{EE7EFBA7-0C8D-444C-99FD-537B8518CCD6}"/>
    <dgm:cxn modelId="{E1B4126A-032F-4FA4-897D-EABB71587454}" srcId="{818245FB-1EBF-4EB2-AC59-C35F8D826F8C}" destId="{1509AA95-8735-46DC-AD77-421051811EB5}" srcOrd="4" destOrd="0" parTransId="{41821C2C-E5B8-4638-8302-684A454A86ED}" sibTransId="{7D99579C-5B11-46EB-8FA3-8AF8333C733A}"/>
    <dgm:cxn modelId="{0E8D34D3-8E27-B047-A0EF-172B7D50C3A1}" type="presOf" srcId="{818245FB-1EBF-4EB2-AC59-C35F8D826F8C}" destId="{FCA7F4F1-187E-4BFD-8857-D910A49D64FC}" srcOrd="0" destOrd="0" presId="urn:microsoft.com/office/officeart/2005/8/layout/chevron1"/>
    <dgm:cxn modelId="{C03AAB03-8080-4EA5-8199-A709564F29DE}" srcId="{818245FB-1EBF-4EB2-AC59-C35F8D826F8C}" destId="{8C45EBFD-FD49-4AF1-A369-4062E8B67162}" srcOrd="5" destOrd="0" parTransId="{55678DBD-7E81-4E0B-B30C-163311E7F417}" sibTransId="{3D4A28A2-BE87-41D3-9CAD-48126F432059}"/>
    <dgm:cxn modelId="{F760F8CF-583D-804E-A6C2-22AB573A356D}" type="presOf" srcId="{E7362FE8-48E0-4CB4-AA50-358BE2945D02}" destId="{C14D6DCF-FBBC-4DD7-B69C-07D2A3299035}" srcOrd="0" destOrd="0" presId="urn:microsoft.com/office/officeart/2005/8/layout/chevron1"/>
    <dgm:cxn modelId="{0AEC4F34-D8EE-7B40-88AA-7D2056CF8B0C}" type="presParOf" srcId="{FCA7F4F1-187E-4BFD-8857-D910A49D64FC}" destId="{5E867F58-1B9B-49B8-810D-568E365D265B}" srcOrd="0" destOrd="0" presId="urn:microsoft.com/office/officeart/2005/8/layout/chevron1"/>
    <dgm:cxn modelId="{5DBCFC59-8469-9149-9402-DADEA6FF0F9F}" type="presParOf" srcId="{FCA7F4F1-187E-4BFD-8857-D910A49D64FC}" destId="{16BD6973-1F80-4CD7-B2C1-FB4341E90E21}" srcOrd="1" destOrd="0" presId="urn:microsoft.com/office/officeart/2005/8/layout/chevron1"/>
    <dgm:cxn modelId="{0C2E6A09-0DD4-4245-84DE-5923E903B98F}" type="presParOf" srcId="{FCA7F4F1-187E-4BFD-8857-D910A49D64FC}" destId="{0039892C-F320-4817-A85A-69564218E251}" srcOrd="2" destOrd="0" presId="urn:microsoft.com/office/officeart/2005/8/layout/chevron1"/>
    <dgm:cxn modelId="{6E869F3D-074C-514B-B93E-AB59F3FA6763}" type="presParOf" srcId="{FCA7F4F1-187E-4BFD-8857-D910A49D64FC}" destId="{914BD747-3539-4CC1-A315-32BF093E73FC}" srcOrd="3" destOrd="0" presId="urn:microsoft.com/office/officeart/2005/8/layout/chevron1"/>
    <dgm:cxn modelId="{35CFEF5D-093F-FC4E-AC3F-E366ABEEE9CD}" type="presParOf" srcId="{FCA7F4F1-187E-4BFD-8857-D910A49D64FC}" destId="{C14D6DCF-FBBC-4DD7-B69C-07D2A3299035}" srcOrd="4" destOrd="0" presId="urn:microsoft.com/office/officeart/2005/8/layout/chevron1"/>
    <dgm:cxn modelId="{F15BF574-816F-8C48-A69F-771F1D793FBF}" type="presParOf" srcId="{FCA7F4F1-187E-4BFD-8857-D910A49D64FC}" destId="{BCD82CD1-F1A0-4F3F-A914-F76A18AE28C5}" srcOrd="5" destOrd="0" presId="urn:microsoft.com/office/officeart/2005/8/layout/chevron1"/>
    <dgm:cxn modelId="{4771B8FF-8851-C04B-B48D-F808D5D4E852}" type="presParOf" srcId="{FCA7F4F1-187E-4BFD-8857-D910A49D64FC}" destId="{0388175C-2703-49C6-8E9B-3BCC94FFF899}" srcOrd="6" destOrd="0" presId="urn:microsoft.com/office/officeart/2005/8/layout/chevron1"/>
    <dgm:cxn modelId="{4C0E911E-A636-B64E-9D3F-2CC664328EAF}" type="presParOf" srcId="{FCA7F4F1-187E-4BFD-8857-D910A49D64FC}" destId="{3B0A7814-98DA-4EDA-8B14-B4D835D920BD}" srcOrd="7" destOrd="0" presId="urn:microsoft.com/office/officeart/2005/8/layout/chevron1"/>
    <dgm:cxn modelId="{48A93ED3-2693-244F-93E6-638FC4E56484}" type="presParOf" srcId="{FCA7F4F1-187E-4BFD-8857-D910A49D64FC}" destId="{88C8AB40-0FD4-49C2-9BAB-B8DD7143FCDA}" srcOrd="8" destOrd="0" presId="urn:microsoft.com/office/officeart/2005/8/layout/chevron1"/>
    <dgm:cxn modelId="{D1234208-D27E-B549-99C6-68C4D2E95ECC}" type="presParOf" srcId="{FCA7F4F1-187E-4BFD-8857-D910A49D64FC}" destId="{62C18778-1238-4591-953A-DFF8EB888976}" srcOrd="9" destOrd="0" presId="urn:microsoft.com/office/officeart/2005/8/layout/chevron1"/>
    <dgm:cxn modelId="{FFC755C6-86ED-E849-8483-5F1131CE5947}" type="presParOf" srcId="{FCA7F4F1-187E-4BFD-8857-D910A49D64FC}" destId="{C2ABF43B-3DD5-4361-89C1-18288D833C67}" srcOrd="10" destOrd="0" presId="urn:microsoft.com/office/officeart/2005/8/layout/chevron1"/>
    <dgm:cxn modelId="{065C72C6-9ABB-0043-BD0E-3F4606F7F764}" type="presParOf" srcId="{FCA7F4F1-187E-4BFD-8857-D910A49D64FC}" destId="{174A770B-E6E6-49F2-9CDF-F7E438D51B21}" srcOrd="11" destOrd="0" presId="urn:microsoft.com/office/officeart/2005/8/layout/chevron1"/>
    <dgm:cxn modelId="{B890F96B-7733-1F4F-A17D-3919F8756F0D}" type="presParOf" srcId="{FCA7F4F1-187E-4BFD-8857-D910A49D64FC}" destId="{1D1A7C83-7DE8-4F16-87FD-E3826B8BBBBB}" srcOrd="12" destOrd="0" presId="urn:microsoft.com/office/officeart/2005/8/layout/chevron1"/>
    <dgm:cxn modelId="{985AF613-A7D3-F845-8F7D-51D2F7484049}" type="presParOf" srcId="{FCA7F4F1-187E-4BFD-8857-D910A49D64FC}" destId="{86BFB791-E82F-4EFC-B8D9-CB211ACCACDC}" srcOrd="13" destOrd="0" presId="urn:microsoft.com/office/officeart/2005/8/layout/chevron1"/>
    <dgm:cxn modelId="{47F83209-99F2-184F-9ABB-C6CBCC2AF4D1}" type="presParOf" srcId="{FCA7F4F1-187E-4BFD-8857-D910A49D64FC}" destId="{E9A2A01D-5DC5-4697-AF49-F5664A8C29E7}" srcOrd="14" destOrd="0" presId="urn:microsoft.com/office/officeart/2005/8/layout/chevron1"/>
    <dgm:cxn modelId="{041509A0-D169-864D-A20B-BD0F4627DA5F}" type="presParOf" srcId="{FCA7F4F1-187E-4BFD-8857-D910A49D64FC}" destId="{705579A4-DE57-4A4E-A7BF-87B84FFDFD9D}" srcOrd="15" destOrd="0" presId="urn:microsoft.com/office/officeart/2005/8/layout/chevron1"/>
    <dgm:cxn modelId="{16BAB58C-1B5B-CD40-A02D-51F880B78DA4}" type="presParOf" srcId="{FCA7F4F1-187E-4BFD-8857-D910A49D64FC}" destId="{D3F9296C-0EB5-4A6C-B52C-77566A0EA7F6}" srcOrd="16" destOrd="0" presId="urn:microsoft.com/office/officeart/2005/8/layout/chevron1"/>
    <dgm:cxn modelId="{77A6EF2E-2284-824E-9398-F2686830AF26}" type="presParOf" srcId="{FCA7F4F1-187E-4BFD-8857-D910A49D64FC}" destId="{96BF82EF-C1B6-439B-85EC-61E61EF3AC41}" srcOrd="17" destOrd="0" presId="urn:microsoft.com/office/officeart/2005/8/layout/chevron1"/>
    <dgm:cxn modelId="{11ECC01D-3497-F54C-815A-391159F6B869}"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1509AA95-8735-46DC-AD77-421051811EB5}">
      <dgm:prSet phldrT="[Text]"/>
      <dgm:spPr>
        <a:solidFill>
          <a:srgbClr val="006600"/>
        </a:solidFill>
      </dgm:spPr>
      <dgm:t>
        <a:bodyPr/>
        <a:lstStyle/>
        <a:p>
          <a:endParaRPr lang="en-US" dirty="0"/>
        </a:p>
      </dgm:t>
    </dgm:pt>
    <dgm:pt modelId="{41821C2C-E5B8-4638-8302-684A454A86ED}" type="parTrans" cxnId="{E1B4126A-032F-4FA4-897D-EABB71587454}">
      <dgm:prSet/>
      <dgm:spPr/>
      <dgm:t>
        <a:bodyPr/>
        <a:lstStyle/>
        <a:p>
          <a:endParaRPr lang="en-US"/>
        </a:p>
      </dgm:t>
    </dgm:pt>
    <dgm:pt modelId="{7D99579C-5B11-46EB-8FA3-8AF8333C733A}" type="sibTrans" cxnId="{E1B4126A-032F-4FA4-897D-EABB71587454}">
      <dgm:prSet/>
      <dgm:spPr/>
      <dgm:t>
        <a:bodyPr/>
        <a:lstStyle/>
        <a:p>
          <a:endParaRPr lang="en-US"/>
        </a:p>
      </dgm:t>
    </dgm:pt>
    <dgm:pt modelId="{FE4A08BF-1808-42E7-80EB-44A28963750C}">
      <dgm:prSet phldrT="[Text]"/>
      <dgm:spPr>
        <a:solidFill>
          <a:srgbClr val="006600"/>
        </a:solidFill>
      </dgm:spPr>
      <dgm:t>
        <a:bodyPr/>
        <a:lstStyle/>
        <a:p>
          <a:endParaRPr lang="en-US" dirty="0"/>
        </a:p>
      </dgm:t>
    </dgm:pt>
    <dgm:pt modelId="{7DD02D3E-379B-4F10-A7AA-496D48428040}" type="parTrans" cxnId="{1DEC5F47-726E-4A69-BE6B-C1756A947478}">
      <dgm:prSet/>
      <dgm:spPr/>
      <dgm:t>
        <a:bodyPr/>
        <a:lstStyle/>
        <a:p>
          <a:endParaRPr lang="en-US"/>
        </a:p>
      </dgm:t>
    </dgm:pt>
    <dgm:pt modelId="{CF77223E-3FC4-4A3C-859C-EBFAEF6C2292}" type="sibTrans" cxnId="{1DEC5F47-726E-4A69-BE6B-C1756A947478}">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5E867F58-1B9B-49B8-810D-568E365D265B}" type="pres">
      <dgm:prSet presAssocID="{DE6A61A8-B509-4EE4-BCE8-F1E5172F5A42}" presName="parTxOnly" presStyleLbl="node1" presStyleIdx="0"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78D18FCE-8185-4A53-83AC-66DB028586E6}" type="pres">
      <dgm:prSet presAssocID="{98DB2C5A-61DF-4AB6-8D3E-A8D1FA2DCA45}" presName="parTxOnly" presStyleLbl="node1" presStyleIdx="1"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0039892C-F320-4817-A85A-69564218E251}" type="pres">
      <dgm:prSet presAssocID="{4B5DE9D6-ED07-4F57-A3A6-6695EBD0BD01}" presName="parTxOnly" presStyleLbl="node1" presStyleIdx="2"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3"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88C8AB40-0FD4-49C2-9BAB-B8DD7143FCDA}" type="pres">
      <dgm:prSet presAssocID="{1509AA95-8735-46DC-AD77-421051811EB5}" presName="parTxOnly" presStyleLbl="node1" presStyleIdx="4" presStyleCnt="10">
        <dgm:presLayoutVars>
          <dgm:chMax val="0"/>
          <dgm:chPref val="0"/>
          <dgm:bulletEnabled val="1"/>
        </dgm:presLayoutVars>
      </dgm:prSet>
      <dgm:spPr/>
      <dgm:t>
        <a:bodyPr/>
        <a:lstStyle/>
        <a:p>
          <a:endParaRPr lang="en-US"/>
        </a:p>
      </dgm:t>
    </dgm:pt>
    <dgm:pt modelId="{62C18778-1238-4591-953A-DFF8EB888976}" type="pres">
      <dgm:prSet presAssocID="{7D99579C-5B11-46EB-8FA3-8AF8333C733A}" presName="parTxOnlySpace" presStyleCnt="0"/>
      <dgm:spPr/>
    </dgm:pt>
    <dgm:pt modelId="{CD016569-0D6D-4CE3-9849-41B1F94329F7}" type="pres">
      <dgm:prSet presAssocID="{FE4A08BF-1808-42E7-80EB-44A28963750C}" presName="parTxOnly" presStyleLbl="node1" presStyleIdx="5" presStyleCnt="10">
        <dgm:presLayoutVars>
          <dgm:chMax val="0"/>
          <dgm:chPref val="0"/>
          <dgm:bulletEnabled val="1"/>
        </dgm:presLayoutVars>
      </dgm:prSet>
      <dgm:spPr/>
      <dgm:t>
        <a:bodyPr/>
        <a:lstStyle/>
        <a:p>
          <a:endParaRPr lang="en-US"/>
        </a:p>
      </dgm:t>
    </dgm:pt>
    <dgm:pt modelId="{929459E0-20E2-49AF-8C6C-D09DAB1C5D30}" type="pres">
      <dgm:prSet presAssocID="{CF77223E-3FC4-4A3C-859C-EBFAEF6C2292}" presName="parTxOnlySpace" presStyleCnt="0"/>
      <dgm:spPr/>
    </dgm:pt>
    <dgm:pt modelId="{89B0EF9D-B8A9-463F-A6EB-DCDC2FA5808B}" type="pres">
      <dgm:prSet presAssocID="{FF6A1054-7CBF-426C-AC8E-EB8182696D72}" presName="parTxOnly" presStyleLbl="node1" presStyleIdx="6"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C2ABF43B-3DD5-4361-89C1-18288D833C67}" type="pres">
      <dgm:prSet presAssocID="{8C45EBFD-FD49-4AF1-A369-4062E8B67162}" presName="parTxOnly" presStyleLbl="node1" presStyleIdx="9" presStyleCnt="10">
        <dgm:presLayoutVars>
          <dgm:chMax val="0"/>
          <dgm:chPref val="0"/>
          <dgm:bulletEnabled val="1"/>
        </dgm:presLayoutVars>
      </dgm:prSet>
      <dgm:spPr/>
      <dgm:t>
        <a:bodyPr/>
        <a:lstStyle/>
        <a:p>
          <a:endParaRPr lang="en-US"/>
        </a:p>
      </dgm:t>
    </dgm:pt>
  </dgm:ptLst>
  <dgm:cxnLst>
    <dgm:cxn modelId="{D83FC292-8D20-4BEF-8B08-02755693C0BA}" srcId="{818245FB-1EBF-4EB2-AC59-C35F8D826F8C}" destId="{12BA7BBC-DB67-422E-B988-E280B221EAE9}" srcOrd="8" destOrd="0" parTransId="{14A6F80D-0941-43CA-A668-73AC7CAD30C2}" sibTransId="{EDF18BCA-569B-46AA-A2EF-635A2B81646B}"/>
    <dgm:cxn modelId="{05021A05-2D59-1F43-A9BD-278ECA691974}" type="presOf" srcId="{4B5DE9D6-ED07-4F57-A3A6-6695EBD0BD01}" destId="{0039892C-F320-4817-A85A-69564218E251}" srcOrd="0" destOrd="0" presId="urn:microsoft.com/office/officeart/2005/8/layout/chevron1"/>
    <dgm:cxn modelId="{6C483CE7-9D46-B44C-BC6D-23E55709CE17}" type="presOf" srcId="{FE4A08BF-1808-42E7-80EB-44A28963750C}" destId="{CD016569-0D6D-4CE3-9849-41B1F94329F7}" srcOrd="0" destOrd="0" presId="urn:microsoft.com/office/officeart/2005/8/layout/chevron1"/>
    <dgm:cxn modelId="{198FA73D-0181-44B9-9A42-DF8B5F7E8A7B}" srcId="{818245FB-1EBF-4EB2-AC59-C35F8D826F8C}" destId="{4B5DE9D6-ED07-4F57-A3A6-6695EBD0BD01}" srcOrd="2" destOrd="0" parTransId="{DF04EC75-B10F-4AF9-9904-5CE86FFFDAB4}" sibTransId="{50DA021E-AA1E-4716-9651-AB12594B41B9}"/>
    <dgm:cxn modelId="{AFF78E97-C19D-4357-BF1D-15EDE32C816C}" srcId="{818245FB-1EBF-4EB2-AC59-C35F8D826F8C}" destId="{E7362FE8-48E0-4CB4-AA50-358BE2945D02}" srcOrd="3" destOrd="0" parTransId="{6F462120-10DD-4229-AF71-A70D0CFABA8E}" sibTransId="{F4B79E4A-E797-46E1-AD7E-FDE96F17B42F}"/>
    <dgm:cxn modelId="{4E1B823D-570C-4C6E-A38A-43086BE68846}" srcId="{818245FB-1EBF-4EB2-AC59-C35F8D826F8C}" destId="{9DF4070E-7A8B-4E47-8DD4-236774B73D33}" srcOrd="7" destOrd="0" parTransId="{8C8D9C1B-B181-4930-AF8C-3AE549685114}" sibTransId="{864E6D59-98D3-4787-B5EF-A40EB1BDFBDC}"/>
    <dgm:cxn modelId="{066BB65A-3090-4EA6-9997-5ABE10F678D7}" srcId="{818245FB-1EBF-4EB2-AC59-C35F8D826F8C}" destId="{98DB2C5A-61DF-4AB6-8D3E-A8D1FA2DCA45}" srcOrd="1" destOrd="0" parTransId="{B822AF11-2324-4C69-8EFE-DA3BEC201D37}" sibTransId="{F7F96045-C28C-483F-87A8-05065C4AB233}"/>
    <dgm:cxn modelId="{AA1F74F3-AC5D-9D42-987F-05C3065D1741}" type="presOf" srcId="{FF6A1054-7CBF-426C-AC8E-EB8182696D72}" destId="{89B0EF9D-B8A9-463F-A6EB-DCDC2FA5808B}" srcOrd="0" destOrd="0" presId="urn:microsoft.com/office/officeart/2005/8/layout/chevron1"/>
    <dgm:cxn modelId="{E1B4126A-032F-4FA4-897D-EABB71587454}" srcId="{818245FB-1EBF-4EB2-AC59-C35F8D826F8C}" destId="{1509AA95-8735-46DC-AD77-421051811EB5}" srcOrd="4" destOrd="0" parTransId="{41821C2C-E5B8-4638-8302-684A454A86ED}" sibTransId="{7D99579C-5B11-46EB-8FA3-8AF8333C733A}"/>
    <dgm:cxn modelId="{D1B614C0-FF8E-4A22-A783-962E952BC9B0}" srcId="{818245FB-1EBF-4EB2-AC59-C35F8D826F8C}" destId="{FF6A1054-7CBF-426C-AC8E-EB8182696D72}" srcOrd="6" destOrd="0" parTransId="{2F67F37C-8BB8-45D9-A620-8833FEFB17A3}" sibTransId="{0B494F2E-F781-4D38-A413-73A60846476B}"/>
    <dgm:cxn modelId="{CBD56230-6DE4-F543-8042-872D8BC932F5}" type="presOf" srcId="{12BA7BBC-DB67-422E-B988-E280B221EAE9}" destId="{F2E7B69E-2335-40ED-BE5A-A9B78CED2DC7}" srcOrd="0" destOrd="0" presId="urn:microsoft.com/office/officeart/2005/8/layout/chevron1"/>
    <dgm:cxn modelId="{33A94192-02DD-8342-B507-916D2EFDF207}" type="presOf" srcId="{1509AA95-8735-46DC-AD77-421051811EB5}" destId="{88C8AB40-0FD4-49C2-9BAB-B8DD7143FCDA}" srcOrd="0" destOrd="0" presId="urn:microsoft.com/office/officeart/2005/8/layout/chevron1"/>
    <dgm:cxn modelId="{6F8D555A-C746-8248-8BAF-C401D5E9309A}" type="presOf" srcId="{98DB2C5A-61DF-4AB6-8D3E-A8D1FA2DCA45}" destId="{78D18FCE-8185-4A53-83AC-66DB028586E6}" srcOrd="0" destOrd="0" presId="urn:microsoft.com/office/officeart/2005/8/layout/chevron1"/>
    <dgm:cxn modelId="{86B55F33-DEE1-3C44-8D13-7B9E98EA71FE}" type="presOf" srcId="{9DF4070E-7A8B-4E47-8DD4-236774B73D33}" destId="{975BA3FF-EEDC-4513-A449-B9A87478C823}" srcOrd="0" destOrd="0" presId="urn:microsoft.com/office/officeart/2005/8/layout/chevron1"/>
    <dgm:cxn modelId="{C03AAB03-8080-4EA5-8199-A709564F29DE}" srcId="{818245FB-1EBF-4EB2-AC59-C35F8D826F8C}" destId="{8C45EBFD-FD49-4AF1-A369-4062E8B67162}" srcOrd="9" destOrd="0" parTransId="{55678DBD-7E81-4E0B-B30C-163311E7F417}" sibTransId="{3D4A28A2-BE87-41D3-9CAD-48126F432059}"/>
    <dgm:cxn modelId="{1DEC5F47-726E-4A69-BE6B-C1756A947478}" srcId="{818245FB-1EBF-4EB2-AC59-C35F8D826F8C}" destId="{FE4A08BF-1808-42E7-80EB-44A28963750C}" srcOrd="5" destOrd="0" parTransId="{7DD02D3E-379B-4F10-A7AA-496D48428040}" sibTransId="{CF77223E-3FC4-4A3C-859C-EBFAEF6C2292}"/>
    <dgm:cxn modelId="{AEC673DC-3610-3D4B-8CE2-C2C6E755D7BD}" type="presOf" srcId="{8C45EBFD-FD49-4AF1-A369-4062E8B67162}" destId="{C2ABF43B-3DD5-4361-89C1-18288D833C67}" srcOrd="0" destOrd="0" presId="urn:microsoft.com/office/officeart/2005/8/layout/chevron1"/>
    <dgm:cxn modelId="{8EA5962A-C18F-6242-9A49-85ED399FCB6B}" type="presOf" srcId="{E7362FE8-48E0-4CB4-AA50-358BE2945D02}" destId="{C14D6DCF-FBBC-4DD7-B69C-07D2A3299035}" srcOrd="0" destOrd="0" presId="urn:microsoft.com/office/officeart/2005/8/layout/chevron1"/>
    <dgm:cxn modelId="{C8B59C6E-8ADA-4568-B634-F8333FDC53A1}" srcId="{818245FB-1EBF-4EB2-AC59-C35F8D826F8C}" destId="{DE6A61A8-B509-4EE4-BCE8-F1E5172F5A42}" srcOrd="0" destOrd="0" parTransId="{0D5F6924-1DFF-40F2-898D-703917CE9EEE}" sibTransId="{69E4FAEB-3422-45FF-AA75-4F9D2C72A859}"/>
    <dgm:cxn modelId="{A06A1D0A-3C0D-DC45-A3E1-1EE07B8E5732}" type="presOf" srcId="{DE6A61A8-B509-4EE4-BCE8-F1E5172F5A42}" destId="{5E867F58-1B9B-49B8-810D-568E365D265B}" srcOrd="0" destOrd="0" presId="urn:microsoft.com/office/officeart/2005/8/layout/chevron1"/>
    <dgm:cxn modelId="{510B1021-F4E8-9141-A4C2-2775524BC2C5}" type="presOf" srcId="{818245FB-1EBF-4EB2-AC59-C35F8D826F8C}" destId="{FCA7F4F1-187E-4BFD-8857-D910A49D64FC}" srcOrd="0" destOrd="0" presId="urn:microsoft.com/office/officeart/2005/8/layout/chevron1"/>
    <dgm:cxn modelId="{C98A9460-64EE-684F-924C-2263BF8CD7F2}" type="presParOf" srcId="{FCA7F4F1-187E-4BFD-8857-D910A49D64FC}" destId="{5E867F58-1B9B-49B8-810D-568E365D265B}" srcOrd="0" destOrd="0" presId="urn:microsoft.com/office/officeart/2005/8/layout/chevron1"/>
    <dgm:cxn modelId="{B7086A0E-BC3A-6449-BEB7-429B50B18503}" type="presParOf" srcId="{FCA7F4F1-187E-4BFD-8857-D910A49D64FC}" destId="{16BD6973-1F80-4CD7-B2C1-FB4341E90E21}" srcOrd="1" destOrd="0" presId="urn:microsoft.com/office/officeart/2005/8/layout/chevron1"/>
    <dgm:cxn modelId="{42142055-9564-4547-9363-20FD5EBE5CBD}" type="presParOf" srcId="{FCA7F4F1-187E-4BFD-8857-D910A49D64FC}" destId="{78D18FCE-8185-4A53-83AC-66DB028586E6}" srcOrd="2" destOrd="0" presId="urn:microsoft.com/office/officeart/2005/8/layout/chevron1"/>
    <dgm:cxn modelId="{00248426-3774-7A4A-96D2-4AFBD36CD5F4}" type="presParOf" srcId="{FCA7F4F1-187E-4BFD-8857-D910A49D64FC}" destId="{CFA200E2-5341-4C94-A001-5BF8FA998598}" srcOrd="3" destOrd="0" presId="urn:microsoft.com/office/officeart/2005/8/layout/chevron1"/>
    <dgm:cxn modelId="{EE503B39-1076-6644-837C-56E9DE65BB2A}" type="presParOf" srcId="{FCA7F4F1-187E-4BFD-8857-D910A49D64FC}" destId="{0039892C-F320-4817-A85A-69564218E251}" srcOrd="4" destOrd="0" presId="urn:microsoft.com/office/officeart/2005/8/layout/chevron1"/>
    <dgm:cxn modelId="{C64B034F-A586-614B-BB6C-BCB4A68B3671}" type="presParOf" srcId="{FCA7F4F1-187E-4BFD-8857-D910A49D64FC}" destId="{914BD747-3539-4CC1-A315-32BF093E73FC}" srcOrd="5" destOrd="0" presId="urn:microsoft.com/office/officeart/2005/8/layout/chevron1"/>
    <dgm:cxn modelId="{F35D6EC6-D115-714F-83DA-CDB03965B0E0}" type="presParOf" srcId="{FCA7F4F1-187E-4BFD-8857-D910A49D64FC}" destId="{C14D6DCF-FBBC-4DD7-B69C-07D2A3299035}" srcOrd="6" destOrd="0" presId="urn:microsoft.com/office/officeart/2005/8/layout/chevron1"/>
    <dgm:cxn modelId="{418C0418-E310-114C-B460-CD3537F4E83C}" type="presParOf" srcId="{FCA7F4F1-187E-4BFD-8857-D910A49D64FC}" destId="{BCD82CD1-F1A0-4F3F-A914-F76A18AE28C5}" srcOrd="7" destOrd="0" presId="urn:microsoft.com/office/officeart/2005/8/layout/chevron1"/>
    <dgm:cxn modelId="{AA782F0E-1E4B-3D47-B130-AFE6BAF6A3F9}" type="presParOf" srcId="{FCA7F4F1-187E-4BFD-8857-D910A49D64FC}" destId="{88C8AB40-0FD4-49C2-9BAB-B8DD7143FCDA}" srcOrd="8" destOrd="0" presId="urn:microsoft.com/office/officeart/2005/8/layout/chevron1"/>
    <dgm:cxn modelId="{708D1986-075B-DF42-AB32-232C52FB5674}" type="presParOf" srcId="{FCA7F4F1-187E-4BFD-8857-D910A49D64FC}" destId="{62C18778-1238-4591-953A-DFF8EB888976}" srcOrd="9" destOrd="0" presId="urn:microsoft.com/office/officeart/2005/8/layout/chevron1"/>
    <dgm:cxn modelId="{DF5E52C9-8787-6144-8678-0C4CE8BDB061}" type="presParOf" srcId="{FCA7F4F1-187E-4BFD-8857-D910A49D64FC}" destId="{CD016569-0D6D-4CE3-9849-41B1F94329F7}" srcOrd="10" destOrd="0" presId="urn:microsoft.com/office/officeart/2005/8/layout/chevron1"/>
    <dgm:cxn modelId="{F71206CB-D49D-3441-9099-374D280B848B}" type="presParOf" srcId="{FCA7F4F1-187E-4BFD-8857-D910A49D64FC}" destId="{929459E0-20E2-49AF-8C6C-D09DAB1C5D30}" srcOrd="11" destOrd="0" presId="urn:microsoft.com/office/officeart/2005/8/layout/chevron1"/>
    <dgm:cxn modelId="{A846913F-34AC-704F-AC88-B368F33CBA4F}" type="presParOf" srcId="{FCA7F4F1-187E-4BFD-8857-D910A49D64FC}" destId="{89B0EF9D-B8A9-463F-A6EB-DCDC2FA5808B}" srcOrd="12" destOrd="0" presId="urn:microsoft.com/office/officeart/2005/8/layout/chevron1"/>
    <dgm:cxn modelId="{F76E6C9C-FF2B-444A-A802-B1F1A1C9A4EF}" type="presParOf" srcId="{FCA7F4F1-187E-4BFD-8857-D910A49D64FC}" destId="{6FBF4437-0B7B-44EE-8A75-4A103F080D37}" srcOrd="13" destOrd="0" presId="urn:microsoft.com/office/officeart/2005/8/layout/chevron1"/>
    <dgm:cxn modelId="{7B2E00D1-2D73-5845-A6EA-5B839530A99B}" type="presParOf" srcId="{FCA7F4F1-187E-4BFD-8857-D910A49D64FC}" destId="{975BA3FF-EEDC-4513-A449-B9A87478C823}" srcOrd="14" destOrd="0" presId="urn:microsoft.com/office/officeart/2005/8/layout/chevron1"/>
    <dgm:cxn modelId="{FD12158E-76F2-0F4E-AA1E-A40370157D40}" type="presParOf" srcId="{FCA7F4F1-187E-4BFD-8857-D910A49D64FC}" destId="{DC899C53-B7AB-4F85-A369-3EFCC4197167}" srcOrd="15" destOrd="0" presId="urn:microsoft.com/office/officeart/2005/8/layout/chevron1"/>
    <dgm:cxn modelId="{66F58869-187E-8442-85EB-7132AB905E8F}" type="presParOf" srcId="{FCA7F4F1-187E-4BFD-8857-D910A49D64FC}" destId="{F2E7B69E-2335-40ED-BE5A-A9B78CED2DC7}" srcOrd="16" destOrd="0" presId="urn:microsoft.com/office/officeart/2005/8/layout/chevron1"/>
    <dgm:cxn modelId="{4665AAC1-DB05-E54F-B8E8-85A5F3811F13}" type="presParOf" srcId="{FCA7F4F1-187E-4BFD-8857-D910A49D64FC}" destId="{82299440-7003-4AC3-909C-90E4255C2B6C}" srcOrd="17" destOrd="0" presId="urn:microsoft.com/office/officeart/2005/8/layout/chevron1"/>
    <dgm:cxn modelId="{196538C7-3039-8A46-A54B-9B172EC2AAA8}" type="presParOf" srcId="{FCA7F4F1-187E-4BFD-8857-D910A49D64FC}" destId="{C2ABF43B-3DD5-4361-89C1-18288D833C67}"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FE4A08BF-1808-42E7-80EB-44A28963750C}">
      <dgm:prSet phldrT="[Text]"/>
      <dgm:spPr>
        <a:solidFill>
          <a:srgbClr val="006600"/>
        </a:solidFill>
      </dgm:spPr>
      <dgm:t>
        <a:bodyPr/>
        <a:lstStyle/>
        <a:p>
          <a:endParaRPr lang="en-US" dirty="0"/>
        </a:p>
      </dgm:t>
    </dgm:pt>
    <dgm:pt modelId="{7DD02D3E-379B-4F10-A7AA-496D48428040}" type="parTrans" cxnId="{1DEC5F47-726E-4A69-BE6B-C1756A947478}">
      <dgm:prSet/>
      <dgm:spPr/>
      <dgm:t>
        <a:bodyPr/>
        <a:lstStyle/>
        <a:p>
          <a:endParaRPr lang="en-US"/>
        </a:p>
      </dgm:t>
    </dgm:pt>
    <dgm:pt modelId="{CF77223E-3FC4-4A3C-859C-EBFAEF6C2292}" type="sibTrans" cxnId="{1DEC5F47-726E-4A69-BE6B-C1756A947478}">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5E867F58-1B9B-49B8-810D-568E365D265B}" type="pres">
      <dgm:prSet presAssocID="{DE6A61A8-B509-4EE4-BCE8-F1E5172F5A42}" presName="parTxOnly" presStyleLbl="node1" presStyleIdx="0"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1"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78D18FCE-8185-4A53-83AC-66DB028586E6}" type="pres">
      <dgm:prSet presAssocID="{98DB2C5A-61DF-4AB6-8D3E-A8D1FA2DCA45}" presName="parTxOnly" presStyleLbl="node1" presStyleIdx="2"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0039892C-F320-4817-A85A-69564218E251}" type="pres">
      <dgm:prSet presAssocID="{4B5DE9D6-ED07-4F57-A3A6-6695EBD0BD01}" presName="parTxOnly" presStyleLbl="node1" presStyleIdx="3"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4"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CD016569-0D6D-4CE3-9849-41B1F94329F7}" type="pres">
      <dgm:prSet presAssocID="{FE4A08BF-1808-42E7-80EB-44A28963750C}" presName="parTxOnly" presStyleLbl="node1" presStyleIdx="5" presStyleCnt="10">
        <dgm:presLayoutVars>
          <dgm:chMax val="0"/>
          <dgm:chPref val="0"/>
          <dgm:bulletEnabled val="1"/>
        </dgm:presLayoutVars>
      </dgm:prSet>
      <dgm:spPr/>
      <dgm:t>
        <a:bodyPr/>
        <a:lstStyle/>
        <a:p>
          <a:endParaRPr lang="en-US"/>
        </a:p>
      </dgm:t>
    </dgm:pt>
    <dgm:pt modelId="{929459E0-20E2-49AF-8C6C-D09DAB1C5D30}" type="pres">
      <dgm:prSet presAssocID="{CF77223E-3FC4-4A3C-859C-EBFAEF6C2292}" presName="parTxOnlySpace" presStyleCnt="0"/>
      <dgm:spPr/>
    </dgm:pt>
    <dgm:pt modelId="{89B0EF9D-B8A9-463F-A6EB-DCDC2FA5808B}" type="pres">
      <dgm:prSet presAssocID="{FF6A1054-7CBF-426C-AC8E-EB8182696D72}" presName="parTxOnly" presStyleLbl="node1" presStyleIdx="6"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02B9F670-4288-1A43-87B4-7BBF999E85B8}" type="presOf" srcId="{9DF4070E-7A8B-4E47-8DD4-236774B73D33}" destId="{975BA3FF-EEDC-4513-A449-B9A87478C823}" srcOrd="0" destOrd="0" presId="urn:microsoft.com/office/officeart/2005/8/layout/chevron1"/>
    <dgm:cxn modelId="{DDBB072D-CEB5-0442-B97C-7CE24D9CA9D3}" type="presOf" srcId="{4B5DE9D6-ED07-4F57-A3A6-6695EBD0BD01}" destId="{0039892C-F320-4817-A85A-69564218E251}" srcOrd="0" destOrd="0" presId="urn:microsoft.com/office/officeart/2005/8/layout/chevron1"/>
    <dgm:cxn modelId="{DA418FE0-40B5-C24F-822E-F829E8357C55}" type="presOf" srcId="{0191F329-D8EA-41C8-B71D-9BA3323454E7}" destId="{9ADB40B0-806B-4EE7-9F19-AE3F0E520EB3}" srcOrd="0" destOrd="0" presId="urn:microsoft.com/office/officeart/2005/8/layout/chevron1"/>
    <dgm:cxn modelId="{D83FC292-8D20-4BEF-8B08-02755693C0BA}" srcId="{818245FB-1EBF-4EB2-AC59-C35F8D826F8C}" destId="{12BA7BBC-DB67-422E-B988-E280B221EAE9}" srcOrd="8" destOrd="0" parTransId="{14A6F80D-0941-43CA-A668-73AC7CAD30C2}" sibTransId="{EDF18BCA-569B-46AA-A2EF-635A2B81646B}"/>
    <dgm:cxn modelId="{402D119B-7EFD-CE43-8CFC-A65D2759A94E}" type="presOf" srcId="{AAACCAC9-C263-47B9-AD6C-EAEAFF61C06D}" destId="{976A23DE-62C8-44D9-BF17-DB2D8A6AB6EA}" srcOrd="0" destOrd="0" presId="urn:microsoft.com/office/officeart/2005/8/layout/chevron1"/>
    <dgm:cxn modelId="{6E6D4877-888F-6F4C-968D-7862DB41705B}" type="presOf" srcId="{DE6A61A8-B509-4EE4-BCE8-F1E5172F5A42}" destId="{5E867F58-1B9B-49B8-810D-568E365D265B}" srcOrd="0" destOrd="0" presId="urn:microsoft.com/office/officeart/2005/8/layout/chevron1"/>
    <dgm:cxn modelId="{198FA73D-0181-44B9-9A42-DF8B5F7E8A7B}" srcId="{818245FB-1EBF-4EB2-AC59-C35F8D826F8C}" destId="{4B5DE9D6-ED07-4F57-A3A6-6695EBD0BD01}" srcOrd="3" destOrd="0" parTransId="{DF04EC75-B10F-4AF9-9904-5CE86FFFDAB4}" sibTransId="{50DA021E-AA1E-4716-9651-AB12594B41B9}"/>
    <dgm:cxn modelId="{AFF78E97-C19D-4357-BF1D-15EDE32C816C}" srcId="{818245FB-1EBF-4EB2-AC59-C35F8D826F8C}" destId="{E7362FE8-48E0-4CB4-AA50-358BE2945D02}" srcOrd="4" destOrd="0" parTransId="{6F462120-10DD-4229-AF71-A70D0CFABA8E}" sibTransId="{F4B79E4A-E797-46E1-AD7E-FDE96F17B42F}"/>
    <dgm:cxn modelId="{9DB28304-4A2F-CA47-82F7-B222FDCB47DA}" type="presOf" srcId="{FF6A1054-7CBF-426C-AC8E-EB8182696D72}" destId="{89B0EF9D-B8A9-463F-A6EB-DCDC2FA5808B}" srcOrd="0" destOrd="0" presId="urn:microsoft.com/office/officeart/2005/8/layout/chevron1"/>
    <dgm:cxn modelId="{6404AF4A-F3E2-4269-A332-33366DBD0F7B}" srcId="{818245FB-1EBF-4EB2-AC59-C35F8D826F8C}" destId="{0191F329-D8EA-41C8-B71D-9BA3323454E7}" srcOrd="1" destOrd="0" parTransId="{E57FED04-19D6-4669-AB75-BF8C761E47DF}" sibTransId="{12CE4F72-8968-42D8-AF65-8F891AD4E0C3}"/>
    <dgm:cxn modelId="{4E1B823D-570C-4C6E-A38A-43086BE68846}" srcId="{818245FB-1EBF-4EB2-AC59-C35F8D826F8C}" destId="{9DF4070E-7A8B-4E47-8DD4-236774B73D33}" srcOrd="7" destOrd="0" parTransId="{8C8D9C1B-B181-4930-AF8C-3AE549685114}" sibTransId="{864E6D59-98D3-4787-B5EF-A40EB1BDFBDC}"/>
    <dgm:cxn modelId="{066BB65A-3090-4EA6-9997-5ABE10F678D7}" srcId="{818245FB-1EBF-4EB2-AC59-C35F8D826F8C}" destId="{98DB2C5A-61DF-4AB6-8D3E-A8D1FA2DCA45}" srcOrd="2" destOrd="0" parTransId="{B822AF11-2324-4C69-8EFE-DA3BEC201D37}" sibTransId="{F7F96045-C28C-483F-87A8-05065C4AB233}"/>
    <dgm:cxn modelId="{648232BB-C87A-46D2-BA4C-8C58A0394E84}" srcId="{818245FB-1EBF-4EB2-AC59-C35F8D826F8C}" destId="{AAACCAC9-C263-47B9-AD6C-EAEAFF61C06D}" srcOrd="9" destOrd="0" parTransId="{03BDC714-3B9A-4078-A2A2-AD99CC4CE20C}" sibTransId="{B714BFC4-11DD-471D-9ABA-BE6FA8AA11B8}"/>
    <dgm:cxn modelId="{3EC2F8F0-DB66-D140-A151-EA65E3F57858}" type="presOf" srcId="{818245FB-1EBF-4EB2-AC59-C35F8D826F8C}" destId="{FCA7F4F1-187E-4BFD-8857-D910A49D64FC}" srcOrd="0" destOrd="0" presId="urn:microsoft.com/office/officeart/2005/8/layout/chevron1"/>
    <dgm:cxn modelId="{D1B614C0-FF8E-4A22-A783-962E952BC9B0}" srcId="{818245FB-1EBF-4EB2-AC59-C35F8D826F8C}" destId="{FF6A1054-7CBF-426C-AC8E-EB8182696D72}" srcOrd="6" destOrd="0" parTransId="{2F67F37C-8BB8-45D9-A620-8833FEFB17A3}" sibTransId="{0B494F2E-F781-4D38-A413-73A60846476B}"/>
    <dgm:cxn modelId="{C1ECF2F9-2E45-3C40-8F8D-F365379379B7}" type="presOf" srcId="{12BA7BBC-DB67-422E-B988-E280B221EAE9}" destId="{F2E7B69E-2335-40ED-BE5A-A9B78CED2DC7}" srcOrd="0" destOrd="0" presId="urn:microsoft.com/office/officeart/2005/8/layout/chevron1"/>
    <dgm:cxn modelId="{74717B6B-AF22-8148-BA25-226EF9040F41}" type="presOf" srcId="{E7362FE8-48E0-4CB4-AA50-358BE2945D02}" destId="{C14D6DCF-FBBC-4DD7-B69C-07D2A3299035}" srcOrd="0" destOrd="0" presId="urn:microsoft.com/office/officeart/2005/8/layout/chevron1"/>
    <dgm:cxn modelId="{1DEC5F47-726E-4A69-BE6B-C1756A947478}" srcId="{818245FB-1EBF-4EB2-AC59-C35F8D826F8C}" destId="{FE4A08BF-1808-42E7-80EB-44A28963750C}" srcOrd="5" destOrd="0" parTransId="{7DD02D3E-379B-4F10-A7AA-496D48428040}" sibTransId="{CF77223E-3FC4-4A3C-859C-EBFAEF6C2292}"/>
    <dgm:cxn modelId="{EF271D80-B107-6549-81DF-40C839C62AA6}" type="presOf" srcId="{FE4A08BF-1808-42E7-80EB-44A28963750C}" destId="{CD016569-0D6D-4CE3-9849-41B1F94329F7}" srcOrd="0" destOrd="0" presId="urn:microsoft.com/office/officeart/2005/8/layout/chevron1"/>
    <dgm:cxn modelId="{2F9CF20E-5F4A-1843-8014-E8489556F5DE}" type="presOf" srcId="{98DB2C5A-61DF-4AB6-8D3E-A8D1FA2DCA45}" destId="{78D18FCE-8185-4A53-83AC-66DB028586E6}" srcOrd="0" destOrd="0" presId="urn:microsoft.com/office/officeart/2005/8/layout/chevron1"/>
    <dgm:cxn modelId="{C8B59C6E-8ADA-4568-B634-F8333FDC53A1}" srcId="{818245FB-1EBF-4EB2-AC59-C35F8D826F8C}" destId="{DE6A61A8-B509-4EE4-BCE8-F1E5172F5A42}" srcOrd="0" destOrd="0" parTransId="{0D5F6924-1DFF-40F2-898D-703917CE9EEE}" sibTransId="{69E4FAEB-3422-45FF-AA75-4F9D2C72A859}"/>
    <dgm:cxn modelId="{F19359FB-6816-1D43-9F07-B43F836C5E83}" type="presParOf" srcId="{FCA7F4F1-187E-4BFD-8857-D910A49D64FC}" destId="{5E867F58-1B9B-49B8-810D-568E365D265B}" srcOrd="0" destOrd="0" presId="urn:microsoft.com/office/officeart/2005/8/layout/chevron1"/>
    <dgm:cxn modelId="{3465DA4F-B8E0-6E4F-B8EF-5D0268B78FC7}" type="presParOf" srcId="{FCA7F4F1-187E-4BFD-8857-D910A49D64FC}" destId="{16BD6973-1F80-4CD7-B2C1-FB4341E90E21}" srcOrd="1" destOrd="0" presId="urn:microsoft.com/office/officeart/2005/8/layout/chevron1"/>
    <dgm:cxn modelId="{C387B706-F43C-BC48-8935-CF76B20183A4}" type="presParOf" srcId="{FCA7F4F1-187E-4BFD-8857-D910A49D64FC}" destId="{9ADB40B0-806B-4EE7-9F19-AE3F0E520EB3}" srcOrd="2" destOrd="0" presId="urn:microsoft.com/office/officeart/2005/8/layout/chevron1"/>
    <dgm:cxn modelId="{B95FF550-E35D-9842-80AC-062C8ABD228A}" type="presParOf" srcId="{FCA7F4F1-187E-4BFD-8857-D910A49D64FC}" destId="{39162475-4948-4DDC-A4AA-3DF41C17442F}" srcOrd="3" destOrd="0" presId="urn:microsoft.com/office/officeart/2005/8/layout/chevron1"/>
    <dgm:cxn modelId="{8767B85A-40A0-F149-8935-8E534820ED25}" type="presParOf" srcId="{FCA7F4F1-187E-4BFD-8857-D910A49D64FC}" destId="{78D18FCE-8185-4A53-83AC-66DB028586E6}" srcOrd="4" destOrd="0" presId="urn:microsoft.com/office/officeart/2005/8/layout/chevron1"/>
    <dgm:cxn modelId="{604D66CA-C91F-1444-8D6A-CD6130CDF173}" type="presParOf" srcId="{FCA7F4F1-187E-4BFD-8857-D910A49D64FC}" destId="{CFA200E2-5341-4C94-A001-5BF8FA998598}" srcOrd="5" destOrd="0" presId="urn:microsoft.com/office/officeart/2005/8/layout/chevron1"/>
    <dgm:cxn modelId="{3F27A9FB-687C-AB4A-83DA-553546FDF658}" type="presParOf" srcId="{FCA7F4F1-187E-4BFD-8857-D910A49D64FC}" destId="{0039892C-F320-4817-A85A-69564218E251}" srcOrd="6" destOrd="0" presId="urn:microsoft.com/office/officeart/2005/8/layout/chevron1"/>
    <dgm:cxn modelId="{9D893A8C-F956-AE4B-93A1-CACA547169BA}" type="presParOf" srcId="{FCA7F4F1-187E-4BFD-8857-D910A49D64FC}" destId="{914BD747-3539-4CC1-A315-32BF093E73FC}" srcOrd="7" destOrd="0" presId="urn:microsoft.com/office/officeart/2005/8/layout/chevron1"/>
    <dgm:cxn modelId="{D5782569-73E2-DC4C-BF0E-7AFA774C76A4}" type="presParOf" srcId="{FCA7F4F1-187E-4BFD-8857-D910A49D64FC}" destId="{C14D6DCF-FBBC-4DD7-B69C-07D2A3299035}" srcOrd="8" destOrd="0" presId="urn:microsoft.com/office/officeart/2005/8/layout/chevron1"/>
    <dgm:cxn modelId="{DDE5BC68-ED1B-3C4F-9AEE-32469BB9DCDB}" type="presParOf" srcId="{FCA7F4F1-187E-4BFD-8857-D910A49D64FC}" destId="{BCD82CD1-F1A0-4F3F-A914-F76A18AE28C5}" srcOrd="9" destOrd="0" presId="urn:microsoft.com/office/officeart/2005/8/layout/chevron1"/>
    <dgm:cxn modelId="{09DC3F7B-C3A7-9C4E-9A1D-309C345B5C44}" type="presParOf" srcId="{FCA7F4F1-187E-4BFD-8857-D910A49D64FC}" destId="{CD016569-0D6D-4CE3-9849-41B1F94329F7}" srcOrd="10" destOrd="0" presId="urn:microsoft.com/office/officeart/2005/8/layout/chevron1"/>
    <dgm:cxn modelId="{0FEEBEEC-5F44-4C4F-839F-3AE2760A093B}" type="presParOf" srcId="{FCA7F4F1-187E-4BFD-8857-D910A49D64FC}" destId="{929459E0-20E2-49AF-8C6C-D09DAB1C5D30}" srcOrd="11" destOrd="0" presId="urn:microsoft.com/office/officeart/2005/8/layout/chevron1"/>
    <dgm:cxn modelId="{E4216170-446B-6544-9A69-0EF3F3B91DDB}" type="presParOf" srcId="{FCA7F4F1-187E-4BFD-8857-D910A49D64FC}" destId="{89B0EF9D-B8A9-463F-A6EB-DCDC2FA5808B}" srcOrd="12" destOrd="0" presId="urn:microsoft.com/office/officeart/2005/8/layout/chevron1"/>
    <dgm:cxn modelId="{BA506DA7-FE99-F141-98A1-6BFBEE7E768F}" type="presParOf" srcId="{FCA7F4F1-187E-4BFD-8857-D910A49D64FC}" destId="{6FBF4437-0B7B-44EE-8A75-4A103F080D37}" srcOrd="13" destOrd="0" presId="urn:microsoft.com/office/officeart/2005/8/layout/chevron1"/>
    <dgm:cxn modelId="{8F26F9C5-A847-184F-9CD9-7151256FAEA7}" type="presParOf" srcId="{FCA7F4F1-187E-4BFD-8857-D910A49D64FC}" destId="{975BA3FF-EEDC-4513-A449-B9A87478C823}" srcOrd="14" destOrd="0" presId="urn:microsoft.com/office/officeart/2005/8/layout/chevron1"/>
    <dgm:cxn modelId="{87106C66-2675-D846-AB0C-61AFB2FBE164}" type="presParOf" srcId="{FCA7F4F1-187E-4BFD-8857-D910A49D64FC}" destId="{DC899C53-B7AB-4F85-A369-3EFCC4197167}" srcOrd="15" destOrd="0" presId="urn:microsoft.com/office/officeart/2005/8/layout/chevron1"/>
    <dgm:cxn modelId="{64BDF0F0-8C6C-2B4B-86B9-F491260AEB21}" type="presParOf" srcId="{FCA7F4F1-187E-4BFD-8857-D910A49D64FC}" destId="{F2E7B69E-2335-40ED-BE5A-A9B78CED2DC7}" srcOrd="16" destOrd="0" presId="urn:microsoft.com/office/officeart/2005/8/layout/chevron1"/>
    <dgm:cxn modelId="{3BF312C2-C830-AD45-83EE-6AB84216D975}" type="presParOf" srcId="{FCA7F4F1-187E-4BFD-8857-D910A49D64FC}" destId="{82299440-7003-4AC3-909C-90E4255C2B6C}" srcOrd="17" destOrd="0" presId="urn:microsoft.com/office/officeart/2005/8/layout/chevron1"/>
    <dgm:cxn modelId="{4BF9F4A8-9D6A-D14D-BD4B-4BC6811B2C28}"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78D18FCE-8185-4A53-83AC-66DB028586E6}" type="pres">
      <dgm:prSet presAssocID="{98DB2C5A-61DF-4AB6-8D3E-A8D1FA2DCA45}" presName="parTxOnly" presStyleLbl="node1" presStyleIdx="3"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0039892C-F320-4817-A85A-69564218E251}" type="pres">
      <dgm:prSet presAssocID="{4B5DE9D6-ED07-4F57-A3A6-6695EBD0BD01}" presName="parTxOnly" presStyleLbl="node1" presStyleIdx="4"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5"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89B0EF9D-B8A9-463F-A6EB-DCDC2FA5808B}" type="pres">
      <dgm:prSet presAssocID="{FF6A1054-7CBF-426C-AC8E-EB8182696D72}" presName="parTxOnly" presStyleLbl="node1" presStyleIdx="6"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365A78F3-126A-E240-9B34-D6E5A6E1335D}" type="presOf" srcId="{FF6A1054-7CBF-426C-AC8E-EB8182696D72}" destId="{89B0EF9D-B8A9-463F-A6EB-DCDC2FA5808B}" srcOrd="0" destOrd="0" presId="urn:microsoft.com/office/officeart/2005/8/layout/chevron1"/>
    <dgm:cxn modelId="{C6C58673-E448-CC4A-9819-ECEB9608F5FB}" type="presOf" srcId="{0191F329-D8EA-41C8-B71D-9BA3323454E7}" destId="{9ADB40B0-806B-4EE7-9F19-AE3F0E520EB3}" srcOrd="0" destOrd="0" presId="urn:microsoft.com/office/officeart/2005/8/layout/chevron1"/>
    <dgm:cxn modelId="{D83FC292-8D20-4BEF-8B08-02755693C0BA}" srcId="{818245FB-1EBF-4EB2-AC59-C35F8D826F8C}" destId="{12BA7BBC-DB67-422E-B988-E280B221EAE9}" srcOrd="8" destOrd="0" parTransId="{14A6F80D-0941-43CA-A668-73AC7CAD30C2}" sibTransId="{EDF18BCA-569B-46AA-A2EF-635A2B81646B}"/>
    <dgm:cxn modelId="{AFF78E97-C19D-4357-BF1D-15EDE32C816C}" srcId="{818245FB-1EBF-4EB2-AC59-C35F8D826F8C}" destId="{E7362FE8-48E0-4CB4-AA50-358BE2945D02}" srcOrd="5" destOrd="0" parTransId="{6F462120-10DD-4229-AF71-A70D0CFABA8E}" sibTransId="{F4B79E4A-E797-46E1-AD7E-FDE96F17B42F}"/>
    <dgm:cxn modelId="{648232BB-C87A-46D2-BA4C-8C58A0394E84}" srcId="{818245FB-1EBF-4EB2-AC59-C35F8D826F8C}" destId="{AAACCAC9-C263-47B9-AD6C-EAEAFF61C06D}" srcOrd="9" destOrd="0" parTransId="{03BDC714-3B9A-4078-A2A2-AD99CC4CE20C}" sibTransId="{B714BFC4-11DD-471D-9ABA-BE6FA8AA11B8}"/>
    <dgm:cxn modelId="{C8B59C6E-8ADA-4568-B634-F8333FDC53A1}" srcId="{818245FB-1EBF-4EB2-AC59-C35F8D826F8C}" destId="{DE6A61A8-B509-4EE4-BCE8-F1E5172F5A42}" srcOrd="1" destOrd="0" parTransId="{0D5F6924-1DFF-40F2-898D-703917CE9EEE}" sibTransId="{69E4FAEB-3422-45FF-AA75-4F9D2C72A859}"/>
    <dgm:cxn modelId="{6404AF4A-F3E2-4269-A332-33366DBD0F7B}" srcId="{818245FB-1EBF-4EB2-AC59-C35F8D826F8C}" destId="{0191F329-D8EA-41C8-B71D-9BA3323454E7}" srcOrd="2" destOrd="0" parTransId="{E57FED04-19D6-4669-AB75-BF8C761E47DF}" sibTransId="{12CE4F72-8968-42D8-AF65-8F891AD4E0C3}"/>
    <dgm:cxn modelId="{098379F1-17E2-5240-B1A2-E81873503E6F}" type="presOf" srcId="{DE6A61A8-B509-4EE4-BCE8-F1E5172F5A42}" destId="{5E867F58-1B9B-49B8-810D-568E365D265B}" srcOrd="0" destOrd="0" presId="urn:microsoft.com/office/officeart/2005/8/layout/chevron1"/>
    <dgm:cxn modelId="{D785078B-5AE1-F844-96B2-64902F97F51F}" type="presOf" srcId="{12BA7BBC-DB67-422E-B988-E280B221EAE9}" destId="{F2E7B69E-2335-40ED-BE5A-A9B78CED2DC7}"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4E1B823D-570C-4C6E-A38A-43086BE68846}" srcId="{818245FB-1EBF-4EB2-AC59-C35F8D826F8C}" destId="{9DF4070E-7A8B-4E47-8DD4-236774B73D33}" srcOrd="7" destOrd="0" parTransId="{8C8D9C1B-B181-4930-AF8C-3AE549685114}" sibTransId="{864E6D59-98D3-4787-B5EF-A40EB1BDFBDC}"/>
    <dgm:cxn modelId="{198FA73D-0181-44B9-9A42-DF8B5F7E8A7B}" srcId="{818245FB-1EBF-4EB2-AC59-C35F8D826F8C}" destId="{4B5DE9D6-ED07-4F57-A3A6-6695EBD0BD01}" srcOrd="4" destOrd="0" parTransId="{DF04EC75-B10F-4AF9-9904-5CE86FFFDAB4}" sibTransId="{50DA021E-AA1E-4716-9651-AB12594B41B9}"/>
    <dgm:cxn modelId="{EBA900C1-99B3-5D43-8D3C-5B449A0CC45B}" type="presOf" srcId="{818245FB-1EBF-4EB2-AC59-C35F8D826F8C}" destId="{FCA7F4F1-187E-4BFD-8857-D910A49D64FC}" srcOrd="0" destOrd="0" presId="urn:microsoft.com/office/officeart/2005/8/layout/chevron1"/>
    <dgm:cxn modelId="{D1B614C0-FF8E-4A22-A783-962E952BC9B0}" srcId="{818245FB-1EBF-4EB2-AC59-C35F8D826F8C}" destId="{FF6A1054-7CBF-426C-AC8E-EB8182696D72}" srcOrd="6" destOrd="0" parTransId="{2F67F37C-8BB8-45D9-A620-8833FEFB17A3}" sibTransId="{0B494F2E-F781-4D38-A413-73A60846476B}"/>
    <dgm:cxn modelId="{2AD5B090-CF72-DD46-A7A2-FFBD82FEAC20}" type="presOf" srcId="{9DF4070E-7A8B-4E47-8DD4-236774B73D33}" destId="{975BA3FF-EEDC-4513-A449-B9A87478C823}" srcOrd="0" destOrd="0" presId="urn:microsoft.com/office/officeart/2005/8/layout/chevron1"/>
    <dgm:cxn modelId="{7DA44392-0694-E442-9933-810733ACD0D7}" type="presOf" srcId="{0AE6261A-14A6-42B9-AB87-4317F48BB85E}" destId="{C37E55D1-CA4F-406E-A951-C83C8B8DD6FF}" srcOrd="0" destOrd="0" presId="urn:microsoft.com/office/officeart/2005/8/layout/chevron1"/>
    <dgm:cxn modelId="{C4005BA2-D632-A248-9DF1-4BD846F21621}" type="presOf" srcId="{4B5DE9D6-ED07-4F57-A3A6-6695EBD0BD01}" destId="{0039892C-F320-4817-A85A-69564218E251}" srcOrd="0" destOrd="0" presId="urn:microsoft.com/office/officeart/2005/8/layout/chevron1"/>
    <dgm:cxn modelId="{418B7751-B036-9B4F-AE34-9BE7CB1F6E14}" type="presOf" srcId="{AAACCAC9-C263-47B9-AD6C-EAEAFF61C06D}" destId="{976A23DE-62C8-44D9-BF17-DB2D8A6AB6EA}" srcOrd="0" destOrd="0" presId="urn:microsoft.com/office/officeart/2005/8/layout/chevron1"/>
    <dgm:cxn modelId="{FA474CCA-6003-784D-AB8A-14E2F6C1C25D}" type="presOf" srcId="{E7362FE8-48E0-4CB4-AA50-358BE2945D02}" destId="{C14D6DCF-FBBC-4DD7-B69C-07D2A3299035}" srcOrd="0" destOrd="0" presId="urn:microsoft.com/office/officeart/2005/8/layout/chevron1"/>
    <dgm:cxn modelId="{D57C1AB5-E693-174E-8FC3-5B398262BEF6}" type="presOf" srcId="{98DB2C5A-61DF-4AB6-8D3E-A8D1FA2DCA45}" destId="{78D18FCE-8185-4A53-83AC-66DB028586E6}" srcOrd="0" destOrd="0" presId="urn:microsoft.com/office/officeart/2005/8/layout/chevron1"/>
    <dgm:cxn modelId="{066BB65A-3090-4EA6-9997-5ABE10F678D7}" srcId="{818245FB-1EBF-4EB2-AC59-C35F8D826F8C}" destId="{98DB2C5A-61DF-4AB6-8D3E-A8D1FA2DCA45}" srcOrd="3" destOrd="0" parTransId="{B822AF11-2324-4C69-8EFE-DA3BEC201D37}" sibTransId="{F7F96045-C28C-483F-87A8-05065C4AB233}"/>
    <dgm:cxn modelId="{11B12AA5-E39B-3C46-824F-6870D9AE88E6}" type="presParOf" srcId="{FCA7F4F1-187E-4BFD-8857-D910A49D64FC}" destId="{C37E55D1-CA4F-406E-A951-C83C8B8DD6FF}" srcOrd="0" destOrd="0" presId="urn:microsoft.com/office/officeart/2005/8/layout/chevron1"/>
    <dgm:cxn modelId="{C64EB7E4-6696-3C47-AC51-BDE277648A2C}" type="presParOf" srcId="{FCA7F4F1-187E-4BFD-8857-D910A49D64FC}" destId="{A6481A9D-219E-4C33-940E-099C1BCD007E}" srcOrd="1" destOrd="0" presId="urn:microsoft.com/office/officeart/2005/8/layout/chevron1"/>
    <dgm:cxn modelId="{1354CBB6-A372-FB44-B77A-CDBA73043B26}" type="presParOf" srcId="{FCA7F4F1-187E-4BFD-8857-D910A49D64FC}" destId="{5E867F58-1B9B-49B8-810D-568E365D265B}" srcOrd="2" destOrd="0" presId="urn:microsoft.com/office/officeart/2005/8/layout/chevron1"/>
    <dgm:cxn modelId="{67F9299E-1B03-6B43-96A6-5AD4F2D4628A}" type="presParOf" srcId="{FCA7F4F1-187E-4BFD-8857-D910A49D64FC}" destId="{16BD6973-1F80-4CD7-B2C1-FB4341E90E21}" srcOrd="3" destOrd="0" presId="urn:microsoft.com/office/officeart/2005/8/layout/chevron1"/>
    <dgm:cxn modelId="{A7279A46-35A8-AE4A-A036-EDEA25FEA994}" type="presParOf" srcId="{FCA7F4F1-187E-4BFD-8857-D910A49D64FC}" destId="{9ADB40B0-806B-4EE7-9F19-AE3F0E520EB3}" srcOrd="4" destOrd="0" presId="urn:microsoft.com/office/officeart/2005/8/layout/chevron1"/>
    <dgm:cxn modelId="{17F5479B-5BB4-7E4C-B85F-4E2C76129019}" type="presParOf" srcId="{FCA7F4F1-187E-4BFD-8857-D910A49D64FC}" destId="{39162475-4948-4DDC-A4AA-3DF41C17442F}" srcOrd="5" destOrd="0" presId="urn:microsoft.com/office/officeart/2005/8/layout/chevron1"/>
    <dgm:cxn modelId="{F800422E-7376-384E-919C-3A064693162A}" type="presParOf" srcId="{FCA7F4F1-187E-4BFD-8857-D910A49D64FC}" destId="{78D18FCE-8185-4A53-83AC-66DB028586E6}" srcOrd="6" destOrd="0" presId="urn:microsoft.com/office/officeart/2005/8/layout/chevron1"/>
    <dgm:cxn modelId="{F03B3AC0-1CDD-6748-B628-DBC5D008C644}" type="presParOf" srcId="{FCA7F4F1-187E-4BFD-8857-D910A49D64FC}" destId="{CFA200E2-5341-4C94-A001-5BF8FA998598}" srcOrd="7" destOrd="0" presId="urn:microsoft.com/office/officeart/2005/8/layout/chevron1"/>
    <dgm:cxn modelId="{591D9887-D098-A943-A79B-299B9EE02DFA}" type="presParOf" srcId="{FCA7F4F1-187E-4BFD-8857-D910A49D64FC}" destId="{0039892C-F320-4817-A85A-69564218E251}" srcOrd="8" destOrd="0" presId="urn:microsoft.com/office/officeart/2005/8/layout/chevron1"/>
    <dgm:cxn modelId="{A1445C69-3571-8541-A6B2-AF6ACDBC5CCA}" type="presParOf" srcId="{FCA7F4F1-187E-4BFD-8857-D910A49D64FC}" destId="{914BD747-3539-4CC1-A315-32BF093E73FC}" srcOrd="9" destOrd="0" presId="urn:microsoft.com/office/officeart/2005/8/layout/chevron1"/>
    <dgm:cxn modelId="{327436DF-577C-F34A-8D6B-FABF6D200609}" type="presParOf" srcId="{FCA7F4F1-187E-4BFD-8857-D910A49D64FC}" destId="{C14D6DCF-FBBC-4DD7-B69C-07D2A3299035}" srcOrd="10" destOrd="0" presId="urn:microsoft.com/office/officeart/2005/8/layout/chevron1"/>
    <dgm:cxn modelId="{321349EC-B854-FB40-95B1-ED1CAC83E535}" type="presParOf" srcId="{FCA7F4F1-187E-4BFD-8857-D910A49D64FC}" destId="{BCD82CD1-F1A0-4F3F-A914-F76A18AE28C5}" srcOrd="11" destOrd="0" presId="urn:microsoft.com/office/officeart/2005/8/layout/chevron1"/>
    <dgm:cxn modelId="{612414DF-DE62-654A-9945-6E2021D4219C}" type="presParOf" srcId="{FCA7F4F1-187E-4BFD-8857-D910A49D64FC}" destId="{89B0EF9D-B8A9-463F-A6EB-DCDC2FA5808B}" srcOrd="12" destOrd="0" presId="urn:microsoft.com/office/officeart/2005/8/layout/chevron1"/>
    <dgm:cxn modelId="{A0BC4FF2-FB59-A74A-8170-1EB038532B40}" type="presParOf" srcId="{FCA7F4F1-187E-4BFD-8857-D910A49D64FC}" destId="{6FBF4437-0B7B-44EE-8A75-4A103F080D37}" srcOrd="13" destOrd="0" presId="urn:microsoft.com/office/officeart/2005/8/layout/chevron1"/>
    <dgm:cxn modelId="{D4334E4B-FC36-B643-B5C9-11D0B90EFA06}" type="presParOf" srcId="{FCA7F4F1-187E-4BFD-8857-D910A49D64FC}" destId="{975BA3FF-EEDC-4513-A449-B9A87478C823}" srcOrd="14" destOrd="0" presId="urn:microsoft.com/office/officeart/2005/8/layout/chevron1"/>
    <dgm:cxn modelId="{FD168DED-6218-8D41-A44D-1DE751E0DD17}" type="presParOf" srcId="{FCA7F4F1-187E-4BFD-8857-D910A49D64FC}" destId="{DC899C53-B7AB-4F85-A369-3EFCC4197167}" srcOrd="15" destOrd="0" presId="urn:microsoft.com/office/officeart/2005/8/layout/chevron1"/>
    <dgm:cxn modelId="{2050158A-B53B-DE41-9214-ABFDF0062B7E}" type="presParOf" srcId="{FCA7F4F1-187E-4BFD-8857-D910A49D64FC}" destId="{F2E7B69E-2335-40ED-BE5A-A9B78CED2DC7}" srcOrd="16" destOrd="0" presId="urn:microsoft.com/office/officeart/2005/8/layout/chevron1"/>
    <dgm:cxn modelId="{BCB373B3-1858-B44D-BCB1-E664C4D5ACF8}" type="presParOf" srcId="{FCA7F4F1-187E-4BFD-8857-D910A49D64FC}" destId="{82299440-7003-4AC3-909C-90E4255C2B6C}" srcOrd="17" destOrd="0" presId="urn:microsoft.com/office/officeart/2005/8/layout/chevron1"/>
    <dgm:cxn modelId="{1C737389-3EC1-4947-96A1-2D6E72B945DD}"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78D18FCE-8185-4A53-83AC-66DB028586E6}" type="pres">
      <dgm:prSet presAssocID="{98DB2C5A-61DF-4AB6-8D3E-A8D1FA2DCA45}" presName="parTxOnly" presStyleLbl="node1" presStyleIdx="3"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0039892C-F320-4817-A85A-69564218E251}" type="pres">
      <dgm:prSet presAssocID="{4B5DE9D6-ED07-4F57-A3A6-6695EBD0BD01}" presName="parTxOnly" presStyleLbl="node1" presStyleIdx="4"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5"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89B0EF9D-B8A9-463F-A6EB-DCDC2FA5808B}" type="pres">
      <dgm:prSet presAssocID="{FF6A1054-7CBF-426C-AC8E-EB8182696D72}" presName="parTxOnly" presStyleLbl="node1" presStyleIdx="6"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92DADD5D-707B-2943-B7CA-109F34644833}" type="presOf" srcId="{E7362FE8-48E0-4CB4-AA50-358BE2945D02}" destId="{C14D6DCF-FBBC-4DD7-B69C-07D2A3299035}" srcOrd="0" destOrd="0" presId="urn:microsoft.com/office/officeart/2005/8/layout/chevron1"/>
    <dgm:cxn modelId="{D83FC292-8D20-4BEF-8B08-02755693C0BA}" srcId="{818245FB-1EBF-4EB2-AC59-C35F8D826F8C}" destId="{12BA7BBC-DB67-422E-B988-E280B221EAE9}" srcOrd="8" destOrd="0" parTransId="{14A6F80D-0941-43CA-A668-73AC7CAD30C2}" sibTransId="{EDF18BCA-569B-46AA-A2EF-635A2B81646B}"/>
    <dgm:cxn modelId="{6E189DC6-7AED-2547-ACF2-2EF84671CCBE}" type="presOf" srcId="{0AE6261A-14A6-42B9-AB87-4317F48BB85E}" destId="{C37E55D1-CA4F-406E-A951-C83C8B8DD6FF}" srcOrd="0" destOrd="0" presId="urn:microsoft.com/office/officeart/2005/8/layout/chevron1"/>
    <dgm:cxn modelId="{54C7B317-B357-9C41-B4B8-D0D0848F9B7A}" type="presOf" srcId="{AAACCAC9-C263-47B9-AD6C-EAEAFF61C06D}" destId="{976A23DE-62C8-44D9-BF17-DB2D8A6AB6EA}" srcOrd="0" destOrd="0" presId="urn:microsoft.com/office/officeart/2005/8/layout/chevron1"/>
    <dgm:cxn modelId="{3F5BFA81-1EB2-9044-B40B-273F2EE245F7}" type="presOf" srcId="{DE6A61A8-B509-4EE4-BCE8-F1E5172F5A42}" destId="{5E867F58-1B9B-49B8-810D-568E365D265B}" srcOrd="0" destOrd="0" presId="urn:microsoft.com/office/officeart/2005/8/layout/chevron1"/>
    <dgm:cxn modelId="{423298FC-74D1-964E-BC5A-1706C588BAC4}" type="presOf" srcId="{4B5DE9D6-ED07-4F57-A3A6-6695EBD0BD01}" destId="{0039892C-F320-4817-A85A-69564218E251}" srcOrd="0" destOrd="0" presId="urn:microsoft.com/office/officeart/2005/8/layout/chevron1"/>
    <dgm:cxn modelId="{198FA73D-0181-44B9-9A42-DF8B5F7E8A7B}" srcId="{818245FB-1EBF-4EB2-AC59-C35F8D826F8C}" destId="{4B5DE9D6-ED07-4F57-A3A6-6695EBD0BD01}" srcOrd="4" destOrd="0" parTransId="{DF04EC75-B10F-4AF9-9904-5CE86FFFDAB4}" sibTransId="{50DA021E-AA1E-4716-9651-AB12594B41B9}"/>
    <dgm:cxn modelId="{AFF78E97-C19D-4357-BF1D-15EDE32C816C}" srcId="{818245FB-1EBF-4EB2-AC59-C35F8D826F8C}" destId="{E7362FE8-48E0-4CB4-AA50-358BE2945D02}" srcOrd="5" destOrd="0" parTransId="{6F462120-10DD-4229-AF71-A70D0CFABA8E}" sibTransId="{F4B79E4A-E797-46E1-AD7E-FDE96F17B42F}"/>
    <dgm:cxn modelId="{6404AF4A-F3E2-4269-A332-33366DBD0F7B}" srcId="{818245FB-1EBF-4EB2-AC59-C35F8D826F8C}" destId="{0191F329-D8EA-41C8-B71D-9BA3323454E7}" srcOrd="2" destOrd="0" parTransId="{E57FED04-19D6-4669-AB75-BF8C761E47DF}" sibTransId="{12CE4F72-8968-42D8-AF65-8F891AD4E0C3}"/>
    <dgm:cxn modelId="{4E1B823D-570C-4C6E-A38A-43086BE68846}" srcId="{818245FB-1EBF-4EB2-AC59-C35F8D826F8C}" destId="{9DF4070E-7A8B-4E47-8DD4-236774B73D33}" srcOrd="7" destOrd="0" parTransId="{8C8D9C1B-B181-4930-AF8C-3AE549685114}" sibTransId="{864E6D59-98D3-4787-B5EF-A40EB1BDFBDC}"/>
    <dgm:cxn modelId="{D1CF718C-D969-6D45-8A42-3831FE4865C7}" type="presOf" srcId="{12BA7BBC-DB67-422E-B988-E280B221EAE9}" destId="{F2E7B69E-2335-40ED-BE5A-A9B78CED2DC7}" srcOrd="0" destOrd="0" presId="urn:microsoft.com/office/officeart/2005/8/layout/chevron1"/>
    <dgm:cxn modelId="{066BB65A-3090-4EA6-9997-5ABE10F678D7}" srcId="{818245FB-1EBF-4EB2-AC59-C35F8D826F8C}" destId="{98DB2C5A-61DF-4AB6-8D3E-A8D1FA2DCA45}" srcOrd="3" destOrd="0" parTransId="{B822AF11-2324-4C69-8EFE-DA3BEC201D37}" sibTransId="{F7F96045-C28C-483F-87A8-05065C4AB233}"/>
    <dgm:cxn modelId="{43661C4B-47C6-C24B-B629-1D6EB03C24C1}" type="presOf" srcId="{9DF4070E-7A8B-4E47-8DD4-236774B73D33}" destId="{975BA3FF-EEDC-4513-A449-B9A87478C823}"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D1B614C0-FF8E-4A22-A783-962E952BC9B0}" srcId="{818245FB-1EBF-4EB2-AC59-C35F8D826F8C}" destId="{FF6A1054-7CBF-426C-AC8E-EB8182696D72}" srcOrd="6" destOrd="0" parTransId="{2F67F37C-8BB8-45D9-A620-8833FEFB17A3}" sibTransId="{0B494F2E-F781-4D38-A413-73A60846476B}"/>
    <dgm:cxn modelId="{05998746-36FE-4F85-9462-4340C3885BC8}" srcId="{818245FB-1EBF-4EB2-AC59-C35F8D826F8C}" destId="{0AE6261A-14A6-42B9-AB87-4317F48BB85E}" srcOrd="0" destOrd="0" parTransId="{6D6CA271-A157-4131-AD52-12CDB839738E}" sibTransId="{F421AC4D-0F53-4222-8B5C-FA0C972D4C07}"/>
    <dgm:cxn modelId="{F702C925-C3A3-7A4E-AC29-7F6BFC6425A5}" type="presOf" srcId="{0191F329-D8EA-41C8-B71D-9BA3323454E7}" destId="{9ADB40B0-806B-4EE7-9F19-AE3F0E520EB3}" srcOrd="0" destOrd="0" presId="urn:microsoft.com/office/officeart/2005/8/layout/chevron1"/>
    <dgm:cxn modelId="{71D14F2B-AF41-D348-A830-4F37C652B417}" type="presOf" srcId="{98DB2C5A-61DF-4AB6-8D3E-A8D1FA2DCA45}" destId="{78D18FCE-8185-4A53-83AC-66DB028586E6}" srcOrd="0" destOrd="0" presId="urn:microsoft.com/office/officeart/2005/8/layout/chevron1"/>
    <dgm:cxn modelId="{C8B59C6E-8ADA-4568-B634-F8333FDC53A1}" srcId="{818245FB-1EBF-4EB2-AC59-C35F8D826F8C}" destId="{DE6A61A8-B509-4EE4-BCE8-F1E5172F5A42}" srcOrd="1" destOrd="0" parTransId="{0D5F6924-1DFF-40F2-898D-703917CE9EEE}" sibTransId="{69E4FAEB-3422-45FF-AA75-4F9D2C72A859}"/>
    <dgm:cxn modelId="{501AC5C5-04DA-A94D-9776-6905E9D84734}" type="presOf" srcId="{818245FB-1EBF-4EB2-AC59-C35F8D826F8C}" destId="{FCA7F4F1-187E-4BFD-8857-D910A49D64FC}" srcOrd="0" destOrd="0" presId="urn:microsoft.com/office/officeart/2005/8/layout/chevron1"/>
    <dgm:cxn modelId="{47DBB911-F53D-6F43-BC2A-9A62D1D14B12}" type="presOf" srcId="{FF6A1054-7CBF-426C-AC8E-EB8182696D72}" destId="{89B0EF9D-B8A9-463F-A6EB-DCDC2FA5808B}" srcOrd="0" destOrd="0" presId="urn:microsoft.com/office/officeart/2005/8/layout/chevron1"/>
    <dgm:cxn modelId="{D611B7E1-53D8-D04D-B06B-728599C890E0}" type="presParOf" srcId="{FCA7F4F1-187E-4BFD-8857-D910A49D64FC}" destId="{C37E55D1-CA4F-406E-A951-C83C8B8DD6FF}" srcOrd="0" destOrd="0" presId="urn:microsoft.com/office/officeart/2005/8/layout/chevron1"/>
    <dgm:cxn modelId="{1D61478A-7F93-8E44-BEFF-438DBC2059E9}" type="presParOf" srcId="{FCA7F4F1-187E-4BFD-8857-D910A49D64FC}" destId="{A6481A9D-219E-4C33-940E-099C1BCD007E}" srcOrd="1" destOrd="0" presId="urn:microsoft.com/office/officeart/2005/8/layout/chevron1"/>
    <dgm:cxn modelId="{7471C4C5-AC41-9C46-9E14-8A170FF35A9A}" type="presParOf" srcId="{FCA7F4F1-187E-4BFD-8857-D910A49D64FC}" destId="{5E867F58-1B9B-49B8-810D-568E365D265B}" srcOrd="2" destOrd="0" presId="urn:microsoft.com/office/officeart/2005/8/layout/chevron1"/>
    <dgm:cxn modelId="{0C0C2E3E-361C-5448-937C-A179FC474752}" type="presParOf" srcId="{FCA7F4F1-187E-4BFD-8857-D910A49D64FC}" destId="{16BD6973-1F80-4CD7-B2C1-FB4341E90E21}" srcOrd="3" destOrd="0" presId="urn:microsoft.com/office/officeart/2005/8/layout/chevron1"/>
    <dgm:cxn modelId="{EA5C0891-E66A-694C-AA5F-C3BBA054FD61}" type="presParOf" srcId="{FCA7F4F1-187E-4BFD-8857-D910A49D64FC}" destId="{9ADB40B0-806B-4EE7-9F19-AE3F0E520EB3}" srcOrd="4" destOrd="0" presId="urn:microsoft.com/office/officeart/2005/8/layout/chevron1"/>
    <dgm:cxn modelId="{A3ED2C6F-AB6D-814E-B9FA-3E0668E5D5D7}" type="presParOf" srcId="{FCA7F4F1-187E-4BFD-8857-D910A49D64FC}" destId="{39162475-4948-4DDC-A4AA-3DF41C17442F}" srcOrd="5" destOrd="0" presId="urn:microsoft.com/office/officeart/2005/8/layout/chevron1"/>
    <dgm:cxn modelId="{DA7AAA6E-FCCB-8A40-8AF3-4A0F5B55A398}" type="presParOf" srcId="{FCA7F4F1-187E-4BFD-8857-D910A49D64FC}" destId="{78D18FCE-8185-4A53-83AC-66DB028586E6}" srcOrd="6" destOrd="0" presId="urn:microsoft.com/office/officeart/2005/8/layout/chevron1"/>
    <dgm:cxn modelId="{99CC1F1B-683E-C24F-922A-055671666B20}" type="presParOf" srcId="{FCA7F4F1-187E-4BFD-8857-D910A49D64FC}" destId="{CFA200E2-5341-4C94-A001-5BF8FA998598}" srcOrd="7" destOrd="0" presId="urn:microsoft.com/office/officeart/2005/8/layout/chevron1"/>
    <dgm:cxn modelId="{5E958E03-8C72-ED4E-8343-246F544518DE}" type="presParOf" srcId="{FCA7F4F1-187E-4BFD-8857-D910A49D64FC}" destId="{0039892C-F320-4817-A85A-69564218E251}" srcOrd="8" destOrd="0" presId="urn:microsoft.com/office/officeart/2005/8/layout/chevron1"/>
    <dgm:cxn modelId="{E66BB20C-1854-E441-ACCF-58084970A779}" type="presParOf" srcId="{FCA7F4F1-187E-4BFD-8857-D910A49D64FC}" destId="{914BD747-3539-4CC1-A315-32BF093E73FC}" srcOrd="9" destOrd="0" presId="urn:microsoft.com/office/officeart/2005/8/layout/chevron1"/>
    <dgm:cxn modelId="{A666D53A-3ECE-CB47-994A-1B3C815113AF}" type="presParOf" srcId="{FCA7F4F1-187E-4BFD-8857-D910A49D64FC}" destId="{C14D6DCF-FBBC-4DD7-B69C-07D2A3299035}" srcOrd="10" destOrd="0" presId="urn:microsoft.com/office/officeart/2005/8/layout/chevron1"/>
    <dgm:cxn modelId="{18648CBC-C5CD-8D42-B6ED-DCAA7DA41FAB}" type="presParOf" srcId="{FCA7F4F1-187E-4BFD-8857-D910A49D64FC}" destId="{BCD82CD1-F1A0-4F3F-A914-F76A18AE28C5}" srcOrd="11" destOrd="0" presId="urn:microsoft.com/office/officeart/2005/8/layout/chevron1"/>
    <dgm:cxn modelId="{434C9AED-BD45-F74B-BED1-8C636CE0D75F}" type="presParOf" srcId="{FCA7F4F1-187E-4BFD-8857-D910A49D64FC}" destId="{89B0EF9D-B8A9-463F-A6EB-DCDC2FA5808B}" srcOrd="12" destOrd="0" presId="urn:microsoft.com/office/officeart/2005/8/layout/chevron1"/>
    <dgm:cxn modelId="{75BF1505-CCDF-1045-813A-9D9E903001DF}" type="presParOf" srcId="{FCA7F4F1-187E-4BFD-8857-D910A49D64FC}" destId="{6FBF4437-0B7B-44EE-8A75-4A103F080D37}" srcOrd="13" destOrd="0" presId="urn:microsoft.com/office/officeart/2005/8/layout/chevron1"/>
    <dgm:cxn modelId="{C6B899D2-1369-6E4F-A1E8-F53B6877AF46}" type="presParOf" srcId="{FCA7F4F1-187E-4BFD-8857-D910A49D64FC}" destId="{975BA3FF-EEDC-4513-A449-B9A87478C823}" srcOrd="14" destOrd="0" presId="urn:microsoft.com/office/officeart/2005/8/layout/chevron1"/>
    <dgm:cxn modelId="{5166BE69-12E5-374C-BB45-4DE28C35F59A}" type="presParOf" srcId="{FCA7F4F1-187E-4BFD-8857-D910A49D64FC}" destId="{DC899C53-B7AB-4F85-A369-3EFCC4197167}" srcOrd="15" destOrd="0" presId="urn:microsoft.com/office/officeart/2005/8/layout/chevron1"/>
    <dgm:cxn modelId="{C1666BDC-CDC3-4E4F-A8C5-16A713E940B0}" type="presParOf" srcId="{FCA7F4F1-187E-4BFD-8857-D910A49D64FC}" destId="{F2E7B69E-2335-40ED-BE5A-A9B78CED2DC7}" srcOrd="16" destOrd="0" presId="urn:microsoft.com/office/officeart/2005/8/layout/chevron1"/>
    <dgm:cxn modelId="{6B65811D-5FE3-264B-941B-127784BF56EC}" type="presParOf" srcId="{FCA7F4F1-187E-4BFD-8857-D910A49D64FC}" destId="{82299440-7003-4AC3-909C-90E4255C2B6C}" srcOrd="17" destOrd="0" presId="urn:microsoft.com/office/officeart/2005/8/layout/chevron1"/>
    <dgm:cxn modelId="{852E1DCF-9DF0-8846-9663-0B7344EE8DE4}"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FF6A1054-7CBF-426C-AC8E-EB8182696D72}">
      <dgm:prSet phldrT="[Text]"/>
      <dgm:spPr>
        <a:solidFill>
          <a:srgbClr val="006600"/>
        </a:solidFill>
      </dgm:spPr>
      <dgm:t>
        <a:bodyPr/>
        <a:lstStyle/>
        <a:p>
          <a:endParaRPr lang="en-US" dirty="0"/>
        </a:p>
      </dgm:t>
    </dgm:pt>
    <dgm:pt modelId="{2F67F37C-8BB8-45D9-A620-8833FEFB17A3}" type="parTrans" cxnId="{D1B614C0-FF8E-4A22-A783-962E952BC9B0}">
      <dgm:prSet/>
      <dgm:spPr/>
      <dgm:t>
        <a:bodyPr/>
        <a:lstStyle/>
        <a:p>
          <a:endParaRPr lang="en-US"/>
        </a:p>
      </dgm:t>
    </dgm:pt>
    <dgm:pt modelId="{0B494F2E-F781-4D38-A413-73A60846476B}" type="sibTrans" cxnId="{D1B614C0-FF8E-4A22-A783-962E952BC9B0}">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78D18FCE-8185-4A53-83AC-66DB028586E6}" type="pres">
      <dgm:prSet presAssocID="{98DB2C5A-61DF-4AB6-8D3E-A8D1FA2DCA45}" presName="parTxOnly" presStyleLbl="node1" presStyleIdx="3"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0039892C-F320-4817-A85A-69564218E251}" type="pres">
      <dgm:prSet presAssocID="{4B5DE9D6-ED07-4F57-A3A6-6695EBD0BD01}" presName="parTxOnly" presStyleLbl="node1" presStyleIdx="4"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5"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89B0EF9D-B8A9-463F-A6EB-DCDC2FA5808B}" type="pres">
      <dgm:prSet presAssocID="{FF6A1054-7CBF-426C-AC8E-EB8182696D72}" presName="parTxOnly" presStyleLbl="node1" presStyleIdx="6" presStyleCnt="10">
        <dgm:presLayoutVars>
          <dgm:chMax val="0"/>
          <dgm:chPref val="0"/>
          <dgm:bulletEnabled val="1"/>
        </dgm:presLayoutVars>
      </dgm:prSet>
      <dgm:spPr/>
      <dgm:t>
        <a:bodyPr/>
        <a:lstStyle/>
        <a:p>
          <a:endParaRPr lang="en-US"/>
        </a:p>
      </dgm:t>
    </dgm:pt>
    <dgm:pt modelId="{6FBF4437-0B7B-44EE-8A75-4A103F080D37}" type="pres">
      <dgm:prSet presAssocID="{0B494F2E-F781-4D38-A413-73A60846476B}"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C8B59C6E-8ADA-4568-B634-F8333FDC53A1}" srcId="{818245FB-1EBF-4EB2-AC59-C35F8D826F8C}" destId="{DE6A61A8-B509-4EE4-BCE8-F1E5172F5A42}" srcOrd="1" destOrd="0" parTransId="{0D5F6924-1DFF-40F2-898D-703917CE9EEE}" sibTransId="{69E4FAEB-3422-45FF-AA75-4F9D2C72A859}"/>
    <dgm:cxn modelId="{03E20F8D-E4BF-314E-B9A5-2E29CB03BB0A}" type="presOf" srcId="{12BA7BBC-DB67-422E-B988-E280B221EAE9}" destId="{F2E7B69E-2335-40ED-BE5A-A9B78CED2DC7}" srcOrd="0" destOrd="0" presId="urn:microsoft.com/office/officeart/2005/8/layout/chevron1"/>
    <dgm:cxn modelId="{A215A30A-16B9-024E-ABC9-BCE9500DEE87}" type="presOf" srcId="{E7362FE8-48E0-4CB4-AA50-358BE2945D02}" destId="{C14D6DCF-FBBC-4DD7-B69C-07D2A3299035}"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19CDDC39-247C-AA40-8443-E6570C4B85B5}" type="presOf" srcId="{AAACCAC9-C263-47B9-AD6C-EAEAFF61C06D}" destId="{976A23DE-62C8-44D9-BF17-DB2D8A6AB6EA}" srcOrd="0" destOrd="0" presId="urn:microsoft.com/office/officeart/2005/8/layout/chevron1"/>
    <dgm:cxn modelId="{BBAEB5F6-B62A-8642-911C-27FEB8051166}" type="presOf" srcId="{98DB2C5A-61DF-4AB6-8D3E-A8D1FA2DCA45}" destId="{78D18FCE-8185-4A53-83AC-66DB028586E6}" srcOrd="0" destOrd="0" presId="urn:microsoft.com/office/officeart/2005/8/layout/chevron1"/>
    <dgm:cxn modelId="{183FF338-C344-B440-B029-061699AB33CE}" type="presOf" srcId="{4B5DE9D6-ED07-4F57-A3A6-6695EBD0BD01}" destId="{0039892C-F320-4817-A85A-69564218E251}" srcOrd="0" destOrd="0" presId="urn:microsoft.com/office/officeart/2005/8/layout/chevron1"/>
    <dgm:cxn modelId="{D1B614C0-FF8E-4A22-A783-962E952BC9B0}" srcId="{818245FB-1EBF-4EB2-AC59-C35F8D826F8C}" destId="{FF6A1054-7CBF-426C-AC8E-EB8182696D72}" srcOrd="6" destOrd="0" parTransId="{2F67F37C-8BB8-45D9-A620-8833FEFB17A3}" sibTransId="{0B494F2E-F781-4D38-A413-73A60846476B}"/>
    <dgm:cxn modelId="{05998746-36FE-4F85-9462-4340C3885BC8}" srcId="{818245FB-1EBF-4EB2-AC59-C35F8D826F8C}" destId="{0AE6261A-14A6-42B9-AB87-4317F48BB85E}" srcOrd="0" destOrd="0" parTransId="{6D6CA271-A157-4131-AD52-12CDB839738E}" sibTransId="{F421AC4D-0F53-4222-8B5C-FA0C972D4C07}"/>
    <dgm:cxn modelId="{C4FCE469-6F37-A54F-893B-21A7C8EC874E}" type="presOf" srcId="{FF6A1054-7CBF-426C-AC8E-EB8182696D72}" destId="{89B0EF9D-B8A9-463F-A6EB-DCDC2FA5808B}" srcOrd="0" destOrd="0" presId="urn:microsoft.com/office/officeart/2005/8/layout/chevron1"/>
    <dgm:cxn modelId="{4E1B823D-570C-4C6E-A38A-43086BE68846}" srcId="{818245FB-1EBF-4EB2-AC59-C35F8D826F8C}" destId="{9DF4070E-7A8B-4E47-8DD4-236774B73D33}" srcOrd="7" destOrd="0" parTransId="{8C8D9C1B-B181-4930-AF8C-3AE549685114}" sibTransId="{864E6D59-98D3-4787-B5EF-A40EB1BDFBDC}"/>
    <dgm:cxn modelId="{198FA73D-0181-44B9-9A42-DF8B5F7E8A7B}" srcId="{818245FB-1EBF-4EB2-AC59-C35F8D826F8C}" destId="{4B5DE9D6-ED07-4F57-A3A6-6695EBD0BD01}" srcOrd="4" destOrd="0" parTransId="{DF04EC75-B10F-4AF9-9904-5CE86FFFDAB4}" sibTransId="{50DA021E-AA1E-4716-9651-AB12594B41B9}"/>
    <dgm:cxn modelId="{4E5056A2-7A3A-7744-8AAC-2FC311715D94}" type="presOf" srcId="{0191F329-D8EA-41C8-B71D-9BA3323454E7}" destId="{9ADB40B0-806B-4EE7-9F19-AE3F0E520EB3}" srcOrd="0" destOrd="0" presId="urn:microsoft.com/office/officeart/2005/8/layout/chevron1"/>
    <dgm:cxn modelId="{9050DF20-6C9D-BC4A-AE10-E12ABFACFD5E}" type="presOf" srcId="{818245FB-1EBF-4EB2-AC59-C35F8D826F8C}" destId="{FCA7F4F1-187E-4BFD-8857-D910A49D64FC}" srcOrd="0" destOrd="0" presId="urn:microsoft.com/office/officeart/2005/8/layout/chevron1"/>
    <dgm:cxn modelId="{AFF78E97-C19D-4357-BF1D-15EDE32C816C}" srcId="{818245FB-1EBF-4EB2-AC59-C35F8D826F8C}" destId="{E7362FE8-48E0-4CB4-AA50-358BE2945D02}" srcOrd="5" destOrd="0" parTransId="{6F462120-10DD-4229-AF71-A70D0CFABA8E}" sibTransId="{F4B79E4A-E797-46E1-AD7E-FDE96F17B42F}"/>
    <dgm:cxn modelId="{80EFD429-9500-BF4A-9F14-FD80F7D65691}" type="presOf" srcId="{DE6A61A8-B509-4EE4-BCE8-F1E5172F5A42}" destId="{5E867F58-1B9B-49B8-810D-568E365D265B}" srcOrd="0" destOrd="0" presId="urn:microsoft.com/office/officeart/2005/8/layout/chevron1"/>
    <dgm:cxn modelId="{D83FC292-8D20-4BEF-8B08-02755693C0BA}" srcId="{818245FB-1EBF-4EB2-AC59-C35F8D826F8C}" destId="{12BA7BBC-DB67-422E-B988-E280B221EAE9}" srcOrd="8" destOrd="0" parTransId="{14A6F80D-0941-43CA-A668-73AC7CAD30C2}" sibTransId="{EDF18BCA-569B-46AA-A2EF-635A2B81646B}"/>
    <dgm:cxn modelId="{3958C669-D2AC-BB4F-8526-0C0C79D15155}" type="presOf" srcId="{9DF4070E-7A8B-4E47-8DD4-236774B73D33}" destId="{975BA3FF-EEDC-4513-A449-B9A87478C823}" srcOrd="0" destOrd="0" presId="urn:microsoft.com/office/officeart/2005/8/layout/chevron1"/>
    <dgm:cxn modelId="{5AF28522-3B7D-C841-A9FA-5FC72A105569}" type="presOf" srcId="{0AE6261A-14A6-42B9-AB87-4317F48BB85E}" destId="{C37E55D1-CA4F-406E-A951-C83C8B8DD6FF}" srcOrd="0" destOrd="0" presId="urn:microsoft.com/office/officeart/2005/8/layout/chevron1"/>
    <dgm:cxn modelId="{6404AF4A-F3E2-4269-A332-33366DBD0F7B}" srcId="{818245FB-1EBF-4EB2-AC59-C35F8D826F8C}" destId="{0191F329-D8EA-41C8-B71D-9BA3323454E7}" srcOrd="2" destOrd="0" parTransId="{E57FED04-19D6-4669-AB75-BF8C761E47DF}" sibTransId="{12CE4F72-8968-42D8-AF65-8F891AD4E0C3}"/>
    <dgm:cxn modelId="{066BB65A-3090-4EA6-9997-5ABE10F678D7}" srcId="{818245FB-1EBF-4EB2-AC59-C35F8D826F8C}" destId="{98DB2C5A-61DF-4AB6-8D3E-A8D1FA2DCA45}" srcOrd="3" destOrd="0" parTransId="{B822AF11-2324-4C69-8EFE-DA3BEC201D37}" sibTransId="{F7F96045-C28C-483F-87A8-05065C4AB233}"/>
    <dgm:cxn modelId="{169C6313-5765-5742-963B-485232C0D581}" type="presParOf" srcId="{FCA7F4F1-187E-4BFD-8857-D910A49D64FC}" destId="{C37E55D1-CA4F-406E-A951-C83C8B8DD6FF}" srcOrd="0" destOrd="0" presId="urn:microsoft.com/office/officeart/2005/8/layout/chevron1"/>
    <dgm:cxn modelId="{916581B7-E6F1-074B-874C-AB07EAECCDF0}" type="presParOf" srcId="{FCA7F4F1-187E-4BFD-8857-D910A49D64FC}" destId="{A6481A9D-219E-4C33-940E-099C1BCD007E}" srcOrd="1" destOrd="0" presId="urn:microsoft.com/office/officeart/2005/8/layout/chevron1"/>
    <dgm:cxn modelId="{5A9E0E90-AD44-FF43-AE13-E4BA448AF75C}" type="presParOf" srcId="{FCA7F4F1-187E-4BFD-8857-D910A49D64FC}" destId="{5E867F58-1B9B-49B8-810D-568E365D265B}" srcOrd="2" destOrd="0" presId="urn:microsoft.com/office/officeart/2005/8/layout/chevron1"/>
    <dgm:cxn modelId="{489C673D-785D-2E4D-B542-8A0F337FCC58}" type="presParOf" srcId="{FCA7F4F1-187E-4BFD-8857-D910A49D64FC}" destId="{16BD6973-1F80-4CD7-B2C1-FB4341E90E21}" srcOrd="3" destOrd="0" presId="urn:microsoft.com/office/officeart/2005/8/layout/chevron1"/>
    <dgm:cxn modelId="{7F757D1E-5DBF-9348-8FFD-C3AAC79CFD2E}" type="presParOf" srcId="{FCA7F4F1-187E-4BFD-8857-D910A49D64FC}" destId="{9ADB40B0-806B-4EE7-9F19-AE3F0E520EB3}" srcOrd="4" destOrd="0" presId="urn:microsoft.com/office/officeart/2005/8/layout/chevron1"/>
    <dgm:cxn modelId="{36D725FC-EC5D-AF41-B9AC-D0003E00BCF4}" type="presParOf" srcId="{FCA7F4F1-187E-4BFD-8857-D910A49D64FC}" destId="{39162475-4948-4DDC-A4AA-3DF41C17442F}" srcOrd="5" destOrd="0" presId="urn:microsoft.com/office/officeart/2005/8/layout/chevron1"/>
    <dgm:cxn modelId="{78B926B0-BC0B-1B4C-86CA-6FEB1777A4A7}" type="presParOf" srcId="{FCA7F4F1-187E-4BFD-8857-D910A49D64FC}" destId="{78D18FCE-8185-4A53-83AC-66DB028586E6}" srcOrd="6" destOrd="0" presId="urn:microsoft.com/office/officeart/2005/8/layout/chevron1"/>
    <dgm:cxn modelId="{3E714867-B975-414B-93D2-A7D3052B6FF1}" type="presParOf" srcId="{FCA7F4F1-187E-4BFD-8857-D910A49D64FC}" destId="{CFA200E2-5341-4C94-A001-5BF8FA998598}" srcOrd="7" destOrd="0" presId="urn:microsoft.com/office/officeart/2005/8/layout/chevron1"/>
    <dgm:cxn modelId="{993335FB-8598-2247-ADF3-008CC56047D2}" type="presParOf" srcId="{FCA7F4F1-187E-4BFD-8857-D910A49D64FC}" destId="{0039892C-F320-4817-A85A-69564218E251}" srcOrd="8" destOrd="0" presId="urn:microsoft.com/office/officeart/2005/8/layout/chevron1"/>
    <dgm:cxn modelId="{72564352-3C44-F649-A2F1-B8C9FD6237B8}" type="presParOf" srcId="{FCA7F4F1-187E-4BFD-8857-D910A49D64FC}" destId="{914BD747-3539-4CC1-A315-32BF093E73FC}" srcOrd="9" destOrd="0" presId="urn:microsoft.com/office/officeart/2005/8/layout/chevron1"/>
    <dgm:cxn modelId="{B7A59671-5C2C-7645-8F45-68988083E709}" type="presParOf" srcId="{FCA7F4F1-187E-4BFD-8857-D910A49D64FC}" destId="{C14D6DCF-FBBC-4DD7-B69C-07D2A3299035}" srcOrd="10" destOrd="0" presId="urn:microsoft.com/office/officeart/2005/8/layout/chevron1"/>
    <dgm:cxn modelId="{6B3B9380-D5EE-D64F-9FBA-C99F24494CE4}" type="presParOf" srcId="{FCA7F4F1-187E-4BFD-8857-D910A49D64FC}" destId="{BCD82CD1-F1A0-4F3F-A914-F76A18AE28C5}" srcOrd="11" destOrd="0" presId="urn:microsoft.com/office/officeart/2005/8/layout/chevron1"/>
    <dgm:cxn modelId="{B5B91A14-0E67-BB47-8A0B-DA590AFD360D}" type="presParOf" srcId="{FCA7F4F1-187E-4BFD-8857-D910A49D64FC}" destId="{89B0EF9D-B8A9-463F-A6EB-DCDC2FA5808B}" srcOrd="12" destOrd="0" presId="urn:microsoft.com/office/officeart/2005/8/layout/chevron1"/>
    <dgm:cxn modelId="{2DFB6491-CF14-964D-983A-60450CD4F582}" type="presParOf" srcId="{FCA7F4F1-187E-4BFD-8857-D910A49D64FC}" destId="{6FBF4437-0B7B-44EE-8A75-4A103F080D37}" srcOrd="13" destOrd="0" presId="urn:microsoft.com/office/officeart/2005/8/layout/chevron1"/>
    <dgm:cxn modelId="{D11A409D-4342-3E42-8B5D-FD37B4AAB9CC}" type="presParOf" srcId="{FCA7F4F1-187E-4BFD-8857-D910A49D64FC}" destId="{975BA3FF-EEDC-4513-A449-B9A87478C823}" srcOrd="14" destOrd="0" presId="urn:microsoft.com/office/officeart/2005/8/layout/chevron1"/>
    <dgm:cxn modelId="{EF8E33DC-2397-D74B-AC4A-C0FE3ADEF9E2}" type="presParOf" srcId="{FCA7F4F1-187E-4BFD-8857-D910A49D64FC}" destId="{DC899C53-B7AB-4F85-A369-3EFCC4197167}" srcOrd="15" destOrd="0" presId="urn:microsoft.com/office/officeart/2005/8/layout/chevron1"/>
    <dgm:cxn modelId="{54337D5A-A1CA-DA4D-8DFB-098FCF89E2C0}" type="presParOf" srcId="{FCA7F4F1-187E-4BFD-8857-D910A49D64FC}" destId="{F2E7B69E-2335-40ED-BE5A-A9B78CED2DC7}" srcOrd="16" destOrd="0" presId="urn:microsoft.com/office/officeart/2005/8/layout/chevron1"/>
    <dgm:cxn modelId="{66629031-9A31-0343-BB89-AC575B58A064}" type="presParOf" srcId="{FCA7F4F1-187E-4BFD-8857-D910A49D64FC}" destId="{82299440-7003-4AC3-909C-90E4255C2B6C}" srcOrd="17" destOrd="0" presId="urn:microsoft.com/office/officeart/2005/8/layout/chevron1"/>
    <dgm:cxn modelId="{B12A45CC-051F-AB44-9605-5DE071F3AE06}"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597AF3D5-1C0C-418B-BAD1-196F5C00C3F1}">
      <dgm:prSet phldrT="[Text]"/>
      <dgm:spPr>
        <a:solidFill>
          <a:srgbClr val="006600"/>
        </a:solidFill>
      </dgm:spPr>
      <dgm:t>
        <a:bodyPr/>
        <a:lstStyle/>
        <a:p>
          <a:endParaRPr lang="en-US" dirty="0"/>
        </a:p>
      </dgm:t>
    </dgm:pt>
    <dgm:pt modelId="{C463ECD3-4C5A-4E61-BC18-D1E533E40E45}" type="parTrans" cxnId="{C93E7FB6-2F48-467A-A6AA-165747C9130E}">
      <dgm:prSet/>
      <dgm:spPr/>
      <dgm:t>
        <a:bodyPr/>
        <a:lstStyle/>
        <a:p>
          <a:endParaRPr lang="en-US"/>
        </a:p>
      </dgm:t>
    </dgm:pt>
    <dgm:pt modelId="{C0E2078C-4C81-421D-805B-71C79E15BF87}" type="sibTrans" cxnId="{C93E7FB6-2F48-467A-A6AA-165747C9130E}">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78D18FCE-8185-4A53-83AC-66DB028586E6}" type="pres">
      <dgm:prSet presAssocID="{98DB2C5A-61DF-4AB6-8D3E-A8D1FA2DCA45}" presName="parTxOnly" presStyleLbl="node1" presStyleIdx="3"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BEB230C9-B3A8-49B3-94C6-AB0A379C5885}" type="pres">
      <dgm:prSet presAssocID="{597AF3D5-1C0C-418B-BAD1-196F5C00C3F1}" presName="parTxOnly" presStyleLbl="node1" presStyleIdx="4" presStyleCnt="10">
        <dgm:presLayoutVars>
          <dgm:chMax val="0"/>
          <dgm:chPref val="0"/>
          <dgm:bulletEnabled val="1"/>
        </dgm:presLayoutVars>
      </dgm:prSet>
      <dgm:spPr/>
      <dgm:t>
        <a:bodyPr/>
        <a:lstStyle/>
        <a:p>
          <a:endParaRPr lang="en-US"/>
        </a:p>
      </dgm:t>
    </dgm:pt>
    <dgm:pt modelId="{A759BB46-1119-4221-9702-716B14DB8489}" type="pres">
      <dgm:prSet presAssocID="{C0E2078C-4C81-421D-805B-71C79E15BF87}" presName="parTxOnlySpace" presStyleCnt="0"/>
      <dgm:spPr/>
    </dgm:pt>
    <dgm:pt modelId="{0039892C-F320-4817-A85A-69564218E251}" type="pres">
      <dgm:prSet presAssocID="{4B5DE9D6-ED07-4F57-A3A6-6695EBD0BD01}" presName="parTxOnly" presStyleLbl="node1" presStyleIdx="5"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6"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D83FC292-8D20-4BEF-8B08-02755693C0BA}" srcId="{818245FB-1EBF-4EB2-AC59-C35F8D826F8C}" destId="{12BA7BBC-DB67-422E-B988-E280B221EAE9}" srcOrd="8" destOrd="0" parTransId="{14A6F80D-0941-43CA-A668-73AC7CAD30C2}" sibTransId="{EDF18BCA-569B-46AA-A2EF-635A2B81646B}"/>
    <dgm:cxn modelId="{BBC4FFED-8825-9148-8999-9C27727BC34D}" type="presOf" srcId="{818245FB-1EBF-4EB2-AC59-C35F8D826F8C}" destId="{FCA7F4F1-187E-4BFD-8857-D910A49D64FC}" srcOrd="0" destOrd="0" presId="urn:microsoft.com/office/officeart/2005/8/layout/chevron1"/>
    <dgm:cxn modelId="{1FEC3715-39CE-B04F-9233-573C0A2EC092}" type="presOf" srcId="{E7362FE8-48E0-4CB4-AA50-358BE2945D02}" destId="{C14D6DCF-FBBC-4DD7-B69C-07D2A3299035}" srcOrd="0" destOrd="0" presId="urn:microsoft.com/office/officeart/2005/8/layout/chevron1"/>
    <dgm:cxn modelId="{C5B6D578-DC77-DA4D-8292-0EF27475083F}" type="presOf" srcId="{98DB2C5A-61DF-4AB6-8D3E-A8D1FA2DCA45}" destId="{78D18FCE-8185-4A53-83AC-66DB028586E6}" srcOrd="0" destOrd="0" presId="urn:microsoft.com/office/officeart/2005/8/layout/chevron1"/>
    <dgm:cxn modelId="{323B124E-E390-3C4D-A9F8-D6826572C1B4}" type="presOf" srcId="{DE6A61A8-B509-4EE4-BCE8-F1E5172F5A42}" destId="{5E867F58-1B9B-49B8-810D-568E365D265B}" srcOrd="0" destOrd="0" presId="urn:microsoft.com/office/officeart/2005/8/layout/chevron1"/>
    <dgm:cxn modelId="{B77CA6E8-45EB-4F4D-9F48-205719D260D4}" type="presOf" srcId="{4B5DE9D6-ED07-4F57-A3A6-6695EBD0BD01}" destId="{0039892C-F320-4817-A85A-69564218E251}" srcOrd="0" destOrd="0" presId="urn:microsoft.com/office/officeart/2005/8/layout/chevron1"/>
    <dgm:cxn modelId="{D33BDB8A-BCAE-2944-8FCA-484C63836F0F}" type="presOf" srcId="{0AE6261A-14A6-42B9-AB87-4317F48BB85E}" destId="{C37E55D1-CA4F-406E-A951-C83C8B8DD6FF}" srcOrd="0" destOrd="0" presId="urn:microsoft.com/office/officeart/2005/8/layout/chevron1"/>
    <dgm:cxn modelId="{8459DA9F-F5F0-8044-9074-F8EBF60AA066}" type="presOf" srcId="{9DF4070E-7A8B-4E47-8DD4-236774B73D33}" destId="{975BA3FF-EEDC-4513-A449-B9A87478C823}" srcOrd="0" destOrd="0" presId="urn:microsoft.com/office/officeart/2005/8/layout/chevron1"/>
    <dgm:cxn modelId="{198FA73D-0181-44B9-9A42-DF8B5F7E8A7B}" srcId="{818245FB-1EBF-4EB2-AC59-C35F8D826F8C}" destId="{4B5DE9D6-ED07-4F57-A3A6-6695EBD0BD01}" srcOrd="5" destOrd="0" parTransId="{DF04EC75-B10F-4AF9-9904-5CE86FFFDAB4}" sibTransId="{50DA021E-AA1E-4716-9651-AB12594B41B9}"/>
    <dgm:cxn modelId="{AFF78E97-C19D-4357-BF1D-15EDE32C816C}" srcId="{818245FB-1EBF-4EB2-AC59-C35F8D826F8C}" destId="{E7362FE8-48E0-4CB4-AA50-358BE2945D02}" srcOrd="6" destOrd="0" parTransId="{6F462120-10DD-4229-AF71-A70D0CFABA8E}" sibTransId="{F4B79E4A-E797-46E1-AD7E-FDE96F17B42F}"/>
    <dgm:cxn modelId="{591D67AB-2C5B-4547-8FBC-C86D08165590}" type="presOf" srcId="{AAACCAC9-C263-47B9-AD6C-EAEAFF61C06D}" destId="{976A23DE-62C8-44D9-BF17-DB2D8A6AB6EA}" srcOrd="0" destOrd="0" presId="urn:microsoft.com/office/officeart/2005/8/layout/chevron1"/>
    <dgm:cxn modelId="{6404AF4A-F3E2-4269-A332-33366DBD0F7B}" srcId="{818245FB-1EBF-4EB2-AC59-C35F8D826F8C}" destId="{0191F329-D8EA-41C8-B71D-9BA3323454E7}" srcOrd="2" destOrd="0" parTransId="{E57FED04-19D6-4669-AB75-BF8C761E47DF}" sibTransId="{12CE4F72-8968-42D8-AF65-8F891AD4E0C3}"/>
    <dgm:cxn modelId="{4E1B823D-570C-4C6E-A38A-43086BE68846}" srcId="{818245FB-1EBF-4EB2-AC59-C35F8D826F8C}" destId="{9DF4070E-7A8B-4E47-8DD4-236774B73D33}" srcOrd="7" destOrd="0" parTransId="{8C8D9C1B-B181-4930-AF8C-3AE549685114}" sibTransId="{864E6D59-98D3-4787-B5EF-A40EB1BDFBDC}"/>
    <dgm:cxn modelId="{066BB65A-3090-4EA6-9997-5ABE10F678D7}" srcId="{818245FB-1EBF-4EB2-AC59-C35F8D826F8C}" destId="{98DB2C5A-61DF-4AB6-8D3E-A8D1FA2DCA45}" srcOrd="3" destOrd="0" parTransId="{B822AF11-2324-4C69-8EFE-DA3BEC201D37}" sibTransId="{F7F96045-C28C-483F-87A8-05065C4AB233}"/>
    <dgm:cxn modelId="{648232BB-C87A-46D2-BA4C-8C58A0394E84}" srcId="{818245FB-1EBF-4EB2-AC59-C35F8D826F8C}" destId="{AAACCAC9-C263-47B9-AD6C-EAEAFF61C06D}" srcOrd="9" destOrd="0" parTransId="{03BDC714-3B9A-4078-A2A2-AD99CC4CE20C}" sibTransId="{B714BFC4-11DD-471D-9ABA-BE6FA8AA11B8}"/>
    <dgm:cxn modelId="{5A7E37B4-32F3-FF48-A1CF-11940CD66B90}" type="presOf" srcId="{12BA7BBC-DB67-422E-B988-E280B221EAE9}" destId="{F2E7B69E-2335-40ED-BE5A-A9B78CED2DC7}" srcOrd="0" destOrd="0" presId="urn:microsoft.com/office/officeart/2005/8/layout/chevron1"/>
    <dgm:cxn modelId="{B64AE205-1514-DE4A-9231-6112C69CBDCB}" type="presOf" srcId="{597AF3D5-1C0C-418B-BAD1-196F5C00C3F1}" destId="{BEB230C9-B3A8-49B3-94C6-AB0A379C5885}"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C93E7FB6-2F48-467A-A6AA-165747C9130E}" srcId="{818245FB-1EBF-4EB2-AC59-C35F8D826F8C}" destId="{597AF3D5-1C0C-418B-BAD1-196F5C00C3F1}" srcOrd="4" destOrd="0" parTransId="{C463ECD3-4C5A-4E61-BC18-D1E533E40E45}" sibTransId="{C0E2078C-4C81-421D-805B-71C79E15BF87}"/>
    <dgm:cxn modelId="{C8B59C6E-8ADA-4568-B634-F8333FDC53A1}" srcId="{818245FB-1EBF-4EB2-AC59-C35F8D826F8C}" destId="{DE6A61A8-B509-4EE4-BCE8-F1E5172F5A42}" srcOrd="1" destOrd="0" parTransId="{0D5F6924-1DFF-40F2-898D-703917CE9EEE}" sibTransId="{69E4FAEB-3422-45FF-AA75-4F9D2C72A859}"/>
    <dgm:cxn modelId="{CF258156-121E-6246-A770-A9C99429F173}" type="presOf" srcId="{0191F329-D8EA-41C8-B71D-9BA3323454E7}" destId="{9ADB40B0-806B-4EE7-9F19-AE3F0E520EB3}" srcOrd="0" destOrd="0" presId="urn:microsoft.com/office/officeart/2005/8/layout/chevron1"/>
    <dgm:cxn modelId="{92BCFEDE-55A7-B54B-B2FB-05B8E6DD36B8}" type="presParOf" srcId="{FCA7F4F1-187E-4BFD-8857-D910A49D64FC}" destId="{C37E55D1-CA4F-406E-A951-C83C8B8DD6FF}" srcOrd="0" destOrd="0" presId="urn:microsoft.com/office/officeart/2005/8/layout/chevron1"/>
    <dgm:cxn modelId="{0773D930-8F7A-5F44-83D1-C5B313231A07}" type="presParOf" srcId="{FCA7F4F1-187E-4BFD-8857-D910A49D64FC}" destId="{A6481A9D-219E-4C33-940E-099C1BCD007E}" srcOrd="1" destOrd="0" presId="urn:microsoft.com/office/officeart/2005/8/layout/chevron1"/>
    <dgm:cxn modelId="{302D1360-BAFA-B547-A16D-D0BCA3FC9FA0}" type="presParOf" srcId="{FCA7F4F1-187E-4BFD-8857-D910A49D64FC}" destId="{5E867F58-1B9B-49B8-810D-568E365D265B}" srcOrd="2" destOrd="0" presId="urn:microsoft.com/office/officeart/2005/8/layout/chevron1"/>
    <dgm:cxn modelId="{B2193425-A449-CE4B-9B26-63E3CB933EB0}" type="presParOf" srcId="{FCA7F4F1-187E-4BFD-8857-D910A49D64FC}" destId="{16BD6973-1F80-4CD7-B2C1-FB4341E90E21}" srcOrd="3" destOrd="0" presId="urn:microsoft.com/office/officeart/2005/8/layout/chevron1"/>
    <dgm:cxn modelId="{BFE5F2BA-5217-844A-BA20-2503D2F26355}" type="presParOf" srcId="{FCA7F4F1-187E-4BFD-8857-D910A49D64FC}" destId="{9ADB40B0-806B-4EE7-9F19-AE3F0E520EB3}" srcOrd="4" destOrd="0" presId="urn:microsoft.com/office/officeart/2005/8/layout/chevron1"/>
    <dgm:cxn modelId="{7F82CEED-2DEC-C349-8171-7265E48967F1}" type="presParOf" srcId="{FCA7F4F1-187E-4BFD-8857-D910A49D64FC}" destId="{39162475-4948-4DDC-A4AA-3DF41C17442F}" srcOrd="5" destOrd="0" presId="urn:microsoft.com/office/officeart/2005/8/layout/chevron1"/>
    <dgm:cxn modelId="{D5FBC116-06C3-5841-9996-691A8E4174B5}" type="presParOf" srcId="{FCA7F4F1-187E-4BFD-8857-D910A49D64FC}" destId="{78D18FCE-8185-4A53-83AC-66DB028586E6}" srcOrd="6" destOrd="0" presId="urn:microsoft.com/office/officeart/2005/8/layout/chevron1"/>
    <dgm:cxn modelId="{35FEA249-0C1E-AD49-AD61-9D279A33B69D}" type="presParOf" srcId="{FCA7F4F1-187E-4BFD-8857-D910A49D64FC}" destId="{CFA200E2-5341-4C94-A001-5BF8FA998598}" srcOrd="7" destOrd="0" presId="urn:microsoft.com/office/officeart/2005/8/layout/chevron1"/>
    <dgm:cxn modelId="{DD1C86D2-BD07-5A4E-B660-2C210DD9AFFD}" type="presParOf" srcId="{FCA7F4F1-187E-4BFD-8857-D910A49D64FC}" destId="{BEB230C9-B3A8-49B3-94C6-AB0A379C5885}" srcOrd="8" destOrd="0" presId="urn:microsoft.com/office/officeart/2005/8/layout/chevron1"/>
    <dgm:cxn modelId="{81C77AEA-4080-A04E-AD80-EDA7C1ECC589}" type="presParOf" srcId="{FCA7F4F1-187E-4BFD-8857-D910A49D64FC}" destId="{A759BB46-1119-4221-9702-716B14DB8489}" srcOrd="9" destOrd="0" presId="urn:microsoft.com/office/officeart/2005/8/layout/chevron1"/>
    <dgm:cxn modelId="{DBC35B26-7A6D-0C41-A4BC-698B5A34C233}" type="presParOf" srcId="{FCA7F4F1-187E-4BFD-8857-D910A49D64FC}" destId="{0039892C-F320-4817-A85A-69564218E251}" srcOrd="10" destOrd="0" presId="urn:microsoft.com/office/officeart/2005/8/layout/chevron1"/>
    <dgm:cxn modelId="{C2FD9471-417A-704E-87A9-D419BB7A9CC9}" type="presParOf" srcId="{FCA7F4F1-187E-4BFD-8857-D910A49D64FC}" destId="{914BD747-3539-4CC1-A315-32BF093E73FC}" srcOrd="11" destOrd="0" presId="urn:microsoft.com/office/officeart/2005/8/layout/chevron1"/>
    <dgm:cxn modelId="{A373E083-9A62-BF49-B2EA-1A8DDF6FE20A}" type="presParOf" srcId="{FCA7F4F1-187E-4BFD-8857-D910A49D64FC}" destId="{C14D6DCF-FBBC-4DD7-B69C-07D2A3299035}" srcOrd="12" destOrd="0" presId="urn:microsoft.com/office/officeart/2005/8/layout/chevron1"/>
    <dgm:cxn modelId="{8DAA4828-9AFE-F547-BE9C-A268B18350E3}" type="presParOf" srcId="{FCA7F4F1-187E-4BFD-8857-D910A49D64FC}" destId="{BCD82CD1-F1A0-4F3F-A914-F76A18AE28C5}" srcOrd="13" destOrd="0" presId="urn:microsoft.com/office/officeart/2005/8/layout/chevron1"/>
    <dgm:cxn modelId="{9C2E7921-D6A7-0143-904F-E9B308E97D14}" type="presParOf" srcId="{FCA7F4F1-187E-4BFD-8857-D910A49D64FC}" destId="{975BA3FF-EEDC-4513-A449-B9A87478C823}" srcOrd="14" destOrd="0" presId="urn:microsoft.com/office/officeart/2005/8/layout/chevron1"/>
    <dgm:cxn modelId="{9A51FCD0-C46C-B241-97CF-1E2983D12602}" type="presParOf" srcId="{FCA7F4F1-187E-4BFD-8857-D910A49D64FC}" destId="{DC899C53-B7AB-4F85-A369-3EFCC4197167}" srcOrd="15" destOrd="0" presId="urn:microsoft.com/office/officeart/2005/8/layout/chevron1"/>
    <dgm:cxn modelId="{0AC6137B-3E8F-2C47-A11C-8793201D882B}" type="presParOf" srcId="{FCA7F4F1-187E-4BFD-8857-D910A49D64FC}" destId="{F2E7B69E-2335-40ED-BE5A-A9B78CED2DC7}" srcOrd="16" destOrd="0" presId="urn:microsoft.com/office/officeart/2005/8/layout/chevron1"/>
    <dgm:cxn modelId="{FBF4B1CE-FF42-D846-9923-B26178373C5B}" type="presParOf" srcId="{FCA7F4F1-187E-4BFD-8857-D910A49D64FC}" destId="{82299440-7003-4AC3-909C-90E4255C2B6C}" srcOrd="17" destOrd="0" presId="urn:microsoft.com/office/officeart/2005/8/layout/chevron1"/>
    <dgm:cxn modelId="{17802772-AD81-1C47-AE52-A0D37240ACB4}"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597AF3D5-1C0C-418B-BAD1-196F5C00C3F1}">
      <dgm:prSet phldrT="[Text]"/>
      <dgm:spPr>
        <a:solidFill>
          <a:srgbClr val="006600"/>
        </a:solidFill>
      </dgm:spPr>
      <dgm:t>
        <a:bodyPr/>
        <a:lstStyle/>
        <a:p>
          <a:endParaRPr lang="en-US" dirty="0"/>
        </a:p>
      </dgm:t>
    </dgm:pt>
    <dgm:pt modelId="{C463ECD3-4C5A-4E61-BC18-D1E533E40E45}" type="parTrans" cxnId="{C93E7FB6-2F48-467A-A6AA-165747C9130E}">
      <dgm:prSet/>
      <dgm:spPr/>
      <dgm:t>
        <a:bodyPr/>
        <a:lstStyle/>
        <a:p>
          <a:endParaRPr lang="en-US"/>
        </a:p>
      </dgm:t>
    </dgm:pt>
    <dgm:pt modelId="{C0E2078C-4C81-421D-805B-71C79E15BF87}" type="sibTrans" cxnId="{C93E7FB6-2F48-467A-A6AA-165747C9130E}">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78D18FCE-8185-4A53-83AC-66DB028586E6}" type="pres">
      <dgm:prSet presAssocID="{98DB2C5A-61DF-4AB6-8D3E-A8D1FA2DCA45}" presName="parTxOnly" presStyleLbl="node1" presStyleIdx="3"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BEB230C9-B3A8-49B3-94C6-AB0A379C5885}" type="pres">
      <dgm:prSet presAssocID="{597AF3D5-1C0C-418B-BAD1-196F5C00C3F1}" presName="parTxOnly" presStyleLbl="node1" presStyleIdx="4" presStyleCnt="10">
        <dgm:presLayoutVars>
          <dgm:chMax val="0"/>
          <dgm:chPref val="0"/>
          <dgm:bulletEnabled val="1"/>
        </dgm:presLayoutVars>
      </dgm:prSet>
      <dgm:spPr/>
      <dgm:t>
        <a:bodyPr/>
        <a:lstStyle/>
        <a:p>
          <a:endParaRPr lang="en-US"/>
        </a:p>
      </dgm:t>
    </dgm:pt>
    <dgm:pt modelId="{A759BB46-1119-4221-9702-716B14DB8489}" type="pres">
      <dgm:prSet presAssocID="{C0E2078C-4C81-421D-805B-71C79E15BF87}" presName="parTxOnlySpace" presStyleCnt="0"/>
      <dgm:spPr/>
    </dgm:pt>
    <dgm:pt modelId="{0039892C-F320-4817-A85A-69564218E251}" type="pres">
      <dgm:prSet presAssocID="{4B5DE9D6-ED07-4F57-A3A6-6695EBD0BD01}" presName="parTxOnly" presStyleLbl="node1" presStyleIdx="5"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6"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7"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8" presStyleCnt="10">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C8B59C6E-8ADA-4568-B634-F8333FDC53A1}" srcId="{818245FB-1EBF-4EB2-AC59-C35F8D826F8C}" destId="{DE6A61A8-B509-4EE4-BCE8-F1E5172F5A42}" srcOrd="1" destOrd="0" parTransId="{0D5F6924-1DFF-40F2-898D-703917CE9EEE}" sibTransId="{69E4FAEB-3422-45FF-AA75-4F9D2C72A859}"/>
    <dgm:cxn modelId="{4B050EDF-B825-F44D-9431-65179C1248DD}" type="presOf" srcId="{12BA7BBC-DB67-422E-B988-E280B221EAE9}" destId="{F2E7B69E-2335-40ED-BE5A-A9B78CED2DC7}"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20233AF3-5E6C-8F49-97D6-0141A1A5229A}" type="presOf" srcId="{9DF4070E-7A8B-4E47-8DD4-236774B73D33}" destId="{975BA3FF-EEDC-4513-A449-B9A87478C823}"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C93E7FB6-2F48-467A-A6AA-165747C9130E}" srcId="{818245FB-1EBF-4EB2-AC59-C35F8D826F8C}" destId="{597AF3D5-1C0C-418B-BAD1-196F5C00C3F1}" srcOrd="4" destOrd="0" parTransId="{C463ECD3-4C5A-4E61-BC18-D1E533E40E45}" sibTransId="{C0E2078C-4C81-421D-805B-71C79E15BF87}"/>
    <dgm:cxn modelId="{F94FA885-EAFA-094E-87AB-0395CAC2F47C}" type="presOf" srcId="{E7362FE8-48E0-4CB4-AA50-358BE2945D02}" destId="{C14D6DCF-FBBC-4DD7-B69C-07D2A3299035}" srcOrd="0" destOrd="0" presId="urn:microsoft.com/office/officeart/2005/8/layout/chevron1"/>
    <dgm:cxn modelId="{9CF97D36-D9C6-7447-8533-89AEE0A37F20}" type="presOf" srcId="{4B5DE9D6-ED07-4F57-A3A6-6695EBD0BD01}" destId="{0039892C-F320-4817-A85A-69564218E251}" srcOrd="0" destOrd="0" presId="urn:microsoft.com/office/officeart/2005/8/layout/chevron1"/>
    <dgm:cxn modelId="{4E1B823D-570C-4C6E-A38A-43086BE68846}" srcId="{818245FB-1EBF-4EB2-AC59-C35F8D826F8C}" destId="{9DF4070E-7A8B-4E47-8DD4-236774B73D33}" srcOrd="7" destOrd="0" parTransId="{8C8D9C1B-B181-4930-AF8C-3AE549685114}" sibTransId="{864E6D59-98D3-4787-B5EF-A40EB1BDFBDC}"/>
    <dgm:cxn modelId="{198FA73D-0181-44B9-9A42-DF8B5F7E8A7B}" srcId="{818245FB-1EBF-4EB2-AC59-C35F8D826F8C}" destId="{4B5DE9D6-ED07-4F57-A3A6-6695EBD0BD01}" srcOrd="5" destOrd="0" parTransId="{DF04EC75-B10F-4AF9-9904-5CE86FFFDAB4}" sibTransId="{50DA021E-AA1E-4716-9651-AB12594B41B9}"/>
    <dgm:cxn modelId="{AFF78E97-C19D-4357-BF1D-15EDE32C816C}" srcId="{818245FB-1EBF-4EB2-AC59-C35F8D826F8C}" destId="{E7362FE8-48E0-4CB4-AA50-358BE2945D02}" srcOrd="6" destOrd="0" parTransId="{6F462120-10DD-4229-AF71-A70D0CFABA8E}" sibTransId="{F4B79E4A-E797-46E1-AD7E-FDE96F17B42F}"/>
    <dgm:cxn modelId="{F5C34C96-6FE3-0241-B3DC-1A162710845D}" type="presOf" srcId="{98DB2C5A-61DF-4AB6-8D3E-A8D1FA2DCA45}" destId="{78D18FCE-8185-4A53-83AC-66DB028586E6}" srcOrd="0" destOrd="0" presId="urn:microsoft.com/office/officeart/2005/8/layout/chevron1"/>
    <dgm:cxn modelId="{572CFA10-947E-CC4B-B620-E298269B0576}" type="presOf" srcId="{597AF3D5-1C0C-418B-BAD1-196F5C00C3F1}" destId="{BEB230C9-B3A8-49B3-94C6-AB0A379C5885}" srcOrd="0" destOrd="0" presId="urn:microsoft.com/office/officeart/2005/8/layout/chevron1"/>
    <dgm:cxn modelId="{D83FC292-8D20-4BEF-8B08-02755693C0BA}" srcId="{818245FB-1EBF-4EB2-AC59-C35F8D826F8C}" destId="{12BA7BBC-DB67-422E-B988-E280B221EAE9}" srcOrd="8" destOrd="0" parTransId="{14A6F80D-0941-43CA-A668-73AC7CAD30C2}" sibTransId="{EDF18BCA-569B-46AA-A2EF-635A2B81646B}"/>
    <dgm:cxn modelId="{DFFE123D-0116-944C-9536-30DD135BE0CF}" type="presOf" srcId="{AAACCAC9-C263-47B9-AD6C-EAEAFF61C06D}" destId="{976A23DE-62C8-44D9-BF17-DB2D8A6AB6EA}" srcOrd="0" destOrd="0" presId="urn:microsoft.com/office/officeart/2005/8/layout/chevron1"/>
    <dgm:cxn modelId="{EA3E1F96-1647-BE49-B8D6-54DE0CD3570E}" type="presOf" srcId="{818245FB-1EBF-4EB2-AC59-C35F8D826F8C}" destId="{FCA7F4F1-187E-4BFD-8857-D910A49D64FC}" srcOrd="0" destOrd="0" presId="urn:microsoft.com/office/officeart/2005/8/layout/chevron1"/>
    <dgm:cxn modelId="{30B97654-A38D-CA40-814E-4A1F9BB2BB70}" type="presOf" srcId="{0AE6261A-14A6-42B9-AB87-4317F48BB85E}" destId="{C37E55D1-CA4F-406E-A951-C83C8B8DD6FF}" srcOrd="0" destOrd="0" presId="urn:microsoft.com/office/officeart/2005/8/layout/chevron1"/>
    <dgm:cxn modelId="{6404AF4A-F3E2-4269-A332-33366DBD0F7B}" srcId="{818245FB-1EBF-4EB2-AC59-C35F8D826F8C}" destId="{0191F329-D8EA-41C8-B71D-9BA3323454E7}" srcOrd="2" destOrd="0" parTransId="{E57FED04-19D6-4669-AB75-BF8C761E47DF}" sibTransId="{12CE4F72-8968-42D8-AF65-8F891AD4E0C3}"/>
    <dgm:cxn modelId="{0F2F262E-AE7D-334E-BE25-0997440C58BE}" type="presOf" srcId="{0191F329-D8EA-41C8-B71D-9BA3323454E7}" destId="{9ADB40B0-806B-4EE7-9F19-AE3F0E520EB3}" srcOrd="0" destOrd="0" presId="urn:microsoft.com/office/officeart/2005/8/layout/chevron1"/>
    <dgm:cxn modelId="{066BB65A-3090-4EA6-9997-5ABE10F678D7}" srcId="{818245FB-1EBF-4EB2-AC59-C35F8D826F8C}" destId="{98DB2C5A-61DF-4AB6-8D3E-A8D1FA2DCA45}" srcOrd="3" destOrd="0" parTransId="{B822AF11-2324-4C69-8EFE-DA3BEC201D37}" sibTransId="{F7F96045-C28C-483F-87A8-05065C4AB233}"/>
    <dgm:cxn modelId="{D71E1C09-4CEE-0449-B133-9A23BA0DD857}" type="presOf" srcId="{DE6A61A8-B509-4EE4-BCE8-F1E5172F5A42}" destId="{5E867F58-1B9B-49B8-810D-568E365D265B}" srcOrd="0" destOrd="0" presId="urn:microsoft.com/office/officeart/2005/8/layout/chevron1"/>
    <dgm:cxn modelId="{AD3A7801-9493-6F4D-AF66-444868E272C7}" type="presParOf" srcId="{FCA7F4F1-187E-4BFD-8857-D910A49D64FC}" destId="{C37E55D1-CA4F-406E-A951-C83C8B8DD6FF}" srcOrd="0" destOrd="0" presId="urn:microsoft.com/office/officeart/2005/8/layout/chevron1"/>
    <dgm:cxn modelId="{B9506D18-4D7B-DE44-9B72-F39F2189107C}" type="presParOf" srcId="{FCA7F4F1-187E-4BFD-8857-D910A49D64FC}" destId="{A6481A9D-219E-4C33-940E-099C1BCD007E}" srcOrd="1" destOrd="0" presId="urn:microsoft.com/office/officeart/2005/8/layout/chevron1"/>
    <dgm:cxn modelId="{A41C3C70-164F-A34D-97F1-DBDA40CB453C}" type="presParOf" srcId="{FCA7F4F1-187E-4BFD-8857-D910A49D64FC}" destId="{5E867F58-1B9B-49B8-810D-568E365D265B}" srcOrd="2" destOrd="0" presId="urn:microsoft.com/office/officeart/2005/8/layout/chevron1"/>
    <dgm:cxn modelId="{FA4DF4F5-5DCB-8845-A991-80BD0957FF4B}" type="presParOf" srcId="{FCA7F4F1-187E-4BFD-8857-D910A49D64FC}" destId="{16BD6973-1F80-4CD7-B2C1-FB4341E90E21}" srcOrd="3" destOrd="0" presId="urn:microsoft.com/office/officeart/2005/8/layout/chevron1"/>
    <dgm:cxn modelId="{125D6D5C-78E6-034A-BD21-B8B8D3AAE8C2}" type="presParOf" srcId="{FCA7F4F1-187E-4BFD-8857-D910A49D64FC}" destId="{9ADB40B0-806B-4EE7-9F19-AE3F0E520EB3}" srcOrd="4" destOrd="0" presId="urn:microsoft.com/office/officeart/2005/8/layout/chevron1"/>
    <dgm:cxn modelId="{D9B9D63D-F7C2-AF43-9EDA-83FD6DC9C20B}" type="presParOf" srcId="{FCA7F4F1-187E-4BFD-8857-D910A49D64FC}" destId="{39162475-4948-4DDC-A4AA-3DF41C17442F}" srcOrd="5" destOrd="0" presId="urn:microsoft.com/office/officeart/2005/8/layout/chevron1"/>
    <dgm:cxn modelId="{21A6A519-F977-2947-BCE9-6E757051E9EB}" type="presParOf" srcId="{FCA7F4F1-187E-4BFD-8857-D910A49D64FC}" destId="{78D18FCE-8185-4A53-83AC-66DB028586E6}" srcOrd="6" destOrd="0" presId="urn:microsoft.com/office/officeart/2005/8/layout/chevron1"/>
    <dgm:cxn modelId="{8265965B-D43D-4C43-AA7D-FA44BF448611}" type="presParOf" srcId="{FCA7F4F1-187E-4BFD-8857-D910A49D64FC}" destId="{CFA200E2-5341-4C94-A001-5BF8FA998598}" srcOrd="7" destOrd="0" presId="urn:microsoft.com/office/officeart/2005/8/layout/chevron1"/>
    <dgm:cxn modelId="{A91E8B6D-0B64-9745-B4B2-CFFE2CF91C6D}" type="presParOf" srcId="{FCA7F4F1-187E-4BFD-8857-D910A49D64FC}" destId="{BEB230C9-B3A8-49B3-94C6-AB0A379C5885}" srcOrd="8" destOrd="0" presId="urn:microsoft.com/office/officeart/2005/8/layout/chevron1"/>
    <dgm:cxn modelId="{38F972A6-347F-084E-86D8-22D32F73AD34}" type="presParOf" srcId="{FCA7F4F1-187E-4BFD-8857-D910A49D64FC}" destId="{A759BB46-1119-4221-9702-716B14DB8489}" srcOrd="9" destOrd="0" presId="urn:microsoft.com/office/officeart/2005/8/layout/chevron1"/>
    <dgm:cxn modelId="{A51026D2-E9F7-CD47-9048-77E809DC0C85}" type="presParOf" srcId="{FCA7F4F1-187E-4BFD-8857-D910A49D64FC}" destId="{0039892C-F320-4817-A85A-69564218E251}" srcOrd="10" destOrd="0" presId="urn:microsoft.com/office/officeart/2005/8/layout/chevron1"/>
    <dgm:cxn modelId="{AB960785-93D9-E14E-A823-945D2A910C4A}" type="presParOf" srcId="{FCA7F4F1-187E-4BFD-8857-D910A49D64FC}" destId="{914BD747-3539-4CC1-A315-32BF093E73FC}" srcOrd="11" destOrd="0" presId="urn:microsoft.com/office/officeart/2005/8/layout/chevron1"/>
    <dgm:cxn modelId="{53DDD266-01A2-A743-93A9-E2495FD1ABCF}" type="presParOf" srcId="{FCA7F4F1-187E-4BFD-8857-D910A49D64FC}" destId="{C14D6DCF-FBBC-4DD7-B69C-07D2A3299035}" srcOrd="12" destOrd="0" presId="urn:microsoft.com/office/officeart/2005/8/layout/chevron1"/>
    <dgm:cxn modelId="{DA033F53-3CF0-2B4F-9A16-7439E338568F}" type="presParOf" srcId="{FCA7F4F1-187E-4BFD-8857-D910A49D64FC}" destId="{BCD82CD1-F1A0-4F3F-A914-F76A18AE28C5}" srcOrd="13" destOrd="0" presId="urn:microsoft.com/office/officeart/2005/8/layout/chevron1"/>
    <dgm:cxn modelId="{A3BF5EE6-6BBE-4148-9DD9-B2C853CEE6C3}" type="presParOf" srcId="{FCA7F4F1-187E-4BFD-8857-D910A49D64FC}" destId="{975BA3FF-EEDC-4513-A449-B9A87478C823}" srcOrd="14" destOrd="0" presId="urn:microsoft.com/office/officeart/2005/8/layout/chevron1"/>
    <dgm:cxn modelId="{9E9C3133-0A38-9343-8A18-2626D37F59D2}" type="presParOf" srcId="{FCA7F4F1-187E-4BFD-8857-D910A49D64FC}" destId="{DC899C53-B7AB-4F85-A369-3EFCC4197167}" srcOrd="15" destOrd="0" presId="urn:microsoft.com/office/officeart/2005/8/layout/chevron1"/>
    <dgm:cxn modelId="{FBA48CED-24B9-A448-95BE-29F6A3F1A81B}" type="presParOf" srcId="{FCA7F4F1-187E-4BFD-8857-D910A49D64FC}" destId="{F2E7B69E-2335-40ED-BE5A-A9B78CED2DC7}" srcOrd="16" destOrd="0" presId="urn:microsoft.com/office/officeart/2005/8/layout/chevron1"/>
    <dgm:cxn modelId="{26B198E8-548F-1D4D-8DE7-5ECAA5AFFE49}" type="presParOf" srcId="{FCA7F4F1-187E-4BFD-8857-D910A49D64FC}" destId="{82299440-7003-4AC3-909C-90E4255C2B6C}" srcOrd="17" destOrd="0" presId="urn:microsoft.com/office/officeart/2005/8/layout/chevron1"/>
    <dgm:cxn modelId="{43AE909C-21F5-394B-B97B-AB6F6C4C2972}"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48F56C40-0D61-4896-920E-B42468C5BD5F}">
      <dgm:prSet phldrT="[Text]"/>
      <dgm:spPr>
        <a:solidFill>
          <a:srgbClr val="006600"/>
        </a:solidFill>
      </dgm:spPr>
      <dgm:t>
        <a:bodyPr/>
        <a:lstStyle/>
        <a:p>
          <a:endParaRPr lang="en-US" dirty="0"/>
        </a:p>
      </dgm:t>
    </dgm:pt>
    <dgm:pt modelId="{93C14F18-EC8E-45D2-AC97-5E29C2B73398}" type="parTrans" cxnId="{FCD72163-9E5B-4F41-9177-9946BD5295F0}">
      <dgm:prSet/>
      <dgm:spPr/>
      <dgm:t>
        <a:bodyPr/>
        <a:lstStyle/>
        <a:p>
          <a:endParaRPr lang="en-US"/>
        </a:p>
      </dgm:t>
    </dgm:pt>
    <dgm:pt modelId="{3EF81236-D4C2-4A67-9D1A-6A74CF8E3FCD}" type="sibTrans" cxnId="{FCD72163-9E5B-4F41-9177-9946BD5295F0}">
      <dgm:prSet/>
      <dgm:spPr/>
      <dgm:t>
        <a:bodyPr/>
        <a:lstStyle/>
        <a:p>
          <a:endParaRPr lang="en-US"/>
        </a:p>
      </dgm:t>
    </dgm:pt>
    <dgm:pt modelId="{B3360663-6FA3-46FE-BDD9-81313E4E3F0A}">
      <dgm:prSet phldrT="[Text]"/>
      <dgm:spPr>
        <a:solidFill>
          <a:srgbClr val="006600"/>
        </a:solidFill>
      </dgm:spPr>
      <dgm:t>
        <a:bodyPr/>
        <a:lstStyle/>
        <a:p>
          <a:endParaRPr lang="en-US" dirty="0"/>
        </a:p>
      </dgm:t>
    </dgm:pt>
    <dgm:pt modelId="{6368F882-2CE0-471B-95CD-DF3D7B566589}" type="parTrans" cxnId="{23E12665-AA77-4A4E-A00C-289F1F9220AC}">
      <dgm:prSet/>
      <dgm:spPr/>
      <dgm:t>
        <a:bodyPr/>
        <a:lstStyle/>
        <a:p>
          <a:endParaRPr lang="en-US"/>
        </a:p>
      </dgm:t>
    </dgm:pt>
    <dgm:pt modelId="{5DC03C22-B1E6-4F12-BC13-1AF92273C441}" type="sibTrans" cxnId="{23E12665-AA77-4A4E-A00C-289F1F9220AC}">
      <dgm:prSet/>
      <dgm:spPr/>
      <dgm:t>
        <a:bodyPr/>
        <a:lstStyle/>
        <a:p>
          <a:endParaRPr lang="en-US"/>
        </a:p>
      </dgm:t>
    </dgm:pt>
    <dgm:pt modelId="{998223AD-F576-4BEB-8CE8-20EF53A8BA0B}">
      <dgm:prSet phldrT="[Text]"/>
      <dgm:spPr>
        <a:solidFill>
          <a:srgbClr val="006600"/>
        </a:solidFill>
      </dgm:spPr>
      <dgm:t>
        <a:bodyPr/>
        <a:lstStyle/>
        <a:p>
          <a:endParaRPr lang="en-US" dirty="0"/>
        </a:p>
      </dgm:t>
    </dgm:pt>
    <dgm:pt modelId="{C2C9A25B-D906-42E0-8846-F9655B703BCE}" type="parTrans" cxnId="{52860A7F-179A-40DE-8EEE-8A68F343C1E8}">
      <dgm:prSet/>
      <dgm:spPr/>
    </dgm:pt>
    <dgm:pt modelId="{BB696D94-C127-4473-85B8-30F4572F0BC3}" type="sibTrans" cxnId="{52860A7F-179A-40DE-8EEE-8A68F343C1E8}">
      <dgm:prSet/>
      <dgm:spPr/>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DA0E2DF3-4333-4654-947B-8F6690F19EF1}" type="pres">
      <dgm:prSet presAssocID="{B3360663-6FA3-46FE-BDD9-81313E4E3F0A}" presName="parTxOnly" presStyleLbl="node1" presStyleIdx="0" presStyleCnt="6">
        <dgm:presLayoutVars>
          <dgm:chMax val="0"/>
          <dgm:chPref val="0"/>
          <dgm:bulletEnabled val="1"/>
        </dgm:presLayoutVars>
      </dgm:prSet>
      <dgm:spPr/>
      <dgm:t>
        <a:bodyPr/>
        <a:lstStyle/>
        <a:p>
          <a:endParaRPr lang="en-US"/>
        </a:p>
      </dgm:t>
    </dgm:pt>
    <dgm:pt modelId="{06C46DCC-A0AF-4FC4-9D3B-ECA09ED4462B}" type="pres">
      <dgm:prSet presAssocID="{5DC03C22-B1E6-4F12-BC13-1AF92273C441}" presName="parTxOnlySpace" presStyleCnt="0"/>
      <dgm:spPr/>
    </dgm:pt>
    <dgm:pt modelId="{23F8BB2A-1E00-4897-88C9-A8A040AF5C6E}" type="pres">
      <dgm:prSet presAssocID="{48F56C40-0D61-4896-920E-B42468C5BD5F}" presName="parTxOnly" presStyleLbl="node1" presStyleIdx="1" presStyleCnt="6">
        <dgm:presLayoutVars>
          <dgm:chMax val="0"/>
          <dgm:chPref val="0"/>
          <dgm:bulletEnabled val="1"/>
        </dgm:presLayoutVars>
      </dgm:prSet>
      <dgm:spPr/>
      <dgm:t>
        <a:bodyPr/>
        <a:lstStyle/>
        <a:p>
          <a:endParaRPr lang="en-US"/>
        </a:p>
      </dgm:t>
    </dgm:pt>
    <dgm:pt modelId="{583A09C7-0E44-40B2-A64D-4EC4AD1137F9}" type="pres">
      <dgm:prSet presAssocID="{3EF81236-D4C2-4A67-9D1A-6A74CF8E3FCD}" presName="parTxOnlySpace" presStyleCnt="0"/>
      <dgm:spPr/>
    </dgm:pt>
    <dgm:pt modelId="{C14D6DCF-FBBC-4DD7-B69C-07D2A3299035}" type="pres">
      <dgm:prSet presAssocID="{E7362FE8-48E0-4CB4-AA50-358BE2945D02}" presName="parTxOnly" presStyleLbl="node1" presStyleIdx="2" presStyleCnt="6">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F2E7B69E-2335-40ED-BE5A-A9B78CED2DC7}" type="pres">
      <dgm:prSet presAssocID="{12BA7BBC-DB67-422E-B988-E280B221EAE9}" presName="parTxOnly" presStyleLbl="node1" presStyleIdx="3" presStyleCnt="6">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C2ABF43B-3DD5-4361-89C1-18288D833C67}" type="pres">
      <dgm:prSet presAssocID="{8C45EBFD-FD49-4AF1-A369-4062E8B67162}" presName="parTxOnly" presStyleLbl="node1" presStyleIdx="4" presStyleCnt="6">
        <dgm:presLayoutVars>
          <dgm:chMax val="0"/>
          <dgm:chPref val="0"/>
          <dgm:bulletEnabled val="1"/>
        </dgm:presLayoutVars>
      </dgm:prSet>
      <dgm:spPr/>
      <dgm:t>
        <a:bodyPr/>
        <a:lstStyle/>
        <a:p>
          <a:endParaRPr lang="en-US"/>
        </a:p>
      </dgm:t>
    </dgm:pt>
    <dgm:pt modelId="{62109550-5671-4BD5-A13F-FE11AD0B15F8}" type="pres">
      <dgm:prSet presAssocID="{3D4A28A2-BE87-41D3-9CAD-48126F432059}" presName="parTxOnlySpace" presStyleCnt="0"/>
      <dgm:spPr/>
    </dgm:pt>
    <dgm:pt modelId="{0A405356-5CD3-4DFA-BAE0-91219AA7DCE8}" type="pres">
      <dgm:prSet presAssocID="{998223AD-F576-4BEB-8CE8-20EF53A8BA0B}" presName="parTxOnly" presStyleLbl="node1" presStyleIdx="5" presStyleCnt="6">
        <dgm:presLayoutVars>
          <dgm:chMax val="0"/>
          <dgm:chPref val="0"/>
          <dgm:bulletEnabled val="1"/>
        </dgm:presLayoutVars>
      </dgm:prSet>
      <dgm:spPr/>
      <dgm:t>
        <a:bodyPr/>
        <a:lstStyle/>
        <a:p>
          <a:endParaRPr lang="en-US"/>
        </a:p>
      </dgm:t>
    </dgm:pt>
  </dgm:ptLst>
  <dgm:cxnLst>
    <dgm:cxn modelId="{A568AA53-05B3-6649-B9CD-155D388145FB}" type="presOf" srcId="{12BA7BBC-DB67-422E-B988-E280B221EAE9}" destId="{F2E7B69E-2335-40ED-BE5A-A9B78CED2DC7}" srcOrd="0" destOrd="0" presId="urn:microsoft.com/office/officeart/2005/8/layout/chevron1"/>
    <dgm:cxn modelId="{23E12665-AA77-4A4E-A00C-289F1F9220AC}" srcId="{818245FB-1EBF-4EB2-AC59-C35F8D826F8C}" destId="{B3360663-6FA3-46FE-BDD9-81313E4E3F0A}" srcOrd="0" destOrd="0" parTransId="{6368F882-2CE0-471B-95CD-DF3D7B566589}" sibTransId="{5DC03C22-B1E6-4F12-BC13-1AF92273C441}"/>
    <dgm:cxn modelId="{D83FC292-8D20-4BEF-8B08-02755693C0BA}" srcId="{818245FB-1EBF-4EB2-AC59-C35F8D826F8C}" destId="{12BA7BBC-DB67-422E-B988-E280B221EAE9}" srcOrd="3" destOrd="0" parTransId="{14A6F80D-0941-43CA-A668-73AC7CAD30C2}" sibTransId="{EDF18BCA-569B-46AA-A2EF-635A2B81646B}"/>
    <dgm:cxn modelId="{51C15E19-B1D1-C443-8791-5475B1D19AB9}" type="presOf" srcId="{48F56C40-0D61-4896-920E-B42468C5BD5F}" destId="{23F8BB2A-1E00-4897-88C9-A8A040AF5C6E}" srcOrd="0" destOrd="0" presId="urn:microsoft.com/office/officeart/2005/8/layout/chevron1"/>
    <dgm:cxn modelId="{E164592A-9344-CD4F-84D1-B734BC488EA8}" type="presOf" srcId="{B3360663-6FA3-46FE-BDD9-81313E4E3F0A}" destId="{DA0E2DF3-4333-4654-947B-8F6690F19EF1}" srcOrd="0" destOrd="0" presId="urn:microsoft.com/office/officeart/2005/8/layout/chevron1"/>
    <dgm:cxn modelId="{AFF78E97-C19D-4357-BF1D-15EDE32C816C}" srcId="{818245FB-1EBF-4EB2-AC59-C35F8D826F8C}" destId="{E7362FE8-48E0-4CB4-AA50-358BE2945D02}" srcOrd="2" destOrd="0" parTransId="{6F462120-10DD-4229-AF71-A70D0CFABA8E}" sibTransId="{F4B79E4A-E797-46E1-AD7E-FDE96F17B42F}"/>
    <dgm:cxn modelId="{F32432C2-2A06-E645-9F9E-C41650E01362}" type="presOf" srcId="{8C45EBFD-FD49-4AF1-A369-4062E8B67162}" destId="{C2ABF43B-3DD5-4361-89C1-18288D833C67}" srcOrd="0" destOrd="0" presId="urn:microsoft.com/office/officeart/2005/8/layout/chevron1"/>
    <dgm:cxn modelId="{B0D13A94-DE60-204E-8AFA-5295E1C38C7A}" type="presOf" srcId="{818245FB-1EBF-4EB2-AC59-C35F8D826F8C}" destId="{FCA7F4F1-187E-4BFD-8857-D910A49D64FC}" srcOrd="0" destOrd="0" presId="urn:microsoft.com/office/officeart/2005/8/layout/chevron1"/>
    <dgm:cxn modelId="{C7B84299-6431-534C-B494-AF28DA2F3141}" type="presOf" srcId="{998223AD-F576-4BEB-8CE8-20EF53A8BA0B}" destId="{0A405356-5CD3-4DFA-BAE0-91219AA7DCE8}" srcOrd="0" destOrd="0" presId="urn:microsoft.com/office/officeart/2005/8/layout/chevron1"/>
    <dgm:cxn modelId="{861A9DC0-62B1-7346-91F7-FBB44A0C4C82}" type="presOf" srcId="{E7362FE8-48E0-4CB4-AA50-358BE2945D02}" destId="{C14D6DCF-FBBC-4DD7-B69C-07D2A3299035}" srcOrd="0" destOrd="0" presId="urn:microsoft.com/office/officeart/2005/8/layout/chevron1"/>
    <dgm:cxn modelId="{52860A7F-179A-40DE-8EEE-8A68F343C1E8}" srcId="{818245FB-1EBF-4EB2-AC59-C35F8D826F8C}" destId="{998223AD-F576-4BEB-8CE8-20EF53A8BA0B}" srcOrd="5" destOrd="0" parTransId="{C2C9A25B-D906-42E0-8846-F9655B703BCE}" sibTransId="{BB696D94-C127-4473-85B8-30F4572F0BC3}"/>
    <dgm:cxn modelId="{C03AAB03-8080-4EA5-8199-A709564F29DE}" srcId="{818245FB-1EBF-4EB2-AC59-C35F8D826F8C}" destId="{8C45EBFD-FD49-4AF1-A369-4062E8B67162}" srcOrd="4" destOrd="0" parTransId="{55678DBD-7E81-4E0B-B30C-163311E7F417}" sibTransId="{3D4A28A2-BE87-41D3-9CAD-48126F432059}"/>
    <dgm:cxn modelId="{FCD72163-9E5B-4F41-9177-9946BD5295F0}" srcId="{818245FB-1EBF-4EB2-AC59-C35F8D826F8C}" destId="{48F56C40-0D61-4896-920E-B42468C5BD5F}" srcOrd="1" destOrd="0" parTransId="{93C14F18-EC8E-45D2-AC97-5E29C2B73398}" sibTransId="{3EF81236-D4C2-4A67-9D1A-6A74CF8E3FCD}"/>
    <dgm:cxn modelId="{6B3D70D3-9C09-8746-B720-5EA87EAD8B42}" type="presParOf" srcId="{FCA7F4F1-187E-4BFD-8857-D910A49D64FC}" destId="{DA0E2DF3-4333-4654-947B-8F6690F19EF1}" srcOrd="0" destOrd="0" presId="urn:microsoft.com/office/officeart/2005/8/layout/chevron1"/>
    <dgm:cxn modelId="{A31B87AB-9FBA-534A-8022-4F85A7AAEB96}" type="presParOf" srcId="{FCA7F4F1-187E-4BFD-8857-D910A49D64FC}" destId="{06C46DCC-A0AF-4FC4-9D3B-ECA09ED4462B}" srcOrd="1" destOrd="0" presId="urn:microsoft.com/office/officeart/2005/8/layout/chevron1"/>
    <dgm:cxn modelId="{7FB13394-01FC-0147-9525-B223F6CA62CF}" type="presParOf" srcId="{FCA7F4F1-187E-4BFD-8857-D910A49D64FC}" destId="{23F8BB2A-1E00-4897-88C9-A8A040AF5C6E}" srcOrd="2" destOrd="0" presId="urn:microsoft.com/office/officeart/2005/8/layout/chevron1"/>
    <dgm:cxn modelId="{00384759-1D80-5C47-A4C1-17FAD4CE9610}" type="presParOf" srcId="{FCA7F4F1-187E-4BFD-8857-D910A49D64FC}" destId="{583A09C7-0E44-40B2-A64D-4EC4AD1137F9}" srcOrd="3" destOrd="0" presId="urn:microsoft.com/office/officeart/2005/8/layout/chevron1"/>
    <dgm:cxn modelId="{57A55D50-068B-7649-A1E1-7534CAE022C7}" type="presParOf" srcId="{FCA7F4F1-187E-4BFD-8857-D910A49D64FC}" destId="{C14D6DCF-FBBC-4DD7-B69C-07D2A3299035}" srcOrd="4" destOrd="0" presId="urn:microsoft.com/office/officeart/2005/8/layout/chevron1"/>
    <dgm:cxn modelId="{07BCD935-C8D7-C04C-A919-3CCEB1E051B4}" type="presParOf" srcId="{FCA7F4F1-187E-4BFD-8857-D910A49D64FC}" destId="{BCD82CD1-F1A0-4F3F-A914-F76A18AE28C5}" srcOrd="5" destOrd="0" presId="urn:microsoft.com/office/officeart/2005/8/layout/chevron1"/>
    <dgm:cxn modelId="{9F8867C4-5433-4A4B-A7C9-C1CDA92A93B7}" type="presParOf" srcId="{FCA7F4F1-187E-4BFD-8857-D910A49D64FC}" destId="{F2E7B69E-2335-40ED-BE5A-A9B78CED2DC7}" srcOrd="6" destOrd="0" presId="urn:microsoft.com/office/officeart/2005/8/layout/chevron1"/>
    <dgm:cxn modelId="{96375ED0-8C5E-9E4B-A491-4303C16EB725}" type="presParOf" srcId="{FCA7F4F1-187E-4BFD-8857-D910A49D64FC}" destId="{82299440-7003-4AC3-909C-90E4255C2B6C}" srcOrd="7" destOrd="0" presId="urn:microsoft.com/office/officeart/2005/8/layout/chevron1"/>
    <dgm:cxn modelId="{DAEE3767-66F9-524E-826E-EF272125B78E}" type="presParOf" srcId="{FCA7F4F1-187E-4BFD-8857-D910A49D64FC}" destId="{C2ABF43B-3DD5-4361-89C1-18288D833C67}" srcOrd="8" destOrd="0" presId="urn:microsoft.com/office/officeart/2005/8/layout/chevron1"/>
    <dgm:cxn modelId="{8EB1E0E8-21D2-E04E-90B5-278901D6114E}" type="presParOf" srcId="{FCA7F4F1-187E-4BFD-8857-D910A49D64FC}" destId="{62109550-5671-4BD5-A13F-FE11AD0B15F8}" srcOrd="9" destOrd="0" presId="urn:microsoft.com/office/officeart/2005/8/layout/chevron1"/>
    <dgm:cxn modelId="{20BD948C-7364-AC4E-B037-1FFB88C31DFA}" type="presParOf" srcId="{FCA7F4F1-187E-4BFD-8857-D910A49D64FC}" destId="{0A405356-5CD3-4DFA-BAE0-91219AA7DCE8}"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597AF3D5-1C0C-418B-BAD1-196F5C00C3F1}">
      <dgm:prSet phldrT="[Text]"/>
      <dgm:spPr>
        <a:solidFill>
          <a:srgbClr val="006600"/>
        </a:solidFill>
      </dgm:spPr>
      <dgm:t>
        <a:bodyPr/>
        <a:lstStyle/>
        <a:p>
          <a:endParaRPr lang="en-US" dirty="0"/>
        </a:p>
      </dgm:t>
    </dgm:pt>
    <dgm:pt modelId="{C463ECD3-4C5A-4E61-BC18-D1E533E40E45}" type="parTrans" cxnId="{C93E7FB6-2F48-467A-A6AA-165747C9130E}">
      <dgm:prSet/>
      <dgm:spPr/>
      <dgm:t>
        <a:bodyPr/>
        <a:lstStyle/>
        <a:p>
          <a:endParaRPr lang="en-US"/>
        </a:p>
      </dgm:t>
    </dgm:pt>
    <dgm:pt modelId="{C0E2078C-4C81-421D-805B-71C79E15BF87}" type="sibTrans" cxnId="{C93E7FB6-2F48-467A-A6AA-165747C9130E}">
      <dgm:prSet/>
      <dgm:spPr/>
      <dgm:t>
        <a:bodyPr/>
        <a:lstStyle/>
        <a:p>
          <a:endParaRPr lang="en-US"/>
        </a:p>
      </dgm:t>
    </dgm:pt>
    <dgm:pt modelId="{4B03C200-1796-4B6A-AF18-0DCB58223855}">
      <dgm:prSet phldrT="[Text]"/>
      <dgm:spPr>
        <a:solidFill>
          <a:srgbClr val="006600"/>
        </a:solidFill>
      </dgm:spPr>
      <dgm:t>
        <a:bodyPr/>
        <a:lstStyle/>
        <a:p>
          <a:endParaRPr lang="en-US" dirty="0"/>
        </a:p>
      </dgm:t>
    </dgm:pt>
    <dgm:pt modelId="{F9D95777-C9E6-41E5-BF1C-897D04BE675F}" type="parTrans" cxnId="{93148C68-6196-4C61-846F-D2A5C658314B}">
      <dgm:prSet/>
      <dgm:spPr/>
      <dgm:t>
        <a:bodyPr/>
        <a:lstStyle/>
        <a:p>
          <a:endParaRPr lang="en-US"/>
        </a:p>
      </dgm:t>
    </dgm:pt>
    <dgm:pt modelId="{46A4909C-6163-4DC4-A102-24544F87EBFF}" type="sibTrans" cxnId="{93148C68-6196-4C61-846F-D2A5C658314B}">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AF78AB66-F008-4D86-A145-B50CA67D9597}" type="pres">
      <dgm:prSet presAssocID="{4B03C200-1796-4B6A-AF18-0DCB58223855}" presName="parTxOnly" presStyleLbl="node1" presStyleIdx="3" presStyleCnt="10">
        <dgm:presLayoutVars>
          <dgm:chMax val="0"/>
          <dgm:chPref val="0"/>
          <dgm:bulletEnabled val="1"/>
        </dgm:presLayoutVars>
      </dgm:prSet>
      <dgm:spPr/>
      <dgm:t>
        <a:bodyPr/>
        <a:lstStyle/>
        <a:p>
          <a:endParaRPr lang="en-US"/>
        </a:p>
      </dgm:t>
    </dgm:pt>
    <dgm:pt modelId="{7178BA35-9439-4B0B-A223-32A355E9EBE5}" type="pres">
      <dgm:prSet presAssocID="{46A4909C-6163-4DC4-A102-24544F87EBFF}" presName="parTxOnlySpace" presStyleCnt="0"/>
      <dgm:spPr/>
    </dgm:pt>
    <dgm:pt modelId="{78D18FCE-8185-4A53-83AC-66DB028586E6}" type="pres">
      <dgm:prSet presAssocID="{98DB2C5A-61DF-4AB6-8D3E-A8D1FA2DCA45}" presName="parTxOnly" presStyleLbl="node1" presStyleIdx="4"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BEB230C9-B3A8-49B3-94C6-AB0A379C5885}" type="pres">
      <dgm:prSet presAssocID="{597AF3D5-1C0C-418B-BAD1-196F5C00C3F1}" presName="parTxOnly" presStyleLbl="node1" presStyleIdx="5" presStyleCnt="10">
        <dgm:presLayoutVars>
          <dgm:chMax val="0"/>
          <dgm:chPref val="0"/>
          <dgm:bulletEnabled val="1"/>
        </dgm:presLayoutVars>
      </dgm:prSet>
      <dgm:spPr/>
      <dgm:t>
        <a:bodyPr/>
        <a:lstStyle/>
        <a:p>
          <a:endParaRPr lang="en-US"/>
        </a:p>
      </dgm:t>
    </dgm:pt>
    <dgm:pt modelId="{A759BB46-1119-4221-9702-716B14DB8489}" type="pres">
      <dgm:prSet presAssocID="{C0E2078C-4C81-421D-805B-71C79E15BF87}" presName="parTxOnlySpace" presStyleCnt="0"/>
      <dgm:spPr/>
    </dgm:pt>
    <dgm:pt modelId="{0039892C-F320-4817-A85A-69564218E251}" type="pres">
      <dgm:prSet presAssocID="{4B5DE9D6-ED07-4F57-A3A6-6695EBD0BD01}" presName="parTxOnly" presStyleLbl="node1" presStyleIdx="6"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7"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8"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4DE53F58-333C-1D4C-ADDB-2641653E8F56}" type="presOf" srcId="{E7362FE8-48E0-4CB4-AA50-358BE2945D02}" destId="{C14D6DCF-FBBC-4DD7-B69C-07D2A3299035}" srcOrd="0" destOrd="0" presId="urn:microsoft.com/office/officeart/2005/8/layout/chevron1"/>
    <dgm:cxn modelId="{1A9F6B08-6F06-DC48-BBCC-D6266DB5D2D2}" type="presOf" srcId="{597AF3D5-1C0C-418B-BAD1-196F5C00C3F1}" destId="{BEB230C9-B3A8-49B3-94C6-AB0A379C5885}" srcOrd="0" destOrd="0" presId="urn:microsoft.com/office/officeart/2005/8/layout/chevron1"/>
    <dgm:cxn modelId="{CA8A9780-627C-A549-AED9-3702D0E0EFBC}" type="presOf" srcId="{9DF4070E-7A8B-4E47-8DD4-236774B73D33}" destId="{975BA3FF-EEDC-4513-A449-B9A87478C823}" srcOrd="0" destOrd="0" presId="urn:microsoft.com/office/officeart/2005/8/layout/chevron1"/>
    <dgm:cxn modelId="{FC8DA9D1-C20B-4044-A48C-359DD3D601B1}" type="presOf" srcId="{818245FB-1EBF-4EB2-AC59-C35F8D826F8C}" destId="{FCA7F4F1-187E-4BFD-8857-D910A49D64FC}" srcOrd="0" destOrd="0" presId="urn:microsoft.com/office/officeart/2005/8/layout/chevron1"/>
    <dgm:cxn modelId="{623CE517-44EB-034F-81FE-F679BC15CBDA}" type="presOf" srcId="{0191F329-D8EA-41C8-B71D-9BA3323454E7}" destId="{9ADB40B0-806B-4EE7-9F19-AE3F0E520EB3}" srcOrd="0" destOrd="0" presId="urn:microsoft.com/office/officeart/2005/8/layout/chevron1"/>
    <dgm:cxn modelId="{7ECF0D2E-CC1E-9E40-B19F-D30D8748173B}" type="presOf" srcId="{DE6A61A8-B509-4EE4-BCE8-F1E5172F5A42}" destId="{5E867F58-1B9B-49B8-810D-568E365D265B}" srcOrd="0" destOrd="0" presId="urn:microsoft.com/office/officeart/2005/8/layout/chevron1"/>
    <dgm:cxn modelId="{198FA73D-0181-44B9-9A42-DF8B5F7E8A7B}" srcId="{818245FB-1EBF-4EB2-AC59-C35F8D826F8C}" destId="{4B5DE9D6-ED07-4F57-A3A6-6695EBD0BD01}" srcOrd="6" destOrd="0" parTransId="{DF04EC75-B10F-4AF9-9904-5CE86FFFDAB4}" sibTransId="{50DA021E-AA1E-4716-9651-AB12594B41B9}"/>
    <dgm:cxn modelId="{AFF78E97-C19D-4357-BF1D-15EDE32C816C}" srcId="{818245FB-1EBF-4EB2-AC59-C35F8D826F8C}" destId="{E7362FE8-48E0-4CB4-AA50-358BE2945D02}" srcOrd="7" destOrd="0" parTransId="{6F462120-10DD-4229-AF71-A70D0CFABA8E}" sibTransId="{F4B79E4A-E797-46E1-AD7E-FDE96F17B42F}"/>
    <dgm:cxn modelId="{6404AF4A-F3E2-4269-A332-33366DBD0F7B}" srcId="{818245FB-1EBF-4EB2-AC59-C35F8D826F8C}" destId="{0191F329-D8EA-41C8-B71D-9BA3323454E7}" srcOrd="2" destOrd="0" parTransId="{E57FED04-19D6-4669-AB75-BF8C761E47DF}" sibTransId="{12CE4F72-8968-42D8-AF65-8F891AD4E0C3}"/>
    <dgm:cxn modelId="{4E1B823D-570C-4C6E-A38A-43086BE68846}" srcId="{818245FB-1EBF-4EB2-AC59-C35F8D826F8C}" destId="{9DF4070E-7A8B-4E47-8DD4-236774B73D33}" srcOrd="8" destOrd="0" parTransId="{8C8D9C1B-B181-4930-AF8C-3AE549685114}" sibTransId="{864E6D59-98D3-4787-B5EF-A40EB1BDFBDC}"/>
    <dgm:cxn modelId="{93148C68-6196-4C61-846F-D2A5C658314B}" srcId="{818245FB-1EBF-4EB2-AC59-C35F8D826F8C}" destId="{4B03C200-1796-4B6A-AF18-0DCB58223855}" srcOrd="3" destOrd="0" parTransId="{F9D95777-C9E6-41E5-BF1C-897D04BE675F}" sibTransId="{46A4909C-6163-4DC4-A102-24544F87EBFF}"/>
    <dgm:cxn modelId="{066BB65A-3090-4EA6-9997-5ABE10F678D7}" srcId="{818245FB-1EBF-4EB2-AC59-C35F8D826F8C}" destId="{98DB2C5A-61DF-4AB6-8D3E-A8D1FA2DCA45}" srcOrd="4" destOrd="0" parTransId="{B822AF11-2324-4C69-8EFE-DA3BEC201D37}" sibTransId="{F7F96045-C28C-483F-87A8-05065C4AB233}"/>
    <dgm:cxn modelId="{A0176D5F-59E5-B649-9AC8-E3AC7DB273CB}" type="presOf" srcId="{AAACCAC9-C263-47B9-AD6C-EAEAFF61C06D}" destId="{976A23DE-62C8-44D9-BF17-DB2D8A6AB6EA}"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11451FF8-693C-D645-AF7B-63993426B1ED}" type="presOf" srcId="{4B5DE9D6-ED07-4F57-A3A6-6695EBD0BD01}" destId="{0039892C-F320-4817-A85A-69564218E251}" srcOrd="0" destOrd="0" presId="urn:microsoft.com/office/officeart/2005/8/layout/chevron1"/>
    <dgm:cxn modelId="{F129727F-9013-7746-BD1E-A9FC3141243B}" type="presOf" srcId="{4B03C200-1796-4B6A-AF18-0DCB58223855}" destId="{AF78AB66-F008-4D86-A145-B50CA67D9597}"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C93E7FB6-2F48-467A-A6AA-165747C9130E}" srcId="{818245FB-1EBF-4EB2-AC59-C35F8D826F8C}" destId="{597AF3D5-1C0C-418B-BAD1-196F5C00C3F1}" srcOrd="5" destOrd="0" parTransId="{C463ECD3-4C5A-4E61-BC18-D1E533E40E45}" sibTransId="{C0E2078C-4C81-421D-805B-71C79E15BF87}"/>
    <dgm:cxn modelId="{5CD93288-B1DC-844E-9187-8E805B9F714B}" type="presOf" srcId="{0AE6261A-14A6-42B9-AB87-4317F48BB85E}" destId="{C37E55D1-CA4F-406E-A951-C83C8B8DD6FF}" srcOrd="0" destOrd="0" presId="urn:microsoft.com/office/officeart/2005/8/layout/chevron1"/>
    <dgm:cxn modelId="{3F46FFAB-4B8F-3B4F-BF0A-3117967DBEF1}" type="presOf" srcId="{98DB2C5A-61DF-4AB6-8D3E-A8D1FA2DCA45}" destId="{78D18FCE-8185-4A53-83AC-66DB028586E6}" srcOrd="0" destOrd="0" presId="urn:microsoft.com/office/officeart/2005/8/layout/chevron1"/>
    <dgm:cxn modelId="{C8B59C6E-8ADA-4568-B634-F8333FDC53A1}" srcId="{818245FB-1EBF-4EB2-AC59-C35F8D826F8C}" destId="{DE6A61A8-B509-4EE4-BCE8-F1E5172F5A42}" srcOrd="1" destOrd="0" parTransId="{0D5F6924-1DFF-40F2-898D-703917CE9EEE}" sibTransId="{69E4FAEB-3422-45FF-AA75-4F9D2C72A859}"/>
    <dgm:cxn modelId="{2D3BCCCD-A410-4B42-A997-FC10A7B4D34F}" type="presParOf" srcId="{FCA7F4F1-187E-4BFD-8857-D910A49D64FC}" destId="{C37E55D1-CA4F-406E-A951-C83C8B8DD6FF}" srcOrd="0" destOrd="0" presId="urn:microsoft.com/office/officeart/2005/8/layout/chevron1"/>
    <dgm:cxn modelId="{20B3C380-8206-2743-9810-5943428D879B}" type="presParOf" srcId="{FCA7F4F1-187E-4BFD-8857-D910A49D64FC}" destId="{A6481A9D-219E-4C33-940E-099C1BCD007E}" srcOrd="1" destOrd="0" presId="urn:microsoft.com/office/officeart/2005/8/layout/chevron1"/>
    <dgm:cxn modelId="{6D73C5BD-B19F-F840-82AE-CA7382137E89}" type="presParOf" srcId="{FCA7F4F1-187E-4BFD-8857-D910A49D64FC}" destId="{5E867F58-1B9B-49B8-810D-568E365D265B}" srcOrd="2" destOrd="0" presId="urn:microsoft.com/office/officeart/2005/8/layout/chevron1"/>
    <dgm:cxn modelId="{92467DCB-3202-BB4E-AE04-1863E00CD28D}" type="presParOf" srcId="{FCA7F4F1-187E-4BFD-8857-D910A49D64FC}" destId="{16BD6973-1F80-4CD7-B2C1-FB4341E90E21}" srcOrd="3" destOrd="0" presId="urn:microsoft.com/office/officeart/2005/8/layout/chevron1"/>
    <dgm:cxn modelId="{3975F254-CF1A-CC41-B4BC-0041DE8DD291}" type="presParOf" srcId="{FCA7F4F1-187E-4BFD-8857-D910A49D64FC}" destId="{9ADB40B0-806B-4EE7-9F19-AE3F0E520EB3}" srcOrd="4" destOrd="0" presId="urn:microsoft.com/office/officeart/2005/8/layout/chevron1"/>
    <dgm:cxn modelId="{56B2950E-AD36-294D-8DD5-40B8AFCC5A27}" type="presParOf" srcId="{FCA7F4F1-187E-4BFD-8857-D910A49D64FC}" destId="{39162475-4948-4DDC-A4AA-3DF41C17442F}" srcOrd="5" destOrd="0" presId="urn:microsoft.com/office/officeart/2005/8/layout/chevron1"/>
    <dgm:cxn modelId="{A8135BFF-B1CC-D449-8AF5-0884C6631B0A}" type="presParOf" srcId="{FCA7F4F1-187E-4BFD-8857-D910A49D64FC}" destId="{AF78AB66-F008-4D86-A145-B50CA67D9597}" srcOrd="6" destOrd="0" presId="urn:microsoft.com/office/officeart/2005/8/layout/chevron1"/>
    <dgm:cxn modelId="{D4DEC83B-4C13-B24F-9A40-B810AEA12516}" type="presParOf" srcId="{FCA7F4F1-187E-4BFD-8857-D910A49D64FC}" destId="{7178BA35-9439-4B0B-A223-32A355E9EBE5}" srcOrd="7" destOrd="0" presId="urn:microsoft.com/office/officeart/2005/8/layout/chevron1"/>
    <dgm:cxn modelId="{D723A804-76E0-D04A-AD15-DEFDA01E0647}" type="presParOf" srcId="{FCA7F4F1-187E-4BFD-8857-D910A49D64FC}" destId="{78D18FCE-8185-4A53-83AC-66DB028586E6}" srcOrd="8" destOrd="0" presId="urn:microsoft.com/office/officeart/2005/8/layout/chevron1"/>
    <dgm:cxn modelId="{566D89C5-3C87-B447-B29D-0017B7CE7E99}" type="presParOf" srcId="{FCA7F4F1-187E-4BFD-8857-D910A49D64FC}" destId="{CFA200E2-5341-4C94-A001-5BF8FA998598}" srcOrd="9" destOrd="0" presId="urn:microsoft.com/office/officeart/2005/8/layout/chevron1"/>
    <dgm:cxn modelId="{1A754AAA-7D6B-8F45-9711-63EDE3604336}" type="presParOf" srcId="{FCA7F4F1-187E-4BFD-8857-D910A49D64FC}" destId="{BEB230C9-B3A8-49B3-94C6-AB0A379C5885}" srcOrd="10" destOrd="0" presId="urn:microsoft.com/office/officeart/2005/8/layout/chevron1"/>
    <dgm:cxn modelId="{5B9E6521-8511-074E-9081-9F52D887EE40}" type="presParOf" srcId="{FCA7F4F1-187E-4BFD-8857-D910A49D64FC}" destId="{A759BB46-1119-4221-9702-716B14DB8489}" srcOrd="11" destOrd="0" presId="urn:microsoft.com/office/officeart/2005/8/layout/chevron1"/>
    <dgm:cxn modelId="{00E343F6-EB5B-A94B-8F9E-750553B2D6EC}" type="presParOf" srcId="{FCA7F4F1-187E-4BFD-8857-D910A49D64FC}" destId="{0039892C-F320-4817-A85A-69564218E251}" srcOrd="12" destOrd="0" presId="urn:microsoft.com/office/officeart/2005/8/layout/chevron1"/>
    <dgm:cxn modelId="{E47B7567-20B4-6240-9280-D4926E514890}" type="presParOf" srcId="{FCA7F4F1-187E-4BFD-8857-D910A49D64FC}" destId="{914BD747-3539-4CC1-A315-32BF093E73FC}" srcOrd="13" destOrd="0" presId="urn:microsoft.com/office/officeart/2005/8/layout/chevron1"/>
    <dgm:cxn modelId="{F4BB463A-0831-F146-9F48-4AC050B097E2}" type="presParOf" srcId="{FCA7F4F1-187E-4BFD-8857-D910A49D64FC}" destId="{C14D6DCF-FBBC-4DD7-B69C-07D2A3299035}" srcOrd="14" destOrd="0" presId="urn:microsoft.com/office/officeart/2005/8/layout/chevron1"/>
    <dgm:cxn modelId="{391DE256-ED23-2D43-A18E-FD5FBEDFB18D}" type="presParOf" srcId="{FCA7F4F1-187E-4BFD-8857-D910A49D64FC}" destId="{BCD82CD1-F1A0-4F3F-A914-F76A18AE28C5}" srcOrd="15" destOrd="0" presId="urn:microsoft.com/office/officeart/2005/8/layout/chevron1"/>
    <dgm:cxn modelId="{2BA475A8-3678-864B-B459-FC5245D0C035}" type="presParOf" srcId="{FCA7F4F1-187E-4BFD-8857-D910A49D64FC}" destId="{975BA3FF-EEDC-4513-A449-B9A87478C823}" srcOrd="16" destOrd="0" presId="urn:microsoft.com/office/officeart/2005/8/layout/chevron1"/>
    <dgm:cxn modelId="{D3F937F6-5389-F745-A728-DD006A2E84F7}" type="presParOf" srcId="{FCA7F4F1-187E-4BFD-8857-D910A49D64FC}" destId="{DC899C53-B7AB-4F85-A369-3EFCC4197167}" srcOrd="17" destOrd="0" presId="urn:microsoft.com/office/officeart/2005/8/layout/chevron1"/>
    <dgm:cxn modelId="{7D9CB428-E06E-924D-82F4-D9F6AFF56C41}"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4B5DE9D6-ED07-4F57-A3A6-6695EBD0BD01}">
      <dgm:prSet phldrT="[Text]"/>
      <dgm:spPr>
        <a:solidFill>
          <a:srgbClr val="006600"/>
        </a:solidFill>
      </dgm:spPr>
      <dgm:t>
        <a:bodyPr/>
        <a:lstStyle/>
        <a:p>
          <a:endParaRPr lang="en-US" dirty="0"/>
        </a:p>
      </dgm:t>
    </dgm:pt>
    <dgm:pt modelId="{DF04EC75-B10F-4AF9-9904-5CE86FFFDAB4}" type="parTrans" cxnId="{198FA73D-0181-44B9-9A42-DF8B5F7E8A7B}">
      <dgm:prSet/>
      <dgm:spPr/>
      <dgm:t>
        <a:bodyPr/>
        <a:lstStyle/>
        <a:p>
          <a:endParaRPr lang="en-US"/>
        </a:p>
      </dgm:t>
    </dgm:pt>
    <dgm:pt modelId="{50DA021E-AA1E-4716-9651-AB12594B41B9}" type="sibTrans" cxnId="{198FA73D-0181-44B9-9A42-DF8B5F7E8A7B}">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597AF3D5-1C0C-418B-BAD1-196F5C00C3F1}">
      <dgm:prSet phldrT="[Text]"/>
      <dgm:spPr>
        <a:solidFill>
          <a:srgbClr val="006600"/>
        </a:solidFill>
      </dgm:spPr>
      <dgm:t>
        <a:bodyPr/>
        <a:lstStyle/>
        <a:p>
          <a:endParaRPr lang="en-US" dirty="0"/>
        </a:p>
      </dgm:t>
    </dgm:pt>
    <dgm:pt modelId="{C463ECD3-4C5A-4E61-BC18-D1E533E40E45}" type="parTrans" cxnId="{C93E7FB6-2F48-467A-A6AA-165747C9130E}">
      <dgm:prSet/>
      <dgm:spPr/>
      <dgm:t>
        <a:bodyPr/>
        <a:lstStyle/>
        <a:p>
          <a:endParaRPr lang="en-US"/>
        </a:p>
      </dgm:t>
    </dgm:pt>
    <dgm:pt modelId="{C0E2078C-4C81-421D-805B-71C79E15BF87}" type="sibTrans" cxnId="{C93E7FB6-2F48-467A-A6AA-165747C9130E}">
      <dgm:prSet/>
      <dgm:spPr/>
      <dgm:t>
        <a:bodyPr/>
        <a:lstStyle/>
        <a:p>
          <a:endParaRPr lang="en-US"/>
        </a:p>
      </dgm:t>
    </dgm:pt>
    <dgm:pt modelId="{4B03C200-1796-4B6A-AF18-0DCB58223855}">
      <dgm:prSet phldrT="[Text]"/>
      <dgm:spPr>
        <a:solidFill>
          <a:srgbClr val="006600"/>
        </a:solidFill>
      </dgm:spPr>
      <dgm:t>
        <a:bodyPr/>
        <a:lstStyle/>
        <a:p>
          <a:endParaRPr lang="en-US" dirty="0"/>
        </a:p>
      </dgm:t>
    </dgm:pt>
    <dgm:pt modelId="{F9D95777-C9E6-41E5-BF1C-897D04BE675F}" type="parTrans" cxnId="{93148C68-6196-4C61-846F-D2A5C658314B}">
      <dgm:prSet/>
      <dgm:spPr/>
      <dgm:t>
        <a:bodyPr/>
        <a:lstStyle/>
        <a:p>
          <a:endParaRPr lang="en-US"/>
        </a:p>
      </dgm:t>
    </dgm:pt>
    <dgm:pt modelId="{46A4909C-6163-4DC4-A102-24544F87EBFF}" type="sibTrans" cxnId="{93148C68-6196-4C61-846F-D2A5C658314B}">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AF78AB66-F008-4D86-A145-B50CA67D9597}" type="pres">
      <dgm:prSet presAssocID="{4B03C200-1796-4B6A-AF18-0DCB58223855}" presName="parTxOnly" presStyleLbl="node1" presStyleIdx="3" presStyleCnt="10">
        <dgm:presLayoutVars>
          <dgm:chMax val="0"/>
          <dgm:chPref val="0"/>
          <dgm:bulletEnabled val="1"/>
        </dgm:presLayoutVars>
      </dgm:prSet>
      <dgm:spPr/>
      <dgm:t>
        <a:bodyPr/>
        <a:lstStyle/>
        <a:p>
          <a:endParaRPr lang="en-US"/>
        </a:p>
      </dgm:t>
    </dgm:pt>
    <dgm:pt modelId="{7178BA35-9439-4B0B-A223-32A355E9EBE5}" type="pres">
      <dgm:prSet presAssocID="{46A4909C-6163-4DC4-A102-24544F87EBFF}" presName="parTxOnlySpace" presStyleCnt="0"/>
      <dgm:spPr/>
    </dgm:pt>
    <dgm:pt modelId="{78D18FCE-8185-4A53-83AC-66DB028586E6}" type="pres">
      <dgm:prSet presAssocID="{98DB2C5A-61DF-4AB6-8D3E-A8D1FA2DCA45}" presName="parTxOnly" presStyleLbl="node1" presStyleIdx="4"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BEB230C9-B3A8-49B3-94C6-AB0A379C5885}" type="pres">
      <dgm:prSet presAssocID="{597AF3D5-1C0C-418B-BAD1-196F5C00C3F1}" presName="parTxOnly" presStyleLbl="node1" presStyleIdx="5" presStyleCnt="10">
        <dgm:presLayoutVars>
          <dgm:chMax val="0"/>
          <dgm:chPref val="0"/>
          <dgm:bulletEnabled val="1"/>
        </dgm:presLayoutVars>
      </dgm:prSet>
      <dgm:spPr/>
      <dgm:t>
        <a:bodyPr/>
        <a:lstStyle/>
        <a:p>
          <a:endParaRPr lang="en-US"/>
        </a:p>
      </dgm:t>
    </dgm:pt>
    <dgm:pt modelId="{A759BB46-1119-4221-9702-716B14DB8489}" type="pres">
      <dgm:prSet presAssocID="{C0E2078C-4C81-421D-805B-71C79E15BF87}" presName="parTxOnlySpace" presStyleCnt="0"/>
      <dgm:spPr/>
    </dgm:pt>
    <dgm:pt modelId="{0039892C-F320-4817-A85A-69564218E251}" type="pres">
      <dgm:prSet presAssocID="{4B5DE9D6-ED07-4F57-A3A6-6695EBD0BD01}" presName="parTxOnly" presStyleLbl="node1" presStyleIdx="6" presStyleCnt="10" custLinFactNeighborX="68962" custLinFactNeighborY="10535">
        <dgm:presLayoutVars>
          <dgm:chMax val="0"/>
          <dgm:chPref val="0"/>
          <dgm:bulletEnabled val="1"/>
        </dgm:presLayoutVars>
      </dgm:prSet>
      <dgm:spPr/>
      <dgm:t>
        <a:bodyPr/>
        <a:lstStyle/>
        <a:p>
          <a:endParaRPr lang="en-US"/>
        </a:p>
      </dgm:t>
    </dgm:pt>
    <dgm:pt modelId="{914BD747-3539-4CC1-A315-32BF093E73FC}" type="pres">
      <dgm:prSet presAssocID="{50DA021E-AA1E-4716-9651-AB12594B41B9}" presName="parTxOnlySpace" presStyleCnt="0"/>
      <dgm:spPr/>
    </dgm:pt>
    <dgm:pt modelId="{C14D6DCF-FBBC-4DD7-B69C-07D2A3299035}" type="pres">
      <dgm:prSet presAssocID="{E7362FE8-48E0-4CB4-AA50-358BE2945D02}" presName="parTxOnly" presStyleLbl="node1" presStyleIdx="7"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5BA3FF-EEDC-4513-A449-B9A87478C823}" type="pres">
      <dgm:prSet presAssocID="{9DF4070E-7A8B-4E47-8DD4-236774B73D33}" presName="parTxOnly" presStyleLbl="node1" presStyleIdx="8" presStyleCnt="10">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C04B939C-540F-1642-9342-E244AF9A896E}" type="presOf" srcId="{4B03C200-1796-4B6A-AF18-0DCB58223855}" destId="{AF78AB66-F008-4D86-A145-B50CA67D9597}" srcOrd="0" destOrd="0" presId="urn:microsoft.com/office/officeart/2005/8/layout/chevron1"/>
    <dgm:cxn modelId="{ADD1E717-8B78-BA4E-970B-CE0AFD393825}" type="presOf" srcId="{9DF4070E-7A8B-4E47-8DD4-236774B73D33}" destId="{975BA3FF-EEDC-4513-A449-B9A87478C823}" srcOrd="0" destOrd="0" presId="urn:microsoft.com/office/officeart/2005/8/layout/chevron1"/>
    <dgm:cxn modelId="{A68C89E4-B0AB-E045-8469-D88298AEA6A4}" type="presOf" srcId="{AAACCAC9-C263-47B9-AD6C-EAEAFF61C06D}" destId="{976A23DE-62C8-44D9-BF17-DB2D8A6AB6EA}" srcOrd="0" destOrd="0" presId="urn:microsoft.com/office/officeart/2005/8/layout/chevron1"/>
    <dgm:cxn modelId="{5893B135-78E6-FB4C-A1A4-2B28265CFD5C}" type="presOf" srcId="{4B5DE9D6-ED07-4F57-A3A6-6695EBD0BD01}" destId="{0039892C-F320-4817-A85A-69564218E251}" srcOrd="0" destOrd="0" presId="urn:microsoft.com/office/officeart/2005/8/layout/chevron1"/>
    <dgm:cxn modelId="{198FA73D-0181-44B9-9A42-DF8B5F7E8A7B}" srcId="{818245FB-1EBF-4EB2-AC59-C35F8D826F8C}" destId="{4B5DE9D6-ED07-4F57-A3A6-6695EBD0BD01}" srcOrd="6" destOrd="0" parTransId="{DF04EC75-B10F-4AF9-9904-5CE86FFFDAB4}" sibTransId="{50DA021E-AA1E-4716-9651-AB12594B41B9}"/>
    <dgm:cxn modelId="{AFF78E97-C19D-4357-BF1D-15EDE32C816C}" srcId="{818245FB-1EBF-4EB2-AC59-C35F8D826F8C}" destId="{E7362FE8-48E0-4CB4-AA50-358BE2945D02}" srcOrd="7" destOrd="0" parTransId="{6F462120-10DD-4229-AF71-A70D0CFABA8E}" sibTransId="{F4B79E4A-E797-46E1-AD7E-FDE96F17B42F}"/>
    <dgm:cxn modelId="{6404AF4A-F3E2-4269-A332-33366DBD0F7B}" srcId="{818245FB-1EBF-4EB2-AC59-C35F8D826F8C}" destId="{0191F329-D8EA-41C8-B71D-9BA3323454E7}" srcOrd="2" destOrd="0" parTransId="{E57FED04-19D6-4669-AB75-BF8C761E47DF}" sibTransId="{12CE4F72-8968-42D8-AF65-8F891AD4E0C3}"/>
    <dgm:cxn modelId="{E53B8EDA-11E6-F24F-9552-0AFE9A8BCEE8}" type="presOf" srcId="{0191F329-D8EA-41C8-B71D-9BA3323454E7}" destId="{9ADB40B0-806B-4EE7-9F19-AE3F0E520EB3}" srcOrd="0" destOrd="0" presId="urn:microsoft.com/office/officeart/2005/8/layout/chevron1"/>
    <dgm:cxn modelId="{034CD475-7631-F243-B222-DA191E4B5566}" type="presOf" srcId="{0AE6261A-14A6-42B9-AB87-4317F48BB85E}" destId="{C37E55D1-CA4F-406E-A951-C83C8B8DD6FF}" srcOrd="0" destOrd="0" presId="urn:microsoft.com/office/officeart/2005/8/layout/chevron1"/>
    <dgm:cxn modelId="{4E1B823D-570C-4C6E-A38A-43086BE68846}" srcId="{818245FB-1EBF-4EB2-AC59-C35F8D826F8C}" destId="{9DF4070E-7A8B-4E47-8DD4-236774B73D33}" srcOrd="8" destOrd="0" parTransId="{8C8D9C1B-B181-4930-AF8C-3AE549685114}" sibTransId="{864E6D59-98D3-4787-B5EF-A40EB1BDFBDC}"/>
    <dgm:cxn modelId="{93148C68-6196-4C61-846F-D2A5C658314B}" srcId="{818245FB-1EBF-4EB2-AC59-C35F8D826F8C}" destId="{4B03C200-1796-4B6A-AF18-0DCB58223855}" srcOrd="3" destOrd="0" parTransId="{F9D95777-C9E6-41E5-BF1C-897D04BE675F}" sibTransId="{46A4909C-6163-4DC4-A102-24544F87EBFF}"/>
    <dgm:cxn modelId="{066BB65A-3090-4EA6-9997-5ABE10F678D7}" srcId="{818245FB-1EBF-4EB2-AC59-C35F8D826F8C}" destId="{98DB2C5A-61DF-4AB6-8D3E-A8D1FA2DCA45}" srcOrd="4" destOrd="0" parTransId="{B822AF11-2324-4C69-8EFE-DA3BEC201D37}" sibTransId="{F7F96045-C28C-483F-87A8-05065C4AB233}"/>
    <dgm:cxn modelId="{648232BB-C87A-46D2-BA4C-8C58A0394E84}" srcId="{818245FB-1EBF-4EB2-AC59-C35F8D826F8C}" destId="{AAACCAC9-C263-47B9-AD6C-EAEAFF61C06D}" srcOrd="9" destOrd="0" parTransId="{03BDC714-3B9A-4078-A2A2-AD99CC4CE20C}" sibTransId="{B714BFC4-11DD-471D-9ABA-BE6FA8AA11B8}"/>
    <dgm:cxn modelId="{5C374246-C324-504A-ACC5-0833A9F2D7B0}" type="presOf" srcId="{DE6A61A8-B509-4EE4-BCE8-F1E5172F5A42}" destId="{5E867F58-1B9B-49B8-810D-568E365D265B}"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C93E7FB6-2F48-467A-A6AA-165747C9130E}" srcId="{818245FB-1EBF-4EB2-AC59-C35F8D826F8C}" destId="{597AF3D5-1C0C-418B-BAD1-196F5C00C3F1}" srcOrd="5" destOrd="0" parTransId="{C463ECD3-4C5A-4E61-BC18-D1E533E40E45}" sibTransId="{C0E2078C-4C81-421D-805B-71C79E15BF87}"/>
    <dgm:cxn modelId="{FDB73791-1F85-9F41-9E65-5E2A0C59A2CC}" type="presOf" srcId="{98DB2C5A-61DF-4AB6-8D3E-A8D1FA2DCA45}" destId="{78D18FCE-8185-4A53-83AC-66DB028586E6}" srcOrd="0" destOrd="0" presId="urn:microsoft.com/office/officeart/2005/8/layout/chevron1"/>
    <dgm:cxn modelId="{29F7D918-452F-494C-A5BA-C0E63BB4FA30}" type="presOf" srcId="{818245FB-1EBF-4EB2-AC59-C35F8D826F8C}" destId="{FCA7F4F1-187E-4BFD-8857-D910A49D64FC}" srcOrd="0" destOrd="0" presId="urn:microsoft.com/office/officeart/2005/8/layout/chevron1"/>
    <dgm:cxn modelId="{704C3631-8DF5-6F47-94FF-C63B3E5D150C}" type="presOf" srcId="{E7362FE8-48E0-4CB4-AA50-358BE2945D02}" destId="{C14D6DCF-FBBC-4DD7-B69C-07D2A3299035}" srcOrd="0" destOrd="0" presId="urn:microsoft.com/office/officeart/2005/8/layout/chevron1"/>
    <dgm:cxn modelId="{CE1113ED-2BE0-254C-984D-2F70F35CC41A}" type="presOf" srcId="{597AF3D5-1C0C-418B-BAD1-196F5C00C3F1}" destId="{BEB230C9-B3A8-49B3-94C6-AB0A379C5885}" srcOrd="0" destOrd="0" presId="urn:microsoft.com/office/officeart/2005/8/layout/chevron1"/>
    <dgm:cxn modelId="{C8B59C6E-8ADA-4568-B634-F8333FDC53A1}" srcId="{818245FB-1EBF-4EB2-AC59-C35F8D826F8C}" destId="{DE6A61A8-B509-4EE4-BCE8-F1E5172F5A42}" srcOrd="1" destOrd="0" parTransId="{0D5F6924-1DFF-40F2-898D-703917CE9EEE}" sibTransId="{69E4FAEB-3422-45FF-AA75-4F9D2C72A859}"/>
    <dgm:cxn modelId="{64DB64AF-41D6-5647-8936-DAC3BC395C18}" type="presParOf" srcId="{FCA7F4F1-187E-4BFD-8857-D910A49D64FC}" destId="{C37E55D1-CA4F-406E-A951-C83C8B8DD6FF}" srcOrd="0" destOrd="0" presId="urn:microsoft.com/office/officeart/2005/8/layout/chevron1"/>
    <dgm:cxn modelId="{375C32FB-0C7D-9144-B1BA-B944D0BD9FB3}" type="presParOf" srcId="{FCA7F4F1-187E-4BFD-8857-D910A49D64FC}" destId="{A6481A9D-219E-4C33-940E-099C1BCD007E}" srcOrd="1" destOrd="0" presId="urn:microsoft.com/office/officeart/2005/8/layout/chevron1"/>
    <dgm:cxn modelId="{D03B626E-2F1B-1A41-94EF-1A7AF120BBE0}" type="presParOf" srcId="{FCA7F4F1-187E-4BFD-8857-D910A49D64FC}" destId="{5E867F58-1B9B-49B8-810D-568E365D265B}" srcOrd="2" destOrd="0" presId="urn:microsoft.com/office/officeart/2005/8/layout/chevron1"/>
    <dgm:cxn modelId="{39A0ED4B-C2D9-5D47-A2DB-9B6CA6164553}" type="presParOf" srcId="{FCA7F4F1-187E-4BFD-8857-D910A49D64FC}" destId="{16BD6973-1F80-4CD7-B2C1-FB4341E90E21}" srcOrd="3" destOrd="0" presId="urn:microsoft.com/office/officeart/2005/8/layout/chevron1"/>
    <dgm:cxn modelId="{194E0AF6-28BA-0145-80BE-364FAC471594}" type="presParOf" srcId="{FCA7F4F1-187E-4BFD-8857-D910A49D64FC}" destId="{9ADB40B0-806B-4EE7-9F19-AE3F0E520EB3}" srcOrd="4" destOrd="0" presId="urn:microsoft.com/office/officeart/2005/8/layout/chevron1"/>
    <dgm:cxn modelId="{F49BDDC6-B78A-5240-9B3B-BF696A909B49}" type="presParOf" srcId="{FCA7F4F1-187E-4BFD-8857-D910A49D64FC}" destId="{39162475-4948-4DDC-A4AA-3DF41C17442F}" srcOrd="5" destOrd="0" presId="urn:microsoft.com/office/officeart/2005/8/layout/chevron1"/>
    <dgm:cxn modelId="{1014F26C-7539-4C41-A95D-27F6E2481ED7}" type="presParOf" srcId="{FCA7F4F1-187E-4BFD-8857-D910A49D64FC}" destId="{AF78AB66-F008-4D86-A145-B50CA67D9597}" srcOrd="6" destOrd="0" presId="urn:microsoft.com/office/officeart/2005/8/layout/chevron1"/>
    <dgm:cxn modelId="{8450C7AD-1F43-1141-A12E-9C19F8AC410D}" type="presParOf" srcId="{FCA7F4F1-187E-4BFD-8857-D910A49D64FC}" destId="{7178BA35-9439-4B0B-A223-32A355E9EBE5}" srcOrd="7" destOrd="0" presId="urn:microsoft.com/office/officeart/2005/8/layout/chevron1"/>
    <dgm:cxn modelId="{ED6EBFF6-C311-724E-A6FA-24FBEB996C67}" type="presParOf" srcId="{FCA7F4F1-187E-4BFD-8857-D910A49D64FC}" destId="{78D18FCE-8185-4A53-83AC-66DB028586E6}" srcOrd="8" destOrd="0" presId="urn:microsoft.com/office/officeart/2005/8/layout/chevron1"/>
    <dgm:cxn modelId="{EE3C1FE2-C6C4-3A44-8EFC-4391FA8C6DAC}" type="presParOf" srcId="{FCA7F4F1-187E-4BFD-8857-D910A49D64FC}" destId="{CFA200E2-5341-4C94-A001-5BF8FA998598}" srcOrd="9" destOrd="0" presId="urn:microsoft.com/office/officeart/2005/8/layout/chevron1"/>
    <dgm:cxn modelId="{42EF6D7B-3798-A84F-BF79-E6DF8AD8DEA9}" type="presParOf" srcId="{FCA7F4F1-187E-4BFD-8857-D910A49D64FC}" destId="{BEB230C9-B3A8-49B3-94C6-AB0A379C5885}" srcOrd="10" destOrd="0" presId="urn:microsoft.com/office/officeart/2005/8/layout/chevron1"/>
    <dgm:cxn modelId="{D5B20252-E0D1-5043-8789-5811B07E7638}" type="presParOf" srcId="{FCA7F4F1-187E-4BFD-8857-D910A49D64FC}" destId="{A759BB46-1119-4221-9702-716B14DB8489}" srcOrd="11" destOrd="0" presId="urn:microsoft.com/office/officeart/2005/8/layout/chevron1"/>
    <dgm:cxn modelId="{EF9DEF2A-4870-CC4E-B285-FBE0A420BC66}" type="presParOf" srcId="{FCA7F4F1-187E-4BFD-8857-D910A49D64FC}" destId="{0039892C-F320-4817-A85A-69564218E251}" srcOrd="12" destOrd="0" presId="urn:microsoft.com/office/officeart/2005/8/layout/chevron1"/>
    <dgm:cxn modelId="{EF078974-F074-9B48-8F4A-02ACED76EF36}" type="presParOf" srcId="{FCA7F4F1-187E-4BFD-8857-D910A49D64FC}" destId="{914BD747-3539-4CC1-A315-32BF093E73FC}" srcOrd="13" destOrd="0" presId="urn:microsoft.com/office/officeart/2005/8/layout/chevron1"/>
    <dgm:cxn modelId="{357DF57C-6750-9042-8754-369F28278516}" type="presParOf" srcId="{FCA7F4F1-187E-4BFD-8857-D910A49D64FC}" destId="{C14D6DCF-FBBC-4DD7-B69C-07D2A3299035}" srcOrd="14" destOrd="0" presId="urn:microsoft.com/office/officeart/2005/8/layout/chevron1"/>
    <dgm:cxn modelId="{CE446E42-2EC7-D54F-8C57-8D38DE063C16}" type="presParOf" srcId="{FCA7F4F1-187E-4BFD-8857-D910A49D64FC}" destId="{BCD82CD1-F1A0-4F3F-A914-F76A18AE28C5}" srcOrd="15" destOrd="0" presId="urn:microsoft.com/office/officeart/2005/8/layout/chevron1"/>
    <dgm:cxn modelId="{929C788A-57D1-7F46-9EB7-635D654ACA9B}" type="presParOf" srcId="{FCA7F4F1-187E-4BFD-8857-D910A49D64FC}" destId="{975BA3FF-EEDC-4513-A449-B9A87478C823}" srcOrd="16" destOrd="0" presId="urn:microsoft.com/office/officeart/2005/8/layout/chevron1"/>
    <dgm:cxn modelId="{5E2A696B-306A-0F44-9712-45454245AB79}" type="presParOf" srcId="{FCA7F4F1-187E-4BFD-8857-D910A49D64FC}" destId="{DC899C53-B7AB-4F85-A369-3EFCC4197167}" srcOrd="17" destOrd="0" presId="urn:microsoft.com/office/officeart/2005/8/layout/chevron1"/>
    <dgm:cxn modelId="{8F35CD9B-6977-C84C-B986-77AB896C089A}"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597AF3D5-1C0C-418B-BAD1-196F5C00C3F1}">
      <dgm:prSet phldrT="[Text]"/>
      <dgm:spPr>
        <a:solidFill>
          <a:srgbClr val="006600"/>
        </a:solidFill>
      </dgm:spPr>
      <dgm:t>
        <a:bodyPr/>
        <a:lstStyle/>
        <a:p>
          <a:endParaRPr lang="en-US" dirty="0"/>
        </a:p>
      </dgm:t>
    </dgm:pt>
    <dgm:pt modelId="{C463ECD3-4C5A-4E61-BC18-D1E533E40E45}" type="parTrans" cxnId="{C93E7FB6-2F48-467A-A6AA-165747C9130E}">
      <dgm:prSet/>
      <dgm:spPr/>
      <dgm:t>
        <a:bodyPr/>
        <a:lstStyle/>
        <a:p>
          <a:endParaRPr lang="en-US"/>
        </a:p>
      </dgm:t>
    </dgm:pt>
    <dgm:pt modelId="{C0E2078C-4C81-421D-805B-71C79E15BF87}" type="sibTrans" cxnId="{C93E7FB6-2F48-467A-A6AA-165747C9130E}">
      <dgm:prSet/>
      <dgm:spPr/>
      <dgm:t>
        <a:bodyPr/>
        <a:lstStyle/>
        <a:p>
          <a:endParaRPr lang="en-US"/>
        </a:p>
      </dgm:t>
    </dgm:pt>
    <dgm:pt modelId="{4B03C200-1796-4B6A-AF18-0DCB58223855}">
      <dgm:prSet phldrT="[Text]"/>
      <dgm:spPr>
        <a:solidFill>
          <a:srgbClr val="006600"/>
        </a:solidFill>
      </dgm:spPr>
      <dgm:t>
        <a:bodyPr/>
        <a:lstStyle/>
        <a:p>
          <a:endParaRPr lang="en-US" dirty="0"/>
        </a:p>
      </dgm:t>
    </dgm:pt>
    <dgm:pt modelId="{F9D95777-C9E6-41E5-BF1C-897D04BE675F}" type="parTrans" cxnId="{93148C68-6196-4C61-846F-D2A5C658314B}">
      <dgm:prSet/>
      <dgm:spPr/>
      <dgm:t>
        <a:bodyPr/>
        <a:lstStyle/>
        <a:p>
          <a:endParaRPr lang="en-US"/>
        </a:p>
      </dgm:t>
    </dgm:pt>
    <dgm:pt modelId="{46A4909C-6163-4DC4-A102-24544F87EBFF}" type="sibTrans" cxnId="{93148C68-6196-4C61-846F-D2A5C658314B}">
      <dgm:prSet/>
      <dgm:spPr/>
      <dgm:t>
        <a:bodyPr/>
        <a:lstStyle/>
        <a:p>
          <a:endParaRPr lang="en-US"/>
        </a:p>
      </dgm:t>
    </dgm:pt>
    <dgm:pt modelId="{F7F8B801-B493-45E9-A8C8-7CE5C8C77FDE}">
      <dgm:prSet phldrT="[Text]"/>
      <dgm:spPr>
        <a:solidFill>
          <a:srgbClr val="006600"/>
        </a:solidFill>
      </dgm:spPr>
      <dgm:t>
        <a:bodyPr/>
        <a:lstStyle/>
        <a:p>
          <a:endParaRPr lang="en-US" dirty="0"/>
        </a:p>
      </dgm:t>
    </dgm:pt>
    <dgm:pt modelId="{2F6A5A3E-C208-401C-BC9C-378AA4449BBC}" type="parTrans" cxnId="{FDB6A484-2826-4FB9-BD5C-AD3D63CEE9EF}">
      <dgm:prSet/>
      <dgm:spPr/>
      <dgm:t>
        <a:bodyPr/>
        <a:lstStyle/>
        <a:p>
          <a:endParaRPr lang="en-US"/>
        </a:p>
      </dgm:t>
    </dgm:pt>
    <dgm:pt modelId="{8DF0E8D7-D28A-45DA-9BC9-742DF68EB574}" type="sibTrans" cxnId="{FDB6A484-2826-4FB9-BD5C-AD3D63CEE9EF}">
      <dgm:prSet/>
      <dgm:spPr/>
      <dgm:t>
        <a:bodyPr/>
        <a:lstStyle/>
        <a:p>
          <a:endParaRPr lang="en-US"/>
        </a:p>
      </dgm:t>
    </dgm:pt>
    <dgm:pt modelId="{0AC5EF95-52EC-4BCC-A41E-4F90C312F7C1}">
      <dgm:prSet phldrT="[Text]"/>
      <dgm:spPr>
        <a:solidFill>
          <a:srgbClr val="006600"/>
        </a:solidFill>
      </dgm:spPr>
      <dgm:t>
        <a:bodyPr/>
        <a:lstStyle/>
        <a:p>
          <a:endParaRPr lang="en-US" dirty="0"/>
        </a:p>
      </dgm:t>
    </dgm:pt>
    <dgm:pt modelId="{558CB8E1-F275-4E84-89D8-E544ECDF9043}" type="parTrans" cxnId="{25F2F90A-D4D0-4AFF-B497-1552692813F9}">
      <dgm:prSet/>
      <dgm:spPr/>
      <dgm:t>
        <a:bodyPr/>
        <a:lstStyle/>
        <a:p>
          <a:endParaRPr lang="en-US"/>
        </a:p>
      </dgm:t>
    </dgm:pt>
    <dgm:pt modelId="{102411FD-5369-4B55-B58B-977519788FC6}" type="sibTrans" cxnId="{25F2F90A-D4D0-4AFF-B497-1552692813F9}">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9ADB40B0-806B-4EE7-9F19-AE3F0E520EB3}" type="pres">
      <dgm:prSet presAssocID="{0191F329-D8EA-41C8-B71D-9BA3323454E7}" presName="parTxOnly" presStyleLbl="node1" presStyleIdx="2"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AF78AB66-F008-4D86-A145-B50CA67D9597}" type="pres">
      <dgm:prSet presAssocID="{4B03C200-1796-4B6A-AF18-0DCB58223855}" presName="parTxOnly" presStyleLbl="node1" presStyleIdx="3" presStyleCnt="10">
        <dgm:presLayoutVars>
          <dgm:chMax val="0"/>
          <dgm:chPref val="0"/>
          <dgm:bulletEnabled val="1"/>
        </dgm:presLayoutVars>
      </dgm:prSet>
      <dgm:spPr/>
      <dgm:t>
        <a:bodyPr/>
        <a:lstStyle/>
        <a:p>
          <a:endParaRPr lang="en-US"/>
        </a:p>
      </dgm:t>
    </dgm:pt>
    <dgm:pt modelId="{7178BA35-9439-4B0B-A223-32A355E9EBE5}" type="pres">
      <dgm:prSet presAssocID="{46A4909C-6163-4DC4-A102-24544F87EBFF}" presName="parTxOnlySpace" presStyleCnt="0"/>
      <dgm:spPr/>
    </dgm:pt>
    <dgm:pt modelId="{78D18FCE-8185-4A53-83AC-66DB028586E6}" type="pres">
      <dgm:prSet presAssocID="{98DB2C5A-61DF-4AB6-8D3E-A8D1FA2DCA45}" presName="parTxOnly" presStyleLbl="node1" presStyleIdx="4"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12BF6259-809C-4C8F-AF54-023B4BB24040}" type="pres">
      <dgm:prSet presAssocID="{F7F8B801-B493-45E9-A8C8-7CE5C8C77FDE}" presName="parTxOnly" presStyleLbl="node1" presStyleIdx="5" presStyleCnt="10">
        <dgm:presLayoutVars>
          <dgm:chMax val="0"/>
          <dgm:chPref val="0"/>
          <dgm:bulletEnabled val="1"/>
        </dgm:presLayoutVars>
      </dgm:prSet>
      <dgm:spPr/>
      <dgm:t>
        <a:bodyPr/>
        <a:lstStyle/>
        <a:p>
          <a:endParaRPr lang="en-US"/>
        </a:p>
      </dgm:t>
    </dgm:pt>
    <dgm:pt modelId="{90035692-7640-4D8D-9DBD-9D11D73F0E49}" type="pres">
      <dgm:prSet presAssocID="{8DF0E8D7-D28A-45DA-9BC9-742DF68EB574}" presName="parTxOnlySpace" presStyleCnt="0"/>
      <dgm:spPr/>
    </dgm:pt>
    <dgm:pt modelId="{AC7E74FB-F4B1-42F8-B182-92ED224F27B6}" type="pres">
      <dgm:prSet presAssocID="{0AC5EF95-52EC-4BCC-A41E-4F90C312F7C1}" presName="parTxOnly" presStyleLbl="node1" presStyleIdx="6" presStyleCnt="10">
        <dgm:presLayoutVars>
          <dgm:chMax val="0"/>
          <dgm:chPref val="0"/>
          <dgm:bulletEnabled val="1"/>
        </dgm:presLayoutVars>
      </dgm:prSet>
      <dgm:spPr/>
      <dgm:t>
        <a:bodyPr/>
        <a:lstStyle/>
        <a:p>
          <a:endParaRPr lang="en-US"/>
        </a:p>
      </dgm:t>
    </dgm:pt>
    <dgm:pt modelId="{63638596-81E5-4CEB-8471-7AD2437712B0}" type="pres">
      <dgm:prSet presAssocID="{102411FD-5369-4B55-B58B-977519788FC6}" presName="parTxOnlySpace" presStyleCnt="0"/>
      <dgm:spPr/>
    </dgm:pt>
    <dgm:pt modelId="{BEB230C9-B3A8-49B3-94C6-AB0A379C5885}" type="pres">
      <dgm:prSet presAssocID="{597AF3D5-1C0C-418B-BAD1-196F5C00C3F1}" presName="parTxOnly" presStyleLbl="node1" presStyleIdx="7" presStyleCnt="10">
        <dgm:presLayoutVars>
          <dgm:chMax val="0"/>
          <dgm:chPref val="0"/>
          <dgm:bulletEnabled val="1"/>
        </dgm:presLayoutVars>
      </dgm:prSet>
      <dgm:spPr/>
      <dgm:t>
        <a:bodyPr/>
        <a:lstStyle/>
        <a:p>
          <a:endParaRPr lang="en-US"/>
        </a:p>
      </dgm:t>
    </dgm:pt>
    <dgm:pt modelId="{A759BB46-1119-4221-9702-716B14DB8489}" type="pres">
      <dgm:prSet presAssocID="{C0E2078C-4C81-421D-805B-71C79E15BF87}" presName="parTxOnlySpace" presStyleCnt="0"/>
      <dgm:spPr/>
    </dgm:pt>
    <dgm:pt modelId="{C14D6DCF-FBBC-4DD7-B69C-07D2A3299035}" type="pres">
      <dgm:prSet presAssocID="{E7362FE8-48E0-4CB4-AA50-358BE2945D02}" presName="parTxOnly" presStyleLbl="node1" presStyleIdx="8" presStyleCnt="10">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976A23DE-62C8-44D9-BF17-DB2D8A6AB6EA}" type="pres">
      <dgm:prSet presAssocID="{AAACCAC9-C263-47B9-AD6C-EAEAFF61C06D}" presName="parTxOnly" presStyleLbl="node1" presStyleIdx="9" presStyleCnt="10">
        <dgm:presLayoutVars>
          <dgm:chMax val="0"/>
          <dgm:chPref val="0"/>
          <dgm:bulletEnabled val="1"/>
        </dgm:presLayoutVars>
      </dgm:prSet>
      <dgm:spPr/>
      <dgm:t>
        <a:bodyPr/>
        <a:lstStyle/>
        <a:p>
          <a:endParaRPr lang="en-US"/>
        </a:p>
      </dgm:t>
    </dgm:pt>
  </dgm:ptLst>
  <dgm:cxnLst>
    <dgm:cxn modelId="{629DCE36-0979-3A41-98A6-97D629059958}" type="presOf" srcId="{98DB2C5A-61DF-4AB6-8D3E-A8D1FA2DCA45}" destId="{78D18FCE-8185-4A53-83AC-66DB028586E6}" srcOrd="0" destOrd="0" presId="urn:microsoft.com/office/officeart/2005/8/layout/chevron1"/>
    <dgm:cxn modelId="{4BC0371F-79CA-CC41-81E3-CFF83A830757}" type="presOf" srcId="{F7F8B801-B493-45E9-A8C8-7CE5C8C77FDE}" destId="{12BF6259-809C-4C8F-AF54-023B4BB24040}" srcOrd="0" destOrd="0" presId="urn:microsoft.com/office/officeart/2005/8/layout/chevron1"/>
    <dgm:cxn modelId="{0DC6D633-2881-534E-B78E-053DA808E6C9}" type="presOf" srcId="{0191F329-D8EA-41C8-B71D-9BA3323454E7}" destId="{9ADB40B0-806B-4EE7-9F19-AE3F0E520EB3}" srcOrd="0" destOrd="0" presId="urn:microsoft.com/office/officeart/2005/8/layout/chevron1"/>
    <dgm:cxn modelId="{A74ED3D3-1E17-0A42-A45A-2A8748C5EF9C}" type="presOf" srcId="{DE6A61A8-B509-4EE4-BCE8-F1E5172F5A42}" destId="{5E867F58-1B9B-49B8-810D-568E365D265B}" srcOrd="0" destOrd="0" presId="urn:microsoft.com/office/officeart/2005/8/layout/chevron1"/>
    <dgm:cxn modelId="{B9B8E9BE-7FCF-1740-931D-797D4F34A3F4}" type="presOf" srcId="{4B03C200-1796-4B6A-AF18-0DCB58223855}" destId="{AF78AB66-F008-4D86-A145-B50CA67D9597}" srcOrd="0" destOrd="0" presId="urn:microsoft.com/office/officeart/2005/8/layout/chevron1"/>
    <dgm:cxn modelId="{25F2F90A-D4D0-4AFF-B497-1552692813F9}" srcId="{818245FB-1EBF-4EB2-AC59-C35F8D826F8C}" destId="{0AC5EF95-52EC-4BCC-A41E-4F90C312F7C1}" srcOrd="6" destOrd="0" parTransId="{558CB8E1-F275-4E84-89D8-E544ECDF9043}" sibTransId="{102411FD-5369-4B55-B58B-977519788FC6}"/>
    <dgm:cxn modelId="{FDB6A484-2826-4FB9-BD5C-AD3D63CEE9EF}" srcId="{818245FB-1EBF-4EB2-AC59-C35F8D826F8C}" destId="{F7F8B801-B493-45E9-A8C8-7CE5C8C77FDE}" srcOrd="5" destOrd="0" parTransId="{2F6A5A3E-C208-401C-BC9C-378AA4449BBC}" sibTransId="{8DF0E8D7-D28A-45DA-9BC9-742DF68EB574}"/>
    <dgm:cxn modelId="{9D0647E3-AA50-3E4B-9F5D-9395421358DE}" type="presOf" srcId="{0AE6261A-14A6-42B9-AB87-4317F48BB85E}" destId="{C37E55D1-CA4F-406E-A951-C83C8B8DD6FF}" srcOrd="0" destOrd="0" presId="urn:microsoft.com/office/officeart/2005/8/layout/chevron1"/>
    <dgm:cxn modelId="{AFF78E97-C19D-4357-BF1D-15EDE32C816C}" srcId="{818245FB-1EBF-4EB2-AC59-C35F8D826F8C}" destId="{E7362FE8-48E0-4CB4-AA50-358BE2945D02}" srcOrd="8" destOrd="0" parTransId="{6F462120-10DD-4229-AF71-A70D0CFABA8E}" sibTransId="{F4B79E4A-E797-46E1-AD7E-FDE96F17B42F}"/>
    <dgm:cxn modelId="{6404AF4A-F3E2-4269-A332-33366DBD0F7B}" srcId="{818245FB-1EBF-4EB2-AC59-C35F8D826F8C}" destId="{0191F329-D8EA-41C8-B71D-9BA3323454E7}" srcOrd="2" destOrd="0" parTransId="{E57FED04-19D6-4669-AB75-BF8C761E47DF}" sibTransId="{12CE4F72-8968-42D8-AF65-8F891AD4E0C3}"/>
    <dgm:cxn modelId="{93148C68-6196-4C61-846F-D2A5C658314B}" srcId="{818245FB-1EBF-4EB2-AC59-C35F8D826F8C}" destId="{4B03C200-1796-4B6A-AF18-0DCB58223855}" srcOrd="3" destOrd="0" parTransId="{F9D95777-C9E6-41E5-BF1C-897D04BE675F}" sibTransId="{46A4909C-6163-4DC4-A102-24544F87EBFF}"/>
    <dgm:cxn modelId="{066BB65A-3090-4EA6-9997-5ABE10F678D7}" srcId="{818245FB-1EBF-4EB2-AC59-C35F8D826F8C}" destId="{98DB2C5A-61DF-4AB6-8D3E-A8D1FA2DCA45}" srcOrd="4" destOrd="0" parTransId="{B822AF11-2324-4C69-8EFE-DA3BEC201D37}" sibTransId="{F7F96045-C28C-483F-87A8-05065C4AB233}"/>
    <dgm:cxn modelId="{A24D130F-572E-9D4E-AF08-9658927D2B68}" type="presOf" srcId="{818245FB-1EBF-4EB2-AC59-C35F8D826F8C}" destId="{FCA7F4F1-187E-4BFD-8857-D910A49D64FC}" srcOrd="0" destOrd="0" presId="urn:microsoft.com/office/officeart/2005/8/layout/chevron1"/>
    <dgm:cxn modelId="{648232BB-C87A-46D2-BA4C-8C58A0394E84}" srcId="{818245FB-1EBF-4EB2-AC59-C35F8D826F8C}" destId="{AAACCAC9-C263-47B9-AD6C-EAEAFF61C06D}" srcOrd="9" destOrd="0" parTransId="{03BDC714-3B9A-4078-A2A2-AD99CC4CE20C}" sibTransId="{B714BFC4-11DD-471D-9ABA-BE6FA8AA11B8}"/>
    <dgm:cxn modelId="{17B5A9FB-DAFD-9942-803D-FA822F946CD3}" type="presOf" srcId="{AAACCAC9-C263-47B9-AD6C-EAEAFF61C06D}" destId="{976A23DE-62C8-44D9-BF17-DB2D8A6AB6EA}"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C93E7FB6-2F48-467A-A6AA-165747C9130E}" srcId="{818245FB-1EBF-4EB2-AC59-C35F8D826F8C}" destId="{597AF3D5-1C0C-418B-BAD1-196F5C00C3F1}" srcOrd="7" destOrd="0" parTransId="{C463ECD3-4C5A-4E61-BC18-D1E533E40E45}" sibTransId="{C0E2078C-4C81-421D-805B-71C79E15BF87}"/>
    <dgm:cxn modelId="{F2C4A258-584C-574C-AF77-9233E44F0C3C}" type="presOf" srcId="{E7362FE8-48E0-4CB4-AA50-358BE2945D02}" destId="{C14D6DCF-FBBC-4DD7-B69C-07D2A3299035}" srcOrd="0" destOrd="0" presId="urn:microsoft.com/office/officeart/2005/8/layout/chevron1"/>
    <dgm:cxn modelId="{1A11A677-D0BA-F54A-B8B3-8031688A709D}" type="presOf" srcId="{597AF3D5-1C0C-418B-BAD1-196F5C00C3F1}" destId="{BEB230C9-B3A8-49B3-94C6-AB0A379C5885}" srcOrd="0" destOrd="0" presId="urn:microsoft.com/office/officeart/2005/8/layout/chevron1"/>
    <dgm:cxn modelId="{7321CAED-C069-F040-BF62-7559A59638B9}" type="presOf" srcId="{0AC5EF95-52EC-4BCC-A41E-4F90C312F7C1}" destId="{AC7E74FB-F4B1-42F8-B182-92ED224F27B6}" srcOrd="0" destOrd="0" presId="urn:microsoft.com/office/officeart/2005/8/layout/chevron1"/>
    <dgm:cxn modelId="{C8B59C6E-8ADA-4568-B634-F8333FDC53A1}" srcId="{818245FB-1EBF-4EB2-AC59-C35F8D826F8C}" destId="{DE6A61A8-B509-4EE4-BCE8-F1E5172F5A42}" srcOrd="1" destOrd="0" parTransId="{0D5F6924-1DFF-40F2-898D-703917CE9EEE}" sibTransId="{69E4FAEB-3422-45FF-AA75-4F9D2C72A859}"/>
    <dgm:cxn modelId="{E95EEE71-9A05-E346-85BE-314534FC791C}" type="presParOf" srcId="{FCA7F4F1-187E-4BFD-8857-D910A49D64FC}" destId="{C37E55D1-CA4F-406E-A951-C83C8B8DD6FF}" srcOrd="0" destOrd="0" presId="urn:microsoft.com/office/officeart/2005/8/layout/chevron1"/>
    <dgm:cxn modelId="{CD4334E0-022F-4249-9AB7-325B2CA46ECE}" type="presParOf" srcId="{FCA7F4F1-187E-4BFD-8857-D910A49D64FC}" destId="{A6481A9D-219E-4C33-940E-099C1BCD007E}" srcOrd="1" destOrd="0" presId="urn:microsoft.com/office/officeart/2005/8/layout/chevron1"/>
    <dgm:cxn modelId="{8A8ABF3B-E0F8-A349-94F6-61AFB697245A}" type="presParOf" srcId="{FCA7F4F1-187E-4BFD-8857-D910A49D64FC}" destId="{5E867F58-1B9B-49B8-810D-568E365D265B}" srcOrd="2" destOrd="0" presId="urn:microsoft.com/office/officeart/2005/8/layout/chevron1"/>
    <dgm:cxn modelId="{2F22CC36-C984-8E45-AA9F-0F3C8715725F}" type="presParOf" srcId="{FCA7F4F1-187E-4BFD-8857-D910A49D64FC}" destId="{16BD6973-1F80-4CD7-B2C1-FB4341E90E21}" srcOrd="3" destOrd="0" presId="urn:microsoft.com/office/officeart/2005/8/layout/chevron1"/>
    <dgm:cxn modelId="{89EBC563-8657-FF4B-AD0E-8E398B9F09C9}" type="presParOf" srcId="{FCA7F4F1-187E-4BFD-8857-D910A49D64FC}" destId="{9ADB40B0-806B-4EE7-9F19-AE3F0E520EB3}" srcOrd="4" destOrd="0" presId="urn:microsoft.com/office/officeart/2005/8/layout/chevron1"/>
    <dgm:cxn modelId="{30AA1CA5-3468-7545-9EDB-3FA55C9A2EF3}" type="presParOf" srcId="{FCA7F4F1-187E-4BFD-8857-D910A49D64FC}" destId="{39162475-4948-4DDC-A4AA-3DF41C17442F}" srcOrd="5" destOrd="0" presId="urn:microsoft.com/office/officeart/2005/8/layout/chevron1"/>
    <dgm:cxn modelId="{E3EE5090-E040-0946-BA5F-CDB2EA6E5956}" type="presParOf" srcId="{FCA7F4F1-187E-4BFD-8857-D910A49D64FC}" destId="{AF78AB66-F008-4D86-A145-B50CA67D9597}" srcOrd="6" destOrd="0" presId="urn:microsoft.com/office/officeart/2005/8/layout/chevron1"/>
    <dgm:cxn modelId="{B08D94A0-AC6D-5C43-ABBB-C7FC6AFA599A}" type="presParOf" srcId="{FCA7F4F1-187E-4BFD-8857-D910A49D64FC}" destId="{7178BA35-9439-4B0B-A223-32A355E9EBE5}" srcOrd="7" destOrd="0" presId="urn:microsoft.com/office/officeart/2005/8/layout/chevron1"/>
    <dgm:cxn modelId="{774FC812-B0FC-5C4B-8935-9FFA46D609FB}" type="presParOf" srcId="{FCA7F4F1-187E-4BFD-8857-D910A49D64FC}" destId="{78D18FCE-8185-4A53-83AC-66DB028586E6}" srcOrd="8" destOrd="0" presId="urn:microsoft.com/office/officeart/2005/8/layout/chevron1"/>
    <dgm:cxn modelId="{585A1AFC-9969-1640-9B9B-362D24F4BB28}" type="presParOf" srcId="{FCA7F4F1-187E-4BFD-8857-D910A49D64FC}" destId="{CFA200E2-5341-4C94-A001-5BF8FA998598}" srcOrd="9" destOrd="0" presId="urn:microsoft.com/office/officeart/2005/8/layout/chevron1"/>
    <dgm:cxn modelId="{1A1F097E-F705-E846-824A-61041B69B70C}" type="presParOf" srcId="{FCA7F4F1-187E-4BFD-8857-D910A49D64FC}" destId="{12BF6259-809C-4C8F-AF54-023B4BB24040}" srcOrd="10" destOrd="0" presId="urn:microsoft.com/office/officeart/2005/8/layout/chevron1"/>
    <dgm:cxn modelId="{CBA537A7-17FD-D247-8F94-3E97A919E296}" type="presParOf" srcId="{FCA7F4F1-187E-4BFD-8857-D910A49D64FC}" destId="{90035692-7640-4D8D-9DBD-9D11D73F0E49}" srcOrd="11" destOrd="0" presId="urn:microsoft.com/office/officeart/2005/8/layout/chevron1"/>
    <dgm:cxn modelId="{5848C69F-4AD1-2C43-B1C9-C146E01F8244}" type="presParOf" srcId="{FCA7F4F1-187E-4BFD-8857-D910A49D64FC}" destId="{AC7E74FB-F4B1-42F8-B182-92ED224F27B6}" srcOrd="12" destOrd="0" presId="urn:microsoft.com/office/officeart/2005/8/layout/chevron1"/>
    <dgm:cxn modelId="{58189AA9-41F7-914A-A290-38C73B5EBA11}" type="presParOf" srcId="{FCA7F4F1-187E-4BFD-8857-D910A49D64FC}" destId="{63638596-81E5-4CEB-8471-7AD2437712B0}" srcOrd="13" destOrd="0" presId="urn:microsoft.com/office/officeart/2005/8/layout/chevron1"/>
    <dgm:cxn modelId="{7A571E8D-CBE1-294E-B67B-718A6CECD928}" type="presParOf" srcId="{FCA7F4F1-187E-4BFD-8857-D910A49D64FC}" destId="{BEB230C9-B3A8-49B3-94C6-AB0A379C5885}" srcOrd="14" destOrd="0" presId="urn:microsoft.com/office/officeart/2005/8/layout/chevron1"/>
    <dgm:cxn modelId="{1BFF9C5D-5895-3644-8858-F8D76FD72914}" type="presParOf" srcId="{FCA7F4F1-187E-4BFD-8857-D910A49D64FC}" destId="{A759BB46-1119-4221-9702-716B14DB8489}" srcOrd="15" destOrd="0" presId="urn:microsoft.com/office/officeart/2005/8/layout/chevron1"/>
    <dgm:cxn modelId="{CBF20ACA-25DE-D64E-AAFC-B6A17EFF4494}" type="presParOf" srcId="{FCA7F4F1-187E-4BFD-8857-D910A49D64FC}" destId="{C14D6DCF-FBBC-4DD7-B69C-07D2A3299035}" srcOrd="16" destOrd="0" presId="urn:microsoft.com/office/officeart/2005/8/layout/chevron1"/>
    <dgm:cxn modelId="{923E6B2F-03E2-AE47-B47C-B5506BB1E269}" type="presParOf" srcId="{FCA7F4F1-187E-4BFD-8857-D910A49D64FC}" destId="{BCD82CD1-F1A0-4F3F-A914-F76A18AE28C5}" srcOrd="17" destOrd="0" presId="urn:microsoft.com/office/officeart/2005/8/layout/chevron1"/>
    <dgm:cxn modelId="{230CCD2D-6B59-D14C-996C-329867453107}" type="presParOf" srcId="{FCA7F4F1-187E-4BFD-8857-D910A49D64FC}" destId="{976A23DE-62C8-44D9-BF17-DB2D8A6AB6EA}"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E7362FE8-48E0-4CB4-AA50-358BE2945D02}">
      <dgm:prSet phldrT="[Text]"/>
      <dgm:spPr>
        <a:solidFill>
          <a:schemeClr val="bg2">
            <a:lumMod val="75000"/>
          </a:schemeClr>
        </a:solidFill>
      </dgm:spPr>
      <dgm:t>
        <a:bodyPr/>
        <a:lstStyle/>
        <a:p>
          <a:r>
            <a:rPr lang="en-US" dirty="0" smtClean="0"/>
            <a:t>Evaluation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DE6A61A8-B509-4EE4-BCE8-F1E5172F5A42}">
      <dgm:prSet phldrT="[Text]"/>
      <dgm:spPr>
        <a:solidFill>
          <a:srgbClr val="006600"/>
        </a:solidFill>
      </dgm:spPr>
      <dgm:t>
        <a:bodyPr/>
        <a:lstStyle/>
        <a:p>
          <a:endParaRPr lang="en-US" dirty="0"/>
        </a:p>
      </dgm:t>
    </dgm:pt>
    <dgm:pt modelId="{0D5F6924-1DFF-40F2-898D-703917CE9EEE}" type="parTrans" cxnId="{C8B59C6E-8ADA-4568-B634-F8333FDC53A1}">
      <dgm:prSet/>
      <dgm:spPr/>
      <dgm:t>
        <a:bodyPr/>
        <a:lstStyle/>
        <a:p>
          <a:endParaRPr lang="en-US"/>
        </a:p>
      </dgm:t>
    </dgm:pt>
    <dgm:pt modelId="{69E4FAEB-3422-45FF-AA75-4F9D2C72A859}" type="sibTrans" cxnId="{C8B59C6E-8ADA-4568-B634-F8333FDC53A1}">
      <dgm:prSet/>
      <dgm:spPr/>
      <dgm:t>
        <a:bodyPr/>
        <a:lstStyle/>
        <a:p>
          <a:endParaRPr lang="en-US"/>
        </a:p>
      </dgm:t>
    </dgm:pt>
    <dgm:pt modelId="{98DB2C5A-61DF-4AB6-8D3E-A8D1FA2DCA45}">
      <dgm:prSet phldrT="[Text]"/>
      <dgm:spPr>
        <a:solidFill>
          <a:srgbClr val="006600"/>
        </a:solidFill>
      </dgm:spPr>
      <dgm:t>
        <a:bodyPr/>
        <a:lstStyle/>
        <a:p>
          <a:endParaRPr lang="en-US" dirty="0"/>
        </a:p>
      </dgm:t>
    </dgm:pt>
    <dgm:pt modelId="{B822AF11-2324-4C69-8EFE-DA3BEC201D37}" type="parTrans" cxnId="{066BB65A-3090-4EA6-9997-5ABE10F678D7}">
      <dgm:prSet/>
      <dgm:spPr/>
      <dgm:t>
        <a:bodyPr/>
        <a:lstStyle/>
        <a:p>
          <a:endParaRPr lang="en-US"/>
        </a:p>
      </dgm:t>
    </dgm:pt>
    <dgm:pt modelId="{F7F96045-C28C-483F-87A8-05065C4AB233}" type="sibTrans" cxnId="{066BB65A-3090-4EA6-9997-5ABE10F678D7}">
      <dgm:prSet/>
      <dgm:spPr/>
      <dgm:t>
        <a:bodyPr/>
        <a:lstStyle/>
        <a:p>
          <a:endParaRPr lang="en-US"/>
        </a:p>
      </dgm:t>
    </dgm:pt>
    <dgm:pt modelId="{0191F329-D8EA-41C8-B71D-9BA3323454E7}">
      <dgm:prSet phldrT="[Text]"/>
      <dgm:spPr>
        <a:solidFill>
          <a:srgbClr val="006600"/>
        </a:solidFill>
      </dgm:spPr>
      <dgm:t>
        <a:bodyPr/>
        <a:lstStyle/>
        <a:p>
          <a:endParaRPr lang="en-US" dirty="0"/>
        </a:p>
      </dgm:t>
    </dgm:pt>
    <dgm:pt modelId="{E57FED04-19D6-4669-AB75-BF8C761E47DF}" type="parTrans" cxnId="{6404AF4A-F3E2-4269-A332-33366DBD0F7B}">
      <dgm:prSet/>
      <dgm:spPr/>
      <dgm:t>
        <a:bodyPr/>
        <a:lstStyle/>
        <a:p>
          <a:endParaRPr lang="en-US"/>
        </a:p>
      </dgm:t>
    </dgm:pt>
    <dgm:pt modelId="{12CE4F72-8968-42D8-AF65-8F891AD4E0C3}" type="sibTrans" cxnId="{6404AF4A-F3E2-4269-A332-33366DBD0F7B}">
      <dgm:prSet/>
      <dgm:spPr/>
      <dgm:t>
        <a:bodyPr/>
        <a:lstStyle/>
        <a:p>
          <a:endParaRPr lang="en-US"/>
        </a:p>
      </dgm:t>
    </dgm:pt>
    <dgm:pt modelId="{0AE6261A-14A6-42B9-AB87-4317F48BB85E}">
      <dgm:prSet phldrT="[Text]"/>
      <dgm:spPr>
        <a:solidFill>
          <a:srgbClr val="006600"/>
        </a:solidFill>
      </dgm:spPr>
      <dgm:t>
        <a:bodyPr/>
        <a:lstStyle/>
        <a:p>
          <a:endParaRPr lang="en-US" dirty="0"/>
        </a:p>
      </dgm:t>
    </dgm:pt>
    <dgm:pt modelId="{6D6CA271-A157-4131-AD52-12CDB839738E}" type="parTrans" cxnId="{05998746-36FE-4F85-9462-4340C3885BC8}">
      <dgm:prSet/>
      <dgm:spPr/>
      <dgm:t>
        <a:bodyPr/>
        <a:lstStyle/>
        <a:p>
          <a:endParaRPr lang="en-US"/>
        </a:p>
      </dgm:t>
    </dgm:pt>
    <dgm:pt modelId="{F421AC4D-0F53-4222-8B5C-FA0C972D4C07}" type="sibTrans" cxnId="{05998746-36FE-4F85-9462-4340C3885BC8}">
      <dgm:prSet/>
      <dgm:spPr/>
      <dgm:t>
        <a:bodyPr/>
        <a:lstStyle/>
        <a:p>
          <a:endParaRPr lang="en-US"/>
        </a:p>
      </dgm:t>
    </dgm:pt>
    <dgm:pt modelId="{597AF3D5-1C0C-418B-BAD1-196F5C00C3F1}">
      <dgm:prSet phldrT="[Text]"/>
      <dgm:spPr>
        <a:solidFill>
          <a:srgbClr val="006600"/>
        </a:solidFill>
      </dgm:spPr>
      <dgm:t>
        <a:bodyPr/>
        <a:lstStyle/>
        <a:p>
          <a:endParaRPr lang="en-US" dirty="0"/>
        </a:p>
      </dgm:t>
    </dgm:pt>
    <dgm:pt modelId="{C463ECD3-4C5A-4E61-BC18-D1E533E40E45}" type="parTrans" cxnId="{C93E7FB6-2F48-467A-A6AA-165747C9130E}">
      <dgm:prSet/>
      <dgm:spPr/>
      <dgm:t>
        <a:bodyPr/>
        <a:lstStyle/>
        <a:p>
          <a:endParaRPr lang="en-US"/>
        </a:p>
      </dgm:t>
    </dgm:pt>
    <dgm:pt modelId="{C0E2078C-4C81-421D-805B-71C79E15BF87}" type="sibTrans" cxnId="{C93E7FB6-2F48-467A-A6AA-165747C9130E}">
      <dgm:prSet/>
      <dgm:spPr/>
      <dgm:t>
        <a:bodyPr/>
        <a:lstStyle/>
        <a:p>
          <a:endParaRPr lang="en-US"/>
        </a:p>
      </dgm:t>
    </dgm:pt>
    <dgm:pt modelId="{4B03C200-1796-4B6A-AF18-0DCB58223855}">
      <dgm:prSet phldrT="[Text]"/>
      <dgm:spPr>
        <a:solidFill>
          <a:srgbClr val="006600"/>
        </a:solidFill>
      </dgm:spPr>
      <dgm:t>
        <a:bodyPr/>
        <a:lstStyle/>
        <a:p>
          <a:endParaRPr lang="en-US" dirty="0"/>
        </a:p>
      </dgm:t>
    </dgm:pt>
    <dgm:pt modelId="{F9D95777-C9E6-41E5-BF1C-897D04BE675F}" type="parTrans" cxnId="{93148C68-6196-4C61-846F-D2A5C658314B}">
      <dgm:prSet/>
      <dgm:spPr/>
      <dgm:t>
        <a:bodyPr/>
        <a:lstStyle/>
        <a:p>
          <a:endParaRPr lang="en-US"/>
        </a:p>
      </dgm:t>
    </dgm:pt>
    <dgm:pt modelId="{46A4909C-6163-4DC4-A102-24544F87EBFF}" type="sibTrans" cxnId="{93148C68-6196-4C61-846F-D2A5C658314B}">
      <dgm:prSet/>
      <dgm:spPr/>
      <dgm:t>
        <a:bodyPr/>
        <a:lstStyle/>
        <a:p>
          <a:endParaRPr lang="en-US"/>
        </a:p>
      </dgm:t>
    </dgm:pt>
    <dgm:pt modelId="{F7F8B801-B493-45E9-A8C8-7CE5C8C77FDE}">
      <dgm:prSet phldrT="[Text]"/>
      <dgm:spPr>
        <a:solidFill>
          <a:srgbClr val="006600"/>
        </a:solidFill>
      </dgm:spPr>
      <dgm:t>
        <a:bodyPr/>
        <a:lstStyle/>
        <a:p>
          <a:endParaRPr lang="en-US" dirty="0"/>
        </a:p>
      </dgm:t>
    </dgm:pt>
    <dgm:pt modelId="{2F6A5A3E-C208-401C-BC9C-378AA4449BBC}" type="parTrans" cxnId="{FDB6A484-2826-4FB9-BD5C-AD3D63CEE9EF}">
      <dgm:prSet/>
      <dgm:spPr/>
      <dgm:t>
        <a:bodyPr/>
        <a:lstStyle/>
        <a:p>
          <a:endParaRPr lang="en-US"/>
        </a:p>
      </dgm:t>
    </dgm:pt>
    <dgm:pt modelId="{8DF0E8D7-D28A-45DA-9BC9-742DF68EB574}" type="sibTrans" cxnId="{FDB6A484-2826-4FB9-BD5C-AD3D63CEE9EF}">
      <dgm:prSet/>
      <dgm:spPr/>
      <dgm:t>
        <a:bodyPr/>
        <a:lstStyle/>
        <a:p>
          <a:endParaRPr lang="en-US"/>
        </a:p>
      </dgm:t>
    </dgm:pt>
    <dgm:pt modelId="{0AC5EF95-52EC-4BCC-A41E-4F90C312F7C1}">
      <dgm:prSet phldrT="[Text]"/>
      <dgm:spPr>
        <a:solidFill>
          <a:srgbClr val="006600"/>
        </a:solidFill>
      </dgm:spPr>
      <dgm:t>
        <a:bodyPr/>
        <a:lstStyle/>
        <a:p>
          <a:endParaRPr lang="en-US" dirty="0"/>
        </a:p>
      </dgm:t>
    </dgm:pt>
    <dgm:pt modelId="{558CB8E1-F275-4E84-89D8-E544ECDF9043}" type="parTrans" cxnId="{25F2F90A-D4D0-4AFF-B497-1552692813F9}">
      <dgm:prSet/>
      <dgm:spPr/>
      <dgm:t>
        <a:bodyPr/>
        <a:lstStyle/>
        <a:p>
          <a:endParaRPr lang="en-US"/>
        </a:p>
      </dgm:t>
    </dgm:pt>
    <dgm:pt modelId="{102411FD-5369-4B55-B58B-977519788FC6}" type="sibTrans" cxnId="{25F2F90A-D4D0-4AFF-B497-1552692813F9}">
      <dgm:prSet/>
      <dgm:spPr/>
      <dgm:t>
        <a:bodyPr/>
        <a:lstStyle/>
        <a:p>
          <a:endParaRPr lang="en-US"/>
        </a:p>
      </dgm:t>
    </dgm:pt>
    <dgm:pt modelId="{BC13AAD5-8DCC-476D-8316-3A8EAFEC645F}">
      <dgm:prSet phldrT="[Text]"/>
      <dgm:spPr>
        <a:solidFill>
          <a:srgbClr val="006600"/>
        </a:solidFill>
      </dgm:spPr>
      <dgm:t>
        <a:bodyPr/>
        <a:lstStyle/>
        <a:p>
          <a:endParaRPr lang="en-US" dirty="0"/>
        </a:p>
      </dgm:t>
    </dgm:pt>
    <dgm:pt modelId="{C7EB1547-B254-452F-8D85-D3B6605E2047}" type="parTrans" cxnId="{7DB76085-1883-4DC5-95DB-EA90B3CEED19}">
      <dgm:prSet/>
      <dgm:spPr/>
      <dgm:t>
        <a:bodyPr/>
        <a:lstStyle/>
        <a:p>
          <a:endParaRPr lang="en-US"/>
        </a:p>
      </dgm:t>
    </dgm:pt>
    <dgm:pt modelId="{A1F1FED0-E1A7-4ED1-8540-1EDAE69D49DC}" type="sibTrans" cxnId="{7DB76085-1883-4DC5-95DB-EA90B3CEED19}">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C37E55D1-CA4F-406E-A951-C83C8B8DD6FF}" type="pres">
      <dgm:prSet presAssocID="{0AE6261A-14A6-42B9-AB87-4317F48BB85E}" presName="parTxOnly" presStyleLbl="node1" presStyleIdx="0" presStyleCnt="10">
        <dgm:presLayoutVars>
          <dgm:chMax val="0"/>
          <dgm:chPref val="0"/>
          <dgm:bulletEnabled val="1"/>
        </dgm:presLayoutVars>
      </dgm:prSet>
      <dgm:spPr/>
      <dgm:t>
        <a:bodyPr/>
        <a:lstStyle/>
        <a:p>
          <a:endParaRPr lang="en-US"/>
        </a:p>
      </dgm:t>
    </dgm:pt>
    <dgm:pt modelId="{A6481A9D-219E-4C33-940E-099C1BCD007E}" type="pres">
      <dgm:prSet presAssocID="{F421AC4D-0F53-4222-8B5C-FA0C972D4C07}" presName="parTxOnlySpace" presStyleCnt="0"/>
      <dgm:spPr/>
    </dgm:pt>
    <dgm:pt modelId="{5E867F58-1B9B-49B8-810D-568E365D265B}" type="pres">
      <dgm:prSet presAssocID="{DE6A61A8-B509-4EE4-BCE8-F1E5172F5A42}" presName="parTxOnly" presStyleLbl="node1" presStyleIdx="1" presStyleCnt="10">
        <dgm:presLayoutVars>
          <dgm:chMax val="0"/>
          <dgm:chPref val="0"/>
          <dgm:bulletEnabled val="1"/>
        </dgm:presLayoutVars>
      </dgm:prSet>
      <dgm:spPr/>
      <dgm:t>
        <a:bodyPr/>
        <a:lstStyle/>
        <a:p>
          <a:endParaRPr lang="en-US"/>
        </a:p>
      </dgm:t>
    </dgm:pt>
    <dgm:pt modelId="{16BD6973-1F80-4CD7-B2C1-FB4341E90E21}" type="pres">
      <dgm:prSet presAssocID="{69E4FAEB-3422-45FF-AA75-4F9D2C72A859}" presName="parTxOnlySpace" presStyleCnt="0"/>
      <dgm:spPr/>
    </dgm:pt>
    <dgm:pt modelId="{D9C18EB5-A69B-4EA0-B26A-88F3BD3855BB}" type="pres">
      <dgm:prSet presAssocID="{BC13AAD5-8DCC-476D-8316-3A8EAFEC645F}" presName="parTxOnly" presStyleLbl="node1" presStyleIdx="2" presStyleCnt="10">
        <dgm:presLayoutVars>
          <dgm:chMax val="0"/>
          <dgm:chPref val="0"/>
          <dgm:bulletEnabled val="1"/>
        </dgm:presLayoutVars>
      </dgm:prSet>
      <dgm:spPr/>
      <dgm:t>
        <a:bodyPr/>
        <a:lstStyle/>
        <a:p>
          <a:endParaRPr lang="en-US"/>
        </a:p>
      </dgm:t>
    </dgm:pt>
    <dgm:pt modelId="{DD6FCC1E-D876-422A-AE14-45EB112BADC5}" type="pres">
      <dgm:prSet presAssocID="{A1F1FED0-E1A7-4ED1-8540-1EDAE69D49DC}" presName="parTxOnlySpace" presStyleCnt="0"/>
      <dgm:spPr/>
    </dgm:pt>
    <dgm:pt modelId="{9ADB40B0-806B-4EE7-9F19-AE3F0E520EB3}" type="pres">
      <dgm:prSet presAssocID="{0191F329-D8EA-41C8-B71D-9BA3323454E7}" presName="parTxOnly" presStyleLbl="node1" presStyleIdx="3" presStyleCnt="10">
        <dgm:presLayoutVars>
          <dgm:chMax val="0"/>
          <dgm:chPref val="0"/>
          <dgm:bulletEnabled val="1"/>
        </dgm:presLayoutVars>
      </dgm:prSet>
      <dgm:spPr/>
      <dgm:t>
        <a:bodyPr/>
        <a:lstStyle/>
        <a:p>
          <a:endParaRPr lang="en-US"/>
        </a:p>
      </dgm:t>
    </dgm:pt>
    <dgm:pt modelId="{39162475-4948-4DDC-A4AA-3DF41C17442F}" type="pres">
      <dgm:prSet presAssocID="{12CE4F72-8968-42D8-AF65-8F891AD4E0C3}" presName="parTxOnlySpace" presStyleCnt="0"/>
      <dgm:spPr/>
    </dgm:pt>
    <dgm:pt modelId="{AF78AB66-F008-4D86-A145-B50CA67D9597}" type="pres">
      <dgm:prSet presAssocID="{4B03C200-1796-4B6A-AF18-0DCB58223855}" presName="parTxOnly" presStyleLbl="node1" presStyleIdx="4" presStyleCnt="10">
        <dgm:presLayoutVars>
          <dgm:chMax val="0"/>
          <dgm:chPref val="0"/>
          <dgm:bulletEnabled val="1"/>
        </dgm:presLayoutVars>
      </dgm:prSet>
      <dgm:spPr/>
      <dgm:t>
        <a:bodyPr/>
        <a:lstStyle/>
        <a:p>
          <a:endParaRPr lang="en-US"/>
        </a:p>
      </dgm:t>
    </dgm:pt>
    <dgm:pt modelId="{7178BA35-9439-4B0B-A223-32A355E9EBE5}" type="pres">
      <dgm:prSet presAssocID="{46A4909C-6163-4DC4-A102-24544F87EBFF}" presName="parTxOnlySpace" presStyleCnt="0"/>
      <dgm:spPr/>
    </dgm:pt>
    <dgm:pt modelId="{78D18FCE-8185-4A53-83AC-66DB028586E6}" type="pres">
      <dgm:prSet presAssocID="{98DB2C5A-61DF-4AB6-8D3E-A8D1FA2DCA45}" presName="parTxOnly" presStyleLbl="node1" presStyleIdx="5" presStyleCnt="10">
        <dgm:presLayoutVars>
          <dgm:chMax val="0"/>
          <dgm:chPref val="0"/>
          <dgm:bulletEnabled val="1"/>
        </dgm:presLayoutVars>
      </dgm:prSet>
      <dgm:spPr/>
      <dgm:t>
        <a:bodyPr/>
        <a:lstStyle/>
        <a:p>
          <a:endParaRPr lang="en-US"/>
        </a:p>
      </dgm:t>
    </dgm:pt>
    <dgm:pt modelId="{CFA200E2-5341-4C94-A001-5BF8FA998598}" type="pres">
      <dgm:prSet presAssocID="{F7F96045-C28C-483F-87A8-05065C4AB233}" presName="parTxOnlySpace" presStyleCnt="0"/>
      <dgm:spPr/>
    </dgm:pt>
    <dgm:pt modelId="{12BF6259-809C-4C8F-AF54-023B4BB24040}" type="pres">
      <dgm:prSet presAssocID="{F7F8B801-B493-45E9-A8C8-7CE5C8C77FDE}" presName="parTxOnly" presStyleLbl="node1" presStyleIdx="6" presStyleCnt="10">
        <dgm:presLayoutVars>
          <dgm:chMax val="0"/>
          <dgm:chPref val="0"/>
          <dgm:bulletEnabled val="1"/>
        </dgm:presLayoutVars>
      </dgm:prSet>
      <dgm:spPr/>
      <dgm:t>
        <a:bodyPr/>
        <a:lstStyle/>
        <a:p>
          <a:endParaRPr lang="en-US"/>
        </a:p>
      </dgm:t>
    </dgm:pt>
    <dgm:pt modelId="{90035692-7640-4D8D-9DBD-9D11D73F0E49}" type="pres">
      <dgm:prSet presAssocID="{8DF0E8D7-D28A-45DA-9BC9-742DF68EB574}" presName="parTxOnlySpace" presStyleCnt="0"/>
      <dgm:spPr/>
    </dgm:pt>
    <dgm:pt modelId="{AC7E74FB-F4B1-42F8-B182-92ED224F27B6}" type="pres">
      <dgm:prSet presAssocID="{0AC5EF95-52EC-4BCC-A41E-4F90C312F7C1}" presName="parTxOnly" presStyleLbl="node1" presStyleIdx="7" presStyleCnt="10">
        <dgm:presLayoutVars>
          <dgm:chMax val="0"/>
          <dgm:chPref val="0"/>
          <dgm:bulletEnabled val="1"/>
        </dgm:presLayoutVars>
      </dgm:prSet>
      <dgm:spPr/>
      <dgm:t>
        <a:bodyPr/>
        <a:lstStyle/>
        <a:p>
          <a:endParaRPr lang="en-US"/>
        </a:p>
      </dgm:t>
    </dgm:pt>
    <dgm:pt modelId="{63638596-81E5-4CEB-8471-7AD2437712B0}" type="pres">
      <dgm:prSet presAssocID="{102411FD-5369-4B55-B58B-977519788FC6}" presName="parTxOnlySpace" presStyleCnt="0"/>
      <dgm:spPr/>
    </dgm:pt>
    <dgm:pt modelId="{BEB230C9-B3A8-49B3-94C6-AB0A379C5885}" type="pres">
      <dgm:prSet presAssocID="{597AF3D5-1C0C-418B-BAD1-196F5C00C3F1}" presName="parTxOnly" presStyleLbl="node1" presStyleIdx="8" presStyleCnt="10">
        <dgm:presLayoutVars>
          <dgm:chMax val="0"/>
          <dgm:chPref val="0"/>
          <dgm:bulletEnabled val="1"/>
        </dgm:presLayoutVars>
      </dgm:prSet>
      <dgm:spPr/>
      <dgm:t>
        <a:bodyPr/>
        <a:lstStyle/>
        <a:p>
          <a:endParaRPr lang="en-US"/>
        </a:p>
      </dgm:t>
    </dgm:pt>
    <dgm:pt modelId="{A759BB46-1119-4221-9702-716B14DB8489}" type="pres">
      <dgm:prSet presAssocID="{C0E2078C-4C81-421D-805B-71C79E15BF87}" presName="parTxOnlySpace" presStyleCnt="0"/>
      <dgm:spPr/>
    </dgm:pt>
    <dgm:pt modelId="{C14D6DCF-FBBC-4DD7-B69C-07D2A3299035}" type="pres">
      <dgm:prSet presAssocID="{E7362FE8-48E0-4CB4-AA50-358BE2945D02}" presName="parTxOnly" presStyleLbl="node1" presStyleIdx="9" presStyleCnt="10">
        <dgm:presLayoutVars>
          <dgm:chMax val="0"/>
          <dgm:chPref val="0"/>
          <dgm:bulletEnabled val="1"/>
        </dgm:presLayoutVars>
      </dgm:prSet>
      <dgm:spPr/>
      <dgm:t>
        <a:bodyPr/>
        <a:lstStyle/>
        <a:p>
          <a:endParaRPr lang="en-US"/>
        </a:p>
      </dgm:t>
    </dgm:pt>
  </dgm:ptLst>
  <dgm:cxnLst>
    <dgm:cxn modelId="{5299713C-1DD6-C444-854D-B19CABECB40E}" type="presOf" srcId="{DE6A61A8-B509-4EE4-BCE8-F1E5172F5A42}" destId="{5E867F58-1B9B-49B8-810D-568E365D265B}" srcOrd="0" destOrd="0" presId="urn:microsoft.com/office/officeart/2005/8/layout/chevron1"/>
    <dgm:cxn modelId="{1C3E1343-0875-0C4E-999A-2E54D144218B}" type="presOf" srcId="{0AE6261A-14A6-42B9-AB87-4317F48BB85E}" destId="{C37E55D1-CA4F-406E-A951-C83C8B8DD6FF}" srcOrd="0" destOrd="0" presId="urn:microsoft.com/office/officeart/2005/8/layout/chevron1"/>
    <dgm:cxn modelId="{25F2F90A-D4D0-4AFF-B497-1552692813F9}" srcId="{818245FB-1EBF-4EB2-AC59-C35F8D826F8C}" destId="{0AC5EF95-52EC-4BCC-A41E-4F90C312F7C1}" srcOrd="7" destOrd="0" parTransId="{558CB8E1-F275-4E84-89D8-E544ECDF9043}" sibTransId="{102411FD-5369-4B55-B58B-977519788FC6}"/>
    <dgm:cxn modelId="{FDB6A484-2826-4FB9-BD5C-AD3D63CEE9EF}" srcId="{818245FB-1EBF-4EB2-AC59-C35F8D826F8C}" destId="{F7F8B801-B493-45E9-A8C8-7CE5C8C77FDE}" srcOrd="6" destOrd="0" parTransId="{2F6A5A3E-C208-401C-BC9C-378AA4449BBC}" sibTransId="{8DF0E8D7-D28A-45DA-9BC9-742DF68EB574}"/>
    <dgm:cxn modelId="{AFF78E97-C19D-4357-BF1D-15EDE32C816C}" srcId="{818245FB-1EBF-4EB2-AC59-C35F8D826F8C}" destId="{E7362FE8-48E0-4CB4-AA50-358BE2945D02}" srcOrd="9" destOrd="0" parTransId="{6F462120-10DD-4229-AF71-A70D0CFABA8E}" sibTransId="{F4B79E4A-E797-46E1-AD7E-FDE96F17B42F}"/>
    <dgm:cxn modelId="{6404AF4A-F3E2-4269-A332-33366DBD0F7B}" srcId="{818245FB-1EBF-4EB2-AC59-C35F8D826F8C}" destId="{0191F329-D8EA-41C8-B71D-9BA3323454E7}" srcOrd="3" destOrd="0" parTransId="{E57FED04-19D6-4669-AB75-BF8C761E47DF}" sibTransId="{12CE4F72-8968-42D8-AF65-8F891AD4E0C3}"/>
    <dgm:cxn modelId="{7DB76085-1883-4DC5-95DB-EA90B3CEED19}" srcId="{818245FB-1EBF-4EB2-AC59-C35F8D826F8C}" destId="{BC13AAD5-8DCC-476D-8316-3A8EAFEC645F}" srcOrd="2" destOrd="0" parTransId="{C7EB1547-B254-452F-8D85-D3B6605E2047}" sibTransId="{A1F1FED0-E1A7-4ED1-8540-1EDAE69D49DC}"/>
    <dgm:cxn modelId="{93148C68-6196-4C61-846F-D2A5C658314B}" srcId="{818245FB-1EBF-4EB2-AC59-C35F8D826F8C}" destId="{4B03C200-1796-4B6A-AF18-0DCB58223855}" srcOrd="4" destOrd="0" parTransId="{F9D95777-C9E6-41E5-BF1C-897D04BE675F}" sibTransId="{46A4909C-6163-4DC4-A102-24544F87EBFF}"/>
    <dgm:cxn modelId="{B7048309-4108-8546-A24B-7253B4FEC790}" type="presOf" srcId="{818245FB-1EBF-4EB2-AC59-C35F8D826F8C}" destId="{FCA7F4F1-187E-4BFD-8857-D910A49D64FC}" srcOrd="0" destOrd="0" presId="urn:microsoft.com/office/officeart/2005/8/layout/chevron1"/>
    <dgm:cxn modelId="{7A17D0F4-462D-5D41-8C37-F1D5A8279E66}" type="presOf" srcId="{4B03C200-1796-4B6A-AF18-0DCB58223855}" destId="{AF78AB66-F008-4D86-A145-B50CA67D9597}" srcOrd="0" destOrd="0" presId="urn:microsoft.com/office/officeart/2005/8/layout/chevron1"/>
    <dgm:cxn modelId="{066BB65A-3090-4EA6-9997-5ABE10F678D7}" srcId="{818245FB-1EBF-4EB2-AC59-C35F8D826F8C}" destId="{98DB2C5A-61DF-4AB6-8D3E-A8D1FA2DCA45}" srcOrd="5" destOrd="0" parTransId="{B822AF11-2324-4C69-8EFE-DA3BEC201D37}" sibTransId="{F7F96045-C28C-483F-87A8-05065C4AB233}"/>
    <dgm:cxn modelId="{DA284D2C-2D2D-674B-B3B1-09DC49CE26BA}" type="presOf" srcId="{F7F8B801-B493-45E9-A8C8-7CE5C8C77FDE}" destId="{12BF6259-809C-4C8F-AF54-023B4BB24040}" srcOrd="0" destOrd="0" presId="urn:microsoft.com/office/officeart/2005/8/layout/chevron1"/>
    <dgm:cxn modelId="{5C70D83A-5714-0C4E-8093-9FDD4C00B13B}" type="presOf" srcId="{0AC5EF95-52EC-4BCC-A41E-4F90C312F7C1}" destId="{AC7E74FB-F4B1-42F8-B182-92ED224F27B6}" srcOrd="0" destOrd="0" presId="urn:microsoft.com/office/officeart/2005/8/layout/chevron1"/>
    <dgm:cxn modelId="{6926444C-B2A8-7C41-87C7-A886344306C0}" type="presOf" srcId="{E7362FE8-48E0-4CB4-AA50-358BE2945D02}" destId="{C14D6DCF-FBBC-4DD7-B69C-07D2A3299035}" srcOrd="0" destOrd="0" presId="urn:microsoft.com/office/officeart/2005/8/layout/chevron1"/>
    <dgm:cxn modelId="{05998746-36FE-4F85-9462-4340C3885BC8}" srcId="{818245FB-1EBF-4EB2-AC59-C35F8D826F8C}" destId="{0AE6261A-14A6-42B9-AB87-4317F48BB85E}" srcOrd="0" destOrd="0" parTransId="{6D6CA271-A157-4131-AD52-12CDB839738E}" sibTransId="{F421AC4D-0F53-4222-8B5C-FA0C972D4C07}"/>
    <dgm:cxn modelId="{73E27137-7C9F-E747-A9F4-2B233432402F}" type="presOf" srcId="{0191F329-D8EA-41C8-B71D-9BA3323454E7}" destId="{9ADB40B0-806B-4EE7-9F19-AE3F0E520EB3}" srcOrd="0" destOrd="0" presId="urn:microsoft.com/office/officeart/2005/8/layout/chevron1"/>
    <dgm:cxn modelId="{C93E7FB6-2F48-467A-A6AA-165747C9130E}" srcId="{818245FB-1EBF-4EB2-AC59-C35F8D826F8C}" destId="{597AF3D5-1C0C-418B-BAD1-196F5C00C3F1}" srcOrd="8" destOrd="0" parTransId="{C463ECD3-4C5A-4E61-BC18-D1E533E40E45}" sibTransId="{C0E2078C-4C81-421D-805B-71C79E15BF87}"/>
    <dgm:cxn modelId="{166C3509-8FA1-A841-AD65-96CCB2A360A4}" type="presOf" srcId="{BC13AAD5-8DCC-476D-8316-3A8EAFEC645F}" destId="{D9C18EB5-A69B-4EA0-B26A-88F3BD3855BB}" srcOrd="0" destOrd="0" presId="urn:microsoft.com/office/officeart/2005/8/layout/chevron1"/>
    <dgm:cxn modelId="{0F17BB59-C7A0-8A4F-8BCA-19E1BBB2DABC}" type="presOf" srcId="{98DB2C5A-61DF-4AB6-8D3E-A8D1FA2DCA45}" destId="{78D18FCE-8185-4A53-83AC-66DB028586E6}" srcOrd="0" destOrd="0" presId="urn:microsoft.com/office/officeart/2005/8/layout/chevron1"/>
    <dgm:cxn modelId="{6D1F01E3-08E7-A342-8B43-575ED1CCD115}" type="presOf" srcId="{597AF3D5-1C0C-418B-BAD1-196F5C00C3F1}" destId="{BEB230C9-B3A8-49B3-94C6-AB0A379C5885}" srcOrd="0" destOrd="0" presId="urn:microsoft.com/office/officeart/2005/8/layout/chevron1"/>
    <dgm:cxn modelId="{C8B59C6E-8ADA-4568-B634-F8333FDC53A1}" srcId="{818245FB-1EBF-4EB2-AC59-C35F8D826F8C}" destId="{DE6A61A8-B509-4EE4-BCE8-F1E5172F5A42}" srcOrd="1" destOrd="0" parTransId="{0D5F6924-1DFF-40F2-898D-703917CE9EEE}" sibTransId="{69E4FAEB-3422-45FF-AA75-4F9D2C72A859}"/>
    <dgm:cxn modelId="{FE0E9D2D-4CD3-1A46-B32A-6766ADEC2E6A}" type="presParOf" srcId="{FCA7F4F1-187E-4BFD-8857-D910A49D64FC}" destId="{C37E55D1-CA4F-406E-A951-C83C8B8DD6FF}" srcOrd="0" destOrd="0" presId="urn:microsoft.com/office/officeart/2005/8/layout/chevron1"/>
    <dgm:cxn modelId="{1A899D42-ACA0-6641-90C4-0A66C307D45D}" type="presParOf" srcId="{FCA7F4F1-187E-4BFD-8857-D910A49D64FC}" destId="{A6481A9D-219E-4C33-940E-099C1BCD007E}" srcOrd="1" destOrd="0" presId="urn:microsoft.com/office/officeart/2005/8/layout/chevron1"/>
    <dgm:cxn modelId="{742CAFC7-F314-8446-8B80-DDB51B7EEE90}" type="presParOf" srcId="{FCA7F4F1-187E-4BFD-8857-D910A49D64FC}" destId="{5E867F58-1B9B-49B8-810D-568E365D265B}" srcOrd="2" destOrd="0" presId="urn:microsoft.com/office/officeart/2005/8/layout/chevron1"/>
    <dgm:cxn modelId="{13F8C8E7-E4D0-794D-A371-F18C34CA312F}" type="presParOf" srcId="{FCA7F4F1-187E-4BFD-8857-D910A49D64FC}" destId="{16BD6973-1F80-4CD7-B2C1-FB4341E90E21}" srcOrd="3" destOrd="0" presId="urn:microsoft.com/office/officeart/2005/8/layout/chevron1"/>
    <dgm:cxn modelId="{4D626736-7212-874A-81F5-5D19A375E19F}" type="presParOf" srcId="{FCA7F4F1-187E-4BFD-8857-D910A49D64FC}" destId="{D9C18EB5-A69B-4EA0-B26A-88F3BD3855BB}" srcOrd="4" destOrd="0" presId="urn:microsoft.com/office/officeart/2005/8/layout/chevron1"/>
    <dgm:cxn modelId="{EF3A40D9-7846-3349-B0C1-BD32C3B5D0EB}" type="presParOf" srcId="{FCA7F4F1-187E-4BFD-8857-D910A49D64FC}" destId="{DD6FCC1E-D876-422A-AE14-45EB112BADC5}" srcOrd="5" destOrd="0" presId="urn:microsoft.com/office/officeart/2005/8/layout/chevron1"/>
    <dgm:cxn modelId="{75ABF0C4-920F-AE47-A97B-8EF38CC82856}" type="presParOf" srcId="{FCA7F4F1-187E-4BFD-8857-D910A49D64FC}" destId="{9ADB40B0-806B-4EE7-9F19-AE3F0E520EB3}" srcOrd="6" destOrd="0" presId="urn:microsoft.com/office/officeart/2005/8/layout/chevron1"/>
    <dgm:cxn modelId="{1AD1C150-616C-F244-B95B-E9BEA411124B}" type="presParOf" srcId="{FCA7F4F1-187E-4BFD-8857-D910A49D64FC}" destId="{39162475-4948-4DDC-A4AA-3DF41C17442F}" srcOrd="7" destOrd="0" presId="urn:microsoft.com/office/officeart/2005/8/layout/chevron1"/>
    <dgm:cxn modelId="{2414CC88-05B1-664B-8406-32D22D8CB29B}" type="presParOf" srcId="{FCA7F4F1-187E-4BFD-8857-D910A49D64FC}" destId="{AF78AB66-F008-4D86-A145-B50CA67D9597}" srcOrd="8" destOrd="0" presId="urn:microsoft.com/office/officeart/2005/8/layout/chevron1"/>
    <dgm:cxn modelId="{08FAC718-82FD-FF4F-85B3-78BF4F221D90}" type="presParOf" srcId="{FCA7F4F1-187E-4BFD-8857-D910A49D64FC}" destId="{7178BA35-9439-4B0B-A223-32A355E9EBE5}" srcOrd="9" destOrd="0" presId="urn:microsoft.com/office/officeart/2005/8/layout/chevron1"/>
    <dgm:cxn modelId="{51CA48E7-90EC-5C44-81EC-FEC8575CAD23}" type="presParOf" srcId="{FCA7F4F1-187E-4BFD-8857-D910A49D64FC}" destId="{78D18FCE-8185-4A53-83AC-66DB028586E6}" srcOrd="10" destOrd="0" presId="urn:microsoft.com/office/officeart/2005/8/layout/chevron1"/>
    <dgm:cxn modelId="{D72FFC6A-3C4B-DB4D-B72C-1738D8F81157}" type="presParOf" srcId="{FCA7F4F1-187E-4BFD-8857-D910A49D64FC}" destId="{CFA200E2-5341-4C94-A001-5BF8FA998598}" srcOrd="11" destOrd="0" presId="urn:microsoft.com/office/officeart/2005/8/layout/chevron1"/>
    <dgm:cxn modelId="{D9864077-4931-CF42-AD42-747D6A4728FA}" type="presParOf" srcId="{FCA7F4F1-187E-4BFD-8857-D910A49D64FC}" destId="{12BF6259-809C-4C8F-AF54-023B4BB24040}" srcOrd="12" destOrd="0" presId="urn:microsoft.com/office/officeart/2005/8/layout/chevron1"/>
    <dgm:cxn modelId="{BED63955-3E6D-8448-B690-3C7DA1C2806C}" type="presParOf" srcId="{FCA7F4F1-187E-4BFD-8857-D910A49D64FC}" destId="{90035692-7640-4D8D-9DBD-9D11D73F0E49}" srcOrd="13" destOrd="0" presId="urn:microsoft.com/office/officeart/2005/8/layout/chevron1"/>
    <dgm:cxn modelId="{D1155BB1-9D26-ED46-B230-7013DF4398AF}" type="presParOf" srcId="{FCA7F4F1-187E-4BFD-8857-D910A49D64FC}" destId="{AC7E74FB-F4B1-42F8-B182-92ED224F27B6}" srcOrd="14" destOrd="0" presId="urn:microsoft.com/office/officeart/2005/8/layout/chevron1"/>
    <dgm:cxn modelId="{864D38BC-61EF-B349-8D9F-779DAFBCE217}" type="presParOf" srcId="{FCA7F4F1-187E-4BFD-8857-D910A49D64FC}" destId="{63638596-81E5-4CEB-8471-7AD2437712B0}" srcOrd="15" destOrd="0" presId="urn:microsoft.com/office/officeart/2005/8/layout/chevron1"/>
    <dgm:cxn modelId="{B6399E38-4CA9-5041-899C-EBA88AFB4DD5}" type="presParOf" srcId="{FCA7F4F1-187E-4BFD-8857-D910A49D64FC}" destId="{BEB230C9-B3A8-49B3-94C6-AB0A379C5885}" srcOrd="16" destOrd="0" presId="urn:microsoft.com/office/officeart/2005/8/layout/chevron1"/>
    <dgm:cxn modelId="{95DA213C-39ED-524E-9262-04F7B222C2EB}" type="presParOf" srcId="{FCA7F4F1-187E-4BFD-8857-D910A49D64FC}" destId="{A759BB46-1119-4221-9702-716B14DB8489}" srcOrd="17" destOrd="0" presId="urn:microsoft.com/office/officeart/2005/8/layout/chevron1"/>
    <dgm:cxn modelId="{FB3CE25B-B41B-5643-8986-E024D4783CE5}" type="presParOf" srcId="{FCA7F4F1-187E-4BFD-8857-D910A49D64FC}" destId="{C14D6DCF-FBBC-4DD7-B69C-07D2A3299035}"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48F56C40-0D61-4896-920E-B42468C5BD5F}">
      <dgm:prSet phldrT="[Text]"/>
      <dgm:spPr>
        <a:solidFill>
          <a:srgbClr val="006600"/>
        </a:solidFill>
      </dgm:spPr>
      <dgm:t>
        <a:bodyPr/>
        <a:lstStyle/>
        <a:p>
          <a:endParaRPr lang="en-US" dirty="0"/>
        </a:p>
      </dgm:t>
    </dgm:pt>
    <dgm:pt modelId="{93C14F18-EC8E-45D2-AC97-5E29C2B73398}" type="parTrans" cxnId="{FCD72163-9E5B-4F41-9177-9946BD5295F0}">
      <dgm:prSet/>
      <dgm:spPr/>
      <dgm:t>
        <a:bodyPr/>
        <a:lstStyle/>
        <a:p>
          <a:endParaRPr lang="en-US"/>
        </a:p>
      </dgm:t>
    </dgm:pt>
    <dgm:pt modelId="{3EF81236-D4C2-4A67-9D1A-6A74CF8E3FCD}" type="sibTrans" cxnId="{FCD72163-9E5B-4F41-9177-9946BD5295F0}">
      <dgm:prSet/>
      <dgm:spPr/>
      <dgm:t>
        <a:bodyPr/>
        <a:lstStyle/>
        <a:p>
          <a:endParaRPr lang="en-US"/>
        </a:p>
      </dgm:t>
    </dgm:pt>
    <dgm:pt modelId="{D9AEC9BC-2797-404B-90FE-BC5493A2980C}">
      <dgm:prSet phldrT="[Text]"/>
      <dgm:spPr>
        <a:solidFill>
          <a:srgbClr val="006600"/>
        </a:solidFill>
      </dgm:spPr>
      <dgm:t>
        <a:bodyPr/>
        <a:lstStyle/>
        <a:p>
          <a:endParaRPr lang="en-US" dirty="0"/>
        </a:p>
      </dgm:t>
    </dgm:pt>
    <dgm:pt modelId="{C3F3CC87-88AB-4C4C-99C7-CF8B49B37571}" type="parTrans" cxnId="{063AA1A4-1090-4BA8-8AE0-0C33EAE196DB}">
      <dgm:prSet/>
      <dgm:spPr/>
      <dgm:t>
        <a:bodyPr/>
        <a:lstStyle/>
        <a:p>
          <a:endParaRPr lang="en-US"/>
        </a:p>
      </dgm:t>
    </dgm:pt>
    <dgm:pt modelId="{17C4CF03-B358-4686-BA41-EBBB4CCDEDD7}" type="sibTrans" cxnId="{063AA1A4-1090-4BA8-8AE0-0C33EAE196DB}">
      <dgm:prSet/>
      <dgm:spPr/>
      <dgm:t>
        <a:bodyPr/>
        <a:lstStyle/>
        <a:p>
          <a:endParaRPr lang="en-US"/>
        </a:p>
      </dgm:t>
    </dgm:pt>
    <dgm:pt modelId="{6951BBBF-D2D3-4B01-948B-9BE943CDCD20}">
      <dgm:prSet phldrT="[Text]"/>
      <dgm:spPr>
        <a:solidFill>
          <a:srgbClr val="006600"/>
        </a:solidFill>
      </dgm:spPr>
      <dgm:t>
        <a:bodyPr/>
        <a:lstStyle/>
        <a:p>
          <a:endParaRPr lang="en-US" dirty="0"/>
        </a:p>
      </dgm:t>
    </dgm:pt>
    <dgm:pt modelId="{A3285C67-8FD8-4244-AF1C-618876C5A9D6}" type="parTrans" cxnId="{F47B5D0E-54D3-460D-B3AA-96C03B0AEE99}">
      <dgm:prSet/>
      <dgm:spPr/>
      <dgm:t>
        <a:bodyPr/>
        <a:lstStyle/>
        <a:p>
          <a:endParaRPr lang="en-US"/>
        </a:p>
      </dgm:t>
    </dgm:pt>
    <dgm:pt modelId="{46C1CD06-28FB-4ABC-9DD6-44CBA9D5052F}" type="sibTrans" cxnId="{F47B5D0E-54D3-460D-B3AA-96C03B0AEE99}">
      <dgm:prSet/>
      <dgm:spPr/>
      <dgm:t>
        <a:bodyPr/>
        <a:lstStyle/>
        <a:p>
          <a:endParaRPr lang="en-US"/>
        </a:p>
      </dgm:t>
    </dgm:pt>
    <dgm:pt modelId="{12932C45-62F1-49EB-B8DA-F4B5DAAAF70F}">
      <dgm:prSet phldrT="[Text]"/>
      <dgm:spPr>
        <a:solidFill>
          <a:srgbClr val="006600"/>
        </a:solidFill>
      </dgm:spPr>
      <dgm:t>
        <a:bodyPr/>
        <a:lstStyle/>
        <a:p>
          <a:endParaRPr lang="en-US" dirty="0"/>
        </a:p>
      </dgm:t>
    </dgm:pt>
    <dgm:pt modelId="{6EF8E882-9621-42C7-9916-950F289DB841}" type="parTrans" cxnId="{67A97ADB-0732-4C15-8057-C792A00E2CF1}">
      <dgm:prSet/>
      <dgm:spPr/>
    </dgm:pt>
    <dgm:pt modelId="{2FF7AD03-B74F-43A9-AE17-4BF490CDA52C}" type="sibTrans" cxnId="{67A97ADB-0732-4C15-8057-C792A00E2CF1}">
      <dgm:prSet/>
      <dgm:spPr/>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09E85C6E-7A7C-4371-AA05-A79EC0A26D27}" type="pres">
      <dgm:prSet presAssocID="{D9AEC9BC-2797-404B-90FE-BC5493A2980C}" presName="parTxOnly" presStyleLbl="node1" presStyleIdx="0" presStyleCnt="6">
        <dgm:presLayoutVars>
          <dgm:chMax val="0"/>
          <dgm:chPref val="0"/>
          <dgm:bulletEnabled val="1"/>
        </dgm:presLayoutVars>
      </dgm:prSet>
      <dgm:spPr/>
      <dgm:t>
        <a:bodyPr/>
        <a:lstStyle/>
        <a:p>
          <a:endParaRPr lang="en-US"/>
        </a:p>
      </dgm:t>
    </dgm:pt>
    <dgm:pt modelId="{FF94D496-6CF6-4AE1-8DA3-662AFA0F9299}" type="pres">
      <dgm:prSet presAssocID="{17C4CF03-B358-4686-BA41-EBBB4CCDEDD7}" presName="parTxOnlySpace" presStyleCnt="0"/>
      <dgm:spPr/>
    </dgm:pt>
    <dgm:pt modelId="{1BF252AE-3418-4DF4-BF55-5C0E714501A3}" type="pres">
      <dgm:prSet presAssocID="{6951BBBF-D2D3-4B01-948B-9BE943CDCD20}" presName="parTxOnly" presStyleLbl="node1" presStyleIdx="1" presStyleCnt="6">
        <dgm:presLayoutVars>
          <dgm:chMax val="0"/>
          <dgm:chPref val="0"/>
          <dgm:bulletEnabled val="1"/>
        </dgm:presLayoutVars>
      </dgm:prSet>
      <dgm:spPr/>
      <dgm:t>
        <a:bodyPr/>
        <a:lstStyle/>
        <a:p>
          <a:endParaRPr lang="en-US"/>
        </a:p>
      </dgm:t>
    </dgm:pt>
    <dgm:pt modelId="{CB8EA15A-C027-44CA-A10F-FA3C6B651D0C}" type="pres">
      <dgm:prSet presAssocID="{46C1CD06-28FB-4ABC-9DD6-44CBA9D5052F}" presName="parTxOnlySpace" presStyleCnt="0"/>
      <dgm:spPr/>
    </dgm:pt>
    <dgm:pt modelId="{23F8BB2A-1E00-4897-88C9-A8A040AF5C6E}" type="pres">
      <dgm:prSet presAssocID="{48F56C40-0D61-4896-920E-B42468C5BD5F}" presName="parTxOnly" presStyleLbl="node1" presStyleIdx="2" presStyleCnt="6">
        <dgm:presLayoutVars>
          <dgm:chMax val="0"/>
          <dgm:chPref val="0"/>
          <dgm:bulletEnabled val="1"/>
        </dgm:presLayoutVars>
      </dgm:prSet>
      <dgm:spPr/>
      <dgm:t>
        <a:bodyPr/>
        <a:lstStyle/>
        <a:p>
          <a:endParaRPr lang="en-US"/>
        </a:p>
      </dgm:t>
    </dgm:pt>
    <dgm:pt modelId="{583A09C7-0E44-40B2-A64D-4EC4AD1137F9}" type="pres">
      <dgm:prSet presAssocID="{3EF81236-D4C2-4A67-9D1A-6A74CF8E3FCD}" presName="parTxOnlySpace" presStyleCnt="0"/>
      <dgm:spPr/>
    </dgm:pt>
    <dgm:pt modelId="{C14D6DCF-FBBC-4DD7-B69C-07D2A3299035}" type="pres">
      <dgm:prSet presAssocID="{E7362FE8-48E0-4CB4-AA50-358BE2945D02}" presName="parTxOnly" presStyleLbl="node1" presStyleIdx="3" presStyleCnt="6">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F2E7B69E-2335-40ED-BE5A-A9B78CED2DC7}" type="pres">
      <dgm:prSet presAssocID="{12BA7BBC-DB67-422E-B988-E280B221EAE9}" presName="parTxOnly" presStyleLbl="node1" presStyleIdx="4" presStyleCnt="6">
        <dgm:presLayoutVars>
          <dgm:chMax val="0"/>
          <dgm:chPref val="0"/>
          <dgm:bulletEnabled val="1"/>
        </dgm:presLayoutVars>
      </dgm:prSet>
      <dgm:spPr/>
      <dgm:t>
        <a:bodyPr/>
        <a:lstStyle/>
        <a:p>
          <a:endParaRPr lang="en-US"/>
        </a:p>
      </dgm:t>
    </dgm:pt>
    <dgm:pt modelId="{EA49709D-A860-4E5C-922E-78F8D5BBF71E}" type="pres">
      <dgm:prSet presAssocID="{EDF18BCA-569B-46AA-A2EF-635A2B81646B}" presName="parTxOnlySpace" presStyleCnt="0"/>
      <dgm:spPr/>
    </dgm:pt>
    <dgm:pt modelId="{8A0CE7AB-CB07-4F62-BBDB-F22183667A89}" type="pres">
      <dgm:prSet presAssocID="{12932C45-62F1-49EB-B8DA-F4B5DAAAF70F}" presName="parTxOnly" presStyleLbl="node1" presStyleIdx="5" presStyleCnt="6">
        <dgm:presLayoutVars>
          <dgm:chMax val="0"/>
          <dgm:chPref val="0"/>
          <dgm:bulletEnabled val="1"/>
        </dgm:presLayoutVars>
      </dgm:prSet>
      <dgm:spPr/>
      <dgm:t>
        <a:bodyPr/>
        <a:lstStyle/>
        <a:p>
          <a:endParaRPr lang="en-US"/>
        </a:p>
      </dgm:t>
    </dgm:pt>
  </dgm:ptLst>
  <dgm:cxnLst>
    <dgm:cxn modelId="{836DB776-D5C6-C64E-8E28-2BBCFC747E38}" type="presOf" srcId="{12932C45-62F1-49EB-B8DA-F4B5DAAAF70F}" destId="{8A0CE7AB-CB07-4F62-BBDB-F22183667A89}" srcOrd="0" destOrd="0" presId="urn:microsoft.com/office/officeart/2005/8/layout/chevron1"/>
    <dgm:cxn modelId="{F47B5D0E-54D3-460D-B3AA-96C03B0AEE99}" srcId="{818245FB-1EBF-4EB2-AC59-C35F8D826F8C}" destId="{6951BBBF-D2D3-4B01-948B-9BE943CDCD20}" srcOrd="1" destOrd="0" parTransId="{A3285C67-8FD8-4244-AF1C-618876C5A9D6}" sibTransId="{46C1CD06-28FB-4ABC-9DD6-44CBA9D5052F}"/>
    <dgm:cxn modelId="{D83FC292-8D20-4BEF-8B08-02755693C0BA}" srcId="{818245FB-1EBF-4EB2-AC59-C35F8D826F8C}" destId="{12BA7BBC-DB67-422E-B988-E280B221EAE9}" srcOrd="4" destOrd="0" parTransId="{14A6F80D-0941-43CA-A668-73AC7CAD30C2}" sibTransId="{EDF18BCA-569B-46AA-A2EF-635A2B81646B}"/>
    <dgm:cxn modelId="{6ADF5A37-3252-044C-9711-9E95244C6D7A}" type="presOf" srcId="{6951BBBF-D2D3-4B01-948B-9BE943CDCD20}" destId="{1BF252AE-3418-4DF4-BF55-5C0E714501A3}" srcOrd="0" destOrd="0" presId="urn:microsoft.com/office/officeart/2005/8/layout/chevron1"/>
    <dgm:cxn modelId="{A767F7DB-355E-284F-9F64-D9003852AE59}" type="presOf" srcId="{818245FB-1EBF-4EB2-AC59-C35F8D826F8C}" destId="{FCA7F4F1-187E-4BFD-8857-D910A49D64FC}" srcOrd="0" destOrd="0" presId="urn:microsoft.com/office/officeart/2005/8/layout/chevron1"/>
    <dgm:cxn modelId="{A2B0BD78-AD6B-BF4F-AE50-6BDBA2284B49}" type="presOf" srcId="{D9AEC9BC-2797-404B-90FE-BC5493A2980C}" destId="{09E85C6E-7A7C-4371-AA05-A79EC0A26D27}" srcOrd="0" destOrd="0" presId="urn:microsoft.com/office/officeart/2005/8/layout/chevron1"/>
    <dgm:cxn modelId="{4AA47BEC-4CB4-DE49-A37A-832C3FD20CF1}" type="presOf" srcId="{E7362FE8-48E0-4CB4-AA50-358BE2945D02}" destId="{C14D6DCF-FBBC-4DD7-B69C-07D2A3299035}" srcOrd="0" destOrd="0" presId="urn:microsoft.com/office/officeart/2005/8/layout/chevron1"/>
    <dgm:cxn modelId="{AFF78E97-C19D-4357-BF1D-15EDE32C816C}" srcId="{818245FB-1EBF-4EB2-AC59-C35F8D826F8C}" destId="{E7362FE8-48E0-4CB4-AA50-358BE2945D02}" srcOrd="3" destOrd="0" parTransId="{6F462120-10DD-4229-AF71-A70D0CFABA8E}" sibTransId="{F4B79E4A-E797-46E1-AD7E-FDE96F17B42F}"/>
    <dgm:cxn modelId="{CF518723-B292-B04E-855D-09524CA85983}" type="presOf" srcId="{12BA7BBC-DB67-422E-B988-E280B221EAE9}" destId="{F2E7B69E-2335-40ED-BE5A-A9B78CED2DC7}" srcOrd="0" destOrd="0" presId="urn:microsoft.com/office/officeart/2005/8/layout/chevron1"/>
    <dgm:cxn modelId="{0AC0C39D-AC83-3544-8DF8-6527899C473B}" type="presOf" srcId="{48F56C40-0D61-4896-920E-B42468C5BD5F}" destId="{23F8BB2A-1E00-4897-88C9-A8A040AF5C6E}" srcOrd="0" destOrd="0" presId="urn:microsoft.com/office/officeart/2005/8/layout/chevron1"/>
    <dgm:cxn modelId="{063AA1A4-1090-4BA8-8AE0-0C33EAE196DB}" srcId="{818245FB-1EBF-4EB2-AC59-C35F8D826F8C}" destId="{D9AEC9BC-2797-404B-90FE-BC5493A2980C}" srcOrd="0" destOrd="0" parTransId="{C3F3CC87-88AB-4C4C-99C7-CF8B49B37571}" sibTransId="{17C4CF03-B358-4686-BA41-EBBB4CCDEDD7}"/>
    <dgm:cxn modelId="{FCD72163-9E5B-4F41-9177-9946BD5295F0}" srcId="{818245FB-1EBF-4EB2-AC59-C35F8D826F8C}" destId="{48F56C40-0D61-4896-920E-B42468C5BD5F}" srcOrd="2" destOrd="0" parTransId="{93C14F18-EC8E-45D2-AC97-5E29C2B73398}" sibTransId="{3EF81236-D4C2-4A67-9D1A-6A74CF8E3FCD}"/>
    <dgm:cxn modelId="{67A97ADB-0732-4C15-8057-C792A00E2CF1}" srcId="{818245FB-1EBF-4EB2-AC59-C35F8D826F8C}" destId="{12932C45-62F1-49EB-B8DA-F4B5DAAAF70F}" srcOrd="5" destOrd="0" parTransId="{6EF8E882-9621-42C7-9916-950F289DB841}" sibTransId="{2FF7AD03-B74F-43A9-AE17-4BF490CDA52C}"/>
    <dgm:cxn modelId="{F7072BEE-FF4B-BB4E-B8EB-A7C8D534F53F}" type="presParOf" srcId="{FCA7F4F1-187E-4BFD-8857-D910A49D64FC}" destId="{09E85C6E-7A7C-4371-AA05-A79EC0A26D27}" srcOrd="0" destOrd="0" presId="urn:microsoft.com/office/officeart/2005/8/layout/chevron1"/>
    <dgm:cxn modelId="{B06B5223-4D8B-8F45-BFF1-61A0AD467C23}" type="presParOf" srcId="{FCA7F4F1-187E-4BFD-8857-D910A49D64FC}" destId="{FF94D496-6CF6-4AE1-8DA3-662AFA0F9299}" srcOrd="1" destOrd="0" presId="urn:microsoft.com/office/officeart/2005/8/layout/chevron1"/>
    <dgm:cxn modelId="{F1506B62-7F50-4E44-8DDE-04EC1A5E5D86}" type="presParOf" srcId="{FCA7F4F1-187E-4BFD-8857-D910A49D64FC}" destId="{1BF252AE-3418-4DF4-BF55-5C0E714501A3}" srcOrd="2" destOrd="0" presId="urn:microsoft.com/office/officeart/2005/8/layout/chevron1"/>
    <dgm:cxn modelId="{5F6BD50F-E3E3-AA45-8BFE-F9DF708A5B67}" type="presParOf" srcId="{FCA7F4F1-187E-4BFD-8857-D910A49D64FC}" destId="{CB8EA15A-C027-44CA-A10F-FA3C6B651D0C}" srcOrd="3" destOrd="0" presId="urn:microsoft.com/office/officeart/2005/8/layout/chevron1"/>
    <dgm:cxn modelId="{A30DD7D7-810F-7249-A70E-F001D38A1877}" type="presParOf" srcId="{FCA7F4F1-187E-4BFD-8857-D910A49D64FC}" destId="{23F8BB2A-1E00-4897-88C9-A8A040AF5C6E}" srcOrd="4" destOrd="0" presId="urn:microsoft.com/office/officeart/2005/8/layout/chevron1"/>
    <dgm:cxn modelId="{58C7CF5F-B864-9640-9679-7F782EE968EF}" type="presParOf" srcId="{FCA7F4F1-187E-4BFD-8857-D910A49D64FC}" destId="{583A09C7-0E44-40B2-A64D-4EC4AD1137F9}" srcOrd="5" destOrd="0" presId="urn:microsoft.com/office/officeart/2005/8/layout/chevron1"/>
    <dgm:cxn modelId="{AFE893FB-D9DD-1941-B6BA-A24320F3D1E4}" type="presParOf" srcId="{FCA7F4F1-187E-4BFD-8857-D910A49D64FC}" destId="{C14D6DCF-FBBC-4DD7-B69C-07D2A3299035}" srcOrd="6" destOrd="0" presId="urn:microsoft.com/office/officeart/2005/8/layout/chevron1"/>
    <dgm:cxn modelId="{70990183-B0E6-8548-9DD3-073682F240E7}" type="presParOf" srcId="{FCA7F4F1-187E-4BFD-8857-D910A49D64FC}" destId="{BCD82CD1-F1A0-4F3F-A914-F76A18AE28C5}" srcOrd="7" destOrd="0" presId="urn:microsoft.com/office/officeart/2005/8/layout/chevron1"/>
    <dgm:cxn modelId="{817A5A1D-2201-8948-884C-F5D9FE0046DA}" type="presParOf" srcId="{FCA7F4F1-187E-4BFD-8857-D910A49D64FC}" destId="{F2E7B69E-2335-40ED-BE5A-A9B78CED2DC7}" srcOrd="8" destOrd="0" presId="urn:microsoft.com/office/officeart/2005/8/layout/chevron1"/>
    <dgm:cxn modelId="{8AB352A1-5BE8-7548-9712-004175F40BBA}" type="presParOf" srcId="{FCA7F4F1-187E-4BFD-8857-D910A49D64FC}" destId="{EA49709D-A860-4E5C-922E-78F8D5BBF71E}" srcOrd="9" destOrd="0" presId="urn:microsoft.com/office/officeart/2005/8/layout/chevron1"/>
    <dgm:cxn modelId="{79EEC32B-86C5-6646-8F02-78A5DCFA1445}" type="presParOf" srcId="{FCA7F4F1-187E-4BFD-8857-D910A49D64FC}" destId="{8A0CE7AB-CB07-4F62-BBDB-F22183667A89}"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48F56C40-0D61-4896-920E-B42468C5BD5F}">
      <dgm:prSet phldrT="[Text]"/>
      <dgm:spPr>
        <a:solidFill>
          <a:srgbClr val="006600"/>
        </a:solidFill>
      </dgm:spPr>
      <dgm:t>
        <a:bodyPr/>
        <a:lstStyle/>
        <a:p>
          <a:endParaRPr lang="en-US" dirty="0"/>
        </a:p>
      </dgm:t>
    </dgm:pt>
    <dgm:pt modelId="{93C14F18-EC8E-45D2-AC97-5E29C2B73398}" type="parTrans" cxnId="{FCD72163-9E5B-4F41-9177-9946BD5295F0}">
      <dgm:prSet/>
      <dgm:spPr/>
      <dgm:t>
        <a:bodyPr/>
        <a:lstStyle/>
        <a:p>
          <a:endParaRPr lang="en-US"/>
        </a:p>
      </dgm:t>
    </dgm:pt>
    <dgm:pt modelId="{3EF81236-D4C2-4A67-9D1A-6A74CF8E3FCD}" type="sibTrans" cxnId="{FCD72163-9E5B-4F41-9177-9946BD5295F0}">
      <dgm:prSet/>
      <dgm:spPr/>
      <dgm:t>
        <a:bodyPr/>
        <a:lstStyle/>
        <a:p>
          <a:endParaRPr lang="en-US"/>
        </a:p>
      </dgm:t>
    </dgm:pt>
    <dgm:pt modelId="{D9AEC9BC-2797-404B-90FE-BC5493A2980C}">
      <dgm:prSet phldrT="[Text]"/>
      <dgm:spPr>
        <a:solidFill>
          <a:srgbClr val="006600"/>
        </a:solidFill>
      </dgm:spPr>
      <dgm:t>
        <a:bodyPr/>
        <a:lstStyle/>
        <a:p>
          <a:endParaRPr lang="en-US" dirty="0"/>
        </a:p>
      </dgm:t>
    </dgm:pt>
    <dgm:pt modelId="{C3F3CC87-88AB-4C4C-99C7-CF8B49B37571}" type="parTrans" cxnId="{063AA1A4-1090-4BA8-8AE0-0C33EAE196DB}">
      <dgm:prSet/>
      <dgm:spPr/>
      <dgm:t>
        <a:bodyPr/>
        <a:lstStyle/>
        <a:p>
          <a:endParaRPr lang="en-US"/>
        </a:p>
      </dgm:t>
    </dgm:pt>
    <dgm:pt modelId="{17C4CF03-B358-4686-BA41-EBBB4CCDEDD7}" type="sibTrans" cxnId="{063AA1A4-1090-4BA8-8AE0-0C33EAE196DB}">
      <dgm:prSet/>
      <dgm:spPr/>
      <dgm:t>
        <a:bodyPr/>
        <a:lstStyle/>
        <a:p>
          <a:endParaRPr lang="en-US"/>
        </a:p>
      </dgm:t>
    </dgm:pt>
    <dgm:pt modelId="{6951BBBF-D2D3-4B01-948B-9BE943CDCD20}">
      <dgm:prSet phldrT="[Text]"/>
      <dgm:spPr>
        <a:solidFill>
          <a:srgbClr val="006600"/>
        </a:solidFill>
      </dgm:spPr>
      <dgm:t>
        <a:bodyPr/>
        <a:lstStyle/>
        <a:p>
          <a:endParaRPr lang="en-US" dirty="0"/>
        </a:p>
      </dgm:t>
    </dgm:pt>
    <dgm:pt modelId="{A3285C67-8FD8-4244-AF1C-618876C5A9D6}" type="parTrans" cxnId="{F47B5D0E-54D3-460D-B3AA-96C03B0AEE99}">
      <dgm:prSet/>
      <dgm:spPr/>
      <dgm:t>
        <a:bodyPr/>
        <a:lstStyle/>
        <a:p>
          <a:endParaRPr lang="en-US"/>
        </a:p>
      </dgm:t>
    </dgm:pt>
    <dgm:pt modelId="{46C1CD06-28FB-4ABC-9DD6-44CBA9D5052F}" type="sibTrans" cxnId="{F47B5D0E-54D3-460D-B3AA-96C03B0AEE99}">
      <dgm:prSet/>
      <dgm:spPr/>
      <dgm:t>
        <a:bodyPr/>
        <a:lstStyle/>
        <a:p>
          <a:endParaRPr lang="en-US"/>
        </a:p>
      </dgm:t>
    </dgm:pt>
    <dgm:pt modelId="{12932C45-62F1-49EB-B8DA-F4B5DAAAF70F}">
      <dgm:prSet phldrT="[Text]"/>
      <dgm:spPr>
        <a:solidFill>
          <a:srgbClr val="006600"/>
        </a:solidFill>
      </dgm:spPr>
      <dgm:t>
        <a:bodyPr/>
        <a:lstStyle/>
        <a:p>
          <a:endParaRPr lang="en-US" dirty="0"/>
        </a:p>
      </dgm:t>
    </dgm:pt>
    <dgm:pt modelId="{6EF8E882-9621-42C7-9916-950F289DB841}" type="parTrans" cxnId="{67A97ADB-0732-4C15-8057-C792A00E2CF1}">
      <dgm:prSet/>
      <dgm:spPr/>
    </dgm:pt>
    <dgm:pt modelId="{2FF7AD03-B74F-43A9-AE17-4BF490CDA52C}" type="sibTrans" cxnId="{67A97ADB-0732-4C15-8057-C792A00E2CF1}">
      <dgm:prSet/>
      <dgm:spPr/>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09E85C6E-7A7C-4371-AA05-A79EC0A26D27}" type="pres">
      <dgm:prSet presAssocID="{D9AEC9BC-2797-404B-90FE-BC5493A2980C}" presName="parTxOnly" presStyleLbl="node1" presStyleIdx="0" presStyleCnt="6">
        <dgm:presLayoutVars>
          <dgm:chMax val="0"/>
          <dgm:chPref val="0"/>
          <dgm:bulletEnabled val="1"/>
        </dgm:presLayoutVars>
      </dgm:prSet>
      <dgm:spPr/>
      <dgm:t>
        <a:bodyPr/>
        <a:lstStyle/>
        <a:p>
          <a:endParaRPr lang="en-US"/>
        </a:p>
      </dgm:t>
    </dgm:pt>
    <dgm:pt modelId="{FF94D496-6CF6-4AE1-8DA3-662AFA0F9299}" type="pres">
      <dgm:prSet presAssocID="{17C4CF03-B358-4686-BA41-EBBB4CCDEDD7}" presName="parTxOnlySpace" presStyleCnt="0"/>
      <dgm:spPr/>
    </dgm:pt>
    <dgm:pt modelId="{1BF252AE-3418-4DF4-BF55-5C0E714501A3}" type="pres">
      <dgm:prSet presAssocID="{6951BBBF-D2D3-4B01-948B-9BE943CDCD20}" presName="parTxOnly" presStyleLbl="node1" presStyleIdx="1" presStyleCnt="6">
        <dgm:presLayoutVars>
          <dgm:chMax val="0"/>
          <dgm:chPref val="0"/>
          <dgm:bulletEnabled val="1"/>
        </dgm:presLayoutVars>
      </dgm:prSet>
      <dgm:spPr/>
      <dgm:t>
        <a:bodyPr/>
        <a:lstStyle/>
        <a:p>
          <a:endParaRPr lang="en-US"/>
        </a:p>
      </dgm:t>
    </dgm:pt>
    <dgm:pt modelId="{CB8EA15A-C027-44CA-A10F-FA3C6B651D0C}" type="pres">
      <dgm:prSet presAssocID="{46C1CD06-28FB-4ABC-9DD6-44CBA9D5052F}" presName="parTxOnlySpace" presStyleCnt="0"/>
      <dgm:spPr/>
    </dgm:pt>
    <dgm:pt modelId="{23F8BB2A-1E00-4897-88C9-A8A040AF5C6E}" type="pres">
      <dgm:prSet presAssocID="{48F56C40-0D61-4896-920E-B42468C5BD5F}" presName="parTxOnly" presStyleLbl="node1" presStyleIdx="2" presStyleCnt="6">
        <dgm:presLayoutVars>
          <dgm:chMax val="0"/>
          <dgm:chPref val="0"/>
          <dgm:bulletEnabled val="1"/>
        </dgm:presLayoutVars>
      </dgm:prSet>
      <dgm:spPr/>
      <dgm:t>
        <a:bodyPr/>
        <a:lstStyle/>
        <a:p>
          <a:endParaRPr lang="en-US"/>
        </a:p>
      </dgm:t>
    </dgm:pt>
    <dgm:pt modelId="{583A09C7-0E44-40B2-A64D-4EC4AD1137F9}" type="pres">
      <dgm:prSet presAssocID="{3EF81236-D4C2-4A67-9D1A-6A74CF8E3FCD}" presName="parTxOnlySpace" presStyleCnt="0"/>
      <dgm:spPr/>
    </dgm:pt>
    <dgm:pt modelId="{C14D6DCF-FBBC-4DD7-B69C-07D2A3299035}" type="pres">
      <dgm:prSet presAssocID="{E7362FE8-48E0-4CB4-AA50-358BE2945D02}" presName="parTxOnly" presStyleLbl="node1" presStyleIdx="3" presStyleCnt="6">
        <dgm:presLayoutVars>
          <dgm:chMax val="0"/>
          <dgm:chPref val="0"/>
          <dgm:bulletEnabled val="1"/>
        </dgm:presLayoutVars>
      </dgm:prSet>
      <dgm:spPr/>
      <dgm:t>
        <a:bodyPr/>
        <a:lstStyle/>
        <a:p>
          <a:endParaRPr lang="en-US"/>
        </a:p>
      </dgm:t>
    </dgm:pt>
    <dgm:pt modelId="{BCD82CD1-F1A0-4F3F-A914-F76A18AE28C5}" type="pres">
      <dgm:prSet presAssocID="{F4B79E4A-E797-46E1-AD7E-FDE96F17B42F}" presName="parTxOnlySpace" presStyleCnt="0"/>
      <dgm:spPr/>
    </dgm:pt>
    <dgm:pt modelId="{F2E7B69E-2335-40ED-BE5A-A9B78CED2DC7}" type="pres">
      <dgm:prSet presAssocID="{12BA7BBC-DB67-422E-B988-E280B221EAE9}" presName="parTxOnly" presStyleLbl="node1" presStyleIdx="4" presStyleCnt="6">
        <dgm:presLayoutVars>
          <dgm:chMax val="0"/>
          <dgm:chPref val="0"/>
          <dgm:bulletEnabled val="1"/>
        </dgm:presLayoutVars>
      </dgm:prSet>
      <dgm:spPr/>
      <dgm:t>
        <a:bodyPr/>
        <a:lstStyle/>
        <a:p>
          <a:endParaRPr lang="en-US"/>
        </a:p>
      </dgm:t>
    </dgm:pt>
    <dgm:pt modelId="{EA49709D-A860-4E5C-922E-78F8D5BBF71E}" type="pres">
      <dgm:prSet presAssocID="{EDF18BCA-569B-46AA-A2EF-635A2B81646B}" presName="parTxOnlySpace" presStyleCnt="0"/>
      <dgm:spPr/>
    </dgm:pt>
    <dgm:pt modelId="{8A0CE7AB-CB07-4F62-BBDB-F22183667A89}" type="pres">
      <dgm:prSet presAssocID="{12932C45-62F1-49EB-B8DA-F4B5DAAAF70F}" presName="parTxOnly" presStyleLbl="node1" presStyleIdx="5" presStyleCnt="6">
        <dgm:presLayoutVars>
          <dgm:chMax val="0"/>
          <dgm:chPref val="0"/>
          <dgm:bulletEnabled val="1"/>
        </dgm:presLayoutVars>
      </dgm:prSet>
      <dgm:spPr/>
      <dgm:t>
        <a:bodyPr/>
        <a:lstStyle/>
        <a:p>
          <a:endParaRPr lang="en-US"/>
        </a:p>
      </dgm:t>
    </dgm:pt>
  </dgm:ptLst>
  <dgm:cxnLst>
    <dgm:cxn modelId="{D83FC292-8D20-4BEF-8B08-02755693C0BA}" srcId="{818245FB-1EBF-4EB2-AC59-C35F8D826F8C}" destId="{12BA7BBC-DB67-422E-B988-E280B221EAE9}" srcOrd="4" destOrd="0" parTransId="{14A6F80D-0941-43CA-A668-73AC7CAD30C2}" sibTransId="{EDF18BCA-569B-46AA-A2EF-635A2B81646B}"/>
    <dgm:cxn modelId="{8DFD9AA0-6A63-E348-94D3-77447727B831}" type="presOf" srcId="{12932C45-62F1-49EB-B8DA-F4B5DAAAF70F}" destId="{8A0CE7AB-CB07-4F62-BBDB-F22183667A89}" srcOrd="0" destOrd="0" presId="urn:microsoft.com/office/officeart/2005/8/layout/chevron1"/>
    <dgm:cxn modelId="{AFF78E97-C19D-4357-BF1D-15EDE32C816C}" srcId="{818245FB-1EBF-4EB2-AC59-C35F8D826F8C}" destId="{E7362FE8-48E0-4CB4-AA50-358BE2945D02}" srcOrd="3" destOrd="0" parTransId="{6F462120-10DD-4229-AF71-A70D0CFABA8E}" sibTransId="{F4B79E4A-E797-46E1-AD7E-FDE96F17B42F}"/>
    <dgm:cxn modelId="{0E375A6B-49A0-6840-886B-95FAE10D198A}" type="presOf" srcId="{D9AEC9BC-2797-404B-90FE-BC5493A2980C}" destId="{09E85C6E-7A7C-4371-AA05-A79EC0A26D27}" srcOrd="0" destOrd="0" presId="urn:microsoft.com/office/officeart/2005/8/layout/chevron1"/>
    <dgm:cxn modelId="{C1E88283-FABF-3F41-8F13-7D67E848A1D7}" type="presOf" srcId="{48F56C40-0D61-4896-920E-B42468C5BD5F}" destId="{23F8BB2A-1E00-4897-88C9-A8A040AF5C6E}" srcOrd="0" destOrd="0" presId="urn:microsoft.com/office/officeart/2005/8/layout/chevron1"/>
    <dgm:cxn modelId="{F47B5D0E-54D3-460D-B3AA-96C03B0AEE99}" srcId="{818245FB-1EBF-4EB2-AC59-C35F8D826F8C}" destId="{6951BBBF-D2D3-4B01-948B-9BE943CDCD20}" srcOrd="1" destOrd="0" parTransId="{A3285C67-8FD8-4244-AF1C-618876C5A9D6}" sibTransId="{46C1CD06-28FB-4ABC-9DD6-44CBA9D5052F}"/>
    <dgm:cxn modelId="{DF6DA891-EF85-6E41-814E-31000957FDF1}" type="presOf" srcId="{818245FB-1EBF-4EB2-AC59-C35F8D826F8C}" destId="{FCA7F4F1-187E-4BFD-8857-D910A49D64FC}" srcOrd="0" destOrd="0" presId="urn:microsoft.com/office/officeart/2005/8/layout/chevron1"/>
    <dgm:cxn modelId="{FCD72163-9E5B-4F41-9177-9946BD5295F0}" srcId="{818245FB-1EBF-4EB2-AC59-C35F8D826F8C}" destId="{48F56C40-0D61-4896-920E-B42468C5BD5F}" srcOrd="2" destOrd="0" parTransId="{93C14F18-EC8E-45D2-AC97-5E29C2B73398}" sibTransId="{3EF81236-D4C2-4A67-9D1A-6A74CF8E3FCD}"/>
    <dgm:cxn modelId="{4B683ECD-6FDB-7149-A644-8DC40E4A4F01}" type="presOf" srcId="{12BA7BBC-DB67-422E-B988-E280B221EAE9}" destId="{F2E7B69E-2335-40ED-BE5A-A9B78CED2DC7}" srcOrd="0" destOrd="0" presId="urn:microsoft.com/office/officeart/2005/8/layout/chevron1"/>
    <dgm:cxn modelId="{6FBC760F-A693-B24C-867B-C4BA9953377D}" type="presOf" srcId="{E7362FE8-48E0-4CB4-AA50-358BE2945D02}" destId="{C14D6DCF-FBBC-4DD7-B69C-07D2A3299035}" srcOrd="0" destOrd="0" presId="urn:microsoft.com/office/officeart/2005/8/layout/chevron1"/>
    <dgm:cxn modelId="{92F8B738-694B-FD4B-A250-ABB535E66DAB}" type="presOf" srcId="{6951BBBF-D2D3-4B01-948B-9BE943CDCD20}" destId="{1BF252AE-3418-4DF4-BF55-5C0E714501A3}" srcOrd="0" destOrd="0" presId="urn:microsoft.com/office/officeart/2005/8/layout/chevron1"/>
    <dgm:cxn modelId="{063AA1A4-1090-4BA8-8AE0-0C33EAE196DB}" srcId="{818245FB-1EBF-4EB2-AC59-C35F8D826F8C}" destId="{D9AEC9BC-2797-404B-90FE-BC5493A2980C}" srcOrd="0" destOrd="0" parTransId="{C3F3CC87-88AB-4C4C-99C7-CF8B49B37571}" sibTransId="{17C4CF03-B358-4686-BA41-EBBB4CCDEDD7}"/>
    <dgm:cxn modelId="{67A97ADB-0732-4C15-8057-C792A00E2CF1}" srcId="{818245FB-1EBF-4EB2-AC59-C35F8D826F8C}" destId="{12932C45-62F1-49EB-B8DA-F4B5DAAAF70F}" srcOrd="5" destOrd="0" parTransId="{6EF8E882-9621-42C7-9916-950F289DB841}" sibTransId="{2FF7AD03-B74F-43A9-AE17-4BF490CDA52C}"/>
    <dgm:cxn modelId="{606D4139-F52A-F645-AA13-81E7A27FBFCA}" type="presParOf" srcId="{FCA7F4F1-187E-4BFD-8857-D910A49D64FC}" destId="{09E85C6E-7A7C-4371-AA05-A79EC0A26D27}" srcOrd="0" destOrd="0" presId="urn:microsoft.com/office/officeart/2005/8/layout/chevron1"/>
    <dgm:cxn modelId="{97473558-792F-2044-BB77-D5753FB95BCF}" type="presParOf" srcId="{FCA7F4F1-187E-4BFD-8857-D910A49D64FC}" destId="{FF94D496-6CF6-4AE1-8DA3-662AFA0F9299}" srcOrd="1" destOrd="0" presId="urn:microsoft.com/office/officeart/2005/8/layout/chevron1"/>
    <dgm:cxn modelId="{1E584202-9ED3-E243-9A67-763DD69CFA28}" type="presParOf" srcId="{FCA7F4F1-187E-4BFD-8857-D910A49D64FC}" destId="{1BF252AE-3418-4DF4-BF55-5C0E714501A3}" srcOrd="2" destOrd="0" presId="urn:microsoft.com/office/officeart/2005/8/layout/chevron1"/>
    <dgm:cxn modelId="{A1BA546D-46B5-4942-9FD5-20D8EBA5D897}" type="presParOf" srcId="{FCA7F4F1-187E-4BFD-8857-D910A49D64FC}" destId="{CB8EA15A-C027-44CA-A10F-FA3C6B651D0C}" srcOrd="3" destOrd="0" presId="urn:microsoft.com/office/officeart/2005/8/layout/chevron1"/>
    <dgm:cxn modelId="{540C8870-63BD-6941-9557-540B6CE870E6}" type="presParOf" srcId="{FCA7F4F1-187E-4BFD-8857-D910A49D64FC}" destId="{23F8BB2A-1E00-4897-88C9-A8A040AF5C6E}" srcOrd="4" destOrd="0" presId="urn:microsoft.com/office/officeart/2005/8/layout/chevron1"/>
    <dgm:cxn modelId="{68BF81F7-28C2-4245-B5CC-DB374AD12290}" type="presParOf" srcId="{FCA7F4F1-187E-4BFD-8857-D910A49D64FC}" destId="{583A09C7-0E44-40B2-A64D-4EC4AD1137F9}" srcOrd="5" destOrd="0" presId="urn:microsoft.com/office/officeart/2005/8/layout/chevron1"/>
    <dgm:cxn modelId="{7273D7EC-F81F-9C4D-B187-77895477745E}" type="presParOf" srcId="{FCA7F4F1-187E-4BFD-8857-D910A49D64FC}" destId="{C14D6DCF-FBBC-4DD7-B69C-07D2A3299035}" srcOrd="6" destOrd="0" presId="urn:microsoft.com/office/officeart/2005/8/layout/chevron1"/>
    <dgm:cxn modelId="{EC2AD2CE-C05F-B14F-80D5-4349CF2FB7B6}" type="presParOf" srcId="{FCA7F4F1-187E-4BFD-8857-D910A49D64FC}" destId="{BCD82CD1-F1A0-4F3F-A914-F76A18AE28C5}" srcOrd="7" destOrd="0" presId="urn:microsoft.com/office/officeart/2005/8/layout/chevron1"/>
    <dgm:cxn modelId="{BC71FB49-A936-A74D-B83B-90D5ECAF289F}" type="presParOf" srcId="{FCA7F4F1-187E-4BFD-8857-D910A49D64FC}" destId="{F2E7B69E-2335-40ED-BE5A-A9B78CED2DC7}" srcOrd="8" destOrd="0" presId="urn:microsoft.com/office/officeart/2005/8/layout/chevron1"/>
    <dgm:cxn modelId="{27B790BF-6CD0-544C-9A89-0EA0EF435836}" type="presParOf" srcId="{FCA7F4F1-187E-4BFD-8857-D910A49D64FC}" destId="{EA49709D-A860-4E5C-922E-78F8D5BBF71E}" srcOrd="9" destOrd="0" presId="urn:microsoft.com/office/officeart/2005/8/layout/chevron1"/>
    <dgm:cxn modelId="{18C3DC86-3F5D-554F-A4B0-45A97F997124}" type="presParOf" srcId="{FCA7F4F1-187E-4BFD-8857-D910A49D64FC}" destId="{8A0CE7AB-CB07-4F62-BBDB-F22183667A89}"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48F56C40-0D61-4896-920E-B42468C5BD5F}">
      <dgm:prSet phldrT="[Text]"/>
      <dgm:spPr>
        <a:solidFill>
          <a:srgbClr val="006600"/>
        </a:solidFill>
      </dgm:spPr>
      <dgm:t>
        <a:bodyPr/>
        <a:lstStyle/>
        <a:p>
          <a:endParaRPr lang="en-US" dirty="0"/>
        </a:p>
      </dgm:t>
    </dgm:pt>
    <dgm:pt modelId="{93C14F18-EC8E-45D2-AC97-5E29C2B73398}" type="parTrans" cxnId="{FCD72163-9E5B-4F41-9177-9946BD5295F0}">
      <dgm:prSet/>
      <dgm:spPr/>
      <dgm:t>
        <a:bodyPr/>
        <a:lstStyle/>
        <a:p>
          <a:endParaRPr lang="en-US"/>
        </a:p>
      </dgm:t>
    </dgm:pt>
    <dgm:pt modelId="{3EF81236-D4C2-4A67-9D1A-6A74CF8E3FCD}" type="sibTrans" cxnId="{FCD72163-9E5B-4F41-9177-9946BD5295F0}">
      <dgm:prSet/>
      <dgm:spPr/>
      <dgm:t>
        <a:bodyPr/>
        <a:lstStyle/>
        <a:p>
          <a:endParaRPr lang="en-US"/>
        </a:p>
      </dgm:t>
    </dgm:pt>
    <dgm:pt modelId="{87260DE3-77A5-4D70-A7B8-89212D0B147C}">
      <dgm:prSet phldrT="[Text]"/>
      <dgm:spPr>
        <a:solidFill>
          <a:srgbClr val="006600"/>
        </a:solidFill>
      </dgm:spPr>
      <dgm:t>
        <a:bodyPr/>
        <a:lstStyle/>
        <a:p>
          <a:endParaRPr lang="en-US" dirty="0"/>
        </a:p>
      </dgm:t>
    </dgm:pt>
    <dgm:pt modelId="{97FEEB78-9B5E-49F1-9EEC-52AB4C898318}" type="parTrans" cxnId="{B5D253EF-F3A3-49C5-92B4-DD1E8DC95724}">
      <dgm:prSet/>
      <dgm:spPr/>
      <dgm:t>
        <a:bodyPr/>
        <a:lstStyle/>
        <a:p>
          <a:endParaRPr lang="en-US"/>
        </a:p>
      </dgm:t>
    </dgm:pt>
    <dgm:pt modelId="{958435E5-1F5E-4DA7-84BD-639DE908B479}" type="sibTrans" cxnId="{B5D253EF-F3A3-49C5-92B4-DD1E8DC95724}">
      <dgm:prSet/>
      <dgm:spPr/>
      <dgm:t>
        <a:bodyPr/>
        <a:lstStyle/>
        <a:p>
          <a:endParaRPr lang="en-US"/>
        </a:p>
      </dgm:t>
    </dgm:pt>
    <dgm:pt modelId="{15202011-98BE-4987-B2A7-34BF2599F5FD}">
      <dgm:prSet phldrT="[Text]"/>
      <dgm:spPr>
        <a:solidFill>
          <a:srgbClr val="006600"/>
        </a:solidFill>
      </dgm:spPr>
      <dgm:t>
        <a:bodyPr/>
        <a:lstStyle/>
        <a:p>
          <a:endParaRPr lang="en-US" dirty="0"/>
        </a:p>
      </dgm:t>
    </dgm:pt>
    <dgm:pt modelId="{485D8599-9008-4D35-8034-0A91B54ABEB7}" type="parTrans" cxnId="{D2B21F5A-7B5D-4594-8F83-0C6FD907157B}">
      <dgm:prSet/>
      <dgm:spPr/>
      <dgm:t>
        <a:bodyPr/>
        <a:lstStyle/>
        <a:p>
          <a:endParaRPr lang="en-US"/>
        </a:p>
      </dgm:t>
    </dgm:pt>
    <dgm:pt modelId="{910A4B1A-C5EB-4989-B1A4-FE589C364A8F}" type="sibTrans" cxnId="{D2B21F5A-7B5D-4594-8F83-0C6FD907157B}">
      <dgm:prSet/>
      <dgm:spPr/>
      <dgm:t>
        <a:bodyPr/>
        <a:lstStyle/>
        <a:p>
          <a:endParaRPr lang="en-US"/>
        </a:p>
      </dgm:t>
    </dgm:pt>
    <dgm:pt modelId="{1BD4AD49-52C4-4A11-B8C5-E0B3F9F55CC7}">
      <dgm:prSet phldrT="[Text]"/>
      <dgm:spPr>
        <a:solidFill>
          <a:srgbClr val="006600"/>
        </a:solidFill>
      </dgm:spPr>
      <dgm:t>
        <a:bodyPr/>
        <a:lstStyle/>
        <a:p>
          <a:endParaRPr lang="en-US" dirty="0"/>
        </a:p>
      </dgm:t>
    </dgm:pt>
    <dgm:pt modelId="{1DC56A33-DFA6-485E-8856-F10A2550F36A}" type="parTrans" cxnId="{DFB7ECEA-3546-4089-8405-9526A8B50C18}">
      <dgm:prSet/>
      <dgm:spPr/>
      <dgm:t>
        <a:bodyPr/>
        <a:lstStyle/>
        <a:p>
          <a:endParaRPr lang="en-US"/>
        </a:p>
      </dgm:t>
    </dgm:pt>
    <dgm:pt modelId="{266F2274-E9CC-49AA-B1DB-4BC022C3627C}" type="sibTrans" cxnId="{DFB7ECEA-3546-4089-8405-9526A8B50C18}">
      <dgm:prSet/>
      <dgm:spPr/>
      <dgm:t>
        <a:bodyPr/>
        <a:lstStyle/>
        <a:p>
          <a:endParaRPr lang="en-US"/>
        </a:p>
      </dgm:t>
    </dgm:pt>
    <dgm:pt modelId="{F3241F11-747B-4D1C-8F4F-85372DCC2DE8}">
      <dgm:prSet phldrT="[Text]"/>
      <dgm:spPr>
        <a:solidFill>
          <a:srgbClr val="006600"/>
        </a:solidFill>
      </dgm:spPr>
      <dgm:t>
        <a:bodyPr/>
        <a:lstStyle/>
        <a:p>
          <a:endParaRPr lang="en-US" dirty="0"/>
        </a:p>
      </dgm:t>
    </dgm:pt>
    <dgm:pt modelId="{555F011F-E024-4427-A695-44CBA46BB3AE}" type="parTrans" cxnId="{72438B99-A870-4E42-8E77-6BB47B76A303}">
      <dgm:prSet/>
      <dgm:spPr/>
      <dgm:t>
        <a:bodyPr/>
        <a:lstStyle/>
        <a:p>
          <a:endParaRPr lang="en-US"/>
        </a:p>
      </dgm:t>
    </dgm:pt>
    <dgm:pt modelId="{DD825D73-5554-4B17-A839-2CCCAD96BF69}" type="sibTrans" cxnId="{72438B99-A870-4E42-8E77-6BB47B76A303}">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06591E00-E389-4174-B0C1-2ED52E3F3094}" type="pres">
      <dgm:prSet presAssocID="{87260DE3-77A5-4D70-A7B8-89212D0B147C}" presName="parTxOnly" presStyleLbl="node1" presStyleIdx="0" presStyleCnt="6">
        <dgm:presLayoutVars>
          <dgm:chMax val="0"/>
          <dgm:chPref val="0"/>
          <dgm:bulletEnabled val="1"/>
        </dgm:presLayoutVars>
      </dgm:prSet>
      <dgm:spPr/>
      <dgm:t>
        <a:bodyPr/>
        <a:lstStyle/>
        <a:p>
          <a:endParaRPr lang="en-US"/>
        </a:p>
      </dgm:t>
    </dgm:pt>
    <dgm:pt modelId="{549D9700-A50E-48F8-9C12-5577CA488E90}" type="pres">
      <dgm:prSet presAssocID="{958435E5-1F5E-4DA7-84BD-639DE908B479}" presName="parTxOnlySpace" presStyleCnt="0"/>
      <dgm:spPr/>
    </dgm:pt>
    <dgm:pt modelId="{89040FD2-B5D4-4D0A-AF99-AC868F7A6D71}" type="pres">
      <dgm:prSet presAssocID="{15202011-98BE-4987-B2A7-34BF2599F5FD}" presName="parTxOnly" presStyleLbl="node1" presStyleIdx="1" presStyleCnt="6">
        <dgm:presLayoutVars>
          <dgm:chMax val="0"/>
          <dgm:chPref val="0"/>
          <dgm:bulletEnabled val="1"/>
        </dgm:presLayoutVars>
      </dgm:prSet>
      <dgm:spPr/>
      <dgm:t>
        <a:bodyPr/>
        <a:lstStyle/>
        <a:p>
          <a:endParaRPr lang="en-US"/>
        </a:p>
      </dgm:t>
    </dgm:pt>
    <dgm:pt modelId="{0D03AD16-AB7C-4DF8-8384-315C7B9C8B93}" type="pres">
      <dgm:prSet presAssocID="{910A4B1A-C5EB-4989-B1A4-FE589C364A8F}" presName="parTxOnlySpace" presStyleCnt="0"/>
      <dgm:spPr/>
    </dgm:pt>
    <dgm:pt modelId="{E183BA8E-1730-4C95-A19A-B7FBF25D1202}" type="pres">
      <dgm:prSet presAssocID="{1BD4AD49-52C4-4A11-B8C5-E0B3F9F55CC7}" presName="parTxOnly" presStyleLbl="node1" presStyleIdx="2" presStyleCnt="6">
        <dgm:presLayoutVars>
          <dgm:chMax val="0"/>
          <dgm:chPref val="0"/>
          <dgm:bulletEnabled val="1"/>
        </dgm:presLayoutVars>
      </dgm:prSet>
      <dgm:spPr/>
      <dgm:t>
        <a:bodyPr/>
        <a:lstStyle/>
        <a:p>
          <a:endParaRPr lang="en-US"/>
        </a:p>
      </dgm:t>
    </dgm:pt>
    <dgm:pt modelId="{32A3D3FF-FC22-474A-BBE6-274B050C5962}" type="pres">
      <dgm:prSet presAssocID="{266F2274-E9CC-49AA-B1DB-4BC022C3627C}" presName="parTxOnlySpace" presStyleCnt="0"/>
      <dgm:spPr/>
    </dgm:pt>
    <dgm:pt modelId="{23F8BB2A-1E00-4897-88C9-A8A040AF5C6E}" type="pres">
      <dgm:prSet presAssocID="{48F56C40-0D61-4896-920E-B42468C5BD5F}" presName="parTxOnly" presStyleLbl="node1" presStyleIdx="3" presStyleCnt="6">
        <dgm:presLayoutVars>
          <dgm:chMax val="0"/>
          <dgm:chPref val="0"/>
          <dgm:bulletEnabled val="1"/>
        </dgm:presLayoutVars>
      </dgm:prSet>
      <dgm:spPr/>
      <dgm:t>
        <a:bodyPr/>
        <a:lstStyle/>
        <a:p>
          <a:endParaRPr lang="en-US"/>
        </a:p>
      </dgm:t>
    </dgm:pt>
    <dgm:pt modelId="{583A09C7-0E44-40B2-A64D-4EC4AD1137F9}" type="pres">
      <dgm:prSet presAssocID="{3EF81236-D4C2-4A67-9D1A-6A74CF8E3FCD}" presName="parTxOnlySpace" presStyleCnt="0"/>
      <dgm:spPr/>
    </dgm:pt>
    <dgm:pt modelId="{C14D6DCF-FBBC-4DD7-B69C-07D2A3299035}" type="pres">
      <dgm:prSet presAssocID="{E7362FE8-48E0-4CB4-AA50-358BE2945D02}" presName="parTxOnly" presStyleLbl="node1" presStyleIdx="4" presStyleCnt="6">
        <dgm:presLayoutVars>
          <dgm:chMax val="0"/>
          <dgm:chPref val="0"/>
          <dgm:bulletEnabled val="1"/>
        </dgm:presLayoutVars>
      </dgm:prSet>
      <dgm:spPr/>
      <dgm:t>
        <a:bodyPr/>
        <a:lstStyle/>
        <a:p>
          <a:endParaRPr lang="en-US"/>
        </a:p>
      </dgm:t>
    </dgm:pt>
    <dgm:pt modelId="{340F18DA-9439-4F2B-B22B-66735888C363}" type="pres">
      <dgm:prSet presAssocID="{F4B79E4A-E797-46E1-AD7E-FDE96F17B42F}" presName="parTxOnlySpace" presStyleCnt="0"/>
      <dgm:spPr/>
    </dgm:pt>
    <dgm:pt modelId="{E58CDF86-0075-4574-8005-1759CE5E06F7}" type="pres">
      <dgm:prSet presAssocID="{F3241F11-747B-4D1C-8F4F-85372DCC2DE8}" presName="parTxOnly" presStyleLbl="node1" presStyleIdx="5" presStyleCnt="6">
        <dgm:presLayoutVars>
          <dgm:chMax val="0"/>
          <dgm:chPref val="0"/>
          <dgm:bulletEnabled val="1"/>
        </dgm:presLayoutVars>
      </dgm:prSet>
      <dgm:spPr/>
      <dgm:t>
        <a:bodyPr/>
        <a:lstStyle/>
        <a:p>
          <a:endParaRPr lang="en-US"/>
        </a:p>
      </dgm:t>
    </dgm:pt>
  </dgm:ptLst>
  <dgm:cxnLst>
    <dgm:cxn modelId="{DFB7ECEA-3546-4089-8405-9526A8B50C18}" srcId="{818245FB-1EBF-4EB2-AC59-C35F8D826F8C}" destId="{1BD4AD49-52C4-4A11-B8C5-E0B3F9F55CC7}" srcOrd="2" destOrd="0" parTransId="{1DC56A33-DFA6-485E-8856-F10A2550F36A}" sibTransId="{266F2274-E9CC-49AA-B1DB-4BC022C3627C}"/>
    <dgm:cxn modelId="{2BFE57C0-7E58-B447-AD42-78E3DFBB0BBA}" type="presOf" srcId="{87260DE3-77A5-4D70-A7B8-89212D0B147C}" destId="{06591E00-E389-4174-B0C1-2ED52E3F3094}" srcOrd="0" destOrd="0" presId="urn:microsoft.com/office/officeart/2005/8/layout/chevron1"/>
    <dgm:cxn modelId="{B9814DB0-7B4E-EC4B-9177-B4234B4462F4}" type="presOf" srcId="{48F56C40-0D61-4896-920E-B42468C5BD5F}" destId="{23F8BB2A-1E00-4897-88C9-A8A040AF5C6E}" srcOrd="0" destOrd="0" presId="urn:microsoft.com/office/officeart/2005/8/layout/chevron1"/>
    <dgm:cxn modelId="{72438B99-A870-4E42-8E77-6BB47B76A303}" srcId="{818245FB-1EBF-4EB2-AC59-C35F8D826F8C}" destId="{F3241F11-747B-4D1C-8F4F-85372DCC2DE8}" srcOrd="5" destOrd="0" parTransId="{555F011F-E024-4427-A695-44CBA46BB3AE}" sibTransId="{DD825D73-5554-4B17-A839-2CCCAD96BF69}"/>
    <dgm:cxn modelId="{D2B21F5A-7B5D-4594-8F83-0C6FD907157B}" srcId="{818245FB-1EBF-4EB2-AC59-C35F8D826F8C}" destId="{15202011-98BE-4987-B2A7-34BF2599F5FD}" srcOrd="1" destOrd="0" parTransId="{485D8599-9008-4D35-8034-0A91B54ABEB7}" sibTransId="{910A4B1A-C5EB-4989-B1A4-FE589C364A8F}"/>
    <dgm:cxn modelId="{60F9AC52-0A42-0743-B7D1-EF23D6F9BB5E}" type="presOf" srcId="{15202011-98BE-4987-B2A7-34BF2599F5FD}" destId="{89040FD2-B5D4-4D0A-AF99-AC868F7A6D71}" srcOrd="0" destOrd="0" presId="urn:microsoft.com/office/officeart/2005/8/layout/chevron1"/>
    <dgm:cxn modelId="{749C34F9-2B9E-CE4E-BB66-8D727913FE37}" type="presOf" srcId="{E7362FE8-48E0-4CB4-AA50-358BE2945D02}" destId="{C14D6DCF-FBBC-4DD7-B69C-07D2A3299035}" srcOrd="0" destOrd="0" presId="urn:microsoft.com/office/officeart/2005/8/layout/chevron1"/>
    <dgm:cxn modelId="{AFF78E97-C19D-4357-BF1D-15EDE32C816C}" srcId="{818245FB-1EBF-4EB2-AC59-C35F8D826F8C}" destId="{E7362FE8-48E0-4CB4-AA50-358BE2945D02}" srcOrd="4" destOrd="0" parTransId="{6F462120-10DD-4229-AF71-A70D0CFABA8E}" sibTransId="{F4B79E4A-E797-46E1-AD7E-FDE96F17B42F}"/>
    <dgm:cxn modelId="{A11E4C8A-9E46-8247-A1E8-03DF7E55835E}" type="presOf" srcId="{F3241F11-747B-4D1C-8F4F-85372DCC2DE8}" destId="{E58CDF86-0075-4574-8005-1759CE5E06F7}" srcOrd="0" destOrd="0" presId="urn:microsoft.com/office/officeart/2005/8/layout/chevron1"/>
    <dgm:cxn modelId="{B5D253EF-F3A3-49C5-92B4-DD1E8DC95724}" srcId="{818245FB-1EBF-4EB2-AC59-C35F8D826F8C}" destId="{87260DE3-77A5-4D70-A7B8-89212D0B147C}" srcOrd="0" destOrd="0" parTransId="{97FEEB78-9B5E-49F1-9EEC-52AB4C898318}" sibTransId="{958435E5-1F5E-4DA7-84BD-639DE908B479}"/>
    <dgm:cxn modelId="{67AB6F61-FE90-8F41-B3A6-7F76932869FD}" type="presOf" srcId="{818245FB-1EBF-4EB2-AC59-C35F8D826F8C}" destId="{FCA7F4F1-187E-4BFD-8857-D910A49D64FC}" srcOrd="0" destOrd="0" presId="urn:microsoft.com/office/officeart/2005/8/layout/chevron1"/>
    <dgm:cxn modelId="{FCD72163-9E5B-4F41-9177-9946BD5295F0}" srcId="{818245FB-1EBF-4EB2-AC59-C35F8D826F8C}" destId="{48F56C40-0D61-4896-920E-B42468C5BD5F}" srcOrd="3" destOrd="0" parTransId="{93C14F18-EC8E-45D2-AC97-5E29C2B73398}" sibTransId="{3EF81236-D4C2-4A67-9D1A-6A74CF8E3FCD}"/>
    <dgm:cxn modelId="{3CFEB92F-ABCF-2340-8F9D-966BF6422598}" type="presOf" srcId="{1BD4AD49-52C4-4A11-B8C5-E0B3F9F55CC7}" destId="{E183BA8E-1730-4C95-A19A-B7FBF25D1202}" srcOrd="0" destOrd="0" presId="urn:microsoft.com/office/officeart/2005/8/layout/chevron1"/>
    <dgm:cxn modelId="{D052FD5C-9B8E-0C44-A7D2-C87E66D31E62}" type="presParOf" srcId="{FCA7F4F1-187E-4BFD-8857-D910A49D64FC}" destId="{06591E00-E389-4174-B0C1-2ED52E3F3094}" srcOrd="0" destOrd="0" presId="urn:microsoft.com/office/officeart/2005/8/layout/chevron1"/>
    <dgm:cxn modelId="{4F1EFA07-D9E0-F44E-8075-4CAA4A94DFC9}" type="presParOf" srcId="{FCA7F4F1-187E-4BFD-8857-D910A49D64FC}" destId="{549D9700-A50E-48F8-9C12-5577CA488E90}" srcOrd="1" destOrd="0" presId="urn:microsoft.com/office/officeart/2005/8/layout/chevron1"/>
    <dgm:cxn modelId="{774912B0-5129-0949-96E1-22AC00872F6D}" type="presParOf" srcId="{FCA7F4F1-187E-4BFD-8857-D910A49D64FC}" destId="{89040FD2-B5D4-4D0A-AF99-AC868F7A6D71}" srcOrd="2" destOrd="0" presId="urn:microsoft.com/office/officeart/2005/8/layout/chevron1"/>
    <dgm:cxn modelId="{CF42C1FB-B377-D145-B264-12A6F1443365}" type="presParOf" srcId="{FCA7F4F1-187E-4BFD-8857-D910A49D64FC}" destId="{0D03AD16-AB7C-4DF8-8384-315C7B9C8B93}" srcOrd="3" destOrd="0" presId="urn:microsoft.com/office/officeart/2005/8/layout/chevron1"/>
    <dgm:cxn modelId="{DC5B3179-018A-184D-B9DD-51C13D28A577}" type="presParOf" srcId="{FCA7F4F1-187E-4BFD-8857-D910A49D64FC}" destId="{E183BA8E-1730-4C95-A19A-B7FBF25D1202}" srcOrd="4" destOrd="0" presId="urn:microsoft.com/office/officeart/2005/8/layout/chevron1"/>
    <dgm:cxn modelId="{433F7DEB-55D2-724B-A63A-E6BE551B5D12}" type="presParOf" srcId="{FCA7F4F1-187E-4BFD-8857-D910A49D64FC}" destId="{32A3D3FF-FC22-474A-BBE6-274B050C5962}" srcOrd="5" destOrd="0" presId="urn:microsoft.com/office/officeart/2005/8/layout/chevron1"/>
    <dgm:cxn modelId="{56451214-6204-7548-83EB-A6D52CB62713}" type="presParOf" srcId="{FCA7F4F1-187E-4BFD-8857-D910A49D64FC}" destId="{23F8BB2A-1E00-4897-88C9-A8A040AF5C6E}" srcOrd="6" destOrd="0" presId="urn:microsoft.com/office/officeart/2005/8/layout/chevron1"/>
    <dgm:cxn modelId="{64C6D75C-AA7F-D84A-B608-D745487777BC}" type="presParOf" srcId="{FCA7F4F1-187E-4BFD-8857-D910A49D64FC}" destId="{583A09C7-0E44-40B2-A64D-4EC4AD1137F9}" srcOrd="7" destOrd="0" presId="urn:microsoft.com/office/officeart/2005/8/layout/chevron1"/>
    <dgm:cxn modelId="{AEEA51D6-5FD4-1A44-AA71-1C3204D74FE1}" type="presParOf" srcId="{FCA7F4F1-187E-4BFD-8857-D910A49D64FC}" destId="{C14D6DCF-FBBC-4DD7-B69C-07D2A3299035}" srcOrd="8" destOrd="0" presId="urn:microsoft.com/office/officeart/2005/8/layout/chevron1"/>
    <dgm:cxn modelId="{B53266B2-DFCE-CB4E-90B7-7A6B21ED0651}" type="presParOf" srcId="{FCA7F4F1-187E-4BFD-8857-D910A49D64FC}" destId="{340F18DA-9439-4F2B-B22B-66735888C363}" srcOrd="9" destOrd="0" presId="urn:microsoft.com/office/officeart/2005/8/layout/chevron1"/>
    <dgm:cxn modelId="{56530163-C70C-1A4A-BA0C-84B834ABB14E}" type="presParOf" srcId="{FCA7F4F1-187E-4BFD-8857-D910A49D64FC}" destId="{E58CDF86-0075-4574-8005-1759CE5E06F7}"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48F56C40-0D61-4896-920E-B42468C5BD5F}">
      <dgm:prSet phldrT="[Text]"/>
      <dgm:spPr>
        <a:solidFill>
          <a:srgbClr val="006600"/>
        </a:solidFill>
      </dgm:spPr>
      <dgm:t>
        <a:bodyPr/>
        <a:lstStyle/>
        <a:p>
          <a:endParaRPr lang="en-US" dirty="0"/>
        </a:p>
      </dgm:t>
    </dgm:pt>
    <dgm:pt modelId="{93C14F18-EC8E-45D2-AC97-5E29C2B73398}" type="parTrans" cxnId="{FCD72163-9E5B-4F41-9177-9946BD5295F0}">
      <dgm:prSet/>
      <dgm:spPr/>
      <dgm:t>
        <a:bodyPr/>
        <a:lstStyle/>
        <a:p>
          <a:endParaRPr lang="en-US"/>
        </a:p>
      </dgm:t>
    </dgm:pt>
    <dgm:pt modelId="{3EF81236-D4C2-4A67-9D1A-6A74CF8E3FCD}" type="sibTrans" cxnId="{FCD72163-9E5B-4F41-9177-9946BD5295F0}">
      <dgm:prSet/>
      <dgm:spPr/>
      <dgm:t>
        <a:bodyPr/>
        <a:lstStyle/>
        <a:p>
          <a:endParaRPr lang="en-US"/>
        </a:p>
      </dgm:t>
    </dgm:pt>
    <dgm:pt modelId="{87260DE3-77A5-4D70-A7B8-89212D0B147C}">
      <dgm:prSet phldrT="[Text]"/>
      <dgm:spPr>
        <a:solidFill>
          <a:srgbClr val="006600"/>
        </a:solidFill>
      </dgm:spPr>
      <dgm:t>
        <a:bodyPr/>
        <a:lstStyle/>
        <a:p>
          <a:endParaRPr lang="en-US" dirty="0"/>
        </a:p>
      </dgm:t>
    </dgm:pt>
    <dgm:pt modelId="{97FEEB78-9B5E-49F1-9EEC-52AB4C898318}" type="parTrans" cxnId="{B5D253EF-F3A3-49C5-92B4-DD1E8DC95724}">
      <dgm:prSet/>
      <dgm:spPr/>
      <dgm:t>
        <a:bodyPr/>
        <a:lstStyle/>
        <a:p>
          <a:endParaRPr lang="en-US"/>
        </a:p>
      </dgm:t>
    </dgm:pt>
    <dgm:pt modelId="{958435E5-1F5E-4DA7-84BD-639DE908B479}" type="sibTrans" cxnId="{B5D253EF-F3A3-49C5-92B4-DD1E8DC95724}">
      <dgm:prSet/>
      <dgm:spPr/>
      <dgm:t>
        <a:bodyPr/>
        <a:lstStyle/>
        <a:p>
          <a:endParaRPr lang="en-US"/>
        </a:p>
      </dgm:t>
    </dgm:pt>
    <dgm:pt modelId="{15202011-98BE-4987-B2A7-34BF2599F5FD}">
      <dgm:prSet phldrT="[Text]"/>
      <dgm:spPr>
        <a:solidFill>
          <a:srgbClr val="006600"/>
        </a:solidFill>
      </dgm:spPr>
      <dgm:t>
        <a:bodyPr/>
        <a:lstStyle/>
        <a:p>
          <a:endParaRPr lang="en-US" dirty="0"/>
        </a:p>
      </dgm:t>
    </dgm:pt>
    <dgm:pt modelId="{485D8599-9008-4D35-8034-0A91B54ABEB7}" type="parTrans" cxnId="{D2B21F5A-7B5D-4594-8F83-0C6FD907157B}">
      <dgm:prSet/>
      <dgm:spPr/>
      <dgm:t>
        <a:bodyPr/>
        <a:lstStyle/>
        <a:p>
          <a:endParaRPr lang="en-US"/>
        </a:p>
      </dgm:t>
    </dgm:pt>
    <dgm:pt modelId="{910A4B1A-C5EB-4989-B1A4-FE589C364A8F}" type="sibTrans" cxnId="{D2B21F5A-7B5D-4594-8F83-0C6FD907157B}">
      <dgm:prSet/>
      <dgm:spPr/>
      <dgm:t>
        <a:bodyPr/>
        <a:lstStyle/>
        <a:p>
          <a:endParaRPr lang="en-US"/>
        </a:p>
      </dgm:t>
    </dgm:pt>
    <dgm:pt modelId="{1BD4AD49-52C4-4A11-B8C5-E0B3F9F55CC7}">
      <dgm:prSet phldrT="[Text]"/>
      <dgm:spPr>
        <a:solidFill>
          <a:srgbClr val="006600"/>
        </a:solidFill>
      </dgm:spPr>
      <dgm:t>
        <a:bodyPr/>
        <a:lstStyle/>
        <a:p>
          <a:endParaRPr lang="en-US" dirty="0"/>
        </a:p>
      </dgm:t>
    </dgm:pt>
    <dgm:pt modelId="{1DC56A33-DFA6-485E-8856-F10A2550F36A}" type="parTrans" cxnId="{DFB7ECEA-3546-4089-8405-9526A8B50C18}">
      <dgm:prSet/>
      <dgm:spPr/>
      <dgm:t>
        <a:bodyPr/>
        <a:lstStyle/>
        <a:p>
          <a:endParaRPr lang="en-US"/>
        </a:p>
      </dgm:t>
    </dgm:pt>
    <dgm:pt modelId="{266F2274-E9CC-49AA-B1DB-4BC022C3627C}" type="sibTrans" cxnId="{DFB7ECEA-3546-4089-8405-9526A8B50C18}">
      <dgm:prSet/>
      <dgm:spPr/>
      <dgm:t>
        <a:bodyPr/>
        <a:lstStyle/>
        <a:p>
          <a:endParaRPr lang="en-US"/>
        </a:p>
      </dgm:t>
    </dgm:pt>
    <dgm:pt modelId="{F3241F11-747B-4D1C-8F4F-85372DCC2DE8}">
      <dgm:prSet phldrT="[Text]"/>
      <dgm:spPr>
        <a:solidFill>
          <a:srgbClr val="006600"/>
        </a:solidFill>
      </dgm:spPr>
      <dgm:t>
        <a:bodyPr/>
        <a:lstStyle/>
        <a:p>
          <a:endParaRPr lang="en-US" dirty="0"/>
        </a:p>
      </dgm:t>
    </dgm:pt>
    <dgm:pt modelId="{555F011F-E024-4427-A695-44CBA46BB3AE}" type="parTrans" cxnId="{72438B99-A870-4E42-8E77-6BB47B76A303}">
      <dgm:prSet/>
      <dgm:spPr/>
      <dgm:t>
        <a:bodyPr/>
        <a:lstStyle/>
        <a:p>
          <a:endParaRPr lang="en-US"/>
        </a:p>
      </dgm:t>
    </dgm:pt>
    <dgm:pt modelId="{DD825D73-5554-4B17-A839-2CCCAD96BF69}" type="sibTrans" cxnId="{72438B99-A870-4E42-8E77-6BB47B76A303}">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06591E00-E389-4174-B0C1-2ED52E3F3094}" type="pres">
      <dgm:prSet presAssocID="{87260DE3-77A5-4D70-A7B8-89212D0B147C}" presName="parTxOnly" presStyleLbl="node1" presStyleIdx="0" presStyleCnt="6">
        <dgm:presLayoutVars>
          <dgm:chMax val="0"/>
          <dgm:chPref val="0"/>
          <dgm:bulletEnabled val="1"/>
        </dgm:presLayoutVars>
      </dgm:prSet>
      <dgm:spPr/>
      <dgm:t>
        <a:bodyPr/>
        <a:lstStyle/>
        <a:p>
          <a:endParaRPr lang="en-US"/>
        </a:p>
      </dgm:t>
    </dgm:pt>
    <dgm:pt modelId="{549D9700-A50E-48F8-9C12-5577CA488E90}" type="pres">
      <dgm:prSet presAssocID="{958435E5-1F5E-4DA7-84BD-639DE908B479}" presName="parTxOnlySpace" presStyleCnt="0"/>
      <dgm:spPr/>
    </dgm:pt>
    <dgm:pt modelId="{89040FD2-B5D4-4D0A-AF99-AC868F7A6D71}" type="pres">
      <dgm:prSet presAssocID="{15202011-98BE-4987-B2A7-34BF2599F5FD}" presName="parTxOnly" presStyleLbl="node1" presStyleIdx="1" presStyleCnt="6">
        <dgm:presLayoutVars>
          <dgm:chMax val="0"/>
          <dgm:chPref val="0"/>
          <dgm:bulletEnabled val="1"/>
        </dgm:presLayoutVars>
      </dgm:prSet>
      <dgm:spPr/>
      <dgm:t>
        <a:bodyPr/>
        <a:lstStyle/>
        <a:p>
          <a:endParaRPr lang="en-US"/>
        </a:p>
      </dgm:t>
    </dgm:pt>
    <dgm:pt modelId="{0D03AD16-AB7C-4DF8-8384-315C7B9C8B93}" type="pres">
      <dgm:prSet presAssocID="{910A4B1A-C5EB-4989-B1A4-FE589C364A8F}" presName="parTxOnlySpace" presStyleCnt="0"/>
      <dgm:spPr/>
    </dgm:pt>
    <dgm:pt modelId="{E183BA8E-1730-4C95-A19A-B7FBF25D1202}" type="pres">
      <dgm:prSet presAssocID="{1BD4AD49-52C4-4A11-B8C5-E0B3F9F55CC7}" presName="parTxOnly" presStyleLbl="node1" presStyleIdx="2" presStyleCnt="6">
        <dgm:presLayoutVars>
          <dgm:chMax val="0"/>
          <dgm:chPref val="0"/>
          <dgm:bulletEnabled val="1"/>
        </dgm:presLayoutVars>
      </dgm:prSet>
      <dgm:spPr/>
      <dgm:t>
        <a:bodyPr/>
        <a:lstStyle/>
        <a:p>
          <a:endParaRPr lang="en-US"/>
        </a:p>
      </dgm:t>
    </dgm:pt>
    <dgm:pt modelId="{32A3D3FF-FC22-474A-BBE6-274B050C5962}" type="pres">
      <dgm:prSet presAssocID="{266F2274-E9CC-49AA-B1DB-4BC022C3627C}" presName="parTxOnlySpace" presStyleCnt="0"/>
      <dgm:spPr/>
    </dgm:pt>
    <dgm:pt modelId="{23F8BB2A-1E00-4897-88C9-A8A040AF5C6E}" type="pres">
      <dgm:prSet presAssocID="{48F56C40-0D61-4896-920E-B42468C5BD5F}" presName="parTxOnly" presStyleLbl="node1" presStyleIdx="3" presStyleCnt="6">
        <dgm:presLayoutVars>
          <dgm:chMax val="0"/>
          <dgm:chPref val="0"/>
          <dgm:bulletEnabled val="1"/>
        </dgm:presLayoutVars>
      </dgm:prSet>
      <dgm:spPr/>
      <dgm:t>
        <a:bodyPr/>
        <a:lstStyle/>
        <a:p>
          <a:endParaRPr lang="en-US"/>
        </a:p>
      </dgm:t>
    </dgm:pt>
    <dgm:pt modelId="{583A09C7-0E44-40B2-A64D-4EC4AD1137F9}" type="pres">
      <dgm:prSet presAssocID="{3EF81236-D4C2-4A67-9D1A-6A74CF8E3FCD}" presName="parTxOnlySpace" presStyleCnt="0"/>
      <dgm:spPr/>
    </dgm:pt>
    <dgm:pt modelId="{C14D6DCF-FBBC-4DD7-B69C-07D2A3299035}" type="pres">
      <dgm:prSet presAssocID="{E7362FE8-48E0-4CB4-AA50-358BE2945D02}" presName="parTxOnly" presStyleLbl="node1" presStyleIdx="4" presStyleCnt="6">
        <dgm:presLayoutVars>
          <dgm:chMax val="0"/>
          <dgm:chPref val="0"/>
          <dgm:bulletEnabled val="1"/>
        </dgm:presLayoutVars>
      </dgm:prSet>
      <dgm:spPr/>
      <dgm:t>
        <a:bodyPr/>
        <a:lstStyle/>
        <a:p>
          <a:endParaRPr lang="en-US"/>
        </a:p>
      </dgm:t>
    </dgm:pt>
    <dgm:pt modelId="{340F18DA-9439-4F2B-B22B-66735888C363}" type="pres">
      <dgm:prSet presAssocID="{F4B79E4A-E797-46E1-AD7E-FDE96F17B42F}" presName="parTxOnlySpace" presStyleCnt="0"/>
      <dgm:spPr/>
    </dgm:pt>
    <dgm:pt modelId="{E58CDF86-0075-4574-8005-1759CE5E06F7}" type="pres">
      <dgm:prSet presAssocID="{F3241F11-747B-4D1C-8F4F-85372DCC2DE8}" presName="parTxOnly" presStyleLbl="node1" presStyleIdx="5" presStyleCnt="6">
        <dgm:presLayoutVars>
          <dgm:chMax val="0"/>
          <dgm:chPref val="0"/>
          <dgm:bulletEnabled val="1"/>
        </dgm:presLayoutVars>
      </dgm:prSet>
      <dgm:spPr/>
      <dgm:t>
        <a:bodyPr/>
        <a:lstStyle/>
        <a:p>
          <a:endParaRPr lang="en-US"/>
        </a:p>
      </dgm:t>
    </dgm:pt>
  </dgm:ptLst>
  <dgm:cxnLst>
    <dgm:cxn modelId="{1C9407DB-F527-EC4E-861E-02225773EC6D}" type="presOf" srcId="{87260DE3-77A5-4D70-A7B8-89212D0B147C}" destId="{06591E00-E389-4174-B0C1-2ED52E3F3094}" srcOrd="0" destOrd="0" presId="urn:microsoft.com/office/officeart/2005/8/layout/chevron1"/>
    <dgm:cxn modelId="{5493EE3E-97EA-E742-BF38-DFE0B8F15935}" type="presOf" srcId="{F3241F11-747B-4D1C-8F4F-85372DCC2DE8}" destId="{E58CDF86-0075-4574-8005-1759CE5E06F7}" srcOrd="0" destOrd="0" presId="urn:microsoft.com/office/officeart/2005/8/layout/chevron1"/>
    <dgm:cxn modelId="{AFF78E97-C19D-4357-BF1D-15EDE32C816C}" srcId="{818245FB-1EBF-4EB2-AC59-C35F8D826F8C}" destId="{E7362FE8-48E0-4CB4-AA50-358BE2945D02}" srcOrd="4" destOrd="0" parTransId="{6F462120-10DD-4229-AF71-A70D0CFABA8E}" sibTransId="{F4B79E4A-E797-46E1-AD7E-FDE96F17B42F}"/>
    <dgm:cxn modelId="{44167A8D-89B3-EE4F-800E-4A9BA7A11D45}" type="presOf" srcId="{818245FB-1EBF-4EB2-AC59-C35F8D826F8C}" destId="{FCA7F4F1-187E-4BFD-8857-D910A49D64FC}" srcOrd="0" destOrd="0" presId="urn:microsoft.com/office/officeart/2005/8/layout/chevron1"/>
    <dgm:cxn modelId="{0147CC7E-BE47-EE45-B323-6389B7863536}" type="presOf" srcId="{1BD4AD49-52C4-4A11-B8C5-E0B3F9F55CC7}" destId="{E183BA8E-1730-4C95-A19A-B7FBF25D1202}" srcOrd="0" destOrd="0" presId="urn:microsoft.com/office/officeart/2005/8/layout/chevron1"/>
    <dgm:cxn modelId="{6F3F19E6-C5C8-484F-BBA7-78CC78A3484A}" type="presOf" srcId="{E7362FE8-48E0-4CB4-AA50-358BE2945D02}" destId="{C14D6DCF-FBBC-4DD7-B69C-07D2A3299035}" srcOrd="0" destOrd="0" presId="urn:microsoft.com/office/officeart/2005/8/layout/chevron1"/>
    <dgm:cxn modelId="{72438B99-A870-4E42-8E77-6BB47B76A303}" srcId="{818245FB-1EBF-4EB2-AC59-C35F8D826F8C}" destId="{F3241F11-747B-4D1C-8F4F-85372DCC2DE8}" srcOrd="5" destOrd="0" parTransId="{555F011F-E024-4427-A695-44CBA46BB3AE}" sibTransId="{DD825D73-5554-4B17-A839-2CCCAD96BF69}"/>
    <dgm:cxn modelId="{FCD72163-9E5B-4F41-9177-9946BD5295F0}" srcId="{818245FB-1EBF-4EB2-AC59-C35F8D826F8C}" destId="{48F56C40-0D61-4896-920E-B42468C5BD5F}" srcOrd="3" destOrd="0" parTransId="{93C14F18-EC8E-45D2-AC97-5E29C2B73398}" sibTransId="{3EF81236-D4C2-4A67-9D1A-6A74CF8E3FCD}"/>
    <dgm:cxn modelId="{DFB7ECEA-3546-4089-8405-9526A8B50C18}" srcId="{818245FB-1EBF-4EB2-AC59-C35F8D826F8C}" destId="{1BD4AD49-52C4-4A11-B8C5-E0B3F9F55CC7}" srcOrd="2" destOrd="0" parTransId="{1DC56A33-DFA6-485E-8856-F10A2550F36A}" sibTransId="{266F2274-E9CC-49AA-B1DB-4BC022C3627C}"/>
    <dgm:cxn modelId="{B5D253EF-F3A3-49C5-92B4-DD1E8DC95724}" srcId="{818245FB-1EBF-4EB2-AC59-C35F8D826F8C}" destId="{87260DE3-77A5-4D70-A7B8-89212D0B147C}" srcOrd="0" destOrd="0" parTransId="{97FEEB78-9B5E-49F1-9EEC-52AB4C898318}" sibTransId="{958435E5-1F5E-4DA7-84BD-639DE908B479}"/>
    <dgm:cxn modelId="{78EBC1D3-4083-E74F-992F-71581C7BBB37}" type="presOf" srcId="{15202011-98BE-4987-B2A7-34BF2599F5FD}" destId="{89040FD2-B5D4-4D0A-AF99-AC868F7A6D71}" srcOrd="0" destOrd="0" presId="urn:microsoft.com/office/officeart/2005/8/layout/chevron1"/>
    <dgm:cxn modelId="{CF395869-B070-DA40-B642-F8E6C89178AA}" type="presOf" srcId="{48F56C40-0D61-4896-920E-B42468C5BD5F}" destId="{23F8BB2A-1E00-4897-88C9-A8A040AF5C6E}" srcOrd="0" destOrd="0" presId="urn:microsoft.com/office/officeart/2005/8/layout/chevron1"/>
    <dgm:cxn modelId="{D2B21F5A-7B5D-4594-8F83-0C6FD907157B}" srcId="{818245FB-1EBF-4EB2-AC59-C35F8D826F8C}" destId="{15202011-98BE-4987-B2A7-34BF2599F5FD}" srcOrd="1" destOrd="0" parTransId="{485D8599-9008-4D35-8034-0A91B54ABEB7}" sibTransId="{910A4B1A-C5EB-4989-B1A4-FE589C364A8F}"/>
    <dgm:cxn modelId="{300F7E58-DD22-2E45-84A7-E418E2660227}" type="presParOf" srcId="{FCA7F4F1-187E-4BFD-8857-D910A49D64FC}" destId="{06591E00-E389-4174-B0C1-2ED52E3F3094}" srcOrd="0" destOrd="0" presId="urn:microsoft.com/office/officeart/2005/8/layout/chevron1"/>
    <dgm:cxn modelId="{7A827768-6037-E243-B3C4-55398BDEDE0E}" type="presParOf" srcId="{FCA7F4F1-187E-4BFD-8857-D910A49D64FC}" destId="{549D9700-A50E-48F8-9C12-5577CA488E90}" srcOrd="1" destOrd="0" presId="urn:microsoft.com/office/officeart/2005/8/layout/chevron1"/>
    <dgm:cxn modelId="{FA994C63-9F04-DB4F-A34C-06B4B4830103}" type="presParOf" srcId="{FCA7F4F1-187E-4BFD-8857-D910A49D64FC}" destId="{89040FD2-B5D4-4D0A-AF99-AC868F7A6D71}" srcOrd="2" destOrd="0" presId="urn:microsoft.com/office/officeart/2005/8/layout/chevron1"/>
    <dgm:cxn modelId="{6595E8A4-0B80-924D-A309-A5B20867F180}" type="presParOf" srcId="{FCA7F4F1-187E-4BFD-8857-D910A49D64FC}" destId="{0D03AD16-AB7C-4DF8-8384-315C7B9C8B93}" srcOrd="3" destOrd="0" presId="urn:microsoft.com/office/officeart/2005/8/layout/chevron1"/>
    <dgm:cxn modelId="{8B0E7892-974D-1A41-B0DE-0EF83FB2A60A}" type="presParOf" srcId="{FCA7F4F1-187E-4BFD-8857-D910A49D64FC}" destId="{E183BA8E-1730-4C95-A19A-B7FBF25D1202}" srcOrd="4" destOrd="0" presId="urn:microsoft.com/office/officeart/2005/8/layout/chevron1"/>
    <dgm:cxn modelId="{96BE7C8D-EDB2-034D-9483-5D2AA1CFDC92}" type="presParOf" srcId="{FCA7F4F1-187E-4BFD-8857-D910A49D64FC}" destId="{32A3D3FF-FC22-474A-BBE6-274B050C5962}" srcOrd="5" destOrd="0" presId="urn:microsoft.com/office/officeart/2005/8/layout/chevron1"/>
    <dgm:cxn modelId="{8EA4E079-1E9E-104D-A0D8-780D62A9C577}" type="presParOf" srcId="{FCA7F4F1-187E-4BFD-8857-D910A49D64FC}" destId="{23F8BB2A-1E00-4897-88C9-A8A040AF5C6E}" srcOrd="6" destOrd="0" presId="urn:microsoft.com/office/officeart/2005/8/layout/chevron1"/>
    <dgm:cxn modelId="{96C05F90-8B18-5349-8D38-5B440C3C7E9C}" type="presParOf" srcId="{FCA7F4F1-187E-4BFD-8857-D910A49D64FC}" destId="{583A09C7-0E44-40B2-A64D-4EC4AD1137F9}" srcOrd="7" destOrd="0" presId="urn:microsoft.com/office/officeart/2005/8/layout/chevron1"/>
    <dgm:cxn modelId="{0356CB46-C746-0143-9B46-CD17FA429390}" type="presParOf" srcId="{FCA7F4F1-187E-4BFD-8857-D910A49D64FC}" destId="{C14D6DCF-FBBC-4DD7-B69C-07D2A3299035}" srcOrd="8" destOrd="0" presId="urn:microsoft.com/office/officeart/2005/8/layout/chevron1"/>
    <dgm:cxn modelId="{E19C6AF7-D9F2-6C4F-A277-40BDC5B3B951}" type="presParOf" srcId="{FCA7F4F1-187E-4BFD-8857-D910A49D64FC}" destId="{340F18DA-9439-4F2B-B22B-66735888C363}" srcOrd="9" destOrd="0" presId="urn:microsoft.com/office/officeart/2005/8/layout/chevron1"/>
    <dgm:cxn modelId="{8DAAC278-C038-014C-BADB-76BCB58439F5}" type="presParOf" srcId="{FCA7F4F1-187E-4BFD-8857-D910A49D64FC}" destId="{E58CDF86-0075-4574-8005-1759CE5E06F7}"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E7362FE8-48E0-4CB4-AA50-358BE2945D02}">
      <dgm:prSet phldrT="[Text]"/>
      <dgm:spPr>
        <a:solidFill>
          <a:schemeClr val="bg2">
            <a:lumMod val="75000"/>
          </a:schemeClr>
        </a:solidFill>
      </dgm:spPr>
      <dgm:t>
        <a:bodyPr/>
        <a:lstStyle/>
        <a:p>
          <a:r>
            <a:rPr lang="en-US" dirty="0" smtClean="0"/>
            <a:t>Introduction</a:t>
          </a:r>
          <a:endParaRPr lang="en-US" dirty="0"/>
        </a:p>
      </dgm:t>
    </dgm:pt>
    <dgm:pt modelId="{6F462120-10DD-4229-AF71-A70D0CFABA8E}" type="parTrans" cxnId="{AFF78E97-C19D-4357-BF1D-15EDE32C816C}">
      <dgm:prSet/>
      <dgm:spPr/>
      <dgm:t>
        <a:bodyPr/>
        <a:lstStyle/>
        <a:p>
          <a:endParaRPr lang="en-US"/>
        </a:p>
      </dgm:t>
    </dgm:pt>
    <dgm:pt modelId="{F4B79E4A-E797-46E1-AD7E-FDE96F17B42F}" type="sibTrans" cxnId="{AFF78E97-C19D-4357-BF1D-15EDE32C816C}">
      <dgm:prSet/>
      <dgm:spPr/>
      <dgm:t>
        <a:bodyPr/>
        <a:lstStyle/>
        <a:p>
          <a:endParaRPr lang="en-US"/>
        </a:p>
      </dgm:t>
    </dgm:pt>
    <dgm:pt modelId="{87260DE3-77A5-4D70-A7B8-89212D0B147C}">
      <dgm:prSet phldrT="[Text]"/>
      <dgm:spPr>
        <a:solidFill>
          <a:srgbClr val="006600"/>
        </a:solidFill>
      </dgm:spPr>
      <dgm:t>
        <a:bodyPr/>
        <a:lstStyle/>
        <a:p>
          <a:endParaRPr lang="en-US" dirty="0"/>
        </a:p>
      </dgm:t>
    </dgm:pt>
    <dgm:pt modelId="{97FEEB78-9B5E-49F1-9EEC-52AB4C898318}" type="parTrans" cxnId="{B5D253EF-F3A3-49C5-92B4-DD1E8DC95724}">
      <dgm:prSet/>
      <dgm:spPr/>
      <dgm:t>
        <a:bodyPr/>
        <a:lstStyle/>
        <a:p>
          <a:endParaRPr lang="en-US"/>
        </a:p>
      </dgm:t>
    </dgm:pt>
    <dgm:pt modelId="{958435E5-1F5E-4DA7-84BD-639DE908B479}" type="sibTrans" cxnId="{B5D253EF-F3A3-49C5-92B4-DD1E8DC95724}">
      <dgm:prSet/>
      <dgm:spPr/>
      <dgm:t>
        <a:bodyPr/>
        <a:lstStyle/>
        <a:p>
          <a:endParaRPr lang="en-US"/>
        </a:p>
      </dgm:t>
    </dgm:pt>
    <dgm:pt modelId="{15202011-98BE-4987-B2A7-34BF2599F5FD}">
      <dgm:prSet phldrT="[Text]"/>
      <dgm:spPr>
        <a:solidFill>
          <a:srgbClr val="006600"/>
        </a:solidFill>
      </dgm:spPr>
      <dgm:t>
        <a:bodyPr/>
        <a:lstStyle/>
        <a:p>
          <a:endParaRPr lang="en-US" dirty="0"/>
        </a:p>
      </dgm:t>
    </dgm:pt>
    <dgm:pt modelId="{485D8599-9008-4D35-8034-0A91B54ABEB7}" type="parTrans" cxnId="{D2B21F5A-7B5D-4594-8F83-0C6FD907157B}">
      <dgm:prSet/>
      <dgm:spPr/>
      <dgm:t>
        <a:bodyPr/>
        <a:lstStyle/>
        <a:p>
          <a:endParaRPr lang="en-US"/>
        </a:p>
      </dgm:t>
    </dgm:pt>
    <dgm:pt modelId="{910A4B1A-C5EB-4989-B1A4-FE589C364A8F}" type="sibTrans" cxnId="{D2B21F5A-7B5D-4594-8F83-0C6FD907157B}">
      <dgm:prSet/>
      <dgm:spPr/>
      <dgm:t>
        <a:bodyPr/>
        <a:lstStyle/>
        <a:p>
          <a:endParaRPr lang="en-US"/>
        </a:p>
      </dgm:t>
    </dgm:pt>
    <dgm:pt modelId="{1BD4AD49-52C4-4A11-B8C5-E0B3F9F55CC7}">
      <dgm:prSet phldrT="[Text]"/>
      <dgm:spPr>
        <a:solidFill>
          <a:srgbClr val="006600"/>
        </a:solidFill>
      </dgm:spPr>
      <dgm:t>
        <a:bodyPr/>
        <a:lstStyle/>
        <a:p>
          <a:endParaRPr lang="en-US" dirty="0"/>
        </a:p>
      </dgm:t>
    </dgm:pt>
    <dgm:pt modelId="{1DC56A33-DFA6-485E-8856-F10A2550F36A}" type="parTrans" cxnId="{DFB7ECEA-3546-4089-8405-9526A8B50C18}">
      <dgm:prSet/>
      <dgm:spPr/>
      <dgm:t>
        <a:bodyPr/>
        <a:lstStyle/>
        <a:p>
          <a:endParaRPr lang="en-US"/>
        </a:p>
      </dgm:t>
    </dgm:pt>
    <dgm:pt modelId="{266F2274-E9CC-49AA-B1DB-4BC022C3627C}" type="sibTrans" cxnId="{DFB7ECEA-3546-4089-8405-9526A8B50C18}">
      <dgm:prSet/>
      <dgm:spPr/>
      <dgm:t>
        <a:bodyPr/>
        <a:lstStyle/>
        <a:p>
          <a:endParaRPr lang="en-US"/>
        </a:p>
      </dgm:t>
    </dgm:pt>
    <dgm:pt modelId="{CFC1EE1F-60F3-4096-99FA-0E7B2F572062}">
      <dgm:prSet phldrT="[Text]"/>
      <dgm:spPr>
        <a:solidFill>
          <a:srgbClr val="006600"/>
        </a:solidFill>
      </dgm:spPr>
      <dgm:t>
        <a:bodyPr/>
        <a:lstStyle/>
        <a:p>
          <a:endParaRPr lang="en-US" dirty="0"/>
        </a:p>
      </dgm:t>
    </dgm:pt>
    <dgm:pt modelId="{E6721BF6-10DC-4BCF-9174-5097C2178551}" type="parTrans" cxnId="{D8031C41-12F5-4EBF-AAD2-2FCE491AD6D6}">
      <dgm:prSet/>
      <dgm:spPr/>
      <dgm:t>
        <a:bodyPr/>
        <a:lstStyle/>
        <a:p>
          <a:endParaRPr lang="en-US"/>
        </a:p>
      </dgm:t>
    </dgm:pt>
    <dgm:pt modelId="{931F18F7-5D1E-452C-832F-082B5603CB62}" type="sibTrans" cxnId="{D8031C41-12F5-4EBF-AAD2-2FCE491AD6D6}">
      <dgm:prSet/>
      <dgm:spPr/>
      <dgm:t>
        <a:bodyPr/>
        <a:lstStyle/>
        <a:p>
          <a:endParaRPr lang="en-US"/>
        </a:p>
      </dgm:t>
    </dgm:pt>
    <dgm:pt modelId="{F8ED4EB3-FDB7-4341-8CF6-C3A5622D3139}">
      <dgm:prSet phldrT="[Text]"/>
      <dgm:spPr>
        <a:solidFill>
          <a:srgbClr val="006600"/>
        </a:solidFill>
      </dgm:spPr>
      <dgm:t>
        <a:bodyPr/>
        <a:lstStyle/>
        <a:p>
          <a:endParaRPr lang="en-US" dirty="0"/>
        </a:p>
      </dgm:t>
    </dgm:pt>
    <dgm:pt modelId="{B4B4ECFA-8B2B-4835-83D4-ED2D80C19369}" type="parTrans" cxnId="{8286887C-B800-41BC-AEFD-874A66087D1C}">
      <dgm:prSet/>
      <dgm:spPr/>
      <dgm:t>
        <a:bodyPr/>
        <a:lstStyle/>
        <a:p>
          <a:endParaRPr lang="en-US"/>
        </a:p>
      </dgm:t>
    </dgm:pt>
    <dgm:pt modelId="{B18560AB-BE5A-4D4B-94D6-89B8A22B5C96}" type="sibTrans" cxnId="{8286887C-B800-41BC-AEFD-874A66087D1C}">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t>
        <a:bodyPr/>
        <a:lstStyle/>
        <a:p>
          <a:endParaRPr lang="en-US"/>
        </a:p>
      </dgm:t>
    </dgm:pt>
    <dgm:pt modelId="{06591E00-E389-4174-B0C1-2ED52E3F3094}" type="pres">
      <dgm:prSet presAssocID="{87260DE3-77A5-4D70-A7B8-89212D0B147C}" presName="parTxOnly" presStyleLbl="node1" presStyleIdx="0" presStyleCnt="6">
        <dgm:presLayoutVars>
          <dgm:chMax val="0"/>
          <dgm:chPref val="0"/>
          <dgm:bulletEnabled val="1"/>
        </dgm:presLayoutVars>
      </dgm:prSet>
      <dgm:spPr/>
      <dgm:t>
        <a:bodyPr/>
        <a:lstStyle/>
        <a:p>
          <a:endParaRPr lang="en-US"/>
        </a:p>
      </dgm:t>
    </dgm:pt>
    <dgm:pt modelId="{549D9700-A50E-48F8-9C12-5577CA488E90}" type="pres">
      <dgm:prSet presAssocID="{958435E5-1F5E-4DA7-84BD-639DE908B479}" presName="parTxOnlySpace" presStyleCnt="0"/>
      <dgm:spPr/>
    </dgm:pt>
    <dgm:pt modelId="{41F277F6-FBFF-4828-AA2D-3047D7C5A044}" type="pres">
      <dgm:prSet presAssocID="{CFC1EE1F-60F3-4096-99FA-0E7B2F572062}" presName="parTxOnly" presStyleLbl="node1" presStyleIdx="1" presStyleCnt="6">
        <dgm:presLayoutVars>
          <dgm:chMax val="0"/>
          <dgm:chPref val="0"/>
          <dgm:bulletEnabled val="1"/>
        </dgm:presLayoutVars>
      </dgm:prSet>
      <dgm:spPr/>
      <dgm:t>
        <a:bodyPr/>
        <a:lstStyle/>
        <a:p>
          <a:endParaRPr lang="en-US"/>
        </a:p>
      </dgm:t>
    </dgm:pt>
    <dgm:pt modelId="{EC9A012D-CCFB-4133-87A2-DCBB60DCAC09}" type="pres">
      <dgm:prSet presAssocID="{931F18F7-5D1E-452C-832F-082B5603CB62}" presName="parTxOnlySpace" presStyleCnt="0"/>
      <dgm:spPr/>
    </dgm:pt>
    <dgm:pt modelId="{89040FD2-B5D4-4D0A-AF99-AC868F7A6D71}" type="pres">
      <dgm:prSet presAssocID="{15202011-98BE-4987-B2A7-34BF2599F5FD}" presName="parTxOnly" presStyleLbl="node1" presStyleIdx="2" presStyleCnt="6">
        <dgm:presLayoutVars>
          <dgm:chMax val="0"/>
          <dgm:chPref val="0"/>
          <dgm:bulletEnabled val="1"/>
        </dgm:presLayoutVars>
      </dgm:prSet>
      <dgm:spPr/>
      <dgm:t>
        <a:bodyPr/>
        <a:lstStyle/>
        <a:p>
          <a:endParaRPr lang="en-US"/>
        </a:p>
      </dgm:t>
    </dgm:pt>
    <dgm:pt modelId="{0D03AD16-AB7C-4DF8-8384-315C7B9C8B93}" type="pres">
      <dgm:prSet presAssocID="{910A4B1A-C5EB-4989-B1A4-FE589C364A8F}" presName="parTxOnlySpace" presStyleCnt="0"/>
      <dgm:spPr/>
    </dgm:pt>
    <dgm:pt modelId="{1AB455F3-7FF0-4982-953C-22718A0982F8}" type="pres">
      <dgm:prSet presAssocID="{F8ED4EB3-FDB7-4341-8CF6-C3A5622D3139}" presName="parTxOnly" presStyleLbl="node1" presStyleIdx="3" presStyleCnt="6">
        <dgm:presLayoutVars>
          <dgm:chMax val="0"/>
          <dgm:chPref val="0"/>
          <dgm:bulletEnabled val="1"/>
        </dgm:presLayoutVars>
      </dgm:prSet>
      <dgm:spPr/>
      <dgm:t>
        <a:bodyPr/>
        <a:lstStyle/>
        <a:p>
          <a:endParaRPr lang="en-US"/>
        </a:p>
      </dgm:t>
    </dgm:pt>
    <dgm:pt modelId="{045EAC4F-0371-42C1-9742-E8B0E72A9898}" type="pres">
      <dgm:prSet presAssocID="{B18560AB-BE5A-4D4B-94D6-89B8A22B5C96}" presName="parTxOnlySpace" presStyleCnt="0"/>
      <dgm:spPr/>
    </dgm:pt>
    <dgm:pt modelId="{E183BA8E-1730-4C95-A19A-B7FBF25D1202}" type="pres">
      <dgm:prSet presAssocID="{1BD4AD49-52C4-4A11-B8C5-E0B3F9F55CC7}" presName="parTxOnly" presStyleLbl="node1" presStyleIdx="4" presStyleCnt="6">
        <dgm:presLayoutVars>
          <dgm:chMax val="0"/>
          <dgm:chPref val="0"/>
          <dgm:bulletEnabled val="1"/>
        </dgm:presLayoutVars>
      </dgm:prSet>
      <dgm:spPr/>
      <dgm:t>
        <a:bodyPr/>
        <a:lstStyle/>
        <a:p>
          <a:endParaRPr lang="en-US"/>
        </a:p>
      </dgm:t>
    </dgm:pt>
    <dgm:pt modelId="{32A3D3FF-FC22-474A-BBE6-274B050C5962}" type="pres">
      <dgm:prSet presAssocID="{266F2274-E9CC-49AA-B1DB-4BC022C3627C}" presName="parTxOnlySpace" presStyleCnt="0"/>
      <dgm:spPr/>
    </dgm:pt>
    <dgm:pt modelId="{C14D6DCF-FBBC-4DD7-B69C-07D2A3299035}" type="pres">
      <dgm:prSet presAssocID="{E7362FE8-48E0-4CB4-AA50-358BE2945D02}" presName="parTxOnly" presStyleLbl="node1" presStyleIdx="5" presStyleCnt="6">
        <dgm:presLayoutVars>
          <dgm:chMax val="0"/>
          <dgm:chPref val="0"/>
          <dgm:bulletEnabled val="1"/>
        </dgm:presLayoutVars>
      </dgm:prSet>
      <dgm:spPr/>
      <dgm:t>
        <a:bodyPr/>
        <a:lstStyle/>
        <a:p>
          <a:endParaRPr lang="en-US"/>
        </a:p>
      </dgm:t>
    </dgm:pt>
  </dgm:ptLst>
  <dgm:cxnLst>
    <dgm:cxn modelId="{DFB7ECEA-3546-4089-8405-9526A8B50C18}" srcId="{818245FB-1EBF-4EB2-AC59-C35F8D826F8C}" destId="{1BD4AD49-52C4-4A11-B8C5-E0B3F9F55CC7}" srcOrd="4" destOrd="0" parTransId="{1DC56A33-DFA6-485E-8856-F10A2550F36A}" sibTransId="{266F2274-E9CC-49AA-B1DB-4BC022C3627C}"/>
    <dgm:cxn modelId="{4AF6A8CB-CED5-1342-87CC-FEA16BF2FCDF}" type="presOf" srcId="{818245FB-1EBF-4EB2-AC59-C35F8D826F8C}" destId="{FCA7F4F1-187E-4BFD-8857-D910A49D64FC}" srcOrd="0" destOrd="0" presId="urn:microsoft.com/office/officeart/2005/8/layout/chevron1"/>
    <dgm:cxn modelId="{562888F5-5717-8745-AF42-8EE601666B68}" type="presOf" srcId="{87260DE3-77A5-4D70-A7B8-89212D0B147C}" destId="{06591E00-E389-4174-B0C1-2ED52E3F3094}" srcOrd="0" destOrd="0" presId="urn:microsoft.com/office/officeart/2005/8/layout/chevron1"/>
    <dgm:cxn modelId="{D2B21F5A-7B5D-4594-8F83-0C6FD907157B}" srcId="{818245FB-1EBF-4EB2-AC59-C35F8D826F8C}" destId="{15202011-98BE-4987-B2A7-34BF2599F5FD}" srcOrd="2" destOrd="0" parTransId="{485D8599-9008-4D35-8034-0A91B54ABEB7}" sibTransId="{910A4B1A-C5EB-4989-B1A4-FE589C364A8F}"/>
    <dgm:cxn modelId="{82F97BD3-6F8B-914F-8262-4057DCCA0B6A}" type="presOf" srcId="{15202011-98BE-4987-B2A7-34BF2599F5FD}" destId="{89040FD2-B5D4-4D0A-AF99-AC868F7A6D71}" srcOrd="0" destOrd="0" presId="urn:microsoft.com/office/officeart/2005/8/layout/chevron1"/>
    <dgm:cxn modelId="{0C9B962B-A0FE-794C-B437-F439B86BEF51}" type="presOf" srcId="{F8ED4EB3-FDB7-4341-8CF6-C3A5622D3139}" destId="{1AB455F3-7FF0-4982-953C-22718A0982F8}" srcOrd="0" destOrd="0" presId="urn:microsoft.com/office/officeart/2005/8/layout/chevron1"/>
    <dgm:cxn modelId="{3BF50F06-5403-534E-908D-36974BFE6F73}" type="presOf" srcId="{CFC1EE1F-60F3-4096-99FA-0E7B2F572062}" destId="{41F277F6-FBFF-4828-AA2D-3047D7C5A044}" srcOrd="0" destOrd="0" presId="urn:microsoft.com/office/officeart/2005/8/layout/chevron1"/>
    <dgm:cxn modelId="{D8031C41-12F5-4EBF-AAD2-2FCE491AD6D6}" srcId="{818245FB-1EBF-4EB2-AC59-C35F8D826F8C}" destId="{CFC1EE1F-60F3-4096-99FA-0E7B2F572062}" srcOrd="1" destOrd="0" parTransId="{E6721BF6-10DC-4BCF-9174-5097C2178551}" sibTransId="{931F18F7-5D1E-452C-832F-082B5603CB62}"/>
    <dgm:cxn modelId="{AFF78E97-C19D-4357-BF1D-15EDE32C816C}" srcId="{818245FB-1EBF-4EB2-AC59-C35F8D826F8C}" destId="{E7362FE8-48E0-4CB4-AA50-358BE2945D02}" srcOrd="5" destOrd="0" parTransId="{6F462120-10DD-4229-AF71-A70D0CFABA8E}" sibTransId="{F4B79E4A-E797-46E1-AD7E-FDE96F17B42F}"/>
    <dgm:cxn modelId="{B5D253EF-F3A3-49C5-92B4-DD1E8DC95724}" srcId="{818245FB-1EBF-4EB2-AC59-C35F8D826F8C}" destId="{87260DE3-77A5-4D70-A7B8-89212D0B147C}" srcOrd="0" destOrd="0" parTransId="{97FEEB78-9B5E-49F1-9EEC-52AB4C898318}" sibTransId="{958435E5-1F5E-4DA7-84BD-639DE908B479}"/>
    <dgm:cxn modelId="{02B43C5C-840D-2F40-A16A-5225F08DFB4C}" type="presOf" srcId="{1BD4AD49-52C4-4A11-B8C5-E0B3F9F55CC7}" destId="{E183BA8E-1730-4C95-A19A-B7FBF25D1202}" srcOrd="0" destOrd="0" presId="urn:microsoft.com/office/officeart/2005/8/layout/chevron1"/>
    <dgm:cxn modelId="{8286887C-B800-41BC-AEFD-874A66087D1C}" srcId="{818245FB-1EBF-4EB2-AC59-C35F8D826F8C}" destId="{F8ED4EB3-FDB7-4341-8CF6-C3A5622D3139}" srcOrd="3" destOrd="0" parTransId="{B4B4ECFA-8B2B-4835-83D4-ED2D80C19369}" sibTransId="{B18560AB-BE5A-4D4B-94D6-89B8A22B5C96}"/>
    <dgm:cxn modelId="{EE7AEB1E-381A-B643-9800-BD19D4684C5A}" type="presOf" srcId="{E7362FE8-48E0-4CB4-AA50-358BE2945D02}" destId="{C14D6DCF-FBBC-4DD7-B69C-07D2A3299035}" srcOrd="0" destOrd="0" presId="urn:microsoft.com/office/officeart/2005/8/layout/chevron1"/>
    <dgm:cxn modelId="{1CF71B38-6A05-1B4E-B23B-E35E54F988A0}" type="presParOf" srcId="{FCA7F4F1-187E-4BFD-8857-D910A49D64FC}" destId="{06591E00-E389-4174-B0C1-2ED52E3F3094}" srcOrd="0" destOrd="0" presId="urn:microsoft.com/office/officeart/2005/8/layout/chevron1"/>
    <dgm:cxn modelId="{ED861A50-E849-5744-A03D-9B2BA2F91AEC}" type="presParOf" srcId="{FCA7F4F1-187E-4BFD-8857-D910A49D64FC}" destId="{549D9700-A50E-48F8-9C12-5577CA488E90}" srcOrd="1" destOrd="0" presId="urn:microsoft.com/office/officeart/2005/8/layout/chevron1"/>
    <dgm:cxn modelId="{0945FDB6-9008-5D47-A7F1-759CD578DDF1}" type="presParOf" srcId="{FCA7F4F1-187E-4BFD-8857-D910A49D64FC}" destId="{41F277F6-FBFF-4828-AA2D-3047D7C5A044}" srcOrd="2" destOrd="0" presId="urn:microsoft.com/office/officeart/2005/8/layout/chevron1"/>
    <dgm:cxn modelId="{FF476668-B0B0-FA45-AE0F-A870249F9B1A}" type="presParOf" srcId="{FCA7F4F1-187E-4BFD-8857-D910A49D64FC}" destId="{EC9A012D-CCFB-4133-87A2-DCBB60DCAC09}" srcOrd="3" destOrd="0" presId="urn:microsoft.com/office/officeart/2005/8/layout/chevron1"/>
    <dgm:cxn modelId="{6948DB7C-DD92-2942-B978-9A52A2E62102}" type="presParOf" srcId="{FCA7F4F1-187E-4BFD-8857-D910A49D64FC}" destId="{89040FD2-B5D4-4D0A-AF99-AC868F7A6D71}" srcOrd="4" destOrd="0" presId="urn:microsoft.com/office/officeart/2005/8/layout/chevron1"/>
    <dgm:cxn modelId="{7C461792-E2E7-C24E-9F1B-90BC2A50C22D}" type="presParOf" srcId="{FCA7F4F1-187E-4BFD-8857-D910A49D64FC}" destId="{0D03AD16-AB7C-4DF8-8384-315C7B9C8B93}" srcOrd="5" destOrd="0" presId="urn:microsoft.com/office/officeart/2005/8/layout/chevron1"/>
    <dgm:cxn modelId="{6CE4D6D6-AADC-9741-8DBC-1E3BA4F55844}" type="presParOf" srcId="{FCA7F4F1-187E-4BFD-8857-D910A49D64FC}" destId="{1AB455F3-7FF0-4982-953C-22718A0982F8}" srcOrd="6" destOrd="0" presId="urn:microsoft.com/office/officeart/2005/8/layout/chevron1"/>
    <dgm:cxn modelId="{D6E20EA6-C7EE-DA49-9EEB-4B409ACE768E}" type="presParOf" srcId="{FCA7F4F1-187E-4BFD-8857-D910A49D64FC}" destId="{045EAC4F-0371-42C1-9742-E8B0E72A9898}" srcOrd="7" destOrd="0" presId="urn:microsoft.com/office/officeart/2005/8/layout/chevron1"/>
    <dgm:cxn modelId="{363B7ADD-337B-4F4A-A80F-FD660CE68736}" type="presParOf" srcId="{FCA7F4F1-187E-4BFD-8857-D910A49D64FC}" destId="{E183BA8E-1730-4C95-A19A-B7FBF25D1202}" srcOrd="8" destOrd="0" presId="urn:microsoft.com/office/officeart/2005/8/layout/chevron1"/>
    <dgm:cxn modelId="{3E4ED21A-B242-3A4F-9EEB-2B59ADB60415}" type="presParOf" srcId="{FCA7F4F1-187E-4BFD-8857-D910A49D64FC}" destId="{32A3D3FF-FC22-474A-BBE6-274B050C5962}" srcOrd="9" destOrd="0" presId="urn:microsoft.com/office/officeart/2005/8/layout/chevron1"/>
    <dgm:cxn modelId="{776813C5-2E71-5746-AEC9-8E00EC4D133F}" type="presParOf" srcId="{FCA7F4F1-187E-4BFD-8857-D910A49D64FC}" destId="{C14D6DCF-FBBC-4DD7-B69C-07D2A3299035}"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8245FB-1EBF-4EB2-AC59-C35F8D826F8C}" type="doc">
      <dgm:prSet loTypeId="urn:microsoft.com/office/officeart/2005/8/layout/chevron1" loCatId="process" qsTypeId="urn:microsoft.com/office/officeart/2005/8/quickstyle/3d4" qsCatId="3D" csTypeId="urn:microsoft.com/office/officeart/2005/8/colors/accent1_2" csCatId="accent1" phldr="1"/>
      <dgm:spPr/>
    </dgm:pt>
    <dgm:pt modelId="{9DF4070E-7A8B-4E47-8DD4-236774B73D33}">
      <dgm:prSet phldrT="[Text]"/>
      <dgm:spPr>
        <a:solidFill>
          <a:srgbClr val="006600"/>
        </a:solidFill>
      </dgm:spPr>
      <dgm:t>
        <a:bodyPr/>
        <a:lstStyle/>
        <a:p>
          <a:r>
            <a:rPr lang="en-US" dirty="0" smtClean="0"/>
            <a:t> </a:t>
          </a:r>
          <a:endParaRPr lang="en-US" dirty="0"/>
        </a:p>
      </dgm:t>
    </dgm:pt>
    <dgm:pt modelId="{8C8D9C1B-B181-4930-AF8C-3AE549685114}" type="parTrans" cxnId="{4E1B823D-570C-4C6E-A38A-43086BE68846}">
      <dgm:prSet/>
      <dgm:spPr/>
      <dgm:t>
        <a:bodyPr/>
        <a:lstStyle/>
        <a:p>
          <a:endParaRPr lang="en-US"/>
        </a:p>
      </dgm:t>
    </dgm:pt>
    <dgm:pt modelId="{864E6D59-98D3-4787-B5EF-A40EB1BDFBDC}" type="sibTrans" cxnId="{4E1B823D-570C-4C6E-A38A-43086BE68846}">
      <dgm:prSet/>
      <dgm:spPr/>
      <dgm:t>
        <a:bodyPr/>
        <a:lstStyle/>
        <a:p>
          <a:endParaRPr lang="en-US"/>
        </a:p>
      </dgm:t>
    </dgm:pt>
    <dgm:pt modelId="{12BA7BBC-DB67-422E-B988-E280B221EAE9}">
      <dgm:prSet phldrT="[Text]"/>
      <dgm:spPr>
        <a:solidFill>
          <a:srgbClr val="006600"/>
        </a:solidFill>
      </dgm:spPr>
      <dgm:t>
        <a:bodyPr/>
        <a:lstStyle/>
        <a:p>
          <a:r>
            <a:rPr lang="en-US" dirty="0" smtClean="0"/>
            <a:t> </a:t>
          </a:r>
          <a:endParaRPr lang="en-US" dirty="0"/>
        </a:p>
      </dgm:t>
    </dgm:pt>
    <dgm:pt modelId="{14A6F80D-0941-43CA-A668-73AC7CAD30C2}" type="parTrans" cxnId="{D83FC292-8D20-4BEF-8B08-02755693C0BA}">
      <dgm:prSet/>
      <dgm:spPr/>
      <dgm:t>
        <a:bodyPr/>
        <a:lstStyle/>
        <a:p>
          <a:endParaRPr lang="en-US"/>
        </a:p>
      </dgm:t>
    </dgm:pt>
    <dgm:pt modelId="{EDF18BCA-569B-46AA-A2EF-635A2B81646B}" type="sibTrans" cxnId="{D83FC292-8D20-4BEF-8B08-02755693C0BA}">
      <dgm:prSet/>
      <dgm:spPr/>
      <dgm:t>
        <a:bodyPr/>
        <a:lstStyle/>
        <a:p>
          <a:endParaRPr lang="en-US"/>
        </a:p>
      </dgm:t>
    </dgm:pt>
    <dgm:pt modelId="{8C45EBFD-FD49-4AF1-A369-4062E8B67162}">
      <dgm:prSet phldrT="[Text]"/>
      <dgm:spPr>
        <a:solidFill>
          <a:srgbClr val="006600"/>
        </a:solidFill>
      </dgm:spPr>
      <dgm:t>
        <a:bodyPr/>
        <a:lstStyle/>
        <a:p>
          <a:r>
            <a:rPr lang="en-US" dirty="0" smtClean="0"/>
            <a:t> </a:t>
          </a:r>
          <a:endParaRPr lang="en-US" dirty="0"/>
        </a:p>
      </dgm:t>
    </dgm:pt>
    <dgm:pt modelId="{55678DBD-7E81-4E0B-B30C-163311E7F417}" type="parTrans" cxnId="{C03AAB03-8080-4EA5-8199-A709564F29DE}">
      <dgm:prSet/>
      <dgm:spPr/>
      <dgm:t>
        <a:bodyPr/>
        <a:lstStyle/>
        <a:p>
          <a:endParaRPr lang="en-US"/>
        </a:p>
      </dgm:t>
    </dgm:pt>
    <dgm:pt modelId="{3D4A28A2-BE87-41D3-9CAD-48126F432059}" type="sibTrans" cxnId="{C03AAB03-8080-4EA5-8199-A709564F29DE}">
      <dgm:prSet/>
      <dgm:spPr/>
      <dgm:t>
        <a:bodyPr/>
        <a:lstStyle/>
        <a:p>
          <a:endParaRPr lang="en-US"/>
        </a:p>
      </dgm:t>
    </dgm:pt>
    <dgm:pt modelId="{AAACCAC9-C263-47B9-AD6C-EAEAFF61C06D}">
      <dgm:prSet phldrT="[Text]"/>
      <dgm:spPr>
        <a:solidFill>
          <a:srgbClr val="006600"/>
        </a:solidFill>
      </dgm:spPr>
      <dgm:t>
        <a:bodyPr/>
        <a:lstStyle/>
        <a:p>
          <a:endParaRPr lang="en-US" dirty="0"/>
        </a:p>
      </dgm:t>
    </dgm:pt>
    <dgm:pt modelId="{03BDC714-3B9A-4078-A2A2-AD99CC4CE20C}" type="parTrans" cxnId="{648232BB-C87A-46D2-BA4C-8C58A0394E84}">
      <dgm:prSet/>
      <dgm:spPr/>
      <dgm:t>
        <a:bodyPr/>
        <a:lstStyle/>
        <a:p>
          <a:endParaRPr lang="en-US"/>
        </a:p>
      </dgm:t>
    </dgm:pt>
    <dgm:pt modelId="{B714BFC4-11DD-471D-9ABA-BE6FA8AA11B8}" type="sibTrans" cxnId="{648232BB-C87A-46D2-BA4C-8C58A0394E84}">
      <dgm:prSet/>
      <dgm:spPr/>
      <dgm:t>
        <a:bodyPr/>
        <a:lstStyle/>
        <a:p>
          <a:endParaRPr lang="en-US"/>
        </a:p>
      </dgm:t>
    </dgm:pt>
    <dgm:pt modelId="{282E89FC-6C81-444D-8630-63CBF3A277F8}">
      <dgm:prSet phldrT="[Text]"/>
      <dgm:spPr>
        <a:solidFill>
          <a:srgbClr val="006600"/>
        </a:solidFill>
      </dgm:spPr>
      <dgm:t>
        <a:bodyPr/>
        <a:lstStyle/>
        <a:p>
          <a:endParaRPr lang="en-US" dirty="0"/>
        </a:p>
      </dgm:t>
    </dgm:pt>
    <dgm:pt modelId="{AF02C90A-280E-4982-BF46-1658C5C533CB}" type="parTrans" cxnId="{D87DA416-CB90-403D-B519-B03F9EF52221}">
      <dgm:prSet/>
      <dgm:spPr/>
      <dgm:t>
        <a:bodyPr/>
        <a:lstStyle/>
        <a:p>
          <a:endParaRPr lang="en-US"/>
        </a:p>
      </dgm:t>
    </dgm:pt>
    <dgm:pt modelId="{ACDD164D-11E3-4634-A5EF-9475257C95BC}" type="sibTrans" cxnId="{D87DA416-CB90-403D-B519-B03F9EF52221}">
      <dgm:prSet/>
      <dgm:spPr/>
      <dgm:t>
        <a:bodyPr/>
        <a:lstStyle/>
        <a:p>
          <a:endParaRPr lang="en-US"/>
        </a:p>
      </dgm:t>
    </dgm:pt>
    <dgm:pt modelId="{D38A2D48-096E-4043-BDF2-5335273D7867}">
      <dgm:prSet phldrT="[Text]"/>
      <dgm:spPr>
        <a:solidFill>
          <a:srgbClr val="006600"/>
        </a:solidFill>
      </dgm:spPr>
      <dgm:t>
        <a:bodyPr/>
        <a:lstStyle/>
        <a:p>
          <a:endParaRPr lang="en-US" dirty="0"/>
        </a:p>
      </dgm:t>
    </dgm:pt>
    <dgm:pt modelId="{159E548A-8F15-4605-8656-CF893CB8EE9B}" type="parTrans" cxnId="{11E118C5-6929-43F5-BE95-80119F74982C}">
      <dgm:prSet/>
      <dgm:spPr/>
      <dgm:t>
        <a:bodyPr/>
        <a:lstStyle/>
        <a:p>
          <a:endParaRPr lang="en-US"/>
        </a:p>
      </dgm:t>
    </dgm:pt>
    <dgm:pt modelId="{CDF1578A-97DB-463E-8A5D-67591ED5D0BB}" type="sibTrans" cxnId="{11E118C5-6929-43F5-BE95-80119F74982C}">
      <dgm:prSet/>
      <dgm:spPr/>
      <dgm:t>
        <a:bodyPr/>
        <a:lstStyle/>
        <a:p>
          <a:endParaRPr lang="en-US"/>
        </a:p>
      </dgm:t>
    </dgm:pt>
    <dgm:pt modelId="{CDBD5644-C2C7-439D-96A1-AA8892BF7059}">
      <dgm:prSet phldrT="[Text]"/>
      <dgm:spPr>
        <a:solidFill>
          <a:srgbClr val="92D050"/>
        </a:solidFill>
        <a:ln>
          <a:solidFill>
            <a:schemeClr val="accent1"/>
          </a:solidFill>
        </a:ln>
      </dgm:spPr>
      <dgm:t>
        <a:bodyPr/>
        <a:lstStyle/>
        <a:p>
          <a:r>
            <a:rPr lang="en-US" dirty="0" smtClean="0"/>
            <a:t>System Design </a:t>
          </a:r>
          <a:endParaRPr lang="en-US" dirty="0"/>
        </a:p>
      </dgm:t>
    </dgm:pt>
    <dgm:pt modelId="{04325B3C-F3B5-44FE-BD15-6655B68DAFAF}" type="parTrans" cxnId="{45332589-7568-4959-A597-5FA4F4660C34}">
      <dgm:prSet/>
      <dgm:spPr/>
      <dgm:t>
        <a:bodyPr/>
        <a:lstStyle/>
        <a:p>
          <a:endParaRPr lang="en-US"/>
        </a:p>
      </dgm:t>
    </dgm:pt>
    <dgm:pt modelId="{006500A3-9002-4BDD-BC5B-EF62E1470ABA}" type="sibTrans" cxnId="{45332589-7568-4959-A597-5FA4F4660C34}">
      <dgm:prSet/>
      <dgm:spPr/>
      <dgm:t>
        <a:bodyPr/>
        <a:lstStyle/>
        <a:p>
          <a:endParaRPr lang="en-US"/>
        </a:p>
      </dgm:t>
    </dgm:pt>
    <dgm:pt modelId="{FCA7F4F1-187E-4BFD-8857-D910A49D64FC}" type="pres">
      <dgm:prSet presAssocID="{818245FB-1EBF-4EB2-AC59-C35F8D826F8C}" presName="Name0" presStyleCnt="0">
        <dgm:presLayoutVars>
          <dgm:dir/>
          <dgm:animLvl val="lvl"/>
          <dgm:resizeHandles val="exact"/>
        </dgm:presLayoutVars>
      </dgm:prSet>
      <dgm:spPr/>
    </dgm:pt>
    <dgm:pt modelId="{9231EE33-C4A7-4380-B54B-FEC70E0A52F2}" type="pres">
      <dgm:prSet presAssocID="{CDBD5644-C2C7-439D-96A1-AA8892BF7059}" presName="parTxOnly" presStyleLbl="node1" presStyleIdx="0" presStyleCnt="7">
        <dgm:presLayoutVars>
          <dgm:chMax val="0"/>
          <dgm:chPref val="0"/>
          <dgm:bulletEnabled val="1"/>
        </dgm:presLayoutVars>
      </dgm:prSet>
      <dgm:spPr/>
      <dgm:t>
        <a:bodyPr/>
        <a:lstStyle/>
        <a:p>
          <a:endParaRPr lang="en-US"/>
        </a:p>
      </dgm:t>
    </dgm:pt>
    <dgm:pt modelId="{C1AFBBCB-8396-4979-82D1-CDB7C5E3BCF8}" type="pres">
      <dgm:prSet presAssocID="{006500A3-9002-4BDD-BC5B-EF62E1470ABA}" presName="parTxOnlySpace" presStyleCnt="0"/>
      <dgm:spPr/>
    </dgm:pt>
    <dgm:pt modelId="{975BA3FF-EEDC-4513-A449-B9A87478C823}" type="pres">
      <dgm:prSet presAssocID="{9DF4070E-7A8B-4E47-8DD4-236774B73D33}" presName="parTxOnly" presStyleLbl="node1" presStyleIdx="1" presStyleCnt="7">
        <dgm:presLayoutVars>
          <dgm:chMax val="0"/>
          <dgm:chPref val="0"/>
          <dgm:bulletEnabled val="1"/>
        </dgm:presLayoutVars>
      </dgm:prSet>
      <dgm:spPr/>
      <dgm:t>
        <a:bodyPr/>
        <a:lstStyle/>
        <a:p>
          <a:endParaRPr lang="en-US"/>
        </a:p>
      </dgm:t>
    </dgm:pt>
    <dgm:pt modelId="{DC899C53-B7AB-4F85-A369-3EFCC4197167}" type="pres">
      <dgm:prSet presAssocID="{864E6D59-98D3-4787-B5EF-A40EB1BDFBDC}" presName="parTxOnlySpace" presStyleCnt="0"/>
      <dgm:spPr/>
    </dgm:pt>
    <dgm:pt modelId="{F2E7B69E-2335-40ED-BE5A-A9B78CED2DC7}" type="pres">
      <dgm:prSet presAssocID="{12BA7BBC-DB67-422E-B988-E280B221EAE9}" presName="parTxOnly" presStyleLbl="node1" presStyleIdx="2" presStyleCnt="7">
        <dgm:presLayoutVars>
          <dgm:chMax val="0"/>
          <dgm:chPref val="0"/>
          <dgm:bulletEnabled val="1"/>
        </dgm:presLayoutVars>
      </dgm:prSet>
      <dgm:spPr/>
      <dgm:t>
        <a:bodyPr/>
        <a:lstStyle/>
        <a:p>
          <a:endParaRPr lang="en-US"/>
        </a:p>
      </dgm:t>
    </dgm:pt>
    <dgm:pt modelId="{82299440-7003-4AC3-909C-90E4255C2B6C}" type="pres">
      <dgm:prSet presAssocID="{EDF18BCA-569B-46AA-A2EF-635A2B81646B}" presName="parTxOnlySpace" presStyleCnt="0"/>
      <dgm:spPr/>
    </dgm:pt>
    <dgm:pt modelId="{C2ABF43B-3DD5-4361-89C1-18288D833C67}" type="pres">
      <dgm:prSet presAssocID="{8C45EBFD-FD49-4AF1-A369-4062E8B67162}" presName="parTxOnly" presStyleLbl="node1" presStyleIdx="3" presStyleCnt="7">
        <dgm:presLayoutVars>
          <dgm:chMax val="0"/>
          <dgm:chPref val="0"/>
          <dgm:bulletEnabled val="1"/>
        </dgm:presLayoutVars>
      </dgm:prSet>
      <dgm:spPr/>
      <dgm:t>
        <a:bodyPr/>
        <a:lstStyle/>
        <a:p>
          <a:endParaRPr lang="en-US"/>
        </a:p>
      </dgm:t>
    </dgm:pt>
    <dgm:pt modelId="{174A770B-E6E6-49F2-9CDF-F7E438D51B21}" type="pres">
      <dgm:prSet presAssocID="{3D4A28A2-BE87-41D3-9CAD-48126F432059}" presName="parTxOnlySpace" presStyleCnt="0"/>
      <dgm:spPr/>
    </dgm:pt>
    <dgm:pt modelId="{E9A2A01D-5DC5-4697-AF49-F5664A8C29E7}" type="pres">
      <dgm:prSet presAssocID="{282E89FC-6C81-444D-8630-63CBF3A277F8}" presName="parTxOnly" presStyleLbl="node1" presStyleIdx="4" presStyleCnt="7">
        <dgm:presLayoutVars>
          <dgm:chMax val="0"/>
          <dgm:chPref val="0"/>
          <dgm:bulletEnabled val="1"/>
        </dgm:presLayoutVars>
      </dgm:prSet>
      <dgm:spPr/>
      <dgm:t>
        <a:bodyPr/>
        <a:lstStyle/>
        <a:p>
          <a:endParaRPr lang="en-US"/>
        </a:p>
      </dgm:t>
    </dgm:pt>
    <dgm:pt modelId="{705579A4-DE57-4A4E-A7BF-87B84FFDFD9D}" type="pres">
      <dgm:prSet presAssocID="{ACDD164D-11E3-4634-A5EF-9475257C95BC}" presName="parTxOnlySpace" presStyleCnt="0"/>
      <dgm:spPr/>
    </dgm:pt>
    <dgm:pt modelId="{D3F9296C-0EB5-4A6C-B52C-77566A0EA7F6}" type="pres">
      <dgm:prSet presAssocID="{D38A2D48-096E-4043-BDF2-5335273D7867}" presName="parTxOnly" presStyleLbl="node1" presStyleIdx="5" presStyleCnt="7">
        <dgm:presLayoutVars>
          <dgm:chMax val="0"/>
          <dgm:chPref val="0"/>
          <dgm:bulletEnabled val="1"/>
        </dgm:presLayoutVars>
      </dgm:prSet>
      <dgm:spPr/>
      <dgm:t>
        <a:bodyPr/>
        <a:lstStyle/>
        <a:p>
          <a:endParaRPr lang="en-US"/>
        </a:p>
      </dgm:t>
    </dgm:pt>
    <dgm:pt modelId="{96BF82EF-C1B6-439B-85EC-61E61EF3AC41}" type="pres">
      <dgm:prSet presAssocID="{CDF1578A-97DB-463E-8A5D-67591ED5D0BB}" presName="parTxOnlySpace" presStyleCnt="0"/>
      <dgm:spPr/>
    </dgm:pt>
    <dgm:pt modelId="{976A23DE-62C8-44D9-BF17-DB2D8A6AB6EA}" type="pres">
      <dgm:prSet presAssocID="{AAACCAC9-C263-47B9-AD6C-EAEAFF61C06D}" presName="parTxOnly" presStyleLbl="node1" presStyleIdx="6" presStyleCnt="7">
        <dgm:presLayoutVars>
          <dgm:chMax val="0"/>
          <dgm:chPref val="0"/>
          <dgm:bulletEnabled val="1"/>
        </dgm:presLayoutVars>
      </dgm:prSet>
      <dgm:spPr/>
      <dgm:t>
        <a:bodyPr/>
        <a:lstStyle/>
        <a:p>
          <a:endParaRPr lang="en-US"/>
        </a:p>
      </dgm:t>
    </dgm:pt>
  </dgm:ptLst>
  <dgm:cxnLst>
    <dgm:cxn modelId="{D83FC292-8D20-4BEF-8B08-02755693C0BA}" srcId="{818245FB-1EBF-4EB2-AC59-C35F8D826F8C}" destId="{12BA7BBC-DB67-422E-B988-E280B221EAE9}" srcOrd="2" destOrd="0" parTransId="{14A6F80D-0941-43CA-A668-73AC7CAD30C2}" sibTransId="{EDF18BCA-569B-46AA-A2EF-635A2B81646B}"/>
    <dgm:cxn modelId="{AE5A3E81-EC8C-9444-AD69-8163453EF308}" type="presOf" srcId="{CDBD5644-C2C7-439D-96A1-AA8892BF7059}" destId="{9231EE33-C4A7-4380-B54B-FEC70E0A52F2}" srcOrd="0" destOrd="0" presId="urn:microsoft.com/office/officeart/2005/8/layout/chevron1"/>
    <dgm:cxn modelId="{45332589-7568-4959-A597-5FA4F4660C34}" srcId="{818245FB-1EBF-4EB2-AC59-C35F8D826F8C}" destId="{CDBD5644-C2C7-439D-96A1-AA8892BF7059}" srcOrd="0" destOrd="0" parTransId="{04325B3C-F3B5-44FE-BD15-6655B68DAFAF}" sibTransId="{006500A3-9002-4BDD-BC5B-EF62E1470ABA}"/>
    <dgm:cxn modelId="{648232BB-C87A-46D2-BA4C-8C58A0394E84}" srcId="{818245FB-1EBF-4EB2-AC59-C35F8D826F8C}" destId="{AAACCAC9-C263-47B9-AD6C-EAEAFF61C06D}" srcOrd="6" destOrd="0" parTransId="{03BDC714-3B9A-4078-A2A2-AD99CC4CE20C}" sibTransId="{B714BFC4-11DD-471D-9ABA-BE6FA8AA11B8}"/>
    <dgm:cxn modelId="{505B5885-E0B7-2242-9034-14BBA26D97AD}" type="presOf" srcId="{D38A2D48-096E-4043-BDF2-5335273D7867}" destId="{D3F9296C-0EB5-4A6C-B52C-77566A0EA7F6}" srcOrd="0" destOrd="0" presId="urn:microsoft.com/office/officeart/2005/8/layout/chevron1"/>
    <dgm:cxn modelId="{8531CD56-B095-8D44-AE0B-A9D9844DD9F7}" type="presOf" srcId="{818245FB-1EBF-4EB2-AC59-C35F8D826F8C}" destId="{FCA7F4F1-187E-4BFD-8857-D910A49D64FC}" srcOrd="0" destOrd="0" presId="urn:microsoft.com/office/officeart/2005/8/layout/chevron1"/>
    <dgm:cxn modelId="{4B25A624-5210-A540-9E2F-F66D16B7267D}" type="presOf" srcId="{AAACCAC9-C263-47B9-AD6C-EAEAFF61C06D}" destId="{976A23DE-62C8-44D9-BF17-DB2D8A6AB6EA}" srcOrd="0" destOrd="0" presId="urn:microsoft.com/office/officeart/2005/8/layout/chevron1"/>
    <dgm:cxn modelId="{4E1B823D-570C-4C6E-A38A-43086BE68846}" srcId="{818245FB-1EBF-4EB2-AC59-C35F8D826F8C}" destId="{9DF4070E-7A8B-4E47-8DD4-236774B73D33}" srcOrd="1" destOrd="0" parTransId="{8C8D9C1B-B181-4930-AF8C-3AE549685114}" sibTransId="{864E6D59-98D3-4787-B5EF-A40EB1BDFBDC}"/>
    <dgm:cxn modelId="{D87DA416-CB90-403D-B519-B03F9EF52221}" srcId="{818245FB-1EBF-4EB2-AC59-C35F8D826F8C}" destId="{282E89FC-6C81-444D-8630-63CBF3A277F8}" srcOrd="4" destOrd="0" parTransId="{AF02C90A-280E-4982-BF46-1658C5C533CB}" sibTransId="{ACDD164D-11E3-4634-A5EF-9475257C95BC}"/>
    <dgm:cxn modelId="{D995C573-6660-DE4B-8A5E-CBF975CB5865}" type="presOf" srcId="{12BA7BBC-DB67-422E-B988-E280B221EAE9}" destId="{F2E7B69E-2335-40ED-BE5A-A9B78CED2DC7}" srcOrd="0" destOrd="0" presId="urn:microsoft.com/office/officeart/2005/8/layout/chevron1"/>
    <dgm:cxn modelId="{11E118C5-6929-43F5-BE95-80119F74982C}" srcId="{818245FB-1EBF-4EB2-AC59-C35F8D826F8C}" destId="{D38A2D48-096E-4043-BDF2-5335273D7867}" srcOrd="5" destOrd="0" parTransId="{159E548A-8F15-4605-8656-CF893CB8EE9B}" sibTransId="{CDF1578A-97DB-463E-8A5D-67591ED5D0BB}"/>
    <dgm:cxn modelId="{C03AAB03-8080-4EA5-8199-A709564F29DE}" srcId="{818245FB-1EBF-4EB2-AC59-C35F8D826F8C}" destId="{8C45EBFD-FD49-4AF1-A369-4062E8B67162}" srcOrd="3" destOrd="0" parTransId="{55678DBD-7E81-4E0B-B30C-163311E7F417}" sibTransId="{3D4A28A2-BE87-41D3-9CAD-48126F432059}"/>
    <dgm:cxn modelId="{AF97B212-5E15-0B48-9667-5AC2C20607C3}" type="presOf" srcId="{9DF4070E-7A8B-4E47-8DD4-236774B73D33}" destId="{975BA3FF-EEDC-4513-A449-B9A87478C823}" srcOrd="0" destOrd="0" presId="urn:microsoft.com/office/officeart/2005/8/layout/chevron1"/>
    <dgm:cxn modelId="{B910105B-4A7D-4B4D-A609-F9108AB7C235}" type="presOf" srcId="{282E89FC-6C81-444D-8630-63CBF3A277F8}" destId="{E9A2A01D-5DC5-4697-AF49-F5664A8C29E7}" srcOrd="0" destOrd="0" presId="urn:microsoft.com/office/officeart/2005/8/layout/chevron1"/>
    <dgm:cxn modelId="{D793AE36-1827-864B-AD03-2F534C0662AC}" type="presOf" srcId="{8C45EBFD-FD49-4AF1-A369-4062E8B67162}" destId="{C2ABF43B-3DD5-4361-89C1-18288D833C67}" srcOrd="0" destOrd="0" presId="urn:microsoft.com/office/officeart/2005/8/layout/chevron1"/>
    <dgm:cxn modelId="{297A904C-3170-BB46-B52D-F93D788C4B5D}" type="presParOf" srcId="{FCA7F4F1-187E-4BFD-8857-D910A49D64FC}" destId="{9231EE33-C4A7-4380-B54B-FEC70E0A52F2}" srcOrd="0" destOrd="0" presId="urn:microsoft.com/office/officeart/2005/8/layout/chevron1"/>
    <dgm:cxn modelId="{915EF22C-68FC-ED46-AD26-BD3951A8D46B}" type="presParOf" srcId="{FCA7F4F1-187E-4BFD-8857-D910A49D64FC}" destId="{C1AFBBCB-8396-4979-82D1-CDB7C5E3BCF8}" srcOrd="1" destOrd="0" presId="urn:microsoft.com/office/officeart/2005/8/layout/chevron1"/>
    <dgm:cxn modelId="{C0708CDF-012C-3146-A262-60A38E487A61}" type="presParOf" srcId="{FCA7F4F1-187E-4BFD-8857-D910A49D64FC}" destId="{975BA3FF-EEDC-4513-A449-B9A87478C823}" srcOrd="2" destOrd="0" presId="urn:microsoft.com/office/officeart/2005/8/layout/chevron1"/>
    <dgm:cxn modelId="{40061DA1-7608-BF44-8ED1-2B49F03319B7}" type="presParOf" srcId="{FCA7F4F1-187E-4BFD-8857-D910A49D64FC}" destId="{DC899C53-B7AB-4F85-A369-3EFCC4197167}" srcOrd="3" destOrd="0" presId="urn:microsoft.com/office/officeart/2005/8/layout/chevron1"/>
    <dgm:cxn modelId="{28B07F44-55E0-5242-BDF1-F1D3BF4DC4C8}" type="presParOf" srcId="{FCA7F4F1-187E-4BFD-8857-D910A49D64FC}" destId="{F2E7B69E-2335-40ED-BE5A-A9B78CED2DC7}" srcOrd="4" destOrd="0" presId="urn:microsoft.com/office/officeart/2005/8/layout/chevron1"/>
    <dgm:cxn modelId="{81223EC0-45D8-BB42-859F-D23353FB85D2}" type="presParOf" srcId="{FCA7F4F1-187E-4BFD-8857-D910A49D64FC}" destId="{82299440-7003-4AC3-909C-90E4255C2B6C}" srcOrd="5" destOrd="0" presId="urn:microsoft.com/office/officeart/2005/8/layout/chevron1"/>
    <dgm:cxn modelId="{D59A7CCD-0D8A-044B-B6DC-41B178785FC2}" type="presParOf" srcId="{FCA7F4F1-187E-4BFD-8857-D910A49D64FC}" destId="{C2ABF43B-3DD5-4361-89C1-18288D833C67}" srcOrd="6" destOrd="0" presId="urn:microsoft.com/office/officeart/2005/8/layout/chevron1"/>
    <dgm:cxn modelId="{57F8D543-328E-8542-95CB-0FA340D81F6C}" type="presParOf" srcId="{FCA7F4F1-187E-4BFD-8857-D910A49D64FC}" destId="{174A770B-E6E6-49F2-9CDF-F7E438D51B21}" srcOrd="7" destOrd="0" presId="urn:microsoft.com/office/officeart/2005/8/layout/chevron1"/>
    <dgm:cxn modelId="{16AFCFCA-BE38-924D-92A4-66FA3F8FD5DF}" type="presParOf" srcId="{FCA7F4F1-187E-4BFD-8857-D910A49D64FC}" destId="{E9A2A01D-5DC5-4697-AF49-F5664A8C29E7}" srcOrd="8" destOrd="0" presId="urn:microsoft.com/office/officeart/2005/8/layout/chevron1"/>
    <dgm:cxn modelId="{A27FBD6F-EADD-C549-9E8A-49E1A91F66E5}" type="presParOf" srcId="{FCA7F4F1-187E-4BFD-8857-D910A49D64FC}" destId="{705579A4-DE57-4A4E-A7BF-87B84FFDFD9D}" srcOrd="9" destOrd="0" presId="urn:microsoft.com/office/officeart/2005/8/layout/chevron1"/>
    <dgm:cxn modelId="{596DE446-A55C-9442-A0E2-CB9655CCB465}" type="presParOf" srcId="{FCA7F4F1-187E-4BFD-8857-D910A49D64FC}" destId="{D3F9296C-0EB5-4A6C-B52C-77566A0EA7F6}" srcOrd="10" destOrd="0" presId="urn:microsoft.com/office/officeart/2005/8/layout/chevron1"/>
    <dgm:cxn modelId="{2055CED8-9A5B-E24C-B7CE-78EA3FE52A51}" type="presParOf" srcId="{FCA7F4F1-187E-4BFD-8857-D910A49D64FC}" destId="{96BF82EF-C1B6-439B-85EC-61E61EF3AC41}" srcOrd="11" destOrd="0" presId="urn:microsoft.com/office/officeart/2005/8/layout/chevron1"/>
    <dgm:cxn modelId="{EEA93134-4684-9947-97BE-A93F5776805C}" type="presParOf" srcId="{FCA7F4F1-187E-4BFD-8857-D910A49D64FC}" destId="{976A23DE-62C8-44D9-BF17-DB2D8A6AB6EA}"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DB57E-1DC5-4E62-9CE7-D1A5C765029D}">
      <dsp:nvSpPr>
        <dsp:cNvPr id="0" name=""/>
        <dsp:cNvSpPr/>
      </dsp:nvSpPr>
      <dsp:spPr>
        <a:xfrm>
          <a:off x="0" y="0"/>
          <a:ext cx="1368875" cy="236816"/>
        </a:xfrm>
        <a:prstGeom prst="chevron">
          <a:avLst/>
        </a:prstGeom>
        <a:solidFill>
          <a:srgbClr val="00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n-US" sz="1400" kern="1200" dirty="0"/>
        </a:p>
      </dsp:txBody>
      <dsp:txXfrm>
        <a:off x="118408" y="0"/>
        <a:ext cx="1132059" cy="236816"/>
      </dsp:txXfrm>
    </dsp:sp>
    <dsp:sp modelId="{A7692F45-B66B-4208-8CC7-0E7645B2141B}">
      <dsp:nvSpPr>
        <dsp:cNvPr id="0" name=""/>
        <dsp:cNvSpPr/>
      </dsp:nvSpPr>
      <dsp:spPr>
        <a:xfrm>
          <a:off x="1231988" y="0"/>
          <a:ext cx="1368875" cy="236816"/>
        </a:xfrm>
        <a:prstGeom prst="chevron">
          <a:avLst/>
        </a:prstGeom>
        <a:solidFill>
          <a:srgbClr val="00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n-US" sz="1400" kern="1200" dirty="0"/>
        </a:p>
      </dsp:txBody>
      <dsp:txXfrm>
        <a:off x="1350396" y="0"/>
        <a:ext cx="1132059" cy="236816"/>
      </dsp:txXfrm>
    </dsp:sp>
    <dsp:sp modelId="{C58B7E39-FE05-4DE5-B700-74825ACD1519}">
      <dsp:nvSpPr>
        <dsp:cNvPr id="0" name=""/>
        <dsp:cNvSpPr/>
      </dsp:nvSpPr>
      <dsp:spPr>
        <a:xfrm>
          <a:off x="2463976" y="0"/>
          <a:ext cx="1368875" cy="236816"/>
        </a:xfrm>
        <a:prstGeom prst="chevron">
          <a:avLst/>
        </a:prstGeom>
        <a:solidFill>
          <a:srgbClr val="00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n-US" sz="1400" kern="1200" dirty="0"/>
        </a:p>
      </dsp:txBody>
      <dsp:txXfrm>
        <a:off x="2582384" y="0"/>
        <a:ext cx="1132059" cy="236816"/>
      </dsp:txXfrm>
    </dsp:sp>
    <dsp:sp modelId="{BE2D0759-AB7E-4A63-859F-2FCC2BE336A3}">
      <dsp:nvSpPr>
        <dsp:cNvPr id="0" name=""/>
        <dsp:cNvSpPr/>
      </dsp:nvSpPr>
      <dsp:spPr>
        <a:xfrm>
          <a:off x="3695964" y="0"/>
          <a:ext cx="1368875" cy="236816"/>
        </a:xfrm>
        <a:prstGeom prst="chevron">
          <a:avLst/>
        </a:prstGeom>
        <a:solidFill>
          <a:srgbClr val="00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n-US" sz="1400" kern="1200" dirty="0"/>
        </a:p>
      </dsp:txBody>
      <dsp:txXfrm>
        <a:off x="3814372" y="0"/>
        <a:ext cx="1132059" cy="236816"/>
      </dsp:txXfrm>
    </dsp:sp>
    <dsp:sp modelId="{9231EE33-C4A7-4380-B54B-FEC70E0A52F2}">
      <dsp:nvSpPr>
        <dsp:cNvPr id="0" name=""/>
        <dsp:cNvSpPr/>
      </dsp:nvSpPr>
      <dsp:spPr>
        <a:xfrm>
          <a:off x="4927952" y="0"/>
          <a:ext cx="1368875" cy="236816"/>
        </a:xfrm>
        <a:prstGeom prst="chevron">
          <a:avLst/>
        </a:prstGeom>
        <a:solidFill>
          <a:srgbClr val="00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n-US" sz="1400" kern="1200" dirty="0"/>
        </a:p>
      </dsp:txBody>
      <dsp:txXfrm>
        <a:off x="5046360" y="0"/>
        <a:ext cx="1132059" cy="236816"/>
      </dsp:txXfrm>
    </dsp:sp>
    <dsp:sp modelId="{C14D6DCF-FBBC-4DD7-B69C-07D2A3299035}">
      <dsp:nvSpPr>
        <dsp:cNvPr id="0" name=""/>
        <dsp:cNvSpPr/>
      </dsp:nvSpPr>
      <dsp:spPr>
        <a:xfrm>
          <a:off x="6159940" y="0"/>
          <a:ext cx="1368875" cy="236816"/>
        </a:xfrm>
        <a:prstGeom prst="chevron">
          <a:avLst/>
        </a:prstGeom>
        <a:solidFill>
          <a:schemeClr val="bg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System Design </a:t>
          </a:r>
          <a:endParaRPr lang="en-US" sz="1400" kern="1200" dirty="0"/>
        </a:p>
      </dsp:txBody>
      <dsp:txXfrm>
        <a:off x="6278348" y="0"/>
        <a:ext cx="1132059" cy="236816"/>
      </dsp:txXfrm>
    </dsp:sp>
    <dsp:sp modelId="{976A23DE-62C8-44D9-BF17-DB2D8A6AB6EA}">
      <dsp:nvSpPr>
        <dsp:cNvPr id="0" name=""/>
        <dsp:cNvSpPr/>
      </dsp:nvSpPr>
      <dsp:spPr>
        <a:xfrm>
          <a:off x="7391928" y="0"/>
          <a:ext cx="1368875" cy="236816"/>
        </a:xfrm>
        <a:prstGeom prst="chevron">
          <a:avLst/>
        </a:prstGeom>
        <a:solidFill>
          <a:srgbClr val="00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endParaRPr lang="en-US" sz="1400" kern="1200" dirty="0"/>
        </a:p>
      </dsp:txBody>
      <dsp:txXfrm>
        <a:off x="7510336" y="0"/>
        <a:ext cx="1132059" cy="2368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AAF3B-4C1E-A441-B6AB-8893C6DA2557}" type="datetimeFigureOut">
              <a:rPr lang="en-US" smtClean="0"/>
              <a:t>4/7/15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2E53DF-6068-144D-BB9B-203BD1124C8C}" type="slidenum">
              <a:rPr lang="en-US" smtClean="0"/>
              <a:t>‹#›</a:t>
            </a:fld>
            <a:endParaRPr lang="en-US"/>
          </a:p>
        </p:txBody>
      </p:sp>
    </p:spTree>
    <p:extLst>
      <p:ext uri="{BB962C8B-B14F-4D97-AF65-F5344CB8AC3E}">
        <p14:creationId xmlns:p14="http://schemas.microsoft.com/office/powerpoint/2010/main" val="1556142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9C8D2-4998-564D-9093-83BAAB7B0D42}" type="datetimeFigureOut">
              <a:rPr lang="en-US" smtClean="0"/>
              <a:t>4/7/15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F4BBC-9F9E-AB40-822C-6AD393C637CE}" type="slidenum">
              <a:rPr lang="en-US" smtClean="0"/>
              <a:t>‹#›</a:t>
            </a:fld>
            <a:endParaRPr lang="en-US"/>
          </a:p>
        </p:txBody>
      </p:sp>
    </p:spTree>
    <p:extLst>
      <p:ext uri="{BB962C8B-B14F-4D97-AF65-F5344CB8AC3E}">
        <p14:creationId xmlns:p14="http://schemas.microsoft.com/office/powerpoint/2010/main" val="31931808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1</a:t>
            </a:fld>
            <a:endParaRPr lang="en-US"/>
          </a:p>
        </p:txBody>
      </p:sp>
    </p:spTree>
    <p:extLst>
      <p:ext uri="{BB962C8B-B14F-4D97-AF65-F5344CB8AC3E}">
        <p14:creationId xmlns:p14="http://schemas.microsoft.com/office/powerpoint/2010/main" val="130635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Figure 2 shows, BASN nodes create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interface to humans, typically encapsulating</a:t>
            </a:r>
          </a:p>
          <a:p>
            <a:r>
              <a:rPr lang="en-US" sz="1200" b="1" i="0" u="none" strike="noStrike" kern="1200" baseline="0" dirty="0" smtClean="0">
                <a:solidFill>
                  <a:schemeClr val="tx1"/>
                </a:solidFill>
                <a:latin typeface="+mn-lt"/>
                <a:ea typeface="+mn-ea"/>
                <a:cs typeface="+mn-cs"/>
              </a:rPr>
              <a:t>an energy source, one or more</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sensors, a mixed-signal processor, and a</a:t>
            </a:r>
          </a:p>
          <a:p>
            <a:r>
              <a:rPr lang="en-US" sz="1200" b="1" i="0" u="none" strike="noStrike" kern="1200" baseline="0" dirty="0" smtClean="0">
                <a:solidFill>
                  <a:schemeClr val="tx1"/>
                </a:solidFill>
                <a:latin typeface="+mn-lt"/>
                <a:ea typeface="+mn-ea"/>
                <a:cs typeface="+mn-cs"/>
              </a:rPr>
              <a:t>communication transceiver. </a:t>
            </a:r>
            <a:r>
              <a:rPr lang="en-US" sz="1200" b="0" i="0" u="none" strike="noStrike" kern="1200" baseline="0" dirty="0" smtClean="0">
                <a:solidFill>
                  <a:schemeClr val="tx1"/>
                </a:solidFill>
                <a:latin typeface="+mn-lt"/>
                <a:ea typeface="+mn-ea"/>
                <a:cs typeface="+mn-cs"/>
              </a:rPr>
              <a:t>Some nodes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also </a:t>
            </a:r>
            <a:r>
              <a:rPr lang="en-US" sz="1200" b="1" i="0" u="none" strike="noStrike" kern="1200" baseline="0" dirty="0" smtClean="0">
                <a:solidFill>
                  <a:schemeClr val="tx1"/>
                </a:solidFill>
                <a:latin typeface="+mn-lt"/>
                <a:ea typeface="+mn-ea"/>
                <a:cs typeface="+mn-cs"/>
              </a:rPr>
              <a:t>support data storage or feedback</a:t>
            </a:r>
          </a:p>
          <a:p>
            <a:r>
              <a:rPr lang="en-US" sz="1200" b="1" i="0" u="none" strike="noStrike" kern="1200" baseline="0" dirty="0" smtClean="0">
                <a:solidFill>
                  <a:schemeClr val="tx1"/>
                </a:solidFill>
                <a:latin typeface="+mn-lt"/>
                <a:ea typeface="+mn-ea"/>
                <a:cs typeface="+mn-cs"/>
              </a:rPr>
              <a:t>control to body-based actuator</a:t>
            </a:r>
            <a:r>
              <a:rPr lang="en-US" sz="1200" b="0" i="0" u="none" strike="noStrike" kern="1200" baseline="0" dirty="0" smtClean="0">
                <a:solidFill>
                  <a:schemeClr val="tx1"/>
                </a:solidFill>
                <a:latin typeface="+mn-lt"/>
                <a:ea typeface="+mn-ea"/>
                <a:cs typeface="+mn-cs"/>
              </a:rPr>
              <a:t>s, such as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insulin pump or robotic prosthetic.</a:t>
            </a:r>
          </a:p>
          <a:p>
            <a:r>
              <a:rPr lang="en-US" sz="1200" b="0" i="0" u="none" strike="noStrike" kern="1200" baseline="0" dirty="0" smtClean="0">
                <a:solidFill>
                  <a:schemeClr val="tx1"/>
                </a:solidFill>
                <a:latin typeface="+mn-lt"/>
                <a:ea typeface="+mn-ea"/>
                <a:cs typeface="+mn-cs"/>
              </a:rPr>
              <a:t>Although BASN and WSN nodes have similar</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functional architecture, differences in</a:t>
            </a:r>
          </a:p>
          <a:p>
            <a:r>
              <a:rPr lang="en-US" sz="1200" b="0" i="0" u="none" strike="noStrike" kern="1200" baseline="0" dirty="0" smtClean="0">
                <a:solidFill>
                  <a:schemeClr val="tx1"/>
                </a:solidFill>
                <a:latin typeface="+mn-lt"/>
                <a:ea typeface="+mn-ea"/>
                <a:cs typeface="+mn-cs"/>
              </a:rPr>
              <a:t>their operational characteristics—sensing,</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signal processing, communication,</a:t>
            </a:r>
          </a:p>
          <a:p>
            <a:r>
              <a:rPr lang="en-US" sz="1200" b="0" i="0" u="none" strike="noStrike" kern="1200" baseline="0" dirty="0" smtClean="0">
                <a:solidFill>
                  <a:schemeClr val="tx1"/>
                </a:solidFill>
                <a:latin typeface="+mn-lt"/>
                <a:ea typeface="+mn-ea"/>
                <a:cs typeface="+mn-cs"/>
              </a:rPr>
              <a:t>caching, feedback control, and energy</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harvesting—present unique challenges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opportunities for BASN nodes.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2. BASN node architecture. Although the architectural components</a:t>
            </a:r>
          </a:p>
          <a:p>
            <a:r>
              <a:rPr lang="en-US" sz="1200" b="0" i="0" u="none" strike="noStrike" kern="1200" baseline="0" dirty="0" smtClean="0">
                <a:solidFill>
                  <a:schemeClr val="tx1"/>
                </a:solidFill>
                <a:latin typeface="+mn-lt"/>
                <a:ea typeface="+mn-ea"/>
                <a:cs typeface="+mn-cs"/>
              </a:rPr>
              <a:t>are similar to those of a typical wireless sensor network node, a BASN</a:t>
            </a:r>
          </a:p>
          <a:p>
            <a:r>
              <a:rPr lang="en-US" sz="1200" b="1" i="0" u="none" strike="noStrike" kern="1200" baseline="0" dirty="0" smtClean="0">
                <a:solidFill>
                  <a:schemeClr val="tx1"/>
                </a:solidFill>
                <a:latin typeface="+mn-lt"/>
                <a:ea typeface="+mn-ea"/>
                <a:cs typeface="+mn-cs"/>
              </a:rPr>
              <a:t>node presents unique challenges and opportunities—from sensing to</a:t>
            </a:r>
          </a:p>
          <a:p>
            <a:r>
              <a:rPr lang="en-US" sz="1200" b="1" i="0" u="none" strike="noStrike" kern="1200" baseline="0" dirty="0" smtClean="0">
                <a:solidFill>
                  <a:schemeClr val="tx1"/>
                </a:solidFill>
                <a:latin typeface="+mn-lt"/>
                <a:ea typeface="+mn-ea"/>
                <a:cs typeface="+mn-cs"/>
              </a:rPr>
              <a:t>communication. </a:t>
            </a:r>
            <a:r>
              <a:rPr lang="en-US" sz="1200" b="0" i="0" u="none" strike="noStrike" kern="1200" baseline="0" dirty="0" smtClean="0">
                <a:solidFill>
                  <a:schemeClr val="tx1"/>
                </a:solidFill>
                <a:latin typeface="+mn-lt"/>
                <a:ea typeface="+mn-ea"/>
                <a:cs typeface="+mn-cs"/>
              </a:rPr>
              <a:t>The sensor node (left) is the </a:t>
            </a:r>
            <a:r>
              <a:rPr lang="en-US" sz="1200" b="1" i="0" u="none" strike="noStrike" kern="1200" baseline="0" dirty="0" smtClean="0">
                <a:solidFill>
                  <a:schemeClr val="tx1"/>
                </a:solidFill>
                <a:latin typeface="+mn-lt"/>
                <a:ea typeface="+mn-ea"/>
                <a:cs typeface="+mn-cs"/>
              </a:rPr>
              <a:t>TEMPO inertial sensor node</a:t>
            </a:r>
          </a:p>
          <a:p>
            <a:r>
              <a:rPr lang="en-US" sz="1200" b="0" i="0" u="none" strike="noStrike" kern="1200" baseline="0" dirty="0" smtClean="0">
                <a:solidFill>
                  <a:schemeClr val="tx1"/>
                </a:solidFill>
                <a:latin typeface="+mn-lt"/>
                <a:ea typeface="+mn-ea"/>
                <a:cs typeface="+mn-cs"/>
              </a:rPr>
              <a:t>developed at the University of Virginia.</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11</a:t>
            </a:fld>
            <a:endParaRPr lang="en-US"/>
          </a:p>
        </p:txBody>
      </p:sp>
    </p:spTree>
    <p:extLst>
      <p:ext uri="{BB962C8B-B14F-4D97-AF65-F5344CB8AC3E}">
        <p14:creationId xmlns:p14="http://schemas.microsoft.com/office/powerpoint/2010/main" val="3133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Average power consumption of continuous</a:t>
            </a:r>
          </a:p>
          <a:p>
            <a:r>
              <a:rPr lang="en-US" dirty="0"/>
              <a:t>ambulatory monitoring applications. </a:t>
            </a:r>
            <a:r>
              <a:rPr lang="en-US" b="1" dirty="0"/>
              <a:t>These differences</a:t>
            </a:r>
          </a:p>
          <a:p>
            <a:r>
              <a:rPr lang="en-US" b="1" dirty="0"/>
              <a:t>suggest the need to support multiple applications in a</a:t>
            </a:r>
          </a:p>
          <a:p>
            <a:r>
              <a:rPr lang="en-US" b="1" dirty="0"/>
              <a:t>narrow range of data rates (such as combining ECG, EEG,</a:t>
            </a:r>
          </a:p>
          <a:p>
            <a:r>
              <a:rPr lang="en-US" b="1" dirty="0"/>
              <a:t>and EMG on a single node) or to support a single application</a:t>
            </a:r>
          </a:p>
          <a:p>
            <a:r>
              <a:rPr lang="en-US" b="1" dirty="0"/>
              <a:t>across a wide range of data rates, such as acceleration.</a:t>
            </a:r>
          </a:p>
          <a:p>
            <a:r>
              <a:rPr lang="en-US" dirty="0"/>
              <a:t>ABP: ambulatory blood pressure; CGM: continuous glucose</a:t>
            </a:r>
          </a:p>
          <a:p>
            <a:r>
              <a:rPr lang="en-US" dirty="0"/>
              <a:t>monitoring; L, T, SPL: light, temperature, sound pressure</a:t>
            </a:r>
          </a:p>
          <a:p>
            <a:r>
              <a:rPr lang="en-US" dirty="0"/>
              <a:t>level; SpO2: pulse </a:t>
            </a:r>
            <a:r>
              <a:rPr lang="en-US" dirty="0" err="1"/>
              <a:t>oximetry</a:t>
            </a:r>
            <a:r>
              <a:rPr lang="en-US" dirty="0"/>
              <a:t>; RIP: respiratory inductive</a:t>
            </a:r>
          </a:p>
          <a:p>
            <a:r>
              <a:rPr lang="en-US" dirty="0" err="1"/>
              <a:t>plethysmography</a:t>
            </a:r>
            <a:r>
              <a:rPr lang="en-US" dirty="0"/>
              <a:t>; ECG: electrocardiography; EMG:</a:t>
            </a:r>
          </a:p>
          <a:p>
            <a:r>
              <a:rPr lang="en-US" dirty="0"/>
              <a:t>electromyography; EEG: electroencephalography</a:t>
            </a:r>
            <a:r>
              <a:rPr lang="en-US" dirty="0" smtClean="0"/>
              <a:t>.</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12</a:t>
            </a:fld>
            <a:endParaRPr lang="en-US"/>
          </a:p>
        </p:txBody>
      </p:sp>
    </p:spTree>
    <p:extLst>
      <p:ext uri="{BB962C8B-B14F-4D97-AF65-F5344CB8AC3E}">
        <p14:creationId xmlns:p14="http://schemas.microsoft.com/office/powerpoint/2010/main" val="3133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4 shows the power consumption of wireless</a:t>
            </a:r>
          </a:p>
          <a:p>
            <a:r>
              <a:rPr lang="en-US" sz="1200" b="0" i="0" u="none" strike="noStrike" kern="1200" baseline="0" dirty="0" smtClean="0">
                <a:solidFill>
                  <a:schemeClr val="tx1"/>
                </a:solidFill>
                <a:latin typeface="+mn-lt"/>
                <a:ea typeface="+mn-ea"/>
                <a:cs typeface="+mn-cs"/>
              </a:rPr>
              <a:t>transceivers and microprocessors in popular BASN and</a:t>
            </a:r>
          </a:p>
          <a:p>
            <a:r>
              <a:rPr lang="en-US" sz="1200" b="0" i="0" u="none" strike="noStrike" kern="1200" baseline="0" dirty="0" smtClean="0">
                <a:solidFill>
                  <a:schemeClr val="tx1"/>
                </a:solidFill>
                <a:latin typeface="+mn-lt"/>
                <a:ea typeface="+mn-ea"/>
                <a:cs typeface="+mn-cs"/>
              </a:rPr>
              <a:t>WSN platforms. It underlines two characteristics of existing</a:t>
            </a:r>
          </a:p>
          <a:p>
            <a:r>
              <a:rPr lang="en-US" sz="1200" b="0" i="0" u="none" strike="noStrike" kern="1200" baseline="0" dirty="0" smtClean="0">
                <a:solidFill>
                  <a:schemeClr val="tx1"/>
                </a:solidFill>
                <a:latin typeface="+mn-lt"/>
                <a:ea typeface="+mn-ea"/>
                <a:cs typeface="+mn-cs"/>
              </a:rPr>
              <a:t>embedded technology: </a:t>
            </a:r>
            <a:r>
              <a:rPr lang="en-US" sz="1200" b="1" i="0" u="none" strike="noStrike" kern="1200" baseline="0" dirty="0" smtClean="0">
                <a:solidFill>
                  <a:schemeClr val="tx1"/>
                </a:solidFill>
                <a:latin typeface="+mn-lt"/>
                <a:ea typeface="+mn-ea"/>
                <a:cs typeface="+mn-cs"/>
              </a:rPr>
              <a:t>Processing data at a given rate</a:t>
            </a:r>
          </a:p>
          <a:p>
            <a:r>
              <a:rPr lang="en-US" sz="1200" b="1" i="0" u="none" strike="noStrike" kern="1200" baseline="0" dirty="0" smtClean="0">
                <a:solidFill>
                  <a:schemeClr val="tx1"/>
                </a:solidFill>
                <a:latin typeface="+mn-lt"/>
                <a:ea typeface="+mn-ea"/>
                <a:cs typeface="+mn-cs"/>
              </a:rPr>
              <a:t>consumes less power on average than transmitting the data</a:t>
            </a:r>
          </a:p>
          <a:p>
            <a:r>
              <a:rPr lang="en-US" sz="1200" b="1" i="0" u="none" strike="noStrike" kern="1200" baseline="0" dirty="0" smtClean="0">
                <a:solidFill>
                  <a:schemeClr val="tx1"/>
                </a:solidFill>
                <a:latin typeface="+mn-lt"/>
                <a:ea typeface="+mn-ea"/>
                <a:cs typeface="+mn-cs"/>
              </a:rPr>
              <a:t>wirelessly,</a:t>
            </a:r>
            <a:r>
              <a:rPr lang="en-US" sz="1200" b="0" i="0" u="none" strike="noStrike" kern="1200" baseline="0" dirty="0" smtClean="0">
                <a:solidFill>
                  <a:schemeClr val="tx1"/>
                </a:solidFill>
                <a:latin typeface="+mn-lt"/>
                <a:ea typeface="+mn-ea"/>
                <a:cs typeface="+mn-cs"/>
              </a:rPr>
              <a:t> and reducing the data rate will reduce power</a:t>
            </a:r>
          </a:p>
          <a:p>
            <a:r>
              <a:rPr lang="en-US" sz="1200" b="0" i="0" u="none" strike="noStrike" kern="1200" baseline="0" dirty="0" smtClean="0">
                <a:solidFill>
                  <a:schemeClr val="tx1"/>
                </a:solidFill>
                <a:latin typeface="+mn-lt"/>
                <a:ea typeface="+mn-ea"/>
                <a:cs typeface="+mn-cs"/>
              </a:rPr>
              <a:t>consumption for both wireless transceivers and microprocessors.</a:t>
            </a:r>
          </a:p>
          <a:p>
            <a:r>
              <a:rPr lang="en-US" sz="1200" b="0" i="0" u="none" strike="noStrike" kern="1200" baseline="0" dirty="0" smtClean="0">
                <a:solidFill>
                  <a:schemeClr val="tx1"/>
                </a:solidFill>
                <a:latin typeface="+mn-lt"/>
                <a:ea typeface="+mn-ea"/>
                <a:cs typeface="+mn-cs"/>
              </a:rPr>
              <a:t>These characteristics create a tradeoff between</a:t>
            </a:r>
          </a:p>
          <a:p>
            <a:r>
              <a:rPr lang="en-US" sz="1200" b="0" i="0" u="none" strike="noStrike" kern="1200" baseline="0" dirty="0" smtClean="0">
                <a:solidFill>
                  <a:schemeClr val="tx1"/>
                </a:solidFill>
                <a:latin typeface="+mn-lt"/>
                <a:ea typeface="+mn-ea"/>
                <a:cs typeface="+mn-cs"/>
              </a:rPr>
              <a:t>processing and communication: </a:t>
            </a:r>
            <a:r>
              <a:rPr lang="en-US" sz="1200" b="1" i="0" u="none" strike="noStrike" kern="1200" baseline="0" dirty="0" smtClean="0">
                <a:solidFill>
                  <a:schemeClr val="tx1"/>
                </a:solidFill>
                <a:latin typeface="+mn-lt"/>
                <a:ea typeface="+mn-ea"/>
                <a:cs typeface="+mn-cs"/>
              </a:rPr>
              <a:t>On-node signal processing</a:t>
            </a:r>
          </a:p>
          <a:p>
            <a:r>
              <a:rPr lang="en-US" sz="1200" b="1" i="0" u="none" strike="noStrike" kern="1200" baseline="0" dirty="0" smtClean="0">
                <a:solidFill>
                  <a:schemeClr val="tx1"/>
                </a:solidFill>
                <a:latin typeface="+mn-lt"/>
                <a:ea typeface="+mn-ea"/>
                <a:cs typeface="+mn-cs"/>
              </a:rPr>
              <a:t>will consume power to extract information, but it will also</a:t>
            </a:r>
          </a:p>
          <a:p>
            <a:r>
              <a:rPr lang="en-US" sz="1200" b="1" i="0" u="none" strike="noStrike" kern="1200" baseline="0" dirty="0" smtClean="0">
                <a:solidFill>
                  <a:schemeClr val="tx1"/>
                </a:solidFill>
                <a:latin typeface="+mn-lt"/>
                <a:ea typeface="+mn-ea"/>
                <a:cs typeface="+mn-cs"/>
              </a:rPr>
              <a:t>reduce in-network data rate and power consumption.</a:t>
            </a:r>
          </a:p>
          <a:p>
            <a:endParaRPr lang="en-US" dirty="0"/>
          </a:p>
          <a:p>
            <a:r>
              <a:rPr lang="en-US" dirty="0"/>
              <a:t>Figure 4. Average power consumption of wireless</a:t>
            </a:r>
          </a:p>
          <a:p>
            <a:r>
              <a:rPr lang="en-US" dirty="0"/>
              <a:t>transceivers (orange) and microprocessors (blue) in</a:t>
            </a:r>
          </a:p>
          <a:p>
            <a:r>
              <a:rPr lang="en-US" dirty="0"/>
              <a:t>typical BASN and WSN platforms. For a given data rate,</a:t>
            </a:r>
          </a:p>
          <a:p>
            <a:r>
              <a:rPr lang="en-US" dirty="0"/>
              <a:t>wireless transceivers consume more power on average</a:t>
            </a:r>
          </a:p>
          <a:p>
            <a:r>
              <a:rPr lang="en-US" dirty="0"/>
              <a:t>than processors. Reducing an application’s data rate by</a:t>
            </a:r>
          </a:p>
          <a:p>
            <a:r>
              <a:rPr lang="en-US" dirty="0"/>
              <a:t>extracting only the essential information will reduce power</a:t>
            </a:r>
          </a:p>
          <a:p>
            <a:r>
              <a:rPr lang="en-US" dirty="0"/>
              <a:t>consumption.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8F4BBC-9F9E-AB40-822C-6AD393C637CE}" type="slidenum">
              <a:rPr lang="en-US" smtClean="0"/>
              <a:t>13</a:t>
            </a:fld>
            <a:endParaRPr lang="en-US"/>
          </a:p>
        </p:txBody>
      </p:sp>
    </p:spTree>
    <p:extLst>
      <p:ext uri="{BB962C8B-B14F-4D97-AF65-F5344CB8AC3E}">
        <p14:creationId xmlns:p14="http://schemas.microsoft.com/office/powerpoint/2010/main" val="3133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4 shows the power consumption of wireless</a:t>
            </a:r>
          </a:p>
          <a:p>
            <a:r>
              <a:rPr lang="en-US" sz="1200" b="0" i="0" u="none" strike="noStrike" kern="1200" baseline="0" dirty="0" smtClean="0">
                <a:solidFill>
                  <a:schemeClr val="tx1"/>
                </a:solidFill>
                <a:latin typeface="+mn-lt"/>
                <a:ea typeface="+mn-ea"/>
                <a:cs typeface="+mn-cs"/>
              </a:rPr>
              <a:t>transceivers and microprocessors in popular BASN and</a:t>
            </a:r>
          </a:p>
          <a:p>
            <a:r>
              <a:rPr lang="en-US" sz="1200" b="0" i="0" u="none" strike="noStrike" kern="1200" baseline="0" dirty="0" smtClean="0">
                <a:solidFill>
                  <a:schemeClr val="tx1"/>
                </a:solidFill>
                <a:latin typeface="+mn-lt"/>
                <a:ea typeface="+mn-ea"/>
                <a:cs typeface="+mn-cs"/>
              </a:rPr>
              <a:t>WSN platforms. It underlines two characteristics of existing</a:t>
            </a:r>
          </a:p>
          <a:p>
            <a:r>
              <a:rPr lang="en-US" sz="1200" b="0" i="0" u="none" strike="noStrike" kern="1200" baseline="0" dirty="0" smtClean="0">
                <a:solidFill>
                  <a:schemeClr val="tx1"/>
                </a:solidFill>
                <a:latin typeface="+mn-lt"/>
                <a:ea typeface="+mn-ea"/>
                <a:cs typeface="+mn-cs"/>
              </a:rPr>
              <a:t>embedded technology: </a:t>
            </a:r>
            <a:r>
              <a:rPr lang="en-US" sz="1200" b="1" i="0" u="none" strike="noStrike" kern="1200" baseline="0" dirty="0" smtClean="0">
                <a:solidFill>
                  <a:schemeClr val="tx1"/>
                </a:solidFill>
                <a:latin typeface="+mn-lt"/>
                <a:ea typeface="+mn-ea"/>
                <a:cs typeface="+mn-cs"/>
              </a:rPr>
              <a:t>Processing data at a given rate</a:t>
            </a:r>
          </a:p>
          <a:p>
            <a:r>
              <a:rPr lang="en-US" sz="1200" b="1" i="0" u="none" strike="noStrike" kern="1200" baseline="0" dirty="0" smtClean="0">
                <a:solidFill>
                  <a:schemeClr val="tx1"/>
                </a:solidFill>
                <a:latin typeface="+mn-lt"/>
                <a:ea typeface="+mn-ea"/>
                <a:cs typeface="+mn-cs"/>
              </a:rPr>
              <a:t>consumes less power on average than transmitting the data</a:t>
            </a:r>
          </a:p>
          <a:p>
            <a:r>
              <a:rPr lang="en-US" sz="1200" b="1" i="0" u="none" strike="noStrike" kern="1200" baseline="0" dirty="0" smtClean="0">
                <a:solidFill>
                  <a:schemeClr val="tx1"/>
                </a:solidFill>
                <a:latin typeface="+mn-lt"/>
                <a:ea typeface="+mn-ea"/>
                <a:cs typeface="+mn-cs"/>
              </a:rPr>
              <a:t>wirelessly,</a:t>
            </a:r>
            <a:r>
              <a:rPr lang="en-US" sz="1200" b="0" i="0" u="none" strike="noStrike" kern="1200" baseline="0" dirty="0" smtClean="0">
                <a:solidFill>
                  <a:schemeClr val="tx1"/>
                </a:solidFill>
                <a:latin typeface="+mn-lt"/>
                <a:ea typeface="+mn-ea"/>
                <a:cs typeface="+mn-cs"/>
              </a:rPr>
              <a:t> and reducing the data rate will reduce power</a:t>
            </a:r>
          </a:p>
          <a:p>
            <a:r>
              <a:rPr lang="en-US" sz="1200" b="0" i="0" u="none" strike="noStrike" kern="1200" baseline="0" dirty="0" smtClean="0">
                <a:solidFill>
                  <a:schemeClr val="tx1"/>
                </a:solidFill>
                <a:latin typeface="+mn-lt"/>
                <a:ea typeface="+mn-ea"/>
                <a:cs typeface="+mn-cs"/>
              </a:rPr>
              <a:t>consumption for both wireless transceivers and microprocessors.</a:t>
            </a:r>
          </a:p>
          <a:p>
            <a:r>
              <a:rPr lang="en-US" sz="1200" b="0" i="0" u="none" strike="noStrike" kern="1200" baseline="0" dirty="0" smtClean="0">
                <a:solidFill>
                  <a:schemeClr val="tx1"/>
                </a:solidFill>
                <a:latin typeface="+mn-lt"/>
                <a:ea typeface="+mn-ea"/>
                <a:cs typeface="+mn-cs"/>
              </a:rPr>
              <a:t>These characteristics create a tradeoff between</a:t>
            </a:r>
          </a:p>
          <a:p>
            <a:r>
              <a:rPr lang="en-US" sz="1200" b="0" i="0" u="none" strike="noStrike" kern="1200" baseline="0" dirty="0" smtClean="0">
                <a:solidFill>
                  <a:schemeClr val="tx1"/>
                </a:solidFill>
                <a:latin typeface="+mn-lt"/>
                <a:ea typeface="+mn-ea"/>
                <a:cs typeface="+mn-cs"/>
              </a:rPr>
              <a:t>processing and communication: </a:t>
            </a:r>
            <a:r>
              <a:rPr lang="en-US" sz="1200" b="1" i="0" u="none" strike="noStrike" kern="1200" baseline="0" dirty="0" smtClean="0">
                <a:solidFill>
                  <a:schemeClr val="tx1"/>
                </a:solidFill>
                <a:latin typeface="+mn-lt"/>
                <a:ea typeface="+mn-ea"/>
                <a:cs typeface="+mn-cs"/>
              </a:rPr>
              <a:t>On-node signal processing</a:t>
            </a:r>
          </a:p>
          <a:p>
            <a:r>
              <a:rPr lang="en-US" sz="1200" b="1" i="0" u="none" strike="noStrike" kern="1200" baseline="0" dirty="0" smtClean="0">
                <a:solidFill>
                  <a:schemeClr val="tx1"/>
                </a:solidFill>
                <a:latin typeface="+mn-lt"/>
                <a:ea typeface="+mn-ea"/>
                <a:cs typeface="+mn-cs"/>
              </a:rPr>
              <a:t>will consume power to extract information, but it will also</a:t>
            </a:r>
          </a:p>
          <a:p>
            <a:r>
              <a:rPr lang="en-US" sz="1200" b="1" i="0" u="none" strike="noStrike" kern="1200" baseline="0" dirty="0" smtClean="0">
                <a:solidFill>
                  <a:schemeClr val="tx1"/>
                </a:solidFill>
                <a:latin typeface="+mn-lt"/>
                <a:ea typeface="+mn-ea"/>
                <a:cs typeface="+mn-cs"/>
              </a:rPr>
              <a:t>reduce in-network data rate and power consumption.</a:t>
            </a:r>
          </a:p>
          <a:p>
            <a:endParaRPr lang="en-US" dirty="0"/>
          </a:p>
          <a:p>
            <a:r>
              <a:rPr lang="en-US" dirty="0"/>
              <a:t>Figure 4. Average power consumption of wireless</a:t>
            </a:r>
          </a:p>
          <a:p>
            <a:r>
              <a:rPr lang="en-US" dirty="0"/>
              <a:t>transceivers (orange) and microprocessors (blue) in</a:t>
            </a:r>
          </a:p>
          <a:p>
            <a:r>
              <a:rPr lang="en-US" dirty="0"/>
              <a:t>typical BASN and WSN platforms. For a given data rate,</a:t>
            </a:r>
          </a:p>
          <a:p>
            <a:r>
              <a:rPr lang="en-US" dirty="0"/>
              <a:t>wireless transceivers consume more power on average</a:t>
            </a:r>
          </a:p>
          <a:p>
            <a:r>
              <a:rPr lang="en-US" dirty="0"/>
              <a:t>than processors. Reducing an application’s data rate by</a:t>
            </a:r>
          </a:p>
          <a:p>
            <a:r>
              <a:rPr lang="en-US" dirty="0"/>
              <a:t>extracting only the essential information will reduce power</a:t>
            </a:r>
          </a:p>
          <a:p>
            <a:r>
              <a:rPr lang="en-US" dirty="0"/>
              <a:t>consumption.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8F4BBC-9F9E-AB40-822C-6AD393C637CE}" type="slidenum">
              <a:rPr lang="en-US" smtClean="0"/>
              <a:t>14</a:t>
            </a:fld>
            <a:endParaRPr lang="en-US"/>
          </a:p>
        </p:txBody>
      </p:sp>
    </p:spTree>
    <p:extLst>
      <p:ext uri="{BB962C8B-B14F-4D97-AF65-F5344CB8AC3E}">
        <p14:creationId xmlns:p14="http://schemas.microsoft.com/office/powerpoint/2010/main" val="3133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4 shows the power consumption of wireless</a:t>
            </a:r>
          </a:p>
          <a:p>
            <a:r>
              <a:rPr lang="en-US" sz="1200" b="0" i="0" u="none" strike="noStrike" kern="1200" baseline="0" dirty="0" smtClean="0">
                <a:solidFill>
                  <a:schemeClr val="tx1"/>
                </a:solidFill>
                <a:latin typeface="+mn-lt"/>
                <a:ea typeface="+mn-ea"/>
                <a:cs typeface="+mn-cs"/>
              </a:rPr>
              <a:t>transceivers and microprocessors in popular BASN and</a:t>
            </a:r>
          </a:p>
          <a:p>
            <a:r>
              <a:rPr lang="en-US" sz="1200" b="0" i="0" u="none" strike="noStrike" kern="1200" baseline="0" dirty="0" smtClean="0">
                <a:solidFill>
                  <a:schemeClr val="tx1"/>
                </a:solidFill>
                <a:latin typeface="+mn-lt"/>
                <a:ea typeface="+mn-ea"/>
                <a:cs typeface="+mn-cs"/>
              </a:rPr>
              <a:t>WSN platforms. It underlines two characteristics of existing</a:t>
            </a:r>
          </a:p>
          <a:p>
            <a:r>
              <a:rPr lang="en-US" sz="1200" b="0" i="0" u="none" strike="noStrike" kern="1200" baseline="0" dirty="0" smtClean="0">
                <a:solidFill>
                  <a:schemeClr val="tx1"/>
                </a:solidFill>
                <a:latin typeface="+mn-lt"/>
                <a:ea typeface="+mn-ea"/>
                <a:cs typeface="+mn-cs"/>
              </a:rPr>
              <a:t>embedded technology: </a:t>
            </a:r>
            <a:r>
              <a:rPr lang="en-US" sz="1200" b="1" i="0" u="none" strike="noStrike" kern="1200" baseline="0" dirty="0" smtClean="0">
                <a:solidFill>
                  <a:schemeClr val="tx1"/>
                </a:solidFill>
                <a:latin typeface="+mn-lt"/>
                <a:ea typeface="+mn-ea"/>
                <a:cs typeface="+mn-cs"/>
              </a:rPr>
              <a:t>Processing data at a given rate</a:t>
            </a:r>
          </a:p>
          <a:p>
            <a:r>
              <a:rPr lang="en-US" sz="1200" b="1" i="0" u="none" strike="noStrike" kern="1200" baseline="0" dirty="0" smtClean="0">
                <a:solidFill>
                  <a:schemeClr val="tx1"/>
                </a:solidFill>
                <a:latin typeface="+mn-lt"/>
                <a:ea typeface="+mn-ea"/>
                <a:cs typeface="+mn-cs"/>
              </a:rPr>
              <a:t>consumes less power on average than transmitting the data</a:t>
            </a:r>
          </a:p>
          <a:p>
            <a:r>
              <a:rPr lang="en-US" sz="1200" b="1" i="0" u="none" strike="noStrike" kern="1200" baseline="0" dirty="0" smtClean="0">
                <a:solidFill>
                  <a:schemeClr val="tx1"/>
                </a:solidFill>
                <a:latin typeface="+mn-lt"/>
                <a:ea typeface="+mn-ea"/>
                <a:cs typeface="+mn-cs"/>
              </a:rPr>
              <a:t>wirelessly,</a:t>
            </a:r>
            <a:r>
              <a:rPr lang="en-US" sz="1200" b="0" i="0" u="none" strike="noStrike" kern="1200" baseline="0" dirty="0" smtClean="0">
                <a:solidFill>
                  <a:schemeClr val="tx1"/>
                </a:solidFill>
                <a:latin typeface="+mn-lt"/>
                <a:ea typeface="+mn-ea"/>
                <a:cs typeface="+mn-cs"/>
              </a:rPr>
              <a:t> and reducing the data rate will reduce power</a:t>
            </a:r>
          </a:p>
          <a:p>
            <a:r>
              <a:rPr lang="en-US" sz="1200" b="0" i="0" u="none" strike="noStrike" kern="1200" baseline="0" dirty="0" smtClean="0">
                <a:solidFill>
                  <a:schemeClr val="tx1"/>
                </a:solidFill>
                <a:latin typeface="+mn-lt"/>
                <a:ea typeface="+mn-ea"/>
                <a:cs typeface="+mn-cs"/>
              </a:rPr>
              <a:t>consumption for both wireless transceivers and microprocessors.</a:t>
            </a:r>
          </a:p>
          <a:p>
            <a:r>
              <a:rPr lang="en-US" sz="1200" b="0" i="0" u="none" strike="noStrike" kern="1200" baseline="0" dirty="0" smtClean="0">
                <a:solidFill>
                  <a:schemeClr val="tx1"/>
                </a:solidFill>
                <a:latin typeface="+mn-lt"/>
                <a:ea typeface="+mn-ea"/>
                <a:cs typeface="+mn-cs"/>
              </a:rPr>
              <a:t>These characteristics create a tradeoff between</a:t>
            </a:r>
          </a:p>
          <a:p>
            <a:r>
              <a:rPr lang="en-US" sz="1200" b="0" i="0" u="none" strike="noStrike" kern="1200" baseline="0" dirty="0" smtClean="0">
                <a:solidFill>
                  <a:schemeClr val="tx1"/>
                </a:solidFill>
                <a:latin typeface="+mn-lt"/>
                <a:ea typeface="+mn-ea"/>
                <a:cs typeface="+mn-cs"/>
              </a:rPr>
              <a:t>processing and communication: </a:t>
            </a:r>
            <a:r>
              <a:rPr lang="en-US" sz="1200" b="1" i="0" u="none" strike="noStrike" kern="1200" baseline="0" dirty="0" smtClean="0">
                <a:solidFill>
                  <a:schemeClr val="tx1"/>
                </a:solidFill>
                <a:latin typeface="+mn-lt"/>
                <a:ea typeface="+mn-ea"/>
                <a:cs typeface="+mn-cs"/>
              </a:rPr>
              <a:t>On-node signal processing</a:t>
            </a:r>
          </a:p>
          <a:p>
            <a:r>
              <a:rPr lang="en-US" sz="1200" b="1" i="0" u="none" strike="noStrike" kern="1200" baseline="0" dirty="0" smtClean="0">
                <a:solidFill>
                  <a:schemeClr val="tx1"/>
                </a:solidFill>
                <a:latin typeface="+mn-lt"/>
                <a:ea typeface="+mn-ea"/>
                <a:cs typeface="+mn-cs"/>
              </a:rPr>
              <a:t>will consume power to extract information, but it will also</a:t>
            </a:r>
          </a:p>
          <a:p>
            <a:r>
              <a:rPr lang="en-US" sz="1200" b="1" i="0" u="none" strike="noStrike" kern="1200" baseline="0" dirty="0" smtClean="0">
                <a:solidFill>
                  <a:schemeClr val="tx1"/>
                </a:solidFill>
                <a:latin typeface="+mn-lt"/>
                <a:ea typeface="+mn-ea"/>
                <a:cs typeface="+mn-cs"/>
              </a:rPr>
              <a:t>reduce in-network data rate and power consumption.</a:t>
            </a:r>
          </a:p>
          <a:p>
            <a:endParaRPr lang="en-US" dirty="0"/>
          </a:p>
          <a:p>
            <a:r>
              <a:rPr lang="en-US" dirty="0"/>
              <a:t>Figure 4. Average power consumption of wireless</a:t>
            </a:r>
          </a:p>
          <a:p>
            <a:r>
              <a:rPr lang="en-US" dirty="0"/>
              <a:t>transceivers (orange) and microprocessors (blue) in</a:t>
            </a:r>
          </a:p>
          <a:p>
            <a:r>
              <a:rPr lang="en-US" dirty="0"/>
              <a:t>typical BASN and WSN platforms. For a given data rate,</a:t>
            </a:r>
          </a:p>
          <a:p>
            <a:r>
              <a:rPr lang="en-US" dirty="0"/>
              <a:t>wireless transceivers consume more power on average</a:t>
            </a:r>
          </a:p>
          <a:p>
            <a:r>
              <a:rPr lang="en-US" dirty="0"/>
              <a:t>than processors. Reducing an application’s data rate by</a:t>
            </a:r>
          </a:p>
          <a:p>
            <a:r>
              <a:rPr lang="en-US" dirty="0"/>
              <a:t>extracting only the essential information will reduce power</a:t>
            </a:r>
          </a:p>
          <a:p>
            <a:r>
              <a:rPr lang="en-US" dirty="0"/>
              <a:t>consumption.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8F4BBC-9F9E-AB40-822C-6AD393C637CE}" type="slidenum">
              <a:rPr lang="en-US" smtClean="0"/>
              <a:t>15</a:t>
            </a:fld>
            <a:endParaRPr lang="en-US"/>
          </a:p>
        </p:txBody>
      </p:sp>
    </p:spTree>
    <p:extLst>
      <p:ext uri="{BB962C8B-B14F-4D97-AF65-F5344CB8AC3E}">
        <p14:creationId xmlns:p14="http://schemas.microsoft.com/office/powerpoint/2010/main" val="3133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16</a:t>
            </a:fld>
            <a:endParaRPr lang="en-US"/>
          </a:p>
        </p:txBody>
      </p:sp>
    </p:spTree>
    <p:extLst>
      <p:ext uri="{BB962C8B-B14F-4D97-AF65-F5344CB8AC3E}">
        <p14:creationId xmlns:p14="http://schemas.microsoft.com/office/powerpoint/2010/main" val="213120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smart textiles, wires are embedded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clothing, thereby reducing communication power overhead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simplifying networking schemes. Cost, ease of</a:t>
            </a:r>
          </a:p>
          <a:p>
            <a:r>
              <a:rPr lang="en-US" sz="1200" b="0" i="0" u="none" strike="noStrike" kern="1200" baseline="0" dirty="0" smtClean="0">
                <a:solidFill>
                  <a:schemeClr val="tx1"/>
                </a:solidFill>
                <a:latin typeface="+mn-lt"/>
                <a:ea typeface="+mn-ea"/>
                <a:cs typeface="+mn-cs"/>
              </a:rPr>
              <a:t>cleaning, and manufacturer standardization could limit market uptake.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Magnetic induction uses magnetic near-field effects to</a:t>
            </a:r>
          </a:p>
          <a:p>
            <a:r>
              <a:rPr lang="en-US" sz="1200" b="0" i="0" u="none" strike="noStrike" kern="1200" baseline="0" dirty="0" smtClean="0">
                <a:solidFill>
                  <a:schemeClr val="tx1"/>
                </a:solidFill>
                <a:latin typeface="+mn-lt"/>
                <a:ea typeface="+mn-ea"/>
                <a:cs typeface="+mn-cs"/>
              </a:rPr>
              <a:t>communicate between two coils of wire. Near-field communication</a:t>
            </a:r>
          </a:p>
          <a:p>
            <a:r>
              <a:rPr lang="en-US" sz="1200" b="0" i="0" u="none" strike="noStrike" kern="1200" baseline="0" dirty="0" smtClean="0">
                <a:solidFill>
                  <a:schemeClr val="tx1"/>
                </a:solidFill>
                <a:latin typeface="+mn-lt"/>
                <a:ea typeface="+mn-ea"/>
                <a:cs typeface="+mn-cs"/>
              </a:rPr>
              <a:t>typically suffers less path loss than </a:t>
            </a:r>
            <a:r>
              <a:rPr lang="en-US" sz="1200" b="0" i="0" u="none" strike="noStrike" kern="1200" baseline="0" dirty="0" err="1" smtClean="0">
                <a:solidFill>
                  <a:schemeClr val="tx1"/>
                </a:solidFill>
                <a:latin typeface="+mn-lt"/>
                <a:ea typeface="+mn-ea"/>
                <a:cs typeface="+mn-cs"/>
              </a:rPr>
              <a:t>radiative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communication, </a:t>
            </a:r>
            <a:r>
              <a:rPr lang="en-US" sz="1200" b="1" i="0" u="none" strike="noStrike" kern="1200" baseline="0" dirty="0" smtClean="0">
                <a:solidFill>
                  <a:schemeClr val="tx1"/>
                </a:solidFill>
                <a:latin typeface="+mn-lt"/>
                <a:ea typeface="+mn-ea"/>
                <a:cs typeface="+mn-cs"/>
              </a:rPr>
              <a:t>but coil dimensions complicate packaging.</a:t>
            </a:r>
          </a:p>
          <a:p>
            <a:r>
              <a:rPr lang="en-US" sz="1200" b="0" i="0" u="none" strike="noStrike" kern="1200" baseline="0" dirty="0" smtClean="0">
                <a:solidFill>
                  <a:schemeClr val="tx1"/>
                </a:solidFill>
                <a:latin typeface="+mn-lt"/>
                <a:ea typeface="+mn-ea"/>
                <a:cs typeface="+mn-cs"/>
              </a:rPr>
              <a:t>Despite this complication, implantable and swallowed sensors</a:t>
            </a:r>
          </a:p>
          <a:p>
            <a:r>
              <a:rPr lang="en-US" sz="1200" b="0" i="0" u="none" strike="noStrike" kern="1200" baseline="0" dirty="0" smtClean="0">
                <a:solidFill>
                  <a:schemeClr val="tx1"/>
                </a:solidFill>
                <a:latin typeface="+mn-lt"/>
                <a:ea typeface="+mn-ea"/>
                <a:cs typeface="+mn-cs"/>
              </a:rPr>
              <a:t>have exploited this communication technology.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Body-coupled communication uses the human body as a</a:t>
            </a:r>
          </a:p>
          <a:p>
            <a:r>
              <a:rPr lang="en-US" sz="1200" b="0" i="0" u="none" strike="noStrike" kern="1200" baseline="0" dirty="0" smtClean="0">
                <a:solidFill>
                  <a:schemeClr val="tx1"/>
                </a:solidFill>
                <a:latin typeface="+mn-lt"/>
                <a:ea typeface="+mn-ea"/>
                <a:cs typeface="+mn-cs"/>
              </a:rPr>
              <a:t>channel. BASN transceivers of this nature are either in contact</a:t>
            </a:r>
          </a:p>
          <a:p>
            <a:r>
              <a:rPr lang="en-US" sz="1200" b="0" i="0" u="none" strike="noStrike" kern="1200" baseline="0" dirty="0" smtClean="0">
                <a:solidFill>
                  <a:schemeClr val="tx1"/>
                </a:solidFill>
                <a:latin typeface="+mn-lt"/>
                <a:ea typeface="+mn-ea"/>
                <a:cs typeface="+mn-cs"/>
              </a:rPr>
              <a:t>with, or </a:t>
            </a:r>
            <a:r>
              <a:rPr lang="en-US" sz="1200" b="0" i="0" u="none" strike="noStrike" kern="1200" baseline="0" dirty="0" err="1" smtClean="0">
                <a:solidFill>
                  <a:schemeClr val="tx1"/>
                </a:solidFill>
                <a:latin typeface="+mn-lt"/>
                <a:ea typeface="+mn-ea"/>
                <a:cs typeface="+mn-cs"/>
              </a:rPr>
              <a:t>capacitively</a:t>
            </a:r>
            <a:r>
              <a:rPr lang="en-US" sz="1200" b="0" i="0" u="none" strike="noStrike" kern="1200" baseline="0" dirty="0" smtClean="0">
                <a:solidFill>
                  <a:schemeClr val="tx1"/>
                </a:solidFill>
                <a:latin typeface="+mn-lt"/>
                <a:ea typeface="+mn-ea"/>
                <a:cs typeface="+mn-cs"/>
              </a:rPr>
              <a:t> coupled to, the skin. Body-coupled</a:t>
            </a:r>
          </a:p>
          <a:p>
            <a:r>
              <a:rPr lang="en-US" sz="1200" b="0" i="0" u="none" strike="noStrike" kern="1200" baseline="0" dirty="0" smtClean="0">
                <a:solidFill>
                  <a:schemeClr val="tx1"/>
                </a:solidFill>
                <a:latin typeface="+mn-lt"/>
                <a:ea typeface="+mn-ea"/>
                <a:cs typeface="+mn-cs"/>
              </a:rPr>
              <a:t>communication is appealing because little radiated energy</a:t>
            </a:r>
          </a:p>
          <a:p>
            <a:r>
              <a:rPr lang="en-US" sz="1200" b="0" i="0" u="none" strike="noStrike" kern="1200" baseline="0" dirty="0" smtClean="0">
                <a:solidFill>
                  <a:schemeClr val="tx1"/>
                </a:solidFill>
                <a:latin typeface="+mn-lt"/>
                <a:ea typeface="+mn-ea"/>
                <a:cs typeface="+mn-cs"/>
              </a:rPr>
              <a:t>is detectable beyond the human body, channels are highly</a:t>
            </a:r>
          </a:p>
          <a:p>
            <a:r>
              <a:rPr lang="en-US" sz="1200" b="0" i="0" u="none" strike="noStrike" kern="1200" baseline="0" dirty="0" smtClean="0">
                <a:solidFill>
                  <a:schemeClr val="tx1"/>
                </a:solidFill>
                <a:latin typeface="+mn-lt"/>
                <a:ea typeface="+mn-ea"/>
                <a:cs typeface="+mn-cs"/>
              </a:rPr>
              <a:t>stable, and energy requirements are low. However, additional</a:t>
            </a:r>
          </a:p>
          <a:p>
            <a:r>
              <a:rPr lang="en-US" sz="1200" b="0" i="0" u="none" strike="noStrike" kern="1200" baseline="0" dirty="0" smtClean="0">
                <a:solidFill>
                  <a:schemeClr val="tx1"/>
                </a:solidFill>
                <a:latin typeface="+mn-lt"/>
                <a:ea typeface="+mn-ea"/>
                <a:cs typeface="+mn-cs"/>
              </a:rPr>
              <a:t>research will need to determine the safety of this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approach.</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17</a:t>
            </a:fld>
            <a:endParaRPr lang="en-US"/>
          </a:p>
        </p:txBody>
      </p:sp>
    </p:spTree>
    <p:extLst>
      <p:ext uri="{BB962C8B-B14F-4D97-AF65-F5344CB8AC3E}">
        <p14:creationId xmlns:p14="http://schemas.microsoft.com/office/powerpoint/2010/main" val="224722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Cache</a:t>
            </a:r>
            <a:r>
              <a:rPr lang="en-US" baseline="0" dirty="0" smtClean="0"/>
              <a:t> data for good channel: it can reduce the amount of times to retransmit data, hence reduce energy</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18</a:t>
            </a:fld>
            <a:endParaRPr lang="en-US"/>
          </a:p>
        </p:txBody>
      </p:sp>
    </p:spTree>
    <p:extLst>
      <p:ext uri="{BB962C8B-B14F-4D97-AF65-F5344CB8AC3E}">
        <p14:creationId xmlns:p14="http://schemas.microsoft.com/office/powerpoint/2010/main" val="122434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deployment and control of prosthetics or remote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robotic assistive devices is another possible application.</a:t>
            </a:r>
            <a:r>
              <a:rPr lang="en-US" sz="1200" b="0"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EMG signals from the eyelid or jaw might be used to control</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device that assists or replaces a limb or to activate a</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robotic device that opens doors or controls simple household</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appliances</a:t>
            </a:r>
            <a:r>
              <a:rPr lang="en-US" sz="1200" b="0" i="0" u="none" strike="noStrike" kern="1200" baseline="0" dirty="0" smtClean="0">
                <a:solidFill>
                  <a:schemeClr val="tx1"/>
                </a:solidFill>
                <a:latin typeface="+mn-lt"/>
                <a:ea typeface="+mn-ea"/>
                <a:cs typeface="+mn-cs"/>
              </a:rPr>
              <a:t>. Other forms of feedback control include</a:t>
            </a:r>
            <a:r>
              <a:rPr lang="en-US" sz="1200" b="0"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drug delivery and blood glucose regulation facilitated by</a:t>
            </a:r>
          </a:p>
          <a:p>
            <a:r>
              <a:rPr lang="en-US" sz="1200" b="1" i="0" u="none" strike="noStrike" kern="1200" baseline="0" dirty="0" smtClean="0">
                <a:solidFill>
                  <a:schemeClr val="tx1"/>
                </a:solidFill>
                <a:latin typeface="+mn-lt"/>
                <a:ea typeface="+mn-ea"/>
                <a:cs typeface="+mn-cs"/>
              </a:rPr>
              <a:t>implantable biochemical sensors.</a:t>
            </a:r>
          </a:p>
          <a:p>
            <a:endParaRPr lang="en-US" sz="1200" b="0" i="0" u="none" strike="noStrike" kern="1200" baseline="0" dirty="0" smtClean="0">
              <a:solidFill>
                <a:schemeClr val="tx1"/>
              </a:solidFill>
              <a:latin typeface="+mn-lt"/>
              <a:ea typeface="+mn-ea"/>
              <a:cs typeface="+mn-cs"/>
            </a:endParaRPr>
          </a:p>
          <a:p>
            <a:r>
              <a:rPr lang="en-US" dirty="0" smtClean="0"/>
              <a:t> The future technology that will permit adjustment of insulin dosage and with automatic control is closed loop control. This approach, also known as the artificial pancreas, is currently being developed. </a:t>
            </a:r>
            <a:r>
              <a:rPr lang="en-US" b="1" dirty="0" smtClean="0"/>
              <a:t>An artificial pancreas will link continuous blood glucose measurement with automatically controlled insulin delivery</a:t>
            </a:r>
            <a:r>
              <a:rPr lang="en-US" dirty="0" smtClean="0"/>
              <a:t>, using non-living components made of silicon, plastic, and metal.</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19</a:t>
            </a:fld>
            <a:endParaRPr lang="en-US"/>
          </a:p>
        </p:txBody>
      </p:sp>
    </p:spTree>
    <p:extLst>
      <p:ext uri="{BB962C8B-B14F-4D97-AF65-F5344CB8AC3E}">
        <p14:creationId xmlns:p14="http://schemas.microsoft.com/office/powerpoint/2010/main" val="154121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Energy harvesting—taking energy from ambient</a:t>
            </a:r>
          </a:p>
          <a:p>
            <a:r>
              <a:rPr lang="en-US" sz="1200" b="0" i="0" u="none" strike="noStrike" kern="1200" baseline="0" dirty="0" smtClean="0">
                <a:solidFill>
                  <a:schemeClr val="tx1"/>
                </a:solidFill>
                <a:latin typeface="+mn-lt"/>
                <a:ea typeface="+mn-ea"/>
                <a:cs typeface="+mn-cs"/>
              </a:rPr>
              <a:t>sources, such as sunlight or vibration—is an attractive solution</a:t>
            </a:r>
          </a:p>
          <a:p>
            <a:r>
              <a:rPr lang="en-US" sz="1200" b="0" i="0" u="none" strike="noStrike" kern="1200" baseline="0" dirty="0" smtClean="0">
                <a:solidFill>
                  <a:schemeClr val="tx1"/>
                </a:solidFill>
                <a:latin typeface="+mn-lt"/>
                <a:ea typeface="+mn-ea"/>
                <a:cs typeface="+mn-cs"/>
              </a:rPr>
              <a:t>to energy woes. Recharging batteries with harvested</a:t>
            </a:r>
          </a:p>
          <a:p>
            <a:r>
              <a:rPr lang="en-US" sz="1200" b="0" i="0" u="none" strike="noStrike" kern="1200" baseline="0" dirty="0" smtClean="0">
                <a:solidFill>
                  <a:schemeClr val="tx1"/>
                </a:solidFill>
                <a:latin typeface="+mn-lt"/>
                <a:ea typeface="+mn-ea"/>
                <a:cs typeface="+mn-cs"/>
              </a:rPr>
              <a:t>energy could not only extend battery life, but also simplify</a:t>
            </a:r>
          </a:p>
          <a:p>
            <a:r>
              <a:rPr lang="en-US" sz="1200" b="0" i="0" u="none" strike="noStrike" kern="1200" baseline="0" dirty="0" smtClean="0">
                <a:solidFill>
                  <a:schemeClr val="tx1"/>
                </a:solidFill>
                <a:latin typeface="+mn-lt"/>
                <a:ea typeface="+mn-ea"/>
                <a:cs typeface="+mn-cs"/>
              </a:rPr>
              <a:t>BASN use. Research challenges are formidable because</a:t>
            </a:r>
          </a:p>
          <a:p>
            <a:r>
              <a:rPr lang="en-US" sz="1200" b="0" i="0" u="none" strike="noStrike" kern="1200" baseline="0" dirty="0" smtClean="0">
                <a:solidFill>
                  <a:schemeClr val="tx1"/>
                </a:solidFill>
                <a:latin typeface="+mn-lt"/>
                <a:ea typeface="+mn-ea"/>
                <a:cs typeface="+mn-cs"/>
              </a:rPr>
              <a:t>of node placement variability and uncertainty about the</a:t>
            </a:r>
          </a:p>
          <a:p>
            <a:r>
              <a:rPr lang="en-US" sz="1200" b="0" i="0" u="none" strike="noStrike" kern="1200" baseline="0" dirty="0" smtClean="0">
                <a:solidFill>
                  <a:schemeClr val="tx1"/>
                </a:solidFill>
                <a:latin typeface="+mn-lt"/>
                <a:ea typeface="+mn-ea"/>
                <a:cs typeface="+mn-cs"/>
              </a:rPr>
              <a:t>user’s exposure to ambient energy. These realities severely</a:t>
            </a:r>
          </a:p>
          <a:p>
            <a:r>
              <a:rPr lang="en-US" sz="1200" b="0" i="0" u="none" strike="noStrike" kern="1200" baseline="0" dirty="0" smtClean="0">
                <a:solidFill>
                  <a:schemeClr val="tx1"/>
                </a:solidFill>
                <a:latin typeface="+mn-lt"/>
                <a:ea typeface="+mn-ea"/>
                <a:cs typeface="+mn-cs"/>
              </a:rPr>
              <a:t>constrain opportunities.</a:t>
            </a:r>
          </a:p>
          <a:p>
            <a:endParaRPr lang="en-US" dirty="0"/>
          </a:p>
          <a:p>
            <a:endParaRPr lang="en-US" sz="1200" b="0" i="0" u="none" strike="noStrike" kern="1200" baseline="0" dirty="0" smtClean="0">
              <a:solidFill>
                <a:schemeClr val="tx1"/>
              </a:solidFill>
              <a:latin typeface="+mn-lt"/>
              <a:ea typeface="+mn-ea"/>
              <a:cs typeface="+mn-cs"/>
            </a:endParaRPr>
          </a:p>
          <a:p>
            <a:r>
              <a:rPr lang="en-US" dirty="0"/>
              <a:t>Figure 5. Results of correlating seven energy-harvesting</a:t>
            </a:r>
          </a:p>
          <a:p>
            <a:r>
              <a:rPr lang="en-US" dirty="0"/>
              <a:t>sources with each source’s availability over an average workday.</a:t>
            </a:r>
          </a:p>
          <a:p>
            <a:r>
              <a:rPr lang="en-US" dirty="0"/>
              <a:t>Each segment represents the average amount of power</a:t>
            </a:r>
          </a:p>
          <a:p>
            <a:r>
              <a:rPr lang="en-US" dirty="0"/>
              <a:t>that an individual could expect to harvest at any given time</a:t>
            </a:r>
          </a:p>
          <a:p>
            <a:r>
              <a:rPr lang="en-US" dirty="0"/>
              <a:t>when all sources are being deployed. Nightly blackouts are a</a:t>
            </a:r>
          </a:p>
          <a:p>
            <a:r>
              <a:rPr lang="en-US" dirty="0"/>
              <a:t>particular challenge and will require efficient energy storage</a:t>
            </a:r>
          </a:p>
          <a:p>
            <a:r>
              <a:rPr lang="en-US" dirty="0"/>
              <a:t>mechanisms.</a:t>
            </a:r>
          </a:p>
        </p:txBody>
      </p:sp>
      <p:sp>
        <p:nvSpPr>
          <p:cNvPr id="4" name="Slide Number Placeholder 3"/>
          <p:cNvSpPr>
            <a:spLocks noGrp="1"/>
          </p:cNvSpPr>
          <p:nvPr>
            <p:ph type="sldNum" sz="quarter" idx="10"/>
          </p:nvPr>
        </p:nvSpPr>
        <p:spPr/>
        <p:txBody>
          <a:bodyPr/>
          <a:lstStyle/>
          <a:p>
            <a:fld id="{BE8F4BBC-9F9E-AB40-822C-6AD393C637CE}" type="slidenum">
              <a:rPr lang="en-US" smtClean="0"/>
              <a:t>20</a:t>
            </a:fld>
            <a:endParaRPr lang="en-US"/>
          </a:p>
        </p:txBody>
      </p:sp>
    </p:spTree>
    <p:extLst>
      <p:ext uri="{BB962C8B-B14F-4D97-AF65-F5344CB8AC3E}">
        <p14:creationId xmlns:p14="http://schemas.microsoft.com/office/powerpoint/2010/main" val="238890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area sensor </a:t>
            </a:r>
            <a:r>
              <a:rPr lang="en-US" dirty="0" smtClean="0"/>
              <a:t>networks</a:t>
            </a:r>
            <a:r>
              <a:rPr lang="en-US" baseline="0" dirty="0" smtClean="0"/>
              <a:t> </a:t>
            </a:r>
            <a:r>
              <a:rPr lang="en-US" dirty="0" smtClean="0"/>
              <a:t>(</a:t>
            </a:r>
            <a:r>
              <a:rPr lang="en-US" dirty="0"/>
              <a:t>BASNs), for example, promise novel uses</a:t>
            </a:r>
          </a:p>
          <a:p>
            <a:r>
              <a:rPr lang="en-US" dirty="0"/>
              <a:t>in healthcare, fitness, and entertainment. Each </a:t>
            </a:r>
            <a:r>
              <a:rPr lang="en-US" dirty="0" smtClean="0"/>
              <a:t>BASN</a:t>
            </a:r>
            <a:r>
              <a:rPr lang="en-US" baseline="0" dirty="0" smtClean="0"/>
              <a:t> </a:t>
            </a:r>
            <a:r>
              <a:rPr lang="en-US" dirty="0" smtClean="0"/>
              <a:t>consists </a:t>
            </a:r>
            <a:r>
              <a:rPr lang="en-US" dirty="0"/>
              <a:t>of multiple interconnected </a:t>
            </a:r>
            <a:r>
              <a:rPr lang="en-US" b="1" dirty="0"/>
              <a:t>nodes on, near, </a:t>
            </a:r>
            <a:r>
              <a:rPr lang="en-US" b="1" dirty="0" smtClean="0"/>
              <a:t>or within </a:t>
            </a:r>
            <a:r>
              <a:rPr lang="en-US" b="1" dirty="0"/>
              <a:t>a human body</a:t>
            </a:r>
            <a:r>
              <a:rPr lang="en-US" dirty="0"/>
              <a:t>, which together provide </a:t>
            </a:r>
            <a:r>
              <a:rPr lang="en-US" b="1" dirty="0"/>
              <a:t>sensing</a:t>
            </a:r>
            <a:r>
              <a:rPr lang="en-US" b="1" dirty="0" smtClean="0"/>
              <a:t>,</a:t>
            </a:r>
            <a:r>
              <a:rPr lang="en-US" b="1" baseline="0" dirty="0" smtClean="0"/>
              <a:t> </a:t>
            </a:r>
            <a:r>
              <a:rPr lang="en-US" b="1" dirty="0" smtClean="0"/>
              <a:t>processing</a:t>
            </a:r>
            <a:r>
              <a:rPr lang="en-US" b="1" dirty="0"/>
              <a:t>, and communication capabilities</a:t>
            </a:r>
            <a:r>
              <a:rPr lang="en-US" dirty="0" smtClean="0"/>
              <a:t>.</a:t>
            </a:r>
          </a:p>
          <a:p>
            <a:endParaRPr lang="en-US" dirty="0"/>
          </a:p>
          <a:p>
            <a:r>
              <a:rPr lang="en-US" dirty="0"/>
              <a:t>Figure 1. A body area sensor network and its environment. A BASN </a:t>
            </a:r>
            <a:r>
              <a:rPr lang="en-US" dirty="0" smtClean="0"/>
              <a:t>can</a:t>
            </a:r>
            <a:r>
              <a:rPr lang="en-US" baseline="0" dirty="0" smtClean="0"/>
              <a:t> </a:t>
            </a:r>
            <a:r>
              <a:rPr lang="en-US" dirty="0" smtClean="0"/>
              <a:t>interact </a:t>
            </a:r>
            <a:r>
              <a:rPr lang="en-US" dirty="0"/>
              <a:t>with existing systems, such as networks in hospitals and retirement</a:t>
            </a:r>
          </a:p>
          <a:p>
            <a:r>
              <a:rPr lang="en-US" dirty="0"/>
              <a:t>communities. Body sensors in BASN nodes provide data to the </a:t>
            </a:r>
            <a:r>
              <a:rPr lang="en-US" dirty="0" smtClean="0"/>
              <a:t>body</a:t>
            </a:r>
            <a:r>
              <a:rPr lang="en-US" baseline="0" dirty="0" smtClean="0"/>
              <a:t> </a:t>
            </a:r>
            <a:r>
              <a:rPr lang="en-US" dirty="0" smtClean="0"/>
              <a:t>aggregator</a:t>
            </a:r>
            <a:r>
              <a:rPr lang="en-US" dirty="0"/>
              <a:t>, which is central to managing body events. Body aggregators</a:t>
            </a:r>
          </a:p>
          <a:p>
            <a:r>
              <a:rPr lang="en-US" dirty="0"/>
              <a:t>perform a multitude of functions, including sensing, fusing data from </a:t>
            </a:r>
            <a:r>
              <a:rPr lang="en-US" dirty="0" smtClean="0"/>
              <a:t>sensors</a:t>
            </a:r>
            <a:r>
              <a:rPr lang="en-US" baseline="0" dirty="0" smtClean="0"/>
              <a:t> </a:t>
            </a:r>
            <a:r>
              <a:rPr lang="en-US" dirty="0" smtClean="0"/>
              <a:t>across </a:t>
            </a:r>
            <a:r>
              <a:rPr lang="en-US" dirty="0"/>
              <a:t>the body, serving as a user interface, and bridging BASNs to higher-</a:t>
            </a:r>
            <a:r>
              <a:rPr lang="en-US" dirty="0" smtClean="0"/>
              <a:t>level</a:t>
            </a:r>
            <a:r>
              <a:rPr lang="en-US" baseline="0" dirty="0" smtClean="0"/>
              <a:t> </a:t>
            </a:r>
            <a:r>
              <a:rPr lang="en-US" dirty="0" smtClean="0"/>
              <a:t>infrastructures </a:t>
            </a:r>
            <a:r>
              <a:rPr lang="en-US" dirty="0"/>
              <a:t>and thus to other stakeholders</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3</a:t>
            </a:fld>
            <a:endParaRPr lang="en-US"/>
          </a:p>
        </p:txBody>
      </p:sp>
    </p:spTree>
    <p:extLst>
      <p:ext uri="{BB962C8B-B14F-4D97-AF65-F5344CB8AC3E}">
        <p14:creationId xmlns:p14="http://schemas.microsoft.com/office/powerpoint/2010/main" val="374680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6. Hierarchy of networks and resources</a:t>
            </a:r>
            <a:r>
              <a:rPr lang="en-US" sz="1200" b="1" i="0" u="none" strike="noStrike" kern="1200" baseline="0" dirty="0" smtClean="0">
                <a:solidFill>
                  <a:schemeClr val="tx1"/>
                </a:solidFill>
                <a:latin typeface="+mn-lt"/>
                <a:ea typeface="+mn-ea"/>
                <a:cs typeface="+mn-cs"/>
              </a:rPr>
              <a:t>. Data processing starts with the</a:t>
            </a:r>
          </a:p>
          <a:p>
            <a:r>
              <a:rPr lang="en-US" sz="1200" b="1" i="0" u="none" strike="noStrike" kern="1200" baseline="0" dirty="0" smtClean="0">
                <a:solidFill>
                  <a:schemeClr val="tx1"/>
                </a:solidFill>
                <a:latin typeface="+mn-lt"/>
                <a:ea typeface="+mn-ea"/>
                <a:cs typeface="+mn-cs"/>
              </a:rPr>
              <a:t>individual BASN and progresses through communication with existing wireless</a:t>
            </a:r>
          </a:p>
          <a:p>
            <a:r>
              <a:rPr lang="en-US" sz="1200" b="1" i="0" u="none" strike="noStrike" kern="1200" baseline="0" dirty="0" smtClean="0">
                <a:solidFill>
                  <a:schemeClr val="tx1"/>
                </a:solidFill>
                <a:latin typeface="+mn-lt"/>
                <a:ea typeface="+mn-ea"/>
                <a:cs typeface="+mn-cs"/>
              </a:rPr>
              <a:t>technologies via the Internet.</a:t>
            </a:r>
            <a:r>
              <a:rPr lang="en-US" sz="1200" b="0" i="0" u="none" strike="noStrike" kern="1200" baseline="0" dirty="0" smtClean="0">
                <a:solidFill>
                  <a:schemeClr val="tx1"/>
                </a:solidFill>
                <a:latin typeface="+mn-lt"/>
                <a:ea typeface="+mn-ea"/>
                <a:cs typeface="+mn-cs"/>
              </a:rPr>
              <a:t> Because power consumption and data rate increase</a:t>
            </a:r>
          </a:p>
          <a:p>
            <a:r>
              <a:rPr lang="en-US" sz="1200" b="0" i="0" u="none" strike="noStrike" kern="1200" baseline="0" dirty="0" smtClean="0">
                <a:solidFill>
                  <a:schemeClr val="tx1"/>
                </a:solidFill>
                <a:latin typeface="+mn-lt"/>
                <a:ea typeface="+mn-ea"/>
                <a:cs typeface="+mn-cs"/>
              </a:rPr>
              <a:t>with each processing level, </a:t>
            </a:r>
            <a:r>
              <a:rPr lang="en-US" sz="1200" b="1" i="0" u="none" strike="noStrike" kern="1200" baseline="0" dirty="0" smtClean="0">
                <a:solidFill>
                  <a:schemeClr val="tx1"/>
                </a:solidFill>
                <a:latin typeface="+mn-lt"/>
                <a:ea typeface="+mn-ea"/>
                <a:cs typeface="+mn-cs"/>
              </a:rPr>
              <a:t>hardware and software will need to interoperate</a:t>
            </a:r>
          </a:p>
          <a:p>
            <a:r>
              <a:rPr lang="en-US" sz="1200" b="1" i="0" u="none" strike="noStrike" kern="1200" baseline="0" dirty="0" smtClean="0">
                <a:solidFill>
                  <a:schemeClr val="tx1"/>
                </a:solidFill>
                <a:latin typeface="+mn-lt"/>
                <a:ea typeface="+mn-ea"/>
                <a:cs typeface="+mn-cs"/>
              </a:rPr>
              <a:t>through multiple levels of infrastructure to share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6 shows the levels and their respective requirements</a:t>
            </a:r>
          </a:p>
          <a:p>
            <a:r>
              <a:rPr lang="en-US" sz="1200" b="0" i="0" u="none" strike="noStrike" kern="1200" baseline="0" dirty="0" smtClean="0">
                <a:solidFill>
                  <a:schemeClr val="tx1"/>
                </a:solidFill>
                <a:latin typeface="+mn-lt"/>
                <a:ea typeface="+mn-ea"/>
                <a:cs typeface="+mn-cs"/>
              </a:rPr>
              <a:t>for data processing, archiving, and management.</a:t>
            </a:r>
          </a:p>
          <a:p>
            <a:r>
              <a:rPr lang="en-US" sz="1200" b="0" i="0" u="none" strike="noStrike" kern="1200" baseline="0" dirty="0" smtClean="0">
                <a:solidFill>
                  <a:schemeClr val="tx1"/>
                </a:solidFill>
                <a:latin typeface="+mn-lt"/>
                <a:ea typeface="+mn-ea"/>
                <a:cs typeface="+mn-cs"/>
              </a:rPr>
              <a:t>During data fusion, systems can detect or react to notable</a:t>
            </a:r>
          </a:p>
          <a:p>
            <a:r>
              <a:rPr lang="en-US" sz="1200" b="0" i="0" u="none" strike="noStrike" kern="1200" baseline="0" dirty="0" smtClean="0">
                <a:solidFill>
                  <a:schemeClr val="tx1"/>
                </a:solidFill>
                <a:latin typeface="+mn-lt"/>
                <a:ea typeface="+mn-ea"/>
                <a:cs typeface="+mn-cs"/>
              </a:rPr>
              <a:t>occurrences from dynamic data, explicit queries, and so</a:t>
            </a:r>
          </a:p>
          <a:p>
            <a:r>
              <a:rPr lang="en-US" sz="1200" b="0" i="0" u="none" strike="noStrike" kern="1200" baseline="0" dirty="0" smtClean="0">
                <a:solidFill>
                  <a:schemeClr val="tx1"/>
                </a:solidFill>
                <a:latin typeface="+mn-lt"/>
                <a:ea typeface="+mn-ea"/>
                <a:cs typeface="+mn-cs"/>
              </a:rPr>
              <a:t>on. Specific reactions might include heightening the state</a:t>
            </a:r>
          </a:p>
          <a:p>
            <a:r>
              <a:rPr lang="en-US" sz="1200" b="0" i="0" u="none" strike="noStrike" kern="1200" baseline="0" dirty="0" smtClean="0">
                <a:solidFill>
                  <a:schemeClr val="tx1"/>
                </a:solidFill>
                <a:latin typeface="+mn-lt"/>
                <a:ea typeface="+mn-ea"/>
                <a:cs typeface="+mn-cs"/>
              </a:rPr>
              <a:t>of awareness, collecting data at a higher fidelity for closer</a:t>
            </a:r>
          </a:p>
          <a:p>
            <a:r>
              <a:rPr lang="en-US" sz="1200" b="0" i="0" u="none" strike="noStrike" kern="1200" baseline="0" dirty="0" smtClean="0">
                <a:solidFill>
                  <a:schemeClr val="tx1"/>
                </a:solidFill>
                <a:latin typeface="+mn-lt"/>
                <a:ea typeface="+mn-ea"/>
                <a:cs typeface="+mn-cs"/>
              </a:rPr>
              <a:t>inspection, forwarding events to higher levels, or even</a:t>
            </a:r>
          </a:p>
          <a:p>
            <a:r>
              <a:rPr lang="en-US" sz="1200" b="0" i="0" u="none" strike="noStrike" kern="1200" baseline="0" dirty="0" smtClean="0">
                <a:solidFill>
                  <a:schemeClr val="tx1"/>
                </a:solidFill>
                <a:latin typeface="+mn-lt"/>
                <a:ea typeface="+mn-ea"/>
                <a:cs typeface="+mn-cs"/>
              </a:rPr>
              <a:t>immediate response.</a:t>
            </a:r>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21</a:t>
            </a:fld>
            <a:endParaRPr lang="en-US"/>
          </a:p>
        </p:txBody>
      </p:sp>
    </p:spTree>
    <p:extLst>
      <p:ext uri="{BB962C8B-B14F-4D97-AF65-F5344CB8AC3E}">
        <p14:creationId xmlns:p14="http://schemas.microsoft.com/office/powerpoint/2010/main" val="2365889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Value. </a:t>
            </a:r>
            <a:r>
              <a:rPr lang="en-US" sz="1200" b="0" i="0" u="none" strike="noStrike" kern="1200" baseline="0" dirty="0" smtClean="0">
                <a:solidFill>
                  <a:schemeClr val="tx1"/>
                </a:solidFill>
                <a:latin typeface="+mn-lt"/>
                <a:ea typeface="+mn-ea"/>
                <a:cs typeface="+mn-cs"/>
              </a:rPr>
              <a:t>Perceived value of the BASN must improve its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user’s quality of life.</a:t>
            </a:r>
          </a:p>
          <a:p>
            <a:r>
              <a:rPr lang="en-US" sz="1200" b="1" i="0" u="none" strike="noStrike" kern="1200" baseline="0" dirty="0" smtClean="0">
                <a:solidFill>
                  <a:schemeClr val="tx1"/>
                </a:solidFill>
                <a:latin typeface="+mn-lt"/>
                <a:ea typeface="+mn-ea"/>
                <a:cs typeface="+mn-cs"/>
              </a:rPr>
              <a:t>Safety. </a:t>
            </a:r>
            <a:r>
              <a:rPr lang="en-US" sz="1200" b="0" i="0" u="none" strike="noStrike" kern="1200" baseline="0" dirty="0" smtClean="0">
                <a:solidFill>
                  <a:schemeClr val="tx1"/>
                </a:solidFill>
                <a:latin typeface="+mn-lt"/>
                <a:ea typeface="+mn-ea"/>
                <a:cs typeface="+mn-cs"/>
              </a:rPr>
              <a:t>Wearable and implanted sensors will need to be biocompatible</a:t>
            </a:r>
          </a:p>
          <a:p>
            <a:r>
              <a:rPr lang="en-US" sz="1200" b="0" i="0" u="none" strike="noStrike" kern="1200" baseline="0" dirty="0" smtClean="0">
                <a:solidFill>
                  <a:schemeClr val="tx1"/>
                </a:solidFill>
                <a:latin typeface="+mn-lt"/>
                <a:ea typeface="+mn-ea"/>
                <a:cs typeface="+mn-cs"/>
              </a:rPr>
              <a:t>and unobtrusive to prevent harm to the user.</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Safety-critical applications must have fault-tolerant</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operation.</a:t>
            </a:r>
          </a:p>
          <a:p>
            <a:r>
              <a:rPr lang="en-US" sz="1200" b="1" i="0" u="none" strike="noStrike" kern="1200" baseline="0" dirty="0" smtClean="0">
                <a:solidFill>
                  <a:schemeClr val="tx1"/>
                </a:solidFill>
                <a:latin typeface="+mn-lt"/>
                <a:ea typeface="+mn-ea"/>
                <a:cs typeface="+mn-cs"/>
              </a:rPr>
              <a:t>Security. </a:t>
            </a:r>
            <a:r>
              <a:rPr lang="en-US" sz="1200" b="0" i="0" u="none" strike="noStrike" kern="1200" baseline="0" dirty="0" smtClean="0">
                <a:solidFill>
                  <a:schemeClr val="tx1"/>
                </a:solidFill>
                <a:latin typeface="+mn-lt"/>
                <a:ea typeface="+mn-ea"/>
                <a:cs typeface="+mn-cs"/>
              </a:rPr>
              <a:t>Unauthorized access or manipulation of system</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function could have severe consequences. Security measures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such as user authentication will prevent such</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consequences.</a:t>
            </a:r>
          </a:p>
          <a:p>
            <a:r>
              <a:rPr lang="en-US" sz="1200" b="1" i="0" u="none" strike="noStrike" kern="1200" baseline="0" dirty="0" smtClean="0">
                <a:solidFill>
                  <a:schemeClr val="tx1"/>
                </a:solidFill>
                <a:latin typeface="+mn-lt"/>
                <a:ea typeface="+mn-ea"/>
                <a:cs typeface="+mn-cs"/>
              </a:rPr>
              <a:t>Privacy. </a:t>
            </a:r>
            <a:r>
              <a:rPr lang="en-US" sz="1200" b="0" i="0" u="none" strike="noStrike" kern="1200" baseline="0" dirty="0" smtClean="0">
                <a:solidFill>
                  <a:schemeClr val="tx1"/>
                </a:solidFill>
                <a:latin typeface="+mn-lt"/>
                <a:ea typeface="+mn-ea"/>
                <a:cs typeface="+mn-cs"/>
              </a:rPr>
              <a:t>BASNs will be entrusted with potentially sensitive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information about people. Protecting user privacy will</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require both technical and nontechnical solutions. Encryption will be necessary</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protect sensitive data, and encryption mechanisms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will need to be resource-aware.</a:t>
            </a:r>
          </a:p>
          <a:p>
            <a:r>
              <a:rPr lang="en-US" sz="1200" b="1" i="0" u="none" strike="noStrike" kern="1200" baseline="0" dirty="0" smtClean="0">
                <a:solidFill>
                  <a:schemeClr val="tx1"/>
                </a:solidFill>
                <a:latin typeface="+mn-lt"/>
                <a:ea typeface="+mn-ea"/>
                <a:cs typeface="+mn-cs"/>
              </a:rPr>
              <a:t>Compatibility. </a:t>
            </a:r>
            <a:r>
              <a:rPr lang="en-US" sz="1200" b="0" i="0" u="none" strike="noStrike" kern="1200" baseline="0" dirty="0" smtClean="0">
                <a:solidFill>
                  <a:schemeClr val="tx1"/>
                </a:solidFill>
                <a:latin typeface="+mn-lt"/>
                <a:ea typeface="+mn-ea"/>
                <a:cs typeface="+mn-cs"/>
              </a:rPr>
              <a:t>BASN nodes need to interoperate with other</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BASN nodes, existing inter-BASN networks, and even with</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electronic health record systems. This will require standardization</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communication protocols and data storage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formats.</a:t>
            </a:r>
          </a:p>
          <a:p>
            <a:r>
              <a:rPr lang="en-US" sz="1200" b="1" i="0" u="none" strike="noStrike" kern="1200" baseline="0" dirty="0" smtClean="0">
                <a:solidFill>
                  <a:schemeClr val="tx1"/>
                </a:solidFill>
                <a:latin typeface="+mn-lt"/>
                <a:ea typeface="+mn-ea"/>
                <a:cs typeface="+mn-cs"/>
              </a:rPr>
              <a:t>Ease of use. </a:t>
            </a:r>
            <a:r>
              <a:rPr lang="en-US" sz="1200" b="0" i="0" u="none" strike="noStrike" kern="1200" baseline="0" dirty="0" smtClean="0">
                <a:solidFill>
                  <a:schemeClr val="tx1"/>
                </a:solidFill>
                <a:latin typeface="+mn-lt"/>
                <a:ea typeface="+mn-ea"/>
                <a:cs typeface="+mn-cs"/>
              </a:rPr>
              <a:t>Wearable BASN nodes will need to be small,</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unobtrusive, ergonomic, easy to put on, few in number,</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even stylish. On-body and off-body user interfaces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will need intuitive controls and presentation of</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information.</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22</a:t>
            </a:fld>
            <a:endParaRPr lang="en-US"/>
          </a:p>
        </p:txBody>
      </p:sp>
    </p:spTree>
    <p:extLst>
      <p:ext uri="{BB962C8B-B14F-4D97-AF65-F5344CB8AC3E}">
        <p14:creationId xmlns:p14="http://schemas.microsoft.com/office/powerpoint/2010/main" val="455507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his bestselling book, Visions: How Science Will Revolutionize</a:t>
            </a:r>
          </a:p>
          <a:p>
            <a:r>
              <a:rPr lang="en-US" sz="1200" b="0" i="0" u="none" strike="noStrike" kern="1200" baseline="0" dirty="0" smtClean="0">
                <a:solidFill>
                  <a:schemeClr val="tx1"/>
                </a:solidFill>
                <a:latin typeface="+mn-lt"/>
                <a:ea typeface="+mn-ea"/>
                <a:cs typeface="+mn-cs"/>
              </a:rPr>
              <a:t>the 21st Century and Beyond (Oxford University</a:t>
            </a:r>
          </a:p>
          <a:p>
            <a:r>
              <a:rPr lang="en-US" sz="1200" b="0" i="0" u="none" strike="noStrike" kern="1200" baseline="0" dirty="0" smtClean="0">
                <a:solidFill>
                  <a:schemeClr val="tx1"/>
                </a:solidFill>
                <a:latin typeface="+mn-lt"/>
                <a:ea typeface="+mn-ea"/>
                <a:cs typeface="+mn-cs"/>
              </a:rPr>
              <a:t>Press, 1999), futurist </a:t>
            </a:r>
            <a:r>
              <a:rPr lang="en-US" sz="1200" b="0" i="0" u="none" strike="noStrike" kern="1200" baseline="0" dirty="0" err="1" smtClean="0">
                <a:solidFill>
                  <a:schemeClr val="tx1"/>
                </a:solidFill>
                <a:latin typeface="+mn-lt"/>
                <a:ea typeface="+mn-ea"/>
                <a:cs typeface="+mn-cs"/>
              </a:rPr>
              <a:t>Michio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Kaku</a:t>
            </a:r>
            <a:r>
              <a:rPr lang="en-US" sz="1200" b="0" i="0" u="none" strike="noStrike" kern="1200" baseline="0" dirty="0" smtClean="0">
                <a:solidFill>
                  <a:schemeClr val="tx1"/>
                </a:solidFill>
                <a:latin typeface="+mn-lt"/>
                <a:ea typeface="+mn-ea"/>
                <a:cs typeface="+mn-cs"/>
              </a:rPr>
              <a:t> described wearable</a:t>
            </a:r>
          </a:p>
          <a:p>
            <a:r>
              <a:rPr lang="en-US" sz="1200" b="0" i="0" u="none" strike="noStrike" kern="1200" baseline="0" dirty="0" smtClean="0">
                <a:solidFill>
                  <a:schemeClr val="tx1"/>
                </a:solidFill>
                <a:latin typeface="+mn-lt"/>
                <a:ea typeface="+mn-ea"/>
                <a:cs typeface="+mn-cs"/>
              </a:rPr>
              <a:t>technologies that will “silently monitor” heart rhythm,</a:t>
            </a:r>
          </a:p>
          <a:p>
            <a:r>
              <a:rPr lang="en-US" sz="1200" b="0" i="0" u="none" strike="noStrike" kern="1200" baseline="0" dirty="0" smtClean="0">
                <a:solidFill>
                  <a:schemeClr val="tx1"/>
                </a:solidFill>
                <a:latin typeface="+mn-lt"/>
                <a:ea typeface="+mn-ea"/>
                <a:cs typeface="+mn-cs"/>
              </a:rPr>
              <a:t>detect irregularities, and alert emergency personnel in the</a:t>
            </a:r>
          </a:p>
          <a:p>
            <a:r>
              <a:rPr lang="en-US" sz="1200" b="0" i="0" u="none" strike="noStrike" kern="1200" baseline="0" dirty="0" smtClean="0">
                <a:solidFill>
                  <a:schemeClr val="tx1"/>
                </a:solidFill>
                <a:latin typeface="+mn-lt"/>
                <a:ea typeface="+mn-ea"/>
                <a:cs typeface="+mn-cs"/>
              </a:rPr>
              <a:t>event of a heart attack. This vision, not far removed from</a:t>
            </a:r>
          </a:p>
          <a:p>
            <a:r>
              <a:rPr lang="en-US" sz="1200" b="0" i="0" u="none" strike="noStrike" kern="1200" baseline="0" dirty="0" smtClean="0">
                <a:solidFill>
                  <a:schemeClr val="tx1"/>
                </a:solidFill>
                <a:latin typeface="+mn-lt"/>
                <a:ea typeface="+mn-ea"/>
                <a:cs typeface="+mn-cs"/>
              </a:rPr>
              <a:t>current research efforts, illustrates the promise of BASNs</a:t>
            </a:r>
          </a:p>
          <a:p>
            <a:r>
              <a:rPr lang="en-US" sz="1200" b="0" i="0" u="none" strike="noStrike" kern="1200" baseline="0" dirty="0" smtClean="0">
                <a:solidFill>
                  <a:schemeClr val="tx1"/>
                </a:solidFill>
                <a:latin typeface="+mn-lt"/>
                <a:ea typeface="+mn-ea"/>
                <a:cs typeface="+mn-cs"/>
              </a:rPr>
              <a:t>in this important area.</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23</a:t>
            </a:fld>
            <a:endParaRPr lang="en-US"/>
          </a:p>
        </p:txBody>
      </p:sp>
    </p:spTree>
    <p:extLst>
      <p:ext uri="{BB962C8B-B14F-4D97-AF65-F5344CB8AC3E}">
        <p14:creationId xmlns:p14="http://schemas.microsoft.com/office/powerpoint/2010/main" val="101888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biking renaissance has been underway over the past two decades in North America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 shown in </a:t>
            </a:r>
            <a:r>
              <a:rPr lang="en-US" sz="1200" dirty="0" err="1" smtClean="0"/>
              <a:t>Pucher</a:t>
            </a:r>
            <a:r>
              <a:rPr lang="en-US" sz="1200" dirty="0" smtClean="0"/>
              <a:t> et al.’s research, annual</a:t>
            </a:r>
            <a:r>
              <a:rPr lang="en-US" sz="1200" baseline="0" dirty="0" smtClean="0"/>
              <a:t> bike trips increase from 1272 millions in 1977 to 4081 millions in 2009.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meanwhile, daily bike commuters increase from 468 thousands in 1980 to 766 thousands in 2009.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25</a:t>
            </a:fld>
            <a:endParaRPr lang="en-US"/>
          </a:p>
        </p:txBody>
      </p:sp>
    </p:spTree>
    <p:extLst>
      <p:ext uri="{BB962C8B-B14F-4D97-AF65-F5344CB8AC3E}">
        <p14:creationId xmlns:p14="http://schemas.microsoft.com/office/powerpoint/2010/main" val="17433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the same time, there has been a large increase in funding for cycling and in the range and</a:t>
            </a:r>
            <a:r>
              <a:rPr lang="en-US" baseline="0" dirty="0" smtClean="0"/>
              <a:t> magnitude of pro-bike policies to promote cycling. Like the left figure shown, current federal pedestrian and bicycle funding is reach to $ 1,200 millions.</a:t>
            </a:r>
          </a:p>
          <a:p>
            <a:pPr eaLnBrk="1" hangingPunct="1">
              <a:spcBef>
                <a:spcPct val="0"/>
              </a:spcBef>
            </a:pPr>
            <a:endParaRPr lang="en-US" baseline="0" dirty="0" smtClean="0"/>
          </a:p>
          <a:p>
            <a:pPr eaLnBrk="1" hangingPunct="1">
              <a:spcBef>
                <a:spcPct val="0"/>
              </a:spcBef>
            </a:pPr>
            <a:r>
              <a:rPr lang="en-US" baseline="0" dirty="0" smtClean="0"/>
              <a:t>Bikers receive more support from the government nowadays to ensure safe and enjoyable biking experience.</a:t>
            </a:r>
          </a:p>
          <a:p>
            <a:pPr eaLnBrk="1" hangingPunct="1">
              <a:spcBef>
                <a:spcPct val="0"/>
              </a:spcBef>
            </a:pPr>
            <a:endParaRPr lang="en-US" baseline="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DEA27B-02CA-41D4-9982-455F4600A11E}"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with this bicycling renaissance, more and more bikers are willing to travel with their mobile phones and use mobile apps to track their trips, e.g., </a:t>
            </a:r>
            <a:r>
              <a:rPr lang="en-US" baseline="0" dirty="0" err="1" smtClean="0"/>
              <a:t>iMapMyRIDE</a:t>
            </a:r>
            <a:r>
              <a:rPr lang="en-US" baseline="0" dirty="0" smtClean="0"/>
              <a:t> and </a:t>
            </a:r>
            <a:r>
              <a:rPr lang="en-US" baseline="0" dirty="0" err="1" smtClean="0"/>
              <a:t>endomondo</a:t>
            </a:r>
            <a:r>
              <a:rPr lang="en-US" baseline="0" dirty="0" smtClean="0"/>
              <a:t>. These trips can help bikers to trace their route, manage their workouts, and share their experience with friends. </a:t>
            </a:r>
          </a:p>
          <a:p>
            <a:endParaRPr lang="en-US" baseline="0" dirty="0" smtClean="0"/>
          </a:p>
          <a:p>
            <a:pPr eaLnBrk="1" hangingPunct="1"/>
            <a:r>
              <a:rPr lang="en-US" sz="1200" dirty="0" smtClean="0"/>
              <a:t>A important feature is to estimate caloric expenditure. It is also a key feedback to help bikers to quantify their exercises and keep fit.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27</a:t>
            </a:fld>
            <a:endParaRPr lang="en-US"/>
          </a:p>
        </p:txBody>
      </p:sp>
    </p:spTree>
    <p:extLst>
      <p:ext uri="{BB962C8B-B14F-4D97-AF65-F5344CB8AC3E}">
        <p14:creationId xmlns:p14="http://schemas.microsoft.com/office/powerpoint/2010/main" val="2386824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28</a:t>
            </a:fld>
            <a:endParaRPr lang="en-US"/>
          </a:p>
        </p:txBody>
      </p:sp>
      <p:sp>
        <p:nvSpPr>
          <p:cNvPr id="5" name="Rectangle 4"/>
          <p:cNvSpPr/>
          <p:nvPr/>
        </p:nvSpPr>
        <p:spPr>
          <a:xfrm>
            <a:off x="1515533" y="3217333"/>
            <a:ext cx="2065867" cy="601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93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current</a:t>
            </a:r>
            <a:r>
              <a:rPr lang="en-US" baseline="0" dirty="0" smtClean="0"/>
              <a:t> approach, we called “search table”,  is not accurate.</a:t>
            </a:r>
          </a:p>
          <a:p>
            <a:endParaRPr lang="en-US" baseline="0" dirty="0" smtClean="0"/>
          </a:p>
          <a:p>
            <a:r>
              <a:rPr lang="en-US" baseline="0" dirty="0" smtClean="0"/>
              <a:t>Left table is an example from state of Wisconsin Department of Health and Family Services. With a input of your </a:t>
            </a:r>
            <a:r>
              <a:rPr lang="en-US" b="1" baseline="0" dirty="0" smtClean="0"/>
              <a:t>biking speed, weight and time</a:t>
            </a:r>
            <a:r>
              <a:rPr lang="en-US" baseline="0" dirty="0" smtClean="0"/>
              <a:t>, you can calculate how many calorie burned based on this table. </a:t>
            </a:r>
          </a:p>
          <a:p>
            <a:endParaRPr lang="en-US" baseline="0" dirty="0" smtClean="0"/>
          </a:p>
          <a:p>
            <a:r>
              <a:rPr lang="en-US" baseline="0" dirty="0" smtClean="0"/>
              <a:t>But the problem is this table only shows the </a:t>
            </a:r>
            <a:r>
              <a:rPr lang="en-US" b="1" baseline="0" dirty="0" smtClean="0"/>
              <a:t>average caloric expenditure </a:t>
            </a:r>
            <a:r>
              <a:rPr lang="en-US" baseline="0" dirty="0" smtClean="0"/>
              <a:t>from statistical results. It will generate </a:t>
            </a:r>
            <a:r>
              <a:rPr lang="en-US" b="1" baseline="0" dirty="0" smtClean="0"/>
              <a:t>large errors especially the path is not flat</a:t>
            </a:r>
            <a:r>
              <a:rPr lang="en-US" baseline="0" dirty="0" smtClean="0"/>
              <a:t>.</a:t>
            </a:r>
          </a:p>
          <a:p>
            <a:endParaRPr lang="en-US" baseline="0" dirty="0" smtClean="0"/>
          </a:p>
          <a:p>
            <a:r>
              <a:rPr lang="en-US" baseline="0" dirty="0" smtClean="0"/>
              <a:t>For example, we test it on a route between an author’s home and our department hall. The elevation difference is 31 meters. Because both the trip from home to school and the one from school to home takes around 10 minutes. Search table approach shows two trips burn similar calories, around 50 Cal. In fact, the biker feel exhausted after the trip from school to his home, while he during other trip, half of the trip he did not need to push the pedals. The caloric expenditure estimated by heart rate monitor shows the uphill route burns 120 Cal and the downhill only burns 20 Cal. Obviously, “search table” is not an ideal way.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29</a:t>
            </a:fld>
            <a:endParaRPr lang="en-US"/>
          </a:p>
        </p:txBody>
      </p:sp>
      <p:sp>
        <p:nvSpPr>
          <p:cNvPr id="5" name="Rectangle 4"/>
          <p:cNvSpPr/>
          <p:nvPr/>
        </p:nvSpPr>
        <p:spPr>
          <a:xfrm>
            <a:off x="1515533" y="3217333"/>
            <a:ext cx="2065867" cy="601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93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how to track</a:t>
            </a:r>
            <a:r>
              <a:rPr lang="en-US" baseline="0" dirty="0" smtClean="0"/>
              <a:t> caloric expenditure accurately?</a:t>
            </a:r>
          </a:p>
          <a:p>
            <a:pPr eaLnBrk="1" hangingPunct="1">
              <a:spcBef>
                <a:spcPct val="0"/>
              </a:spcBef>
            </a:pPr>
            <a:endParaRPr lang="en-US" baseline="0" dirty="0" smtClean="0"/>
          </a:p>
          <a:p>
            <a:pPr eaLnBrk="1" hangingPunct="1">
              <a:spcBef>
                <a:spcPct val="0"/>
              </a:spcBef>
            </a:pPr>
            <a:r>
              <a:rPr lang="en-US" baseline="0" dirty="0" smtClean="0"/>
              <a:t>A straightforward approach is to integrate more sensors. But of course you need to pay more, including money, battery, … and other burden.</a:t>
            </a:r>
          </a:p>
          <a:p>
            <a:pPr eaLnBrk="1" hangingPunct="1">
              <a:spcBef>
                <a:spcPct val="0"/>
              </a:spcBef>
            </a:pPr>
            <a:endParaRPr lang="en-US" baseline="0" dirty="0" smtClean="0"/>
          </a:p>
          <a:p>
            <a:pPr eaLnBrk="1" hangingPunct="1">
              <a:spcBef>
                <a:spcPct val="0"/>
              </a:spcBef>
            </a:pPr>
            <a:r>
              <a:rPr lang="en-US" baseline="0" dirty="0" smtClean="0"/>
              <a:t>For example, you have several choices in the market:</a:t>
            </a:r>
          </a:p>
          <a:p>
            <a:pPr eaLnBrk="1" hangingPunct="1">
              <a:spcBef>
                <a:spcPct val="0"/>
              </a:spcBef>
            </a:pPr>
            <a:endParaRPr lang="en-US" baseline="0" dirty="0" smtClean="0"/>
          </a:p>
          <a:p>
            <a:pPr eaLnBrk="1" hangingPunct="1">
              <a:spcBef>
                <a:spcPct val="0"/>
              </a:spcBef>
            </a:pPr>
            <a:r>
              <a:rPr lang="en-US" baseline="0" dirty="0" smtClean="0"/>
              <a:t>One is power meter </a:t>
            </a:r>
            <a:r>
              <a:rPr lang="en-US" baseline="0" dirty="0" err="1" smtClean="0"/>
              <a:t>crankset</a:t>
            </a:r>
            <a:r>
              <a:rPr lang="en-US" baseline="0" dirty="0" smtClean="0"/>
              <a:t>, usually used by professionals, which can sense the work you have done on the pedal and send data back to your phone via </a:t>
            </a:r>
            <a:r>
              <a:rPr lang="en-US" baseline="0" dirty="0" err="1" smtClean="0"/>
              <a:t>bluetooth</a:t>
            </a:r>
            <a:r>
              <a:rPr lang="en-US" baseline="0" dirty="0" smtClean="0"/>
              <a:t>. However, one of this costs more than 1,000 dollars.</a:t>
            </a:r>
          </a:p>
          <a:p>
            <a:pPr eaLnBrk="1" hangingPunct="1">
              <a:spcBef>
                <a:spcPct val="0"/>
              </a:spcBef>
            </a:pPr>
            <a:endParaRPr lang="en-US" baseline="0" dirty="0" smtClean="0"/>
          </a:p>
          <a:p>
            <a:pPr eaLnBrk="1" hangingPunct="1">
              <a:spcBef>
                <a:spcPct val="0"/>
              </a:spcBef>
            </a:pPr>
            <a:r>
              <a:rPr lang="en-US" baseline="0" dirty="0" smtClean="0"/>
              <a:t>The middle one is a heart rate monitor, which estimate your caloric expenditure based on your heart beat per minute. This technology has been widely used in indoor exercises and proved as an accurate approach for caloric expenditure estimation. While for outdoor exercise, e.g., biking, bikers need to wear the strap on their chest which is not comfortable and convenience. </a:t>
            </a:r>
          </a:p>
          <a:p>
            <a:pPr eaLnBrk="1" hangingPunct="1">
              <a:spcBef>
                <a:spcPct val="0"/>
              </a:spcBef>
            </a:pPr>
            <a:endParaRPr lang="en-US" baseline="0" dirty="0" smtClean="0"/>
          </a:p>
          <a:p>
            <a:pPr eaLnBrk="1" hangingPunct="1">
              <a:spcBef>
                <a:spcPct val="0"/>
              </a:spcBef>
            </a:pPr>
            <a:r>
              <a:rPr lang="en-US" baseline="0" dirty="0" smtClean="0"/>
              <a:t>The last one shows a cadence sensor to sense the rpm, revolution per minute, which also can reflect the exercise intensity.</a:t>
            </a:r>
          </a:p>
          <a:p>
            <a:pPr eaLnBrk="1" hangingPunct="1">
              <a:spcBef>
                <a:spcPct val="0"/>
              </a:spcBef>
            </a:pPr>
            <a:endParaRPr lang="en-US" baseline="0" dirty="0" smtClean="0"/>
          </a:p>
          <a:p>
            <a:pPr eaLnBrk="1" hangingPunct="1">
              <a:spcBef>
                <a:spcPct val="0"/>
              </a:spcBef>
            </a:pPr>
            <a:r>
              <a:rPr lang="en-US" baseline="0" dirty="0" smtClean="0"/>
              <a:t>In conclusion, it seems that the only way for bikers to get accurate caloric expenditure is to buy more hardware sensors. While, we don’t believe it! So we are thinking that:</a:t>
            </a:r>
          </a:p>
          <a:p>
            <a:pPr eaLnBrk="1" hangingPunct="1">
              <a:spcBef>
                <a:spcPct val="0"/>
              </a:spcBef>
            </a:pPr>
            <a:endParaRPr lang="en-US" baseline="0" dirty="0" smtClean="0"/>
          </a:p>
          <a:p>
            <a:pPr eaLnBrk="1" hangingPunct="1">
              <a:spcBef>
                <a:spcPct val="0"/>
              </a:spcBef>
            </a:pPr>
            <a:r>
              <a:rPr lang="en-US" baseline="0" dirty="0" smtClean="0"/>
              <a:t>can we use just one smartphone without any accessories to accurately track caloric expenditure?</a:t>
            </a:r>
          </a:p>
          <a:p>
            <a:pPr eaLnBrk="1" hangingPunct="1">
              <a:spcBef>
                <a:spcPct val="0"/>
              </a:spcBef>
            </a:pPr>
            <a:endParaRPr lang="en-US" baseline="0" dirty="0" smtClean="0"/>
          </a:p>
          <a:p>
            <a:pPr eaLnBrk="1" hangingPunct="1">
              <a:spcBef>
                <a:spcPct val="0"/>
              </a:spcBef>
            </a:pPr>
            <a:r>
              <a:rPr lang="en-US" baseline="0" dirty="0" smtClean="0"/>
              <a:t>Our answer is YES!!!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A75D5-8CC8-4799-9782-29DD73EA97BC}" type="slidenum">
              <a:rPr lang="en-US" smtClean="0"/>
              <a:pPr eaLnBrk="1" hangingPunct="1"/>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how to track</a:t>
            </a:r>
            <a:r>
              <a:rPr lang="en-US" baseline="0" dirty="0" smtClean="0"/>
              <a:t> caloric expenditure accurately?</a:t>
            </a:r>
          </a:p>
          <a:p>
            <a:pPr eaLnBrk="1" hangingPunct="1">
              <a:spcBef>
                <a:spcPct val="0"/>
              </a:spcBef>
            </a:pPr>
            <a:endParaRPr lang="en-US" baseline="0" dirty="0" smtClean="0"/>
          </a:p>
          <a:p>
            <a:pPr eaLnBrk="1" hangingPunct="1">
              <a:spcBef>
                <a:spcPct val="0"/>
              </a:spcBef>
            </a:pPr>
            <a:r>
              <a:rPr lang="en-US" baseline="0" dirty="0" smtClean="0"/>
              <a:t>A straightforward approach is to integrate more sensors. But of course you need to pay more, including money, battery, … and other burden.</a:t>
            </a:r>
          </a:p>
          <a:p>
            <a:pPr eaLnBrk="1" hangingPunct="1">
              <a:spcBef>
                <a:spcPct val="0"/>
              </a:spcBef>
            </a:pPr>
            <a:endParaRPr lang="en-US" baseline="0" dirty="0" smtClean="0"/>
          </a:p>
          <a:p>
            <a:pPr eaLnBrk="1" hangingPunct="1">
              <a:spcBef>
                <a:spcPct val="0"/>
              </a:spcBef>
            </a:pPr>
            <a:r>
              <a:rPr lang="en-US" baseline="0" dirty="0" smtClean="0"/>
              <a:t>For example, you have several choices in the market:</a:t>
            </a:r>
          </a:p>
          <a:p>
            <a:pPr eaLnBrk="1" hangingPunct="1">
              <a:spcBef>
                <a:spcPct val="0"/>
              </a:spcBef>
            </a:pPr>
            <a:endParaRPr lang="en-US" baseline="0" dirty="0" smtClean="0"/>
          </a:p>
          <a:p>
            <a:pPr eaLnBrk="1" hangingPunct="1">
              <a:spcBef>
                <a:spcPct val="0"/>
              </a:spcBef>
            </a:pPr>
            <a:r>
              <a:rPr lang="en-US" baseline="0" dirty="0" smtClean="0"/>
              <a:t>One is power meter </a:t>
            </a:r>
            <a:r>
              <a:rPr lang="en-US" baseline="0" dirty="0" err="1" smtClean="0"/>
              <a:t>crankset</a:t>
            </a:r>
            <a:r>
              <a:rPr lang="en-US" baseline="0" dirty="0" smtClean="0"/>
              <a:t>, usually used by professionals, which can sense the work you have done on the pedal and send data back to your phone via </a:t>
            </a:r>
            <a:r>
              <a:rPr lang="en-US" baseline="0" dirty="0" err="1" smtClean="0"/>
              <a:t>bluetooth</a:t>
            </a:r>
            <a:r>
              <a:rPr lang="en-US" baseline="0" dirty="0" smtClean="0"/>
              <a:t>. However, one of this costs more than 1,000 dollars.</a:t>
            </a:r>
          </a:p>
          <a:p>
            <a:pPr eaLnBrk="1" hangingPunct="1">
              <a:spcBef>
                <a:spcPct val="0"/>
              </a:spcBef>
            </a:pPr>
            <a:endParaRPr lang="en-US" baseline="0" dirty="0" smtClean="0"/>
          </a:p>
          <a:p>
            <a:pPr eaLnBrk="1" hangingPunct="1">
              <a:spcBef>
                <a:spcPct val="0"/>
              </a:spcBef>
            </a:pPr>
            <a:r>
              <a:rPr lang="en-US" baseline="0" dirty="0" smtClean="0"/>
              <a:t>The middle one is a heart rate monitor, which estimate your caloric expenditure based on your heart beat per minute. This technology has been widely used in indoor exercises and proved as an accurate approach for caloric expenditure estimation. While for outdoor exercise, e.g., biking, bikers need to wear the strap on their chest which is not comfortable and convenience. </a:t>
            </a:r>
          </a:p>
          <a:p>
            <a:pPr eaLnBrk="1" hangingPunct="1">
              <a:spcBef>
                <a:spcPct val="0"/>
              </a:spcBef>
            </a:pPr>
            <a:endParaRPr lang="en-US" baseline="0" dirty="0" smtClean="0"/>
          </a:p>
          <a:p>
            <a:pPr eaLnBrk="1" hangingPunct="1">
              <a:spcBef>
                <a:spcPct val="0"/>
              </a:spcBef>
            </a:pPr>
            <a:r>
              <a:rPr lang="en-US" baseline="0" dirty="0" smtClean="0"/>
              <a:t>The last one shows a cadence sensor to sense the rpm, revolution per minute, which also can reflect the exercise intensity.</a:t>
            </a:r>
          </a:p>
          <a:p>
            <a:pPr eaLnBrk="1" hangingPunct="1">
              <a:spcBef>
                <a:spcPct val="0"/>
              </a:spcBef>
            </a:pPr>
            <a:endParaRPr lang="en-US" baseline="0" dirty="0" smtClean="0"/>
          </a:p>
          <a:p>
            <a:pPr eaLnBrk="1" hangingPunct="1">
              <a:spcBef>
                <a:spcPct val="0"/>
              </a:spcBef>
            </a:pPr>
            <a:r>
              <a:rPr lang="en-US" baseline="0" dirty="0" smtClean="0"/>
              <a:t>In conclusion, it seems that the only way for bikers to get accurate caloric expenditure is to buy more hardware sensors. While, we don’t believe it! So we are thinking that:</a:t>
            </a:r>
          </a:p>
          <a:p>
            <a:pPr eaLnBrk="1" hangingPunct="1">
              <a:spcBef>
                <a:spcPct val="0"/>
              </a:spcBef>
            </a:pPr>
            <a:endParaRPr lang="en-US" baseline="0" dirty="0" smtClean="0"/>
          </a:p>
          <a:p>
            <a:pPr eaLnBrk="1" hangingPunct="1">
              <a:spcBef>
                <a:spcPct val="0"/>
              </a:spcBef>
            </a:pPr>
            <a:r>
              <a:rPr lang="en-US" baseline="0" dirty="0" smtClean="0"/>
              <a:t>can we use just one smartphone without any accessories to accurately track caloric expenditure?</a:t>
            </a:r>
          </a:p>
          <a:p>
            <a:pPr eaLnBrk="1" hangingPunct="1">
              <a:spcBef>
                <a:spcPct val="0"/>
              </a:spcBef>
            </a:pPr>
            <a:endParaRPr lang="en-US" baseline="0" dirty="0" smtClean="0"/>
          </a:p>
          <a:p>
            <a:pPr eaLnBrk="1" hangingPunct="1">
              <a:spcBef>
                <a:spcPct val="0"/>
              </a:spcBef>
            </a:pPr>
            <a:r>
              <a:rPr lang="en-US" baseline="0" dirty="0" smtClean="0"/>
              <a:t>Our answer is YES!!!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A75D5-8CC8-4799-9782-29DD73EA97BC}"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area sensor </a:t>
            </a:r>
            <a:r>
              <a:rPr lang="en-US" dirty="0" smtClean="0"/>
              <a:t>networks</a:t>
            </a:r>
            <a:r>
              <a:rPr lang="en-US" baseline="0" dirty="0" smtClean="0"/>
              <a:t> </a:t>
            </a:r>
            <a:r>
              <a:rPr lang="en-US" dirty="0" smtClean="0"/>
              <a:t>(</a:t>
            </a:r>
            <a:r>
              <a:rPr lang="en-US" dirty="0"/>
              <a:t>BASNs), for example, promise novel uses</a:t>
            </a:r>
          </a:p>
          <a:p>
            <a:r>
              <a:rPr lang="en-US" dirty="0"/>
              <a:t>in healthcare, fitness, and entertainment. Each </a:t>
            </a:r>
            <a:r>
              <a:rPr lang="en-US" dirty="0" smtClean="0"/>
              <a:t>BASN</a:t>
            </a:r>
            <a:r>
              <a:rPr lang="en-US" baseline="0" dirty="0" smtClean="0"/>
              <a:t> </a:t>
            </a:r>
            <a:r>
              <a:rPr lang="en-US" dirty="0" smtClean="0"/>
              <a:t>consists </a:t>
            </a:r>
            <a:r>
              <a:rPr lang="en-US" dirty="0"/>
              <a:t>of multiple interconnected nodes on, near, or</a:t>
            </a:r>
          </a:p>
          <a:p>
            <a:r>
              <a:rPr lang="en-US" dirty="0"/>
              <a:t>within a human body, which together provide sensing</a:t>
            </a:r>
            <a:r>
              <a:rPr lang="en-US" dirty="0" smtClean="0"/>
              <a:t>,</a:t>
            </a:r>
            <a:r>
              <a:rPr lang="en-US" baseline="0" dirty="0" smtClean="0"/>
              <a:t> </a:t>
            </a:r>
            <a:r>
              <a:rPr lang="en-US" dirty="0" smtClean="0"/>
              <a:t>processing</a:t>
            </a:r>
            <a:r>
              <a:rPr lang="en-US" dirty="0"/>
              <a:t>, and communication capabilities</a:t>
            </a:r>
            <a:r>
              <a:rPr lang="en-US" dirty="0" smtClean="0"/>
              <a:t>.</a:t>
            </a:r>
          </a:p>
          <a:p>
            <a:endParaRPr lang="en-US" dirty="0"/>
          </a:p>
          <a:p>
            <a:r>
              <a:rPr lang="en-US" dirty="0"/>
              <a:t>Figure 1. A body area sensor network and its environment. A BASN </a:t>
            </a:r>
            <a:r>
              <a:rPr lang="en-US" dirty="0" smtClean="0"/>
              <a:t>can</a:t>
            </a:r>
            <a:r>
              <a:rPr lang="en-US" baseline="0" dirty="0" smtClean="0"/>
              <a:t> </a:t>
            </a:r>
            <a:r>
              <a:rPr lang="en-US" dirty="0" smtClean="0"/>
              <a:t>interact </a:t>
            </a:r>
            <a:r>
              <a:rPr lang="en-US" dirty="0"/>
              <a:t>with existing systems, such as networks in hospitals and retirement</a:t>
            </a:r>
          </a:p>
          <a:p>
            <a:r>
              <a:rPr lang="en-US" dirty="0"/>
              <a:t>communities. Body sensors in BASN nodes provide data to the </a:t>
            </a:r>
            <a:r>
              <a:rPr lang="en-US" dirty="0" smtClean="0"/>
              <a:t>body</a:t>
            </a:r>
            <a:r>
              <a:rPr lang="en-US" baseline="0" dirty="0" smtClean="0"/>
              <a:t> </a:t>
            </a:r>
            <a:r>
              <a:rPr lang="en-US" dirty="0" smtClean="0"/>
              <a:t>aggregator</a:t>
            </a:r>
            <a:r>
              <a:rPr lang="en-US" dirty="0"/>
              <a:t>, which is central to managing body events. Body aggregators</a:t>
            </a:r>
          </a:p>
          <a:p>
            <a:r>
              <a:rPr lang="en-US" dirty="0"/>
              <a:t>perform a multitude of functions, including sensing, fusing data from </a:t>
            </a:r>
            <a:r>
              <a:rPr lang="en-US" dirty="0" smtClean="0"/>
              <a:t>sensors</a:t>
            </a:r>
            <a:r>
              <a:rPr lang="en-US" baseline="0" dirty="0" smtClean="0"/>
              <a:t> </a:t>
            </a:r>
            <a:r>
              <a:rPr lang="en-US" dirty="0" smtClean="0"/>
              <a:t>across </a:t>
            </a:r>
            <a:r>
              <a:rPr lang="en-US" dirty="0"/>
              <a:t>the body, serving as a user interface, and bridging BASNs to higher-</a:t>
            </a:r>
            <a:r>
              <a:rPr lang="en-US" dirty="0" smtClean="0"/>
              <a:t>level</a:t>
            </a:r>
            <a:r>
              <a:rPr lang="en-US" baseline="0" dirty="0" smtClean="0"/>
              <a:t> </a:t>
            </a:r>
            <a:r>
              <a:rPr lang="en-US" dirty="0" smtClean="0"/>
              <a:t>infrastructures </a:t>
            </a:r>
            <a:r>
              <a:rPr lang="en-US" dirty="0"/>
              <a:t>and thus to other stakeholders</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4</a:t>
            </a:fld>
            <a:endParaRPr lang="en-US"/>
          </a:p>
        </p:txBody>
      </p:sp>
    </p:spTree>
    <p:extLst>
      <p:ext uri="{BB962C8B-B14F-4D97-AF65-F5344CB8AC3E}">
        <p14:creationId xmlns:p14="http://schemas.microsoft.com/office/powerpoint/2010/main" val="3746808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32</a:t>
            </a:fld>
            <a:endParaRPr lang="en-US"/>
          </a:p>
        </p:txBody>
      </p:sp>
    </p:spTree>
    <p:extLst>
      <p:ext uri="{BB962C8B-B14F-4D97-AF65-F5344CB8AC3E}">
        <p14:creationId xmlns:p14="http://schemas.microsoft.com/office/powerpoint/2010/main" val="3212058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During</a:t>
            </a:r>
            <a:r>
              <a:rPr lang="en-US" baseline="0" dirty="0" smtClean="0"/>
              <a:t> t</a:t>
            </a:r>
            <a:r>
              <a:rPr lang="en-US" dirty="0" smtClean="0"/>
              <a:t>he rest</a:t>
            </a:r>
            <a:r>
              <a:rPr lang="en-US" baseline="0" dirty="0" smtClean="0"/>
              <a:t> of this talk, I’m going to talk about how we find the final solution step by step and evaluate it with current approaches.</a:t>
            </a:r>
            <a:endParaRPr lang="en-US" dirty="0"/>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34</a:t>
            </a:fld>
            <a:endParaRPr lang="en-US"/>
          </a:p>
        </p:txBody>
      </p:sp>
    </p:spTree>
    <p:extLst>
      <p:ext uri="{BB962C8B-B14F-4D97-AF65-F5344CB8AC3E}">
        <p14:creationId xmlns:p14="http://schemas.microsoft.com/office/powerpoint/2010/main" val="4002385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First of all, let me introduce the four caloric estimators</a:t>
            </a:r>
            <a:r>
              <a:rPr lang="en-US" baseline="0" dirty="0" smtClean="0"/>
              <a:t> for bikers:</a:t>
            </a:r>
          </a:p>
          <a:p>
            <a:pPr eaLnBrk="1" hangingPunct="1">
              <a:spcBef>
                <a:spcPct val="0"/>
              </a:spcBef>
            </a:pPr>
            <a:endParaRPr lang="en-US" baseline="0" dirty="0" smtClean="0"/>
          </a:p>
          <a:p>
            <a:pPr eaLnBrk="1" hangingPunct="1">
              <a:spcBef>
                <a:spcPct val="0"/>
              </a:spcBef>
            </a:pPr>
            <a:r>
              <a:rPr lang="en-US" baseline="0" dirty="0" smtClean="0"/>
              <a:t>You may already know the first two estimators</a:t>
            </a:r>
          </a:p>
          <a:p>
            <a:pPr eaLnBrk="1" hangingPunct="1">
              <a:spcBef>
                <a:spcPct val="0"/>
              </a:spcBef>
            </a:pPr>
            <a:endParaRPr lang="en-US" baseline="0" dirty="0" smtClean="0"/>
          </a:p>
          <a:p>
            <a:pPr eaLnBrk="1" hangingPunct="1">
              <a:spcBef>
                <a:spcPct val="0"/>
              </a:spcBef>
            </a:pPr>
            <a:r>
              <a:rPr lang="en-US" baseline="0" dirty="0" smtClean="0"/>
              <a:t>As we mentioned in the introduction, the calorie expenditure is a function of biking speed, duration, and the biker’s weight. </a:t>
            </a:r>
            <a:r>
              <a:rPr lang="en-US" b="1" baseline="0" dirty="0" smtClean="0"/>
              <a:t>It can be easily implemented by using phone held GPS.</a:t>
            </a:r>
          </a:p>
          <a:p>
            <a:pPr eaLnBrk="1" hangingPunct="1">
              <a:spcBef>
                <a:spcPct val="0"/>
              </a:spcBef>
            </a:pPr>
            <a:endParaRPr lang="en-US" baseline="0" dirty="0" smtClean="0"/>
          </a:p>
          <a:p>
            <a:pPr eaLnBrk="1" hangingPunct="1">
              <a:spcBef>
                <a:spcPct val="0"/>
              </a:spcBef>
            </a:pPr>
            <a:r>
              <a:rPr lang="en-US" baseline="0" dirty="0" smtClean="0"/>
              <a:t>The second one heart rate monitor is widely used in exercise to provide high accurate caloric expenditure estimation. The key input is the heart rate, i.e.</a:t>
            </a:r>
            <a:r>
              <a:rPr lang="en-US" b="1" baseline="0" dirty="0" smtClean="0"/>
              <a:t>, beat per minute</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The third one is to use cadence, i.e., </a:t>
            </a:r>
            <a:r>
              <a:rPr lang="en-US" b="1" baseline="0" dirty="0" smtClean="0"/>
              <a:t>pedal speed in revolution per minute</a:t>
            </a:r>
            <a:r>
              <a:rPr lang="en-US" baseline="0" dirty="0" smtClean="0"/>
              <a:t>, to estimate caloric expenditure.</a:t>
            </a: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4FE17C-EEE4-4BA3-A565-51F22D1BFD12}" type="slidenum">
              <a:rPr lang="en-US" smtClean="0"/>
              <a:pPr eaLnBrk="1" hangingPunct="1"/>
              <a:t>35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fourth one – power measurement – is a little bit different.</a:t>
            </a:r>
            <a:r>
              <a:rPr lang="en-US" baseline="0" dirty="0" smtClean="0"/>
              <a:t> The idea is that the calorie burned is linearly related to </a:t>
            </a:r>
            <a:r>
              <a:rPr lang="en-US" b="1" baseline="0" dirty="0" smtClean="0"/>
              <a:t>the total amount of work necessary to move the combined mass of the bike and biker from start to finish.</a:t>
            </a:r>
            <a:endParaRPr lang="en-US" b="1" dirty="0" smtClean="0"/>
          </a:p>
          <a:p>
            <a:pPr eaLnBrk="1" hangingPunct="1">
              <a:spcBef>
                <a:spcPct val="0"/>
              </a:spcBef>
            </a:pPr>
            <a:endParaRPr lang="en-US" dirty="0" smtClean="0"/>
          </a:p>
          <a:p>
            <a:pPr eaLnBrk="1" hangingPunct="1">
              <a:spcBef>
                <a:spcPct val="0"/>
              </a:spcBef>
            </a:pPr>
            <a:r>
              <a:rPr lang="en-US" dirty="0" smtClean="0"/>
              <a:t>So calorie burned can be indirectly calculated</a:t>
            </a:r>
            <a:r>
              <a:rPr lang="en-US" baseline="0" dirty="0" smtClean="0"/>
              <a:t> from power. Based on the law of Mechanics, </a:t>
            </a:r>
            <a:r>
              <a:rPr lang="en-US" b="1" baseline="0" dirty="0" smtClean="0"/>
              <a:t>power is equal to force times ground speed</a:t>
            </a:r>
            <a:r>
              <a:rPr lang="en-US" baseline="0" dirty="0" smtClean="0"/>
              <a:t>. To maintain a stable speed, the biker needs to generate </a:t>
            </a:r>
            <a:r>
              <a:rPr lang="en-US" b="1" baseline="0" dirty="0" smtClean="0"/>
              <a:t>a force equal to the total resistance which has following three components:</a:t>
            </a:r>
          </a:p>
          <a:p>
            <a:pPr eaLnBrk="1" hangingPunct="1">
              <a:spcBef>
                <a:spcPct val="0"/>
              </a:spcBef>
            </a:pPr>
            <a:endParaRPr lang="en-US" baseline="0" dirty="0" smtClean="0"/>
          </a:p>
          <a:p>
            <a:pPr eaLnBrk="1" hangingPunct="1">
              <a:spcBef>
                <a:spcPct val="0"/>
              </a:spcBef>
            </a:pPr>
            <a:r>
              <a:rPr lang="en-US" b="1" baseline="0" dirty="0" smtClean="0"/>
              <a:t>Rolling resistance, gravity component on the moving direction, and aerodynamic drag.</a:t>
            </a:r>
          </a:p>
          <a:p>
            <a:pPr eaLnBrk="1" hangingPunct="1">
              <a:spcBef>
                <a:spcPct val="0"/>
              </a:spcBef>
            </a:pPr>
            <a:endParaRPr lang="en-US" baseline="0" dirty="0" smtClean="0"/>
          </a:p>
          <a:p>
            <a:pPr eaLnBrk="1" hangingPunct="1">
              <a:spcBef>
                <a:spcPct val="0"/>
              </a:spcBef>
            </a:pPr>
            <a:r>
              <a:rPr lang="en-US" baseline="0" dirty="0" smtClean="0"/>
              <a:t>Based on Martin’s model, we need to know Cr, </a:t>
            </a:r>
            <a:r>
              <a:rPr lang="en-US" baseline="0" dirty="0" err="1" smtClean="0"/>
              <a:t>Ca</a:t>
            </a:r>
            <a:r>
              <a:rPr lang="en-US" baseline="0" dirty="0" smtClean="0"/>
              <a:t>, s (slope), T temperature, and wind velocity. Here </a:t>
            </a:r>
            <a:r>
              <a:rPr lang="en-US" b="1" baseline="0" dirty="0" smtClean="0"/>
              <a:t>Cr can be calibrated by rolling test and </a:t>
            </a:r>
            <a:r>
              <a:rPr lang="en-US" b="1" baseline="0" dirty="0" err="1" smtClean="0"/>
              <a:t>Ca</a:t>
            </a:r>
            <a:r>
              <a:rPr lang="en-US" b="1" baseline="0" dirty="0" smtClean="0"/>
              <a:t> we use the recommended value from UK’s cyclists organization</a:t>
            </a:r>
            <a:r>
              <a:rPr lang="en-US" baseline="0" dirty="0" smtClean="0"/>
              <a:t>. Temperature and wind velocity can be accessed from the web service of local weather station. The last key input we need to know </a:t>
            </a:r>
            <a:r>
              <a:rPr lang="en-US" b="1" baseline="0" dirty="0" smtClean="0"/>
              <a:t>is slope, which can get from elevation difference</a:t>
            </a:r>
            <a:r>
              <a:rPr lang="en-US" baseline="0" dirty="0" smtClean="0"/>
              <a:t>. </a:t>
            </a: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3DFA8F-8290-404D-896F-997040278B3E}" type="slidenum">
              <a:rPr lang="en-US" smtClean="0"/>
              <a:pPr eaLnBrk="1" hangingPunct="1"/>
              <a:t>36</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fourth one – power measurement – is a little bit different.</a:t>
            </a:r>
            <a:r>
              <a:rPr lang="en-US" baseline="0" dirty="0" smtClean="0"/>
              <a:t> The idea is that the calorie burned is linearly related to </a:t>
            </a:r>
            <a:r>
              <a:rPr lang="en-US" b="1" baseline="0" dirty="0" smtClean="0"/>
              <a:t>the total amount of work necessary to move the combined mass of the bike and biker from start to finish.</a:t>
            </a:r>
            <a:endParaRPr lang="en-US" b="1" dirty="0" smtClean="0"/>
          </a:p>
          <a:p>
            <a:pPr eaLnBrk="1" hangingPunct="1">
              <a:spcBef>
                <a:spcPct val="0"/>
              </a:spcBef>
            </a:pPr>
            <a:endParaRPr lang="en-US" dirty="0" smtClean="0"/>
          </a:p>
          <a:p>
            <a:pPr eaLnBrk="1" hangingPunct="1">
              <a:spcBef>
                <a:spcPct val="0"/>
              </a:spcBef>
            </a:pPr>
            <a:r>
              <a:rPr lang="en-US" dirty="0" smtClean="0"/>
              <a:t>So calorie burned can be indirectly calculated</a:t>
            </a:r>
            <a:r>
              <a:rPr lang="en-US" baseline="0" dirty="0" smtClean="0"/>
              <a:t> from power. Based on the law of Mechanics, </a:t>
            </a:r>
            <a:r>
              <a:rPr lang="en-US" b="1" baseline="0" dirty="0" smtClean="0"/>
              <a:t>power is equal to force times ground speed</a:t>
            </a:r>
            <a:r>
              <a:rPr lang="en-US" baseline="0" dirty="0" smtClean="0"/>
              <a:t>. To maintain a stable speed, the biker needs to generate </a:t>
            </a:r>
            <a:r>
              <a:rPr lang="en-US" b="1" baseline="0" dirty="0" smtClean="0"/>
              <a:t>a force equal to the total resistance which has following three components:</a:t>
            </a:r>
          </a:p>
          <a:p>
            <a:pPr eaLnBrk="1" hangingPunct="1">
              <a:spcBef>
                <a:spcPct val="0"/>
              </a:spcBef>
            </a:pPr>
            <a:endParaRPr lang="en-US" baseline="0" dirty="0" smtClean="0"/>
          </a:p>
          <a:p>
            <a:pPr eaLnBrk="1" hangingPunct="1">
              <a:spcBef>
                <a:spcPct val="0"/>
              </a:spcBef>
            </a:pPr>
            <a:r>
              <a:rPr lang="en-US" b="1" baseline="0" dirty="0" smtClean="0"/>
              <a:t>Rolling resistance, gravity component on the moving direction, and aerodynamic drag.</a:t>
            </a:r>
          </a:p>
          <a:p>
            <a:pPr eaLnBrk="1" hangingPunct="1">
              <a:spcBef>
                <a:spcPct val="0"/>
              </a:spcBef>
            </a:pPr>
            <a:endParaRPr lang="en-US" baseline="0" dirty="0" smtClean="0"/>
          </a:p>
          <a:p>
            <a:pPr eaLnBrk="1" hangingPunct="1">
              <a:spcBef>
                <a:spcPct val="0"/>
              </a:spcBef>
            </a:pPr>
            <a:r>
              <a:rPr lang="en-US" baseline="0" dirty="0" smtClean="0"/>
              <a:t>Based on Martin’s model, we need to know Cr, </a:t>
            </a:r>
            <a:r>
              <a:rPr lang="en-US" baseline="0" dirty="0" err="1" smtClean="0"/>
              <a:t>Ca</a:t>
            </a:r>
            <a:r>
              <a:rPr lang="en-US" baseline="0" dirty="0" smtClean="0"/>
              <a:t>, s (slope), T temperature, and wind velocity. Here </a:t>
            </a:r>
            <a:r>
              <a:rPr lang="en-US" b="1" baseline="0" dirty="0" smtClean="0"/>
              <a:t>Cr can be calibrated by rolling test and </a:t>
            </a:r>
            <a:r>
              <a:rPr lang="en-US" b="1" baseline="0" dirty="0" err="1" smtClean="0"/>
              <a:t>Ca</a:t>
            </a:r>
            <a:r>
              <a:rPr lang="en-US" b="1" baseline="0" dirty="0" smtClean="0"/>
              <a:t> we use the recommended value from UK’s cyclists organization</a:t>
            </a:r>
            <a:r>
              <a:rPr lang="en-US" baseline="0" dirty="0" smtClean="0"/>
              <a:t>. Temperature and wind velocity can be accessed from the web service of local weather station. The last key input we need to know </a:t>
            </a:r>
            <a:r>
              <a:rPr lang="en-US" b="1" baseline="0" dirty="0" smtClean="0"/>
              <a:t>is slope, which can get from elevation difference</a:t>
            </a:r>
            <a:r>
              <a:rPr lang="en-US" baseline="0" dirty="0" smtClean="0"/>
              <a:t>. </a:t>
            </a: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3DFA8F-8290-404D-896F-997040278B3E}" type="slidenum">
              <a:rPr lang="en-US" smtClean="0"/>
              <a:pPr eaLnBrk="1" hangingPunct="1"/>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let’s see how our system can enable these four calorie</a:t>
            </a:r>
            <a:r>
              <a:rPr lang="en-US" baseline="0" dirty="0" smtClean="0"/>
              <a:t> estimators</a:t>
            </a:r>
          </a:p>
          <a:p>
            <a:pPr eaLnBrk="1" hangingPunct="1">
              <a:spcBef>
                <a:spcPct val="0"/>
              </a:spcBef>
            </a:pPr>
            <a:endParaRPr lang="en-US" baseline="0" dirty="0" smtClean="0"/>
          </a:p>
          <a:p>
            <a:pPr eaLnBrk="1" hangingPunct="1">
              <a:spcBef>
                <a:spcPct val="0"/>
              </a:spcBef>
            </a:pPr>
            <a:r>
              <a:rPr lang="en-US" baseline="0" dirty="0" smtClean="0"/>
              <a:t>(Animation 1) </a:t>
            </a:r>
          </a:p>
          <a:p>
            <a:pPr eaLnBrk="1" hangingPunct="1">
              <a:spcBef>
                <a:spcPct val="0"/>
              </a:spcBef>
            </a:pPr>
            <a:endParaRPr lang="en-US" baseline="0" dirty="0" smtClean="0"/>
          </a:p>
          <a:p>
            <a:pPr eaLnBrk="1" hangingPunct="1">
              <a:spcBef>
                <a:spcPct val="0"/>
              </a:spcBef>
            </a:pPr>
            <a:r>
              <a:rPr lang="en-US" b="1" baseline="0" dirty="0" smtClean="0"/>
              <a:t>For search table, </a:t>
            </a:r>
            <a:r>
              <a:rPr lang="en-US" baseline="0" dirty="0" smtClean="0"/>
              <a:t>a phone held GPS is enough. </a:t>
            </a:r>
          </a:p>
          <a:p>
            <a:pPr eaLnBrk="1" hangingPunct="1">
              <a:spcBef>
                <a:spcPct val="0"/>
              </a:spcBef>
            </a:pPr>
            <a:endParaRPr lang="en-US" baseline="0" dirty="0" smtClean="0"/>
          </a:p>
          <a:p>
            <a:pPr eaLnBrk="1" hangingPunct="1">
              <a:spcBef>
                <a:spcPct val="0"/>
              </a:spcBef>
            </a:pPr>
            <a:r>
              <a:rPr lang="en-US" baseline="0" dirty="0" smtClean="0"/>
              <a:t>(Animation 2</a:t>
            </a:r>
            <a:r>
              <a:rPr lang="en-US" b="1" baseline="0" dirty="0" smtClean="0"/>
              <a:t>) For heart rate monitor, </a:t>
            </a:r>
            <a:r>
              <a:rPr lang="en-US" baseline="0" dirty="0" smtClean="0"/>
              <a:t>we need the biker to wear the strap on his chest. And the </a:t>
            </a:r>
            <a:r>
              <a:rPr lang="en-US" baseline="0" dirty="0" err="1" smtClean="0"/>
              <a:t>bpm</a:t>
            </a:r>
            <a:r>
              <a:rPr lang="en-US" baseline="0" dirty="0" smtClean="0"/>
              <a:t> will send back to his smartphone via </a:t>
            </a:r>
            <a:r>
              <a:rPr lang="en-US" baseline="0" dirty="0" err="1" smtClean="0"/>
              <a:t>bluetooth</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(Animation 3-4)  </a:t>
            </a:r>
            <a:r>
              <a:rPr lang="en-US" b="1" baseline="0" dirty="0" smtClean="0"/>
              <a:t>For cadence sensing</a:t>
            </a:r>
            <a:r>
              <a:rPr lang="en-US" baseline="0" dirty="0" smtClean="0"/>
              <a:t>, we need to know rpm. Rpm comes from our own built cadence sensor. It has two components: reed switch and magnet. </a:t>
            </a:r>
            <a:r>
              <a:rPr lang="en-US" baseline="0" dirty="0" err="1" smtClean="0"/>
              <a:t>Everytime</a:t>
            </a:r>
            <a:r>
              <a:rPr lang="en-US" baseline="0" dirty="0" smtClean="0"/>
              <a:t> when the magnet is close to the reed switch, the switch turns on, otherwise it is off. Based on this signal, we can count the revolutions and get rpm.</a:t>
            </a:r>
          </a:p>
          <a:p>
            <a:pPr eaLnBrk="1" hangingPunct="1">
              <a:spcBef>
                <a:spcPct val="0"/>
              </a:spcBef>
            </a:pPr>
            <a:endParaRPr lang="en-US" baseline="0" dirty="0" smtClean="0"/>
          </a:p>
          <a:p>
            <a:pPr eaLnBrk="1" hangingPunct="1">
              <a:spcBef>
                <a:spcPct val="0"/>
              </a:spcBef>
            </a:pPr>
            <a:r>
              <a:rPr lang="en-US" baseline="0" dirty="0" smtClean="0"/>
              <a:t>(Animation 5-6)  </a:t>
            </a:r>
            <a:r>
              <a:rPr lang="en-US" b="1" baseline="0" dirty="0" smtClean="0"/>
              <a:t>For power measurement, </a:t>
            </a:r>
            <a:r>
              <a:rPr lang="en-US" baseline="0" dirty="0" smtClean="0"/>
              <a:t>we use </a:t>
            </a:r>
            <a:r>
              <a:rPr lang="en-US" b="1" baseline="0" dirty="0" smtClean="0"/>
              <a:t>pressure sensor to get the elevation. </a:t>
            </a:r>
            <a:r>
              <a:rPr lang="en-US" baseline="0" dirty="0" smtClean="0"/>
              <a:t>The pressure sensor is connected with a mote via I2C. And the mote has a </a:t>
            </a:r>
            <a:r>
              <a:rPr lang="en-US" baseline="0" dirty="0" err="1" smtClean="0"/>
              <a:t>bluetooth</a:t>
            </a:r>
            <a:r>
              <a:rPr lang="en-US" baseline="0" dirty="0" smtClean="0"/>
              <a:t> module </a:t>
            </a:r>
            <a:r>
              <a:rPr lang="en-US" b="1" baseline="0" dirty="0" smtClean="0"/>
              <a:t>to send results to a paired phone. </a:t>
            </a:r>
          </a:p>
          <a:p>
            <a:pPr eaLnBrk="1" hangingPunct="1">
              <a:spcBef>
                <a:spcPct val="0"/>
              </a:spcBef>
            </a:pPr>
            <a:endParaRPr lang="en-US" baseline="0" dirty="0" smtClean="0"/>
          </a:p>
          <a:p>
            <a:pPr eaLnBrk="1" hangingPunct="1">
              <a:spcBef>
                <a:spcPct val="0"/>
              </a:spcBef>
            </a:pPr>
            <a:r>
              <a:rPr lang="en-US" baseline="0" dirty="0" smtClean="0"/>
              <a:t>(Animation 7) a smartphone can mount on the bike or put in the pocket.</a:t>
            </a:r>
          </a:p>
          <a:p>
            <a:pPr eaLnBrk="1" hangingPunct="1">
              <a:spcBef>
                <a:spcPct val="0"/>
              </a:spcBef>
            </a:pPr>
            <a:endParaRPr lang="en-US" baseline="0" dirty="0" smtClean="0"/>
          </a:p>
          <a:p>
            <a:pPr eaLnBrk="1" hangingPunct="1">
              <a:spcBef>
                <a:spcPct val="0"/>
              </a:spcBef>
            </a:pPr>
            <a:r>
              <a:rPr lang="en-US" baseline="0" dirty="0" smtClean="0"/>
              <a:t>Next, </a:t>
            </a:r>
            <a:r>
              <a:rPr lang="en-US" b="1" baseline="0" dirty="0" smtClean="0"/>
              <a:t>we will show we can replace the cadence sensor by the phone in the pocket as well as replace the pressure sensor by using USGS and Google Elevation service. </a:t>
            </a:r>
            <a:r>
              <a:rPr lang="en-US" baseline="0" dirty="0" smtClean="0"/>
              <a:t>So the cadence sensing and power measurement can be done by only using one smartphone. </a:t>
            </a: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AE4266-D4CD-4143-86C7-4C64445F6899}" type="slidenum">
              <a:rPr lang="en-US" smtClean="0"/>
              <a:pPr eaLnBrk="1" hangingPunct="1"/>
              <a:t>38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let’s see how our system can enable these four calorie</a:t>
            </a:r>
            <a:r>
              <a:rPr lang="en-US" baseline="0" dirty="0" smtClean="0"/>
              <a:t> estimators</a:t>
            </a:r>
          </a:p>
          <a:p>
            <a:pPr eaLnBrk="1" hangingPunct="1">
              <a:spcBef>
                <a:spcPct val="0"/>
              </a:spcBef>
            </a:pPr>
            <a:endParaRPr lang="en-US" baseline="0" dirty="0" smtClean="0"/>
          </a:p>
          <a:p>
            <a:pPr eaLnBrk="1" hangingPunct="1">
              <a:spcBef>
                <a:spcPct val="0"/>
              </a:spcBef>
            </a:pPr>
            <a:r>
              <a:rPr lang="en-US" baseline="0" dirty="0" smtClean="0"/>
              <a:t>(Animation 1) </a:t>
            </a:r>
          </a:p>
          <a:p>
            <a:pPr eaLnBrk="1" hangingPunct="1">
              <a:spcBef>
                <a:spcPct val="0"/>
              </a:spcBef>
            </a:pPr>
            <a:endParaRPr lang="en-US" baseline="0" dirty="0" smtClean="0"/>
          </a:p>
          <a:p>
            <a:pPr eaLnBrk="1" hangingPunct="1">
              <a:spcBef>
                <a:spcPct val="0"/>
              </a:spcBef>
            </a:pPr>
            <a:r>
              <a:rPr lang="en-US" b="1" baseline="0" dirty="0" smtClean="0"/>
              <a:t>For search table, </a:t>
            </a:r>
            <a:r>
              <a:rPr lang="en-US" baseline="0" dirty="0" smtClean="0"/>
              <a:t>a phone held GPS is enough. </a:t>
            </a:r>
          </a:p>
          <a:p>
            <a:pPr eaLnBrk="1" hangingPunct="1">
              <a:spcBef>
                <a:spcPct val="0"/>
              </a:spcBef>
            </a:pPr>
            <a:endParaRPr lang="en-US" baseline="0" dirty="0" smtClean="0"/>
          </a:p>
          <a:p>
            <a:pPr eaLnBrk="1" hangingPunct="1">
              <a:spcBef>
                <a:spcPct val="0"/>
              </a:spcBef>
            </a:pPr>
            <a:r>
              <a:rPr lang="en-US" baseline="0" dirty="0" smtClean="0"/>
              <a:t>(Animation 2</a:t>
            </a:r>
            <a:r>
              <a:rPr lang="en-US" b="1" baseline="0" dirty="0" smtClean="0"/>
              <a:t>) For heart rate monitor, </a:t>
            </a:r>
            <a:r>
              <a:rPr lang="en-US" baseline="0" dirty="0" smtClean="0"/>
              <a:t>we need the biker to wear the strap on his chest. And the </a:t>
            </a:r>
            <a:r>
              <a:rPr lang="en-US" baseline="0" dirty="0" err="1" smtClean="0"/>
              <a:t>bpm</a:t>
            </a:r>
            <a:r>
              <a:rPr lang="en-US" baseline="0" dirty="0" smtClean="0"/>
              <a:t> will send back to his smartphone via </a:t>
            </a:r>
            <a:r>
              <a:rPr lang="en-US" baseline="0" dirty="0" err="1" smtClean="0"/>
              <a:t>bluetooth</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(Animation 3-4)  </a:t>
            </a:r>
            <a:r>
              <a:rPr lang="en-US" b="1" baseline="0" dirty="0" smtClean="0"/>
              <a:t>For cadence sensing</a:t>
            </a:r>
            <a:r>
              <a:rPr lang="en-US" baseline="0" dirty="0" smtClean="0"/>
              <a:t>, we need to know rpm. Rpm comes from our own built cadence sensor. It has two components: reed switch and magnet. </a:t>
            </a:r>
            <a:r>
              <a:rPr lang="en-US" baseline="0" dirty="0" err="1" smtClean="0"/>
              <a:t>Everytime</a:t>
            </a:r>
            <a:r>
              <a:rPr lang="en-US" baseline="0" dirty="0" smtClean="0"/>
              <a:t> when the magnet is close to the reed switch, the switch turns on, otherwise it is off. Based on this signal, we can count the revolutions and get rpm.</a:t>
            </a:r>
          </a:p>
          <a:p>
            <a:pPr eaLnBrk="1" hangingPunct="1">
              <a:spcBef>
                <a:spcPct val="0"/>
              </a:spcBef>
            </a:pPr>
            <a:endParaRPr lang="en-US" baseline="0" dirty="0" smtClean="0"/>
          </a:p>
          <a:p>
            <a:pPr eaLnBrk="1" hangingPunct="1">
              <a:spcBef>
                <a:spcPct val="0"/>
              </a:spcBef>
            </a:pPr>
            <a:r>
              <a:rPr lang="en-US" baseline="0" dirty="0" smtClean="0"/>
              <a:t>(Animation 5-6)  </a:t>
            </a:r>
            <a:r>
              <a:rPr lang="en-US" b="1" baseline="0" dirty="0" smtClean="0"/>
              <a:t>For power measurement, </a:t>
            </a:r>
            <a:r>
              <a:rPr lang="en-US" baseline="0" dirty="0" smtClean="0"/>
              <a:t>we use </a:t>
            </a:r>
            <a:r>
              <a:rPr lang="en-US" b="1" baseline="0" dirty="0" smtClean="0"/>
              <a:t>pressure sensor to get the elevation. </a:t>
            </a:r>
            <a:r>
              <a:rPr lang="en-US" baseline="0" dirty="0" smtClean="0"/>
              <a:t>The pressure sensor is connected with a mote via I2C. And the mote has a </a:t>
            </a:r>
            <a:r>
              <a:rPr lang="en-US" baseline="0" dirty="0" err="1" smtClean="0"/>
              <a:t>bluetooth</a:t>
            </a:r>
            <a:r>
              <a:rPr lang="en-US" baseline="0" dirty="0" smtClean="0"/>
              <a:t> module </a:t>
            </a:r>
            <a:r>
              <a:rPr lang="en-US" b="1" baseline="0" dirty="0" smtClean="0"/>
              <a:t>to send results to a paired phone. </a:t>
            </a:r>
          </a:p>
          <a:p>
            <a:pPr eaLnBrk="1" hangingPunct="1">
              <a:spcBef>
                <a:spcPct val="0"/>
              </a:spcBef>
            </a:pPr>
            <a:endParaRPr lang="en-US" baseline="0" dirty="0" smtClean="0"/>
          </a:p>
          <a:p>
            <a:pPr eaLnBrk="1" hangingPunct="1">
              <a:spcBef>
                <a:spcPct val="0"/>
              </a:spcBef>
            </a:pPr>
            <a:r>
              <a:rPr lang="en-US" baseline="0" dirty="0" smtClean="0"/>
              <a:t>(Animation 7) a smartphone can mount on the bike or put in the pocket.</a:t>
            </a:r>
          </a:p>
          <a:p>
            <a:pPr eaLnBrk="1" hangingPunct="1">
              <a:spcBef>
                <a:spcPct val="0"/>
              </a:spcBef>
            </a:pPr>
            <a:endParaRPr lang="en-US" baseline="0" dirty="0" smtClean="0"/>
          </a:p>
          <a:p>
            <a:pPr eaLnBrk="1" hangingPunct="1">
              <a:spcBef>
                <a:spcPct val="0"/>
              </a:spcBef>
            </a:pPr>
            <a:r>
              <a:rPr lang="en-US" baseline="0" dirty="0" smtClean="0"/>
              <a:t>Next, </a:t>
            </a:r>
            <a:r>
              <a:rPr lang="en-US" b="1" baseline="0" dirty="0" smtClean="0"/>
              <a:t>we will show we can replace the cadence sensor by the phone in the pocket as well as replace the pressure sensor by using USGS and Google Elevation service. </a:t>
            </a:r>
            <a:r>
              <a:rPr lang="en-US" baseline="0" dirty="0" smtClean="0"/>
              <a:t>So the cadence sensing and power measurement can be done by only using one smartphone. </a:t>
            </a: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AE4266-D4CD-4143-86C7-4C64445F6899}" type="slidenum">
              <a:rPr lang="en-US" smtClean="0"/>
              <a:pPr eaLnBrk="1" hangingPunct="1"/>
              <a:t>39</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data are collected from 15 bike</a:t>
            </a:r>
            <a:r>
              <a:rPr lang="en-US" baseline="0" dirty="0" smtClean="0"/>
              <a:t> routes around our campus …</a:t>
            </a:r>
          </a:p>
          <a:p>
            <a:endParaRPr lang="en-US" dirty="0"/>
          </a:p>
          <a:p>
            <a:r>
              <a:rPr lang="en-US" dirty="0" smtClean="0"/>
              <a:t>There are uphill, downhill, up and downs</a:t>
            </a:r>
            <a:endParaRPr lang="en-US" dirty="0"/>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40</a:t>
            </a:fld>
            <a:endParaRPr lang="en-US"/>
          </a:p>
        </p:txBody>
      </p:sp>
    </p:spTree>
    <p:extLst>
      <p:ext uri="{BB962C8B-B14F-4D97-AF65-F5344CB8AC3E}">
        <p14:creationId xmlns:p14="http://schemas.microsoft.com/office/powerpoint/2010/main" val="1263904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41</a:t>
            </a:fld>
            <a:endParaRPr lang="en-US"/>
          </a:p>
        </p:txBody>
      </p:sp>
    </p:spTree>
    <p:extLst>
      <p:ext uri="{BB962C8B-B14F-4D97-AF65-F5344CB8AC3E}">
        <p14:creationId xmlns:p14="http://schemas.microsoft.com/office/powerpoint/2010/main" val="3707720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Q: How to remove T1 and T3 from T2?</a:t>
            </a:r>
          </a:p>
          <a:p>
            <a:pPr eaLnBrk="1" hangingPunct="1">
              <a:spcBef>
                <a:spcPct val="0"/>
              </a:spcBef>
            </a:pPr>
            <a:endParaRPr lang="en-US" dirty="0" smtClean="0"/>
          </a:p>
          <a:p>
            <a:pPr eaLnBrk="1" hangingPunct="1">
              <a:spcBef>
                <a:spcPct val="0"/>
              </a:spcBef>
            </a:pPr>
            <a:r>
              <a:rPr lang="en-US" dirty="0" smtClean="0"/>
              <a:t>Let’s first see how we generate rpm from the</a:t>
            </a:r>
            <a:r>
              <a:rPr lang="en-US" baseline="0" dirty="0" smtClean="0"/>
              <a:t> phone in the pocket</a:t>
            </a:r>
          </a:p>
          <a:p>
            <a:pPr eaLnBrk="1" hangingPunct="1">
              <a:spcBef>
                <a:spcPct val="0"/>
              </a:spcBef>
            </a:pPr>
            <a:endParaRPr lang="en-US" baseline="0" dirty="0" smtClean="0"/>
          </a:p>
          <a:p>
            <a:pPr eaLnBrk="1" hangingPunct="1">
              <a:spcBef>
                <a:spcPct val="0"/>
              </a:spcBef>
            </a:pPr>
            <a:r>
              <a:rPr lang="en-US" baseline="0" dirty="0" smtClean="0"/>
              <a:t>This figure shows how the raw accelerometer data looks like. We analyze it based on three types of vibrations:</a:t>
            </a:r>
          </a:p>
          <a:p>
            <a:pPr eaLnBrk="1" hangingPunct="1">
              <a:spcBef>
                <a:spcPct val="0"/>
              </a:spcBef>
            </a:pPr>
            <a:endParaRPr lang="en-US" baseline="0" dirty="0" smtClean="0"/>
          </a:p>
          <a:p>
            <a:pPr eaLnBrk="1" hangingPunct="1">
              <a:spcBef>
                <a:spcPct val="0"/>
              </a:spcBef>
            </a:pPr>
            <a:r>
              <a:rPr lang="en-US" baseline="0" dirty="0" smtClean="0"/>
              <a:t>(Animation 1) it shows the type 1 vibration. It </a:t>
            </a:r>
            <a:r>
              <a:rPr lang="en-US" b="1" baseline="0" dirty="0" smtClean="0"/>
              <a:t>is generated when the biker is moving the phone in or out of the pocket. </a:t>
            </a:r>
          </a:p>
          <a:p>
            <a:pPr eaLnBrk="1" hangingPunct="1">
              <a:spcBef>
                <a:spcPct val="0"/>
              </a:spcBef>
            </a:pPr>
            <a:endParaRPr lang="en-US" baseline="0" dirty="0" smtClean="0"/>
          </a:p>
          <a:p>
            <a:pPr eaLnBrk="1" hangingPunct="1">
              <a:spcBef>
                <a:spcPct val="0"/>
              </a:spcBef>
            </a:pPr>
            <a:r>
              <a:rPr lang="en-US" baseline="0" dirty="0" smtClean="0"/>
              <a:t>(Animation 2) </a:t>
            </a:r>
            <a:r>
              <a:rPr lang="en-US" b="1" baseline="0" dirty="0" smtClean="0"/>
              <a:t>T2 are the vibrations when the biker is pedaling. </a:t>
            </a:r>
          </a:p>
          <a:p>
            <a:pPr eaLnBrk="1" hangingPunct="1">
              <a:spcBef>
                <a:spcPct val="0"/>
              </a:spcBef>
            </a:pPr>
            <a:endParaRPr lang="en-US" baseline="0" dirty="0" smtClean="0"/>
          </a:p>
          <a:p>
            <a:pPr eaLnBrk="1" hangingPunct="1">
              <a:spcBef>
                <a:spcPct val="0"/>
              </a:spcBef>
            </a:pPr>
            <a:r>
              <a:rPr lang="en-US" baseline="0" dirty="0" smtClean="0"/>
              <a:t>(Animation 3) </a:t>
            </a:r>
            <a:r>
              <a:rPr lang="en-US" b="1" baseline="0" dirty="0" smtClean="0"/>
              <a:t>while T3 is the vibrations even if the biker is not pedaling. </a:t>
            </a:r>
            <a:r>
              <a:rPr lang="en-US" baseline="0" dirty="0" smtClean="0"/>
              <a:t>T3 is generated from the vibration from the biker, e.g., turning, or the road, e.g., cross a bump.  </a:t>
            </a:r>
          </a:p>
          <a:p>
            <a:pPr eaLnBrk="1" hangingPunct="1">
              <a:spcBef>
                <a:spcPct val="0"/>
              </a:spcBef>
            </a:pPr>
            <a:endParaRPr lang="en-US" baseline="0" dirty="0" smtClean="0"/>
          </a:p>
          <a:p>
            <a:pPr eaLnBrk="1" hangingPunct="1">
              <a:spcBef>
                <a:spcPct val="0"/>
              </a:spcBef>
            </a:pPr>
            <a:r>
              <a:rPr lang="en-US" baseline="0" dirty="0" smtClean="0"/>
              <a:t>To get rpm, we need to remove t1 and t3. we show our approach step by step here:</a:t>
            </a:r>
          </a:p>
          <a:p>
            <a:pPr eaLnBrk="1" hangingPunct="1">
              <a:spcBef>
                <a:spcPct val="0"/>
              </a:spcBef>
            </a:pPr>
            <a:endParaRPr lang="en-US" baseline="0" dirty="0" smtClean="0"/>
          </a:p>
          <a:p>
            <a:pPr eaLnBrk="1" hangingPunct="1">
              <a:spcBef>
                <a:spcPct val="0"/>
              </a:spcBef>
            </a:pPr>
            <a:r>
              <a:rPr lang="en-US" baseline="0" dirty="0" smtClean="0"/>
              <a:t>(Animation 4) step 1. remove T1 is easy. E.g., </a:t>
            </a:r>
            <a:r>
              <a:rPr lang="en-US" b="1" baseline="0" dirty="0" smtClean="0"/>
              <a:t>we can delete the data from first and the last 5 second.</a:t>
            </a:r>
            <a:r>
              <a:rPr lang="en-US" baseline="0" dirty="0" smtClean="0"/>
              <a:t> Or we can use the speed from GPS, i.e</a:t>
            </a:r>
            <a:r>
              <a:rPr lang="en-US" b="1" baseline="0" dirty="0" smtClean="0"/>
              <a:t>., delete data when the </a:t>
            </a:r>
            <a:r>
              <a:rPr lang="en-US" b="1" baseline="0" dirty="0" err="1" smtClean="0"/>
              <a:t>gps</a:t>
            </a:r>
            <a:r>
              <a:rPr lang="en-US" b="1" baseline="0" dirty="0" smtClean="0"/>
              <a:t> speed is 0.</a:t>
            </a:r>
            <a:r>
              <a:rPr lang="en-US" baseline="0" dirty="0" smtClean="0"/>
              <a:t> and to simplify the process, we only use the data from the axis with the largest variance.</a:t>
            </a:r>
            <a:endParaRPr lang="en-US" dirty="0" smtClean="0"/>
          </a:p>
          <a:p>
            <a:pPr eaLnBrk="1" hangingPunct="1">
              <a:spcBef>
                <a:spcPct val="0"/>
              </a:spcBef>
            </a:pPr>
            <a:endParaRPr lang="en-US" dirty="0" smtClean="0"/>
          </a:p>
          <a:p>
            <a:pPr eaLnBrk="1" hangingPunct="1">
              <a:spcBef>
                <a:spcPct val="0"/>
              </a:spcBef>
            </a:pPr>
            <a:r>
              <a:rPr lang="en-US" baseline="0" dirty="0" smtClean="0"/>
              <a:t>(Animation 5) since every revolution will generate a local maximum and minimum.  So we calculate the first derivative of the acceleration signal after applying a low pass filter and detect the revolution by finding the zero crossing (from positive to negative) </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(Animation 6) zoom in to part of the data. To remove t3, </a:t>
            </a:r>
            <a:r>
              <a:rPr lang="en-US" b="1" baseline="0" dirty="0" smtClean="0"/>
              <a:t>we find that </a:t>
            </a:r>
            <a:r>
              <a:rPr lang="en-US" sz="1200" b="1" baseline="0" dirty="0" smtClean="0"/>
              <a:t>t2’s</a:t>
            </a:r>
            <a:r>
              <a:rPr lang="en-US" sz="1200" b="1" dirty="0" smtClean="0"/>
              <a:t> amplitude of the immediately previous peak is much larger</a:t>
            </a:r>
            <a:r>
              <a:rPr lang="en-US" sz="1200" b="1" baseline="0" dirty="0" smtClean="0"/>
              <a:t> than t3’s</a:t>
            </a:r>
            <a:r>
              <a:rPr lang="en-US" sz="1200" baseline="0" dirty="0" smtClean="0"/>
              <a:t>. so we apply k-means to cluster these two types by using </a:t>
            </a:r>
            <a:r>
              <a:rPr lang="en-US" sz="1200" b="1" baseline="0" dirty="0" smtClean="0"/>
              <a:t>the amplitude of the immediately previous peak as the only feature. T2 has large immediate peaks</a:t>
            </a:r>
            <a:r>
              <a:rPr lang="en-US" sz="1200" b="1" dirty="0" smtClean="0"/>
              <a:t> while T3 has small immediate peaks</a:t>
            </a:r>
            <a:endParaRPr lang="en-US" sz="1200" b="1"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aseline="0" dirty="0" smtClean="0"/>
              <a:t>Finally the number of t2 can be used as the number of revolutions.</a:t>
            </a:r>
            <a:endParaRPr lang="en-US" sz="1200" dirty="0" smtClean="0"/>
          </a:p>
          <a:p>
            <a:pPr eaLnBrk="1" hangingPunct="1">
              <a:spcBef>
                <a:spcPct val="0"/>
              </a:spcBef>
            </a:pPr>
            <a:endParaRPr lang="en-US" dirty="0" smtClean="0"/>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911CDD-48E8-4DC4-9AE1-CE5EE0A09305}" type="slidenum">
              <a:rPr lang="en-US" smtClean="0"/>
              <a:pPr eaLnBrk="1" hangingPunct="1"/>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area sensor </a:t>
            </a:r>
            <a:r>
              <a:rPr lang="en-US" dirty="0" smtClean="0"/>
              <a:t>networks</a:t>
            </a:r>
            <a:r>
              <a:rPr lang="en-US" baseline="0" dirty="0" smtClean="0"/>
              <a:t> </a:t>
            </a:r>
            <a:r>
              <a:rPr lang="en-US" dirty="0" smtClean="0"/>
              <a:t>(</a:t>
            </a:r>
            <a:r>
              <a:rPr lang="en-US" dirty="0"/>
              <a:t>BASNs), for example, promise novel uses</a:t>
            </a:r>
          </a:p>
          <a:p>
            <a:r>
              <a:rPr lang="en-US" dirty="0"/>
              <a:t>in healthcare, fitness, and entertainment. Each </a:t>
            </a:r>
            <a:r>
              <a:rPr lang="en-US" dirty="0" smtClean="0"/>
              <a:t>BASN</a:t>
            </a:r>
            <a:r>
              <a:rPr lang="en-US" baseline="0" dirty="0" smtClean="0"/>
              <a:t> </a:t>
            </a:r>
            <a:r>
              <a:rPr lang="en-US" dirty="0" smtClean="0"/>
              <a:t>consists </a:t>
            </a:r>
            <a:r>
              <a:rPr lang="en-US" dirty="0"/>
              <a:t>of multiple interconnected nodes on, near, or</a:t>
            </a:r>
          </a:p>
          <a:p>
            <a:r>
              <a:rPr lang="en-US" dirty="0"/>
              <a:t>within a human body, which together provide sensing</a:t>
            </a:r>
            <a:r>
              <a:rPr lang="en-US" dirty="0" smtClean="0"/>
              <a:t>,</a:t>
            </a:r>
            <a:r>
              <a:rPr lang="en-US" baseline="0" dirty="0" smtClean="0"/>
              <a:t> </a:t>
            </a:r>
            <a:r>
              <a:rPr lang="en-US" dirty="0" smtClean="0"/>
              <a:t>processing</a:t>
            </a:r>
            <a:r>
              <a:rPr lang="en-US" dirty="0"/>
              <a:t>, and communication capabilities</a:t>
            </a:r>
            <a:r>
              <a:rPr lang="en-US" dirty="0" smtClean="0"/>
              <a:t>.</a:t>
            </a:r>
          </a:p>
          <a:p>
            <a:endParaRPr lang="en-US" dirty="0"/>
          </a:p>
          <a:p>
            <a:r>
              <a:rPr lang="en-US" dirty="0"/>
              <a:t>Figure 1. A body area sensor network and its environment. A BASN </a:t>
            </a:r>
            <a:r>
              <a:rPr lang="en-US" dirty="0" smtClean="0"/>
              <a:t>can</a:t>
            </a:r>
            <a:r>
              <a:rPr lang="en-US" baseline="0" dirty="0" smtClean="0"/>
              <a:t> </a:t>
            </a:r>
            <a:r>
              <a:rPr lang="en-US" dirty="0" smtClean="0"/>
              <a:t>interact </a:t>
            </a:r>
            <a:r>
              <a:rPr lang="en-US" dirty="0"/>
              <a:t>with existing systems, such as networks in hospitals and retirement</a:t>
            </a:r>
          </a:p>
          <a:p>
            <a:r>
              <a:rPr lang="en-US" dirty="0"/>
              <a:t>communities. Body sensors in BASN nodes provide data to the </a:t>
            </a:r>
            <a:r>
              <a:rPr lang="en-US" dirty="0" smtClean="0"/>
              <a:t>body</a:t>
            </a:r>
            <a:r>
              <a:rPr lang="en-US" baseline="0" dirty="0" smtClean="0"/>
              <a:t> </a:t>
            </a:r>
            <a:r>
              <a:rPr lang="en-US" dirty="0" smtClean="0"/>
              <a:t>aggregator</a:t>
            </a:r>
            <a:r>
              <a:rPr lang="en-US" dirty="0"/>
              <a:t>, which is central to managing body events. Body aggregators</a:t>
            </a:r>
          </a:p>
          <a:p>
            <a:r>
              <a:rPr lang="en-US" dirty="0"/>
              <a:t>perform a multitude of functions, including sensing, fusing data from </a:t>
            </a:r>
            <a:r>
              <a:rPr lang="en-US" dirty="0" smtClean="0"/>
              <a:t>sensors</a:t>
            </a:r>
            <a:r>
              <a:rPr lang="en-US" baseline="0" dirty="0" smtClean="0"/>
              <a:t> </a:t>
            </a:r>
            <a:r>
              <a:rPr lang="en-US" dirty="0" smtClean="0"/>
              <a:t>across </a:t>
            </a:r>
            <a:r>
              <a:rPr lang="en-US" dirty="0"/>
              <a:t>the body, serving as a user interface, and bridging BASNs to higher-</a:t>
            </a:r>
            <a:r>
              <a:rPr lang="en-US" dirty="0" smtClean="0"/>
              <a:t>level</a:t>
            </a:r>
            <a:r>
              <a:rPr lang="en-US" baseline="0" dirty="0" smtClean="0"/>
              <a:t> </a:t>
            </a:r>
            <a:r>
              <a:rPr lang="en-US" dirty="0" smtClean="0"/>
              <a:t>infrastructures </a:t>
            </a:r>
            <a:r>
              <a:rPr lang="en-US" dirty="0"/>
              <a:t>and thus to other stakeholders</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5</a:t>
            </a:fld>
            <a:endParaRPr lang="en-US"/>
          </a:p>
        </p:txBody>
      </p:sp>
    </p:spTree>
    <p:extLst>
      <p:ext uri="{BB962C8B-B14F-4D97-AF65-F5344CB8AC3E}">
        <p14:creationId xmlns:p14="http://schemas.microsoft.com/office/powerpoint/2010/main" val="3746808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43</a:t>
            </a:fld>
            <a:endParaRPr lang="en-US"/>
          </a:p>
        </p:txBody>
      </p:sp>
    </p:spTree>
    <p:extLst>
      <p:ext uri="{BB962C8B-B14F-4D97-AF65-F5344CB8AC3E}">
        <p14:creationId xmlns:p14="http://schemas.microsoft.com/office/powerpoint/2010/main" val="1096754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b="1" dirty="0" smtClean="0"/>
              <a:t>Pressure: error within 2 m</a:t>
            </a:r>
          </a:p>
          <a:p>
            <a:pPr marL="171450" indent="-171450" eaLnBrk="1" hangingPunct="1">
              <a:spcBef>
                <a:spcPct val="0"/>
              </a:spcBef>
              <a:buFontTx/>
              <a:buChar char="-"/>
            </a:pPr>
            <a:r>
              <a:rPr lang="en-US" b="1" dirty="0" smtClean="0"/>
              <a:t>GPS: ?</a:t>
            </a:r>
          </a:p>
          <a:p>
            <a:pPr marL="171450" indent="-171450" eaLnBrk="1" hangingPunct="1">
              <a:spcBef>
                <a:spcPct val="0"/>
              </a:spcBef>
              <a:buFontTx/>
              <a:buChar char="-"/>
            </a:pPr>
            <a:r>
              <a:rPr lang="en-US" b="1" dirty="0" smtClean="0"/>
              <a:t>USGS:</a:t>
            </a:r>
            <a:r>
              <a:rPr lang="en-US" b="1" baseline="0" dirty="0" smtClean="0"/>
              <a:t> 3 m resolution</a:t>
            </a:r>
          </a:p>
          <a:p>
            <a:pPr marL="171450" indent="-171450" eaLnBrk="1" hangingPunct="1">
              <a:spcBef>
                <a:spcPct val="0"/>
              </a:spcBef>
              <a:buFontTx/>
              <a:buChar char="-"/>
            </a:pPr>
            <a:r>
              <a:rPr lang="en-US" b="1" baseline="0" dirty="0" smtClean="0"/>
              <a:t>Google: 20 m resolution</a:t>
            </a:r>
            <a:endParaRPr lang="en-US" b="1" dirty="0" smtClean="0"/>
          </a:p>
          <a:p>
            <a:pPr eaLnBrk="1" hangingPunct="1">
              <a:spcBef>
                <a:spcPct val="0"/>
              </a:spcBef>
            </a:pPr>
            <a:endParaRPr lang="en-US" dirty="0" smtClean="0"/>
          </a:p>
          <a:p>
            <a:pPr eaLnBrk="1" hangingPunct="1">
              <a:spcBef>
                <a:spcPct val="0"/>
              </a:spcBef>
            </a:pPr>
            <a:r>
              <a:rPr lang="en-US" dirty="0" smtClean="0"/>
              <a:t>Pressure sensor: we use the international barometric formula to calculate elevation from barometric pressure. The error is within 2 meters. We attempt to use USGS or Google</a:t>
            </a:r>
            <a:r>
              <a:rPr lang="en-US" baseline="0" dirty="0" smtClean="0"/>
              <a:t> elevation service to replace the pressure sensor.</a:t>
            </a:r>
            <a:endParaRPr lang="en-US" dirty="0" smtClean="0"/>
          </a:p>
          <a:p>
            <a:pPr eaLnBrk="1" hangingPunct="1">
              <a:spcBef>
                <a:spcPct val="0"/>
              </a:spcBef>
            </a:pPr>
            <a:r>
              <a:rPr lang="en-US" dirty="0" smtClean="0"/>
              <a:t> </a:t>
            </a:r>
          </a:p>
          <a:p>
            <a:pPr eaLnBrk="1" hangingPunct="1">
              <a:spcBef>
                <a:spcPct val="0"/>
              </a:spcBef>
            </a:pPr>
            <a:r>
              <a:rPr lang="en-US" dirty="0" smtClean="0"/>
              <a:t>Meanwhile, GPS also can provide</a:t>
            </a:r>
            <a:r>
              <a:rPr lang="en-US" baseline="0" dirty="0" smtClean="0"/>
              <a:t> elevation information but with much lower accuracy than USGS and Google.</a:t>
            </a:r>
            <a:endParaRPr lang="en-US" dirty="0" smtClean="0"/>
          </a:p>
          <a:p>
            <a:pPr eaLnBrk="1" hangingPunct="1">
              <a:spcBef>
                <a:spcPct val="0"/>
              </a:spcBef>
            </a:pPr>
            <a:endParaRPr lang="en-US" dirty="0" smtClean="0"/>
          </a:p>
          <a:p>
            <a:pPr eaLnBrk="1" hangingPunct="1">
              <a:spcBef>
                <a:spcPct val="0"/>
              </a:spcBef>
            </a:pPr>
            <a:r>
              <a:rPr lang="en-US" b="1" dirty="0" smtClean="0"/>
              <a:t>USGS: </a:t>
            </a:r>
            <a:r>
              <a:rPr lang="en-US" dirty="0" smtClean="0"/>
              <a:t>provide a </a:t>
            </a:r>
            <a:r>
              <a:rPr lang="en-US" b="1" dirty="0" smtClean="0"/>
              <a:t>http interface to request elevation</a:t>
            </a:r>
            <a:r>
              <a:rPr lang="en-US" dirty="0" smtClean="0"/>
              <a:t>. Its datasets cover all the United States with 10-meter resolution </a:t>
            </a:r>
            <a:r>
              <a:rPr lang="en-US" b="1" dirty="0" smtClean="0"/>
              <a:t>and 3-meter resolution for most of the densely </a:t>
            </a:r>
            <a:r>
              <a:rPr lang="en-US" dirty="0" smtClean="0"/>
              <a:t>populated areas. For example, USGS provides 3-meter resolution in the Baltimore metropolitan area.</a:t>
            </a:r>
          </a:p>
          <a:p>
            <a:pPr eaLnBrk="1" hangingPunct="1">
              <a:spcBef>
                <a:spcPct val="0"/>
              </a:spcBef>
            </a:pPr>
            <a:endParaRPr lang="en-US" dirty="0" smtClean="0"/>
          </a:p>
          <a:p>
            <a:pPr eaLnBrk="1" hangingPunct="1">
              <a:spcBef>
                <a:spcPct val="0"/>
              </a:spcBef>
            </a:pPr>
            <a:r>
              <a:rPr lang="en-US" dirty="0" smtClean="0"/>
              <a:t>Google Elevation: only provides </a:t>
            </a:r>
            <a:r>
              <a:rPr lang="en-US" b="1" dirty="0" smtClean="0"/>
              <a:t>a 20-meter resolution for the </a:t>
            </a:r>
            <a:r>
              <a:rPr lang="en-US" dirty="0" smtClean="0"/>
              <a:t>same area.</a:t>
            </a:r>
          </a:p>
          <a:p>
            <a:pPr eaLnBrk="1" hangingPunct="1">
              <a:spcBef>
                <a:spcPct val="0"/>
              </a:spcBef>
            </a:pPr>
            <a:endParaRPr lang="en-US" dirty="0" smtClean="0"/>
          </a:p>
          <a:p>
            <a:pPr eaLnBrk="1" hangingPunct="1">
              <a:spcBef>
                <a:spcPct val="0"/>
              </a:spcBef>
            </a:pPr>
            <a:r>
              <a:rPr lang="en-US" dirty="0" smtClean="0"/>
              <a:t>So we try all these elevation providers in a sample path, as shown in the left figure, it is evident that the elevation estimates from the pressure sensor, USGS, and Google are close to each other, while the </a:t>
            </a:r>
            <a:r>
              <a:rPr lang="en-US" b="1" dirty="0" smtClean="0"/>
              <a:t>directly measured GPS estimates are both and order of magnitude less accurate and precise.</a:t>
            </a:r>
          </a:p>
          <a:p>
            <a:pPr eaLnBrk="1" hangingPunct="1">
              <a:spcBef>
                <a:spcPct val="0"/>
              </a:spcBef>
            </a:pPr>
            <a:endParaRPr lang="en-US" dirty="0" smtClean="0"/>
          </a:p>
          <a:p>
            <a:pPr eaLnBrk="1" hangingPunct="1">
              <a:spcBef>
                <a:spcPct val="0"/>
              </a:spcBef>
            </a:pPr>
            <a:r>
              <a:rPr lang="en-US" dirty="0" smtClean="0"/>
              <a:t>The most interesting part of this path is around the middle of the trip when the biker crossed a 10-meter long bridge. Let’s zoom in to see it.</a:t>
            </a:r>
          </a:p>
          <a:p>
            <a:pPr eaLnBrk="1" hangingPunct="1">
              <a:spcBef>
                <a:spcPct val="0"/>
              </a:spcBef>
            </a:pPr>
            <a:endParaRPr lang="en-US" dirty="0" smtClean="0"/>
          </a:p>
          <a:p>
            <a:pPr eaLnBrk="1" hangingPunct="1">
              <a:spcBef>
                <a:spcPct val="0"/>
              </a:spcBef>
            </a:pPr>
            <a:r>
              <a:rPr lang="en-US" dirty="0" smtClean="0"/>
              <a:t>Obviously these there elevation estimates do not match. Why? </a:t>
            </a:r>
            <a:r>
              <a:rPr lang="en-US" b="1" dirty="0" smtClean="0"/>
              <a:t>Here, the elevation from the pressure sensor shows the real elevation.</a:t>
            </a:r>
            <a:r>
              <a:rPr lang="en-US" dirty="0" smtClean="0"/>
              <a:t> But </a:t>
            </a:r>
            <a:r>
              <a:rPr lang="en-US" b="1" dirty="0" smtClean="0"/>
              <a:t>USGS and Google provides the elevation of the terrain – i.e., the riverbed under the bridge </a:t>
            </a:r>
            <a:r>
              <a:rPr lang="en-US" dirty="0" smtClean="0"/>
              <a:t>-- not the road on the bridge. In addition, the elevation from Google are particularly inaccurate in this location due to the averaging effect generated by the database’s low resolution.</a:t>
            </a:r>
          </a:p>
          <a:p>
            <a:pPr eaLnBrk="1" hangingPunct="1">
              <a:spcBef>
                <a:spcPct val="0"/>
              </a:spcBef>
            </a:pPr>
            <a:endParaRPr lang="en-US" dirty="0" smtClean="0"/>
          </a:p>
          <a:p>
            <a:pPr eaLnBrk="1" hangingPunct="1">
              <a:spcBef>
                <a:spcPct val="0"/>
              </a:spcBef>
            </a:pPr>
            <a:r>
              <a:rPr lang="en-US" dirty="0" smtClean="0"/>
              <a:t>The example shows if we want to </a:t>
            </a:r>
            <a:r>
              <a:rPr lang="en-US" b="1" dirty="0" smtClean="0"/>
              <a:t>get the same quality of elevation as pressure sensor, we have to do some post-processing on USGS or Google elevation</a:t>
            </a:r>
            <a:r>
              <a:rPr lang="en-US" dirty="0" smtClean="0"/>
              <a:t>, especially to fix bridge error</a:t>
            </a:r>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5D166-6603-48AD-B3FD-78A7AF81A3F6}" type="slidenum">
              <a:rPr lang="en-US" smtClean="0"/>
              <a:pPr eaLnBrk="1" hangingPunct="1"/>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b="1" dirty="0" smtClean="0"/>
              <a:t>Pressure: error within 2 m</a:t>
            </a:r>
          </a:p>
          <a:p>
            <a:pPr marL="171450" indent="-171450" eaLnBrk="1" hangingPunct="1">
              <a:spcBef>
                <a:spcPct val="0"/>
              </a:spcBef>
              <a:buFontTx/>
              <a:buChar char="-"/>
            </a:pPr>
            <a:r>
              <a:rPr lang="en-US" b="1" dirty="0" smtClean="0"/>
              <a:t>GPS: ?</a:t>
            </a:r>
          </a:p>
          <a:p>
            <a:pPr marL="171450" indent="-171450" eaLnBrk="1" hangingPunct="1">
              <a:spcBef>
                <a:spcPct val="0"/>
              </a:spcBef>
              <a:buFontTx/>
              <a:buChar char="-"/>
            </a:pPr>
            <a:r>
              <a:rPr lang="en-US" b="1" dirty="0" smtClean="0"/>
              <a:t>USGS:</a:t>
            </a:r>
            <a:r>
              <a:rPr lang="en-US" b="1" baseline="0" dirty="0" smtClean="0"/>
              <a:t> 3 m resolution</a:t>
            </a:r>
          </a:p>
          <a:p>
            <a:pPr marL="171450" indent="-171450" eaLnBrk="1" hangingPunct="1">
              <a:spcBef>
                <a:spcPct val="0"/>
              </a:spcBef>
              <a:buFontTx/>
              <a:buChar char="-"/>
            </a:pPr>
            <a:r>
              <a:rPr lang="en-US" b="1" baseline="0" dirty="0" smtClean="0"/>
              <a:t>Google: 20 m resolution</a:t>
            </a:r>
            <a:endParaRPr lang="en-US" b="1" dirty="0" smtClean="0"/>
          </a:p>
          <a:p>
            <a:pPr eaLnBrk="1" hangingPunct="1">
              <a:spcBef>
                <a:spcPct val="0"/>
              </a:spcBef>
            </a:pPr>
            <a:endParaRPr lang="en-US" dirty="0" smtClean="0"/>
          </a:p>
          <a:p>
            <a:pPr eaLnBrk="1" hangingPunct="1">
              <a:spcBef>
                <a:spcPct val="0"/>
              </a:spcBef>
            </a:pPr>
            <a:r>
              <a:rPr lang="en-US" dirty="0" smtClean="0"/>
              <a:t>Pressure sensor: we use the international barometric formula to calculate elevation from barometric pressure. The error is within 2 meters. We attempt to use USGS or Google</a:t>
            </a:r>
            <a:r>
              <a:rPr lang="en-US" baseline="0" dirty="0" smtClean="0"/>
              <a:t> elevation service to replace the pressure sensor.</a:t>
            </a:r>
            <a:endParaRPr lang="en-US" dirty="0" smtClean="0"/>
          </a:p>
          <a:p>
            <a:pPr eaLnBrk="1" hangingPunct="1">
              <a:spcBef>
                <a:spcPct val="0"/>
              </a:spcBef>
            </a:pPr>
            <a:r>
              <a:rPr lang="en-US" dirty="0" smtClean="0"/>
              <a:t> </a:t>
            </a:r>
          </a:p>
          <a:p>
            <a:pPr eaLnBrk="1" hangingPunct="1">
              <a:spcBef>
                <a:spcPct val="0"/>
              </a:spcBef>
            </a:pPr>
            <a:r>
              <a:rPr lang="en-US" dirty="0" smtClean="0"/>
              <a:t>Meanwhile, GPS also can provide</a:t>
            </a:r>
            <a:r>
              <a:rPr lang="en-US" baseline="0" dirty="0" smtClean="0"/>
              <a:t> elevation information but with much lower accuracy than USGS and Google.</a:t>
            </a:r>
            <a:endParaRPr lang="en-US" dirty="0" smtClean="0"/>
          </a:p>
          <a:p>
            <a:pPr eaLnBrk="1" hangingPunct="1">
              <a:spcBef>
                <a:spcPct val="0"/>
              </a:spcBef>
            </a:pPr>
            <a:endParaRPr lang="en-US" dirty="0" smtClean="0"/>
          </a:p>
          <a:p>
            <a:pPr eaLnBrk="1" hangingPunct="1">
              <a:spcBef>
                <a:spcPct val="0"/>
              </a:spcBef>
            </a:pPr>
            <a:r>
              <a:rPr lang="en-US" b="1" dirty="0" smtClean="0"/>
              <a:t>USGS: </a:t>
            </a:r>
            <a:r>
              <a:rPr lang="en-US" dirty="0" smtClean="0"/>
              <a:t>provide a </a:t>
            </a:r>
            <a:r>
              <a:rPr lang="en-US" b="1" dirty="0" smtClean="0"/>
              <a:t>http interface to request elevation</a:t>
            </a:r>
            <a:r>
              <a:rPr lang="en-US" dirty="0" smtClean="0"/>
              <a:t>. Its datasets cover all the United States with 10-meter resolution </a:t>
            </a:r>
            <a:r>
              <a:rPr lang="en-US" b="1" dirty="0" smtClean="0"/>
              <a:t>and 3-meter resolution for most of the densely </a:t>
            </a:r>
            <a:r>
              <a:rPr lang="en-US" dirty="0" smtClean="0"/>
              <a:t>populated areas. For example, USGS provides 3-meter resolution in the Baltimore metropolitan area.</a:t>
            </a:r>
          </a:p>
          <a:p>
            <a:pPr eaLnBrk="1" hangingPunct="1">
              <a:spcBef>
                <a:spcPct val="0"/>
              </a:spcBef>
            </a:pPr>
            <a:endParaRPr lang="en-US" dirty="0" smtClean="0"/>
          </a:p>
          <a:p>
            <a:pPr eaLnBrk="1" hangingPunct="1">
              <a:spcBef>
                <a:spcPct val="0"/>
              </a:spcBef>
            </a:pPr>
            <a:r>
              <a:rPr lang="en-US" dirty="0" smtClean="0"/>
              <a:t>Google Elevation: only provides </a:t>
            </a:r>
            <a:r>
              <a:rPr lang="en-US" b="1" dirty="0" smtClean="0"/>
              <a:t>a 20-meter resolution for the </a:t>
            </a:r>
            <a:r>
              <a:rPr lang="en-US" dirty="0" smtClean="0"/>
              <a:t>same area.</a:t>
            </a:r>
          </a:p>
          <a:p>
            <a:pPr eaLnBrk="1" hangingPunct="1">
              <a:spcBef>
                <a:spcPct val="0"/>
              </a:spcBef>
            </a:pPr>
            <a:endParaRPr lang="en-US" dirty="0" smtClean="0"/>
          </a:p>
          <a:p>
            <a:pPr eaLnBrk="1" hangingPunct="1">
              <a:spcBef>
                <a:spcPct val="0"/>
              </a:spcBef>
            </a:pPr>
            <a:r>
              <a:rPr lang="en-US" dirty="0" smtClean="0"/>
              <a:t>So we try all these elevation providers in a sample path, as shown in the left figure, it is evident that the elevation estimates from the pressure sensor, USGS, and Google are close to each other, while the </a:t>
            </a:r>
            <a:r>
              <a:rPr lang="en-US" b="1" dirty="0" smtClean="0"/>
              <a:t>directly measured GPS estimates are both and order of magnitude less accurate and precise.</a:t>
            </a:r>
          </a:p>
          <a:p>
            <a:pPr eaLnBrk="1" hangingPunct="1">
              <a:spcBef>
                <a:spcPct val="0"/>
              </a:spcBef>
            </a:pPr>
            <a:endParaRPr lang="en-US" dirty="0" smtClean="0"/>
          </a:p>
          <a:p>
            <a:pPr eaLnBrk="1" hangingPunct="1">
              <a:spcBef>
                <a:spcPct val="0"/>
              </a:spcBef>
            </a:pPr>
            <a:r>
              <a:rPr lang="en-US" dirty="0" smtClean="0"/>
              <a:t>The most interesting part of this path is around the middle of the trip when the biker crossed a 10-meter long bridge. Let’s zoom in to see it.</a:t>
            </a:r>
          </a:p>
          <a:p>
            <a:pPr eaLnBrk="1" hangingPunct="1">
              <a:spcBef>
                <a:spcPct val="0"/>
              </a:spcBef>
            </a:pPr>
            <a:endParaRPr lang="en-US" dirty="0" smtClean="0"/>
          </a:p>
          <a:p>
            <a:pPr eaLnBrk="1" hangingPunct="1">
              <a:spcBef>
                <a:spcPct val="0"/>
              </a:spcBef>
            </a:pPr>
            <a:r>
              <a:rPr lang="en-US" dirty="0" smtClean="0"/>
              <a:t>Obviously these there elevation estimates do not match. Why? </a:t>
            </a:r>
            <a:r>
              <a:rPr lang="en-US" b="1" dirty="0" smtClean="0"/>
              <a:t>Here, the elevation from the pressure sensor shows the real elevation.</a:t>
            </a:r>
            <a:r>
              <a:rPr lang="en-US" dirty="0" smtClean="0"/>
              <a:t> But </a:t>
            </a:r>
            <a:r>
              <a:rPr lang="en-US" b="1" dirty="0" smtClean="0"/>
              <a:t>USGS and Google provides the elevation of the terrain – i.e., the riverbed under the bridge </a:t>
            </a:r>
            <a:r>
              <a:rPr lang="en-US" dirty="0" smtClean="0"/>
              <a:t>-- not the road on the bridge. In addition, the elevation from Google are particularly inaccurate in this location due to the averaging effect generated by the database’s low resolution.</a:t>
            </a:r>
          </a:p>
          <a:p>
            <a:pPr eaLnBrk="1" hangingPunct="1">
              <a:spcBef>
                <a:spcPct val="0"/>
              </a:spcBef>
            </a:pPr>
            <a:endParaRPr lang="en-US" dirty="0" smtClean="0"/>
          </a:p>
          <a:p>
            <a:pPr eaLnBrk="1" hangingPunct="1">
              <a:spcBef>
                <a:spcPct val="0"/>
              </a:spcBef>
            </a:pPr>
            <a:r>
              <a:rPr lang="en-US" dirty="0" smtClean="0"/>
              <a:t>The example shows if we want to </a:t>
            </a:r>
            <a:r>
              <a:rPr lang="en-US" b="1" dirty="0" smtClean="0"/>
              <a:t>get the same quality of elevation as pressure sensor, we have to do some post-processing on USGS or Google elevation</a:t>
            </a:r>
            <a:r>
              <a:rPr lang="en-US" dirty="0" smtClean="0"/>
              <a:t>, especially to fix bridge error</a:t>
            </a:r>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5D166-6603-48AD-B3FD-78A7AF81A3F6}" type="slidenum">
              <a:rPr lang="en-US" smtClean="0"/>
              <a:pPr eaLnBrk="1" hangingPunct="1"/>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b="1" dirty="0" smtClean="0"/>
              <a:t>Pressure: error within 2 m</a:t>
            </a:r>
          </a:p>
          <a:p>
            <a:pPr marL="171450" indent="-171450" eaLnBrk="1" hangingPunct="1">
              <a:spcBef>
                <a:spcPct val="0"/>
              </a:spcBef>
              <a:buFontTx/>
              <a:buChar char="-"/>
            </a:pPr>
            <a:r>
              <a:rPr lang="en-US" b="1" dirty="0" smtClean="0"/>
              <a:t>GPS: ?</a:t>
            </a:r>
          </a:p>
          <a:p>
            <a:pPr marL="171450" indent="-171450" eaLnBrk="1" hangingPunct="1">
              <a:spcBef>
                <a:spcPct val="0"/>
              </a:spcBef>
              <a:buFontTx/>
              <a:buChar char="-"/>
            </a:pPr>
            <a:r>
              <a:rPr lang="en-US" b="1" dirty="0" smtClean="0"/>
              <a:t>USGS:</a:t>
            </a:r>
            <a:r>
              <a:rPr lang="en-US" b="1" baseline="0" dirty="0" smtClean="0"/>
              <a:t> 3 m resolution</a:t>
            </a:r>
          </a:p>
          <a:p>
            <a:pPr marL="171450" indent="-171450" eaLnBrk="1" hangingPunct="1">
              <a:spcBef>
                <a:spcPct val="0"/>
              </a:spcBef>
              <a:buFontTx/>
              <a:buChar char="-"/>
            </a:pPr>
            <a:r>
              <a:rPr lang="en-US" b="1" baseline="0" dirty="0" smtClean="0"/>
              <a:t>Google: 20 m resolution</a:t>
            </a:r>
            <a:endParaRPr lang="en-US" b="1" dirty="0" smtClean="0"/>
          </a:p>
          <a:p>
            <a:pPr eaLnBrk="1" hangingPunct="1">
              <a:spcBef>
                <a:spcPct val="0"/>
              </a:spcBef>
            </a:pPr>
            <a:endParaRPr lang="en-US" dirty="0" smtClean="0"/>
          </a:p>
          <a:p>
            <a:pPr eaLnBrk="1" hangingPunct="1">
              <a:spcBef>
                <a:spcPct val="0"/>
              </a:spcBef>
            </a:pPr>
            <a:r>
              <a:rPr lang="en-US" dirty="0" smtClean="0"/>
              <a:t>Pressure sensor: we use the international barometric formula to calculate elevation from barometric pressure. The error is within 2 meters. We attempt to use USGS or Google</a:t>
            </a:r>
            <a:r>
              <a:rPr lang="en-US" baseline="0" dirty="0" smtClean="0"/>
              <a:t> elevation service to replace the pressure sensor.</a:t>
            </a:r>
            <a:endParaRPr lang="en-US" dirty="0" smtClean="0"/>
          </a:p>
          <a:p>
            <a:pPr eaLnBrk="1" hangingPunct="1">
              <a:spcBef>
                <a:spcPct val="0"/>
              </a:spcBef>
            </a:pPr>
            <a:r>
              <a:rPr lang="en-US" dirty="0" smtClean="0"/>
              <a:t> </a:t>
            </a:r>
          </a:p>
          <a:p>
            <a:pPr eaLnBrk="1" hangingPunct="1">
              <a:spcBef>
                <a:spcPct val="0"/>
              </a:spcBef>
            </a:pPr>
            <a:r>
              <a:rPr lang="en-US" dirty="0" smtClean="0"/>
              <a:t>Meanwhile, GPS also can provide</a:t>
            </a:r>
            <a:r>
              <a:rPr lang="en-US" baseline="0" dirty="0" smtClean="0"/>
              <a:t> elevation information but with much lower accuracy than USGS and Google.</a:t>
            </a:r>
            <a:endParaRPr lang="en-US" dirty="0" smtClean="0"/>
          </a:p>
          <a:p>
            <a:pPr eaLnBrk="1" hangingPunct="1">
              <a:spcBef>
                <a:spcPct val="0"/>
              </a:spcBef>
            </a:pPr>
            <a:endParaRPr lang="en-US" dirty="0" smtClean="0"/>
          </a:p>
          <a:p>
            <a:pPr eaLnBrk="1" hangingPunct="1">
              <a:spcBef>
                <a:spcPct val="0"/>
              </a:spcBef>
            </a:pPr>
            <a:r>
              <a:rPr lang="en-US" b="1" dirty="0" smtClean="0"/>
              <a:t>USGS: </a:t>
            </a:r>
            <a:r>
              <a:rPr lang="en-US" dirty="0" smtClean="0"/>
              <a:t>provide a </a:t>
            </a:r>
            <a:r>
              <a:rPr lang="en-US" b="1" dirty="0" smtClean="0"/>
              <a:t>http interface to request elevation</a:t>
            </a:r>
            <a:r>
              <a:rPr lang="en-US" dirty="0" smtClean="0"/>
              <a:t>. Its datasets cover all the United States with 10-meter resolution </a:t>
            </a:r>
            <a:r>
              <a:rPr lang="en-US" b="1" dirty="0" smtClean="0"/>
              <a:t>and 3-meter resolution for most of the densely </a:t>
            </a:r>
            <a:r>
              <a:rPr lang="en-US" dirty="0" smtClean="0"/>
              <a:t>populated areas. For example, USGS provides 3-meter resolution in the Baltimore metropolitan area.</a:t>
            </a:r>
          </a:p>
          <a:p>
            <a:pPr eaLnBrk="1" hangingPunct="1">
              <a:spcBef>
                <a:spcPct val="0"/>
              </a:spcBef>
            </a:pPr>
            <a:endParaRPr lang="en-US" dirty="0" smtClean="0"/>
          </a:p>
          <a:p>
            <a:pPr eaLnBrk="1" hangingPunct="1">
              <a:spcBef>
                <a:spcPct val="0"/>
              </a:spcBef>
            </a:pPr>
            <a:r>
              <a:rPr lang="en-US" dirty="0" smtClean="0"/>
              <a:t>Google Elevation: only provides </a:t>
            </a:r>
            <a:r>
              <a:rPr lang="en-US" b="1" dirty="0" smtClean="0"/>
              <a:t>a 20-meter resolution for the </a:t>
            </a:r>
            <a:r>
              <a:rPr lang="en-US" dirty="0" smtClean="0"/>
              <a:t>same area.</a:t>
            </a:r>
          </a:p>
          <a:p>
            <a:pPr eaLnBrk="1" hangingPunct="1">
              <a:spcBef>
                <a:spcPct val="0"/>
              </a:spcBef>
            </a:pPr>
            <a:endParaRPr lang="en-US" dirty="0" smtClean="0"/>
          </a:p>
          <a:p>
            <a:pPr eaLnBrk="1" hangingPunct="1">
              <a:spcBef>
                <a:spcPct val="0"/>
              </a:spcBef>
            </a:pPr>
            <a:r>
              <a:rPr lang="en-US" dirty="0" smtClean="0"/>
              <a:t>So we try all these elevation providers in a sample path, as shown in the left figure, it is evident that the elevation estimates from the pressure sensor, USGS, and Google are close to each other, while the </a:t>
            </a:r>
            <a:r>
              <a:rPr lang="en-US" b="1" dirty="0" smtClean="0"/>
              <a:t>directly measured GPS estimates are both and order of magnitude less accurate and precise.</a:t>
            </a:r>
          </a:p>
          <a:p>
            <a:pPr eaLnBrk="1" hangingPunct="1">
              <a:spcBef>
                <a:spcPct val="0"/>
              </a:spcBef>
            </a:pPr>
            <a:endParaRPr lang="en-US" dirty="0" smtClean="0"/>
          </a:p>
          <a:p>
            <a:pPr eaLnBrk="1" hangingPunct="1">
              <a:spcBef>
                <a:spcPct val="0"/>
              </a:spcBef>
            </a:pPr>
            <a:r>
              <a:rPr lang="en-US" dirty="0" smtClean="0"/>
              <a:t>The most interesting part of this path is around the middle of the trip when the biker crossed a 10-meter long bridge. Let’s zoom in to see it.</a:t>
            </a:r>
          </a:p>
          <a:p>
            <a:pPr eaLnBrk="1" hangingPunct="1">
              <a:spcBef>
                <a:spcPct val="0"/>
              </a:spcBef>
            </a:pPr>
            <a:endParaRPr lang="en-US" dirty="0" smtClean="0"/>
          </a:p>
          <a:p>
            <a:pPr eaLnBrk="1" hangingPunct="1">
              <a:spcBef>
                <a:spcPct val="0"/>
              </a:spcBef>
            </a:pPr>
            <a:r>
              <a:rPr lang="en-US" dirty="0" smtClean="0"/>
              <a:t>Obviously these there elevation estimates do not match. Why? </a:t>
            </a:r>
            <a:r>
              <a:rPr lang="en-US" b="1" dirty="0" smtClean="0"/>
              <a:t>Here, the elevation from the pressure sensor shows the real elevation.</a:t>
            </a:r>
            <a:r>
              <a:rPr lang="en-US" dirty="0" smtClean="0"/>
              <a:t> But </a:t>
            </a:r>
            <a:r>
              <a:rPr lang="en-US" b="1" dirty="0" smtClean="0"/>
              <a:t>USGS and Google provides the elevation of the terrain – i.e., the riverbed under the bridge </a:t>
            </a:r>
            <a:r>
              <a:rPr lang="en-US" dirty="0" smtClean="0"/>
              <a:t>-- not the road on the bridge. In addition, the elevation from Google are particularly inaccurate in this location due to the averaging effect generated by the database’s low resolution.</a:t>
            </a:r>
          </a:p>
          <a:p>
            <a:pPr eaLnBrk="1" hangingPunct="1">
              <a:spcBef>
                <a:spcPct val="0"/>
              </a:spcBef>
            </a:pPr>
            <a:endParaRPr lang="en-US" dirty="0" smtClean="0"/>
          </a:p>
          <a:p>
            <a:pPr eaLnBrk="1" hangingPunct="1">
              <a:spcBef>
                <a:spcPct val="0"/>
              </a:spcBef>
            </a:pPr>
            <a:r>
              <a:rPr lang="en-US" dirty="0" smtClean="0"/>
              <a:t>The example shows if we want to </a:t>
            </a:r>
            <a:r>
              <a:rPr lang="en-US" b="1" dirty="0" smtClean="0"/>
              <a:t>get the same quality of elevation as pressure sensor, we have to do some post-processing on USGS or Google elevation</a:t>
            </a:r>
            <a:r>
              <a:rPr lang="en-US" dirty="0" smtClean="0"/>
              <a:t>, especially to fix bridge error</a:t>
            </a:r>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5D166-6603-48AD-B3FD-78A7AF81A3F6}" type="slidenum">
              <a:rPr lang="en-US" smtClean="0"/>
              <a:pPr eaLnBrk="1" hangingPunct="1"/>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after fitting and smoothing, </a:t>
            </a:r>
            <a:r>
              <a:rPr lang="en-US" baseline="0" dirty="0" err="1" smtClean="0"/>
              <a:t>usgs</a:t>
            </a:r>
            <a:r>
              <a:rPr lang="en-US" baseline="0" dirty="0" smtClean="0"/>
              <a:t> can match the elevation from pressure sensor. But due to the low quality of </a:t>
            </a:r>
            <a:r>
              <a:rPr lang="en-US" baseline="0" dirty="0" err="1" smtClean="0"/>
              <a:t>google</a:t>
            </a:r>
            <a:r>
              <a:rPr lang="en-US" baseline="0" dirty="0" smtClean="0"/>
              <a:t> elevation, the fitted and smoothed results for </a:t>
            </a:r>
            <a:r>
              <a:rPr lang="en-US" baseline="0" dirty="0" err="1" smtClean="0"/>
              <a:t>google</a:t>
            </a:r>
            <a:r>
              <a:rPr lang="en-US" baseline="0" dirty="0" smtClean="0"/>
              <a:t> is not that good.</a:t>
            </a:r>
            <a:endParaRPr lang="en-US" dirty="0" smtClean="0"/>
          </a:p>
          <a:p>
            <a:endParaRPr lang="en-US" dirty="0" smtClean="0"/>
          </a:p>
          <a:p>
            <a:endParaRPr lang="en-US" dirty="0" smtClean="0"/>
          </a:p>
          <a:p>
            <a:r>
              <a:rPr lang="en-US" dirty="0" smtClean="0"/>
              <a:t>To minimize the elevation error.</a:t>
            </a:r>
            <a:r>
              <a:rPr lang="en-US" baseline="0" dirty="0" smtClean="0"/>
              <a:t> We introduce two processes:</a:t>
            </a:r>
          </a:p>
          <a:p>
            <a:endParaRPr lang="en-US" baseline="0" dirty="0" smtClean="0"/>
          </a:p>
          <a:p>
            <a:r>
              <a:rPr lang="en-US" baseline="0" dirty="0" smtClean="0"/>
              <a:t>To minimize the GPS error, &lt;longitude, latitude&gt;, we </a:t>
            </a:r>
            <a:r>
              <a:rPr lang="en-US" b="1" baseline="0" dirty="0" smtClean="0"/>
              <a:t>first fit </a:t>
            </a:r>
            <a:r>
              <a:rPr lang="en-US" b="1" baseline="0" dirty="0" err="1" smtClean="0"/>
              <a:t>gps</a:t>
            </a:r>
            <a:r>
              <a:rPr lang="en-US" b="1" baseline="0" dirty="0" smtClean="0"/>
              <a:t> coordinates to the most likely road in </a:t>
            </a:r>
            <a:r>
              <a:rPr lang="en-US" b="1" baseline="0" dirty="0" err="1" smtClean="0"/>
              <a:t>openStreetMap</a:t>
            </a:r>
            <a:r>
              <a:rPr lang="en-US" b="1" baseline="0" dirty="0" smtClean="0"/>
              <a:t>.</a:t>
            </a:r>
          </a:p>
          <a:p>
            <a:endParaRPr lang="en-US" baseline="0" dirty="0" smtClean="0"/>
          </a:p>
          <a:p>
            <a:r>
              <a:rPr lang="en-US" baseline="0" dirty="0" smtClean="0"/>
              <a:t>To fix bridge error, </a:t>
            </a:r>
            <a:r>
              <a:rPr lang="en-US" b="1" baseline="0" dirty="0" smtClean="0"/>
              <a:t>we use a robust local regression method to smooth the elevation traces. </a:t>
            </a:r>
            <a:r>
              <a:rPr lang="en-US" baseline="0" dirty="0" smtClean="0"/>
              <a:t>By using the method,  the weight is not influenced by outliers, i.e., the weight of outliers will be 0.</a:t>
            </a:r>
          </a:p>
        </p:txBody>
      </p:sp>
      <p:sp>
        <p:nvSpPr>
          <p:cNvPr id="4" name="Slide Number Placeholder 3"/>
          <p:cNvSpPr>
            <a:spLocks noGrp="1"/>
          </p:cNvSpPr>
          <p:nvPr>
            <p:ph type="sldNum" sz="quarter" idx="10"/>
          </p:nvPr>
        </p:nvSpPr>
        <p:spPr/>
        <p:txBody>
          <a:bodyPr/>
          <a:lstStyle/>
          <a:p>
            <a:pPr>
              <a:defRPr/>
            </a:pPr>
            <a:fld id="{3C895E8B-16C6-4973-A57E-96E3E438967E}" type="slidenum">
              <a:rPr lang="en-US" smtClean="0"/>
              <a:pPr>
                <a:defRPr/>
              </a:pPr>
              <a:t>47</a:t>
            </a:fld>
            <a:endParaRPr lang="en-US"/>
          </a:p>
        </p:txBody>
      </p:sp>
    </p:spTree>
    <p:extLst>
      <p:ext uri="{BB962C8B-B14F-4D97-AF65-F5344CB8AC3E}">
        <p14:creationId xmlns:p14="http://schemas.microsoft.com/office/powerpoint/2010/main" val="102973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48</a:t>
            </a:fld>
            <a:endParaRPr lang="en-US"/>
          </a:p>
        </p:txBody>
      </p:sp>
    </p:spTree>
    <p:extLst>
      <p:ext uri="{BB962C8B-B14F-4D97-AF65-F5344CB8AC3E}">
        <p14:creationId xmlns:p14="http://schemas.microsoft.com/office/powerpoint/2010/main" val="1729071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34E6CB-AAB7-4310-AF72-18401E27D423}" type="slidenum">
              <a:rPr lang="en-US" smtClean="0"/>
              <a:pPr eaLnBrk="1" hangingPunct="1"/>
              <a:t>49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4BBC-9F9E-AB40-822C-6AD393C637CE}" type="slidenum">
              <a:rPr lang="en-US" smtClean="0"/>
              <a:t>50</a:t>
            </a:fld>
            <a:endParaRPr lang="en-US"/>
          </a:p>
        </p:txBody>
      </p:sp>
    </p:spTree>
    <p:extLst>
      <p:ext uri="{BB962C8B-B14F-4D97-AF65-F5344CB8AC3E}">
        <p14:creationId xmlns:p14="http://schemas.microsoft.com/office/powerpoint/2010/main" val="3940628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(explain RMS here: root mean square error)</a:t>
            </a:r>
          </a:p>
          <a:p>
            <a:pPr eaLnBrk="1" hangingPunct="1">
              <a:spcBef>
                <a:spcPct val="0"/>
              </a:spcBef>
            </a:pPr>
            <a:endParaRPr lang="en-US" dirty="0" smtClean="0"/>
          </a:p>
          <a:p>
            <a:pPr eaLnBrk="1" hangingPunct="1">
              <a:spcBef>
                <a:spcPct val="0"/>
              </a:spcBef>
            </a:pPr>
            <a:r>
              <a:rPr lang="en-US" dirty="0" smtClean="0"/>
              <a:t>After fitting and smoothing, 95% of USGS’s RMS are less than 1.2 m, while 95% of Google Elevation’s RMS are less than 5.4 m.</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64D021-160A-4140-A867-A4B63740D103}" type="slidenum">
              <a:rPr lang="en-US" smtClean="0"/>
              <a:pPr eaLnBrk="1" hangingPunct="1"/>
              <a:t>51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Median</a:t>
            </a:r>
          </a:p>
          <a:p>
            <a:pPr eaLnBrk="1" hangingPunct="1">
              <a:spcBef>
                <a:spcPct val="0"/>
              </a:spcBef>
            </a:pPr>
            <a:endParaRPr lang="en-US" dirty="0" smtClean="0"/>
          </a:p>
          <a:p>
            <a:pPr eaLnBrk="1" hangingPunct="1">
              <a:spcBef>
                <a:spcPct val="0"/>
              </a:spcBef>
            </a:pPr>
            <a:r>
              <a:rPr lang="en-US" dirty="0" smtClean="0"/>
              <a:t>Upper Quartile</a:t>
            </a:r>
          </a:p>
          <a:p>
            <a:pPr eaLnBrk="1" hangingPunct="1">
              <a:spcBef>
                <a:spcPct val="0"/>
              </a:spcBef>
            </a:pPr>
            <a:endParaRPr lang="en-US" dirty="0" smtClean="0"/>
          </a:p>
          <a:p>
            <a:pPr eaLnBrk="1" hangingPunct="1">
              <a:spcBef>
                <a:spcPct val="0"/>
              </a:spcBef>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9F4EFD-5DFB-4D02-80BE-F8BFF8EED42F}" type="slidenum">
              <a:rPr lang="en-US" smtClean="0"/>
              <a:pPr eaLnBrk="1" hangingPunct="1"/>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value to the user will ultimately determine the</a:t>
            </a:r>
          </a:p>
          <a:p>
            <a:r>
              <a:rPr lang="en-US" sz="1200" b="0" i="0" u="none" strike="noStrike" kern="1200" baseline="0" dirty="0" smtClean="0">
                <a:solidFill>
                  <a:schemeClr val="tx1"/>
                </a:solidFill>
                <a:latin typeface="+mn-lt"/>
                <a:ea typeface="+mn-ea"/>
                <a:cs typeface="+mn-cs"/>
              </a:rPr>
              <a:t>technology’s success. BASNs must effectively transmit</a:t>
            </a:r>
          </a:p>
          <a:p>
            <a:r>
              <a:rPr lang="en-US" sz="1200" b="0" i="0" u="none" strike="noStrike" kern="1200" baseline="0" dirty="0" smtClean="0">
                <a:solidFill>
                  <a:schemeClr val="tx1"/>
                </a:solidFill>
                <a:latin typeface="+mn-lt"/>
                <a:ea typeface="+mn-ea"/>
                <a:cs typeface="+mn-cs"/>
              </a:rPr>
              <a:t>and transform sensed phenomena into valuable information</a:t>
            </a:r>
          </a:p>
          <a:p>
            <a:r>
              <a:rPr lang="en-US" sz="1200" b="0" i="0" u="none" strike="noStrike" kern="1200" baseline="0" dirty="0" smtClean="0">
                <a:solidFill>
                  <a:schemeClr val="tx1"/>
                </a:solidFill>
                <a:latin typeface="+mn-lt"/>
                <a:ea typeface="+mn-ea"/>
                <a:cs typeface="+mn-cs"/>
              </a:rPr>
              <a:t>and do so while meeting other system requirements,</a:t>
            </a:r>
          </a:p>
          <a:p>
            <a:r>
              <a:rPr lang="en-US" sz="1200" b="0" i="0" u="none" strike="noStrike" kern="1200" baseline="0" dirty="0" smtClean="0">
                <a:solidFill>
                  <a:schemeClr val="tx1"/>
                </a:solidFill>
                <a:latin typeface="+mn-lt"/>
                <a:ea typeface="+mn-ea"/>
                <a:cs typeface="+mn-cs"/>
              </a:rPr>
              <a:t>such as energy efficiency. A BASN’s value therefore rests</a:t>
            </a:r>
          </a:p>
          <a:p>
            <a:r>
              <a:rPr lang="en-US" sz="1200" b="0" i="0" u="none" strike="noStrike" kern="1200" baseline="0" dirty="0" smtClean="0">
                <a:solidFill>
                  <a:schemeClr val="tx1"/>
                </a:solidFill>
                <a:latin typeface="+mn-lt"/>
                <a:ea typeface="+mn-ea"/>
                <a:cs typeface="+mn-cs"/>
              </a:rPr>
              <a:t>in large part on its ability to selectively process and deliver</a:t>
            </a:r>
          </a:p>
          <a:p>
            <a:r>
              <a:rPr lang="en-US" sz="1200" b="0" i="0" u="none" strike="noStrike" kern="1200" baseline="0" dirty="0" smtClean="0">
                <a:solidFill>
                  <a:schemeClr val="tx1"/>
                </a:solidFill>
                <a:latin typeface="+mn-lt"/>
                <a:ea typeface="+mn-ea"/>
                <a:cs typeface="+mn-cs"/>
              </a:rPr>
              <a:t>information at fidelity levels and rates appropriate to</a:t>
            </a:r>
          </a:p>
          <a:p>
            <a:r>
              <a:rPr lang="en-US" sz="1200" b="0" i="0" u="none" strike="noStrike" kern="1200" baseline="0" dirty="0" smtClean="0">
                <a:solidFill>
                  <a:schemeClr val="tx1"/>
                </a:solidFill>
                <a:latin typeface="+mn-lt"/>
                <a:ea typeface="+mn-ea"/>
                <a:cs typeface="+mn-cs"/>
              </a:rPr>
              <a:t>the data’s destination, whether that is to a runner curious</a:t>
            </a:r>
          </a:p>
          <a:p>
            <a:r>
              <a:rPr lang="en-US" sz="1200" b="0" i="0" u="none" strike="noStrike" kern="1200" baseline="0" dirty="0" smtClean="0">
                <a:solidFill>
                  <a:schemeClr val="tx1"/>
                </a:solidFill>
                <a:latin typeface="+mn-lt"/>
                <a:ea typeface="+mn-ea"/>
                <a:cs typeface="+mn-cs"/>
              </a:rPr>
              <a:t>about her heart rate or a physician needing a patient’s electrocardiogram.</a:t>
            </a:r>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6</a:t>
            </a:fld>
            <a:endParaRPr lang="en-US"/>
          </a:p>
        </p:txBody>
      </p:sp>
    </p:spTree>
    <p:extLst>
      <p:ext uri="{BB962C8B-B14F-4D97-AF65-F5344CB8AC3E}">
        <p14:creationId xmlns:p14="http://schemas.microsoft.com/office/powerpoint/2010/main" val="2934050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the</a:t>
            </a:r>
            <a:r>
              <a:rPr lang="en-US" baseline="0" dirty="0" smtClean="0"/>
              <a:t> figure comes out, explain:</a:t>
            </a:r>
          </a:p>
          <a:p>
            <a:pPr eaLnBrk="1" hangingPunct="1">
              <a:spcBef>
                <a:spcPct val="0"/>
              </a:spcBef>
            </a:pPr>
            <a:r>
              <a:rPr lang="en-US" baseline="0" dirty="0" smtClean="0"/>
              <a:t>	CAD: cadence sensing</a:t>
            </a:r>
          </a:p>
          <a:p>
            <a:pPr eaLnBrk="1" hangingPunct="1">
              <a:spcBef>
                <a:spcPct val="0"/>
              </a:spcBef>
            </a:pPr>
            <a:r>
              <a:rPr lang="en-US" baseline="0" dirty="0" smtClean="0"/>
              <a:t>	TAB: search table</a:t>
            </a:r>
          </a:p>
          <a:p>
            <a:pPr eaLnBrk="1" hangingPunct="1">
              <a:spcBef>
                <a:spcPct val="0"/>
              </a:spcBef>
            </a:pPr>
            <a:r>
              <a:rPr lang="en-US" baseline="0" dirty="0" smtClean="0"/>
              <a:t>	+F: fitting</a:t>
            </a:r>
          </a:p>
          <a:p>
            <a:pPr eaLnBrk="1" hangingPunct="1">
              <a:spcBef>
                <a:spcPct val="0"/>
              </a:spcBef>
            </a:pPr>
            <a:r>
              <a:rPr lang="en-US" baseline="0" dirty="0" smtClean="0"/>
              <a:t>	+S: smoothing</a:t>
            </a:r>
          </a:p>
          <a:p>
            <a:pPr eaLnBrk="1" hangingPunct="1">
              <a:spcBef>
                <a:spcPct val="0"/>
              </a:spcBef>
            </a:pPr>
            <a:r>
              <a:rPr lang="en-US" baseline="0" dirty="0" smtClean="0"/>
              <a:t>	+W: weather information, temperature and wind velocity</a:t>
            </a:r>
            <a:endParaRPr lang="en-US" dirty="0" smtClean="0"/>
          </a:p>
          <a:p>
            <a:pPr eaLnBrk="1" hangingPunct="1">
              <a:spcBef>
                <a:spcPct val="0"/>
              </a:spcBef>
            </a:pPr>
            <a:endParaRPr lang="en-US" dirty="0" smtClean="0"/>
          </a:p>
          <a:p>
            <a:pPr eaLnBrk="1" hangingPunct="1">
              <a:spcBef>
                <a:spcPct val="0"/>
              </a:spcBef>
            </a:pPr>
            <a:r>
              <a:rPr lang="en-US" dirty="0" smtClean="0"/>
              <a:t>Animation 2: Even on a flat route like this</a:t>
            </a:r>
            <a:r>
              <a:rPr lang="en-US" baseline="0" dirty="0" smtClean="0"/>
              <a:t> one</a:t>
            </a:r>
            <a:r>
              <a:rPr lang="en-US" dirty="0" smtClean="0"/>
              <a:t>, the errors from CAD and TAB are more than three times higher than USGS+FSW</a:t>
            </a:r>
          </a:p>
          <a:p>
            <a:pPr eaLnBrk="1" hangingPunct="1">
              <a:spcBef>
                <a:spcPct val="0"/>
              </a:spcBef>
            </a:pPr>
            <a:r>
              <a:rPr lang="en-US" dirty="0" smtClean="0"/>
              <a:t>Animation 3: Google</a:t>
            </a:r>
            <a:r>
              <a:rPr lang="en-US" baseline="0" dirty="0" smtClean="0"/>
              <a:t> does not perform well because of the </a:t>
            </a:r>
            <a:r>
              <a:rPr lang="en-US" b="1" baseline="0" dirty="0" smtClean="0"/>
              <a:t>low elevation resolution</a:t>
            </a:r>
            <a:r>
              <a:rPr lang="en-US" baseline="0" dirty="0" smtClean="0"/>
              <a:t>, causing the elevation to be averaged with the lake.</a:t>
            </a:r>
          </a:p>
          <a:p>
            <a:pPr eaLnBrk="1" hangingPunct="1">
              <a:spcBef>
                <a:spcPct val="0"/>
              </a:spcBef>
            </a:pPr>
            <a:r>
              <a:rPr lang="en-US" baseline="0" dirty="0" smtClean="0"/>
              <a:t>Animation 4: fitting and smoothing processes recover the outliers; and even </a:t>
            </a:r>
            <a:r>
              <a:rPr lang="en-US" b="1" baseline="0" dirty="0" smtClean="0"/>
              <a:t>the wind is not strong during all the trips, the wind correction decreases the variance compared to USGS+FS</a:t>
            </a:r>
            <a:endParaRPr lang="en-US" b="1" dirty="0" smtClean="0"/>
          </a:p>
          <a:p>
            <a:pPr eaLnBrk="1" hangingPunct="1">
              <a:spcBef>
                <a:spcPct val="0"/>
              </a:spcBef>
            </a:pPr>
            <a:endParaRPr lang="en-US" dirty="0" smtClean="0"/>
          </a:p>
          <a:p>
            <a:pPr eaLnBrk="1" hangingPunct="1">
              <a:spcBef>
                <a:spcPct val="0"/>
              </a:spcBef>
            </a:pPr>
            <a:r>
              <a:rPr lang="en-US" dirty="0" smtClean="0"/>
              <a:t>----- Meeting Notes (11/5/12 11:38) -----</a:t>
            </a:r>
          </a:p>
          <a:p>
            <a:pPr eaLnBrk="1" hangingPunct="1">
              <a:spcBef>
                <a:spcPct val="0"/>
              </a:spcBef>
            </a:pPr>
            <a:r>
              <a:rPr lang="en-US" dirty="0" smtClean="0"/>
              <a:t>falt = flat</a:t>
            </a:r>
          </a:p>
          <a:p>
            <a:pPr eaLnBrk="1" hangingPunct="1">
              <a:spcBef>
                <a:spcPct val="0"/>
              </a:spcBef>
            </a:pPr>
            <a:r>
              <a:rPr lang="en-US" dirty="0" smtClean="0"/>
              <a:t>RMS: error is in calories (30 = 30 calorie difference from ground truth, not 30% error)</a:t>
            </a:r>
          </a:p>
          <a:p>
            <a:pPr eaLnBrk="1" hangingPunct="1">
              <a:spcBef>
                <a:spcPct val="0"/>
              </a:spcBef>
            </a:pPr>
            <a:r>
              <a:rPr lang="en-US" dirty="0" smtClean="0"/>
              <a:t>-&gt; TODO: from andong, get absolute number</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54144D-1C3E-4CCE-8E4D-29BEC3CF2AF6}" type="slidenum">
              <a:rPr lang="en-US" smtClean="0"/>
              <a:pPr eaLnBrk="1" hangingPunct="1"/>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Median</a:t>
            </a:r>
          </a:p>
          <a:p>
            <a:pPr eaLnBrk="1" hangingPunct="1">
              <a:spcBef>
                <a:spcPct val="0"/>
              </a:spcBef>
            </a:pPr>
            <a:endParaRPr lang="en-US" smtClean="0"/>
          </a:p>
          <a:p>
            <a:pPr eaLnBrk="1" hangingPunct="1">
              <a:spcBef>
                <a:spcPct val="0"/>
              </a:spcBef>
            </a:pPr>
            <a:r>
              <a:rPr lang="en-US" smtClean="0"/>
              <a:t>Upper Quartile</a:t>
            </a:r>
          </a:p>
          <a:p>
            <a:pPr eaLnBrk="1" hangingPunct="1">
              <a:spcBef>
                <a:spcPct val="0"/>
              </a:spcBef>
            </a:pPr>
            <a:endParaRPr lang="en-US" smtClean="0"/>
          </a:p>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DCC534-8F8D-4ABB-8100-2BD39DDF0A10}" type="slidenum">
              <a:rPr lang="en-US" smtClean="0"/>
              <a:pPr eaLnBrk="1" hangingPunct="1"/>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figure shows both CAD and TAB fail to provide an accurate caloric expenditure estimation for uphill trips, especially CAD.</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7D3CEB-9C6D-418F-BFE2-0274853C0C39}" type="slidenum">
              <a:rPr lang="en-US" smtClean="0"/>
              <a:pPr eaLnBrk="1" hangingPunct="1"/>
              <a:t>55</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TAB:</a:t>
            </a:r>
            <a:r>
              <a:rPr lang="en-US" baseline="0" dirty="0" smtClean="0"/>
              <a:t> overestimate calories in downhill trips</a:t>
            </a:r>
          </a:p>
          <a:p>
            <a:pPr eaLnBrk="1" hangingPunct="1">
              <a:spcBef>
                <a:spcPct val="0"/>
              </a:spcBef>
            </a:pPr>
            <a:endParaRPr lang="en-US" baseline="0" dirty="0" smtClean="0"/>
          </a:p>
          <a:p>
            <a:pPr eaLnBrk="1" hangingPunct="1">
              <a:spcBef>
                <a:spcPct val="0"/>
              </a:spcBef>
            </a:pPr>
            <a:r>
              <a:rPr lang="en-US" baseline="0" dirty="0" smtClean="0"/>
              <a:t>CAD: by sensing pedal speed, CAD avoids to overestimate calorie.</a:t>
            </a:r>
          </a:p>
          <a:p>
            <a:pPr eaLnBrk="1" hangingPunct="1">
              <a:spcBef>
                <a:spcPct val="0"/>
              </a:spcBef>
            </a:pPr>
            <a:endParaRPr lang="en-US" baseline="0" dirty="0" smtClean="0"/>
          </a:p>
          <a:p>
            <a:pPr eaLnBrk="1" hangingPunct="1">
              <a:spcBef>
                <a:spcPct val="0"/>
              </a:spcBef>
            </a:pPr>
            <a:r>
              <a:rPr lang="en-US" baseline="0" dirty="0" smtClean="0"/>
              <a:t>USGS+FSW: still control the errors within a low range. So adapt to both uphill and downhill trips</a:t>
            </a:r>
          </a:p>
          <a:p>
            <a:pPr eaLnBrk="1" hangingPunct="1">
              <a:spcBef>
                <a:spcPct val="0"/>
              </a:spcBef>
            </a:pPr>
            <a:endParaRPr lang="en-US" baseline="0" dirty="0" smtClean="0"/>
          </a:p>
          <a:p>
            <a:r>
              <a:rPr lang="en-US" sz="1200" b="0" i="0" u="none" strike="noStrike" kern="1200" baseline="0" dirty="0" smtClean="0">
                <a:solidFill>
                  <a:schemeClr val="tx1"/>
                </a:solidFill>
                <a:latin typeface="+mn-lt"/>
                <a:ea typeface="+mn-ea"/>
                <a:cs typeface="+mn-cs"/>
              </a:rPr>
              <a:t>We see that although CAD performs best, the power measurement methods</a:t>
            </a:r>
          </a:p>
          <a:p>
            <a:r>
              <a:rPr lang="en-US" sz="1200" b="0" i="0" u="none" strike="noStrike" kern="1200" baseline="0" dirty="0" smtClean="0">
                <a:solidFill>
                  <a:schemeClr val="tx1"/>
                </a:solidFill>
                <a:latin typeface="+mn-lt"/>
                <a:ea typeface="+mn-ea"/>
                <a:cs typeface="+mn-cs"/>
              </a:rPr>
              <a:t>are only slightly worse, illustrating their ability to adapt to both uphill and downhill stretches.</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66275F-A6E6-4918-89E9-C880ECBAAA1A}" type="slidenum">
              <a:rPr lang="en-US" smtClean="0"/>
              <a:pPr eaLnBrk="1" hangingPunct="1"/>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Median</a:t>
            </a:r>
          </a:p>
          <a:p>
            <a:pPr eaLnBrk="1" hangingPunct="1">
              <a:spcBef>
                <a:spcPct val="0"/>
              </a:spcBef>
            </a:pPr>
            <a:endParaRPr lang="en-US" smtClean="0"/>
          </a:p>
          <a:p>
            <a:pPr eaLnBrk="1" hangingPunct="1">
              <a:spcBef>
                <a:spcPct val="0"/>
              </a:spcBef>
            </a:pPr>
            <a:r>
              <a:rPr lang="en-US" smtClean="0"/>
              <a:t>Upper Quartile</a:t>
            </a:r>
          </a:p>
          <a:p>
            <a:pPr eaLnBrk="1" hangingPunct="1">
              <a:spcBef>
                <a:spcPct val="0"/>
              </a:spcBef>
            </a:pPr>
            <a:endParaRPr lang="en-US" smtClean="0"/>
          </a:p>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F00ED2-FE32-44DD-A51B-A18B03D06175}" type="slidenum">
              <a:rPr lang="en-US" smtClean="0"/>
              <a:pPr eaLnBrk="1" hangingPunct="1"/>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Since the surrounding terrain of the route is complicated and</a:t>
            </a:r>
          </a:p>
          <a:p>
            <a:r>
              <a:rPr lang="en-US" sz="1200" b="1" i="0" u="none" strike="noStrike" kern="1200" baseline="0" dirty="0" smtClean="0">
                <a:solidFill>
                  <a:schemeClr val="tx1"/>
                </a:solidFill>
                <a:latin typeface="+mn-lt"/>
                <a:ea typeface="+mn-ea"/>
                <a:cs typeface="+mn-cs"/>
              </a:rPr>
              <a:t>always changing, we see that direct use of the USGS data results</a:t>
            </a:r>
          </a:p>
          <a:p>
            <a:r>
              <a:rPr lang="en-US" sz="1200" b="1" i="0" u="none" strike="noStrike" kern="1200" baseline="0" dirty="0" smtClean="0">
                <a:solidFill>
                  <a:schemeClr val="tx1"/>
                </a:solidFill>
                <a:latin typeface="+mn-lt"/>
                <a:ea typeface="+mn-ea"/>
                <a:cs typeface="+mn-cs"/>
              </a:rPr>
              <a:t>in large errors. However, our fitting method eliminates</a:t>
            </a:r>
          </a:p>
          <a:p>
            <a:r>
              <a:rPr lang="en-US" sz="1200" b="1" i="0" u="none" strike="noStrike" kern="1200" baseline="0" dirty="0" smtClean="0">
                <a:solidFill>
                  <a:schemeClr val="tx1"/>
                </a:solidFill>
                <a:latin typeface="+mn-lt"/>
                <a:ea typeface="+mn-ea"/>
                <a:cs typeface="+mn-cs"/>
              </a:rPr>
              <a:t>most of the errors in this situation.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other hand, Google elevation still does not perform well on this route.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TAB performs surprisingly well because bikers ride both uphill and</a:t>
            </a:r>
          </a:p>
          <a:p>
            <a:r>
              <a:rPr lang="en-US" sz="1200" b="1" i="0" u="none" strike="noStrike" kern="1200" baseline="0" dirty="0" smtClean="0">
                <a:solidFill>
                  <a:schemeClr val="tx1"/>
                </a:solidFill>
                <a:latin typeface="+mn-lt"/>
                <a:ea typeface="+mn-ea"/>
                <a:cs typeface="+mn-cs"/>
              </a:rPr>
              <a:t>downhill on this route resulting in any over- and underestimation</a:t>
            </a:r>
          </a:p>
          <a:p>
            <a:r>
              <a:rPr lang="en-US" sz="1200" b="1" i="0" u="none" strike="noStrike" kern="1200" baseline="0" dirty="0" smtClean="0">
                <a:solidFill>
                  <a:schemeClr val="tx1"/>
                </a:solidFill>
                <a:latin typeface="+mn-lt"/>
                <a:ea typeface="+mn-ea"/>
                <a:cs typeface="+mn-cs"/>
              </a:rPr>
              <a:t>errors canceling each other out.</a:t>
            </a:r>
            <a:endParaRPr lang="en-US" b="1" dirty="0" smtClean="0"/>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D0F4EE-3A93-403A-9663-1F1A2BB7F528}" type="slidenum">
              <a:rPr lang="en-US" smtClean="0"/>
              <a:pPr eaLnBrk="1" hangingPunct="1"/>
              <a:t>58</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Median</a:t>
            </a:r>
          </a:p>
          <a:p>
            <a:pPr eaLnBrk="1" hangingPunct="1">
              <a:spcBef>
                <a:spcPct val="0"/>
              </a:spcBef>
            </a:pPr>
            <a:endParaRPr lang="en-US" smtClean="0"/>
          </a:p>
          <a:p>
            <a:pPr eaLnBrk="1" hangingPunct="1">
              <a:spcBef>
                <a:spcPct val="0"/>
              </a:spcBef>
            </a:pPr>
            <a:r>
              <a:rPr lang="en-US" smtClean="0"/>
              <a:t>Upper Quartile</a:t>
            </a:r>
          </a:p>
          <a:p>
            <a:pPr eaLnBrk="1" hangingPunct="1">
              <a:spcBef>
                <a:spcPct val="0"/>
              </a:spcBef>
            </a:pPr>
            <a:endParaRPr lang="en-US" smtClean="0"/>
          </a:p>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F39CA9-8B3A-4681-88DE-89930EB1D3BB}" type="slidenum">
              <a:rPr lang="en-US" smtClean="0"/>
              <a:pPr eaLnBrk="1" hangingPunct="1"/>
              <a:t>59</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This 1.7 km route passes two bridges, one is 67 meters long and the other</a:t>
            </a:r>
          </a:p>
          <a:p>
            <a:r>
              <a:rPr lang="en-US" sz="1200" b="0" i="0" u="none" strike="noStrike" kern="1200" baseline="0" dirty="0" smtClean="0">
                <a:solidFill>
                  <a:schemeClr val="tx1"/>
                </a:solidFill>
                <a:latin typeface="+mn-lt"/>
                <a:ea typeface="+mn-ea"/>
                <a:cs typeface="+mn-cs"/>
              </a:rPr>
              <a:t>is 140 meters long, with a height difference of 15 meters between</a:t>
            </a:r>
          </a:p>
          <a:p>
            <a:r>
              <a:rPr lang="en-US" sz="1200" b="0" i="0" u="none" strike="noStrike" kern="1200" baseline="0" dirty="0" smtClean="0">
                <a:solidFill>
                  <a:schemeClr val="tx1"/>
                </a:solidFill>
                <a:latin typeface="+mn-lt"/>
                <a:ea typeface="+mn-ea"/>
                <a:cs typeface="+mn-cs"/>
              </a:rPr>
              <a:t>the road and the bottom of the bridge.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this route we have 10 trips driven by 8 bikers. Obviously, without</a:t>
            </a:r>
          </a:p>
          <a:p>
            <a:r>
              <a:rPr lang="en-US" sz="1200" b="0" i="0" u="none" strike="noStrike" kern="1200" baseline="0" dirty="0" smtClean="0">
                <a:solidFill>
                  <a:schemeClr val="tx1"/>
                </a:solidFill>
                <a:latin typeface="+mn-lt"/>
                <a:ea typeface="+mn-ea"/>
                <a:cs typeface="+mn-cs"/>
              </a:rPr>
              <a:t>smoothing, the USGS does not perform well as the figure</a:t>
            </a:r>
          </a:p>
          <a:p>
            <a:r>
              <a:rPr lang="en-US" sz="1200" b="0" i="0" u="none" strike="noStrike" kern="1200" baseline="0" dirty="0" smtClean="0">
                <a:solidFill>
                  <a:schemeClr val="tx1"/>
                </a:solidFill>
                <a:latin typeface="+mn-lt"/>
                <a:ea typeface="+mn-ea"/>
                <a:cs typeface="+mn-cs"/>
              </a:rPr>
              <a:t>shows. Fortunately, our smoothing method corrects most of</a:t>
            </a:r>
          </a:p>
          <a:p>
            <a:r>
              <a:rPr lang="en-US" sz="1200" b="0" i="0" u="none" strike="noStrike" kern="1200" baseline="0" dirty="0" smtClean="0">
                <a:solidFill>
                  <a:schemeClr val="tx1"/>
                </a:solidFill>
                <a:latin typeface="+mn-lt"/>
                <a:ea typeface="+mn-ea"/>
                <a:cs typeface="+mn-cs"/>
              </a:rPr>
              <a:t>the elevation errors without adding additional ones.</a:t>
            </a:r>
            <a:endParaRPr lang="en-US" dirty="0" smtClean="0"/>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83723A-AF2C-4967-A2FA-AC2E7A79E725}" type="slidenum">
              <a:rPr lang="en-US" smtClean="0"/>
              <a:pPr eaLnBrk="1" hangingPunct="1"/>
              <a:t>60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Median decreases</a:t>
            </a:r>
            <a:r>
              <a:rPr lang="en-US" baseline="0" dirty="0" smtClean="0"/>
              <a:t> from 15 to 5</a:t>
            </a:r>
            <a:endParaRPr lang="en-US" dirty="0" smtClean="0"/>
          </a:p>
          <a:p>
            <a:pPr eaLnBrk="1" hangingPunct="1">
              <a:spcBef>
                <a:spcPct val="0"/>
              </a:spcBef>
            </a:pPr>
            <a:endParaRPr lang="en-US" dirty="0" smtClean="0"/>
          </a:p>
          <a:p>
            <a:pPr eaLnBrk="1" hangingPunct="1">
              <a:spcBef>
                <a:spcPct val="0"/>
              </a:spcBef>
            </a:pPr>
            <a:r>
              <a:rPr lang="en-US" dirty="0" smtClean="0"/>
              <a:t>Upper Quartile decreases form 50 to 20</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5ED768-91D2-4980-BEC9-BB782B87A5B8}" type="slidenum">
              <a:rPr lang="en-US" smtClean="0"/>
              <a:pPr eaLnBrk="1" hangingPunct="1"/>
              <a:t>61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order</a:t>
            </a:r>
            <a:r>
              <a:rPr lang="en-US" baseline="0" dirty="0" smtClean="0"/>
              <a:t> to increase the usefulness of our caloric expenditure estimation approach, we investigate the impact of duty-cycling the GPS receiver on caloric expenditure accuracy.</a:t>
            </a:r>
          </a:p>
          <a:p>
            <a:pPr eaLnBrk="1" hangingPunct="1">
              <a:spcBef>
                <a:spcPct val="0"/>
              </a:spcBef>
            </a:pPr>
            <a:endParaRPr lang="en-US" baseline="0" dirty="0" smtClean="0"/>
          </a:p>
          <a:p>
            <a:pPr eaLnBrk="1" hangingPunct="1">
              <a:spcBef>
                <a:spcPct val="0"/>
              </a:spcBef>
            </a:pPr>
            <a:r>
              <a:rPr lang="en-US" baseline="0" dirty="0" smtClean="0"/>
              <a:t>While duty-cycling the GPS means route features lose. To reconstruct the missing bike route points, we consider two cases: </a:t>
            </a:r>
          </a:p>
          <a:p>
            <a:pPr eaLnBrk="1" hangingPunct="1">
              <a:spcBef>
                <a:spcPct val="0"/>
              </a:spcBef>
            </a:pPr>
            <a:endParaRPr lang="en-US" baseline="0" dirty="0" smtClean="0"/>
          </a:p>
          <a:p>
            <a:pPr eaLnBrk="1" hangingPunct="1">
              <a:spcBef>
                <a:spcPct val="0"/>
              </a:spcBef>
            </a:pPr>
            <a:r>
              <a:rPr lang="en-US" baseline="0" dirty="0" smtClean="0"/>
              <a:t>	one is interpolation, i.e., generate missing points by interpolating between known points</a:t>
            </a:r>
          </a:p>
          <a:p>
            <a:pPr eaLnBrk="1" hangingPunct="1">
              <a:spcBef>
                <a:spcPct val="0"/>
              </a:spcBef>
            </a:pPr>
            <a:r>
              <a:rPr lang="en-US" baseline="0" dirty="0" smtClean="0"/>
              <a:t>	one is </a:t>
            </a:r>
            <a:r>
              <a:rPr lang="en-US" baseline="0" dirty="0" err="1" smtClean="0"/>
              <a:t>EnAcq</a:t>
            </a:r>
            <a:r>
              <a:rPr lang="en-US" baseline="0" dirty="0" smtClean="0"/>
              <a:t> algorithm, which is the state-of-the-art map matching and route reconstruction algorithm</a:t>
            </a:r>
          </a:p>
          <a:p>
            <a:pPr eaLnBrk="1" hangingPunct="1">
              <a:spcBef>
                <a:spcPct val="0"/>
              </a:spcBef>
            </a:pPr>
            <a:endParaRPr lang="en-US" baseline="0" dirty="0" smtClean="0"/>
          </a:p>
          <a:p>
            <a:pPr eaLnBrk="1" hangingPunct="1">
              <a:spcBef>
                <a:spcPct val="0"/>
              </a:spcBef>
            </a:pPr>
            <a:r>
              <a:rPr lang="en-US" b="1" baseline="0" dirty="0" smtClean="0"/>
              <a:t>Our simulation shows by using simple interpolation, sampling interval can decrease to 15 seconds. While adopting </a:t>
            </a:r>
            <a:r>
              <a:rPr lang="en-US" b="1" baseline="0" dirty="0" err="1" smtClean="0"/>
              <a:t>EnAcq</a:t>
            </a:r>
            <a:r>
              <a:rPr lang="en-US" b="1" baseline="0" dirty="0" smtClean="0"/>
              <a:t>, sampling interval can decrease to 30 seconds without largely increase RMS.</a:t>
            </a:r>
            <a:endParaRPr lang="en-US" b="1"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108A59-80DC-400D-9702-56D0DCE91831}" type="slidenum">
              <a:rPr lang="en-US" smtClean="0"/>
              <a:pPr eaLnBrk="1" hangingPunct="1"/>
              <a:t>62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area sensor </a:t>
            </a:r>
            <a:r>
              <a:rPr lang="en-US" dirty="0" smtClean="0"/>
              <a:t>networks</a:t>
            </a:r>
            <a:r>
              <a:rPr lang="en-US" baseline="0" dirty="0" smtClean="0"/>
              <a:t> </a:t>
            </a:r>
            <a:r>
              <a:rPr lang="en-US" dirty="0" smtClean="0"/>
              <a:t>(</a:t>
            </a:r>
            <a:r>
              <a:rPr lang="en-US" dirty="0"/>
              <a:t>BASNs), for example, promise novel uses</a:t>
            </a:r>
          </a:p>
          <a:p>
            <a:r>
              <a:rPr lang="en-US" dirty="0"/>
              <a:t>in healthcare, fitness, and entertainment. Each </a:t>
            </a:r>
            <a:r>
              <a:rPr lang="en-US" dirty="0" smtClean="0"/>
              <a:t>BASN</a:t>
            </a:r>
            <a:r>
              <a:rPr lang="en-US" baseline="0" dirty="0" smtClean="0"/>
              <a:t> </a:t>
            </a:r>
            <a:r>
              <a:rPr lang="en-US" dirty="0" smtClean="0"/>
              <a:t>consists </a:t>
            </a:r>
            <a:r>
              <a:rPr lang="en-US" dirty="0"/>
              <a:t>of multiple interconnected nodes on, near, or</a:t>
            </a:r>
          </a:p>
          <a:p>
            <a:r>
              <a:rPr lang="en-US" dirty="0"/>
              <a:t>within a human body, which together provide sensing</a:t>
            </a:r>
            <a:r>
              <a:rPr lang="en-US" dirty="0" smtClean="0"/>
              <a:t>,</a:t>
            </a:r>
            <a:r>
              <a:rPr lang="en-US" baseline="0" dirty="0" smtClean="0"/>
              <a:t> </a:t>
            </a:r>
            <a:r>
              <a:rPr lang="en-US" dirty="0" smtClean="0"/>
              <a:t>processing</a:t>
            </a:r>
            <a:r>
              <a:rPr lang="en-US" dirty="0"/>
              <a:t>, and communication capabilities</a:t>
            </a:r>
            <a:r>
              <a:rPr lang="en-US" dirty="0" smtClean="0"/>
              <a:t>.</a:t>
            </a:r>
          </a:p>
          <a:p>
            <a:endParaRPr lang="en-US" dirty="0"/>
          </a:p>
          <a:p>
            <a:r>
              <a:rPr lang="en-US" dirty="0"/>
              <a:t>Figure 1. A body area sensor network and its environment. A BASN </a:t>
            </a:r>
            <a:r>
              <a:rPr lang="en-US" dirty="0" smtClean="0"/>
              <a:t>can</a:t>
            </a:r>
            <a:r>
              <a:rPr lang="en-US" baseline="0" dirty="0" smtClean="0"/>
              <a:t> </a:t>
            </a:r>
            <a:r>
              <a:rPr lang="en-US" dirty="0" smtClean="0"/>
              <a:t>interact </a:t>
            </a:r>
            <a:r>
              <a:rPr lang="en-US" dirty="0"/>
              <a:t>with existing systems, such as networks in hospitals and retirement</a:t>
            </a:r>
          </a:p>
          <a:p>
            <a:r>
              <a:rPr lang="en-US" dirty="0"/>
              <a:t>communities. Body sensors in BASN nodes provide data to the </a:t>
            </a:r>
            <a:r>
              <a:rPr lang="en-US" dirty="0" smtClean="0"/>
              <a:t>body</a:t>
            </a:r>
            <a:r>
              <a:rPr lang="en-US" baseline="0" dirty="0" smtClean="0"/>
              <a:t> </a:t>
            </a:r>
            <a:r>
              <a:rPr lang="en-US" dirty="0" smtClean="0"/>
              <a:t>aggregator</a:t>
            </a:r>
            <a:r>
              <a:rPr lang="en-US" dirty="0"/>
              <a:t>, which is central to managing body events. Body aggregators</a:t>
            </a:r>
          </a:p>
          <a:p>
            <a:r>
              <a:rPr lang="en-US" dirty="0"/>
              <a:t>perform a multitude of functions, including sensing, fusing data from </a:t>
            </a:r>
            <a:r>
              <a:rPr lang="en-US" dirty="0" smtClean="0"/>
              <a:t>sensors</a:t>
            </a:r>
            <a:r>
              <a:rPr lang="en-US" baseline="0" dirty="0" smtClean="0"/>
              <a:t> </a:t>
            </a:r>
            <a:r>
              <a:rPr lang="en-US" dirty="0" smtClean="0"/>
              <a:t>across </a:t>
            </a:r>
            <a:r>
              <a:rPr lang="en-US" dirty="0"/>
              <a:t>the body, serving as a user interface, and bridging BASNs to higher-</a:t>
            </a:r>
            <a:r>
              <a:rPr lang="en-US" dirty="0" smtClean="0"/>
              <a:t>level</a:t>
            </a:r>
            <a:r>
              <a:rPr lang="en-US" baseline="0" dirty="0" smtClean="0"/>
              <a:t> </a:t>
            </a:r>
            <a:r>
              <a:rPr lang="en-US" dirty="0" smtClean="0"/>
              <a:t>infrastructures </a:t>
            </a:r>
            <a:r>
              <a:rPr lang="en-US" dirty="0"/>
              <a:t>and thus to other stakeholders</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7</a:t>
            </a:fld>
            <a:endParaRPr lang="en-US"/>
          </a:p>
        </p:txBody>
      </p:sp>
    </p:spTree>
    <p:extLst>
      <p:ext uri="{BB962C8B-B14F-4D97-AF65-F5344CB8AC3E}">
        <p14:creationId xmlns:p14="http://schemas.microsoft.com/office/powerpoint/2010/main" val="374680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BASNs will enable </a:t>
            </a:r>
            <a:r>
              <a:rPr lang="en-US" sz="1200" b="0" i="0" u="none" strike="noStrike" kern="1200" baseline="0" dirty="0" err="1" smtClean="0">
                <a:solidFill>
                  <a:schemeClr val="tx1"/>
                </a:solidFill>
                <a:latin typeface="+mn-lt"/>
                <a:ea typeface="+mn-ea"/>
                <a:cs typeface="+mn-cs"/>
              </a:rPr>
              <a:t>telehealth</a:t>
            </a:r>
            <a:r>
              <a:rPr lang="en-US" sz="1200" b="0" i="0" u="none" strike="noStrike" kern="1200" baseline="0" dirty="0" smtClean="0">
                <a:solidFill>
                  <a:schemeClr val="tx1"/>
                </a:solidFill>
                <a:latin typeface="+mn-lt"/>
                <a:ea typeface="+mn-ea"/>
                <a:cs typeface="+mn-cs"/>
              </a:rPr>
              <a:t> applications—medicine</a:t>
            </a:r>
          </a:p>
          <a:p>
            <a:r>
              <a:rPr lang="en-US" sz="1200" b="0" i="0" u="none" strike="noStrike" kern="1200" baseline="0" dirty="0" smtClean="0">
                <a:solidFill>
                  <a:schemeClr val="tx1"/>
                </a:solidFill>
                <a:latin typeface="+mn-lt"/>
                <a:ea typeface="+mn-ea"/>
                <a:cs typeface="+mn-cs"/>
              </a:rPr>
              <a:t>beyond the confines of hospitals and clinics1—and, because</a:t>
            </a:r>
          </a:p>
          <a:p>
            <a:r>
              <a:rPr lang="en-US" sz="1200" b="0" i="0" u="none" strike="noStrike" kern="1200" baseline="0" dirty="0" smtClean="0">
                <a:solidFill>
                  <a:schemeClr val="tx1"/>
                </a:solidFill>
                <a:latin typeface="+mn-lt"/>
                <a:ea typeface="+mn-ea"/>
                <a:cs typeface="+mn-cs"/>
              </a:rPr>
              <a:t>of their human-centricity, will facilitate highly personalized</a:t>
            </a:r>
          </a:p>
          <a:p>
            <a:r>
              <a:rPr lang="en-US" sz="1200" b="0" i="0" u="none" strike="noStrike" kern="1200" baseline="0" dirty="0" smtClean="0">
                <a:solidFill>
                  <a:schemeClr val="tx1"/>
                </a:solidFill>
                <a:latin typeface="+mn-lt"/>
                <a:ea typeface="+mn-ea"/>
                <a:cs typeface="+mn-cs"/>
              </a:rPr>
              <a:t>and individual care.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BASNs that can offer real-time</a:t>
            </a:r>
          </a:p>
          <a:p>
            <a:r>
              <a:rPr lang="en-US" sz="1200" b="0" i="0" u="none" strike="noStrike" kern="1200" baseline="0" dirty="0" smtClean="0">
                <a:solidFill>
                  <a:schemeClr val="tx1"/>
                </a:solidFill>
                <a:latin typeface="+mn-lt"/>
                <a:ea typeface="+mn-ea"/>
                <a:cs typeface="+mn-cs"/>
              </a:rPr>
              <a:t>sensing, processing, and control will augment and preserve</a:t>
            </a:r>
          </a:p>
          <a:p>
            <a:r>
              <a:rPr lang="en-US" sz="1200" b="0" i="0" u="none" strike="noStrike" kern="1200" baseline="0" dirty="0" smtClean="0">
                <a:solidFill>
                  <a:schemeClr val="tx1"/>
                </a:solidFill>
                <a:latin typeface="+mn-lt"/>
                <a:ea typeface="+mn-ea"/>
                <a:cs typeface="+mn-cs"/>
              </a:rPr>
              <a:t>body functions and human life. BASN researchers</a:t>
            </a:r>
          </a:p>
          <a:p>
            <a:r>
              <a:rPr lang="en-US" sz="1200" b="0" i="0" u="none" strike="noStrike" kern="1200" baseline="0" dirty="0" smtClean="0">
                <a:solidFill>
                  <a:schemeClr val="tx1"/>
                </a:solidFill>
                <a:latin typeface="+mn-lt"/>
                <a:ea typeface="+mn-ea"/>
                <a:cs typeface="+mn-cs"/>
              </a:rPr>
              <a:t>are already working to improve deep brain stimulation,</a:t>
            </a:r>
          </a:p>
          <a:p>
            <a:r>
              <a:rPr lang="en-US" sz="1200" b="0" i="0" u="none" strike="noStrike" kern="1200" baseline="0" dirty="0" smtClean="0">
                <a:solidFill>
                  <a:schemeClr val="tx1"/>
                </a:solidFill>
                <a:latin typeface="+mn-lt"/>
                <a:ea typeface="+mn-ea"/>
                <a:cs typeface="+mn-cs"/>
              </a:rPr>
              <a:t>heart regulation, drug delivery, and prosthetic actuation.</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8</a:t>
            </a:fld>
            <a:endParaRPr lang="en-US"/>
          </a:p>
        </p:txBody>
      </p:sp>
    </p:spTree>
    <p:extLst>
      <p:ext uri="{BB962C8B-B14F-4D97-AF65-F5344CB8AC3E}">
        <p14:creationId xmlns:p14="http://schemas.microsoft.com/office/powerpoint/2010/main" val="407353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9</a:t>
            </a:fld>
            <a:endParaRPr lang="en-US"/>
          </a:p>
        </p:txBody>
      </p:sp>
    </p:spTree>
    <p:extLst>
      <p:ext uri="{BB962C8B-B14F-4D97-AF65-F5344CB8AC3E}">
        <p14:creationId xmlns:p14="http://schemas.microsoft.com/office/powerpoint/2010/main" val="107249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gaming systems are</a:t>
            </a:r>
          </a:p>
          <a:p>
            <a:r>
              <a:rPr lang="en-US" sz="1200" b="0" i="0" u="none" strike="noStrike" kern="1200" baseline="0" dirty="0" smtClean="0">
                <a:solidFill>
                  <a:schemeClr val="tx1"/>
                </a:solidFill>
                <a:latin typeface="+mn-lt"/>
                <a:ea typeface="+mn-ea"/>
                <a:cs typeface="+mn-cs"/>
              </a:rPr>
              <a:t>pushing their envelope by integrating</a:t>
            </a:r>
          </a:p>
          <a:p>
            <a:r>
              <a:rPr lang="en-US" sz="1200" b="0" i="0" u="none" strike="noStrike" kern="1200" baseline="0" dirty="0" smtClean="0">
                <a:solidFill>
                  <a:schemeClr val="tx1"/>
                </a:solidFill>
                <a:latin typeface="+mn-lt"/>
                <a:ea typeface="+mn-ea"/>
                <a:cs typeface="+mn-cs"/>
              </a:rPr>
              <a:t>more sophisticated interfaces based on</a:t>
            </a:r>
          </a:p>
          <a:p>
            <a:r>
              <a:rPr lang="en-US" sz="1200" b="0" i="0" u="none" strike="noStrike" kern="1200" baseline="0" dirty="0" smtClean="0">
                <a:solidFill>
                  <a:schemeClr val="tx1"/>
                </a:solidFill>
                <a:latin typeface="+mn-lt"/>
                <a:ea typeface="+mn-ea"/>
                <a:cs typeface="+mn-cs"/>
              </a:rPr>
              <a:t>human movement</a:t>
            </a:r>
            <a:endParaRPr lang="en-US" dirty="0"/>
          </a:p>
        </p:txBody>
      </p:sp>
      <p:sp>
        <p:nvSpPr>
          <p:cNvPr id="4" name="Slide Number Placeholder 3"/>
          <p:cNvSpPr>
            <a:spLocks noGrp="1"/>
          </p:cNvSpPr>
          <p:nvPr>
            <p:ph type="sldNum" sz="quarter" idx="10"/>
          </p:nvPr>
        </p:nvSpPr>
        <p:spPr/>
        <p:txBody>
          <a:bodyPr/>
          <a:lstStyle/>
          <a:p>
            <a:fld id="{BE8F4BBC-9F9E-AB40-822C-6AD393C637CE}" type="slidenum">
              <a:rPr lang="en-US" smtClean="0"/>
              <a:t>10</a:t>
            </a:fld>
            <a:endParaRPr lang="en-US"/>
          </a:p>
        </p:txBody>
      </p:sp>
    </p:spTree>
    <p:extLst>
      <p:ext uri="{BB962C8B-B14F-4D97-AF65-F5344CB8AC3E}">
        <p14:creationId xmlns:p14="http://schemas.microsoft.com/office/powerpoint/2010/main" val="55351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FA5BB3-B73D-5B4A-AC96-AE9436E2A383}"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291855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6D89B-9FD2-9B4D-B36B-9AC2FB224547}"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157098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4CEC4-E06A-1B46-8CF3-0B0EE41AFA1C}"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31763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61EC8-62BD-724A-B21A-769CC1C90EE9}"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235416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0E233-F011-4B4B-9BFD-E43FA3F2CA1B}"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357970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06260A-0114-D44D-879A-9BDE485FD444}"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157945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5C0A5-7556-FF4F-84F4-AE82556226B9}" type="datetime1">
              <a:rPr lang="en-US" smtClean="0"/>
              <a:t>4/7/15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306356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7CEA9-82AB-A045-A30E-055A17498844}" type="datetime1">
              <a:rPr lang="en-US" smtClean="0"/>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56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3C090-F447-3444-80FD-D7BBE401E6E8}" type="datetime1">
              <a:rPr lang="en-US" smtClean="0"/>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146957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40EA2-BA23-E64E-B7BE-CB5A3F3069CD}"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27693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8FC94-594E-2247-ADD6-FD1325713C3F}"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0FFE-ED00-2243-B7D0-E8B9BA23B261}" type="slidenum">
              <a:rPr lang="en-US" smtClean="0"/>
              <a:t>‹#›</a:t>
            </a:fld>
            <a:endParaRPr lang="en-US"/>
          </a:p>
        </p:txBody>
      </p:sp>
    </p:spTree>
    <p:extLst>
      <p:ext uri="{BB962C8B-B14F-4D97-AF65-F5344CB8AC3E}">
        <p14:creationId xmlns:p14="http://schemas.microsoft.com/office/powerpoint/2010/main" val="20043257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7BC84-4FF3-9442-A87B-6C58AFDB5DC9}" type="datetime1">
              <a:rPr lang="en-US" smtClean="0"/>
              <a:t>4/7/15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10FFE-ED00-2243-B7D0-E8B9BA23B261}" type="slidenum">
              <a:rPr lang="en-US" smtClean="0"/>
              <a:t>‹#›</a:t>
            </a:fld>
            <a:endParaRPr lang="en-US"/>
          </a:p>
        </p:txBody>
      </p:sp>
    </p:spTree>
    <p:extLst>
      <p:ext uri="{BB962C8B-B14F-4D97-AF65-F5344CB8AC3E}">
        <p14:creationId xmlns:p14="http://schemas.microsoft.com/office/powerpoint/2010/main" val="2931871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diagramData" Target="../diagrams/data6.xml"/><Relationship Id="rId7" Type="http://schemas.openxmlformats.org/officeDocument/2006/relationships/diagramLayout" Target="../diagrams/layout6.xml"/><Relationship Id="rId8" Type="http://schemas.openxmlformats.org/officeDocument/2006/relationships/diagramQuickStyle" Target="../diagrams/quickStyle6.xml"/><Relationship Id="rId9" Type="http://schemas.openxmlformats.org/officeDocument/2006/relationships/diagramColors" Target="../diagrams/colors6.xml"/><Relationship Id="rId10"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diagramData" Target="../diagrams/data7.xml"/><Relationship Id="rId7" Type="http://schemas.openxmlformats.org/officeDocument/2006/relationships/diagramLayout" Target="../diagrams/layout7.xml"/><Relationship Id="rId8" Type="http://schemas.openxmlformats.org/officeDocument/2006/relationships/diagramQuickStyle" Target="../diagrams/quickStyle7.xml"/><Relationship Id="rId9" Type="http://schemas.openxmlformats.org/officeDocument/2006/relationships/diagramColors" Target="../diagrams/colors7.xml"/><Relationship Id="rId10" Type="http://schemas.microsoft.com/office/2007/relationships/diagramDrawing" Target="../diagrams/drawing7.xml"/><Relationship Id="rId11"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diagramData" Target="../diagrams/data10.xml"/><Relationship Id="rId7" Type="http://schemas.openxmlformats.org/officeDocument/2006/relationships/diagramLayout" Target="../diagrams/layout10.xml"/><Relationship Id="rId8" Type="http://schemas.openxmlformats.org/officeDocument/2006/relationships/diagramQuickStyle" Target="../diagrams/quickStyle10.xml"/><Relationship Id="rId9" Type="http://schemas.openxmlformats.org/officeDocument/2006/relationships/diagramColors" Target="../diagrams/colors10.xml"/><Relationship Id="rId10" Type="http://schemas.microsoft.com/office/2007/relationships/diagramDrawing" Target="../diagrams/drawing10.xml"/><Relationship Id="rId11"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diagramData" Target="../diagrams/data11.xml"/><Relationship Id="rId7" Type="http://schemas.openxmlformats.org/officeDocument/2006/relationships/diagramLayout" Target="../diagrams/layout11.xml"/><Relationship Id="rId8" Type="http://schemas.openxmlformats.org/officeDocument/2006/relationships/diagramQuickStyle" Target="../diagrams/quickStyle11.xml"/><Relationship Id="rId9" Type="http://schemas.openxmlformats.org/officeDocument/2006/relationships/diagramColors" Target="../diagrams/colors11.xml"/><Relationship Id="rId10" Type="http://schemas.microsoft.com/office/2007/relationships/diagramDrawing" Target="../diagrams/drawing11.xml"/><Relationship Id="rId11"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1" Type="http://schemas.openxmlformats.org/officeDocument/2006/relationships/diagramColors" Target="../diagrams/colors12.xml"/><Relationship Id="rId12"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diagramData" Target="../diagrams/data12.xml"/><Relationship Id="rId9" Type="http://schemas.openxmlformats.org/officeDocument/2006/relationships/diagramLayout" Target="../diagrams/layout12.xml"/><Relationship Id="rId10"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diagramData" Target="../diagrams/data14.xml"/><Relationship Id="rId5" Type="http://schemas.openxmlformats.org/officeDocument/2006/relationships/diagramLayout" Target="../diagrams/layout14.xml"/><Relationship Id="rId6" Type="http://schemas.openxmlformats.org/officeDocument/2006/relationships/diagramQuickStyle" Target="../diagrams/quickStyle14.xml"/><Relationship Id="rId7" Type="http://schemas.openxmlformats.org/officeDocument/2006/relationships/diagramColors" Target="../diagrams/colors14.xml"/><Relationship Id="rId8"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diagramData" Target="../diagrams/data15.xml"/><Relationship Id="rId8" Type="http://schemas.openxmlformats.org/officeDocument/2006/relationships/diagramLayout" Target="../diagrams/layout15.xml"/><Relationship Id="rId9" Type="http://schemas.openxmlformats.org/officeDocument/2006/relationships/diagramQuickStyle" Target="../diagrams/quickStyle15.xml"/><Relationship Id="rId10" Type="http://schemas.openxmlformats.org/officeDocument/2006/relationships/diagramColors" Target="../diagrams/colors15.xml"/><Relationship Id="rId11"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9" Type="http://schemas.openxmlformats.org/officeDocument/2006/relationships/image" Target="../media/image49.png"/><Relationship Id="rId10" Type="http://schemas.openxmlformats.org/officeDocument/2006/relationships/oleObject" Target="../embeddings/oleObject1.bin"/><Relationship Id="rId11" Type="http://schemas.openxmlformats.org/officeDocument/2006/relationships/image" Target="../media/image4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diagramData" Target="../diagrams/data17.xml"/><Relationship Id="rId7" Type="http://schemas.openxmlformats.org/officeDocument/2006/relationships/diagramLayout" Target="../diagrams/layout17.xml"/><Relationship Id="rId8" Type="http://schemas.openxmlformats.org/officeDocument/2006/relationships/diagramQuickStyle" Target="../diagrams/quickStyle17.xml"/><Relationship Id="rId9" Type="http://schemas.openxmlformats.org/officeDocument/2006/relationships/diagramColors" Target="../diagrams/colors17.xml"/><Relationship Id="rId10"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diagramData" Target="../diagrams/data18.xml"/><Relationship Id="rId7" Type="http://schemas.openxmlformats.org/officeDocument/2006/relationships/diagramLayout" Target="../diagrams/layout18.xml"/><Relationship Id="rId8" Type="http://schemas.openxmlformats.org/officeDocument/2006/relationships/diagramQuickStyle" Target="../diagrams/quickStyle18.xml"/><Relationship Id="rId9" Type="http://schemas.openxmlformats.org/officeDocument/2006/relationships/diagramColors" Target="../diagrams/colors18.xml"/><Relationship Id="rId10"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diagramData" Target="../diagrams/data19.xml"/><Relationship Id="rId6" Type="http://schemas.openxmlformats.org/officeDocument/2006/relationships/diagramLayout" Target="../diagrams/layout19.xml"/><Relationship Id="rId7" Type="http://schemas.openxmlformats.org/officeDocument/2006/relationships/diagramQuickStyle" Target="../diagrams/quickStyle19.xml"/><Relationship Id="rId8" Type="http://schemas.openxmlformats.org/officeDocument/2006/relationships/diagramColors" Target="../diagrams/colors19.xml"/><Relationship Id="rId9"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diagramData" Target="../diagrams/data22.xml"/><Relationship Id="rId5" Type="http://schemas.openxmlformats.org/officeDocument/2006/relationships/diagramLayout" Target="../diagrams/layout22.xml"/><Relationship Id="rId6" Type="http://schemas.openxmlformats.org/officeDocument/2006/relationships/diagramQuickStyle" Target="../diagrams/quickStyle22.xml"/><Relationship Id="rId7" Type="http://schemas.openxmlformats.org/officeDocument/2006/relationships/diagramColors" Target="../diagrams/colors22.xml"/><Relationship Id="rId8"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8" Type="http://schemas.openxmlformats.org/officeDocument/2006/relationships/image" Target="../media/image57.jpeg"/><Relationship Id="rId9"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diagramData" Target="../diagrams/data24.xml"/><Relationship Id="rId6" Type="http://schemas.openxmlformats.org/officeDocument/2006/relationships/diagramLayout" Target="../diagrams/layout24.xml"/><Relationship Id="rId7" Type="http://schemas.openxmlformats.org/officeDocument/2006/relationships/diagramQuickStyle" Target="../diagrams/quickStyle24.xml"/><Relationship Id="rId8" Type="http://schemas.openxmlformats.org/officeDocument/2006/relationships/diagramColors" Target="../diagrams/colors24.xml"/><Relationship Id="rId9"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diagramData" Target="../diagrams/data25.xml"/><Relationship Id="rId5" Type="http://schemas.openxmlformats.org/officeDocument/2006/relationships/diagramLayout" Target="../diagrams/layout25.xml"/><Relationship Id="rId6" Type="http://schemas.openxmlformats.org/officeDocument/2006/relationships/diagramQuickStyle" Target="../diagrams/quickStyle25.xml"/><Relationship Id="rId7" Type="http://schemas.openxmlformats.org/officeDocument/2006/relationships/diagramColors" Target="../diagrams/colors25.xml"/><Relationship Id="rId8" Type="http://schemas.microsoft.com/office/2007/relationships/diagramDrawing" Target="../diagrams/drawing25.xm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diagramData" Target="../diagrams/data26.xml"/><Relationship Id="rId5" Type="http://schemas.openxmlformats.org/officeDocument/2006/relationships/diagramLayout" Target="../diagrams/layout26.xml"/><Relationship Id="rId6" Type="http://schemas.openxmlformats.org/officeDocument/2006/relationships/diagramQuickStyle" Target="../diagrams/quickStyle26.xml"/><Relationship Id="rId7" Type="http://schemas.openxmlformats.org/officeDocument/2006/relationships/diagramColors" Target="../diagrams/colors26.xml"/><Relationship Id="rId8" Type="http://schemas.microsoft.com/office/2007/relationships/diagramDrawing" Target="../diagrams/drawing26.xm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8"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diagramData" Target="../diagrams/data28.xml"/><Relationship Id="rId5" Type="http://schemas.openxmlformats.org/officeDocument/2006/relationships/diagramLayout" Target="../diagrams/layout28.xml"/><Relationship Id="rId6" Type="http://schemas.openxmlformats.org/officeDocument/2006/relationships/diagramQuickStyle" Target="../diagrams/quickStyle28.xml"/><Relationship Id="rId7" Type="http://schemas.openxmlformats.org/officeDocument/2006/relationships/diagramColors" Target="../diagrams/colors28.xml"/><Relationship Id="rId8" Type="http://schemas.microsoft.com/office/2007/relationships/diagramDrawing" Target="../diagrams/drawing28.xm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diagramData" Target="../diagrams/data29.xml"/><Relationship Id="rId5" Type="http://schemas.openxmlformats.org/officeDocument/2006/relationships/diagramLayout" Target="../diagrams/layout29.xml"/><Relationship Id="rId6" Type="http://schemas.openxmlformats.org/officeDocument/2006/relationships/diagramQuickStyle" Target="../diagrams/quickStyle29.xml"/><Relationship Id="rId7" Type="http://schemas.openxmlformats.org/officeDocument/2006/relationships/diagramColors" Target="../diagrams/colors29.xml"/><Relationship Id="rId8" Type="http://schemas.microsoft.com/office/2007/relationships/diagramDrawing" Target="../diagrams/drawing29.xm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diagramData" Target="../diagrams/data30.xml"/><Relationship Id="rId6" Type="http://schemas.openxmlformats.org/officeDocument/2006/relationships/diagramLayout" Target="../diagrams/layout30.xml"/><Relationship Id="rId7" Type="http://schemas.openxmlformats.org/officeDocument/2006/relationships/diagramQuickStyle" Target="../diagrams/quickStyle30.xml"/><Relationship Id="rId8" Type="http://schemas.openxmlformats.org/officeDocument/2006/relationships/diagramColors" Target="../diagrams/colors30.xml"/><Relationship Id="rId9" Type="http://schemas.microsoft.com/office/2007/relationships/diagramDrawing" Target="../diagrams/drawing30.xm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diagramData" Target="../diagrams/data31.xml"/><Relationship Id="rId5" Type="http://schemas.openxmlformats.org/officeDocument/2006/relationships/diagramLayout" Target="../diagrams/layout31.xml"/><Relationship Id="rId6" Type="http://schemas.openxmlformats.org/officeDocument/2006/relationships/diagramQuickStyle" Target="../diagrams/quickStyle31.xml"/><Relationship Id="rId7" Type="http://schemas.openxmlformats.org/officeDocument/2006/relationships/diagramColors" Target="../diagrams/colors31.xml"/><Relationship Id="rId8" Type="http://schemas.microsoft.com/office/2007/relationships/diagramDrawing" Target="../diagrams/drawing31.xml"/><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diagramData" Target="../diagrams/data32.xml"/><Relationship Id="rId5" Type="http://schemas.openxmlformats.org/officeDocument/2006/relationships/diagramLayout" Target="../diagrams/layout32.xml"/><Relationship Id="rId6" Type="http://schemas.openxmlformats.org/officeDocument/2006/relationships/diagramQuickStyle" Target="../diagrams/quickStyle32.xml"/><Relationship Id="rId7" Type="http://schemas.openxmlformats.org/officeDocument/2006/relationships/diagramColors" Target="../diagrams/colors32.xml"/><Relationship Id="rId8" Type="http://schemas.microsoft.com/office/2007/relationships/diagramDrawing" Target="../diagrams/drawing32.xm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diagramData" Target="../diagrams/data33.xml"/><Relationship Id="rId5" Type="http://schemas.openxmlformats.org/officeDocument/2006/relationships/diagramLayout" Target="../diagrams/layout33.xml"/><Relationship Id="rId6" Type="http://schemas.openxmlformats.org/officeDocument/2006/relationships/diagramQuickStyle" Target="../diagrams/quickStyle33.xml"/><Relationship Id="rId7" Type="http://schemas.openxmlformats.org/officeDocument/2006/relationships/diagramColors" Target="../diagrams/colors33.xml"/><Relationship Id="rId8" Type="http://schemas.microsoft.com/office/2007/relationships/diagramDrawing" Target="../diagrams/drawing33.xm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4" y="1694419"/>
            <a:ext cx="9081766" cy="1470025"/>
          </a:xfrm>
        </p:spPr>
        <p:txBody>
          <a:bodyPr>
            <a:normAutofit/>
          </a:bodyPr>
          <a:lstStyle/>
          <a:p>
            <a:r>
              <a:rPr lang="en-US" dirty="0" smtClean="0"/>
              <a:t>Body Area Sensor Networks I</a:t>
            </a:r>
            <a:endParaRPr lang="en-US" dirty="0"/>
          </a:p>
        </p:txBody>
      </p:sp>
      <p:sp>
        <p:nvSpPr>
          <p:cNvPr id="4" name="Subtitle 2"/>
          <p:cNvSpPr txBox="1">
            <a:spLocks/>
          </p:cNvSpPr>
          <p:nvPr/>
        </p:nvSpPr>
        <p:spPr>
          <a:xfrm>
            <a:off x="1170209" y="4391372"/>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0000"/>
                </a:solidFill>
              </a:rPr>
              <a:t>CSE 40437/60437-Spring 2015</a:t>
            </a:r>
          </a:p>
          <a:p>
            <a:r>
              <a:rPr lang="en-US" dirty="0" smtClean="0">
                <a:solidFill>
                  <a:srgbClr val="000000"/>
                </a:solidFill>
              </a:rPr>
              <a:t> Prof. Dong Wang</a:t>
            </a:r>
          </a:p>
        </p:txBody>
      </p:sp>
      <p:sp>
        <p:nvSpPr>
          <p:cNvPr id="3" name="Slide Number Placeholder 2"/>
          <p:cNvSpPr>
            <a:spLocks noGrp="1"/>
          </p:cNvSpPr>
          <p:nvPr>
            <p:ph type="sldNum" sz="quarter" idx="12"/>
          </p:nvPr>
        </p:nvSpPr>
        <p:spPr/>
        <p:txBody>
          <a:bodyPr/>
          <a:lstStyle/>
          <a:p>
            <a:fld id="{A9B10FFE-ED00-2243-B7D0-E8B9BA23B261}" type="slidenum">
              <a:rPr lang="en-US" smtClean="0"/>
              <a:t>1</a:t>
            </a:fld>
            <a:endParaRPr lang="en-US"/>
          </a:p>
        </p:txBody>
      </p:sp>
    </p:spTree>
    <p:extLst>
      <p:ext uri="{BB962C8B-B14F-4D97-AF65-F5344CB8AC3E}">
        <p14:creationId xmlns:p14="http://schemas.microsoft.com/office/powerpoint/2010/main" val="35293435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BASN Application Areas</a:t>
            </a:r>
            <a:endParaRPr lang="en-US" dirty="0"/>
          </a:p>
        </p:txBody>
      </p:sp>
      <p:sp>
        <p:nvSpPr>
          <p:cNvPr id="3" name="Content Placeholder 2"/>
          <p:cNvSpPr>
            <a:spLocks noGrp="1"/>
          </p:cNvSpPr>
          <p:nvPr>
            <p:ph idx="1"/>
          </p:nvPr>
        </p:nvSpPr>
        <p:spPr/>
        <p:txBody>
          <a:bodyPr/>
          <a:lstStyle/>
          <a:p>
            <a:r>
              <a:rPr lang="en-US" dirty="0" smtClean="0"/>
              <a:t>Entertainment Applications</a:t>
            </a:r>
          </a:p>
        </p:txBody>
      </p:sp>
      <p:pic>
        <p:nvPicPr>
          <p:cNvPr id="4" name="Picture 3"/>
          <p:cNvPicPr>
            <a:picLocks noChangeAspect="1"/>
          </p:cNvPicPr>
          <p:nvPr/>
        </p:nvPicPr>
        <p:blipFill>
          <a:blip r:embed="rId3"/>
          <a:stretch>
            <a:fillRect/>
          </a:stretch>
        </p:blipFill>
        <p:spPr>
          <a:xfrm>
            <a:off x="1962925" y="4748414"/>
            <a:ext cx="2933951" cy="1952411"/>
          </a:xfrm>
          <a:prstGeom prst="rect">
            <a:avLst/>
          </a:prstGeom>
        </p:spPr>
      </p:pic>
      <p:pic>
        <p:nvPicPr>
          <p:cNvPr id="8" name="Picture 7"/>
          <p:cNvPicPr>
            <a:picLocks noChangeAspect="1"/>
          </p:cNvPicPr>
          <p:nvPr/>
        </p:nvPicPr>
        <p:blipFill>
          <a:blip r:embed="rId4"/>
          <a:stretch>
            <a:fillRect/>
          </a:stretch>
        </p:blipFill>
        <p:spPr>
          <a:xfrm>
            <a:off x="5304089" y="2644995"/>
            <a:ext cx="3160126" cy="1937917"/>
          </a:xfrm>
          <a:prstGeom prst="rect">
            <a:avLst/>
          </a:prstGeom>
        </p:spPr>
      </p:pic>
      <p:pic>
        <p:nvPicPr>
          <p:cNvPr id="9" name="Picture 8"/>
          <p:cNvPicPr>
            <a:picLocks noChangeAspect="1"/>
          </p:cNvPicPr>
          <p:nvPr/>
        </p:nvPicPr>
        <p:blipFill>
          <a:blip r:embed="rId5"/>
          <a:stretch>
            <a:fillRect/>
          </a:stretch>
        </p:blipFill>
        <p:spPr>
          <a:xfrm>
            <a:off x="873225" y="2357654"/>
            <a:ext cx="3460568" cy="1937918"/>
          </a:xfrm>
          <a:prstGeom prst="rect">
            <a:avLst/>
          </a:prstGeom>
        </p:spPr>
      </p:pic>
      <p:sp>
        <p:nvSpPr>
          <p:cNvPr id="5" name="Slide Number Placeholder 4"/>
          <p:cNvSpPr>
            <a:spLocks noGrp="1"/>
          </p:cNvSpPr>
          <p:nvPr>
            <p:ph type="sldNum" sz="quarter" idx="12"/>
          </p:nvPr>
        </p:nvSpPr>
        <p:spPr/>
        <p:txBody>
          <a:bodyPr/>
          <a:lstStyle/>
          <a:p>
            <a:fld id="{A9B10FFE-ED00-2243-B7D0-E8B9BA23B261}" type="slidenum">
              <a:rPr lang="en-US" smtClean="0"/>
              <a:t>10</a:t>
            </a:fld>
            <a:endParaRPr lang="en-US"/>
          </a:p>
        </p:txBody>
      </p:sp>
    </p:spTree>
    <p:extLst>
      <p:ext uri="{BB962C8B-B14F-4D97-AF65-F5344CB8AC3E}">
        <p14:creationId xmlns:p14="http://schemas.microsoft.com/office/powerpoint/2010/main" val="25670014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BASN Components: Sensors</a:t>
            </a:r>
            <a:endParaRPr lang="en-US" dirty="0"/>
          </a:p>
        </p:txBody>
      </p:sp>
      <p:pic>
        <p:nvPicPr>
          <p:cNvPr id="5" name="Picture 4"/>
          <p:cNvPicPr>
            <a:picLocks noChangeAspect="1"/>
          </p:cNvPicPr>
          <p:nvPr/>
        </p:nvPicPr>
        <p:blipFill>
          <a:blip r:embed="rId3"/>
          <a:stretch>
            <a:fillRect/>
          </a:stretch>
        </p:blipFill>
        <p:spPr>
          <a:xfrm>
            <a:off x="991548" y="1417638"/>
            <a:ext cx="7126269" cy="4920277"/>
          </a:xfrm>
          <a:prstGeom prst="rect">
            <a:avLst/>
          </a:prstGeom>
        </p:spPr>
      </p:pic>
      <p:sp>
        <p:nvSpPr>
          <p:cNvPr id="3" name="Slide Number Placeholder 2"/>
          <p:cNvSpPr>
            <a:spLocks noGrp="1"/>
          </p:cNvSpPr>
          <p:nvPr>
            <p:ph type="sldNum" sz="quarter" idx="12"/>
          </p:nvPr>
        </p:nvSpPr>
        <p:spPr/>
        <p:txBody>
          <a:bodyPr/>
          <a:lstStyle/>
          <a:p>
            <a:fld id="{A9B10FFE-ED00-2243-B7D0-E8B9BA23B261}" type="slidenum">
              <a:rPr lang="en-US" smtClean="0"/>
              <a:t>11</a:t>
            </a:fld>
            <a:endParaRPr lang="en-US"/>
          </a:p>
        </p:txBody>
      </p:sp>
      <p:sp>
        <p:nvSpPr>
          <p:cNvPr id="6" name="Rectangle 5"/>
          <p:cNvSpPr/>
          <p:nvPr/>
        </p:nvSpPr>
        <p:spPr>
          <a:xfrm>
            <a:off x="3135535" y="2399026"/>
            <a:ext cx="1207180" cy="158367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09234" y="1417638"/>
            <a:ext cx="1724543" cy="9813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86178" y="2446066"/>
            <a:ext cx="1384012" cy="142687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94172" y="4574134"/>
            <a:ext cx="1384012" cy="121175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0709" y="4538375"/>
            <a:ext cx="1384012" cy="121175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39391" y="3017425"/>
            <a:ext cx="1384012" cy="121175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65659" y="5750127"/>
            <a:ext cx="1615169" cy="1200329"/>
          </a:xfrm>
          <a:prstGeom prst="rect">
            <a:avLst/>
          </a:prstGeom>
          <a:noFill/>
        </p:spPr>
        <p:txBody>
          <a:bodyPr wrap="square" rtlCol="0">
            <a:spAutoFit/>
          </a:bodyPr>
          <a:lstStyle/>
          <a:p>
            <a:r>
              <a:rPr lang="en-US" b="1" dirty="0" smtClean="0"/>
              <a:t>TEMPO </a:t>
            </a:r>
            <a:r>
              <a:rPr lang="en-US" b="1" dirty="0"/>
              <a:t>inertial sensor </a:t>
            </a:r>
            <a:r>
              <a:rPr lang="en-US" b="1" dirty="0" smtClean="0"/>
              <a:t>node (UVA)</a:t>
            </a:r>
            <a:endParaRPr lang="en-US" b="1" dirty="0"/>
          </a:p>
          <a:p>
            <a:endParaRPr lang="en-US" dirty="0"/>
          </a:p>
        </p:txBody>
      </p:sp>
    </p:spTree>
    <p:extLst>
      <p:ext uri="{BB962C8B-B14F-4D97-AF65-F5344CB8AC3E}">
        <p14:creationId xmlns:p14="http://schemas.microsoft.com/office/powerpoint/2010/main" val="184451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000"/>
            <a:ext cx="8229600" cy="1143000"/>
          </a:xfrm>
        </p:spPr>
        <p:txBody>
          <a:bodyPr>
            <a:normAutofit/>
          </a:bodyPr>
          <a:lstStyle/>
          <a:p>
            <a:r>
              <a:rPr lang="en-US" dirty="0" smtClean="0"/>
              <a:t>BASN Components: Sensors</a:t>
            </a:r>
            <a:endParaRPr lang="en-US" dirty="0"/>
          </a:p>
        </p:txBody>
      </p:sp>
      <p:pic>
        <p:nvPicPr>
          <p:cNvPr id="3" name="Picture 2"/>
          <p:cNvPicPr>
            <a:picLocks noChangeAspect="1"/>
          </p:cNvPicPr>
          <p:nvPr/>
        </p:nvPicPr>
        <p:blipFill>
          <a:blip r:embed="rId3"/>
          <a:stretch>
            <a:fillRect/>
          </a:stretch>
        </p:blipFill>
        <p:spPr>
          <a:xfrm>
            <a:off x="1018063" y="1189561"/>
            <a:ext cx="6946900" cy="4229100"/>
          </a:xfrm>
          <a:prstGeom prst="rect">
            <a:avLst/>
          </a:prstGeom>
        </p:spPr>
      </p:pic>
      <p:sp>
        <p:nvSpPr>
          <p:cNvPr id="4" name="TextBox 3"/>
          <p:cNvSpPr txBox="1"/>
          <p:nvPr/>
        </p:nvSpPr>
        <p:spPr>
          <a:xfrm>
            <a:off x="280402" y="5245566"/>
            <a:ext cx="8989367" cy="1938992"/>
          </a:xfrm>
          <a:prstGeom prst="rect">
            <a:avLst/>
          </a:prstGeom>
          <a:noFill/>
        </p:spPr>
        <p:txBody>
          <a:bodyPr wrap="square" rtlCol="0">
            <a:spAutoFit/>
          </a:bodyPr>
          <a:lstStyle/>
          <a:p>
            <a:r>
              <a:rPr lang="en-US" sz="2000" b="1" dirty="0"/>
              <a:t>ABP: </a:t>
            </a:r>
            <a:r>
              <a:rPr lang="en-US" sz="2000" dirty="0"/>
              <a:t>ambulatory blood pressure; </a:t>
            </a:r>
            <a:r>
              <a:rPr lang="en-US" sz="2000" b="1" dirty="0"/>
              <a:t>CGM: </a:t>
            </a:r>
            <a:r>
              <a:rPr lang="en-US" sz="2000" dirty="0"/>
              <a:t>continuous </a:t>
            </a:r>
            <a:r>
              <a:rPr lang="en-US" sz="2000" dirty="0" smtClean="0"/>
              <a:t>glucose monitoring</a:t>
            </a:r>
            <a:r>
              <a:rPr lang="en-US" sz="2000" dirty="0"/>
              <a:t>; </a:t>
            </a:r>
            <a:endParaRPr lang="en-US" sz="2000" dirty="0" smtClean="0"/>
          </a:p>
          <a:p>
            <a:r>
              <a:rPr lang="en-US" sz="2000" b="1" dirty="0" smtClean="0"/>
              <a:t>L</a:t>
            </a:r>
            <a:r>
              <a:rPr lang="en-US" sz="2000" b="1" dirty="0"/>
              <a:t>, T, SPL: </a:t>
            </a:r>
            <a:r>
              <a:rPr lang="en-US" sz="2000" dirty="0"/>
              <a:t>light, temperature, sound </a:t>
            </a:r>
            <a:r>
              <a:rPr lang="en-US" sz="2000" dirty="0" smtClean="0"/>
              <a:t>pressure level</a:t>
            </a:r>
            <a:r>
              <a:rPr lang="en-US" sz="2000" dirty="0"/>
              <a:t>; </a:t>
            </a:r>
            <a:endParaRPr lang="en-US" sz="2000" dirty="0" smtClean="0"/>
          </a:p>
          <a:p>
            <a:r>
              <a:rPr lang="en-US" sz="2000" b="1" dirty="0" smtClean="0"/>
              <a:t>SpO2</a:t>
            </a:r>
            <a:r>
              <a:rPr lang="en-US" sz="2000" b="1" dirty="0"/>
              <a:t>: </a:t>
            </a:r>
            <a:r>
              <a:rPr lang="en-US" sz="2000" dirty="0"/>
              <a:t>pulse </a:t>
            </a:r>
            <a:r>
              <a:rPr lang="en-US" sz="2000" dirty="0" err="1"/>
              <a:t>oximetry</a:t>
            </a:r>
            <a:r>
              <a:rPr lang="en-US" sz="2000" dirty="0"/>
              <a:t>; </a:t>
            </a:r>
            <a:r>
              <a:rPr lang="en-US" sz="2000" b="1" dirty="0"/>
              <a:t>RIP: </a:t>
            </a:r>
            <a:r>
              <a:rPr lang="en-US" sz="2000" dirty="0"/>
              <a:t>respiratory </a:t>
            </a:r>
            <a:r>
              <a:rPr lang="en-US" sz="2000" dirty="0" smtClean="0"/>
              <a:t>inductive </a:t>
            </a:r>
            <a:r>
              <a:rPr lang="en-US" sz="2000" dirty="0" err="1" smtClean="0"/>
              <a:t>plethysmography</a:t>
            </a:r>
            <a:r>
              <a:rPr lang="en-US" sz="2000" dirty="0"/>
              <a:t>; </a:t>
            </a:r>
            <a:endParaRPr lang="en-US" sz="2000" dirty="0" smtClean="0"/>
          </a:p>
          <a:p>
            <a:r>
              <a:rPr lang="en-US" sz="2000" b="1" dirty="0" smtClean="0"/>
              <a:t>ECG</a:t>
            </a:r>
            <a:r>
              <a:rPr lang="en-US" sz="2000" b="1" dirty="0"/>
              <a:t>: </a:t>
            </a:r>
            <a:r>
              <a:rPr lang="en-US" sz="2000" dirty="0"/>
              <a:t>electrocardiography; </a:t>
            </a:r>
            <a:r>
              <a:rPr lang="en-US" sz="2000" b="1" dirty="0" smtClean="0"/>
              <a:t>EMG: </a:t>
            </a:r>
            <a:r>
              <a:rPr lang="en-US" sz="2000" dirty="0" smtClean="0"/>
              <a:t>electromyography</a:t>
            </a:r>
            <a:r>
              <a:rPr lang="en-US" sz="2000" dirty="0"/>
              <a:t>; </a:t>
            </a:r>
            <a:endParaRPr lang="en-US" sz="2000" dirty="0" smtClean="0"/>
          </a:p>
          <a:p>
            <a:r>
              <a:rPr lang="en-US" sz="2000" b="1" dirty="0" smtClean="0"/>
              <a:t>EEG</a:t>
            </a:r>
            <a:r>
              <a:rPr lang="en-US" sz="2000" b="1" dirty="0"/>
              <a:t>: </a:t>
            </a:r>
            <a:r>
              <a:rPr lang="en-US" sz="2000" dirty="0"/>
              <a:t>electroencephalography.</a:t>
            </a:r>
          </a:p>
          <a:p>
            <a:endParaRPr lang="en-US" sz="2000" dirty="0"/>
          </a:p>
        </p:txBody>
      </p:sp>
      <p:sp>
        <p:nvSpPr>
          <p:cNvPr id="5" name="Rectangle 4"/>
          <p:cNvSpPr/>
          <p:nvPr/>
        </p:nvSpPr>
        <p:spPr>
          <a:xfrm>
            <a:off x="6432758" y="1748522"/>
            <a:ext cx="907183" cy="336508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4283411">
            <a:off x="4307689" y="1637903"/>
            <a:ext cx="907183" cy="35417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A9B10FFE-ED00-2243-B7D0-E8B9BA23B261}" type="slidenum">
              <a:rPr lang="en-US" smtClean="0"/>
              <a:t>12</a:t>
            </a:fld>
            <a:endParaRPr lang="en-US"/>
          </a:p>
        </p:txBody>
      </p:sp>
      <p:sp>
        <p:nvSpPr>
          <p:cNvPr id="8" name="Rectangle 7"/>
          <p:cNvSpPr/>
          <p:nvPr/>
        </p:nvSpPr>
        <p:spPr>
          <a:xfrm>
            <a:off x="7339941" y="1064122"/>
            <a:ext cx="1570559" cy="55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High speed, High Power</a:t>
            </a:r>
            <a:endParaRPr lang="en-US" dirty="0">
              <a:solidFill>
                <a:srgbClr val="000000"/>
              </a:solidFill>
            </a:endParaRPr>
          </a:p>
        </p:txBody>
      </p:sp>
      <p:sp>
        <p:nvSpPr>
          <p:cNvPr id="9" name="Rectangle 8"/>
          <p:cNvSpPr/>
          <p:nvPr/>
        </p:nvSpPr>
        <p:spPr>
          <a:xfrm>
            <a:off x="109744" y="4428408"/>
            <a:ext cx="1458023" cy="55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Low speed, Low Power</a:t>
            </a:r>
            <a:endParaRPr lang="en-US" dirty="0">
              <a:solidFill>
                <a:srgbClr val="000000"/>
              </a:solidFill>
            </a:endParaRPr>
          </a:p>
        </p:txBody>
      </p:sp>
    </p:spTree>
    <p:extLst>
      <p:ext uri="{BB962C8B-B14F-4D97-AF65-F5344CB8AC3E}">
        <p14:creationId xmlns:p14="http://schemas.microsoft.com/office/powerpoint/2010/main" val="2113653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BASN Components: Signal Processing</a:t>
            </a:r>
            <a:endParaRPr lang="en-US" dirty="0"/>
          </a:p>
        </p:txBody>
      </p:sp>
      <p:pic>
        <p:nvPicPr>
          <p:cNvPr id="5" name="Picture 4"/>
          <p:cNvPicPr>
            <a:picLocks noChangeAspect="1"/>
          </p:cNvPicPr>
          <p:nvPr/>
        </p:nvPicPr>
        <p:blipFill>
          <a:blip r:embed="rId3"/>
          <a:stretch>
            <a:fillRect/>
          </a:stretch>
        </p:blipFill>
        <p:spPr>
          <a:xfrm>
            <a:off x="589541" y="1276519"/>
            <a:ext cx="7620272" cy="4485617"/>
          </a:xfrm>
          <a:prstGeom prst="rect">
            <a:avLst/>
          </a:prstGeom>
        </p:spPr>
      </p:pic>
      <p:sp>
        <p:nvSpPr>
          <p:cNvPr id="6" name="Rectangle 5"/>
          <p:cNvSpPr/>
          <p:nvPr/>
        </p:nvSpPr>
        <p:spPr>
          <a:xfrm>
            <a:off x="457200" y="5762136"/>
            <a:ext cx="7933891" cy="7830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Q: What interesting observations can you get from this figure?</a:t>
            </a:r>
            <a:endParaRPr lang="en-US" sz="2800" dirty="0">
              <a:solidFill>
                <a:srgbClr val="000000"/>
              </a:solidFill>
            </a:endParaRPr>
          </a:p>
        </p:txBody>
      </p:sp>
      <p:sp>
        <p:nvSpPr>
          <p:cNvPr id="7" name="Slide Number Placeholder 6"/>
          <p:cNvSpPr>
            <a:spLocks noGrp="1"/>
          </p:cNvSpPr>
          <p:nvPr>
            <p:ph type="sldNum" sz="quarter" idx="12"/>
          </p:nvPr>
        </p:nvSpPr>
        <p:spPr/>
        <p:txBody>
          <a:bodyPr/>
          <a:lstStyle/>
          <a:p>
            <a:fld id="{A9B10FFE-ED00-2243-B7D0-E8B9BA23B261}" type="slidenum">
              <a:rPr lang="en-US" smtClean="0"/>
              <a:t>13</a:t>
            </a:fld>
            <a:endParaRPr lang="en-US"/>
          </a:p>
        </p:txBody>
      </p:sp>
      <p:sp>
        <p:nvSpPr>
          <p:cNvPr id="8" name="Rectangle 7"/>
          <p:cNvSpPr/>
          <p:nvPr/>
        </p:nvSpPr>
        <p:spPr>
          <a:xfrm>
            <a:off x="1944029" y="1697345"/>
            <a:ext cx="2649527" cy="811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Orange: Wireless Transceiver;</a:t>
            </a:r>
          </a:p>
          <a:p>
            <a:r>
              <a:rPr lang="en-US" dirty="0" smtClean="0">
                <a:solidFill>
                  <a:srgbClr val="000000"/>
                </a:solidFill>
              </a:rPr>
              <a:t>Blue: Microprocessors</a:t>
            </a:r>
            <a:endParaRPr lang="en-US" dirty="0">
              <a:solidFill>
                <a:srgbClr val="000000"/>
              </a:solidFill>
            </a:endParaRPr>
          </a:p>
        </p:txBody>
      </p:sp>
    </p:spTree>
    <p:extLst>
      <p:ext uri="{BB962C8B-B14F-4D97-AF65-F5344CB8AC3E}">
        <p14:creationId xmlns:p14="http://schemas.microsoft.com/office/powerpoint/2010/main" val="4248222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BASN Components: Signal Processing</a:t>
            </a:r>
            <a:endParaRPr lang="en-US" dirty="0"/>
          </a:p>
        </p:txBody>
      </p:sp>
      <p:pic>
        <p:nvPicPr>
          <p:cNvPr id="5" name="Picture 4"/>
          <p:cNvPicPr>
            <a:picLocks noChangeAspect="1"/>
          </p:cNvPicPr>
          <p:nvPr/>
        </p:nvPicPr>
        <p:blipFill>
          <a:blip r:embed="rId3"/>
          <a:stretch>
            <a:fillRect/>
          </a:stretch>
        </p:blipFill>
        <p:spPr>
          <a:xfrm>
            <a:off x="746317" y="1417638"/>
            <a:ext cx="7620272" cy="4485617"/>
          </a:xfrm>
          <a:prstGeom prst="rect">
            <a:avLst/>
          </a:prstGeom>
        </p:spPr>
      </p:pic>
      <p:cxnSp>
        <p:nvCxnSpPr>
          <p:cNvPr id="4" name="Straight Connector 3"/>
          <p:cNvCxnSpPr/>
          <p:nvPr/>
        </p:nvCxnSpPr>
        <p:spPr>
          <a:xfrm flipV="1">
            <a:off x="1300229" y="1880486"/>
            <a:ext cx="6954904" cy="2919702"/>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366206" y="5903255"/>
            <a:ext cx="6888927" cy="7830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Processing data at given rate consumes less power on average than transmitting the data</a:t>
            </a:r>
            <a:endParaRPr lang="en-US" sz="2800" dirty="0">
              <a:solidFill>
                <a:srgbClr val="000000"/>
              </a:solidFill>
            </a:endParaRPr>
          </a:p>
        </p:txBody>
      </p:sp>
      <p:sp>
        <p:nvSpPr>
          <p:cNvPr id="7" name="Slide Number Placeholder 6"/>
          <p:cNvSpPr>
            <a:spLocks noGrp="1"/>
          </p:cNvSpPr>
          <p:nvPr>
            <p:ph type="sldNum" sz="quarter" idx="12"/>
          </p:nvPr>
        </p:nvSpPr>
        <p:spPr/>
        <p:txBody>
          <a:bodyPr/>
          <a:lstStyle/>
          <a:p>
            <a:fld id="{A9B10FFE-ED00-2243-B7D0-E8B9BA23B261}" type="slidenum">
              <a:rPr lang="en-US" smtClean="0"/>
              <a:t>14</a:t>
            </a:fld>
            <a:endParaRPr lang="en-US"/>
          </a:p>
        </p:txBody>
      </p:sp>
    </p:spTree>
    <p:extLst>
      <p:ext uri="{BB962C8B-B14F-4D97-AF65-F5344CB8AC3E}">
        <p14:creationId xmlns:p14="http://schemas.microsoft.com/office/powerpoint/2010/main" val="2772518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BASN Components: Signal Processing</a:t>
            </a:r>
            <a:endParaRPr lang="en-US" dirty="0"/>
          </a:p>
        </p:txBody>
      </p:sp>
      <p:pic>
        <p:nvPicPr>
          <p:cNvPr id="5" name="Picture 4"/>
          <p:cNvPicPr>
            <a:picLocks noChangeAspect="1"/>
          </p:cNvPicPr>
          <p:nvPr/>
        </p:nvPicPr>
        <p:blipFill>
          <a:blip r:embed="rId3"/>
          <a:stretch>
            <a:fillRect/>
          </a:stretch>
        </p:blipFill>
        <p:spPr>
          <a:xfrm>
            <a:off x="746317" y="1417638"/>
            <a:ext cx="7620272" cy="4485617"/>
          </a:xfrm>
          <a:prstGeom prst="rect">
            <a:avLst/>
          </a:prstGeom>
        </p:spPr>
      </p:pic>
      <p:cxnSp>
        <p:nvCxnSpPr>
          <p:cNvPr id="4" name="Straight Connector 3"/>
          <p:cNvCxnSpPr/>
          <p:nvPr/>
        </p:nvCxnSpPr>
        <p:spPr>
          <a:xfrm flipV="1">
            <a:off x="1300229" y="1880486"/>
            <a:ext cx="6954904" cy="2919702"/>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502164" y="5903255"/>
            <a:ext cx="6888927" cy="7830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Tradeoff: </a:t>
            </a:r>
            <a:r>
              <a:rPr lang="en-US" sz="2800" dirty="0" smtClean="0">
                <a:solidFill>
                  <a:srgbClr val="000000"/>
                </a:solidFill>
              </a:rPr>
              <a:t>On-node Data </a:t>
            </a:r>
            <a:r>
              <a:rPr lang="en-US" sz="2800" dirty="0">
                <a:solidFill>
                  <a:srgbClr val="000000"/>
                </a:solidFill>
              </a:rPr>
              <a:t>P</a:t>
            </a:r>
            <a:r>
              <a:rPr lang="en-US" sz="2800" dirty="0" smtClean="0">
                <a:solidFill>
                  <a:srgbClr val="000000"/>
                </a:solidFill>
              </a:rPr>
              <a:t>rocessing </a:t>
            </a:r>
            <a:r>
              <a:rPr lang="en-US" sz="2800" dirty="0" err="1" smtClean="0">
                <a:solidFill>
                  <a:srgbClr val="000000"/>
                </a:solidFill>
              </a:rPr>
              <a:t>vs</a:t>
            </a:r>
            <a:r>
              <a:rPr lang="en-US" sz="2800" dirty="0" smtClean="0">
                <a:solidFill>
                  <a:srgbClr val="000000"/>
                </a:solidFill>
              </a:rPr>
              <a:t> Wireless Communication</a:t>
            </a:r>
            <a:endParaRPr lang="en-US" sz="2800" dirty="0">
              <a:solidFill>
                <a:srgbClr val="000000"/>
              </a:solidFill>
            </a:endParaRPr>
          </a:p>
        </p:txBody>
      </p:sp>
      <p:sp>
        <p:nvSpPr>
          <p:cNvPr id="7" name="Slide Number Placeholder 6"/>
          <p:cNvSpPr>
            <a:spLocks noGrp="1"/>
          </p:cNvSpPr>
          <p:nvPr>
            <p:ph type="sldNum" sz="quarter" idx="12"/>
          </p:nvPr>
        </p:nvSpPr>
        <p:spPr/>
        <p:txBody>
          <a:bodyPr/>
          <a:lstStyle/>
          <a:p>
            <a:fld id="{A9B10FFE-ED00-2243-B7D0-E8B9BA23B261}" type="slidenum">
              <a:rPr lang="en-US" smtClean="0"/>
              <a:t>15</a:t>
            </a:fld>
            <a:endParaRPr lang="en-US"/>
          </a:p>
        </p:txBody>
      </p:sp>
      <p:sp>
        <p:nvSpPr>
          <p:cNvPr id="8" name="Rectangle 7"/>
          <p:cNvSpPr/>
          <p:nvPr/>
        </p:nvSpPr>
        <p:spPr>
          <a:xfrm>
            <a:off x="1366206" y="2621755"/>
            <a:ext cx="6888927" cy="1611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Energy savings: </a:t>
            </a:r>
            <a:r>
              <a:rPr lang="en-US" sz="2800" dirty="0" smtClean="0">
                <a:solidFill>
                  <a:srgbClr val="000000"/>
                </a:solidFill>
              </a:rPr>
              <a:t>Reduce the application’s communication data rate by extracting only the essential information</a:t>
            </a:r>
            <a:endParaRPr lang="en-US" sz="2800" dirty="0">
              <a:solidFill>
                <a:srgbClr val="000000"/>
              </a:solidFill>
            </a:endParaRPr>
          </a:p>
        </p:txBody>
      </p:sp>
    </p:spTree>
    <p:extLst>
      <p:ext uri="{BB962C8B-B14F-4D97-AF65-F5344CB8AC3E}">
        <p14:creationId xmlns:p14="http://schemas.microsoft.com/office/powerpoint/2010/main" val="368718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BASN Components: Communication</a:t>
            </a:r>
            <a:endParaRPr lang="en-US" dirty="0"/>
          </a:p>
        </p:txBody>
      </p:sp>
      <p:sp>
        <p:nvSpPr>
          <p:cNvPr id="3" name="Content Placeholder 2"/>
          <p:cNvSpPr>
            <a:spLocks noGrp="1"/>
          </p:cNvSpPr>
          <p:nvPr>
            <p:ph idx="1"/>
          </p:nvPr>
        </p:nvSpPr>
        <p:spPr>
          <a:xfrm>
            <a:off x="457200" y="1600200"/>
            <a:ext cx="8229600" cy="4906962"/>
          </a:xfrm>
        </p:spPr>
        <p:txBody>
          <a:bodyPr>
            <a:normAutofit lnSpcReduction="10000"/>
          </a:bodyPr>
          <a:lstStyle/>
          <a:p>
            <a:r>
              <a:rPr lang="en-US" dirty="0" smtClean="0"/>
              <a:t>Essential for Node Coordination</a:t>
            </a:r>
          </a:p>
          <a:p>
            <a:r>
              <a:rPr lang="en-US" dirty="0" smtClean="0"/>
              <a:t>Restrict the communication radius to the body’s periphery (Why?)</a:t>
            </a:r>
          </a:p>
          <a:p>
            <a:r>
              <a:rPr lang="en-US" dirty="0" smtClean="0"/>
              <a:t>RF Channel: 850 MHz-2.4 GHz</a:t>
            </a:r>
          </a:p>
          <a:p>
            <a:r>
              <a:rPr lang="en-US" dirty="0" smtClean="0"/>
              <a:t>What is the key challenge of node communication in BASN?</a:t>
            </a:r>
          </a:p>
          <a:p>
            <a:r>
              <a:rPr lang="en-US" dirty="0" smtClean="0"/>
              <a:t>Big problem of </a:t>
            </a:r>
            <a:r>
              <a:rPr lang="en-US" b="1" dirty="0" smtClean="0"/>
              <a:t>“Body Shadowing”</a:t>
            </a:r>
          </a:p>
          <a:p>
            <a:pPr lvl="1"/>
            <a:r>
              <a:rPr lang="en-US" dirty="0" smtClean="0"/>
              <a:t>Body’s line of sight absorption of RF energy</a:t>
            </a:r>
          </a:p>
          <a:p>
            <a:pPr lvl="1"/>
            <a:r>
              <a:rPr lang="en-US" dirty="0" smtClean="0"/>
              <a:t>Movements cause highly variable path</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16</a:t>
            </a:fld>
            <a:endParaRPr lang="en-US"/>
          </a:p>
        </p:txBody>
      </p:sp>
    </p:spTree>
    <p:extLst>
      <p:ext uri="{BB962C8B-B14F-4D97-AF65-F5344CB8AC3E}">
        <p14:creationId xmlns:p14="http://schemas.microsoft.com/office/powerpoint/2010/main" val="2539397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BASN Components: Communication</a:t>
            </a:r>
            <a:endParaRPr lang="en-US" dirty="0"/>
          </a:p>
        </p:txBody>
      </p:sp>
      <p:sp>
        <p:nvSpPr>
          <p:cNvPr id="3" name="Content Placeholder 2"/>
          <p:cNvSpPr>
            <a:spLocks noGrp="1"/>
          </p:cNvSpPr>
          <p:nvPr>
            <p:ph idx="1"/>
          </p:nvPr>
        </p:nvSpPr>
        <p:spPr>
          <a:xfrm>
            <a:off x="457200" y="1600200"/>
            <a:ext cx="8229600" cy="4904262"/>
          </a:xfrm>
        </p:spPr>
        <p:txBody>
          <a:bodyPr>
            <a:normAutofit/>
          </a:bodyPr>
          <a:lstStyle/>
          <a:p>
            <a:pPr marL="0" indent="0">
              <a:buNone/>
            </a:pPr>
            <a:r>
              <a:rPr lang="en-US" dirty="0" smtClean="0"/>
              <a:t>New/Future communication methods:</a:t>
            </a:r>
          </a:p>
          <a:p>
            <a:r>
              <a:rPr lang="en-US" b="1" dirty="0" smtClean="0"/>
              <a:t>Smart textiles</a:t>
            </a:r>
          </a:p>
          <a:p>
            <a:pPr lvl="1"/>
            <a:r>
              <a:rPr lang="en-US" dirty="0" smtClean="0"/>
              <a:t>Embed wires in clothing</a:t>
            </a:r>
          </a:p>
          <a:p>
            <a:r>
              <a:rPr lang="en-US" b="1" dirty="0" smtClean="0"/>
              <a:t>Magnetic Induction</a:t>
            </a:r>
          </a:p>
          <a:p>
            <a:pPr lvl="1"/>
            <a:r>
              <a:rPr lang="en-US" dirty="0" smtClean="0"/>
              <a:t>Use near field effect to communicate</a:t>
            </a:r>
          </a:p>
          <a:p>
            <a:r>
              <a:rPr lang="en-US" b="1" dirty="0" smtClean="0"/>
              <a:t>Body-coupled communication</a:t>
            </a:r>
          </a:p>
          <a:p>
            <a:pPr lvl="1"/>
            <a:r>
              <a:rPr lang="en-US" dirty="0" smtClean="0"/>
              <a:t>Use human body as a channel</a:t>
            </a:r>
          </a:p>
          <a:p>
            <a:pPr lvl="1"/>
            <a:r>
              <a:rPr lang="en-US" dirty="0" smtClean="0"/>
              <a:t>Highly stable, low energy</a:t>
            </a:r>
          </a:p>
          <a:p>
            <a:pPr lvl="1"/>
            <a:r>
              <a:rPr lang="en-US" dirty="0" smtClean="0"/>
              <a:t>Safety is critical</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0356" y="1868684"/>
            <a:ext cx="1584514" cy="224759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7782" y="4451972"/>
            <a:ext cx="2049901" cy="205249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3441" y="2343833"/>
            <a:ext cx="1563185" cy="1522048"/>
          </a:xfrm>
          <a:prstGeom prst="rect">
            <a:avLst/>
          </a:prstGeom>
        </p:spPr>
      </p:pic>
      <p:sp>
        <p:nvSpPr>
          <p:cNvPr id="4" name="Slide Number Placeholder 3"/>
          <p:cNvSpPr>
            <a:spLocks noGrp="1"/>
          </p:cNvSpPr>
          <p:nvPr>
            <p:ph type="sldNum" sz="quarter" idx="12"/>
          </p:nvPr>
        </p:nvSpPr>
        <p:spPr/>
        <p:txBody>
          <a:bodyPr/>
          <a:lstStyle/>
          <a:p>
            <a:fld id="{A9B10FFE-ED00-2243-B7D0-E8B9BA23B261}" type="slidenum">
              <a:rPr lang="en-US" smtClean="0"/>
              <a:t>17</a:t>
            </a:fld>
            <a:endParaRPr lang="en-US"/>
          </a:p>
        </p:txBody>
      </p:sp>
    </p:spTree>
    <p:extLst>
      <p:ext uri="{BB962C8B-B14F-4D97-AF65-F5344CB8AC3E}">
        <p14:creationId xmlns:p14="http://schemas.microsoft.com/office/powerpoint/2010/main" val="1899335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BASN Components: Storage</a:t>
            </a:r>
            <a:endParaRPr lang="en-US" dirty="0"/>
          </a:p>
        </p:txBody>
      </p:sp>
      <p:sp>
        <p:nvSpPr>
          <p:cNvPr id="3" name="Content Placeholder 2"/>
          <p:cNvSpPr>
            <a:spLocks noGrp="1"/>
          </p:cNvSpPr>
          <p:nvPr>
            <p:ph idx="1"/>
          </p:nvPr>
        </p:nvSpPr>
        <p:spPr/>
        <p:txBody>
          <a:bodyPr>
            <a:normAutofit fontScale="92500"/>
          </a:bodyPr>
          <a:lstStyle/>
          <a:p>
            <a:r>
              <a:rPr lang="en-US" b="1" dirty="0" smtClean="0"/>
              <a:t>On-node Storage:</a:t>
            </a:r>
          </a:p>
          <a:p>
            <a:pPr lvl="1"/>
            <a:r>
              <a:rPr lang="en-US" dirty="0" smtClean="0"/>
              <a:t>Low power nonvolatile storage (e.g., MRAM, RRAM)</a:t>
            </a:r>
          </a:p>
          <a:p>
            <a:r>
              <a:rPr lang="en-US" b="1" dirty="0" smtClean="0"/>
              <a:t>Cache data and wait for good channel conditions:</a:t>
            </a:r>
          </a:p>
          <a:p>
            <a:pPr lvl="1"/>
            <a:r>
              <a:rPr lang="en-US" dirty="0" smtClean="0"/>
              <a:t>Prolong battery life, decrease transmitting error</a:t>
            </a:r>
          </a:p>
          <a:p>
            <a:r>
              <a:rPr lang="en-US" b="1" dirty="0" smtClean="0"/>
              <a:t>Archive data for signal classification:</a:t>
            </a:r>
          </a:p>
          <a:p>
            <a:pPr lvl="1"/>
            <a:r>
              <a:rPr lang="en-US" dirty="0" smtClean="0"/>
              <a:t>Detect longitudinal trends (e.g. recover from surgery)</a:t>
            </a:r>
          </a:p>
          <a:p>
            <a:pPr lvl="1"/>
            <a:r>
              <a:rPr lang="en-US" dirty="0" smtClean="0"/>
              <a:t>Detect instantaneous events (e.g., falls)</a:t>
            </a:r>
          </a:p>
        </p:txBody>
      </p:sp>
      <p:sp>
        <p:nvSpPr>
          <p:cNvPr id="4" name="Slide Number Placeholder 3"/>
          <p:cNvSpPr>
            <a:spLocks noGrp="1"/>
          </p:cNvSpPr>
          <p:nvPr>
            <p:ph type="sldNum" sz="quarter" idx="12"/>
          </p:nvPr>
        </p:nvSpPr>
        <p:spPr/>
        <p:txBody>
          <a:bodyPr/>
          <a:lstStyle/>
          <a:p>
            <a:fld id="{A9B10FFE-ED00-2243-B7D0-E8B9BA23B261}" type="slidenum">
              <a:rPr lang="en-US" smtClean="0"/>
              <a:t>18</a:t>
            </a:fld>
            <a:endParaRPr lang="en-US"/>
          </a:p>
        </p:txBody>
      </p:sp>
    </p:spTree>
    <p:extLst>
      <p:ext uri="{BB962C8B-B14F-4D97-AF65-F5344CB8AC3E}">
        <p14:creationId xmlns:p14="http://schemas.microsoft.com/office/powerpoint/2010/main" val="1612074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BASN Components: Feedback Control</a:t>
            </a:r>
            <a:endParaRPr lang="en-US" dirty="0"/>
          </a:p>
        </p:txBody>
      </p:sp>
      <p:pic>
        <p:nvPicPr>
          <p:cNvPr id="5" name="Picture 4"/>
          <p:cNvPicPr>
            <a:picLocks noChangeAspect="1"/>
          </p:cNvPicPr>
          <p:nvPr/>
        </p:nvPicPr>
        <p:blipFill>
          <a:blip r:embed="rId3"/>
          <a:stretch>
            <a:fillRect/>
          </a:stretch>
        </p:blipFill>
        <p:spPr>
          <a:xfrm>
            <a:off x="985662" y="1589298"/>
            <a:ext cx="3125232" cy="3282207"/>
          </a:xfrm>
          <a:prstGeom prst="rect">
            <a:avLst/>
          </a:prstGeom>
        </p:spPr>
      </p:pic>
      <p:sp>
        <p:nvSpPr>
          <p:cNvPr id="6" name="TextBox 5"/>
          <p:cNvSpPr txBox="1"/>
          <p:nvPr/>
        </p:nvSpPr>
        <p:spPr>
          <a:xfrm>
            <a:off x="1322418" y="5100622"/>
            <a:ext cx="2196560" cy="400110"/>
          </a:xfrm>
          <a:prstGeom prst="rect">
            <a:avLst/>
          </a:prstGeom>
          <a:noFill/>
        </p:spPr>
        <p:txBody>
          <a:bodyPr wrap="none" rtlCol="0">
            <a:spAutoFit/>
          </a:bodyPr>
          <a:lstStyle/>
          <a:p>
            <a:r>
              <a:rPr lang="en-US" sz="2000" dirty="0" smtClean="0"/>
              <a:t>Prosthetics Devices</a:t>
            </a:r>
            <a:endParaRPr lang="en-US" sz="2000" dirty="0"/>
          </a:p>
        </p:txBody>
      </p:sp>
      <p:sp>
        <p:nvSpPr>
          <p:cNvPr id="8" name="TextBox 7"/>
          <p:cNvSpPr txBox="1"/>
          <p:nvPr/>
        </p:nvSpPr>
        <p:spPr>
          <a:xfrm>
            <a:off x="5481353" y="5106703"/>
            <a:ext cx="2331438" cy="400110"/>
          </a:xfrm>
          <a:prstGeom prst="rect">
            <a:avLst/>
          </a:prstGeom>
          <a:noFill/>
        </p:spPr>
        <p:txBody>
          <a:bodyPr wrap="none" rtlCol="0">
            <a:spAutoFit/>
          </a:bodyPr>
          <a:lstStyle/>
          <a:p>
            <a:r>
              <a:rPr lang="en-US" sz="2000" dirty="0" smtClean="0"/>
              <a:t>Diabetes Monitoring</a:t>
            </a:r>
            <a:endParaRPr lang="en-US" sz="20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2343" y="2281454"/>
            <a:ext cx="3726129" cy="2459245"/>
          </a:xfrm>
          <a:prstGeom prst="rect">
            <a:avLst/>
          </a:prstGeom>
        </p:spPr>
      </p:pic>
      <p:sp>
        <p:nvSpPr>
          <p:cNvPr id="3" name="Slide Number Placeholder 2"/>
          <p:cNvSpPr>
            <a:spLocks noGrp="1"/>
          </p:cNvSpPr>
          <p:nvPr>
            <p:ph type="sldNum" sz="quarter" idx="12"/>
          </p:nvPr>
        </p:nvSpPr>
        <p:spPr/>
        <p:txBody>
          <a:bodyPr/>
          <a:lstStyle/>
          <a:p>
            <a:fld id="{A9B10FFE-ED00-2243-B7D0-E8B9BA23B261}" type="slidenum">
              <a:rPr lang="en-US" smtClean="0"/>
              <a:t>19</a:t>
            </a:fld>
            <a:endParaRPr lang="en-US"/>
          </a:p>
        </p:txBody>
      </p:sp>
      <p:sp>
        <p:nvSpPr>
          <p:cNvPr id="10" name="Rectangle 9"/>
          <p:cNvSpPr/>
          <p:nvPr/>
        </p:nvSpPr>
        <p:spPr>
          <a:xfrm>
            <a:off x="47034" y="5832928"/>
            <a:ext cx="4585357" cy="742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EMG signals from the eyelid or jaw might be used to control </a:t>
            </a:r>
            <a:r>
              <a:rPr lang="en-US" sz="2000" b="1" dirty="0" smtClean="0">
                <a:solidFill>
                  <a:schemeClr val="tx1"/>
                </a:solidFill>
              </a:rPr>
              <a:t>prosthetics devices</a:t>
            </a:r>
            <a:endParaRPr lang="en-US" sz="2000" dirty="0">
              <a:solidFill>
                <a:srgbClr val="000000"/>
              </a:solidFill>
            </a:endParaRPr>
          </a:p>
        </p:txBody>
      </p:sp>
      <p:sp>
        <p:nvSpPr>
          <p:cNvPr id="11" name="Rectangle 10"/>
          <p:cNvSpPr/>
          <p:nvPr/>
        </p:nvSpPr>
        <p:spPr>
          <a:xfrm>
            <a:off x="4742857" y="5832926"/>
            <a:ext cx="4401144" cy="7429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Use blood glucose measurements from biosensors to control insulin delivery</a:t>
            </a:r>
            <a:endParaRPr lang="en-US" sz="2000" dirty="0">
              <a:solidFill>
                <a:srgbClr val="000000"/>
              </a:solidFill>
            </a:endParaRPr>
          </a:p>
        </p:txBody>
      </p:sp>
    </p:spTree>
    <p:extLst>
      <p:ext uri="{BB962C8B-B14F-4D97-AF65-F5344CB8AC3E}">
        <p14:creationId xmlns:p14="http://schemas.microsoft.com/office/powerpoint/2010/main" val="2948540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379244" cy="4708525"/>
          </a:xfrm>
        </p:spPr>
        <p:txBody>
          <a:bodyPr>
            <a:normAutofit/>
          </a:bodyPr>
          <a:lstStyle/>
          <a:p>
            <a:r>
              <a:rPr lang="en-US" dirty="0" smtClean="0"/>
              <a:t>Introduction to Body Area Sensor Network</a:t>
            </a:r>
          </a:p>
          <a:p>
            <a:pPr lvl="1"/>
            <a:r>
              <a:rPr lang="en-US" dirty="0" smtClean="0"/>
              <a:t>"Body area sensor networks: Challenges and opportunities." Hanson, Mark A., et al.  Computer 42.1 (2009): 58.</a:t>
            </a:r>
          </a:p>
          <a:p>
            <a:r>
              <a:rPr lang="en-US" dirty="0" smtClean="0"/>
              <a:t>Paper </a:t>
            </a:r>
            <a:r>
              <a:rPr lang="en-US" dirty="0"/>
              <a:t>1: Accurate caloric expenditure of bicyclists using cellphones.” Zhan, </a:t>
            </a:r>
            <a:r>
              <a:rPr lang="en-US" dirty="0" err="1"/>
              <a:t>Andong</a:t>
            </a:r>
            <a:r>
              <a:rPr lang="en-US" dirty="0"/>
              <a:t>, et al.  Proceedings of the 10th ACM Conference on Embedded Network Sensor Systems. ACM, 2012</a:t>
            </a:r>
            <a:r>
              <a:rPr lang="en-US" dirty="0" smtClean="0"/>
              <a:t>.</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2</a:t>
            </a:fld>
            <a:endParaRPr lang="en-US"/>
          </a:p>
        </p:txBody>
      </p:sp>
    </p:spTree>
    <p:extLst>
      <p:ext uri="{BB962C8B-B14F-4D97-AF65-F5344CB8AC3E}">
        <p14:creationId xmlns:p14="http://schemas.microsoft.com/office/powerpoint/2010/main" val="872345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Energy Harvesting</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312" y="1511762"/>
            <a:ext cx="7435904" cy="4977868"/>
          </a:xfrm>
          <a:prstGeom prst="rect">
            <a:avLst/>
          </a:prstGeom>
        </p:spPr>
      </p:pic>
      <p:sp>
        <p:nvSpPr>
          <p:cNvPr id="3" name="Rectangle 2"/>
          <p:cNvSpPr/>
          <p:nvPr/>
        </p:nvSpPr>
        <p:spPr>
          <a:xfrm>
            <a:off x="6710042" y="4751012"/>
            <a:ext cx="1604174" cy="39199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85002" y="5295410"/>
            <a:ext cx="1917052" cy="8981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99985" y="4370989"/>
            <a:ext cx="2129615" cy="5017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Nightly Blackouts</a:t>
            </a:r>
            <a:endParaRPr lang="en-US" sz="2000" dirty="0">
              <a:solidFill>
                <a:srgbClr val="000000"/>
              </a:solidFill>
            </a:endParaRPr>
          </a:p>
        </p:txBody>
      </p:sp>
      <p:sp>
        <p:nvSpPr>
          <p:cNvPr id="7" name="Slide Number Placeholder 6"/>
          <p:cNvSpPr>
            <a:spLocks noGrp="1"/>
          </p:cNvSpPr>
          <p:nvPr>
            <p:ph type="sldNum" sz="quarter" idx="12"/>
          </p:nvPr>
        </p:nvSpPr>
        <p:spPr/>
        <p:txBody>
          <a:bodyPr/>
          <a:lstStyle/>
          <a:p>
            <a:fld id="{A9B10FFE-ED00-2243-B7D0-E8B9BA23B261}" type="slidenum">
              <a:rPr lang="en-US" smtClean="0"/>
              <a:t>20</a:t>
            </a:fld>
            <a:endParaRPr lang="en-US"/>
          </a:p>
        </p:txBody>
      </p:sp>
      <p:sp>
        <p:nvSpPr>
          <p:cNvPr id="8" name="Rectangle 7"/>
          <p:cNvSpPr/>
          <p:nvPr/>
        </p:nvSpPr>
        <p:spPr>
          <a:xfrm>
            <a:off x="126792" y="915925"/>
            <a:ext cx="8826528" cy="595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Q: What can you observe from this figure?</a:t>
            </a:r>
            <a:endParaRPr lang="en-US" sz="2800" dirty="0">
              <a:solidFill>
                <a:srgbClr val="000000"/>
              </a:solidFill>
            </a:endParaRPr>
          </a:p>
        </p:txBody>
      </p:sp>
    </p:spTree>
    <p:extLst>
      <p:ext uri="{BB962C8B-B14F-4D97-AF65-F5344CB8AC3E}">
        <p14:creationId xmlns:p14="http://schemas.microsoft.com/office/powerpoint/2010/main" val="3403483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Area Networking</a:t>
            </a:r>
            <a:endParaRPr lang="en-US" dirty="0"/>
          </a:p>
        </p:txBody>
      </p:sp>
      <p:pic>
        <p:nvPicPr>
          <p:cNvPr id="4" name="Picture 3"/>
          <p:cNvPicPr>
            <a:picLocks noChangeAspect="1"/>
          </p:cNvPicPr>
          <p:nvPr/>
        </p:nvPicPr>
        <p:blipFill>
          <a:blip r:embed="rId3"/>
          <a:stretch>
            <a:fillRect/>
          </a:stretch>
        </p:blipFill>
        <p:spPr>
          <a:xfrm>
            <a:off x="0" y="1838651"/>
            <a:ext cx="9144000" cy="3825551"/>
          </a:xfrm>
          <a:prstGeom prst="rect">
            <a:avLst/>
          </a:prstGeom>
        </p:spPr>
      </p:pic>
      <p:cxnSp>
        <p:nvCxnSpPr>
          <p:cNvPr id="5" name="Straight Arrow Connector 4"/>
          <p:cNvCxnSpPr/>
          <p:nvPr/>
        </p:nvCxnSpPr>
        <p:spPr>
          <a:xfrm flipV="1">
            <a:off x="1019048" y="1709110"/>
            <a:ext cx="0" cy="3955093"/>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7912845" y="1709109"/>
            <a:ext cx="0" cy="3955093"/>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72454" y="3684779"/>
            <a:ext cx="8971546" cy="174046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2454" y="5942685"/>
            <a:ext cx="8826528" cy="595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BASN is operating at low power and low data rate domain</a:t>
            </a:r>
            <a:endParaRPr lang="en-US" sz="2800" dirty="0">
              <a:solidFill>
                <a:srgbClr val="000000"/>
              </a:solidFill>
            </a:endParaRPr>
          </a:p>
        </p:txBody>
      </p:sp>
      <p:sp>
        <p:nvSpPr>
          <p:cNvPr id="10" name="Slide Number Placeholder 9"/>
          <p:cNvSpPr>
            <a:spLocks noGrp="1"/>
          </p:cNvSpPr>
          <p:nvPr>
            <p:ph type="sldNum" sz="quarter" idx="12"/>
          </p:nvPr>
        </p:nvSpPr>
        <p:spPr/>
        <p:txBody>
          <a:bodyPr/>
          <a:lstStyle/>
          <a:p>
            <a:fld id="{A9B10FFE-ED00-2243-B7D0-E8B9BA23B261}" type="slidenum">
              <a:rPr lang="en-US" smtClean="0"/>
              <a:t>21</a:t>
            </a:fld>
            <a:endParaRPr lang="en-US"/>
          </a:p>
        </p:txBody>
      </p:sp>
    </p:spTree>
    <p:extLst>
      <p:ext uri="{BB962C8B-B14F-4D97-AF65-F5344CB8AC3E}">
        <p14:creationId xmlns:p14="http://schemas.microsoft.com/office/powerpoint/2010/main" val="2905505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are the factors that will affect the widespread BASN adoption and diffusion (e.g., value, safety, privacy, compatibility, ease of use)?</a:t>
            </a:r>
          </a:p>
          <a:p>
            <a:r>
              <a:rPr lang="en-US" dirty="0" smtClean="0"/>
              <a:t>Who will be the stakeholders of BASN (e.g., users, emergency services, caregivers, researchers, etc.)?</a:t>
            </a:r>
          </a:p>
          <a:p>
            <a:r>
              <a:rPr lang="en-US" dirty="0" smtClean="0"/>
              <a:t>Who will pay for the BASN? Who will own the BASN data? How will access to data and information be granted? Who is liable for damages involving BASN?</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22</a:t>
            </a:fld>
            <a:endParaRPr lang="en-US"/>
          </a:p>
        </p:txBody>
      </p:sp>
    </p:spTree>
    <p:extLst>
      <p:ext uri="{BB962C8B-B14F-4D97-AF65-F5344CB8AC3E}">
        <p14:creationId xmlns:p14="http://schemas.microsoft.com/office/powerpoint/2010/main" val="38224566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Science Fiction to Reality</a:t>
            </a:r>
            <a:endParaRPr lang="en-US" dirty="0"/>
          </a:p>
        </p:txBody>
      </p:sp>
      <p:pic>
        <p:nvPicPr>
          <p:cNvPr id="5" name="Picture 4"/>
          <p:cNvPicPr>
            <a:picLocks noChangeAspect="1"/>
          </p:cNvPicPr>
          <p:nvPr/>
        </p:nvPicPr>
        <p:blipFill>
          <a:blip r:embed="rId3"/>
          <a:stretch>
            <a:fillRect/>
          </a:stretch>
        </p:blipFill>
        <p:spPr>
          <a:xfrm>
            <a:off x="1081259" y="1509296"/>
            <a:ext cx="2870200" cy="4394200"/>
          </a:xfrm>
          <a:prstGeom prst="rect">
            <a:avLst/>
          </a:prstGeom>
        </p:spPr>
      </p:pic>
      <p:sp>
        <p:nvSpPr>
          <p:cNvPr id="6" name="TextBox 5"/>
          <p:cNvSpPr txBox="1"/>
          <p:nvPr/>
        </p:nvSpPr>
        <p:spPr>
          <a:xfrm>
            <a:off x="785594" y="6027003"/>
            <a:ext cx="7790485" cy="830997"/>
          </a:xfrm>
          <a:prstGeom prst="rect">
            <a:avLst/>
          </a:prstGeom>
          <a:noFill/>
        </p:spPr>
        <p:txBody>
          <a:bodyPr wrap="square" rtlCol="0">
            <a:spAutoFit/>
          </a:bodyPr>
          <a:lstStyle/>
          <a:p>
            <a:r>
              <a:rPr lang="en-US" sz="2400" dirty="0"/>
              <a:t>How Science Will </a:t>
            </a:r>
            <a:r>
              <a:rPr lang="en-US" sz="2400" dirty="0" smtClean="0"/>
              <a:t>Revolutionize the </a:t>
            </a:r>
            <a:r>
              <a:rPr lang="en-US" sz="2400" dirty="0"/>
              <a:t>21st Century and </a:t>
            </a:r>
            <a:r>
              <a:rPr lang="en-US" sz="2400" dirty="0" smtClean="0"/>
              <a:t>Beyond-Futurist </a:t>
            </a:r>
            <a:r>
              <a:rPr lang="en-US" sz="2400" dirty="0" err="1"/>
              <a:t>Michio</a:t>
            </a:r>
            <a:r>
              <a:rPr lang="en-US" sz="2400" dirty="0"/>
              <a:t> </a:t>
            </a:r>
            <a:r>
              <a:rPr lang="en-US" sz="2400" dirty="0" err="1"/>
              <a:t>Kaku</a:t>
            </a:r>
            <a:r>
              <a:rPr lang="en-US" sz="2400" dirty="0"/>
              <a:t> </a:t>
            </a:r>
            <a:r>
              <a:rPr lang="en-US" sz="2400" dirty="0" smtClean="0"/>
              <a:t>(</a:t>
            </a:r>
            <a:r>
              <a:rPr lang="en-US" sz="2400" dirty="0"/>
              <a:t>Oxford </a:t>
            </a:r>
            <a:r>
              <a:rPr lang="en-US" sz="2400" dirty="0" smtClean="0"/>
              <a:t>University Press</a:t>
            </a:r>
            <a:r>
              <a:rPr lang="en-US" sz="2400" dirty="0"/>
              <a:t>, </a:t>
            </a:r>
            <a:r>
              <a:rPr lang="en-US" sz="2400" b="1" dirty="0">
                <a:solidFill>
                  <a:srgbClr val="FF0000"/>
                </a:solidFill>
              </a:rPr>
              <a:t>1999</a:t>
            </a:r>
            <a:r>
              <a:rPr lang="en-US" sz="2400" dirty="0" smtClean="0"/>
              <a:t>)</a:t>
            </a:r>
            <a:endParaRPr lang="en-US" sz="2400" dirty="0"/>
          </a:p>
        </p:txBody>
      </p:sp>
      <p:pic>
        <p:nvPicPr>
          <p:cNvPr id="7" name="Picture 6"/>
          <p:cNvPicPr>
            <a:picLocks noChangeAspect="1"/>
          </p:cNvPicPr>
          <p:nvPr/>
        </p:nvPicPr>
        <p:blipFill>
          <a:blip r:embed="rId4"/>
          <a:stretch>
            <a:fillRect/>
          </a:stretch>
        </p:blipFill>
        <p:spPr>
          <a:xfrm>
            <a:off x="4424551" y="1417638"/>
            <a:ext cx="2269813" cy="1700169"/>
          </a:xfrm>
          <a:prstGeom prst="rect">
            <a:avLst/>
          </a:prstGeom>
        </p:spPr>
      </p:pic>
      <p:sp>
        <p:nvSpPr>
          <p:cNvPr id="3" name="TextBox 2"/>
          <p:cNvSpPr txBox="1"/>
          <p:nvPr/>
        </p:nvSpPr>
        <p:spPr>
          <a:xfrm>
            <a:off x="4091871" y="3430358"/>
            <a:ext cx="4766012" cy="2308324"/>
          </a:xfrm>
          <a:prstGeom prst="rect">
            <a:avLst/>
          </a:prstGeom>
          <a:noFill/>
        </p:spPr>
        <p:txBody>
          <a:bodyPr wrap="square" rtlCol="0">
            <a:spAutoFit/>
          </a:bodyPr>
          <a:lstStyle/>
          <a:p>
            <a:r>
              <a:rPr lang="en-US" sz="2400" dirty="0" smtClean="0"/>
              <a:t>The book described </a:t>
            </a:r>
            <a:r>
              <a:rPr lang="en-US" sz="2400" b="1" dirty="0" smtClean="0"/>
              <a:t>a vision</a:t>
            </a:r>
            <a:r>
              <a:rPr lang="en-US" sz="2400" dirty="0" smtClean="0"/>
              <a:t> where </a:t>
            </a:r>
            <a:r>
              <a:rPr lang="en-US" sz="2400" b="1" dirty="0" smtClean="0"/>
              <a:t>wearable technologies </a:t>
            </a:r>
            <a:r>
              <a:rPr lang="en-US" sz="2400" dirty="0"/>
              <a:t>that will “silently monitor” heart rhythm</a:t>
            </a:r>
            <a:r>
              <a:rPr lang="en-US" sz="2400" dirty="0" smtClean="0"/>
              <a:t>, detect </a:t>
            </a:r>
            <a:r>
              <a:rPr lang="en-US" sz="2400" dirty="0"/>
              <a:t>irregularities, and alert emergency personnel in the</a:t>
            </a:r>
          </a:p>
          <a:p>
            <a:r>
              <a:rPr lang="en-US" sz="2400" dirty="0"/>
              <a:t>event of a heart </a:t>
            </a:r>
            <a:r>
              <a:rPr lang="en-US" sz="2400" dirty="0" smtClean="0"/>
              <a:t>attack ..</a:t>
            </a:r>
            <a:endParaRPr lang="en-US" sz="2400" dirty="0"/>
          </a:p>
        </p:txBody>
      </p:sp>
      <p:sp>
        <p:nvSpPr>
          <p:cNvPr id="4" name="Slide Number Placeholder 3"/>
          <p:cNvSpPr>
            <a:spLocks noGrp="1"/>
          </p:cNvSpPr>
          <p:nvPr>
            <p:ph type="sldNum" sz="quarter" idx="12"/>
          </p:nvPr>
        </p:nvSpPr>
        <p:spPr/>
        <p:txBody>
          <a:bodyPr/>
          <a:lstStyle/>
          <a:p>
            <a:fld id="{A9B10FFE-ED00-2243-B7D0-E8B9BA23B261}" type="slidenum">
              <a:rPr lang="en-US" smtClean="0"/>
              <a:t>23</a:t>
            </a:fld>
            <a:endParaRPr lang="en-US"/>
          </a:p>
        </p:txBody>
      </p:sp>
    </p:spTree>
    <p:extLst>
      <p:ext uri="{BB962C8B-B14F-4D97-AF65-F5344CB8AC3E}">
        <p14:creationId xmlns:p14="http://schemas.microsoft.com/office/powerpoint/2010/main" val="20284506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Discussion</a:t>
            </a:r>
            <a:endParaRPr lang="en-US" dirty="0"/>
          </a:p>
        </p:txBody>
      </p:sp>
      <p:sp>
        <p:nvSpPr>
          <p:cNvPr id="3" name="Content Placeholder 2"/>
          <p:cNvSpPr>
            <a:spLocks noGrp="1"/>
          </p:cNvSpPr>
          <p:nvPr>
            <p:ph idx="1"/>
          </p:nvPr>
        </p:nvSpPr>
        <p:spPr/>
        <p:txBody>
          <a:bodyPr/>
          <a:lstStyle/>
          <a:p>
            <a:r>
              <a:rPr lang="en-US" dirty="0" smtClean="0"/>
              <a:t>Paper 1: "Accurate caloric expenditure of bicyclists using cellphones.” Zhan, </a:t>
            </a:r>
            <a:r>
              <a:rPr lang="en-US" dirty="0" err="1" smtClean="0"/>
              <a:t>Andong</a:t>
            </a:r>
            <a:r>
              <a:rPr lang="en-US" dirty="0" smtClean="0"/>
              <a:t>, et al.  Proceedings of the 10th ACM Conference on Embedded Network Sensor Systems. ACM, 2012.</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6277" y="3795594"/>
            <a:ext cx="4087850" cy="2725233"/>
          </a:xfrm>
          <a:prstGeom prst="rect">
            <a:avLst/>
          </a:prstGeom>
        </p:spPr>
      </p:pic>
      <p:sp>
        <p:nvSpPr>
          <p:cNvPr id="5" name="Slide Number Placeholder 4"/>
          <p:cNvSpPr>
            <a:spLocks noGrp="1"/>
          </p:cNvSpPr>
          <p:nvPr>
            <p:ph type="sldNum" sz="quarter" idx="12"/>
          </p:nvPr>
        </p:nvSpPr>
        <p:spPr/>
        <p:txBody>
          <a:bodyPr/>
          <a:lstStyle/>
          <a:p>
            <a:fld id="{A9B10FFE-ED00-2243-B7D0-E8B9BA23B261}" type="slidenum">
              <a:rPr lang="en-US" smtClean="0"/>
              <a:t>24</a:t>
            </a:fld>
            <a:endParaRPr lang="en-US"/>
          </a:p>
        </p:txBody>
      </p:sp>
    </p:spTree>
    <p:extLst>
      <p:ext uri="{BB962C8B-B14F-4D97-AF65-F5344CB8AC3E}">
        <p14:creationId xmlns:p14="http://schemas.microsoft.com/office/powerpoint/2010/main" val="1437801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lstStyle/>
          <a:p>
            <a:pPr eaLnBrk="1" hangingPunct="1"/>
            <a:r>
              <a:rPr lang="en-US" dirty="0" smtClean="0"/>
              <a:t>Biking Renaissance</a:t>
            </a:r>
          </a:p>
        </p:txBody>
      </p:sp>
      <p:sp>
        <p:nvSpPr>
          <p:cNvPr id="4099" name="Rectangle 15"/>
          <p:cNvSpPr>
            <a:spLocks noGrp="1" noChangeArrowheads="1"/>
          </p:cNvSpPr>
          <p:nvPr>
            <p:ph type="body" idx="1"/>
          </p:nvPr>
        </p:nvSpPr>
        <p:spPr/>
        <p:txBody>
          <a:bodyPr/>
          <a:lstStyle/>
          <a:p>
            <a:pPr eaLnBrk="1" hangingPunct="1"/>
            <a:r>
              <a:rPr lang="en-US" sz="2400" dirty="0" smtClean="0"/>
              <a:t>A biking renaissance has been underway over the past two decades in North America</a:t>
            </a:r>
          </a:p>
        </p:txBody>
      </p:sp>
      <p:sp>
        <p:nvSpPr>
          <p:cNvPr id="4100"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94A78A-E75E-4582-9E28-1132EB289056}" type="slidenum">
              <a:rPr lang="es-ES" smtClean="0"/>
              <a:pPr eaLnBrk="1" hangingPunct="1"/>
              <a:t>25</a:t>
            </a:fld>
            <a:endParaRPr lang="es-ES" smtClean="0"/>
          </a:p>
        </p:txBody>
      </p:sp>
      <p:graphicFrame>
        <p:nvGraphicFramePr>
          <p:cNvPr id="2" name="Chart 3"/>
          <p:cNvGraphicFramePr>
            <a:graphicFrameLocks/>
          </p:cNvGraphicFramePr>
          <p:nvPr>
            <p:extLst>
              <p:ext uri="{D42A27DB-BD31-4B8C-83A1-F6EECF244321}">
                <p14:modId xmlns:p14="http://schemas.microsoft.com/office/powerpoint/2010/main" val="2796075508"/>
              </p:ext>
            </p:extLst>
          </p:nvPr>
        </p:nvGraphicFramePr>
        <p:xfrm>
          <a:off x="997108" y="2564904"/>
          <a:ext cx="3384550" cy="2651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6"/>
          <p:cNvGraphicFramePr>
            <a:graphicFrameLocks/>
          </p:cNvGraphicFramePr>
          <p:nvPr>
            <p:extLst>
              <p:ext uri="{D42A27DB-BD31-4B8C-83A1-F6EECF244321}">
                <p14:modId xmlns:p14="http://schemas.microsoft.com/office/powerpoint/2010/main" val="4255036374"/>
              </p:ext>
            </p:extLst>
          </p:nvPr>
        </p:nvGraphicFramePr>
        <p:xfrm>
          <a:off x="4499992" y="2564904"/>
          <a:ext cx="3596654" cy="2636044"/>
        </p:xfrm>
        <a:graphic>
          <a:graphicData uri="http://schemas.openxmlformats.org/drawingml/2006/chart">
            <c:chart xmlns:c="http://schemas.openxmlformats.org/drawingml/2006/chart" xmlns:r="http://schemas.openxmlformats.org/officeDocument/2006/relationships" r:id="rId4"/>
          </a:graphicData>
        </a:graphic>
      </p:graphicFrame>
      <p:sp>
        <p:nvSpPr>
          <p:cNvPr id="4103" name="TextBox 4"/>
          <p:cNvSpPr txBox="1">
            <a:spLocks noChangeArrowheads="1"/>
          </p:cNvSpPr>
          <p:nvPr/>
        </p:nvSpPr>
        <p:spPr bwMode="auto">
          <a:xfrm>
            <a:off x="971550" y="5271294"/>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err="1"/>
              <a:t>Pucher</a:t>
            </a:r>
            <a:r>
              <a:rPr lang="en-US" sz="1200" dirty="0"/>
              <a:t> et al., </a:t>
            </a:r>
            <a:r>
              <a:rPr lang="en-US" sz="1200" i="1" dirty="0"/>
              <a:t>Bicycling renaissance in North America? An update and re-appraisal of cycling trends and policies</a:t>
            </a:r>
            <a:r>
              <a:rPr lang="en-US" sz="1200" dirty="0"/>
              <a:t>, Transportation Research Part A 45 (2011) 451-475</a:t>
            </a:r>
          </a:p>
        </p:txBody>
      </p:sp>
      <p:graphicFrame>
        <p:nvGraphicFramePr>
          <p:cNvPr id="9" name="Diagram 8"/>
          <p:cNvGraphicFramePr/>
          <p:nvPr>
            <p:extLst>
              <p:ext uri="{D42A27DB-BD31-4B8C-83A1-F6EECF244321}">
                <p14:modId xmlns:p14="http://schemas.microsoft.com/office/powerpoint/2010/main" val="1468237853"/>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2947402" y="3167342"/>
            <a:ext cx="924982" cy="204948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53200" y="3021824"/>
            <a:ext cx="924982" cy="204948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864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title"/>
          </p:nvPr>
        </p:nvSpPr>
        <p:spPr/>
        <p:txBody>
          <a:bodyPr/>
          <a:lstStyle/>
          <a:p>
            <a:pPr eaLnBrk="1" hangingPunct="1"/>
            <a:r>
              <a:rPr lang="en-US" dirty="0" smtClean="0"/>
              <a:t>Biking </a:t>
            </a:r>
            <a:r>
              <a:rPr lang="en-US" dirty="0"/>
              <a:t>R</a:t>
            </a:r>
            <a:r>
              <a:rPr lang="en-US" dirty="0" smtClean="0"/>
              <a:t>enaissance (Cont’d)</a:t>
            </a:r>
          </a:p>
        </p:txBody>
      </p:sp>
      <p:sp>
        <p:nvSpPr>
          <p:cNvPr id="5123" name="Rectangle 15"/>
          <p:cNvSpPr>
            <a:spLocks noGrp="1" noChangeArrowheads="1"/>
          </p:cNvSpPr>
          <p:nvPr>
            <p:ph type="body" idx="1"/>
          </p:nvPr>
        </p:nvSpPr>
        <p:spPr/>
        <p:txBody>
          <a:bodyPr/>
          <a:lstStyle/>
          <a:p>
            <a:pPr eaLnBrk="1" hangingPunct="1"/>
            <a:endParaRPr lang="en-US" sz="2400" smtClean="0"/>
          </a:p>
        </p:txBody>
      </p:sp>
      <p:sp>
        <p:nvSpPr>
          <p:cNvPr id="5124"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74451E-4A14-4616-B609-C4A7CD54482A}" type="slidenum">
              <a:rPr lang="es-ES" smtClean="0"/>
              <a:pPr eaLnBrk="1" hangingPunct="1"/>
              <a:t>26</a:t>
            </a:fld>
            <a:endParaRPr lang="es-ES" smtClean="0"/>
          </a:p>
        </p:txBody>
      </p:sp>
      <p:pic>
        <p:nvPicPr>
          <p:cNvPr id="51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1" y="1340768"/>
            <a:ext cx="5778341"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3663" y="1562100"/>
            <a:ext cx="2319337"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TextBox 9"/>
          <p:cNvSpPr txBox="1">
            <a:spLocks noChangeArrowheads="1"/>
          </p:cNvSpPr>
          <p:nvPr/>
        </p:nvSpPr>
        <p:spPr bwMode="auto">
          <a:xfrm>
            <a:off x="899592" y="5589240"/>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i="1" dirty="0"/>
              <a:t>The National Bicycling and Walking Study: 15-Year Status Report</a:t>
            </a:r>
            <a:r>
              <a:rPr lang="en-US" sz="1200" dirty="0"/>
              <a:t>, May 2010</a:t>
            </a:r>
          </a:p>
          <a:p>
            <a:pPr algn="ctr" eaLnBrk="1" hangingPunct="1"/>
            <a:r>
              <a:rPr lang="en-US" sz="1200" dirty="0" err="1"/>
              <a:t>Pedestrain</a:t>
            </a:r>
            <a:r>
              <a:rPr lang="en-US" sz="1200" dirty="0"/>
              <a:t> and Bicycle Information Center, U.S. Department of Transportation</a:t>
            </a:r>
          </a:p>
        </p:txBody>
      </p:sp>
      <p:graphicFrame>
        <p:nvGraphicFramePr>
          <p:cNvPr id="14" name="Diagram 13"/>
          <p:cNvGraphicFramePr/>
          <p:nvPr>
            <p:extLst>
              <p:ext uri="{D42A27DB-BD31-4B8C-83A1-F6EECF244321}">
                <p14:modId xmlns:p14="http://schemas.microsoft.com/office/powerpoint/2010/main" val="3994976548"/>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3" name="Straight Arrow Connector 2"/>
          <p:cNvCxnSpPr/>
          <p:nvPr/>
        </p:nvCxnSpPr>
        <p:spPr>
          <a:xfrm flipV="1">
            <a:off x="611429" y="1944309"/>
            <a:ext cx="5126598" cy="28537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7556636" y="3778858"/>
            <a:ext cx="940660" cy="153663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78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title"/>
          </p:nvPr>
        </p:nvSpPr>
        <p:spPr/>
        <p:txBody>
          <a:bodyPr/>
          <a:lstStyle/>
          <a:p>
            <a:pPr eaLnBrk="1" hangingPunct="1"/>
            <a:r>
              <a:rPr lang="en-US" dirty="0" smtClean="0"/>
              <a:t>Go with Mobile</a:t>
            </a:r>
          </a:p>
        </p:txBody>
      </p:sp>
      <p:sp>
        <p:nvSpPr>
          <p:cNvPr id="6147" name="Rectangle 15"/>
          <p:cNvSpPr>
            <a:spLocks noGrp="1" noChangeArrowheads="1"/>
          </p:cNvSpPr>
          <p:nvPr>
            <p:ph type="body" idx="1"/>
          </p:nvPr>
        </p:nvSpPr>
        <p:spPr/>
        <p:txBody>
          <a:bodyPr/>
          <a:lstStyle/>
          <a:p>
            <a:pPr eaLnBrk="1" hangingPunct="1"/>
            <a:r>
              <a:rPr lang="en-US" sz="2400" dirty="0" smtClean="0"/>
              <a:t>Bikers’ cellphones become smarter</a:t>
            </a:r>
          </a:p>
          <a:p>
            <a:pPr eaLnBrk="1" hangingPunct="1"/>
            <a:r>
              <a:rPr lang="en-US" sz="2400" dirty="0" smtClean="0"/>
              <a:t>Bikers start to use mobile apps to track their trips</a:t>
            </a:r>
          </a:p>
          <a:p>
            <a:pPr lvl="1" eaLnBrk="1" hangingPunct="1"/>
            <a:r>
              <a:rPr lang="en-US" sz="2000" dirty="0" smtClean="0"/>
              <a:t>E.g., </a:t>
            </a:r>
            <a:r>
              <a:rPr lang="en-US" sz="2000" dirty="0" err="1" smtClean="0"/>
              <a:t>iMapMyRIDE</a:t>
            </a:r>
            <a:r>
              <a:rPr lang="en-US" sz="2000" dirty="0" smtClean="0"/>
              <a:t>, </a:t>
            </a:r>
            <a:r>
              <a:rPr lang="en-US" sz="2000" dirty="0" err="1" smtClean="0"/>
              <a:t>endomondo</a:t>
            </a:r>
            <a:endParaRPr lang="en-US" sz="2000" dirty="0" smtClean="0"/>
          </a:p>
          <a:p>
            <a:pPr lvl="1" eaLnBrk="1" hangingPunct="1"/>
            <a:r>
              <a:rPr lang="en-US" sz="2000" dirty="0" smtClean="0"/>
              <a:t>Trace route, mange workouts, share experience with friends</a:t>
            </a:r>
          </a:p>
          <a:p>
            <a:pPr eaLnBrk="1" hangingPunct="1"/>
            <a:r>
              <a:rPr lang="en-US" sz="2400" dirty="0" smtClean="0"/>
              <a:t>A important feature is to estimate caloric expenditure</a:t>
            </a:r>
          </a:p>
          <a:p>
            <a:pPr lvl="1" eaLnBrk="1" hangingPunct="1"/>
            <a:endParaRPr lang="en-US" sz="2000" dirty="0" smtClean="0"/>
          </a:p>
        </p:txBody>
      </p:sp>
      <p:sp>
        <p:nvSpPr>
          <p:cNvPr id="6148"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1C5D43-A843-403C-AC0C-C11CF43D50E9}" type="slidenum">
              <a:rPr lang="es-ES" smtClean="0"/>
              <a:pPr eaLnBrk="1" hangingPunct="1"/>
              <a:t>27</a:t>
            </a:fld>
            <a:endParaRPr lang="es-ES" smtClean="0"/>
          </a:p>
        </p:txBody>
      </p:sp>
      <p:pic>
        <p:nvPicPr>
          <p:cNvPr id="6149" name="Picture 2" descr="http://www.androidfreeware.net/img2/mapmyride_riding_cycling_gps_2.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608" y="3879850"/>
            <a:ext cx="1481538" cy="24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983768679"/>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53" name="Picture 9" descr="http://www.rich-g.co.uk/wp-content/uploads/2011/10/Endomondo-Android.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99146" y="3879850"/>
            <a:ext cx="3048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56565" y="4310286"/>
            <a:ext cx="1944096" cy="16307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Quantify their exercises and keep fit.</a:t>
            </a:r>
            <a:endParaRPr lang="en-US" sz="2400" dirty="0">
              <a:solidFill>
                <a:schemeClr val="tx1"/>
              </a:solidFill>
            </a:endParaRPr>
          </a:p>
        </p:txBody>
      </p:sp>
    </p:spTree>
    <p:extLst>
      <p:ext uri="{BB962C8B-B14F-4D97-AF65-F5344CB8AC3E}">
        <p14:creationId xmlns:p14="http://schemas.microsoft.com/office/powerpoint/2010/main" val="407286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p:txBody>
          <a:bodyPr/>
          <a:lstStyle/>
          <a:p>
            <a:pPr eaLnBrk="1" hangingPunct="1"/>
            <a:r>
              <a:rPr lang="en-US" dirty="0" smtClean="0"/>
              <a:t>Estimate Caloric Expenditure</a:t>
            </a:r>
          </a:p>
        </p:txBody>
      </p:sp>
      <p:sp>
        <p:nvSpPr>
          <p:cNvPr id="7171" name="Rectangle 15"/>
          <p:cNvSpPr>
            <a:spLocks noGrp="1" noChangeArrowheads="1"/>
          </p:cNvSpPr>
          <p:nvPr>
            <p:ph type="body" idx="1"/>
          </p:nvPr>
        </p:nvSpPr>
        <p:spPr/>
        <p:txBody>
          <a:bodyPr>
            <a:normAutofit/>
          </a:bodyPr>
          <a:lstStyle/>
          <a:p>
            <a:pPr eaLnBrk="1" hangingPunct="1"/>
            <a:r>
              <a:rPr lang="en-US" sz="3600" dirty="0" smtClean="0"/>
              <a:t>Q 1: Is there some simple approach we can use to quickly estimate caloric expenditure of a bike trip without using smartphones and special sensors? </a:t>
            </a:r>
          </a:p>
          <a:p>
            <a:pPr eaLnBrk="1" hangingPunct="1"/>
            <a:r>
              <a:rPr lang="en-US" sz="3600" dirty="0" smtClean="0"/>
              <a:t>Q 2: What are the inputs you might need to estimate the caloric expenditure?</a:t>
            </a:r>
          </a:p>
        </p:txBody>
      </p:sp>
      <p:sp>
        <p:nvSpPr>
          <p:cNvPr id="7172"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3FD8AE-EAB3-46DB-BBC3-C002558B1A9C}" type="slidenum">
              <a:rPr lang="es-ES" smtClean="0"/>
              <a:pPr eaLnBrk="1" hangingPunct="1"/>
              <a:t>28</a:t>
            </a:fld>
            <a:endParaRPr lang="es-ES" smtClean="0"/>
          </a:p>
        </p:txBody>
      </p:sp>
      <p:graphicFrame>
        <p:nvGraphicFramePr>
          <p:cNvPr id="14" name="Diagram 13"/>
          <p:cNvGraphicFramePr/>
          <p:nvPr>
            <p:extLst>
              <p:ext uri="{D42A27DB-BD31-4B8C-83A1-F6EECF244321}">
                <p14:modId xmlns:p14="http://schemas.microsoft.com/office/powerpoint/2010/main" val="1043928521"/>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0889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p:txBody>
          <a:bodyPr/>
          <a:lstStyle/>
          <a:p>
            <a:pPr eaLnBrk="1" hangingPunct="1"/>
            <a:r>
              <a:rPr lang="en-US" dirty="0" smtClean="0"/>
              <a:t>Estimate Caloric Expenditure</a:t>
            </a:r>
          </a:p>
        </p:txBody>
      </p:sp>
      <p:sp>
        <p:nvSpPr>
          <p:cNvPr id="7171" name="Rectangle 15"/>
          <p:cNvSpPr>
            <a:spLocks noGrp="1" noChangeArrowheads="1"/>
          </p:cNvSpPr>
          <p:nvPr>
            <p:ph type="body" idx="1"/>
          </p:nvPr>
        </p:nvSpPr>
        <p:spPr/>
        <p:txBody>
          <a:bodyPr/>
          <a:lstStyle/>
          <a:p>
            <a:pPr eaLnBrk="1" hangingPunct="1"/>
            <a:r>
              <a:rPr lang="en-US" sz="2400" dirty="0"/>
              <a:t>C</a:t>
            </a:r>
            <a:r>
              <a:rPr lang="en-US" sz="2400" dirty="0" smtClean="0"/>
              <a:t>urrent approach – </a:t>
            </a:r>
            <a:r>
              <a:rPr lang="en-US" sz="2400" dirty="0" smtClean="0">
                <a:solidFill>
                  <a:srgbClr val="FF0000"/>
                </a:solidFill>
              </a:rPr>
              <a:t>search table</a:t>
            </a:r>
            <a:endParaRPr lang="en-US" sz="2400" dirty="0" smtClean="0"/>
          </a:p>
        </p:txBody>
      </p:sp>
      <p:sp>
        <p:nvSpPr>
          <p:cNvPr id="7172"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3FD8AE-EAB3-46DB-BBC3-C002558B1A9C}" type="slidenum">
              <a:rPr lang="es-ES" smtClean="0"/>
              <a:pPr eaLnBrk="1" hangingPunct="1"/>
              <a:t>29</a:t>
            </a:fld>
            <a:endParaRPr lang="es-ES" smtClean="0"/>
          </a:p>
        </p:txBody>
      </p:sp>
      <p:pic>
        <p:nvPicPr>
          <p:cNvPr id="717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489" y="2700898"/>
            <a:ext cx="4404551" cy="152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TextBox 8"/>
          <p:cNvSpPr txBox="1">
            <a:spLocks noChangeArrowheads="1"/>
          </p:cNvSpPr>
          <p:nvPr/>
        </p:nvSpPr>
        <p:spPr bwMode="auto">
          <a:xfrm>
            <a:off x="755576" y="4293096"/>
            <a:ext cx="3960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i="1" dirty="0" smtClean="0"/>
              <a:t>State </a:t>
            </a:r>
            <a:r>
              <a:rPr lang="en-US" sz="1200" i="1" dirty="0"/>
              <a:t>of Wisconsin Department of Health and Family Services: Calories Burned Per Hour</a:t>
            </a:r>
            <a:endParaRPr lang="en-US" sz="1200" dirty="0"/>
          </a:p>
        </p:txBody>
      </p:sp>
      <p:grpSp>
        <p:nvGrpSpPr>
          <p:cNvPr id="7175" name="Group 1"/>
          <p:cNvGrpSpPr>
            <a:grpSpLocks/>
          </p:cNvGrpSpPr>
          <p:nvPr/>
        </p:nvGrpSpPr>
        <p:grpSpPr bwMode="auto">
          <a:xfrm>
            <a:off x="4788024" y="2115908"/>
            <a:ext cx="4016623" cy="2897268"/>
            <a:chOff x="4723666" y="2799209"/>
            <a:chExt cx="4017005" cy="2897385"/>
          </a:xfrm>
        </p:grpSpPr>
        <p:pic>
          <p:nvPicPr>
            <p:cNvPr id="718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4007" y="3016151"/>
              <a:ext cx="2629150" cy="268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s://encrypted-tbn1.gstatic.com/images?q=tbn:ANd9GcS9jQ41TtsydvY3V1Pivlfb_5Ww1bws9QCN5boVJP-rJQutklP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589697" y="4753905"/>
              <a:ext cx="582668" cy="5826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6" descr="https://encrypted-tbn3.gstatic.com/images?q=tbn:ANd9GcTGQ_3drlOp5VQejTp3_OdeEt9Y3dO9vbd-J3q9MQXLUnDrYDC8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11097" y="2799209"/>
              <a:ext cx="485821" cy="4857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4723666" y="3140968"/>
              <a:ext cx="1720542" cy="400110"/>
            </a:xfrm>
            <a:prstGeom prst="rect">
              <a:avLst/>
            </a:prstGeom>
            <a:noFill/>
          </p:spPr>
          <p:txBody>
            <a:bodyPr>
              <a:spAutoFit/>
            </a:bodyPr>
            <a:lstStyle/>
            <a:p>
              <a:pPr algn="ctr">
                <a:defRPr/>
              </a:pPr>
              <a:r>
                <a:rPr lang="en-US" sz="2000" b="1" dirty="0">
                  <a:ln w="1905"/>
                  <a:solidFill>
                    <a:srgbClr val="FF0000"/>
                  </a:solidFill>
                  <a:effectLst>
                    <a:innerShdw blurRad="69850" dist="43180" dir="5400000">
                      <a:srgbClr val="000000">
                        <a:alpha val="65000"/>
                      </a:srgbClr>
                    </a:innerShdw>
                  </a:effectLst>
                </a:rPr>
                <a:t>101m</a:t>
              </a:r>
              <a:endParaRPr lang="en-US" sz="3200" b="1" dirty="0">
                <a:ln w="1905"/>
                <a:solidFill>
                  <a:srgbClr val="FF0000"/>
                </a:solidFill>
                <a:effectLst>
                  <a:innerShdw blurRad="69850" dist="43180" dir="5400000">
                    <a:srgbClr val="000000">
                      <a:alpha val="65000"/>
                    </a:srgbClr>
                  </a:innerShdw>
                </a:effectLst>
              </a:endParaRPr>
            </a:p>
          </p:txBody>
        </p:sp>
        <p:sp>
          <p:nvSpPr>
            <p:cNvPr id="13" name="Rectangle 12"/>
            <p:cNvSpPr/>
            <p:nvPr/>
          </p:nvSpPr>
          <p:spPr>
            <a:xfrm>
              <a:off x="7020129" y="5224473"/>
              <a:ext cx="1720542" cy="400110"/>
            </a:xfrm>
            <a:prstGeom prst="rect">
              <a:avLst/>
            </a:prstGeom>
            <a:noFill/>
          </p:spPr>
          <p:txBody>
            <a:bodyPr>
              <a:spAutoFit/>
            </a:bodyPr>
            <a:lstStyle/>
            <a:p>
              <a:pPr algn="ctr">
                <a:defRPr/>
              </a:pPr>
              <a:r>
                <a:rPr lang="en-US" sz="2000" b="1" dirty="0">
                  <a:ln w="1905"/>
                  <a:solidFill>
                    <a:srgbClr val="006600"/>
                  </a:solidFill>
                  <a:effectLst>
                    <a:innerShdw blurRad="69850" dist="43180" dir="5400000">
                      <a:srgbClr val="000000">
                        <a:alpha val="65000"/>
                      </a:srgbClr>
                    </a:innerShdw>
                  </a:effectLst>
                </a:rPr>
                <a:t>70m</a:t>
              </a:r>
              <a:endParaRPr lang="en-US" sz="3200" b="1" dirty="0">
                <a:ln w="1905"/>
                <a:solidFill>
                  <a:srgbClr val="006600"/>
                </a:solidFill>
                <a:effectLst>
                  <a:innerShdw blurRad="69850" dist="43180" dir="5400000">
                    <a:srgbClr val="000000">
                      <a:alpha val="65000"/>
                    </a:srgbClr>
                  </a:innerShdw>
                </a:effectLst>
              </a:endParaRPr>
            </a:p>
          </p:txBody>
        </p:sp>
      </p:grpSp>
      <p:graphicFrame>
        <p:nvGraphicFramePr>
          <p:cNvPr id="14" name="Diagram 13"/>
          <p:cNvGraphicFramePr/>
          <p:nvPr>
            <p:extLst>
              <p:ext uri="{D42A27DB-BD31-4B8C-83A1-F6EECF244321}">
                <p14:modId xmlns:p14="http://schemas.microsoft.com/office/powerpoint/2010/main" val="1525607296"/>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Arrow Connector 4"/>
          <p:cNvCxnSpPr>
            <a:endCxn id="10" idx="3"/>
          </p:cNvCxnSpPr>
          <p:nvPr/>
        </p:nvCxnSpPr>
        <p:spPr>
          <a:xfrm>
            <a:off x="6004148" y="2708920"/>
            <a:ext cx="1649634" cy="1652911"/>
          </a:xfrm>
          <a:prstGeom prst="straightConnector1">
            <a:avLst/>
          </a:prstGeom>
          <a:ln>
            <a:solidFill>
              <a:srgbClr val="FF0000"/>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16" name="Rectangle 15"/>
          <p:cNvSpPr/>
          <p:nvPr/>
        </p:nvSpPr>
        <p:spPr>
          <a:xfrm>
            <a:off x="5731778" y="3573016"/>
            <a:ext cx="1720542" cy="400110"/>
          </a:xfrm>
          <a:prstGeom prst="rect">
            <a:avLst/>
          </a:prstGeom>
          <a:noFill/>
        </p:spPr>
        <p:txBody>
          <a:bodyPr>
            <a:spAutoFit/>
          </a:bodyPr>
          <a:lstStyle/>
          <a:p>
            <a:pPr algn="ctr">
              <a:defRPr/>
            </a:pPr>
            <a:r>
              <a:rPr lang="en-US" sz="2000" b="1" dirty="0" smtClean="0">
                <a:ln w="1905"/>
                <a:solidFill>
                  <a:srgbClr val="FF0000"/>
                </a:solidFill>
                <a:effectLst>
                  <a:innerShdw blurRad="69850" dist="43180" dir="5400000">
                    <a:srgbClr val="000000">
                      <a:alpha val="65000"/>
                    </a:srgbClr>
                  </a:innerShdw>
                </a:effectLst>
              </a:rPr>
              <a:t>50Cal</a:t>
            </a:r>
            <a:endParaRPr lang="en-US" sz="3200" b="1" dirty="0">
              <a:ln w="1905"/>
              <a:solidFill>
                <a:srgbClr val="FF0000"/>
              </a:solidFill>
              <a:effectLst>
                <a:innerShdw blurRad="69850" dist="43180" dir="5400000">
                  <a:srgbClr val="000000">
                    <a:alpha val="65000"/>
                  </a:srgbClr>
                </a:innerShdw>
              </a:effectLst>
            </a:endParaRPr>
          </a:p>
        </p:txBody>
      </p:sp>
      <p:cxnSp>
        <p:nvCxnSpPr>
          <p:cNvPr id="15" name="Straight Arrow Connector 14"/>
          <p:cNvCxnSpPr/>
          <p:nvPr/>
        </p:nvCxnSpPr>
        <p:spPr>
          <a:xfrm flipH="1" flipV="1">
            <a:off x="5940152" y="2457653"/>
            <a:ext cx="1625690" cy="160283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Rectangle 18"/>
          <p:cNvSpPr/>
          <p:nvPr/>
        </p:nvSpPr>
        <p:spPr>
          <a:xfrm>
            <a:off x="6300192" y="2852936"/>
            <a:ext cx="1720542" cy="400110"/>
          </a:xfrm>
          <a:prstGeom prst="rect">
            <a:avLst/>
          </a:prstGeom>
          <a:noFill/>
        </p:spPr>
        <p:txBody>
          <a:bodyPr>
            <a:spAutoFit/>
          </a:bodyPr>
          <a:lstStyle/>
          <a:p>
            <a:pPr algn="ctr">
              <a:defRPr/>
            </a:pPr>
            <a:r>
              <a:rPr lang="en-US" sz="2000" b="1" dirty="0">
                <a:ln w="1905"/>
                <a:solidFill>
                  <a:schemeClr val="accent3"/>
                </a:solidFill>
                <a:effectLst>
                  <a:innerShdw blurRad="69850" dist="43180" dir="5400000">
                    <a:srgbClr val="000000">
                      <a:alpha val="65000"/>
                    </a:srgbClr>
                  </a:innerShdw>
                </a:effectLst>
              </a:rPr>
              <a:t>120Cal</a:t>
            </a:r>
            <a:endParaRPr lang="en-US" sz="3200" b="1" dirty="0">
              <a:ln w="1905"/>
              <a:solidFill>
                <a:schemeClr val="accent3"/>
              </a:solidFill>
              <a:effectLst>
                <a:innerShdw blurRad="69850" dist="43180" dir="5400000">
                  <a:srgbClr val="000000">
                    <a:alpha val="65000"/>
                  </a:srgbClr>
                </a:innerShdw>
              </a:effectLst>
            </a:endParaRPr>
          </a:p>
        </p:txBody>
      </p:sp>
      <p:cxnSp>
        <p:nvCxnSpPr>
          <p:cNvPr id="20" name="Straight Arrow Connector 19"/>
          <p:cNvCxnSpPr/>
          <p:nvPr/>
        </p:nvCxnSpPr>
        <p:spPr>
          <a:xfrm>
            <a:off x="5774516" y="2825793"/>
            <a:ext cx="1749812" cy="1683327"/>
          </a:xfrm>
          <a:prstGeom prst="straightConnector1">
            <a:avLst/>
          </a:prstGeom>
          <a:ln>
            <a:solidFill>
              <a:srgbClr val="006600"/>
            </a:solidFill>
            <a:tailEnd type="arrow"/>
          </a:ln>
        </p:spPr>
        <p:style>
          <a:lnRef idx="3">
            <a:schemeClr val="accent3"/>
          </a:lnRef>
          <a:fillRef idx="0">
            <a:schemeClr val="accent3"/>
          </a:fillRef>
          <a:effectRef idx="2">
            <a:schemeClr val="accent3"/>
          </a:effectRef>
          <a:fontRef idx="minor">
            <a:schemeClr val="tx1"/>
          </a:fontRef>
        </p:style>
      </p:cxnSp>
      <p:sp>
        <p:nvSpPr>
          <p:cNvPr id="22" name="Rectangle 21"/>
          <p:cNvSpPr/>
          <p:nvPr/>
        </p:nvSpPr>
        <p:spPr>
          <a:xfrm>
            <a:off x="6084168" y="4221088"/>
            <a:ext cx="1720542" cy="400110"/>
          </a:xfrm>
          <a:prstGeom prst="rect">
            <a:avLst/>
          </a:prstGeom>
          <a:noFill/>
        </p:spPr>
        <p:txBody>
          <a:bodyPr>
            <a:spAutoFit/>
          </a:bodyPr>
          <a:lstStyle/>
          <a:p>
            <a:pPr algn="ctr">
              <a:defRPr/>
            </a:pPr>
            <a:r>
              <a:rPr lang="en-US" sz="2000" b="1" dirty="0">
                <a:ln w="1905"/>
                <a:solidFill>
                  <a:srgbClr val="006600"/>
                </a:solidFill>
                <a:effectLst>
                  <a:innerShdw blurRad="69850" dist="43180" dir="5400000">
                    <a:srgbClr val="000000">
                      <a:alpha val="65000"/>
                    </a:srgbClr>
                  </a:innerShdw>
                </a:effectLst>
              </a:rPr>
              <a:t>20Cal</a:t>
            </a:r>
            <a:endParaRPr lang="en-US" sz="3200" b="1" dirty="0">
              <a:ln w="1905"/>
              <a:solidFill>
                <a:srgbClr val="006600"/>
              </a:solidFill>
              <a:effectLst>
                <a:innerShdw blurRad="69850" dist="43180" dir="5400000">
                  <a:srgbClr val="000000">
                    <a:alpha val="65000"/>
                  </a:srgbClr>
                </a:innerShdw>
              </a:effectLst>
            </a:endParaRPr>
          </a:p>
        </p:txBody>
      </p:sp>
      <p:sp>
        <p:nvSpPr>
          <p:cNvPr id="2" name="Rectangle 1"/>
          <p:cNvSpPr/>
          <p:nvPr/>
        </p:nvSpPr>
        <p:spPr>
          <a:xfrm>
            <a:off x="457200" y="5190050"/>
            <a:ext cx="4330824" cy="9361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What could be the problems of using the search table?</a:t>
            </a:r>
            <a:endParaRPr lang="en-US" sz="2400" dirty="0">
              <a:solidFill>
                <a:srgbClr val="000000"/>
              </a:solidFill>
            </a:endParaRPr>
          </a:p>
        </p:txBody>
      </p:sp>
    </p:spTree>
    <p:extLst>
      <p:ext uri="{BB962C8B-B14F-4D97-AF65-F5344CB8AC3E}">
        <p14:creationId xmlns:p14="http://schemas.microsoft.com/office/powerpoint/2010/main" val="1255417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Area Sensor Network (BASN)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422" y="1325980"/>
            <a:ext cx="5349680" cy="5286636"/>
          </a:xfrm>
          <a:prstGeom prst="rect">
            <a:avLst/>
          </a:prstGeom>
        </p:spPr>
      </p:pic>
      <p:sp>
        <p:nvSpPr>
          <p:cNvPr id="3" name="Slide Number Placeholder 2"/>
          <p:cNvSpPr>
            <a:spLocks noGrp="1"/>
          </p:cNvSpPr>
          <p:nvPr>
            <p:ph type="sldNum" sz="quarter" idx="12"/>
          </p:nvPr>
        </p:nvSpPr>
        <p:spPr/>
        <p:txBody>
          <a:bodyPr/>
          <a:lstStyle/>
          <a:p>
            <a:fld id="{A9B10FFE-ED00-2243-B7D0-E8B9BA23B261}" type="slidenum">
              <a:rPr lang="en-US" smtClean="0"/>
              <a:t>3</a:t>
            </a:fld>
            <a:endParaRPr lang="en-US"/>
          </a:p>
        </p:txBody>
      </p:sp>
    </p:spTree>
    <p:extLst>
      <p:ext uri="{BB962C8B-B14F-4D97-AF65-F5344CB8AC3E}">
        <p14:creationId xmlns:p14="http://schemas.microsoft.com/office/powerpoint/2010/main" val="16943428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5"/>
          <p:cNvSpPr>
            <a:spLocks noGrp="1" noChangeArrowheads="1"/>
          </p:cNvSpPr>
          <p:nvPr>
            <p:ph type="body" idx="1"/>
          </p:nvPr>
        </p:nvSpPr>
        <p:spPr/>
        <p:txBody>
          <a:bodyPr/>
          <a:lstStyle/>
          <a:p>
            <a:pPr eaLnBrk="1" hangingPunct="1"/>
            <a:r>
              <a:rPr lang="en-US" sz="2400" dirty="0" smtClean="0"/>
              <a:t>How to track caloric expenditure accurately?</a:t>
            </a:r>
          </a:p>
          <a:p>
            <a:pPr lvl="1" eaLnBrk="1" hangingPunct="1"/>
            <a:r>
              <a:rPr lang="en-US" sz="2000" dirty="0" smtClean="0"/>
              <a:t>Integrate more sensors!</a:t>
            </a:r>
          </a:p>
          <a:p>
            <a:pPr lvl="1" eaLnBrk="1" hangingPunct="1"/>
            <a:r>
              <a:rPr lang="en-US" sz="2000" dirty="0" smtClean="0"/>
              <a:t>Pay more! money, battery, …, burden</a:t>
            </a:r>
          </a:p>
        </p:txBody>
      </p:sp>
      <p:sp>
        <p:nvSpPr>
          <p:cNvPr id="8194" name="Rectangle 14"/>
          <p:cNvSpPr>
            <a:spLocks noGrp="1" noChangeArrowheads="1"/>
          </p:cNvSpPr>
          <p:nvPr>
            <p:ph type="title"/>
          </p:nvPr>
        </p:nvSpPr>
        <p:spPr/>
        <p:txBody>
          <a:bodyPr/>
          <a:lstStyle/>
          <a:p>
            <a:pPr eaLnBrk="1" hangingPunct="1"/>
            <a:r>
              <a:rPr lang="en-US" sz="3600" dirty="0" smtClean="0"/>
              <a:t>Estimate Caloric Expenditure (Cont’d)</a:t>
            </a:r>
          </a:p>
        </p:txBody>
      </p:sp>
      <p:sp>
        <p:nvSpPr>
          <p:cNvPr id="8196"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DDEFAC-934A-4828-9E06-252CEE39C98D}" type="slidenum">
              <a:rPr lang="es-ES" smtClean="0"/>
              <a:pPr eaLnBrk="1" hangingPunct="1"/>
              <a:t>30</a:t>
            </a:fld>
            <a:endParaRPr lang="es-ES" smtClean="0"/>
          </a:p>
        </p:txBody>
      </p:sp>
      <p:grpSp>
        <p:nvGrpSpPr>
          <p:cNvPr id="8197" name="Group 5"/>
          <p:cNvGrpSpPr>
            <a:grpSpLocks/>
          </p:cNvGrpSpPr>
          <p:nvPr/>
        </p:nvGrpSpPr>
        <p:grpSpPr bwMode="auto">
          <a:xfrm>
            <a:off x="971550" y="2732088"/>
            <a:ext cx="7142163" cy="2425700"/>
            <a:chOff x="971600" y="2729936"/>
            <a:chExt cx="7142755" cy="2425515"/>
          </a:xfrm>
        </p:grpSpPr>
        <p:pic>
          <p:nvPicPr>
            <p:cNvPr id="8200" name="Picture 4" descr="Zephyr HxM Bluetooth HRM (Android, B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3158028"/>
              <a:ext cx="2571293" cy="10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http://drrw.smugmug.com/Sports/Bike-Friday-Crusoe/i-f8ffVdQ/0/L/201110287-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3001716"/>
              <a:ext cx="2032000" cy="136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http://cdn.sram.com/cdn/farfuture/evx3qHAszzhInjvxtvanhNl-T_yvPe879-4_5q6C4fc/mtime:1345319740/sites/default/files/images/products/power_meters/quarq_s2275powermeter_mtb_my12_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0816" y="2729936"/>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4"/>
            <p:cNvSpPr txBox="1">
              <a:spLocks noChangeArrowheads="1"/>
            </p:cNvSpPr>
            <p:nvPr/>
          </p:nvSpPr>
          <p:spPr bwMode="auto">
            <a:xfrm>
              <a:off x="971600" y="4509120"/>
              <a:ext cx="1556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Power meter </a:t>
              </a:r>
            </a:p>
            <a:p>
              <a:pPr algn="ctr" eaLnBrk="1" hangingPunct="1"/>
              <a:r>
                <a:rPr lang="en-US"/>
                <a:t>crankset</a:t>
              </a:r>
            </a:p>
          </p:txBody>
        </p:sp>
        <p:sp>
          <p:nvSpPr>
            <p:cNvPr id="8204" name="TextBox 18"/>
            <p:cNvSpPr txBox="1">
              <a:spLocks noChangeArrowheads="1"/>
            </p:cNvSpPr>
            <p:nvPr/>
          </p:nvSpPr>
          <p:spPr bwMode="auto">
            <a:xfrm>
              <a:off x="3203848" y="4643844"/>
              <a:ext cx="2044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Heart rate monitor</a:t>
              </a:r>
            </a:p>
          </p:txBody>
        </p:sp>
        <p:sp>
          <p:nvSpPr>
            <p:cNvPr id="8205" name="TextBox 19"/>
            <p:cNvSpPr txBox="1">
              <a:spLocks noChangeArrowheads="1"/>
            </p:cNvSpPr>
            <p:nvPr/>
          </p:nvSpPr>
          <p:spPr bwMode="auto">
            <a:xfrm>
              <a:off x="6249742" y="4621768"/>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Cadence sensor</a:t>
              </a:r>
            </a:p>
          </p:txBody>
        </p:sp>
      </p:grpSp>
      <p:graphicFrame>
        <p:nvGraphicFramePr>
          <p:cNvPr id="23" name="Diagram 22"/>
          <p:cNvGraphicFramePr/>
          <p:nvPr>
            <p:extLst>
              <p:ext uri="{D42A27DB-BD31-4B8C-83A1-F6EECF244321}">
                <p14:modId xmlns:p14="http://schemas.microsoft.com/office/powerpoint/2010/main" val="1835974536"/>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p:cNvSpPr/>
          <p:nvPr/>
        </p:nvSpPr>
        <p:spPr>
          <a:xfrm>
            <a:off x="62712" y="5456608"/>
            <a:ext cx="2999929" cy="813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Used by professionals, cost more than 1,000 each</a:t>
            </a:r>
            <a:endParaRPr lang="en-US" sz="2000" dirty="0">
              <a:solidFill>
                <a:srgbClr val="000000"/>
              </a:solidFill>
            </a:endParaRPr>
          </a:p>
        </p:txBody>
      </p:sp>
      <p:sp>
        <p:nvSpPr>
          <p:cNvPr id="17" name="Rectangle 16"/>
          <p:cNvSpPr/>
          <p:nvPr/>
        </p:nvSpPr>
        <p:spPr>
          <a:xfrm>
            <a:off x="3297681" y="5475618"/>
            <a:ext cx="2675513" cy="813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Bikers need to wear strap on their chest</a:t>
            </a:r>
            <a:endParaRPr lang="en-US" sz="2000" dirty="0">
              <a:solidFill>
                <a:srgbClr val="000000"/>
              </a:solidFill>
            </a:endParaRPr>
          </a:p>
        </p:txBody>
      </p:sp>
      <p:sp>
        <p:nvSpPr>
          <p:cNvPr id="18" name="Rectangle 17"/>
          <p:cNvSpPr/>
          <p:nvPr/>
        </p:nvSpPr>
        <p:spPr>
          <a:xfrm>
            <a:off x="6249255" y="5456608"/>
            <a:ext cx="2624224" cy="8997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It senses revolution per minute, but it ignores elevation change</a:t>
            </a:r>
            <a:endParaRPr lang="en-US" sz="2000" dirty="0">
              <a:solidFill>
                <a:srgbClr val="000000"/>
              </a:solidFill>
            </a:endParaRPr>
          </a:p>
        </p:txBody>
      </p:sp>
      <p:sp>
        <p:nvSpPr>
          <p:cNvPr id="19" name="Rectangle 18"/>
          <p:cNvSpPr/>
          <p:nvPr/>
        </p:nvSpPr>
        <p:spPr>
          <a:xfrm>
            <a:off x="215112" y="2294371"/>
            <a:ext cx="8749376" cy="12336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It seems the only way to get accurate caloric expenditure is to buy more hardware sensors. </a:t>
            </a:r>
          </a:p>
        </p:txBody>
      </p:sp>
      <p:sp>
        <p:nvSpPr>
          <p:cNvPr id="20" name="Rectangle 19"/>
          <p:cNvSpPr/>
          <p:nvPr/>
        </p:nvSpPr>
        <p:spPr>
          <a:xfrm>
            <a:off x="203684" y="3924180"/>
            <a:ext cx="8749376" cy="12336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smtClean="0">
                <a:solidFill>
                  <a:srgbClr val="000000"/>
                </a:solidFill>
              </a:rPr>
              <a:t>Is it really the only way to do it?</a:t>
            </a:r>
          </a:p>
        </p:txBody>
      </p:sp>
    </p:spTree>
    <p:extLst>
      <p:ext uri="{BB962C8B-B14F-4D97-AF65-F5344CB8AC3E}">
        <p14:creationId xmlns:p14="http://schemas.microsoft.com/office/powerpoint/2010/main" val="997728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5"/>
          <p:cNvSpPr>
            <a:spLocks noGrp="1" noChangeArrowheads="1"/>
          </p:cNvSpPr>
          <p:nvPr>
            <p:ph type="body" idx="1"/>
          </p:nvPr>
        </p:nvSpPr>
        <p:spPr/>
        <p:txBody>
          <a:bodyPr/>
          <a:lstStyle/>
          <a:p>
            <a:pPr eaLnBrk="1" hangingPunct="1"/>
            <a:r>
              <a:rPr lang="en-US" sz="2400" dirty="0" smtClean="0"/>
              <a:t>How to track caloric expenditure accurately?</a:t>
            </a:r>
          </a:p>
          <a:p>
            <a:pPr lvl="1" eaLnBrk="1" hangingPunct="1"/>
            <a:r>
              <a:rPr lang="en-US" sz="2000" dirty="0" smtClean="0"/>
              <a:t>Integrate more sensors!</a:t>
            </a:r>
          </a:p>
          <a:p>
            <a:pPr lvl="1" eaLnBrk="1" hangingPunct="1"/>
            <a:r>
              <a:rPr lang="en-US" sz="2000" dirty="0" smtClean="0"/>
              <a:t>Pay more! money, battery, …, burden</a:t>
            </a:r>
          </a:p>
        </p:txBody>
      </p:sp>
      <p:sp>
        <p:nvSpPr>
          <p:cNvPr id="8194" name="Rectangle 14"/>
          <p:cNvSpPr>
            <a:spLocks noGrp="1" noChangeArrowheads="1"/>
          </p:cNvSpPr>
          <p:nvPr>
            <p:ph type="title"/>
          </p:nvPr>
        </p:nvSpPr>
        <p:spPr/>
        <p:txBody>
          <a:bodyPr/>
          <a:lstStyle/>
          <a:p>
            <a:pPr eaLnBrk="1" hangingPunct="1"/>
            <a:r>
              <a:rPr lang="en-US" sz="3600" dirty="0" smtClean="0"/>
              <a:t>Estimate Caloric Expenditure (Cont’d)</a:t>
            </a:r>
          </a:p>
        </p:txBody>
      </p:sp>
      <p:sp>
        <p:nvSpPr>
          <p:cNvPr id="8196"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DDEFAC-934A-4828-9E06-252CEE39C98D}" type="slidenum">
              <a:rPr lang="es-ES" smtClean="0"/>
              <a:pPr eaLnBrk="1" hangingPunct="1"/>
              <a:t>31</a:t>
            </a:fld>
            <a:endParaRPr lang="es-ES" smtClean="0"/>
          </a:p>
        </p:txBody>
      </p:sp>
      <p:grpSp>
        <p:nvGrpSpPr>
          <p:cNvPr id="8197" name="Group 5"/>
          <p:cNvGrpSpPr>
            <a:grpSpLocks/>
          </p:cNvGrpSpPr>
          <p:nvPr/>
        </p:nvGrpSpPr>
        <p:grpSpPr bwMode="auto">
          <a:xfrm>
            <a:off x="971550" y="2732088"/>
            <a:ext cx="7142163" cy="2425700"/>
            <a:chOff x="971600" y="2729936"/>
            <a:chExt cx="7142755" cy="2425515"/>
          </a:xfrm>
        </p:grpSpPr>
        <p:pic>
          <p:nvPicPr>
            <p:cNvPr id="8200" name="Picture 4" descr="Zephyr HxM Bluetooth HRM (Android, B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3158028"/>
              <a:ext cx="2571293" cy="10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http://drrw.smugmug.com/Sports/Bike-Friday-Crusoe/i-f8ffVdQ/0/L/201110287-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3001716"/>
              <a:ext cx="2032000" cy="136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http://cdn.sram.com/cdn/farfuture/evx3qHAszzhInjvxtvanhNl-T_yvPe879-4_5q6C4fc/mtime:1345319740/sites/default/files/images/products/power_meters/quarq_s2275powermeter_mtb_my12_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0816" y="2729936"/>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4"/>
            <p:cNvSpPr txBox="1">
              <a:spLocks noChangeArrowheads="1"/>
            </p:cNvSpPr>
            <p:nvPr/>
          </p:nvSpPr>
          <p:spPr bwMode="auto">
            <a:xfrm>
              <a:off x="971600" y="4509120"/>
              <a:ext cx="1556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Power meter </a:t>
              </a:r>
            </a:p>
            <a:p>
              <a:pPr algn="ctr" eaLnBrk="1" hangingPunct="1"/>
              <a:r>
                <a:rPr lang="en-US"/>
                <a:t>crankset</a:t>
              </a:r>
            </a:p>
          </p:txBody>
        </p:sp>
        <p:sp>
          <p:nvSpPr>
            <p:cNvPr id="8204" name="TextBox 18"/>
            <p:cNvSpPr txBox="1">
              <a:spLocks noChangeArrowheads="1"/>
            </p:cNvSpPr>
            <p:nvPr/>
          </p:nvSpPr>
          <p:spPr bwMode="auto">
            <a:xfrm>
              <a:off x="3203848" y="4643844"/>
              <a:ext cx="2044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Heart rate monitor</a:t>
              </a:r>
            </a:p>
          </p:txBody>
        </p:sp>
        <p:sp>
          <p:nvSpPr>
            <p:cNvPr id="8205" name="TextBox 19"/>
            <p:cNvSpPr txBox="1">
              <a:spLocks noChangeArrowheads="1"/>
            </p:cNvSpPr>
            <p:nvPr/>
          </p:nvSpPr>
          <p:spPr bwMode="auto">
            <a:xfrm>
              <a:off x="6249742" y="4621768"/>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Cadence sensor</a:t>
              </a:r>
            </a:p>
          </p:txBody>
        </p:sp>
      </p:grpSp>
      <p:graphicFrame>
        <p:nvGraphicFramePr>
          <p:cNvPr id="23" name="Diagram 22"/>
          <p:cNvGraphicFramePr/>
          <p:nvPr>
            <p:extLst>
              <p:ext uri="{D42A27DB-BD31-4B8C-83A1-F6EECF244321}">
                <p14:modId xmlns:p14="http://schemas.microsoft.com/office/powerpoint/2010/main" val="3990114344"/>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207" name="Picture 15" descr="http://4.bp.blogspot.com/-nKuV6bcVeoI/TaBXQo0dN2I/AAAAAAAAA9k/-27oBogMw1E/s1600/thinking+web+pic.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4355" y="2420888"/>
            <a:ext cx="3322340" cy="33223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547664" y="-603448"/>
            <a:ext cx="8280920" cy="3513832"/>
          </a:xfrm>
          <a:prstGeom prst="cloudCallout">
            <a:avLst>
              <a:gd name="adj1" fmla="val -31288"/>
              <a:gd name="adj2" fmla="val 56220"/>
            </a:avLst>
          </a:prstGeom>
          <a:solidFill>
            <a:srgbClr val="006600"/>
          </a:solidFill>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we use just one smartphone without any accessories to accurately track caloric expenditure?</a:t>
            </a:r>
          </a:p>
        </p:txBody>
      </p:sp>
      <p:sp>
        <p:nvSpPr>
          <p:cNvPr id="2" name="Curved Up Ribbon 1"/>
          <p:cNvSpPr/>
          <p:nvPr/>
        </p:nvSpPr>
        <p:spPr>
          <a:xfrm>
            <a:off x="1331640" y="4834598"/>
            <a:ext cx="6408712" cy="1042674"/>
          </a:xfrm>
          <a:prstGeom prst="ellipseRibbon2">
            <a:avLst>
              <a:gd name="adj1" fmla="val 25000"/>
              <a:gd name="adj2" fmla="val 100000"/>
              <a:gd name="adj3" fmla="val 12500"/>
            </a:avLst>
          </a:prstGeom>
          <a:solidFill>
            <a:srgbClr val="00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answer is YES!!!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066321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p:tgtEl>
                                          <p:spTgt spid="8207"/>
                                        </p:tgtEl>
                                        <p:attrNameLst>
                                          <p:attrName>ppt_y</p:attrName>
                                        </p:attrNameLst>
                                      </p:cBhvr>
                                      <p:tavLst>
                                        <p:tav tm="0">
                                          <p:val>
                                            <p:strVal val="#ppt_y+#ppt_h*1.125000"/>
                                          </p:val>
                                        </p:tav>
                                        <p:tav tm="100000">
                                          <p:val>
                                            <p:strVal val="#ppt_y"/>
                                          </p:val>
                                        </p:tav>
                                      </p:tavLst>
                                    </p:anim>
                                    <p:animEffect transition="in" filter="wipe(up)">
                                      <p:cBhvr>
                                        <p:cTn id="8" dur="500"/>
                                        <p:tgtEl>
                                          <p:spTgt spid="820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your thoughts</a:t>
            </a:r>
            <a:endParaRPr lang="en-US" dirty="0"/>
          </a:p>
        </p:txBody>
      </p:sp>
      <p:sp>
        <p:nvSpPr>
          <p:cNvPr id="3" name="Content Placeholder 2"/>
          <p:cNvSpPr>
            <a:spLocks noGrp="1"/>
          </p:cNvSpPr>
          <p:nvPr>
            <p:ph idx="1"/>
          </p:nvPr>
        </p:nvSpPr>
        <p:spPr/>
        <p:txBody>
          <a:bodyPr/>
          <a:lstStyle/>
          <a:p>
            <a:r>
              <a:rPr lang="en-US" dirty="0" smtClean="0"/>
              <a:t>How would you design a smartphone based system to accurately estimate the calorie expenditure of bikers?</a:t>
            </a:r>
          </a:p>
          <a:p>
            <a:endParaRPr lang="en-US" dirty="0"/>
          </a:p>
          <a:p>
            <a:r>
              <a:rPr lang="en-US" dirty="0" smtClean="0"/>
              <a:t>What are the technical challenges that need to be addressed to design such system?</a:t>
            </a:r>
          </a:p>
          <a:p>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32</a:t>
            </a:fld>
            <a:endParaRPr lang="en-US"/>
          </a:p>
        </p:txBody>
      </p:sp>
    </p:spTree>
    <p:extLst>
      <p:ext uri="{BB962C8B-B14F-4D97-AF65-F5344CB8AC3E}">
        <p14:creationId xmlns:p14="http://schemas.microsoft.com/office/powerpoint/2010/main" val="32723723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222518" y="1311545"/>
            <a:ext cx="8686800" cy="5287597"/>
          </a:xfrm>
        </p:spPr>
        <p:txBody>
          <a:bodyPr>
            <a:normAutofit fontScale="92500" lnSpcReduction="10000"/>
          </a:bodyPr>
          <a:lstStyle/>
          <a:p>
            <a:r>
              <a:rPr lang="en-US" b="1" dirty="0" err="1" smtClean="0"/>
              <a:t>BikeNet</a:t>
            </a:r>
            <a:endParaRPr lang="en-US" b="1" dirty="0"/>
          </a:p>
          <a:p>
            <a:pPr lvl="1"/>
            <a:r>
              <a:rPr lang="en-US" dirty="0" smtClean="0"/>
              <a:t>Use T-mote Sensors + Nokia Smartphones</a:t>
            </a:r>
          </a:p>
          <a:p>
            <a:pPr lvl="1"/>
            <a:r>
              <a:rPr lang="en-US" dirty="0" smtClean="0"/>
              <a:t>Collect samples from a broad range of sensors</a:t>
            </a:r>
          </a:p>
          <a:p>
            <a:pPr lvl="1"/>
            <a:r>
              <a:rPr lang="en-US" dirty="0" smtClean="0"/>
              <a:t>Primarily used for data collection and route tracking</a:t>
            </a:r>
          </a:p>
          <a:p>
            <a:r>
              <a:rPr lang="en-US" b="1" dirty="0" smtClean="0"/>
              <a:t>Jigsaw Sensing Engine</a:t>
            </a:r>
          </a:p>
          <a:p>
            <a:pPr lvl="1"/>
            <a:r>
              <a:rPr lang="en-US" dirty="0" smtClean="0"/>
              <a:t>Continuously monitor and classify user activity (walking, cycling, running, etc.)</a:t>
            </a:r>
          </a:p>
          <a:p>
            <a:pPr lvl="1"/>
            <a:r>
              <a:rPr lang="en-US" dirty="0" smtClean="0"/>
              <a:t>Do not quantify the physical aspects of these activities</a:t>
            </a:r>
          </a:p>
          <a:p>
            <a:r>
              <a:rPr lang="en-US" b="1" dirty="0" err="1" smtClean="0"/>
              <a:t>Biketastic</a:t>
            </a:r>
            <a:r>
              <a:rPr lang="en-US" b="1" dirty="0" smtClean="0"/>
              <a:t> </a:t>
            </a:r>
          </a:p>
          <a:p>
            <a:pPr lvl="1"/>
            <a:r>
              <a:rPr lang="en-US" dirty="0" smtClean="0"/>
              <a:t>Use accelerometers and microphones to gauge the “roughness” of a road and comfort of a ride</a:t>
            </a:r>
          </a:p>
          <a:p>
            <a:pPr lvl="1"/>
            <a:r>
              <a:rPr lang="en-US" dirty="0" smtClean="0"/>
              <a:t>Do not compute calorie consumptions of bikers</a:t>
            </a:r>
          </a:p>
          <a:p>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33</a:t>
            </a:fld>
            <a:endParaRPr lang="en-US"/>
          </a:p>
        </p:txBody>
      </p:sp>
    </p:spTree>
    <p:extLst>
      <p:ext uri="{BB962C8B-B14F-4D97-AF65-F5344CB8AC3E}">
        <p14:creationId xmlns:p14="http://schemas.microsoft.com/office/powerpoint/2010/main" val="8423458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Contribution</a:t>
            </a:r>
          </a:p>
        </p:txBody>
      </p:sp>
      <p:sp>
        <p:nvSpPr>
          <p:cNvPr id="9219" name="Content Placeholder 2"/>
          <p:cNvSpPr>
            <a:spLocks noGrp="1"/>
          </p:cNvSpPr>
          <p:nvPr>
            <p:ph idx="1"/>
          </p:nvPr>
        </p:nvSpPr>
        <p:spPr/>
        <p:txBody>
          <a:bodyPr/>
          <a:lstStyle/>
          <a:p>
            <a:r>
              <a:rPr lang="en-US" sz="2400" dirty="0"/>
              <a:t>D</a:t>
            </a:r>
            <a:r>
              <a:rPr lang="en-US" sz="2400" dirty="0" smtClean="0"/>
              <a:t>esign and implement a </a:t>
            </a:r>
            <a:r>
              <a:rPr lang="en-US" sz="2400" dirty="0" smtClean="0">
                <a:solidFill>
                  <a:srgbClr val="FF0000"/>
                </a:solidFill>
              </a:rPr>
              <a:t>modular mobile sensing system</a:t>
            </a:r>
            <a:r>
              <a:rPr lang="en-US" sz="2400" dirty="0" smtClean="0"/>
              <a:t> to enable four major calorie estimators</a:t>
            </a:r>
          </a:p>
          <a:p>
            <a:r>
              <a:rPr lang="en-US" sz="2400" dirty="0"/>
              <a:t>I</a:t>
            </a:r>
            <a:r>
              <a:rPr lang="en-US" sz="2400" dirty="0" smtClean="0"/>
              <a:t>ntroduce a “</a:t>
            </a:r>
            <a:r>
              <a:rPr lang="en-US" sz="2400" dirty="0" smtClean="0">
                <a:solidFill>
                  <a:srgbClr val="FF0000"/>
                </a:solidFill>
              </a:rPr>
              <a:t>software method</a:t>
            </a:r>
            <a:r>
              <a:rPr lang="en-US" sz="2400" dirty="0" smtClean="0"/>
              <a:t>” on smartphone to replace external “</a:t>
            </a:r>
            <a:r>
              <a:rPr lang="en-US" sz="2400" dirty="0" smtClean="0">
                <a:solidFill>
                  <a:srgbClr val="FF0000"/>
                </a:solidFill>
              </a:rPr>
              <a:t>hardware sensors</a:t>
            </a:r>
            <a:r>
              <a:rPr lang="en-US" sz="2400" dirty="0" smtClean="0"/>
              <a:t>”</a:t>
            </a:r>
          </a:p>
          <a:p>
            <a:pPr lvl="1"/>
            <a:r>
              <a:rPr lang="en-US" sz="2000" b="1" dirty="0" smtClean="0"/>
              <a:t>Cadence:</a:t>
            </a:r>
          </a:p>
          <a:p>
            <a:pPr lvl="2"/>
            <a:r>
              <a:rPr lang="en-US" sz="1600" dirty="0" smtClean="0"/>
              <a:t>Cadence sensor </a:t>
            </a:r>
            <a:r>
              <a:rPr lang="en-US" sz="1600" dirty="0">
                <a:latin typeface="Wingdings"/>
                <a:ea typeface="Wingdings"/>
                <a:cs typeface="Wingdings"/>
                <a:sym typeface="Wingdings"/>
              </a:rPr>
              <a:t></a:t>
            </a:r>
            <a:r>
              <a:rPr lang="en-US" sz="1600" dirty="0"/>
              <a:t> </a:t>
            </a:r>
            <a:r>
              <a:rPr lang="en-US" sz="1600" dirty="0" smtClean="0"/>
              <a:t>software method 1</a:t>
            </a:r>
          </a:p>
          <a:p>
            <a:pPr lvl="1"/>
            <a:r>
              <a:rPr lang="en-US" sz="2000" b="1" dirty="0" smtClean="0"/>
              <a:t>Elevation:</a:t>
            </a:r>
          </a:p>
          <a:p>
            <a:pPr lvl="2"/>
            <a:r>
              <a:rPr lang="en-US" sz="1600" dirty="0" smtClean="0"/>
              <a:t>Pressure sensor </a:t>
            </a:r>
            <a:r>
              <a:rPr lang="en-US" sz="1600" dirty="0">
                <a:latin typeface="Wingdings"/>
                <a:ea typeface="Wingdings"/>
                <a:cs typeface="Wingdings"/>
                <a:sym typeface="Wingdings"/>
              </a:rPr>
              <a:t></a:t>
            </a:r>
            <a:r>
              <a:rPr lang="en-US" sz="1600" dirty="0"/>
              <a:t> </a:t>
            </a:r>
            <a:r>
              <a:rPr lang="en-US" sz="1600" dirty="0" smtClean="0"/>
              <a:t>software method 2</a:t>
            </a:r>
          </a:p>
          <a:p>
            <a:r>
              <a:rPr lang="en-US" sz="2400" dirty="0"/>
              <a:t>A</a:t>
            </a:r>
            <a:r>
              <a:rPr lang="en-US" sz="2400" dirty="0" smtClean="0"/>
              <a:t>ccurately estimate caloric expenditure with just one smartphone: achieve the goal </a:t>
            </a:r>
            <a:r>
              <a:rPr lang="en-US" sz="2400" dirty="0" smtClean="0">
                <a:sym typeface="Wingdings"/>
              </a:rPr>
              <a:t></a:t>
            </a:r>
            <a:endParaRPr lang="en-US" sz="2400" dirty="0" smtClean="0"/>
          </a:p>
          <a:p>
            <a:pPr marL="514350" indent="-514350"/>
            <a:endParaRPr lang="en-US" sz="2400" dirty="0" smtClean="0"/>
          </a:p>
        </p:txBody>
      </p:sp>
      <p:sp>
        <p:nvSpPr>
          <p:cNvPr id="9220"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1B19EF-4470-4620-B396-AFFDADEA0B8E}" type="slidenum">
              <a:rPr lang="es-ES" smtClean="0"/>
              <a:pPr eaLnBrk="1" hangingPunct="1"/>
              <a:t>34</a:t>
            </a:fld>
            <a:endParaRPr lang="es-ES" smtClean="0"/>
          </a:p>
        </p:txBody>
      </p:sp>
      <p:graphicFrame>
        <p:nvGraphicFramePr>
          <p:cNvPr id="7" name="Diagram 6"/>
          <p:cNvGraphicFramePr/>
          <p:nvPr>
            <p:extLst>
              <p:ext uri="{D42A27DB-BD31-4B8C-83A1-F6EECF244321}">
                <p14:modId xmlns:p14="http://schemas.microsoft.com/office/powerpoint/2010/main" val="2123903095"/>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1645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idx="1"/>
          </p:nvPr>
        </p:nvSpPr>
        <p:spPr>
          <a:xfrm>
            <a:off x="457200" y="1600200"/>
            <a:ext cx="8229600" cy="4525963"/>
          </a:xfrm>
        </p:spPr>
        <p:txBody>
          <a:bodyPr/>
          <a:lstStyle/>
          <a:p>
            <a:pPr marL="514350" indent="-514350">
              <a:buFont typeface="+mj-lt"/>
              <a:buAutoNum type="arabicPeriod"/>
            </a:pPr>
            <a:r>
              <a:rPr lang="en-US" dirty="0" smtClean="0"/>
              <a:t>Search Table</a:t>
            </a:r>
          </a:p>
          <a:p>
            <a:pPr marL="914400" lvl="1" indent="-514350"/>
            <a:r>
              <a:rPr lang="en-US" dirty="0" smtClean="0"/>
              <a:t>Cal = f(speed, time, weight)</a:t>
            </a:r>
          </a:p>
          <a:p>
            <a:pPr marL="514350" indent="-514350">
              <a:buFont typeface="+mj-lt"/>
              <a:buAutoNum type="arabicPeriod"/>
            </a:pPr>
            <a:r>
              <a:rPr lang="en-US" dirty="0" smtClean="0"/>
              <a:t>Heart Rate Monitor</a:t>
            </a:r>
          </a:p>
          <a:p>
            <a:pPr marL="914400" lvl="1" indent="-514350"/>
            <a:r>
              <a:rPr lang="en-US" dirty="0" smtClean="0"/>
              <a:t>Cal = f(</a:t>
            </a:r>
            <a:r>
              <a:rPr lang="en-US" dirty="0" err="1" smtClean="0">
                <a:solidFill>
                  <a:srgbClr val="FF0000"/>
                </a:solidFill>
              </a:rPr>
              <a:t>bpm</a:t>
            </a:r>
            <a:r>
              <a:rPr lang="en-US" dirty="0" smtClean="0"/>
              <a:t>, weight, age, time)</a:t>
            </a:r>
          </a:p>
          <a:p>
            <a:pPr marL="514350" indent="-514350">
              <a:buFont typeface="+mj-lt"/>
              <a:buAutoNum type="arabicPeriod"/>
            </a:pPr>
            <a:r>
              <a:rPr lang="en-US" dirty="0" smtClean="0"/>
              <a:t>Cadence Sensing [AI-</a:t>
            </a:r>
            <a:r>
              <a:rPr lang="en-US" dirty="0" err="1" smtClean="0"/>
              <a:t>Haboubi</a:t>
            </a:r>
            <a:r>
              <a:rPr lang="en-US" dirty="0" smtClean="0"/>
              <a:t> et. al.]</a:t>
            </a:r>
          </a:p>
          <a:p>
            <a:pPr marL="914400" lvl="1" indent="-514350"/>
            <a:r>
              <a:rPr lang="en-US" dirty="0" smtClean="0"/>
              <a:t>Cal = f(</a:t>
            </a:r>
            <a:r>
              <a:rPr lang="en-US" dirty="0" smtClean="0">
                <a:solidFill>
                  <a:srgbClr val="FF0000"/>
                </a:solidFill>
              </a:rPr>
              <a:t>rpm</a:t>
            </a:r>
            <a:r>
              <a:rPr lang="en-US" dirty="0" smtClean="0"/>
              <a:t>, speed, weight)</a:t>
            </a:r>
          </a:p>
        </p:txBody>
      </p:sp>
      <p:sp>
        <p:nvSpPr>
          <p:cNvPr id="10242" name="Title 1"/>
          <p:cNvSpPr>
            <a:spLocks noGrp="1"/>
          </p:cNvSpPr>
          <p:nvPr>
            <p:ph type="title"/>
          </p:nvPr>
        </p:nvSpPr>
        <p:spPr/>
        <p:txBody>
          <a:bodyPr/>
          <a:lstStyle/>
          <a:p>
            <a:r>
              <a:rPr lang="en-US" smtClean="0"/>
              <a:t>Caloric Estimators</a:t>
            </a:r>
          </a:p>
        </p:txBody>
      </p:sp>
      <p:sp>
        <p:nvSpPr>
          <p:cNvPr id="10245"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75AE60-9B96-4EF2-9CD1-CEADC56CAC20}" type="slidenum">
              <a:rPr lang="es-ES" smtClean="0"/>
              <a:pPr eaLnBrk="1" hangingPunct="1"/>
              <a:t>35</a:t>
            </a:fld>
            <a:endParaRPr lang="es-ES" smtClean="0"/>
          </a:p>
        </p:txBody>
      </p:sp>
      <p:sp>
        <p:nvSpPr>
          <p:cNvPr id="10247" name="TextBox 8"/>
          <p:cNvSpPr txBox="1">
            <a:spLocks noChangeArrowheads="1"/>
          </p:cNvSpPr>
          <p:nvPr/>
        </p:nvSpPr>
        <p:spPr bwMode="auto">
          <a:xfrm>
            <a:off x="815113" y="5833775"/>
            <a:ext cx="6624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a:t>Al-</a:t>
            </a:r>
            <a:r>
              <a:rPr lang="en-US" sz="1600" dirty="0" err="1"/>
              <a:t>Haboubi</a:t>
            </a:r>
            <a:r>
              <a:rPr lang="en-US" sz="1600" dirty="0"/>
              <a:t> et al., Modeling energy expenditure during </a:t>
            </a:r>
            <a:r>
              <a:rPr lang="en-US" sz="1600" dirty="0" smtClean="0"/>
              <a:t>cycling,</a:t>
            </a:r>
            <a:r>
              <a:rPr lang="en-US" sz="1600" i="1" dirty="0" smtClean="0"/>
              <a:t> </a:t>
            </a:r>
            <a:r>
              <a:rPr lang="en-US" sz="1600" i="1" dirty="0"/>
              <a:t>Ergonomics, </a:t>
            </a:r>
            <a:r>
              <a:rPr lang="en-US" sz="1600" dirty="0"/>
              <a:t>42:3:416-427, 1999</a:t>
            </a:r>
          </a:p>
        </p:txBody>
      </p:sp>
      <p:graphicFrame>
        <p:nvGraphicFramePr>
          <p:cNvPr id="10" name="Diagram 9"/>
          <p:cNvGraphicFramePr/>
          <p:nvPr>
            <p:extLst>
              <p:ext uri="{D42A27DB-BD31-4B8C-83A1-F6EECF244321}">
                <p14:modId xmlns:p14="http://schemas.microsoft.com/office/powerpoint/2010/main" val="567130012"/>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8"/>
          <p:cNvSpPr txBox="1">
            <a:spLocks noChangeArrowheads="1"/>
          </p:cNvSpPr>
          <p:nvPr/>
        </p:nvSpPr>
        <p:spPr bwMode="auto">
          <a:xfrm>
            <a:off x="203684" y="5164068"/>
            <a:ext cx="8483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err="1"/>
              <a:t>b</a:t>
            </a:r>
            <a:r>
              <a:rPr lang="en-US" sz="2400" dirty="0" err="1" smtClean="0"/>
              <a:t>pm</a:t>
            </a:r>
            <a:r>
              <a:rPr lang="en-US" sz="2400" dirty="0" smtClean="0"/>
              <a:t>: beat per minute; rpm: revolution per minute;</a:t>
            </a:r>
            <a:endParaRPr lang="en-US" sz="2400" dirty="0"/>
          </a:p>
        </p:txBody>
      </p:sp>
    </p:spTree>
    <p:extLst>
      <p:ext uri="{BB962C8B-B14F-4D97-AF65-F5344CB8AC3E}">
        <p14:creationId xmlns:p14="http://schemas.microsoft.com/office/powerpoint/2010/main" val="32064904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9" name="Picture 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9325" y="2962508"/>
            <a:ext cx="2943398" cy="222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p:txBody>
          <a:bodyPr/>
          <a:lstStyle/>
          <a:p>
            <a:r>
              <a:rPr lang="en-US" smtClean="0"/>
              <a:t>Caloric Estimators (Cont’d)</a:t>
            </a:r>
          </a:p>
        </p:txBody>
      </p:sp>
      <p:sp>
        <p:nvSpPr>
          <p:cNvPr id="11267" name="Content Placeholder 2"/>
          <p:cNvSpPr>
            <a:spLocks noGrp="1"/>
          </p:cNvSpPr>
          <p:nvPr>
            <p:ph idx="1"/>
          </p:nvPr>
        </p:nvSpPr>
        <p:spPr/>
        <p:txBody>
          <a:bodyPr/>
          <a:lstStyle/>
          <a:p>
            <a:pPr marL="514350" lvl="1" indent="-514350">
              <a:buFontTx/>
              <a:buAutoNum type="arabicPeriod" startAt="4"/>
            </a:pPr>
            <a:r>
              <a:rPr lang="en-US" sz="2800" dirty="0" smtClean="0"/>
              <a:t>Power measurement [</a:t>
            </a:r>
            <a:r>
              <a:rPr lang="en-US" sz="2400" dirty="0" smtClean="0"/>
              <a:t>Martin et al.</a:t>
            </a:r>
            <a:r>
              <a:rPr lang="en-US" sz="2800" dirty="0" smtClean="0"/>
              <a:t>]</a:t>
            </a:r>
            <a:endParaRPr lang="en-US" sz="2400" dirty="0" smtClean="0"/>
          </a:p>
          <a:p>
            <a:pPr lvl="1"/>
            <a:r>
              <a:rPr lang="en-US" sz="2400" dirty="0" smtClean="0"/>
              <a:t>Calorie is linear with the total amount of work to move the combined mass of the bike and the biker</a:t>
            </a:r>
          </a:p>
          <a:p>
            <a:pPr lvl="1"/>
            <a:endParaRPr lang="en-US" sz="2400" dirty="0" smtClean="0"/>
          </a:p>
          <a:p>
            <a:pPr marL="514350" indent="-514350">
              <a:buFontTx/>
              <a:buNone/>
            </a:pPr>
            <a:r>
              <a:rPr lang="en-US" sz="2800" dirty="0" smtClean="0"/>
              <a:t>   </a:t>
            </a:r>
          </a:p>
        </p:txBody>
      </p:sp>
      <p:sp>
        <p:nvSpPr>
          <p:cNvPr id="11268"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E65E69-9B2F-490B-A9F5-061C06B506F4}" type="slidenum">
              <a:rPr lang="es-ES" smtClean="0"/>
              <a:pPr eaLnBrk="1" hangingPunct="1"/>
              <a:t>36</a:t>
            </a:fld>
            <a:endParaRPr lang="es-ES" smtClean="0"/>
          </a:p>
        </p:txBody>
      </p:sp>
      <p:sp>
        <p:nvSpPr>
          <p:cNvPr id="11269" name="TextBox 7"/>
          <p:cNvSpPr txBox="1">
            <a:spLocks noChangeArrowheads="1"/>
          </p:cNvSpPr>
          <p:nvPr/>
        </p:nvSpPr>
        <p:spPr bwMode="auto">
          <a:xfrm>
            <a:off x="971550" y="5828628"/>
            <a:ext cx="6624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t>Martin et al., Validation of a Mathematical Model for Road Cycling Power</a:t>
            </a:r>
            <a:r>
              <a:rPr lang="en-US" sz="1400" i="1" dirty="0"/>
              <a:t>. Journal of Applied Physiology, </a:t>
            </a:r>
            <a:r>
              <a:rPr lang="en-US" sz="1400" dirty="0"/>
              <a:t>82:345, 2000</a:t>
            </a:r>
            <a:r>
              <a:rPr lang="en-US" sz="1400" i="1" dirty="0"/>
              <a:t>.</a:t>
            </a:r>
            <a:endParaRPr lang="en-US" sz="1400" dirty="0"/>
          </a:p>
        </p:txBody>
      </p:sp>
      <p:pic>
        <p:nvPicPr>
          <p:cNvPr id="1127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9745" y="4033242"/>
            <a:ext cx="2300287"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3501008"/>
            <a:ext cx="20161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Diagram 30"/>
          <p:cNvGraphicFramePr/>
          <p:nvPr>
            <p:extLst>
              <p:ext uri="{D42A27DB-BD31-4B8C-83A1-F6EECF244321}">
                <p14:modId xmlns:p14="http://schemas.microsoft.com/office/powerpoint/2010/main" val="655712829"/>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288" name="Picture 2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131840" y="3068960"/>
            <a:ext cx="892968" cy="31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2572" y="3352570"/>
            <a:ext cx="2352191" cy="1477328"/>
          </a:xfrm>
          <a:prstGeom prst="rect">
            <a:avLst/>
          </a:prstGeom>
          <a:noFill/>
        </p:spPr>
        <p:txBody>
          <a:bodyPr wrap="square" rtlCol="0">
            <a:spAutoFit/>
          </a:bodyPr>
          <a:lstStyle/>
          <a:p>
            <a:r>
              <a:rPr lang="en-US" b="1" dirty="0" err="1" smtClean="0"/>
              <a:t>Fr</a:t>
            </a:r>
            <a:r>
              <a:rPr lang="en-US" b="1" dirty="0" smtClean="0"/>
              <a:t>: </a:t>
            </a:r>
            <a:r>
              <a:rPr lang="en-US" dirty="0" smtClean="0"/>
              <a:t>rolling resistance;</a:t>
            </a:r>
          </a:p>
          <a:p>
            <a:r>
              <a:rPr lang="en-US" b="1" dirty="0" err="1" smtClean="0"/>
              <a:t>Fg</a:t>
            </a:r>
            <a:r>
              <a:rPr lang="en-US" b="1" dirty="0" smtClean="0"/>
              <a:t>: </a:t>
            </a:r>
            <a:r>
              <a:rPr lang="en-US" dirty="0" smtClean="0"/>
              <a:t>gravity component </a:t>
            </a:r>
          </a:p>
          <a:p>
            <a:r>
              <a:rPr lang="en-US" dirty="0" smtClean="0"/>
              <a:t>on the moving direction;</a:t>
            </a:r>
          </a:p>
          <a:p>
            <a:r>
              <a:rPr lang="en-US" b="1" dirty="0" err="1" smtClean="0"/>
              <a:t>Fa</a:t>
            </a:r>
            <a:r>
              <a:rPr lang="en-US" b="1" dirty="0" smtClean="0"/>
              <a:t>: </a:t>
            </a:r>
            <a:r>
              <a:rPr lang="en-US" dirty="0" smtClean="0"/>
              <a:t>Aerodynamic drag</a:t>
            </a:r>
            <a:endParaRPr lang="en-US" dirty="0"/>
          </a:p>
        </p:txBody>
      </p:sp>
      <p:sp>
        <p:nvSpPr>
          <p:cNvPr id="3" name="Rectangle 2"/>
          <p:cNvSpPr/>
          <p:nvPr/>
        </p:nvSpPr>
        <p:spPr>
          <a:xfrm>
            <a:off x="2559745" y="3386931"/>
            <a:ext cx="2012255" cy="50301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22572" y="3386930"/>
            <a:ext cx="2213401" cy="161634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029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9" name="Picture 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9325" y="2962508"/>
            <a:ext cx="2943398" cy="222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p:txBody>
          <a:bodyPr/>
          <a:lstStyle/>
          <a:p>
            <a:r>
              <a:rPr lang="en-US" smtClean="0"/>
              <a:t>Caloric Estimators (Cont’d)</a:t>
            </a:r>
          </a:p>
        </p:txBody>
      </p:sp>
      <p:sp>
        <p:nvSpPr>
          <p:cNvPr id="11267" name="Content Placeholder 2"/>
          <p:cNvSpPr>
            <a:spLocks noGrp="1"/>
          </p:cNvSpPr>
          <p:nvPr>
            <p:ph idx="1"/>
          </p:nvPr>
        </p:nvSpPr>
        <p:spPr/>
        <p:txBody>
          <a:bodyPr/>
          <a:lstStyle/>
          <a:p>
            <a:pPr marL="514350" lvl="1" indent="-514350">
              <a:buFontTx/>
              <a:buAutoNum type="arabicPeriod" startAt="4"/>
            </a:pPr>
            <a:r>
              <a:rPr lang="en-US" sz="2800" dirty="0" smtClean="0"/>
              <a:t>Power measurement [</a:t>
            </a:r>
            <a:r>
              <a:rPr lang="en-US" sz="2400" dirty="0" smtClean="0"/>
              <a:t>Martin et al.</a:t>
            </a:r>
            <a:r>
              <a:rPr lang="en-US" sz="2800" dirty="0" smtClean="0"/>
              <a:t>]</a:t>
            </a:r>
            <a:endParaRPr lang="en-US" sz="2400" dirty="0" smtClean="0"/>
          </a:p>
          <a:p>
            <a:pPr lvl="1"/>
            <a:r>
              <a:rPr lang="en-US" sz="2400" dirty="0" smtClean="0"/>
              <a:t>Calorie is linear with the total amount of work to move the combined mass of the bike and the biker</a:t>
            </a:r>
          </a:p>
          <a:p>
            <a:pPr lvl="1"/>
            <a:endParaRPr lang="en-US" sz="2400" dirty="0" smtClean="0"/>
          </a:p>
          <a:p>
            <a:pPr marL="514350" indent="-514350">
              <a:buFontTx/>
              <a:buNone/>
            </a:pPr>
            <a:r>
              <a:rPr lang="en-US" sz="2800" dirty="0" smtClean="0"/>
              <a:t>   </a:t>
            </a:r>
          </a:p>
        </p:txBody>
      </p:sp>
      <p:sp>
        <p:nvSpPr>
          <p:cNvPr id="11268"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E65E69-9B2F-490B-A9F5-061C06B506F4}" type="slidenum">
              <a:rPr lang="es-ES" smtClean="0"/>
              <a:pPr eaLnBrk="1" hangingPunct="1"/>
              <a:t>37</a:t>
            </a:fld>
            <a:endParaRPr lang="es-ES" smtClean="0"/>
          </a:p>
        </p:txBody>
      </p:sp>
      <p:sp>
        <p:nvSpPr>
          <p:cNvPr id="11269" name="TextBox 7"/>
          <p:cNvSpPr txBox="1">
            <a:spLocks noChangeArrowheads="1"/>
          </p:cNvSpPr>
          <p:nvPr/>
        </p:nvSpPr>
        <p:spPr bwMode="auto">
          <a:xfrm>
            <a:off x="971550" y="5828628"/>
            <a:ext cx="6624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t>Martin et al., Validation of a Mathematical Model for Road Cycling Power</a:t>
            </a:r>
            <a:r>
              <a:rPr lang="en-US" sz="1400" i="1" dirty="0"/>
              <a:t>. Journal of Applied Physiology, </a:t>
            </a:r>
            <a:r>
              <a:rPr lang="en-US" sz="1400" dirty="0"/>
              <a:t>82:345, 2000</a:t>
            </a:r>
            <a:r>
              <a:rPr lang="en-US" sz="1400" i="1" dirty="0"/>
              <a:t>.</a:t>
            </a:r>
            <a:endParaRPr lang="en-US" sz="1400" dirty="0"/>
          </a:p>
        </p:txBody>
      </p:sp>
      <p:pic>
        <p:nvPicPr>
          <p:cNvPr id="1127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9745" y="4033242"/>
            <a:ext cx="2300287"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a:grpSpLocks/>
          </p:cNvGrpSpPr>
          <p:nvPr/>
        </p:nvGrpSpPr>
        <p:grpSpPr bwMode="auto">
          <a:xfrm>
            <a:off x="3404067" y="3841301"/>
            <a:ext cx="3256165" cy="591485"/>
            <a:chOff x="3404336" y="3840440"/>
            <a:chExt cx="3256285" cy="590583"/>
          </a:xfrm>
        </p:grpSpPr>
        <p:cxnSp>
          <p:nvCxnSpPr>
            <p:cNvPr id="7" name="Straight Connector 6"/>
            <p:cNvCxnSpPr/>
            <p:nvPr/>
          </p:nvCxnSpPr>
          <p:spPr>
            <a:xfrm>
              <a:off x="3737751" y="4431023"/>
              <a:ext cx="287348"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1287" name="TextBox 10"/>
            <p:cNvSpPr txBox="1">
              <a:spLocks noChangeArrowheads="1"/>
            </p:cNvSpPr>
            <p:nvPr/>
          </p:nvSpPr>
          <p:spPr bwMode="auto">
            <a:xfrm>
              <a:off x="3404336" y="3840440"/>
              <a:ext cx="3256285" cy="30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F0000"/>
                  </a:solidFill>
                </a:rPr>
                <a:t>coefficient of rolling resistance</a:t>
              </a:r>
            </a:p>
          </p:txBody>
        </p:sp>
      </p:grpSp>
      <p:grpSp>
        <p:nvGrpSpPr>
          <p:cNvPr id="13" name="Group 12"/>
          <p:cNvGrpSpPr>
            <a:grpSpLocks/>
          </p:cNvGrpSpPr>
          <p:nvPr/>
        </p:nvGrpSpPr>
        <p:grpSpPr bwMode="auto">
          <a:xfrm>
            <a:off x="3780135" y="4488391"/>
            <a:ext cx="3600177" cy="308761"/>
            <a:chOff x="2339752" y="3997725"/>
            <a:chExt cx="3600423" cy="307777"/>
          </a:xfrm>
        </p:grpSpPr>
        <p:sp>
          <p:nvSpPr>
            <p:cNvPr id="11284" name="TextBox 18"/>
            <p:cNvSpPr txBox="1">
              <a:spLocks noChangeArrowheads="1"/>
            </p:cNvSpPr>
            <p:nvPr/>
          </p:nvSpPr>
          <p:spPr bwMode="auto">
            <a:xfrm>
              <a:off x="2611069" y="3997725"/>
              <a:ext cx="3329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F0000"/>
                  </a:solidFill>
                </a:rPr>
                <a:t>slope</a:t>
              </a:r>
            </a:p>
          </p:txBody>
        </p:sp>
        <p:cxnSp>
          <p:nvCxnSpPr>
            <p:cNvPr id="20" name="Straight Connector 19"/>
            <p:cNvCxnSpPr/>
            <p:nvPr/>
          </p:nvCxnSpPr>
          <p:spPr>
            <a:xfrm>
              <a:off x="2339752" y="4213068"/>
              <a:ext cx="287358"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grpSp>
      <p:grpSp>
        <p:nvGrpSpPr>
          <p:cNvPr id="14" name="Group 13"/>
          <p:cNvGrpSpPr>
            <a:grpSpLocks/>
          </p:cNvGrpSpPr>
          <p:nvPr/>
        </p:nvGrpSpPr>
        <p:grpSpPr bwMode="auto">
          <a:xfrm>
            <a:off x="2474763" y="5132539"/>
            <a:ext cx="3033341" cy="528713"/>
            <a:chOff x="1804044" y="4651473"/>
            <a:chExt cx="1664553" cy="529656"/>
          </a:xfrm>
        </p:grpSpPr>
        <p:cxnSp>
          <p:nvCxnSpPr>
            <p:cNvPr id="21" name="Straight Connector 20"/>
            <p:cNvCxnSpPr/>
            <p:nvPr/>
          </p:nvCxnSpPr>
          <p:spPr>
            <a:xfrm>
              <a:off x="2634672" y="4651473"/>
              <a:ext cx="143605"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1283" name="TextBox 21"/>
            <p:cNvSpPr txBox="1">
              <a:spLocks noChangeArrowheads="1"/>
            </p:cNvSpPr>
            <p:nvPr/>
          </p:nvSpPr>
          <p:spPr bwMode="auto">
            <a:xfrm>
              <a:off x="1804044" y="4657909"/>
              <a:ext cx="16645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F0000"/>
                  </a:solidFill>
                </a:rPr>
                <a:t>coefficient of aerodynamic drag</a:t>
              </a:r>
            </a:p>
          </p:txBody>
        </p:sp>
      </p:grpSp>
      <p:grpSp>
        <p:nvGrpSpPr>
          <p:cNvPr id="15" name="Group 14"/>
          <p:cNvGrpSpPr>
            <a:grpSpLocks/>
          </p:cNvGrpSpPr>
          <p:nvPr/>
        </p:nvGrpSpPr>
        <p:grpSpPr bwMode="auto">
          <a:xfrm>
            <a:off x="4250122" y="5003280"/>
            <a:ext cx="3670012" cy="307820"/>
            <a:chOff x="2267089" y="3995236"/>
            <a:chExt cx="3670140" cy="307777"/>
          </a:xfrm>
        </p:grpSpPr>
        <p:cxnSp>
          <p:nvCxnSpPr>
            <p:cNvPr id="23" name="Straight Connector 22"/>
            <p:cNvCxnSpPr/>
            <p:nvPr/>
          </p:nvCxnSpPr>
          <p:spPr>
            <a:xfrm>
              <a:off x="2267089" y="4077320"/>
              <a:ext cx="288935"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1281" name="TextBox 23"/>
            <p:cNvSpPr txBox="1">
              <a:spLocks noChangeArrowheads="1"/>
            </p:cNvSpPr>
            <p:nvPr/>
          </p:nvSpPr>
          <p:spPr bwMode="auto">
            <a:xfrm>
              <a:off x="2608123" y="3995236"/>
              <a:ext cx="3329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FF0000"/>
                  </a:solidFill>
                </a:rPr>
                <a:t>Wind velocity</a:t>
              </a:r>
            </a:p>
          </p:txBody>
        </p:sp>
      </p:grpSp>
      <p:pic>
        <p:nvPicPr>
          <p:cNvPr id="1127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3501008"/>
            <a:ext cx="20161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Diagram 30"/>
          <p:cNvGraphicFramePr/>
          <p:nvPr>
            <p:extLst>
              <p:ext uri="{D42A27DB-BD31-4B8C-83A1-F6EECF244321}">
                <p14:modId xmlns:p14="http://schemas.microsoft.com/office/powerpoint/2010/main" val="1935772069"/>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288" name="Picture 2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131840" y="3068960"/>
            <a:ext cx="892968" cy="31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2572" y="3164410"/>
            <a:ext cx="2352191" cy="2308324"/>
          </a:xfrm>
          <a:prstGeom prst="rect">
            <a:avLst/>
          </a:prstGeom>
          <a:noFill/>
          <a:ln w="25400">
            <a:solidFill>
              <a:srgbClr val="FF0000"/>
            </a:solidFill>
          </a:ln>
        </p:spPr>
        <p:txBody>
          <a:bodyPr wrap="square" rtlCol="0">
            <a:spAutoFit/>
          </a:bodyPr>
          <a:lstStyle/>
          <a:p>
            <a:r>
              <a:rPr lang="en-US" b="1" dirty="0"/>
              <a:t>C</a:t>
            </a:r>
            <a:r>
              <a:rPr lang="en-US" b="1" dirty="0" smtClean="0"/>
              <a:t>r: </a:t>
            </a:r>
            <a:r>
              <a:rPr lang="en-US" dirty="0" smtClean="0"/>
              <a:t>rolling test;</a:t>
            </a:r>
          </a:p>
          <a:p>
            <a:r>
              <a:rPr lang="en-US" b="1" dirty="0" smtClean="0"/>
              <a:t>Slope: </a:t>
            </a:r>
            <a:r>
              <a:rPr lang="en-US" dirty="0" smtClean="0"/>
              <a:t>obtained from elevation difference</a:t>
            </a:r>
          </a:p>
          <a:p>
            <a:r>
              <a:rPr lang="en-US" b="1" dirty="0" err="1" smtClean="0"/>
              <a:t>Ca</a:t>
            </a:r>
            <a:r>
              <a:rPr lang="en-US" b="1" dirty="0" smtClean="0"/>
              <a:t>: </a:t>
            </a:r>
            <a:r>
              <a:rPr lang="en-US" dirty="0" smtClean="0"/>
              <a:t>recommended value from UK’s cyclists organization</a:t>
            </a:r>
          </a:p>
          <a:p>
            <a:r>
              <a:rPr lang="en-US" b="1" dirty="0" err="1" smtClean="0"/>
              <a:t>Va</a:t>
            </a:r>
            <a:r>
              <a:rPr lang="en-US" b="1" dirty="0" smtClean="0"/>
              <a:t>, T: </a:t>
            </a:r>
            <a:r>
              <a:rPr lang="en-US" dirty="0" smtClean="0"/>
              <a:t>web service and local weather station</a:t>
            </a:r>
            <a:endParaRPr lang="en-US" dirty="0"/>
          </a:p>
        </p:txBody>
      </p:sp>
    </p:spTree>
    <p:extLst>
      <p:ext uri="{BB962C8B-B14F-4D97-AF65-F5344CB8AC3E}">
        <p14:creationId xmlns:p14="http://schemas.microsoft.com/office/powerpoint/2010/main" val="3710543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258888" y="1614488"/>
            <a:ext cx="6445250" cy="3621087"/>
          </a:xfrm>
        </p:spPr>
      </p:pic>
      <p:sp>
        <p:nvSpPr>
          <p:cNvPr id="12291" name="Title 1"/>
          <p:cNvSpPr>
            <a:spLocks noGrp="1"/>
          </p:cNvSpPr>
          <p:nvPr>
            <p:ph type="title"/>
          </p:nvPr>
        </p:nvSpPr>
        <p:spPr/>
        <p:txBody>
          <a:bodyPr/>
          <a:lstStyle/>
          <a:p>
            <a:r>
              <a:rPr lang="en-US" smtClean="0"/>
              <a:t>System overview</a:t>
            </a:r>
          </a:p>
        </p:txBody>
      </p:sp>
      <p:sp>
        <p:nvSpPr>
          <p:cNvPr id="12292"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6C6230-DFBC-4490-9A9F-2163C75C8995}" type="slidenum">
              <a:rPr lang="es-ES" smtClean="0"/>
              <a:pPr eaLnBrk="1" hangingPunct="1"/>
              <a:t>38</a:t>
            </a:fld>
            <a:endParaRPr lang="es-ES" smtClean="0"/>
          </a:p>
        </p:txBody>
      </p:sp>
      <p:sp>
        <p:nvSpPr>
          <p:cNvPr id="11" name="Oval 10"/>
          <p:cNvSpPr/>
          <p:nvPr/>
        </p:nvSpPr>
        <p:spPr>
          <a:xfrm rot="1600220">
            <a:off x="3708400" y="3068638"/>
            <a:ext cx="863600"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H="1">
            <a:off x="2987675" y="3789363"/>
            <a:ext cx="939800" cy="784225"/>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348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4675" y="4573588"/>
            <a:ext cx="2582863"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rot="1600220">
            <a:off x="4581525" y="3870325"/>
            <a:ext cx="474663" cy="47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a:off x="5003800" y="4221163"/>
            <a:ext cx="288925" cy="28733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3481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6775" y="4554538"/>
            <a:ext cx="2198688"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descr="http://www.isokineticsinc.com/mm5/graphics/00000001/ChestStrapChest5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75038" y="1397000"/>
            <a:ext cx="1905000" cy="1439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4826" name="Picture 10" descr="http://meganandtimmy.com/wp-content/uploads/2012/09/bag-cell-phone-pocket-pants-in-lower-sperm-count.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76913" y="1458913"/>
            <a:ext cx="1638300" cy="1484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25" name="Diagram 24"/>
          <p:cNvGraphicFramePr/>
          <p:nvPr>
            <p:extLst>
              <p:ext uri="{D42A27DB-BD31-4B8C-83A1-F6EECF244321}">
                <p14:modId xmlns:p14="http://schemas.microsoft.com/office/powerpoint/2010/main" val="767290607"/>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8459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anim calcmode="lin" valueType="num">
                                      <p:cBhvr>
                                        <p:cTn id="15" dur="500" fill="hold"/>
                                        <p:tgtEl>
                                          <p:spTgt spid="34821"/>
                                        </p:tgtEl>
                                        <p:attrNameLst>
                                          <p:attrName>ppt_w</p:attrName>
                                        </p:attrNameLst>
                                      </p:cBhvr>
                                      <p:tavLst>
                                        <p:tav tm="0">
                                          <p:val>
                                            <p:fltVal val="0"/>
                                          </p:val>
                                        </p:tav>
                                        <p:tav tm="100000">
                                          <p:val>
                                            <p:strVal val="#ppt_w"/>
                                          </p:val>
                                        </p:tav>
                                      </p:tavLst>
                                    </p:anim>
                                    <p:anim calcmode="lin" valueType="num">
                                      <p:cBhvr>
                                        <p:cTn id="16" dur="500" fill="hold"/>
                                        <p:tgtEl>
                                          <p:spTgt spid="34821"/>
                                        </p:tgtEl>
                                        <p:attrNameLst>
                                          <p:attrName>ppt_h</p:attrName>
                                        </p:attrNameLst>
                                      </p:cBhvr>
                                      <p:tavLst>
                                        <p:tav tm="0">
                                          <p:val>
                                            <p:fltVal val="0"/>
                                          </p:val>
                                        </p:tav>
                                        <p:tav tm="100000">
                                          <p:val>
                                            <p:strVal val="#ppt_h"/>
                                          </p:val>
                                        </p:tav>
                                      </p:tavLst>
                                    </p:anim>
                                    <p:animEffect transition="in" filter="fade">
                                      <p:cBhvr>
                                        <p:cTn id="17" dur="5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1"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1000"/>
                            </p:stCondLst>
                            <p:childTnLst>
                              <p:par>
                                <p:cTn id="33" presetID="22" presetClass="exit" presetSubtype="1" fill="hold" nodeType="afterEffect">
                                  <p:stCondLst>
                                    <p:cond delay="0"/>
                                  </p:stCondLst>
                                  <p:childTnLst>
                                    <p:animEffect transition="out" filter="wipe(up)">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34819"/>
                                        </p:tgtEl>
                                        <p:attrNameLst>
                                          <p:attrName>style.visibility</p:attrName>
                                        </p:attrNameLst>
                                      </p:cBhvr>
                                      <p:to>
                                        <p:strVal val="visible"/>
                                      </p:to>
                                    </p:set>
                                    <p:animEffect transition="in" filter="wipe(up)">
                                      <p:cBhvr>
                                        <p:cTn id="39" dur="500"/>
                                        <p:tgtEl>
                                          <p:spTgt spid="348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1"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1" fill="hold" grpId="0" nodeType="clickEffect">
                                  <p:stCondLst>
                                    <p:cond delay="0"/>
                                  </p:stCondLst>
                                  <p:childTnLst>
                                    <p:animEffect transition="out" filter="wipe(up)">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nodeType="afterGroup">
                            <p:stCondLst>
                              <p:cond delay="500"/>
                            </p:stCondLst>
                            <p:childTnLst>
                              <p:par>
                                <p:cTn id="51" presetID="2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par>
                          <p:cTn id="54" fill="hold" nodeType="afterGroup">
                            <p:stCondLst>
                              <p:cond delay="1000"/>
                            </p:stCondLst>
                            <p:childTnLst>
                              <p:par>
                                <p:cTn id="55" presetID="22" presetClass="exit" presetSubtype="1" fill="hold" nodeType="afterEffect">
                                  <p:stCondLst>
                                    <p:cond delay="0"/>
                                  </p:stCondLst>
                                  <p:childTnLst>
                                    <p:animEffect transition="out" filter="wipe(up)">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nodeType="afterGroup">
                            <p:stCondLst>
                              <p:cond delay="1500"/>
                            </p:stCondLst>
                            <p:childTnLst>
                              <p:par>
                                <p:cTn id="59" presetID="22" presetClass="entr" presetSubtype="1" fill="hold" nodeType="afterEffect">
                                  <p:stCondLst>
                                    <p:cond delay="0"/>
                                  </p:stCondLst>
                                  <p:childTnLst>
                                    <p:set>
                                      <p:cBhvr>
                                        <p:cTn id="60" dur="1" fill="hold">
                                          <p:stCondLst>
                                            <p:cond delay="0"/>
                                          </p:stCondLst>
                                        </p:cTn>
                                        <p:tgtEl>
                                          <p:spTgt spid="34818"/>
                                        </p:tgtEl>
                                        <p:attrNameLst>
                                          <p:attrName>style.visibility</p:attrName>
                                        </p:attrNameLst>
                                      </p:cBhvr>
                                      <p:to>
                                        <p:strVal val="visible"/>
                                      </p:to>
                                    </p:set>
                                    <p:animEffect transition="in" filter="wipe(up)">
                                      <p:cBhvr>
                                        <p:cTn id="61" dur="1000"/>
                                        <p:tgtEl>
                                          <p:spTgt spid="3481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nodeType="clickEffect">
                                  <p:stCondLst>
                                    <p:cond delay="0"/>
                                  </p:stCondLst>
                                  <p:childTnLst>
                                    <p:set>
                                      <p:cBhvr>
                                        <p:cTn id="65" dur="1" fill="hold">
                                          <p:stCondLst>
                                            <p:cond delay="0"/>
                                          </p:stCondLst>
                                        </p:cTn>
                                        <p:tgtEl>
                                          <p:spTgt spid="34826"/>
                                        </p:tgtEl>
                                        <p:attrNameLst>
                                          <p:attrName>style.visibility</p:attrName>
                                        </p:attrNameLst>
                                      </p:cBhvr>
                                      <p:to>
                                        <p:strVal val="visible"/>
                                      </p:to>
                                    </p:set>
                                    <p:animEffect transition="in" filter="barn(inVertical)">
                                      <p:cBhvr>
                                        <p:cTn id="66"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258888" y="1614488"/>
            <a:ext cx="6445250" cy="3621087"/>
          </a:xfrm>
        </p:spPr>
      </p:pic>
      <p:sp>
        <p:nvSpPr>
          <p:cNvPr id="12291" name="Title 1"/>
          <p:cNvSpPr>
            <a:spLocks noGrp="1"/>
          </p:cNvSpPr>
          <p:nvPr>
            <p:ph type="title"/>
          </p:nvPr>
        </p:nvSpPr>
        <p:spPr/>
        <p:txBody>
          <a:bodyPr/>
          <a:lstStyle/>
          <a:p>
            <a:r>
              <a:rPr lang="en-US" smtClean="0"/>
              <a:t>System overview</a:t>
            </a:r>
          </a:p>
        </p:txBody>
      </p:sp>
      <p:sp>
        <p:nvSpPr>
          <p:cNvPr id="12292"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6C6230-DFBC-4490-9A9F-2163C75C8995}" type="slidenum">
              <a:rPr lang="es-ES" smtClean="0"/>
              <a:pPr eaLnBrk="1" hangingPunct="1"/>
              <a:t>39</a:t>
            </a:fld>
            <a:endParaRPr lang="es-ES" smtClean="0"/>
          </a:p>
        </p:txBody>
      </p:sp>
      <p:sp>
        <p:nvSpPr>
          <p:cNvPr id="11" name="Oval 10"/>
          <p:cNvSpPr/>
          <p:nvPr/>
        </p:nvSpPr>
        <p:spPr>
          <a:xfrm rot="1600220">
            <a:off x="3708400" y="3068638"/>
            <a:ext cx="863600"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H="1">
            <a:off x="2987675" y="3789363"/>
            <a:ext cx="939800" cy="784225"/>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348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4675" y="4573588"/>
            <a:ext cx="2582863"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rot="1600220">
            <a:off x="4581525" y="3870325"/>
            <a:ext cx="474663" cy="47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a:off x="5003800" y="4221163"/>
            <a:ext cx="288925" cy="28733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3481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6775" y="4554538"/>
            <a:ext cx="2198688"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descr="http://www.isokineticsinc.com/mm5/graphics/00000001/ChestStrapChest5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75038" y="1397000"/>
            <a:ext cx="1905000" cy="1439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4826" name="Picture 10" descr="http://meganandtimmy.com/wp-content/uploads/2012/09/bag-cell-phone-pocket-pants-in-lower-sperm-count.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76913" y="1458913"/>
            <a:ext cx="1638300" cy="1484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25" name="Diagram 24"/>
          <p:cNvGraphicFramePr/>
          <p:nvPr>
            <p:extLst>
              <p:ext uri="{D42A27DB-BD31-4B8C-83A1-F6EECF244321}">
                <p14:modId xmlns:p14="http://schemas.microsoft.com/office/powerpoint/2010/main" val="3016388900"/>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Rectangle 13"/>
          <p:cNvSpPr/>
          <p:nvPr/>
        </p:nvSpPr>
        <p:spPr>
          <a:xfrm>
            <a:off x="215112" y="2294371"/>
            <a:ext cx="8749376" cy="192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Key Q: How to replace cadence sensor and pressure sensor by using a smartphone and some additional services? </a:t>
            </a:r>
          </a:p>
        </p:txBody>
      </p:sp>
    </p:spTree>
    <p:extLst>
      <p:ext uri="{BB962C8B-B14F-4D97-AF65-F5344CB8AC3E}">
        <p14:creationId xmlns:p14="http://schemas.microsoft.com/office/powerpoint/2010/main" val="1691155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07"/>
            <a:ext cx="8229600" cy="1277673"/>
          </a:xfrm>
        </p:spPr>
        <p:txBody>
          <a:bodyPr>
            <a:normAutofit fontScale="90000"/>
          </a:bodyPr>
          <a:lstStyle/>
          <a:p>
            <a:r>
              <a:rPr lang="en-US" dirty="0" smtClean="0"/>
              <a:t>What are the key components of BASN?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422" y="1325980"/>
            <a:ext cx="5349680" cy="5286636"/>
          </a:xfrm>
          <a:prstGeom prst="rect">
            <a:avLst/>
          </a:prstGeom>
        </p:spPr>
      </p:pic>
      <p:sp>
        <p:nvSpPr>
          <p:cNvPr id="3" name="Slide Number Placeholder 2"/>
          <p:cNvSpPr>
            <a:spLocks noGrp="1"/>
          </p:cNvSpPr>
          <p:nvPr>
            <p:ph type="sldNum" sz="quarter" idx="12"/>
          </p:nvPr>
        </p:nvSpPr>
        <p:spPr/>
        <p:txBody>
          <a:bodyPr/>
          <a:lstStyle/>
          <a:p>
            <a:fld id="{A9B10FFE-ED00-2243-B7D0-E8B9BA23B261}" type="slidenum">
              <a:rPr lang="en-US" smtClean="0"/>
              <a:t>4</a:t>
            </a:fld>
            <a:endParaRPr lang="en-US"/>
          </a:p>
        </p:txBody>
      </p:sp>
      <p:sp>
        <p:nvSpPr>
          <p:cNvPr id="5" name="Rectangle 4"/>
          <p:cNvSpPr/>
          <p:nvPr/>
        </p:nvSpPr>
        <p:spPr>
          <a:xfrm>
            <a:off x="1113115" y="3130775"/>
            <a:ext cx="7243083" cy="14425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Sensing, Data Processing and Fusion, Communication, User Interface</a:t>
            </a:r>
            <a:endParaRPr lang="en-US" sz="3200" dirty="0">
              <a:solidFill>
                <a:schemeClr val="tx1"/>
              </a:solidFill>
            </a:endParaRPr>
          </a:p>
        </p:txBody>
      </p:sp>
    </p:spTree>
    <p:extLst>
      <p:ext uri="{BB962C8B-B14F-4D97-AF65-F5344CB8AC3E}">
        <p14:creationId xmlns:p14="http://schemas.microsoft.com/office/powerpoint/2010/main" val="928595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Data collection</a:t>
            </a:r>
          </a:p>
        </p:txBody>
      </p:sp>
      <p:sp>
        <p:nvSpPr>
          <p:cNvPr id="13315" name="Content Placeholder 8"/>
          <p:cNvSpPr>
            <a:spLocks noGrp="1"/>
          </p:cNvSpPr>
          <p:nvPr>
            <p:ph idx="1"/>
          </p:nvPr>
        </p:nvSpPr>
        <p:spPr>
          <a:xfrm>
            <a:off x="251520" y="1412776"/>
            <a:ext cx="2952328" cy="4525963"/>
          </a:xfrm>
        </p:spPr>
        <p:txBody>
          <a:bodyPr/>
          <a:lstStyle/>
          <a:p>
            <a:r>
              <a:rPr lang="en-US" sz="1800" dirty="0" smtClean="0"/>
              <a:t>15 bike routes around JHU campus</a:t>
            </a:r>
          </a:p>
          <a:p>
            <a:r>
              <a:rPr lang="en-US" sz="1800" dirty="0" smtClean="0"/>
              <a:t>Each can be completed within 20 min</a:t>
            </a:r>
          </a:p>
          <a:p>
            <a:r>
              <a:rPr lang="en-US" sz="1800" dirty="0" smtClean="0"/>
              <a:t>Stable weather condition</a:t>
            </a:r>
          </a:p>
          <a:p>
            <a:r>
              <a:rPr lang="en-US" sz="1800" dirty="0" smtClean="0"/>
              <a:t>sample GPS, heart rate, and pressure sensor once per second</a:t>
            </a:r>
          </a:p>
          <a:p>
            <a:r>
              <a:rPr lang="en-US" sz="1800" dirty="0" smtClean="0"/>
              <a:t>Accelerometer sample rate at 50 Hz</a:t>
            </a:r>
          </a:p>
        </p:txBody>
      </p:sp>
      <p:sp>
        <p:nvSpPr>
          <p:cNvPr id="13316"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9904AF-13D0-4F59-BFBB-6E7B8F7EC800}" type="slidenum">
              <a:rPr lang="es-ES" smtClean="0"/>
              <a:pPr eaLnBrk="1" hangingPunct="1"/>
              <a:t>40</a:t>
            </a:fld>
            <a:endParaRPr lang="es-ES" smtClean="0"/>
          </a:p>
        </p:txBody>
      </p:sp>
      <p:grpSp>
        <p:nvGrpSpPr>
          <p:cNvPr id="3" name="Group 2"/>
          <p:cNvGrpSpPr/>
          <p:nvPr/>
        </p:nvGrpSpPr>
        <p:grpSpPr>
          <a:xfrm>
            <a:off x="3275856" y="1412776"/>
            <a:ext cx="1795463" cy="4052887"/>
            <a:chOff x="5368925" y="1392238"/>
            <a:chExt cx="1795463" cy="4052887"/>
          </a:xfrm>
        </p:grpSpPr>
        <p:pic>
          <p:nvPicPr>
            <p:cNvPr id="1331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8925" y="1392238"/>
              <a:ext cx="1795463"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6499225" y="3898900"/>
              <a:ext cx="485775" cy="1062038"/>
            </a:xfrm>
            <a:custGeom>
              <a:avLst/>
              <a:gdLst>
                <a:gd name="connsiteX0" fmla="*/ 139865 w 485294"/>
                <a:gd name="connsiteY0" fmla="*/ 591 h 1062148"/>
                <a:gd name="connsiteX1" fmla="*/ 438039 w 485294"/>
                <a:gd name="connsiteY1" fmla="*/ 262984 h 1062148"/>
                <a:gd name="connsiteX2" fmla="*/ 442015 w 485294"/>
                <a:gd name="connsiteY2" fmla="*/ 732111 h 1062148"/>
                <a:gd name="connsiteX3" fmla="*/ 24571 w 485294"/>
                <a:gd name="connsiteY3" fmla="*/ 1062090 h 1062148"/>
                <a:gd name="connsiteX4" fmla="*/ 48425 w 485294"/>
                <a:gd name="connsiteY4" fmla="*/ 708257 h 1062148"/>
                <a:gd name="connsiteX5" fmla="*/ 44449 w 485294"/>
                <a:gd name="connsiteY5" fmla="*/ 330570 h 1062148"/>
                <a:gd name="connsiteX6" fmla="*/ 139865 w 485294"/>
                <a:gd name="connsiteY6" fmla="*/ 591 h 106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294" h="1062148">
                  <a:moveTo>
                    <a:pt x="139865" y="591"/>
                  </a:moveTo>
                  <a:cubicBezTo>
                    <a:pt x="205463" y="-10673"/>
                    <a:pt x="387681" y="141064"/>
                    <a:pt x="438039" y="262984"/>
                  </a:cubicBezTo>
                  <a:cubicBezTo>
                    <a:pt x="488397" y="384904"/>
                    <a:pt x="510926" y="598927"/>
                    <a:pt x="442015" y="732111"/>
                  </a:cubicBezTo>
                  <a:cubicBezTo>
                    <a:pt x="373104" y="865295"/>
                    <a:pt x="90169" y="1066066"/>
                    <a:pt x="24571" y="1062090"/>
                  </a:cubicBezTo>
                  <a:cubicBezTo>
                    <a:pt x="-41027" y="1058114"/>
                    <a:pt x="45112" y="830177"/>
                    <a:pt x="48425" y="708257"/>
                  </a:cubicBezTo>
                  <a:cubicBezTo>
                    <a:pt x="51738" y="586337"/>
                    <a:pt x="29872" y="451165"/>
                    <a:pt x="44449" y="330570"/>
                  </a:cubicBezTo>
                  <a:cubicBezTo>
                    <a:pt x="59026" y="209975"/>
                    <a:pt x="74267" y="11855"/>
                    <a:pt x="139865" y="59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6551613" y="4232275"/>
              <a:ext cx="541337" cy="276225"/>
            </a:xfrm>
            <a:prstGeom prst="rect">
              <a:avLst/>
            </a:prstGeom>
            <a:noFill/>
          </p:spPr>
          <p:txBody>
            <a:bodyPr>
              <a:spAutoFit/>
            </a:bodyPr>
            <a:lstStyle/>
            <a:p>
              <a:pPr>
                <a:defRPr/>
              </a:pPr>
              <a:r>
                <a:rPr lang="en-US" sz="1200" b="1" dirty="0">
                  <a:solidFill>
                    <a:schemeClr val="bg2">
                      <a:lumMod val="50000"/>
                    </a:schemeClr>
                  </a:solidFill>
                </a:rPr>
                <a:t>JHU</a:t>
              </a:r>
            </a:p>
          </p:txBody>
        </p:sp>
        <p:sp>
          <p:nvSpPr>
            <p:cNvPr id="13" name="Freeform 12"/>
            <p:cNvSpPr/>
            <p:nvPr/>
          </p:nvSpPr>
          <p:spPr>
            <a:xfrm>
              <a:off x="5918200" y="1514475"/>
              <a:ext cx="720725" cy="2409825"/>
            </a:xfrm>
            <a:custGeom>
              <a:avLst/>
              <a:gdLst>
                <a:gd name="connsiteX0" fmla="*/ 112664 w 720876"/>
                <a:gd name="connsiteY0" fmla="*/ 0 h 2409495"/>
                <a:gd name="connsiteX1" fmla="*/ 112664 w 720876"/>
                <a:gd name="connsiteY1" fmla="*/ 353834 h 2409495"/>
                <a:gd name="connsiteX2" fmla="*/ 84835 w 720876"/>
                <a:gd name="connsiteY2" fmla="*/ 520811 h 2409495"/>
                <a:gd name="connsiteX3" fmla="*/ 53030 w 720876"/>
                <a:gd name="connsiteY3" fmla="*/ 691764 h 2409495"/>
                <a:gd name="connsiteX4" fmla="*/ 76883 w 720876"/>
                <a:gd name="connsiteY4" fmla="*/ 834887 h 2409495"/>
                <a:gd name="connsiteX5" fmla="*/ 124591 w 720876"/>
                <a:gd name="connsiteY5" fmla="*/ 1176794 h 2409495"/>
                <a:gd name="connsiteX6" fmla="*/ 1346 w 720876"/>
                <a:gd name="connsiteY6" fmla="*/ 1518700 h 2409495"/>
                <a:gd name="connsiteX7" fmla="*/ 60981 w 720876"/>
                <a:gd name="connsiteY7" fmla="*/ 1812898 h 2409495"/>
                <a:gd name="connsiteX8" fmla="*/ 92786 w 720876"/>
                <a:gd name="connsiteY8" fmla="*/ 1975900 h 2409495"/>
                <a:gd name="connsiteX9" fmla="*/ 235910 w 720876"/>
                <a:gd name="connsiteY9" fmla="*/ 2079267 h 2409495"/>
                <a:gd name="connsiteX10" fmla="*/ 458546 w 720876"/>
                <a:gd name="connsiteY10" fmla="*/ 2134926 h 2409495"/>
                <a:gd name="connsiteX11" fmla="*/ 709012 w 720876"/>
                <a:gd name="connsiteY11" fmla="*/ 2397319 h 2409495"/>
                <a:gd name="connsiteX12" fmla="*/ 657329 w 720876"/>
                <a:gd name="connsiteY12" fmla="*/ 2341660 h 24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76" h="2409495">
                  <a:moveTo>
                    <a:pt x="112664" y="0"/>
                  </a:moveTo>
                  <a:cubicBezTo>
                    <a:pt x="114983" y="133516"/>
                    <a:pt x="117302" y="267032"/>
                    <a:pt x="112664" y="353834"/>
                  </a:cubicBezTo>
                  <a:cubicBezTo>
                    <a:pt x="108026" y="440636"/>
                    <a:pt x="94774" y="464489"/>
                    <a:pt x="84835" y="520811"/>
                  </a:cubicBezTo>
                  <a:cubicBezTo>
                    <a:pt x="74896" y="577133"/>
                    <a:pt x="54355" y="639418"/>
                    <a:pt x="53030" y="691764"/>
                  </a:cubicBezTo>
                  <a:cubicBezTo>
                    <a:pt x="51705" y="744110"/>
                    <a:pt x="64956" y="754049"/>
                    <a:pt x="76883" y="834887"/>
                  </a:cubicBezTo>
                  <a:cubicBezTo>
                    <a:pt x="88810" y="915725"/>
                    <a:pt x="137181" y="1062825"/>
                    <a:pt x="124591" y="1176794"/>
                  </a:cubicBezTo>
                  <a:cubicBezTo>
                    <a:pt x="112001" y="1290763"/>
                    <a:pt x="11948" y="1412683"/>
                    <a:pt x="1346" y="1518700"/>
                  </a:cubicBezTo>
                  <a:cubicBezTo>
                    <a:pt x="-9256" y="1624717"/>
                    <a:pt x="45741" y="1736698"/>
                    <a:pt x="60981" y="1812898"/>
                  </a:cubicBezTo>
                  <a:cubicBezTo>
                    <a:pt x="76221" y="1889098"/>
                    <a:pt x="63631" y="1931505"/>
                    <a:pt x="92786" y="1975900"/>
                  </a:cubicBezTo>
                  <a:cubicBezTo>
                    <a:pt x="121941" y="2020295"/>
                    <a:pt x="174950" y="2052763"/>
                    <a:pt x="235910" y="2079267"/>
                  </a:cubicBezTo>
                  <a:cubicBezTo>
                    <a:pt x="296870" y="2105771"/>
                    <a:pt x="379696" y="2081917"/>
                    <a:pt x="458546" y="2134926"/>
                  </a:cubicBezTo>
                  <a:cubicBezTo>
                    <a:pt x="537396" y="2187935"/>
                    <a:pt x="675882" y="2362863"/>
                    <a:pt x="709012" y="2397319"/>
                  </a:cubicBezTo>
                  <a:cubicBezTo>
                    <a:pt x="742142" y="2431775"/>
                    <a:pt x="699735" y="2386717"/>
                    <a:pt x="657329" y="23416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6122988" y="3570288"/>
              <a:ext cx="249237" cy="107950"/>
            </a:xfrm>
            <a:custGeom>
              <a:avLst/>
              <a:gdLst>
                <a:gd name="connsiteX0" fmla="*/ 0 w 250466"/>
                <a:gd name="connsiteY0" fmla="*/ 0 h 108513"/>
                <a:gd name="connsiteX1" fmla="*/ 51684 w 250466"/>
                <a:gd name="connsiteY1" fmla="*/ 103367 h 108513"/>
                <a:gd name="connsiteX2" fmla="*/ 250466 w 250466"/>
                <a:gd name="connsiteY2" fmla="*/ 83488 h 108513"/>
              </a:gdLst>
              <a:ahLst/>
              <a:cxnLst>
                <a:cxn ang="0">
                  <a:pos x="connsiteX0" y="connsiteY0"/>
                </a:cxn>
                <a:cxn ang="0">
                  <a:pos x="connsiteX1" y="connsiteY1"/>
                </a:cxn>
                <a:cxn ang="0">
                  <a:pos x="connsiteX2" y="connsiteY2"/>
                </a:cxn>
              </a:cxnLst>
              <a:rect l="l" t="t" r="r" b="b"/>
              <a:pathLst>
                <a:path w="250466" h="108513">
                  <a:moveTo>
                    <a:pt x="0" y="0"/>
                  </a:moveTo>
                  <a:cubicBezTo>
                    <a:pt x="4970" y="44726"/>
                    <a:pt x="9940" y="89452"/>
                    <a:pt x="51684" y="103367"/>
                  </a:cubicBezTo>
                  <a:cubicBezTo>
                    <a:pt x="93428" y="117282"/>
                    <a:pt x="171947" y="100385"/>
                    <a:pt x="250466" y="8348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6557963" y="3927475"/>
              <a:ext cx="147637" cy="700088"/>
            </a:xfrm>
            <a:custGeom>
              <a:avLst/>
              <a:gdLst>
                <a:gd name="connsiteX0" fmla="*/ 64833 w 146425"/>
                <a:gd name="connsiteY0" fmla="*/ 0 h 699720"/>
                <a:gd name="connsiteX1" fmla="*/ 84711 w 146425"/>
                <a:gd name="connsiteY1" fmla="*/ 55659 h 699720"/>
                <a:gd name="connsiteX2" fmla="*/ 144346 w 146425"/>
                <a:gd name="connsiteY2" fmla="*/ 79513 h 699720"/>
                <a:gd name="connsiteX3" fmla="*/ 132419 w 146425"/>
                <a:gd name="connsiteY3" fmla="*/ 147099 h 699720"/>
                <a:gd name="connsiteX4" fmla="*/ 128443 w 146425"/>
                <a:gd name="connsiteY4" fmla="*/ 182880 h 699720"/>
                <a:gd name="connsiteX5" fmla="*/ 100613 w 146425"/>
                <a:gd name="connsiteY5" fmla="*/ 226613 h 699720"/>
                <a:gd name="connsiteX6" fmla="*/ 5198 w 146425"/>
                <a:gd name="connsiteY6" fmla="*/ 306126 h 699720"/>
                <a:gd name="connsiteX7" fmla="*/ 21100 w 146425"/>
                <a:gd name="connsiteY7" fmla="*/ 337931 h 699720"/>
                <a:gd name="connsiteX8" fmla="*/ 92662 w 146425"/>
                <a:gd name="connsiteY8" fmla="*/ 345882 h 699720"/>
                <a:gd name="connsiteX9" fmla="*/ 92662 w 146425"/>
                <a:gd name="connsiteY9" fmla="*/ 353833 h 699720"/>
                <a:gd name="connsiteX10" fmla="*/ 52906 w 146425"/>
                <a:gd name="connsiteY10" fmla="*/ 381663 h 699720"/>
                <a:gd name="connsiteX11" fmla="*/ 52906 w 146425"/>
                <a:gd name="connsiteY11" fmla="*/ 445273 h 699720"/>
                <a:gd name="connsiteX12" fmla="*/ 52906 w 146425"/>
                <a:gd name="connsiteY12" fmla="*/ 485030 h 699720"/>
                <a:gd name="connsiteX13" fmla="*/ 96638 w 146425"/>
                <a:gd name="connsiteY13" fmla="*/ 528762 h 699720"/>
                <a:gd name="connsiteX14" fmla="*/ 76759 w 146425"/>
                <a:gd name="connsiteY14" fmla="*/ 588397 h 699720"/>
                <a:gd name="connsiteX15" fmla="*/ 76759 w 146425"/>
                <a:gd name="connsiteY15" fmla="*/ 624178 h 699720"/>
                <a:gd name="connsiteX16" fmla="*/ 80735 w 146425"/>
                <a:gd name="connsiteY16" fmla="*/ 687788 h 699720"/>
                <a:gd name="connsiteX17" fmla="*/ 108565 w 146425"/>
                <a:gd name="connsiteY17" fmla="*/ 699715 h 699720"/>
                <a:gd name="connsiteX18" fmla="*/ 108565 w 146425"/>
                <a:gd name="connsiteY18" fmla="*/ 699715 h 6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425" h="699720">
                  <a:moveTo>
                    <a:pt x="64833" y="0"/>
                  </a:moveTo>
                  <a:cubicBezTo>
                    <a:pt x="68146" y="21203"/>
                    <a:pt x="71459" y="42407"/>
                    <a:pt x="84711" y="55659"/>
                  </a:cubicBezTo>
                  <a:cubicBezTo>
                    <a:pt x="97963" y="68911"/>
                    <a:pt x="136395" y="64273"/>
                    <a:pt x="144346" y="79513"/>
                  </a:cubicBezTo>
                  <a:cubicBezTo>
                    <a:pt x="152297" y="94753"/>
                    <a:pt x="135069" y="129871"/>
                    <a:pt x="132419" y="147099"/>
                  </a:cubicBezTo>
                  <a:cubicBezTo>
                    <a:pt x="129769" y="164327"/>
                    <a:pt x="133744" y="169628"/>
                    <a:pt x="128443" y="182880"/>
                  </a:cubicBezTo>
                  <a:cubicBezTo>
                    <a:pt x="123142" y="196132"/>
                    <a:pt x="121154" y="206072"/>
                    <a:pt x="100613" y="226613"/>
                  </a:cubicBezTo>
                  <a:cubicBezTo>
                    <a:pt x="80072" y="247154"/>
                    <a:pt x="18450" y="287573"/>
                    <a:pt x="5198" y="306126"/>
                  </a:cubicBezTo>
                  <a:cubicBezTo>
                    <a:pt x="-8054" y="324679"/>
                    <a:pt x="6523" y="331305"/>
                    <a:pt x="21100" y="337931"/>
                  </a:cubicBezTo>
                  <a:cubicBezTo>
                    <a:pt x="35677" y="344557"/>
                    <a:pt x="80735" y="343232"/>
                    <a:pt x="92662" y="345882"/>
                  </a:cubicBezTo>
                  <a:cubicBezTo>
                    <a:pt x="104589" y="348532"/>
                    <a:pt x="99288" y="347870"/>
                    <a:pt x="92662" y="353833"/>
                  </a:cubicBezTo>
                  <a:cubicBezTo>
                    <a:pt x="86036" y="359796"/>
                    <a:pt x="59532" y="366423"/>
                    <a:pt x="52906" y="381663"/>
                  </a:cubicBezTo>
                  <a:cubicBezTo>
                    <a:pt x="46280" y="396903"/>
                    <a:pt x="52906" y="445273"/>
                    <a:pt x="52906" y="445273"/>
                  </a:cubicBezTo>
                  <a:cubicBezTo>
                    <a:pt x="52906" y="462501"/>
                    <a:pt x="45617" y="471115"/>
                    <a:pt x="52906" y="485030"/>
                  </a:cubicBezTo>
                  <a:cubicBezTo>
                    <a:pt x="60195" y="498945"/>
                    <a:pt x="92663" y="511534"/>
                    <a:pt x="96638" y="528762"/>
                  </a:cubicBezTo>
                  <a:cubicBezTo>
                    <a:pt x="100614" y="545990"/>
                    <a:pt x="80072" y="572494"/>
                    <a:pt x="76759" y="588397"/>
                  </a:cubicBezTo>
                  <a:cubicBezTo>
                    <a:pt x="73446" y="604300"/>
                    <a:pt x="76096" y="607613"/>
                    <a:pt x="76759" y="624178"/>
                  </a:cubicBezTo>
                  <a:cubicBezTo>
                    <a:pt x="77422" y="640743"/>
                    <a:pt x="75434" y="675199"/>
                    <a:pt x="80735" y="687788"/>
                  </a:cubicBezTo>
                  <a:cubicBezTo>
                    <a:pt x="86036" y="700377"/>
                    <a:pt x="108565" y="699715"/>
                    <a:pt x="108565" y="699715"/>
                  </a:cubicBezTo>
                  <a:lnTo>
                    <a:pt x="108565" y="69971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5619750" y="4595813"/>
              <a:ext cx="1011238" cy="719137"/>
            </a:xfrm>
            <a:custGeom>
              <a:avLst/>
              <a:gdLst>
                <a:gd name="connsiteX0" fmla="*/ 1011435 w 1011435"/>
                <a:gd name="connsiteY0" fmla="*/ 0 h 719816"/>
                <a:gd name="connsiteX1" fmla="*/ 923970 w 1011435"/>
                <a:gd name="connsiteY1" fmla="*/ 43732 h 719816"/>
                <a:gd name="connsiteX2" fmla="*/ 975654 w 1011435"/>
                <a:gd name="connsiteY2" fmla="*/ 135172 h 719816"/>
                <a:gd name="connsiteX3" fmla="*/ 816628 w 1011435"/>
                <a:gd name="connsiteY3" fmla="*/ 198783 h 719816"/>
                <a:gd name="connsiteX4" fmla="*/ 796750 w 1011435"/>
                <a:gd name="connsiteY4" fmla="*/ 314076 h 719816"/>
                <a:gd name="connsiteX5" fmla="*/ 729164 w 1011435"/>
                <a:gd name="connsiteY5" fmla="*/ 318052 h 719816"/>
                <a:gd name="connsiteX6" fmla="*/ 586040 w 1011435"/>
                <a:gd name="connsiteY6" fmla="*/ 425395 h 719816"/>
                <a:gd name="connsiteX7" fmla="*/ 530381 w 1011435"/>
                <a:gd name="connsiteY7" fmla="*/ 389614 h 719816"/>
                <a:gd name="connsiteX8" fmla="*/ 387257 w 1011435"/>
                <a:gd name="connsiteY8" fmla="*/ 449249 h 719816"/>
                <a:gd name="connsiteX9" fmla="*/ 367379 w 1011435"/>
                <a:gd name="connsiteY9" fmla="*/ 500932 h 719816"/>
                <a:gd name="connsiteX10" fmla="*/ 438941 w 1011435"/>
                <a:gd name="connsiteY10" fmla="*/ 492981 h 719816"/>
                <a:gd name="connsiteX11" fmla="*/ 522430 w 1011435"/>
                <a:gd name="connsiteY11" fmla="*/ 500932 h 719816"/>
                <a:gd name="connsiteX12" fmla="*/ 562186 w 1011435"/>
                <a:gd name="connsiteY12" fmla="*/ 512859 h 719816"/>
                <a:gd name="connsiteX13" fmla="*/ 586040 w 1011435"/>
                <a:gd name="connsiteY13" fmla="*/ 608275 h 719816"/>
                <a:gd name="connsiteX14" fmla="*/ 566162 w 1011435"/>
                <a:gd name="connsiteY14" fmla="*/ 640080 h 719816"/>
                <a:gd name="connsiteX15" fmla="*/ 474722 w 1011435"/>
                <a:gd name="connsiteY15" fmla="*/ 648031 h 719816"/>
                <a:gd name="connsiteX16" fmla="*/ 347501 w 1011435"/>
                <a:gd name="connsiteY16" fmla="*/ 667909 h 719816"/>
                <a:gd name="connsiteX17" fmla="*/ 212329 w 1011435"/>
                <a:gd name="connsiteY17" fmla="*/ 707666 h 719816"/>
                <a:gd name="connsiteX18" fmla="*/ 101010 w 1011435"/>
                <a:gd name="connsiteY18" fmla="*/ 719593 h 719816"/>
                <a:gd name="connsiteX19" fmla="*/ 37400 w 1011435"/>
                <a:gd name="connsiteY19" fmla="*/ 699715 h 719816"/>
                <a:gd name="connsiteX20" fmla="*/ 33424 w 1011435"/>
                <a:gd name="connsiteY20" fmla="*/ 628153 h 719816"/>
                <a:gd name="connsiteX21" fmla="*/ 5595 w 1011435"/>
                <a:gd name="connsiteY21" fmla="*/ 568518 h 719816"/>
                <a:gd name="connsiteX22" fmla="*/ 1619 w 1011435"/>
                <a:gd name="connsiteY22" fmla="*/ 532737 h 719816"/>
                <a:gd name="connsiteX23" fmla="*/ 25473 w 1011435"/>
                <a:gd name="connsiteY23" fmla="*/ 520810 h 719816"/>
                <a:gd name="connsiteX24" fmla="*/ 61254 w 1011435"/>
                <a:gd name="connsiteY24" fmla="*/ 536713 h 719816"/>
                <a:gd name="connsiteX25" fmla="*/ 69205 w 1011435"/>
                <a:gd name="connsiteY25" fmla="*/ 548640 h 719816"/>
                <a:gd name="connsiteX26" fmla="*/ 176548 w 1011435"/>
                <a:gd name="connsiteY26" fmla="*/ 528762 h 719816"/>
                <a:gd name="connsiteX27" fmla="*/ 252085 w 1011435"/>
                <a:gd name="connsiteY27" fmla="*/ 492981 h 719816"/>
                <a:gd name="connsiteX28" fmla="*/ 387257 w 1011435"/>
                <a:gd name="connsiteY28" fmla="*/ 504908 h 719816"/>
                <a:gd name="connsiteX29" fmla="*/ 387257 w 1011435"/>
                <a:gd name="connsiteY29" fmla="*/ 512859 h 7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11435" h="719816">
                  <a:moveTo>
                    <a:pt x="1011435" y="0"/>
                  </a:moveTo>
                  <a:cubicBezTo>
                    <a:pt x="970684" y="10602"/>
                    <a:pt x="929933" y="21204"/>
                    <a:pt x="923970" y="43732"/>
                  </a:cubicBezTo>
                  <a:cubicBezTo>
                    <a:pt x="918007" y="66260"/>
                    <a:pt x="993544" y="109330"/>
                    <a:pt x="975654" y="135172"/>
                  </a:cubicBezTo>
                  <a:cubicBezTo>
                    <a:pt x="957764" y="161014"/>
                    <a:pt x="846445" y="168966"/>
                    <a:pt x="816628" y="198783"/>
                  </a:cubicBezTo>
                  <a:cubicBezTo>
                    <a:pt x="786811" y="228600"/>
                    <a:pt x="811327" y="294198"/>
                    <a:pt x="796750" y="314076"/>
                  </a:cubicBezTo>
                  <a:cubicBezTo>
                    <a:pt x="782173" y="333954"/>
                    <a:pt x="764282" y="299499"/>
                    <a:pt x="729164" y="318052"/>
                  </a:cubicBezTo>
                  <a:cubicBezTo>
                    <a:pt x="694046" y="336605"/>
                    <a:pt x="619170" y="413468"/>
                    <a:pt x="586040" y="425395"/>
                  </a:cubicBezTo>
                  <a:cubicBezTo>
                    <a:pt x="552910" y="437322"/>
                    <a:pt x="563511" y="385638"/>
                    <a:pt x="530381" y="389614"/>
                  </a:cubicBezTo>
                  <a:cubicBezTo>
                    <a:pt x="497251" y="393590"/>
                    <a:pt x="414424" y="430696"/>
                    <a:pt x="387257" y="449249"/>
                  </a:cubicBezTo>
                  <a:cubicBezTo>
                    <a:pt x="360090" y="467802"/>
                    <a:pt x="358765" y="493643"/>
                    <a:pt x="367379" y="500932"/>
                  </a:cubicBezTo>
                  <a:cubicBezTo>
                    <a:pt x="375993" y="508221"/>
                    <a:pt x="413099" y="492981"/>
                    <a:pt x="438941" y="492981"/>
                  </a:cubicBezTo>
                  <a:cubicBezTo>
                    <a:pt x="464783" y="492981"/>
                    <a:pt x="501889" y="497619"/>
                    <a:pt x="522430" y="500932"/>
                  </a:cubicBezTo>
                  <a:cubicBezTo>
                    <a:pt x="542971" y="504245"/>
                    <a:pt x="551584" y="494969"/>
                    <a:pt x="562186" y="512859"/>
                  </a:cubicBezTo>
                  <a:cubicBezTo>
                    <a:pt x="572788" y="530749"/>
                    <a:pt x="585377" y="587072"/>
                    <a:pt x="586040" y="608275"/>
                  </a:cubicBezTo>
                  <a:cubicBezTo>
                    <a:pt x="586703" y="629478"/>
                    <a:pt x="584715" y="633454"/>
                    <a:pt x="566162" y="640080"/>
                  </a:cubicBezTo>
                  <a:cubicBezTo>
                    <a:pt x="547609" y="646706"/>
                    <a:pt x="511165" y="643393"/>
                    <a:pt x="474722" y="648031"/>
                  </a:cubicBezTo>
                  <a:cubicBezTo>
                    <a:pt x="438279" y="652669"/>
                    <a:pt x="391233" y="657970"/>
                    <a:pt x="347501" y="667909"/>
                  </a:cubicBezTo>
                  <a:cubicBezTo>
                    <a:pt x="303769" y="677848"/>
                    <a:pt x="253411" y="699052"/>
                    <a:pt x="212329" y="707666"/>
                  </a:cubicBezTo>
                  <a:cubicBezTo>
                    <a:pt x="171247" y="716280"/>
                    <a:pt x="130165" y="720918"/>
                    <a:pt x="101010" y="719593"/>
                  </a:cubicBezTo>
                  <a:cubicBezTo>
                    <a:pt x="71855" y="718268"/>
                    <a:pt x="48664" y="714955"/>
                    <a:pt x="37400" y="699715"/>
                  </a:cubicBezTo>
                  <a:cubicBezTo>
                    <a:pt x="26136" y="684475"/>
                    <a:pt x="38725" y="650019"/>
                    <a:pt x="33424" y="628153"/>
                  </a:cubicBezTo>
                  <a:cubicBezTo>
                    <a:pt x="28123" y="606287"/>
                    <a:pt x="10896" y="584421"/>
                    <a:pt x="5595" y="568518"/>
                  </a:cubicBezTo>
                  <a:cubicBezTo>
                    <a:pt x="294" y="552615"/>
                    <a:pt x="-1694" y="540688"/>
                    <a:pt x="1619" y="532737"/>
                  </a:cubicBezTo>
                  <a:cubicBezTo>
                    <a:pt x="4932" y="524786"/>
                    <a:pt x="15534" y="520147"/>
                    <a:pt x="25473" y="520810"/>
                  </a:cubicBezTo>
                  <a:cubicBezTo>
                    <a:pt x="35412" y="521473"/>
                    <a:pt x="53965" y="532075"/>
                    <a:pt x="61254" y="536713"/>
                  </a:cubicBezTo>
                  <a:cubicBezTo>
                    <a:pt x="68543" y="541351"/>
                    <a:pt x="49989" y="549965"/>
                    <a:pt x="69205" y="548640"/>
                  </a:cubicBezTo>
                  <a:cubicBezTo>
                    <a:pt x="88421" y="547315"/>
                    <a:pt x="146068" y="538039"/>
                    <a:pt x="176548" y="528762"/>
                  </a:cubicBezTo>
                  <a:cubicBezTo>
                    <a:pt x="207028" y="519486"/>
                    <a:pt x="216967" y="496957"/>
                    <a:pt x="252085" y="492981"/>
                  </a:cubicBezTo>
                  <a:cubicBezTo>
                    <a:pt x="287203" y="489005"/>
                    <a:pt x="364728" y="501595"/>
                    <a:pt x="387257" y="504908"/>
                  </a:cubicBezTo>
                  <a:cubicBezTo>
                    <a:pt x="409786" y="508221"/>
                    <a:pt x="398521" y="510540"/>
                    <a:pt x="387257" y="5128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6030913" y="3509963"/>
              <a:ext cx="509587" cy="1109662"/>
            </a:xfrm>
            <a:custGeom>
              <a:avLst/>
              <a:gdLst>
                <a:gd name="connsiteX0" fmla="*/ 0 w 508884"/>
                <a:gd name="connsiteY0" fmla="*/ 0 h 1109207"/>
                <a:gd name="connsiteX1" fmla="*/ 63611 w 508884"/>
                <a:gd name="connsiteY1" fmla="*/ 318052 h 1109207"/>
                <a:gd name="connsiteX2" fmla="*/ 75538 w 508884"/>
                <a:gd name="connsiteY2" fmla="*/ 532737 h 1109207"/>
                <a:gd name="connsiteX3" fmla="*/ 79513 w 508884"/>
                <a:gd name="connsiteY3" fmla="*/ 747422 h 1109207"/>
                <a:gd name="connsiteX4" fmla="*/ 166978 w 508884"/>
                <a:gd name="connsiteY4" fmla="*/ 731520 h 1109207"/>
                <a:gd name="connsiteX5" fmla="*/ 242515 w 508884"/>
                <a:gd name="connsiteY5" fmla="*/ 739471 h 1109207"/>
                <a:gd name="connsiteX6" fmla="*/ 274320 w 508884"/>
                <a:gd name="connsiteY6" fmla="*/ 735496 h 1109207"/>
                <a:gd name="connsiteX7" fmla="*/ 282272 w 508884"/>
                <a:gd name="connsiteY7" fmla="*/ 922351 h 1109207"/>
                <a:gd name="connsiteX8" fmla="*/ 282272 w 508884"/>
                <a:gd name="connsiteY8" fmla="*/ 1045596 h 1109207"/>
                <a:gd name="connsiteX9" fmla="*/ 318053 w 508884"/>
                <a:gd name="connsiteY9" fmla="*/ 1037645 h 1109207"/>
                <a:gd name="connsiteX10" fmla="*/ 449249 w 508884"/>
                <a:gd name="connsiteY10" fmla="*/ 1037645 h 1109207"/>
                <a:gd name="connsiteX11" fmla="*/ 508884 w 508884"/>
                <a:gd name="connsiteY11" fmla="*/ 1109207 h 1109207"/>
                <a:gd name="connsiteX12" fmla="*/ 508884 w 508884"/>
                <a:gd name="connsiteY12" fmla="*/ 1109207 h 11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884" h="1109207">
                  <a:moveTo>
                    <a:pt x="0" y="0"/>
                  </a:moveTo>
                  <a:cubicBezTo>
                    <a:pt x="25510" y="114631"/>
                    <a:pt x="51021" y="229263"/>
                    <a:pt x="63611" y="318052"/>
                  </a:cubicBezTo>
                  <a:cubicBezTo>
                    <a:pt x="76201" y="406841"/>
                    <a:pt x="72888" y="461175"/>
                    <a:pt x="75538" y="532737"/>
                  </a:cubicBezTo>
                  <a:cubicBezTo>
                    <a:pt x="78188" y="604299"/>
                    <a:pt x="64273" y="714292"/>
                    <a:pt x="79513" y="747422"/>
                  </a:cubicBezTo>
                  <a:cubicBezTo>
                    <a:pt x="94753" y="780552"/>
                    <a:pt x="139811" y="732845"/>
                    <a:pt x="166978" y="731520"/>
                  </a:cubicBezTo>
                  <a:cubicBezTo>
                    <a:pt x="194145" y="730195"/>
                    <a:pt x="224625" y="738808"/>
                    <a:pt x="242515" y="739471"/>
                  </a:cubicBezTo>
                  <a:cubicBezTo>
                    <a:pt x="260405" y="740134"/>
                    <a:pt x="267694" y="705016"/>
                    <a:pt x="274320" y="735496"/>
                  </a:cubicBezTo>
                  <a:cubicBezTo>
                    <a:pt x="280946" y="765976"/>
                    <a:pt x="280947" y="870668"/>
                    <a:pt x="282272" y="922351"/>
                  </a:cubicBezTo>
                  <a:cubicBezTo>
                    <a:pt x="283597" y="974034"/>
                    <a:pt x="276309" y="1026380"/>
                    <a:pt x="282272" y="1045596"/>
                  </a:cubicBezTo>
                  <a:cubicBezTo>
                    <a:pt x="288235" y="1064812"/>
                    <a:pt x="290224" y="1038970"/>
                    <a:pt x="318053" y="1037645"/>
                  </a:cubicBezTo>
                  <a:cubicBezTo>
                    <a:pt x="345882" y="1036320"/>
                    <a:pt x="417444" y="1025718"/>
                    <a:pt x="449249" y="1037645"/>
                  </a:cubicBezTo>
                  <a:cubicBezTo>
                    <a:pt x="481054" y="1049572"/>
                    <a:pt x="508884" y="1109207"/>
                    <a:pt x="508884" y="1109207"/>
                  </a:cubicBezTo>
                  <a:lnTo>
                    <a:pt x="508884" y="110920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6670675" y="4605338"/>
              <a:ext cx="76200" cy="53975"/>
            </a:xfrm>
            <a:custGeom>
              <a:avLst/>
              <a:gdLst>
                <a:gd name="connsiteX0" fmla="*/ 161 w 76618"/>
                <a:gd name="connsiteY0" fmla="*/ 23320 h 55399"/>
                <a:gd name="connsiteX1" fmla="*/ 42921 w 76618"/>
                <a:gd name="connsiteY1" fmla="*/ 52922 h 55399"/>
                <a:gd name="connsiteX2" fmla="*/ 75813 w 76618"/>
                <a:gd name="connsiteY2" fmla="*/ 49633 h 55399"/>
                <a:gd name="connsiteX3" fmla="*/ 65945 w 76618"/>
                <a:gd name="connsiteY3" fmla="*/ 16741 h 55399"/>
                <a:gd name="connsiteX4" fmla="*/ 59367 w 76618"/>
                <a:gd name="connsiteY4" fmla="*/ 295 h 55399"/>
                <a:gd name="connsiteX5" fmla="*/ 161 w 76618"/>
                <a:gd name="connsiteY5" fmla="*/ 23320 h 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8" h="55399">
                  <a:moveTo>
                    <a:pt x="161" y="23320"/>
                  </a:moveTo>
                  <a:cubicBezTo>
                    <a:pt x="-2580" y="32091"/>
                    <a:pt x="30312" y="48537"/>
                    <a:pt x="42921" y="52922"/>
                  </a:cubicBezTo>
                  <a:cubicBezTo>
                    <a:pt x="55530" y="57307"/>
                    <a:pt x="71976" y="55663"/>
                    <a:pt x="75813" y="49633"/>
                  </a:cubicBezTo>
                  <a:cubicBezTo>
                    <a:pt x="79650" y="43603"/>
                    <a:pt x="68686" y="24964"/>
                    <a:pt x="65945" y="16741"/>
                  </a:cubicBezTo>
                  <a:cubicBezTo>
                    <a:pt x="63204" y="8518"/>
                    <a:pt x="64849" y="3036"/>
                    <a:pt x="59367" y="295"/>
                  </a:cubicBezTo>
                  <a:cubicBezTo>
                    <a:pt x="53885" y="-2446"/>
                    <a:pt x="2902" y="14549"/>
                    <a:pt x="161" y="23320"/>
                  </a:cubicBez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22" name="Diagram 21"/>
          <p:cNvGraphicFramePr/>
          <p:nvPr>
            <p:extLst>
              <p:ext uri="{D42A27DB-BD31-4B8C-83A1-F6EECF244321}">
                <p14:modId xmlns:p14="http://schemas.microsoft.com/office/powerpoint/2010/main" val="360119286"/>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37616106"/>
              </p:ext>
            </p:extLst>
          </p:nvPr>
        </p:nvGraphicFramePr>
        <p:xfrm>
          <a:off x="5190632" y="1412778"/>
          <a:ext cx="3485824" cy="4302236"/>
        </p:xfrm>
        <a:graphic>
          <a:graphicData uri="http://schemas.openxmlformats.org/drawingml/2006/table">
            <a:tbl>
              <a:tblPr firstRow="1" bandRow="1">
                <a:tableStyleId>{6E25E649-3F16-4E02-A733-19D2CDBF48F0}</a:tableStyleId>
              </a:tblPr>
              <a:tblGrid>
                <a:gridCol w="697164"/>
                <a:gridCol w="774628"/>
                <a:gridCol w="2014032"/>
              </a:tblGrid>
              <a:tr h="265570">
                <a:tc>
                  <a:txBody>
                    <a:bodyPr/>
                    <a:lstStyle/>
                    <a:p>
                      <a:r>
                        <a:rPr lang="en-US" sz="900" dirty="0" smtClean="0"/>
                        <a:t>Route</a:t>
                      </a:r>
                      <a:endParaRPr lang="en-US" sz="900" dirty="0"/>
                    </a:p>
                  </a:txBody>
                  <a:tcPr/>
                </a:tc>
                <a:tc>
                  <a:txBody>
                    <a:bodyPr/>
                    <a:lstStyle/>
                    <a:p>
                      <a:r>
                        <a:rPr lang="en-US" sz="900" dirty="0" smtClean="0"/>
                        <a:t>Dist. (km)</a:t>
                      </a:r>
                      <a:endParaRPr lang="en-US" sz="900" dirty="0"/>
                    </a:p>
                  </a:txBody>
                  <a:tcPr/>
                </a:tc>
                <a:tc>
                  <a:txBody>
                    <a:bodyPr/>
                    <a:lstStyle/>
                    <a:p>
                      <a:r>
                        <a:rPr lang="en-US" sz="900" dirty="0" smtClean="0"/>
                        <a:t>Road Conditions</a:t>
                      </a:r>
                      <a:endParaRPr lang="en-US" sz="900" dirty="0"/>
                    </a:p>
                  </a:txBody>
                  <a:tcPr/>
                </a:tc>
              </a:tr>
              <a:tr h="265570">
                <a:tc>
                  <a:txBody>
                    <a:bodyPr/>
                    <a:lstStyle/>
                    <a:p>
                      <a:r>
                        <a:rPr lang="en-US" sz="900" dirty="0" smtClean="0"/>
                        <a:t>R1</a:t>
                      </a:r>
                      <a:endParaRPr lang="en-US" sz="900" dirty="0"/>
                    </a:p>
                  </a:txBody>
                  <a:tcPr/>
                </a:tc>
                <a:tc>
                  <a:txBody>
                    <a:bodyPr/>
                    <a:lstStyle/>
                    <a:p>
                      <a:r>
                        <a:rPr lang="en-US" sz="900" dirty="0" smtClean="0"/>
                        <a:t>1.5</a:t>
                      </a:r>
                      <a:endParaRPr lang="en-US" sz="900" dirty="0"/>
                    </a:p>
                  </a:txBody>
                  <a:tcPr/>
                </a:tc>
                <a:tc>
                  <a:txBody>
                    <a:bodyPr/>
                    <a:lstStyle/>
                    <a:p>
                      <a:r>
                        <a:rPr lang="en-US" sz="900" dirty="0" smtClean="0"/>
                        <a:t>Neighborhood, uphill</a:t>
                      </a:r>
                      <a:endParaRPr lang="en-US" sz="900" dirty="0"/>
                    </a:p>
                  </a:txBody>
                  <a:tcPr/>
                </a:tc>
              </a:tr>
              <a:tr h="265570">
                <a:tc>
                  <a:txBody>
                    <a:bodyPr/>
                    <a:lstStyle/>
                    <a:p>
                      <a:r>
                        <a:rPr lang="en-US" sz="900" dirty="0" smtClean="0"/>
                        <a:t>R2</a:t>
                      </a:r>
                      <a:endParaRPr lang="en-US" sz="900" dirty="0"/>
                    </a:p>
                  </a:txBody>
                  <a:tcPr/>
                </a:tc>
                <a:tc>
                  <a:txBody>
                    <a:bodyPr/>
                    <a:lstStyle/>
                    <a:p>
                      <a:r>
                        <a:rPr lang="en-US" sz="900" dirty="0" smtClean="0"/>
                        <a:t>2.1</a:t>
                      </a:r>
                      <a:endParaRPr lang="en-US" sz="900" dirty="0"/>
                    </a:p>
                  </a:txBody>
                  <a:tcPr/>
                </a:tc>
                <a:tc>
                  <a:txBody>
                    <a:bodyPr/>
                    <a:lstStyle/>
                    <a:p>
                      <a:r>
                        <a:rPr lang="en-US" sz="900" dirty="0" smtClean="0"/>
                        <a:t>Neighborhood,</a:t>
                      </a:r>
                      <a:r>
                        <a:rPr lang="en-US" sz="900" baseline="0" dirty="0" smtClean="0"/>
                        <a:t> uphill</a:t>
                      </a:r>
                      <a:endParaRPr lang="en-US" sz="900" dirty="0"/>
                    </a:p>
                  </a:txBody>
                  <a:tcPr/>
                </a:tc>
              </a:tr>
              <a:tr h="265570">
                <a:tc>
                  <a:txBody>
                    <a:bodyPr/>
                    <a:lstStyle/>
                    <a:p>
                      <a:r>
                        <a:rPr lang="en-US" sz="900" dirty="0" smtClean="0"/>
                        <a:t>R3</a:t>
                      </a:r>
                      <a:endParaRPr lang="en-US" sz="900" dirty="0"/>
                    </a:p>
                  </a:txBody>
                  <a:tcPr/>
                </a:tc>
                <a:tc>
                  <a:txBody>
                    <a:bodyPr/>
                    <a:lstStyle/>
                    <a:p>
                      <a:r>
                        <a:rPr lang="en-US" sz="900" dirty="0" smtClean="0"/>
                        <a:t>0.8</a:t>
                      </a:r>
                      <a:endParaRPr lang="en-US" sz="900" dirty="0"/>
                    </a:p>
                  </a:txBody>
                  <a:tcPr/>
                </a:tc>
                <a:tc>
                  <a:txBody>
                    <a:bodyPr/>
                    <a:lstStyle/>
                    <a:p>
                      <a:r>
                        <a:rPr lang="en-US" sz="900" dirty="0" smtClean="0"/>
                        <a:t>Neighborhood, downhill</a:t>
                      </a:r>
                      <a:endParaRPr lang="en-US" sz="900" dirty="0"/>
                    </a:p>
                  </a:txBody>
                  <a:tcPr/>
                </a:tc>
              </a:tr>
              <a:tr h="265570">
                <a:tc>
                  <a:txBody>
                    <a:bodyPr/>
                    <a:lstStyle/>
                    <a:p>
                      <a:r>
                        <a:rPr lang="en-US" sz="900" dirty="0" smtClean="0"/>
                        <a:t>R4</a:t>
                      </a:r>
                      <a:endParaRPr lang="en-US" sz="900" dirty="0"/>
                    </a:p>
                  </a:txBody>
                  <a:tcPr/>
                </a:tc>
                <a:tc>
                  <a:txBody>
                    <a:bodyPr/>
                    <a:lstStyle/>
                    <a:p>
                      <a:r>
                        <a:rPr lang="en-US" sz="900" dirty="0" smtClean="0"/>
                        <a:t>0.8</a:t>
                      </a:r>
                      <a:endParaRPr lang="en-US" sz="900" dirty="0"/>
                    </a:p>
                  </a:txBody>
                  <a:tcPr/>
                </a:tc>
                <a:tc>
                  <a:txBody>
                    <a:bodyPr/>
                    <a:lstStyle/>
                    <a:p>
                      <a:r>
                        <a:rPr lang="en-US" sz="900" dirty="0" smtClean="0"/>
                        <a:t>Neighborhood, uphill</a:t>
                      </a:r>
                      <a:endParaRPr lang="en-US" sz="900" dirty="0"/>
                    </a:p>
                  </a:txBody>
                  <a:tcPr/>
                </a:tc>
              </a:tr>
              <a:tr h="265570">
                <a:tc>
                  <a:txBody>
                    <a:bodyPr/>
                    <a:lstStyle/>
                    <a:p>
                      <a:r>
                        <a:rPr lang="en-US" sz="900" dirty="0" smtClean="0"/>
                        <a:t>R5</a:t>
                      </a:r>
                      <a:endParaRPr lang="en-US" sz="900" dirty="0"/>
                    </a:p>
                  </a:txBody>
                  <a:tcPr/>
                </a:tc>
                <a:tc>
                  <a:txBody>
                    <a:bodyPr/>
                    <a:lstStyle/>
                    <a:p>
                      <a:r>
                        <a:rPr lang="en-US" sz="900" dirty="0" smtClean="0"/>
                        <a:t>2.1</a:t>
                      </a:r>
                      <a:endParaRPr lang="en-US" sz="900" dirty="0"/>
                    </a:p>
                  </a:txBody>
                  <a:tcPr/>
                </a:tc>
                <a:tc>
                  <a:txBody>
                    <a:bodyPr/>
                    <a:lstStyle/>
                    <a:p>
                      <a:r>
                        <a:rPr lang="en-US" sz="900" dirty="0" smtClean="0"/>
                        <a:t>Neighborhood, downhill</a:t>
                      </a:r>
                      <a:endParaRPr lang="en-US" sz="900" dirty="0"/>
                    </a:p>
                  </a:txBody>
                  <a:tcPr/>
                </a:tc>
              </a:tr>
              <a:tr h="265570">
                <a:tc>
                  <a:txBody>
                    <a:bodyPr/>
                    <a:lstStyle/>
                    <a:p>
                      <a:r>
                        <a:rPr lang="en-US" sz="900" dirty="0" smtClean="0"/>
                        <a:t>R6</a:t>
                      </a:r>
                      <a:endParaRPr lang="en-US" sz="900" dirty="0"/>
                    </a:p>
                  </a:txBody>
                  <a:tcPr/>
                </a:tc>
                <a:tc>
                  <a:txBody>
                    <a:bodyPr/>
                    <a:lstStyle/>
                    <a:p>
                      <a:r>
                        <a:rPr lang="en-US" sz="900" dirty="0" smtClean="0"/>
                        <a:t>1.1</a:t>
                      </a:r>
                      <a:endParaRPr lang="en-US" sz="900" dirty="0"/>
                    </a:p>
                  </a:txBody>
                  <a:tcPr/>
                </a:tc>
                <a:tc>
                  <a:txBody>
                    <a:bodyPr/>
                    <a:lstStyle/>
                    <a:p>
                      <a:r>
                        <a:rPr lang="en-US" sz="900" dirty="0" smtClean="0"/>
                        <a:t>Neighborhood, downhill</a:t>
                      </a:r>
                      <a:endParaRPr lang="en-US" sz="900" dirty="0"/>
                    </a:p>
                  </a:txBody>
                  <a:tcPr/>
                </a:tc>
              </a:tr>
              <a:tr h="424913">
                <a:tc>
                  <a:txBody>
                    <a:bodyPr/>
                    <a:lstStyle/>
                    <a:p>
                      <a:r>
                        <a:rPr lang="en-US" sz="900" dirty="0" smtClean="0"/>
                        <a:t>SMDN&amp;SMDS</a:t>
                      </a:r>
                      <a:endParaRPr lang="en-US" sz="900" dirty="0"/>
                    </a:p>
                  </a:txBody>
                  <a:tcPr/>
                </a:tc>
                <a:tc>
                  <a:txBody>
                    <a:bodyPr/>
                    <a:lstStyle/>
                    <a:p>
                      <a:r>
                        <a:rPr lang="en-US" sz="900" dirty="0" smtClean="0"/>
                        <a:t>1.5</a:t>
                      </a:r>
                      <a:endParaRPr lang="en-US" sz="900" dirty="0"/>
                    </a:p>
                  </a:txBody>
                  <a:tcPr/>
                </a:tc>
                <a:tc>
                  <a:txBody>
                    <a:bodyPr/>
                    <a:lstStyle/>
                    <a:p>
                      <a:r>
                        <a:rPr lang="en-US" sz="900" dirty="0" smtClean="0"/>
                        <a:t>Woods, river valley, ups and downs, winding path</a:t>
                      </a:r>
                      <a:endParaRPr lang="en-US" sz="900" dirty="0"/>
                    </a:p>
                  </a:txBody>
                  <a:tcPr/>
                </a:tc>
              </a:tr>
              <a:tr h="424913">
                <a:tc>
                  <a:txBody>
                    <a:bodyPr/>
                    <a:lstStyle/>
                    <a:p>
                      <a:r>
                        <a:rPr lang="en-US" sz="900" dirty="0" smtClean="0"/>
                        <a:t>SMDC</a:t>
                      </a:r>
                      <a:endParaRPr lang="en-US" sz="900" dirty="0"/>
                    </a:p>
                  </a:txBody>
                  <a:tcPr/>
                </a:tc>
                <a:tc>
                  <a:txBody>
                    <a:bodyPr/>
                    <a:lstStyle/>
                    <a:p>
                      <a:r>
                        <a:rPr lang="en-US" sz="900" dirty="0" smtClean="0"/>
                        <a:t>2.4</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Woods, river valley, ups and downs, winding path</a:t>
                      </a:r>
                    </a:p>
                  </a:txBody>
                  <a:tcPr/>
                </a:tc>
              </a:tr>
              <a:tr h="265570">
                <a:tc>
                  <a:txBody>
                    <a:bodyPr/>
                    <a:lstStyle/>
                    <a:p>
                      <a:r>
                        <a:rPr lang="en-US" sz="900" dirty="0" smtClean="0"/>
                        <a:t>DL</a:t>
                      </a:r>
                      <a:endParaRPr lang="en-US" sz="900" dirty="0"/>
                    </a:p>
                  </a:txBody>
                  <a:tcPr/>
                </a:tc>
                <a:tc>
                  <a:txBody>
                    <a:bodyPr/>
                    <a:lstStyle/>
                    <a:p>
                      <a:r>
                        <a:rPr lang="en-US" sz="900" dirty="0" smtClean="0"/>
                        <a:t>2.5</a:t>
                      </a:r>
                      <a:endParaRPr lang="en-US" sz="900" dirty="0"/>
                    </a:p>
                  </a:txBody>
                  <a:tcPr/>
                </a:tc>
                <a:tc>
                  <a:txBody>
                    <a:bodyPr/>
                    <a:lstStyle/>
                    <a:p>
                      <a:r>
                        <a:rPr lang="en-US" sz="900" dirty="0" smtClean="0"/>
                        <a:t>Lakeside, flat, open field</a:t>
                      </a:r>
                      <a:endParaRPr lang="en-US" sz="900" dirty="0"/>
                    </a:p>
                  </a:txBody>
                  <a:tcPr/>
                </a:tc>
              </a:tr>
              <a:tr h="265570">
                <a:tc>
                  <a:txBody>
                    <a:bodyPr/>
                    <a:lstStyle/>
                    <a:p>
                      <a:r>
                        <a:rPr lang="en-US" sz="900" dirty="0" smtClean="0"/>
                        <a:t>WW</a:t>
                      </a:r>
                      <a:endParaRPr lang="en-US" sz="900" dirty="0"/>
                    </a:p>
                  </a:txBody>
                  <a:tcPr/>
                </a:tc>
                <a:tc>
                  <a:txBody>
                    <a:bodyPr/>
                    <a:lstStyle/>
                    <a:p>
                      <a:r>
                        <a:rPr lang="en-US" sz="900" dirty="0" smtClean="0"/>
                        <a:t>1.7</a:t>
                      </a:r>
                      <a:endParaRPr lang="en-US" sz="900" dirty="0"/>
                    </a:p>
                  </a:txBody>
                  <a:tcPr/>
                </a:tc>
                <a:tc>
                  <a:txBody>
                    <a:bodyPr/>
                    <a:lstStyle/>
                    <a:p>
                      <a:r>
                        <a:rPr lang="en-US" sz="900" dirty="0" smtClean="0"/>
                        <a:t>Bridges, ups and downs</a:t>
                      </a:r>
                      <a:endParaRPr lang="en-US" sz="900" dirty="0"/>
                    </a:p>
                  </a:txBody>
                  <a:tcPr/>
                </a:tc>
              </a:tr>
              <a:tr h="265570">
                <a:tc>
                  <a:txBody>
                    <a:bodyPr/>
                    <a:lstStyle/>
                    <a:p>
                      <a:r>
                        <a:rPr lang="en-US" sz="900" dirty="0" smtClean="0"/>
                        <a:t>WE</a:t>
                      </a:r>
                      <a:endParaRPr lang="en-US" sz="900" dirty="0"/>
                    </a:p>
                  </a:txBody>
                  <a:tcPr/>
                </a:tc>
                <a:tc>
                  <a:txBody>
                    <a:bodyPr/>
                    <a:lstStyle/>
                    <a:p>
                      <a:r>
                        <a:rPr lang="en-US" sz="900" dirty="0" smtClean="0"/>
                        <a:t>1.7</a:t>
                      </a:r>
                      <a:endParaRPr lang="en-US" sz="900" dirty="0"/>
                    </a:p>
                  </a:txBody>
                  <a:tcPr/>
                </a:tc>
                <a:tc>
                  <a:txBody>
                    <a:bodyPr/>
                    <a:lstStyle/>
                    <a:p>
                      <a:r>
                        <a:rPr lang="en-US" sz="900" dirty="0" smtClean="0"/>
                        <a:t>Bridges,</a:t>
                      </a:r>
                      <a:r>
                        <a:rPr lang="en-US" sz="900" baseline="0" dirty="0" smtClean="0"/>
                        <a:t> ups and downs</a:t>
                      </a:r>
                      <a:endParaRPr lang="en-US" sz="900" dirty="0"/>
                    </a:p>
                  </a:txBody>
                  <a:tcPr/>
                </a:tc>
              </a:tr>
              <a:tr h="265570">
                <a:tc>
                  <a:txBody>
                    <a:bodyPr/>
                    <a:lstStyle/>
                    <a:p>
                      <a:r>
                        <a:rPr lang="en-US" sz="900" dirty="0" smtClean="0"/>
                        <a:t>HJ</a:t>
                      </a:r>
                      <a:endParaRPr lang="en-US" sz="900" dirty="0"/>
                    </a:p>
                  </a:txBody>
                  <a:tcPr/>
                </a:tc>
                <a:tc>
                  <a:txBody>
                    <a:bodyPr/>
                    <a:lstStyle/>
                    <a:p>
                      <a:r>
                        <a:rPr lang="en-US" sz="900" dirty="0" smtClean="0"/>
                        <a:t>2.9</a:t>
                      </a:r>
                      <a:endParaRPr lang="en-US" sz="900" dirty="0"/>
                    </a:p>
                  </a:txBody>
                  <a:tcPr/>
                </a:tc>
                <a:tc>
                  <a:txBody>
                    <a:bodyPr/>
                    <a:lstStyle/>
                    <a:p>
                      <a:r>
                        <a:rPr lang="en-US" sz="900" dirty="0" smtClean="0"/>
                        <a:t>Neighborhood, bridge, downhill</a:t>
                      </a:r>
                      <a:endParaRPr lang="en-US" sz="900" dirty="0"/>
                    </a:p>
                  </a:txBody>
                  <a:tcPr/>
                </a:tc>
              </a:tr>
              <a:tr h="265570">
                <a:tc>
                  <a:txBody>
                    <a:bodyPr/>
                    <a:lstStyle/>
                    <a:p>
                      <a:r>
                        <a:rPr lang="en-US" sz="900" dirty="0" smtClean="0"/>
                        <a:t>JH</a:t>
                      </a:r>
                      <a:endParaRPr lang="en-US" sz="900" dirty="0"/>
                    </a:p>
                  </a:txBody>
                  <a:tcPr/>
                </a:tc>
                <a:tc>
                  <a:txBody>
                    <a:bodyPr/>
                    <a:lstStyle/>
                    <a:p>
                      <a:r>
                        <a:rPr lang="en-US" sz="900" dirty="0" smtClean="0"/>
                        <a:t>2.9</a:t>
                      </a:r>
                      <a:endParaRPr lang="en-US" sz="900" dirty="0"/>
                    </a:p>
                  </a:txBody>
                  <a:tcPr/>
                </a:tc>
                <a:tc>
                  <a:txBody>
                    <a:bodyPr/>
                    <a:lstStyle/>
                    <a:p>
                      <a:r>
                        <a:rPr lang="en-US" sz="900" dirty="0" smtClean="0"/>
                        <a:t>Neighborhood, bridge, uphill</a:t>
                      </a:r>
                      <a:endParaRPr lang="en-US" sz="900" dirty="0"/>
                    </a:p>
                  </a:txBody>
                  <a:tcPr/>
                </a:tc>
              </a:tr>
              <a:tr h="265570">
                <a:tc>
                  <a:txBody>
                    <a:bodyPr/>
                    <a:lstStyle/>
                    <a:p>
                      <a:r>
                        <a:rPr lang="en-US" sz="900" dirty="0" smtClean="0"/>
                        <a:t>C</a:t>
                      </a:r>
                      <a:endParaRPr lang="en-US" sz="900" dirty="0"/>
                    </a:p>
                  </a:txBody>
                  <a:tcPr/>
                </a:tc>
                <a:tc>
                  <a:txBody>
                    <a:bodyPr/>
                    <a:lstStyle/>
                    <a:p>
                      <a:r>
                        <a:rPr lang="en-US" sz="900" dirty="0" smtClean="0"/>
                        <a:t>3.9</a:t>
                      </a:r>
                      <a:endParaRPr lang="en-US" sz="900" dirty="0"/>
                    </a:p>
                  </a:txBody>
                  <a:tcPr/>
                </a:tc>
                <a:tc>
                  <a:txBody>
                    <a:bodyPr/>
                    <a:lstStyle/>
                    <a:p>
                      <a:r>
                        <a:rPr lang="en-US" sz="900" dirty="0" smtClean="0"/>
                        <a:t>Flat, circle, open</a:t>
                      </a:r>
                      <a:r>
                        <a:rPr lang="en-US" sz="900" baseline="0" dirty="0" smtClean="0"/>
                        <a:t> field</a:t>
                      </a:r>
                      <a:endParaRPr lang="en-US" sz="900" dirty="0"/>
                    </a:p>
                  </a:txBody>
                  <a:tcPr/>
                </a:tc>
              </a:tr>
            </a:tbl>
          </a:graphicData>
        </a:graphic>
      </p:graphicFrame>
      <p:sp>
        <p:nvSpPr>
          <p:cNvPr id="20" name="Rectangle 19"/>
          <p:cNvSpPr/>
          <p:nvPr/>
        </p:nvSpPr>
        <p:spPr>
          <a:xfrm>
            <a:off x="172328" y="5938738"/>
            <a:ext cx="6114416" cy="6378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rPr>
              <a:t>Routes: Uphill, Downhill, Up and Downs</a:t>
            </a:r>
          </a:p>
        </p:txBody>
      </p:sp>
      <p:sp>
        <p:nvSpPr>
          <p:cNvPr id="21" name="Rectangle 20"/>
          <p:cNvSpPr/>
          <p:nvPr/>
        </p:nvSpPr>
        <p:spPr>
          <a:xfrm>
            <a:off x="6553200" y="1389689"/>
            <a:ext cx="2213401" cy="454904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257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Method 1</a:t>
            </a:r>
            <a:endParaRPr lang="en-US" dirty="0"/>
          </a:p>
        </p:txBody>
      </p:sp>
      <p:sp>
        <p:nvSpPr>
          <p:cNvPr id="3" name="Content Placeholder 2"/>
          <p:cNvSpPr>
            <a:spLocks noGrp="1"/>
          </p:cNvSpPr>
          <p:nvPr>
            <p:ph idx="1"/>
          </p:nvPr>
        </p:nvSpPr>
        <p:spPr/>
        <p:txBody>
          <a:bodyPr/>
          <a:lstStyle/>
          <a:p>
            <a:r>
              <a:rPr lang="en-US" dirty="0" smtClean="0"/>
              <a:t>Q: How to use smartphone sensor data to figure out the rpm (revolution per minute) of the bikers? (We do not want to use a cadence sensor)</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41</a:t>
            </a:fld>
            <a:endParaRPr lang="en-US"/>
          </a:p>
        </p:txBody>
      </p:sp>
    </p:spTree>
    <p:extLst>
      <p:ext uri="{BB962C8B-B14F-4D97-AF65-F5344CB8AC3E}">
        <p14:creationId xmlns:p14="http://schemas.microsoft.com/office/powerpoint/2010/main" val="3063757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Cadence Sensing in the Pocket</a:t>
            </a:r>
          </a:p>
        </p:txBody>
      </p:sp>
      <p:sp>
        <p:nvSpPr>
          <p:cNvPr id="14339" name="Content Placeholder 2"/>
          <p:cNvSpPr>
            <a:spLocks noGrp="1"/>
          </p:cNvSpPr>
          <p:nvPr>
            <p:ph idx="1"/>
          </p:nvPr>
        </p:nvSpPr>
        <p:spPr/>
        <p:txBody>
          <a:bodyPr/>
          <a:lstStyle/>
          <a:p>
            <a:r>
              <a:rPr lang="en-US" sz="2400" smtClean="0"/>
              <a:t>Get rpm from raw accelerometer data</a:t>
            </a:r>
          </a:p>
        </p:txBody>
      </p:sp>
      <p:sp>
        <p:nvSpPr>
          <p:cNvPr id="1434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68B48C-D9BC-4F51-8D1F-8CECA7402381}" type="slidenum">
              <a:rPr lang="es-ES" smtClean="0"/>
              <a:pPr eaLnBrk="1" hangingPunct="1"/>
              <a:t>42</a:t>
            </a:fld>
            <a:endParaRPr lang="es-ES" smtClean="0"/>
          </a:p>
        </p:txBody>
      </p:sp>
      <p:pic>
        <p:nvPicPr>
          <p:cNvPr id="1434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250" y="2163763"/>
            <a:ext cx="85439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a:grpSpLocks/>
          </p:cNvGrpSpPr>
          <p:nvPr/>
        </p:nvGrpSpPr>
        <p:grpSpPr bwMode="auto">
          <a:xfrm>
            <a:off x="684213" y="2030413"/>
            <a:ext cx="8208962" cy="1903412"/>
            <a:chOff x="683568" y="1968257"/>
            <a:chExt cx="8208912" cy="1902083"/>
          </a:xfrm>
        </p:grpSpPr>
        <p:grpSp>
          <p:nvGrpSpPr>
            <p:cNvPr id="14366" name="Group 6"/>
            <p:cNvGrpSpPr>
              <a:grpSpLocks/>
            </p:cNvGrpSpPr>
            <p:nvPr/>
          </p:nvGrpSpPr>
          <p:grpSpPr bwMode="auto">
            <a:xfrm>
              <a:off x="683568" y="1968257"/>
              <a:ext cx="8208912" cy="1604759"/>
              <a:chOff x="683568" y="1968257"/>
              <a:chExt cx="8208912" cy="1604759"/>
            </a:xfrm>
          </p:grpSpPr>
          <p:sp>
            <p:nvSpPr>
              <p:cNvPr id="6" name="Oval 5"/>
              <p:cNvSpPr/>
              <p:nvPr/>
            </p:nvSpPr>
            <p:spPr>
              <a:xfrm>
                <a:off x="683568" y="1968257"/>
                <a:ext cx="504822" cy="1584805"/>
              </a:xfrm>
              <a:prstGeom prst="ellipse">
                <a:avLst/>
              </a:prstGeom>
              <a:noFill/>
              <a:ln w="317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387658" y="1988880"/>
                <a:ext cx="504822" cy="1584806"/>
              </a:xfrm>
              <a:prstGeom prst="ellipse">
                <a:avLst/>
              </a:prstGeom>
              <a:noFill/>
              <a:ln w="317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67" name="TextBox 9"/>
            <p:cNvSpPr txBox="1">
              <a:spLocks noChangeArrowheads="1"/>
            </p:cNvSpPr>
            <p:nvPr/>
          </p:nvSpPr>
          <p:spPr bwMode="auto">
            <a:xfrm>
              <a:off x="683568" y="3501008"/>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rPr>
                <a:t>T1</a:t>
              </a:r>
            </a:p>
          </p:txBody>
        </p:sp>
      </p:grpSp>
      <p:grpSp>
        <p:nvGrpSpPr>
          <p:cNvPr id="15" name="Group 14"/>
          <p:cNvGrpSpPr>
            <a:grpSpLocks/>
          </p:cNvGrpSpPr>
          <p:nvPr/>
        </p:nvGrpSpPr>
        <p:grpSpPr bwMode="auto">
          <a:xfrm>
            <a:off x="1403350" y="2133600"/>
            <a:ext cx="6408738" cy="1800225"/>
            <a:chOff x="1403648" y="2112273"/>
            <a:chExt cx="6408712" cy="1800200"/>
          </a:xfrm>
        </p:grpSpPr>
        <p:grpSp>
          <p:nvGrpSpPr>
            <p:cNvPr id="14360" name="Group 8"/>
            <p:cNvGrpSpPr>
              <a:grpSpLocks/>
            </p:cNvGrpSpPr>
            <p:nvPr/>
          </p:nvGrpSpPr>
          <p:grpSpPr bwMode="auto">
            <a:xfrm>
              <a:off x="1403648" y="2112273"/>
              <a:ext cx="6408712" cy="1460743"/>
              <a:chOff x="1403648" y="2112273"/>
              <a:chExt cx="6408712" cy="1460743"/>
            </a:xfrm>
          </p:grpSpPr>
          <p:sp>
            <p:nvSpPr>
              <p:cNvPr id="8" name="Double Bracket 7"/>
              <p:cNvSpPr/>
              <p:nvPr/>
            </p:nvSpPr>
            <p:spPr>
              <a:xfrm>
                <a:off x="5364445" y="2112273"/>
                <a:ext cx="1368419" cy="146048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Double Bracket 15"/>
              <p:cNvSpPr/>
              <p:nvPr/>
            </p:nvSpPr>
            <p:spPr>
              <a:xfrm>
                <a:off x="1403648" y="2112273"/>
                <a:ext cx="2016117" cy="146048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Double Bracket 17"/>
              <p:cNvSpPr/>
              <p:nvPr/>
            </p:nvSpPr>
            <p:spPr>
              <a:xfrm>
                <a:off x="7525023" y="2112273"/>
                <a:ext cx="287337" cy="146048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Double Bracket 18"/>
              <p:cNvSpPr/>
              <p:nvPr/>
            </p:nvSpPr>
            <p:spPr>
              <a:xfrm>
                <a:off x="4932647" y="2112273"/>
                <a:ext cx="142874" cy="146048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4361" name="TextBox 22"/>
            <p:cNvSpPr txBox="1">
              <a:spLocks noChangeArrowheads="1"/>
            </p:cNvSpPr>
            <p:nvPr/>
          </p:nvSpPr>
          <p:spPr bwMode="auto">
            <a:xfrm>
              <a:off x="2195736" y="3543141"/>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rPr>
                <a:t>T2</a:t>
              </a:r>
            </a:p>
          </p:txBody>
        </p:sp>
      </p:grpSp>
      <p:grpSp>
        <p:nvGrpSpPr>
          <p:cNvPr id="20" name="Group 19"/>
          <p:cNvGrpSpPr>
            <a:grpSpLocks/>
          </p:cNvGrpSpPr>
          <p:nvPr/>
        </p:nvGrpSpPr>
        <p:grpSpPr bwMode="auto">
          <a:xfrm>
            <a:off x="3492500" y="2112963"/>
            <a:ext cx="4032250" cy="1820862"/>
            <a:chOff x="3491880" y="2112273"/>
            <a:chExt cx="4032448" cy="1820783"/>
          </a:xfrm>
        </p:grpSpPr>
        <p:sp>
          <p:nvSpPr>
            <p:cNvPr id="14357" name="TextBox 23"/>
            <p:cNvSpPr txBox="1">
              <a:spLocks noChangeArrowheads="1"/>
            </p:cNvSpPr>
            <p:nvPr/>
          </p:nvSpPr>
          <p:spPr bwMode="auto">
            <a:xfrm>
              <a:off x="3923928" y="3563724"/>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prstDash val="lgDashDot"/>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B050"/>
                  </a:solidFill>
                </a:rPr>
                <a:t>T3</a:t>
              </a:r>
            </a:p>
          </p:txBody>
        </p:sp>
        <p:sp>
          <p:nvSpPr>
            <p:cNvPr id="26" name="Double Bracket 25"/>
            <p:cNvSpPr/>
            <p:nvPr/>
          </p:nvSpPr>
          <p:spPr>
            <a:xfrm>
              <a:off x="3491880" y="2112273"/>
              <a:ext cx="1368492" cy="1460437"/>
            </a:xfrm>
            <a:prstGeom prst="bracketPair">
              <a:avLst/>
            </a:prstGeom>
            <a:ln w="3175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Double Bracket 26"/>
            <p:cNvSpPr/>
            <p:nvPr/>
          </p:nvSpPr>
          <p:spPr>
            <a:xfrm>
              <a:off x="6768641" y="2112273"/>
              <a:ext cx="755687" cy="1460437"/>
            </a:xfrm>
            <a:prstGeom prst="bracketPair">
              <a:avLst/>
            </a:prstGeom>
            <a:ln w="3175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2" name="Group 21"/>
          <p:cNvGrpSpPr>
            <a:grpSpLocks/>
          </p:cNvGrpSpPr>
          <p:nvPr/>
        </p:nvGrpSpPr>
        <p:grpSpPr bwMode="auto">
          <a:xfrm>
            <a:off x="549275" y="3852863"/>
            <a:ext cx="8343900" cy="1520825"/>
            <a:chOff x="548580" y="5220950"/>
            <a:chExt cx="8343900" cy="1520418"/>
          </a:xfrm>
        </p:grpSpPr>
        <p:pic>
          <p:nvPicPr>
            <p:cNvPr id="1435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580" y="5220950"/>
              <a:ext cx="8343900" cy="132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6" name="TextBox 20"/>
            <p:cNvSpPr txBox="1">
              <a:spLocks noChangeArrowheads="1"/>
            </p:cNvSpPr>
            <p:nvPr/>
          </p:nvSpPr>
          <p:spPr bwMode="auto">
            <a:xfrm>
              <a:off x="1187624" y="6402814"/>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Step 1. remove </a:t>
              </a:r>
              <a:r>
                <a:rPr lang="en-US" sz="1600">
                  <a:solidFill>
                    <a:srgbClr val="0070C0"/>
                  </a:solidFill>
                </a:rPr>
                <a:t>T1</a:t>
              </a:r>
              <a:r>
                <a:rPr lang="en-US" sz="1600"/>
                <a:t> vibrations and get the axis with the largest variance</a:t>
              </a:r>
            </a:p>
          </p:txBody>
        </p:sp>
      </p:grpSp>
      <p:grpSp>
        <p:nvGrpSpPr>
          <p:cNvPr id="25" name="Group 24"/>
          <p:cNvGrpSpPr>
            <a:grpSpLocks/>
          </p:cNvGrpSpPr>
          <p:nvPr/>
        </p:nvGrpSpPr>
        <p:grpSpPr bwMode="auto">
          <a:xfrm>
            <a:off x="468313" y="3860800"/>
            <a:ext cx="8274050" cy="1562100"/>
            <a:chOff x="467544" y="5106883"/>
            <a:chExt cx="8275320" cy="1562477"/>
          </a:xfrm>
        </p:grpSpPr>
        <p:pic>
          <p:nvPicPr>
            <p:cNvPr id="1435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5106883"/>
              <a:ext cx="8275320" cy="127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4" name="TextBox 30"/>
            <p:cNvSpPr txBox="1">
              <a:spLocks noChangeArrowheads="1"/>
            </p:cNvSpPr>
            <p:nvPr/>
          </p:nvSpPr>
          <p:spPr bwMode="auto">
            <a:xfrm>
              <a:off x="1043608" y="6330806"/>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Step 2. apply a low-pass filter and get the derivative of the data</a:t>
              </a:r>
            </a:p>
          </p:txBody>
        </p:sp>
      </p:grpSp>
      <p:grpSp>
        <p:nvGrpSpPr>
          <p:cNvPr id="29" name="Group 28"/>
          <p:cNvGrpSpPr>
            <a:grpSpLocks/>
          </p:cNvGrpSpPr>
          <p:nvPr/>
        </p:nvGrpSpPr>
        <p:grpSpPr bwMode="auto">
          <a:xfrm>
            <a:off x="827088" y="3941763"/>
            <a:ext cx="7675562" cy="1655762"/>
            <a:chOff x="9714179" y="3942184"/>
            <a:chExt cx="7675245" cy="1655767"/>
          </a:xfrm>
        </p:grpSpPr>
        <p:pic>
          <p:nvPicPr>
            <p:cNvPr id="1435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14179" y="3942184"/>
              <a:ext cx="767524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2" name="TextBox 37"/>
            <p:cNvSpPr txBox="1">
              <a:spLocks noChangeArrowheads="1"/>
            </p:cNvSpPr>
            <p:nvPr/>
          </p:nvSpPr>
          <p:spPr bwMode="auto">
            <a:xfrm>
              <a:off x="10116616" y="5013176"/>
              <a:ext cx="6696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a:t>Step 3. utilize k-means to cluster two types based on the amplitude of the immediately previous peak</a:t>
              </a:r>
            </a:p>
          </p:txBody>
        </p:sp>
      </p:grpSp>
      <p:sp>
        <p:nvSpPr>
          <p:cNvPr id="30" name="Oval 29"/>
          <p:cNvSpPr/>
          <p:nvPr/>
        </p:nvSpPr>
        <p:spPr>
          <a:xfrm>
            <a:off x="1666875" y="4270375"/>
            <a:ext cx="46038" cy="460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452938" y="4384675"/>
            <a:ext cx="46037" cy="46038"/>
          </a:xfrm>
          <a:prstGeom prst="ellipse">
            <a:avLst/>
          </a:prstGeom>
          <a:solidFill>
            <a:srgbClr val="0066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2" name="Diagram 41"/>
          <p:cNvGraphicFramePr/>
          <p:nvPr>
            <p:extLst>
              <p:ext uri="{D42A27DB-BD31-4B8C-83A1-F6EECF244321}">
                <p14:modId xmlns:p14="http://schemas.microsoft.com/office/powerpoint/2010/main" val="1451066906"/>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Double Bracket 33"/>
          <p:cNvSpPr/>
          <p:nvPr/>
        </p:nvSpPr>
        <p:spPr bwMode="auto">
          <a:xfrm>
            <a:off x="2627785" y="3941763"/>
            <a:ext cx="864716" cy="107099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Rectangle 34"/>
          <p:cNvSpPr/>
          <p:nvPr/>
        </p:nvSpPr>
        <p:spPr>
          <a:xfrm>
            <a:off x="172327" y="5597525"/>
            <a:ext cx="8720847" cy="803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rgbClr val="000000"/>
                </a:solidFill>
              </a:rPr>
              <a:t>T1: </a:t>
            </a:r>
            <a:r>
              <a:rPr lang="en-US" sz="2400" dirty="0" smtClean="0">
                <a:solidFill>
                  <a:srgbClr val="000000"/>
                </a:solidFill>
              </a:rPr>
              <a:t>Move phone in/out of pocket;  </a:t>
            </a:r>
            <a:r>
              <a:rPr lang="en-US" sz="2400" b="1" dirty="0" smtClean="0">
                <a:solidFill>
                  <a:srgbClr val="FF0000"/>
                </a:solidFill>
              </a:rPr>
              <a:t>T2: </a:t>
            </a:r>
            <a:r>
              <a:rPr lang="en-US" sz="2400" dirty="0" smtClean="0">
                <a:solidFill>
                  <a:srgbClr val="FF0000"/>
                </a:solidFill>
              </a:rPr>
              <a:t>Pedaling;  </a:t>
            </a:r>
            <a:r>
              <a:rPr lang="en-US" sz="2400" b="1" dirty="0" smtClean="0">
                <a:solidFill>
                  <a:srgbClr val="000000"/>
                </a:solidFill>
              </a:rPr>
              <a:t>T3: </a:t>
            </a:r>
            <a:r>
              <a:rPr lang="en-US" sz="2400" dirty="0" smtClean="0">
                <a:solidFill>
                  <a:srgbClr val="000000"/>
                </a:solidFill>
              </a:rPr>
              <a:t>Non-pedaling vibration, e.g., turn, cross a bump, etc.</a:t>
            </a:r>
          </a:p>
        </p:txBody>
      </p:sp>
    </p:spTree>
    <p:extLst>
      <p:ext uri="{BB962C8B-B14F-4D97-AF65-F5344CB8AC3E}">
        <p14:creationId xmlns:p14="http://schemas.microsoft.com/office/powerpoint/2010/main" val="1457258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nodeType="click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0-ppt_w/2"/>
                                          </p:val>
                                        </p:tav>
                                      </p:tavLst>
                                    </p:anim>
                                    <p:anim calcmode="lin" valueType="num">
                                      <p:cBhvr additive="base">
                                        <p:cTn id="35" dur="500"/>
                                        <p:tgtEl>
                                          <p:spTgt spid="22"/>
                                        </p:tgtEl>
                                        <p:attrNameLst>
                                          <p:attrName>ppt_y</p:attrName>
                                        </p:attrNameLst>
                                      </p:cBhvr>
                                      <p:tavLst>
                                        <p:tav tm="0">
                                          <p:val>
                                            <p:strVal val="ppt_y"/>
                                          </p:val>
                                        </p:tav>
                                        <p:tav tm="100000">
                                          <p:val>
                                            <p:strVal val="ppt_y"/>
                                          </p:val>
                                        </p:tav>
                                      </p:tavLst>
                                    </p:anim>
                                    <p:set>
                                      <p:cBhvr>
                                        <p:cTn id="36" dur="1" fill="hold">
                                          <p:stCondLst>
                                            <p:cond delay="499"/>
                                          </p:stCondLst>
                                        </p:cTn>
                                        <p:tgtEl>
                                          <p:spTgt spid="22"/>
                                        </p:tgtEl>
                                        <p:attrNameLst>
                                          <p:attrName>style.visibility</p:attrName>
                                        </p:attrNameLst>
                                      </p:cBhvr>
                                      <p:to>
                                        <p:strVal val="hidden"/>
                                      </p:to>
                                    </p:set>
                                  </p:childTnLst>
                                </p:cTn>
                              </p:par>
                              <p:par>
                                <p:cTn id="37" presetID="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childTnLst>
                          </p:cTn>
                        </p:par>
                        <p:par>
                          <p:cTn id="64" fill="hold">
                            <p:stCondLst>
                              <p:cond delay="500"/>
                            </p:stCondLst>
                            <p:childTnLst>
                              <p:par>
                                <p:cTn id="65" presetID="16" presetClass="entr" presetSubtype="21"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Vertical)">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1" grpId="0" animBg="1"/>
      <p:bldP spid="34" grpId="0" animBg="1"/>
      <p:bldP spid="34" grpId="1" animBg="1"/>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Method 2</a:t>
            </a:r>
            <a:endParaRPr lang="en-US" dirty="0"/>
          </a:p>
        </p:txBody>
      </p:sp>
      <p:sp>
        <p:nvSpPr>
          <p:cNvPr id="3" name="Content Placeholder 2"/>
          <p:cNvSpPr>
            <a:spLocks noGrp="1"/>
          </p:cNvSpPr>
          <p:nvPr>
            <p:ph idx="1"/>
          </p:nvPr>
        </p:nvSpPr>
        <p:spPr/>
        <p:txBody>
          <a:bodyPr/>
          <a:lstStyle/>
          <a:p>
            <a:r>
              <a:rPr lang="en-US" dirty="0" smtClean="0"/>
              <a:t>Q: How to use smartphone sensor data and some external database knowledge to figure out the elevation of the bikers? (We do not want to use a pressure sensor)</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43</a:t>
            </a:fld>
            <a:endParaRPr lang="en-US"/>
          </a:p>
        </p:txBody>
      </p:sp>
    </p:spTree>
    <p:extLst>
      <p:ext uri="{BB962C8B-B14F-4D97-AF65-F5344CB8AC3E}">
        <p14:creationId xmlns:p14="http://schemas.microsoft.com/office/powerpoint/2010/main" val="10886490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Elevation measurement</a:t>
            </a:r>
          </a:p>
        </p:txBody>
      </p:sp>
      <p:sp>
        <p:nvSpPr>
          <p:cNvPr id="15363" name="Content Placeholder 2"/>
          <p:cNvSpPr>
            <a:spLocks noGrp="1"/>
          </p:cNvSpPr>
          <p:nvPr>
            <p:ph idx="1"/>
          </p:nvPr>
        </p:nvSpPr>
        <p:spPr>
          <a:xfrm>
            <a:off x="457200" y="1417638"/>
            <a:ext cx="8229600" cy="4708525"/>
          </a:xfrm>
        </p:spPr>
        <p:txBody>
          <a:bodyPr/>
          <a:lstStyle/>
          <a:p>
            <a:r>
              <a:rPr lang="en-US" dirty="0" smtClean="0"/>
              <a:t>Where to get elevation?</a:t>
            </a:r>
          </a:p>
          <a:p>
            <a:pPr lvl="1"/>
            <a:r>
              <a:rPr lang="en-US" sz="2400" dirty="0" smtClean="0"/>
              <a:t>Pressure sensor (&lt; 2m): most accurate method</a:t>
            </a:r>
          </a:p>
          <a:p>
            <a:pPr lvl="1"/>
            <a:endParaRPr lang="en-US" sz="2000" dirty="0" smtClean="0"/>
          </a:p>
          <a:p>
            <a:pPr lvl="1"/>
            <a:endParaRPr lang="en-US" sz="2000" dirty="0"/>
          </a:p>
          <a:p>
            <a:pPr lvl="1"/>
            <a:endParaRPr lang="en-US" sz="2000" dirty="0" smtClean="0"/>
          </a:p>
          <a:p>
            <a:pPr lvl="1"/>
            <a:r>
              <a:rPr lang="en-US" sz="2400" dirty="0" smtClean="0"/>
              <a:t>GPS (unknown accuracy)</a:t>
            </a:r>
          </a:p>
          <a:p>
            <a:pPr lvl="1"/>
            <a:r>
              <a:rPr lang="en-US" sz="2400" dirty="0" smtClean="0"/>
              <a:t>U.S. Geological Survey (USGS) (3-10 m)</a:t>
            </a:r>
          </a:p>
          <a:p>
            <a:pPr lvl="2"/>
            <a:r>
              <a:rPr lang="en-US" sz="2000" dirty="0" smtClean="0"/>
              <a:t>Provides an HTTP interface to National Elevation Dataset (NED)</a:t>
            </a:r>
          </a:p>
          <a:p>
            <a:pPr lvl="2"/>
            <a:r>
              <a:rPr lang="en-US" sz="2000" dirty="0" smtClean="0"/>
              <a:t>10-meter resolution in general, 3-meter resolution in dense areas</a:t>
            </a:r>
          </a:p>
          <a:p>
            <a:pPr lvl="1"/>
            <a:r>
              <a:rPr lang="en-US" sz="2400" dirty="0" smtClean="0"/>
              <a:t>Google Maps (~ 20 m)</a:t>
            </a:r>
          </a:p>
          <a:p>
            <a:pPr lvl="2"/>
            <a:endParaRPr lang="en-US" sz="2000" dirty="0" smtClean="0"/>
          </a:p>
        </p:txBody>
      </p:sp>
      <p:sp>
        <p:nvSpPr>
          <p:cNvPr id="15364"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6E4E00-5B52-493A-BE4B-47D920E1FD32}" type="slidenum">
              <a:rPr lang="es-ES" smtClean="0"/>
              <a:pPr eaLnBrk="1" hangingPunct="1"/>
              <a:t>44</a:t>
            </a:fld>
            <a:endParaRPr lang="es-ES" smtClean="0"/>
          </a:p>
        </p:txBody>
      </p:sp>
      <p:graphicFrame>
        <p:nvGraphicFramePr>
          <p:cNvPr id="11" name="Diagram 10"/>
          <p:cNvGraphicFramePr/>
          <p:nvPr>
            <p:extLst>
              <p:ext uri="{D42A27DB-BD31-4B8C-83A1-F6EECF244321}">
                <p14:modId xmlns:p14="http://schemas.microsoft.com/office/powerpoint/2010/main" val="3979383646"/>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1109818" y="2533650"/>
            <a:ext cx="4191000" cy="977900"/>
          </a:xfrm>
          <a:prstGeom prst="rect">
            <a:avLst/>
          </a:prstGeom>
        </p:spPr>
      </p:pic>
      <p:sp>
        <p:nvSpPr>
          <p:cNvPr id="4" name="TextBox 3"/>
          <p:cNvSpPr txBox="1"/>
          <p:nvPr/>
        </p:nvSpPr>
        <p:spPr>
          <a:xfrm>
            <a:off x="5452923" y="2442156"/>
            <a:ext cx="2954242" cy="1015663"/>
          </a:xfrm>
          <a:prstGeom prst="rect">
            <a:avLst/>
          </a:prstGeom>
          <a:noFill/>
        </p:spPr>
        <p:txBody>
          <a:bodyPr wrap="square" rtlCol="0">
            <a:spAutoFit/>
          </a:bodyPr>
          <a:lstStyle/>
          <a:p>
            <a:r>
              <a:rPr lang="en-US" sz="2000" dirty="0" smtClean="0"/>
              <a:t>1 </a:t>
            </a:r>
            <a:r>
              <a:rPr lang="en-US" sz="2000" dirty="0" err="1" smtClean="0"/>
              <a:t>hPa</a:t>
            </a:r>
            <a:r>
              <a:rPr lang="en-US" sz="2000" dirty="0" smtClean="0"/>
              <a:t> ~= 8.43 m;</a:t>
            </a:r>
          </a:p>
          <a:p>
            <a:r>
              <a:rPr lang="en-US" sz="2000" dirty="0" smtClean="0"/>
              <a:t>Pressure sensor accuracy: 0.2 </a:t>
            </a:r>
            <a:r>
              <a:rPr lang="en-US" sz="2000" dirty="0" err="1" smtClean="0"/>
              <a:t>hPa</a:t>
            </a:r>
            <a:r>
              <a:rPr lang="en-US" sz="2000" dirty="0" smtClean="0"/>
              <a:t> -&gt; 2 m error  </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330697021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64" name="Equation" r:id="rId10" imgW="114300" imgH="165100" progId="Equation.3">
                  <p:embed/>
                </p:oleObj>
              </mc:Choice>
              <mc:Fallback>
                <p:oleObj name="Equation" r:id="rId10" imgW="114300" imgH="165100" progId="Equation.3">
                  <p:embed/>
                  <p:pic>
                    <p:nvPicPr>
                      <p:cNvPr id="0" name=""/>
                      <p:cNvPicPr/>
                      <p:nvPr/>
                    </p:nvPicPr>
                    <p:blipFill>
                      <a:blip r:embed="rId11"/>
                      <a:stretch>
                        <a:fillRect/>
                      </a:stretch>
                    </p:blipFill>
                    <p:spPr>
                      <a:xfrm>
                        <a:off x="4514850" y="33464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39246687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Elevation measurement</a:t>
            </a:r>
          </a:p>
        </p:txBody>
      </p:sp>
      <p:sp>
        <p:nvSpPr>
          <p:cNvPr id="15363" name="Content Placeholder 2"/>
          <p:cNvSpPr>
            <a:spLocks noGrp="1"/>
          </p:cNvSpPr>
          <p:nvPr>
            <p:ph idx="1"/>
          </p:nvPr>
        </p:nvSpPr>
        <p:spPr/>
        <p:txBody>
          <a:bodyPr/>
          <a:lstStyle/>
          <a:p>
            <a:r>
              <a:rPr lang="en-US" sz="2400" dirty="0" smtClean="0"/>
              <a:t>Where to get elevation?</a:t>
            </a:r>
          </a:p>
          <a:p>
            <a:pPr lvl="1"/>
            <a:r>
              <a:rPr lang="en-US" sz="2000" dirty="0" smtClean="0"/>
              <a:t>Pressure sensor (&lt; 2m)</a:t>
            </a:r>
          </a:p>
          <a:p>
            <a:pPr lvl="1"/>
            <a:r>
              <a:rPr lang="en-US" sz="2000" dirty="0" smtClean="0"/>
              <a:t>GPS (unknown accuracy)</a:t>
            </a:r>
          </a:p>
          <a:p>
            <a:pPr lvl="1"/>
            <a:r>
              <a:rPr lang="en-US" sz="2000" dirty="0" smtClean="0"/>
              <a:t>U.S. Geological Survey (USGS) (3-10 m)</a:t>
            </a:r>
          </a:p>
          <a:p>
            <a:pPr lvl="1"/>
            <a:r>
              <a:rPr lang="en-US" sz="2000" dirty="0" smtClean="0"/>
              <a:t>Google (~ 20 m)</a:t>
            </a:r>
          </a:p>
        </p:txBody>
      </p:sp>
      <p:sp>
        <p:nvSpPr>
          <p:cNvPr id="15364"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6E4E00-5B52-493A-BE4B-47D920E1FD32}" type="slidenum">
              <a:rPr lang="es-ES" smtClean="0"/>
              <a:pPr eaLnBrk="1" hangingPunct="1"/>
              <a:t>45</a:t>
            </a:fld>
            <a:endParaRPr lang="es-ES" smtClean="0"/>
          </a:p>
        </p:txBody>
      </p:sp>
      <p:pic>
        <p:nvPicPr>
          <p:cNvPr id="1536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7638" y="1484313"/>
            <a:ext cx="3376612"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7313" y="3357563"/>
            <a:ext cx="33782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2313" y="2324100"/>
            <a:ext cx="812800" cy="6731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3575" y="3357563"/>
            <a:ext cx="2376488" cy="461962"/>
          </a:xfrm>
          <a:prstGeom prst="rect">
            <a:avLst/>
          </a:prstGeom>
          <a:noFill/>
        </p:spPr>
        <p:txBody>
          <a:bodyPr>
            <a:spAutoFit/>
          </a:bodyPr>
          <a:lstStyle/>
          <a:p>
            <a:pPr algn="ctr">
              <a:defRPr/>
            </a:pPr>
            <a:r>
              <a:rPr lang="en-US" sz="2400" b="1" dirty="0">
                <a:solidFill>
                  <a:srgbClr val="FF0000"/>
                </a:solidFill>
                <a:effectLst>
                  <a:outerShdw blurRad="38100" dist="38100" dir="2700000" algn="tl">
                    <a:srgbClr val="000000">
                      <a:alpha val="43137"/>
                    </a:srgbClr>
                  </a:outerShdw>
                </a:effectLst>
              </a:rPr>
              <a:t>“bridge error”</a:t>
            </a:r>
          </a:p>
        </p:txBody>
      </p:sp>
      <p:graphicFrame>
        <p:nvGraphicFramePr>
          <p:cNvPr id="11" name="Diagram 10"/>
          <p:cNvGraphicFramePr/>
          <p:nvPr>
            <p:extLst>
              <p:ext uri="{D42A27DB-BD31-4B8C-83A1-F6EECF244321}">
                <p14:modId xmlns:p14="http://schemas.microsoft.com/office/powerpoint/2010/main" val="3671235648"/>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p:cNvSpPr/>
          <p:nvPr/>
        </p:nvSpPr>
        <p:spPr>
          <a:xfrm>
            <a:off x="203684" y="4112196"/>
            <a:ext cx="2259208" cy="192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Q: Why USGS and Google estimations deviate on bridge ?</a:t>
            </a:r>
            <a:endParaRPr lang="en-US" sz="2400" dirty="0">
              <a:solidFill>
                <a:srgbClr val="000000"/>
              </a:solidFill>
            </a:endParaRPr>
          </a:p>
        </p:txBody>
      </p:sp>
      <p:sp>
        <p:nvSpPr>
          <p:cNvPr id="12" name="Rectangle 11"/>
          <p:cNvSpPr/>
          <p:nvPr/>
        </p:nvSpPr>
        <p:spPr>
          <a:xfrm>
            <a:off x="6005513" y="4400171"/>
            <a:ext cx="2958975" cy="192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A</a:t>
            </a:r>
            <a:r>
              <a:rPr lang="en-US" sz="2400" dirty="0" smtClean="0">
                <a:solidFill>
                  <a:srgbClr val="000000"/>
                </a:solidFill>
              </a:rPr>
              <a:t>: Their data provides the elevation of the terrain (i.e., river bed under the bridge)</a:t>
            </a:r>
            <a:endParaRPr lang="en-US" sz="2400" dirty="0">
              <a:solidFill>
                <a:srgbClr val="000000"/>
              </a:solidFill>
            </a:endParaRPr>
          </a:p>
        </p:txBody>
      </p:sp>
    </p:spTree>
    <p:extLst>
      <p:ext uri="{BB962C8B-B14F-4D97-AF65-F5344CB8AC3E}">
        <p14:creationId xmlns:p14="http://schemas.microsoft.com/office/powerpoint/2010/main" val="745322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path" presetSubtype="0" accel="50000" decel="50000" fill="hold" nodeType="clickEffect">
                                  <p:stCondLst>
                                    <p:cond delay="0"/>
                                  </p:stCondLst>
                                  <p:childTnLst>
                                    <p:animMotion origin="layout" path="M 2.5E-6 -3.7037E-6 L -0.06337 0.13797 C -0.07709 0.16829 -0.10209 0.2007 -0.13195 0.22824 C -0.1658 0.25926 -0.19653 0.27755 -0.22205 0.28311 L -0.34132 0.31204 " pathEditMode="relative" rAng="-2065919" ptsTypes="FffFF">
                                      <p:cBhvr>
                                        <p:cTn id="11" dur="2000" fill="hold"/>
                                        <p:tgtEl>
                                          <p:spTgt spid="9"/>
                                        </p:tgtEl>
                                        <p:attrNameLst>
                                          <p:attrName>ppt_x</p:attrName>
                                          <p:attrName>ppt_y</p:attrName>
                                        </p:attrNameLst>
                                      </p:cBhvr>
                                      <p:rCtr x="-15174" y="19259"/>
                                    </p:animMotion>
                                  </p:childTnLst>
                                </p:cTn>
                              </p:par>
                            </p:childTnLst>
                          </p:cTn>
                        </p:par>
                        <p:par>
                          <p:cTn id="12" fill="hold" nodeType="afterGroup">
                            <p:stCondLst>
                              <p:cond delay="2000"/>
                            </p:stCondLst>
                            <p:childTnLst>
                              <p:par>
                                <p:cTn id="13" presetID="53" presetClass="exit" presetSubtype="32" fill="hold" nodeType="afterEffect">
                                  <p:stCondLst>
                                    <p:cond delay="0"/>
                                  </p:stCondLst>
                                  <p:childTnLst>
                                    <p:anim calcmode="lin" valueType="num">
                                      <p:cBhvr>
                                        <p:cTn id="14" dur="500"/>
                                        <p:tgtEl>
                                          <p:spTgt spid="9"/>
                                        </p:tgtEl>
                                        <p:attrNameLst>
                                          <p:attrName>ppt_w</p:attrName>
                                        </p:attrNameLst>
                                      </p:cBhvr>
                                      <p:tavLst>
                                        <p:tav tm="0">
                                          <p:val>
                                            <p:strVal val="ppt_w"/>
                                          </p:val>
                                        </p:tav>
                                        <p:tav tm="100000">
                                          <p:val>
                                            <p:fltVal val="0"/>
                                          </p:val>
                                        </p:tav>
                                      </p:tavLst>
                                    </p:anim>
                                    <p:anim calcmode="lin" valueType="num">
                                      <p:cBhvr>
                                        <p:cTn id="15" dur="500"/>
                                        <p:tgtEl>
                                          <p:spTgt spid="9"/>
                                        </p:tgtEl>
                                        <p:attrNameLst>
                                          <p:attrName>ppt_h</p:attrName>
                                        </p:attrNameLst>
                                      </p:cBhvr>
                                      <p:tavLst>
                                        <p:tav tm="0">
                                          <p:val>
                                            <p:strVal val="ppt_h"/>
                                          </p:val>
                                        </p:tav>
                                        <p:tav tm="100000">
                                          <p:val>
                                            <p:fltVal val="0"/>
                                          </p:val>
                                        </p:tav>
                                      </p:tavLst>
                                    </p:anim>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nodeType="afterGroup">
                            <p:stCondLst>
                              <p:cond delay="2500"/>
                            </p:stCondLst>
                            <p:childTnLst>
                              <p:par>
                                <p:cTn id="19" presetID="6" presetClass="entr" presetSubtype="32" fill="hold" nodeType="afterEffect">
                                  <p:stCondLst>
                                    <p:cond delay="0"/>
                                  </p:stCondLst>
                                  <p:childTnLst>
                                    <p:set>
                                      <p:cBhvr>
                                        <p:cTn id="20" dur="1" fill="hold">
                                          <p:stCondLst>
                                            <p:cond delay="0"/>
                                          </p:stCondLst>
                                        </p:cTn>
                                        <p:tgtEl>
                                          <p:spTgt spid="36867"/>
                                        </p:tgtEl>
                                        <p:attrNameLst>
                                          <p:attrName>style.visibility</p:attrName>
                                        </p:attrNameLst>
                                      </p:cBhvr>
                                      <p:to>
                                        <p:strVal val="visible"/>
                                      </p:to>
                                    </p:set>
                                    <p:animEffect transition="in" filter="circle(out)">
                                      <p:cBhvr>
                                        <p:cTn id="21" dur="1000"/>
                                        <p:tgtEl>
                                          <p:spTgt spid="368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Elevation measurement</a:t>
            </a:r>
          </a:p>
        </p:txBody>
      </p:sp>
      <p:sp>
        <p:nvSpPr>
          <p:cNvPr id="15363" name="Content Placeholder 2"/>
          <p:cNvSpPr>
            <a:spLocks noGrp="1"/>
          </p:cNvSpPr>
          <p:nvPr>
            <p:ph idx="1"/>
          </p:nvPr>
        </p:nvSpPr>
        <p:spPr/>
        <p:txBody>
          <a:bodyPr/>
          <a:lstStyle/>
          <a:p>
            <a:r>
              <a:rPr lang="en-US" sz="2400" dirty="0" smtClean="0"/>
              <a:t>Where to get elevation?</a:t>
            </a:r>
          </a:p>
          <a:p>
            <a:pPr lvl="1"/>
            <a:r>
              <a:rPr lang="en-US" sz="2000" dirty="0" smtClean="0"/>
              <a:t>Pressure sensor (&lt; 2m)</a:t>
            </a:r>
          </a:p>
          <a:p>
            <a:pPr lvl="1"/>
            <a:r>
              <a:rPr lang="en-US" sz="2000" dirty="0" smtClean="0"/>
              <a:t>GPS (unknown accuracy)</a:t>
            </a:r>
          </a:p>
          <a:p>
            <a:pPr lvl="1"/>
            <a:r>
              <a:rPr lang="en-US" sz="2000" dirty="0" smtClean="0"/>
              <a:t>U.S. Geological Survey (USGS) (3-10 m)</a:t>
            </a:r>
          </a:p>
          <a:p>
            <a:pPr lvl="1"/>
            <a:r>
              <a:rPr lang="en-US" sz="2000" dirty="0" smtClean="0"/>
              <a:t>Google (~ 20 m)</a:t>
            </a:r>
          </a:p>
        </p:txBody>
      </p:sp>
      <p:sp>
        <p:nvSpPr>
          <p:cNvPr id="15364"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6E4E00-5B52-493A-BE4B-47D920E1FD32}" type="slidenum">
              <a:rPr lang="es-ES" smtClean="0"/>
              <a:pPr eaLnBrk="1" hangingPunct="1"/>
              <a:t>46</a:t>
            </a:fld>
            <a:endParaRPr lang="es-ES" smtClean="0"/>
          </a:p>
        </p:txBody>
      </p:sp>
      <p:pic>
        <p:nvPicPr>
          <p:cNvPr id="1536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7638" y="1484313"/>
            <a:ext cx="3376612"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7313" y="3357563"/>
            <a:ext cx="33782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2313" y="2324100"/>
            <a:ext cx="812800" cy="6731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3575" y="3357563"/>
            <a:ext cx="2376488" cy="461962"/>
          </a:xfrm>
          <a:prstGeom prst="rect">
            <a:avLst/>
          </a:prstGeom>
          <a:noFill/>
        </p:spPr>
        <p:txBody>
          <a:bodyPr>
            <a:spAutoFit/>
          </a:bodyPr>
          <a:lstStyle/>
          <a:p>
            <a:pPr algn="ctr">
              <a:defRPr/>
            </a:pPr>
            <a:r>
              <a:rPr lang="en-US" sz="2400" b="1" dirty="0">
                <a:solidFill>
                  <a:srgbClr val="FF0000"/>
                </a:solidFill>
                <a:effectLst>
                  <a:outerShdw blurRad="38100" dist="38100" dir="2700000" algn="tl">
                    <a:srgbClr val="000000">
                      <a:alpha val="43137"/>
                    </a:srgbClr>
                  </a:outerShdw>
                </a:effectLst>
              </a:rPr>
              <a:t>“bridge error”</a:t>
            </a:r>
          </a:p>
        </p:txBody>
      </p:sp>
      <p:graphicFrame>
        <p:nvGraphicFramePr>
          <p:cNvPr id="11" name="Diagram 10"/>
          <p:cNvGraphicFramePr/>
          <p:nvPr>
            <p:extLst>
              <p:ext uri="{D42A27DB-BD31-4B8C-83A1-F6EECF244321}">
                <p14:modId xmlns:p14="http://schemas.microsoft.com/office/powerpoint/2010/main" val="3976335552"/>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p:cNvSpPr/>
          <p:nvPr/>
        </p:nvSpPr>
        <p:spPr>
          <a:xfrm>
            <a:off x="203684" y="4112196"/>
            <a:ext cx="2259208" cy="192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Q: Why USGS and Google estimations deviate on bridge ?</a:t>
            </a:r>
            <a:endParaRPr lang="en-US" sz="2400" dirty="0">
              <a:solidFill>
                <a:srgbClr val="000000"/>
              </a:solidFill>
            </a:endParaRPr>
          </a:p>
        </p:txBody>
      </p:sp>
      <p:sp>
        <p:nvSpPr>
          <p:cNvPr id="12" name="Rectangle 11"/>
          <p:cNvSpPr/>
          <p:nvPr/>
        </p:nvSpPr>
        <p:spPr>
          <a:xfrm>
            <a:off x="6005513" y="4400171"/>
            <a:ext cx="2958975" cy="192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A</a:t>
            </a:r>
            <a:r>
              <a:rPr lang="en-US" sz="2400" dirty="0" smtClean="0">
                <a:solidFill>
                  <a:srgbClr val="000000"/>
                </a:solidFill>
              </a:rPr>
              <a:t>: Their data provides the elevation of the terrain (i.e., river bed under the bridge)</a:t>
            </a:r>
            <a:endParaRPr lang="en-US" sz="2400" dirty="0">
              <a:solidFill>
                <a:srgbClr val="000000"/>
              </a:solidFill>
            </a:endParaRPr>
          </a:p>
        </p:txBody>
      </p:sp>
      <p:sp>
        <p:nvSpPr>
          <p:cNvPr id="13" name="Rectangle 12"/>
          <p:cNvSpPr/>
          <p:nvPr/>
        </p:nvSpPr>
        <p:spPr>
          <a:xfrm rot="21133791">
            <a:off x="855592" y="2527137"/>
            <a:ext cx="7347033" cy="115830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Q: How to address the “bridge error”?</a:t>
            </a:r>
            <a:endParaRPr lang="en-US" sz="3600" dirty="0">
              <a:solidFill>
                <a:srgbClr val="000000"/>
              </a:solidFill>
            </a:endParaRPr>
          </a:p>
        </p:txBody>
      </p:sp>
    </p:spTree>
    <p:extLst>
      <p:ext uri="{BB962C8B-B14F-4D97-AF65-F5344CB8AC3E}">
        <p14:creationId xmlns:p14="http://schemas.microsoft.com/office/powerpoint/2010/main" val="8089124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Elevation measurement (Cont’d)</a:t>
            </a:r>
          </a:p>
        </p:txBody>
      </p:sp>
      <p:sp>
        <p:nvSpPr>
          <p:cNvPr id="3" name="Content Placeholder 2"/>
          <p:cNvSpPr>
            <a:spLocks noGrp="1"/>
          </p:cNvSpPr>
          <p:nvPr>
            <p:ph idx="1"/>
          </p:nvPr>
        </p:nvSpPr>
        <p:spPr>
          <a:xfrm>
            <a:off x="457200" y="1600200"/>
            <a:ext cx="4762500" cy="4525963"/>
          </a:xfrm>
        </p:spPr>
        <p:txBody>
          <a:bodyPr/>
          <a:lstStyle/>
          <a:p>
            <a:pPr>
              <a:defRPr/>
            </a:pPr>
            <a:r>
              <a:rPr lang="en-US" sz="2400" dirty="0" smtClean="0"/>
              <a:t>Fitting</a:t>
            </a:r>
          </a:p>
          <a:p>
            <a:pPr lvl="1">
              <a:defRPr/>
            </a:pPr>
            <a:r>
              <a:rPr lang="en-US" sz="2000" dirty="0" smtClean="0"/>
              <a:t>Assume all bike trips take place on either marked paths or roads</a:t>
            </a:r>
          </a:p>
          <a:p>
            <a:pPr lvl="1">
              <a:defRPr/>
            </a:pPr>
            <a:r>
              <a:rPr lang="en-US" sz="2000" dirty="0" smtClean="0"/>
              <a:t>Fit (x, y) to the most likely road in </a:t>
            </a:r>
            <a:r>
              <a:rPr lang="en-US" sz="2000" dirty="0" err="1"/>
              <a:t>O</a:t>
            </a:r>
            <a:r>
              <a:rPr lang="en-US" sz="2000" dirty="0" err="1" smtClean="0"/>
              <a:t>penStreetMap</a:t>
            </a:r>
            <a:endParaRPr lang="en-US" sz="2000" dirty="0" smtClean="0"/>
          </a:p>
          <a:p>
            <a:pPr>
              <a:defRPr/>
            </a:pPr>
            <a:r>
              <a:rPr lang="en-US" sz="2400" dirty="0" smtClean="0"/>
              <a:t>Smoothing</a:t>
            </a:r>
          </a:p>
          <a:p>
            <a:pPr lvl="1">
              <a:defRPr/>
            </a:pPr>
            <a:r>
              <a:rPr lang="en-US" sz="2000" dirty="0" smtClean="0"/>
              <a:t>Treat data from USGS and Google over the bridge section as “outliers”</a:t>
            </a:r>
          </a:p>
          <a:p>
            <a:pPr lvl="1">
              <a:defRPr/>
            </a:pPr>
            <a:r>
              <a:rPr lang="en-US" sz="2000" dirty="0" smtClean="0"/>
              <a:t>Use a robust local regression method: fit to a quadratic polynomial model with robust weights: </a:t>
            </a:r>
          </a:p>
          <a:p>
            <a:pPr marL="0" indent="0">
              <a:buFontTx/>
              <a:buNone/>
              <a:defRPr/>
            </a:pPr>
            <a:endParaRPr lang="en-US" sz="2800" dirty="0"/>
          </a:p>
        </p:txBody>
      </p:sp>
      <p:sp>
        <p:nvSpPr>
          <p:cNvPr id="16388"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054EAB-A66A-452C-AA8B-E778AA65FBAE}" type="slidenum">
              <a:rPr lang="es-ES" smtClean="0"/>
              <a:pPr eaLnBrk="1" hangingPunct="1"/>
              <a:t>47</a:t>
            </a:fld>
            <a:endParaRPr lang="es-ES" smtClean="0"/>
          </a:p>
        </p:txBody>
      </p:sp>
      <p:pic>
        <p:nvPicPr>
          <p:cNvPr id="1638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4552" y="1484784"/>
            <a:ext cx="3417888"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2956" y="5797485"/>
            <a:ext cx="3810844" cy="65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406528944"/>
              </p:ext>
            </p:extLst>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5580112" y="4212377"/>
            <a:ext cx="2880320" cy="584775"/>
          </a:xfrm>
          <a:prstGeom prst="rect">
            <a:avLst/>
          </a:prstGeom>
          <a:noFill/>
        </p:spPr>
        <p:txBody>
          <a:bodyPr wrap="square" rtlCol="0">
            <a:spAutoFit/>
          </a:bodyPr>
          <a:lstStyle/>
          <a:p>
            <a:pPr algn="ctr"/>
            <a:r>
              <a:rPr lang="en-US" sz="1600" dirty="0" smtClean="0">
                <a:solidFill>
                  <a:srgbClr val="006600"/>
                </a:solidFill>
              </a:rPr>
              <a:t>Bridge error is corrected by smoothing</a:t>
            </a:r>
            <a:endParaRPr lang="en-US" sz="1600" dirty="0">
              <a:solidFill>
                <a:srgbClr val="006600"/>
              </a:solidFill>
            </a:endParaRPr>
          </a:p>
        </p:txBody>
      </p:sp>
      <p:sp>
        <p:nvSpPr>
          <p:cNvPr id="9" name="Rectangle 8"/>
          <p:cNvSpPr/>
          <p:nvPr/>
        </p:nvSpPr>
        <p:spPr>
          <a:xfrm>
            <a:off x="2417155" y="6136831"/>
            <a:ext cx="2586645" cy="31800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600577" y="3617660"/>
            <a:ext cx="2012255" cy="21951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219700" y="6126163"/>
            <a:ext cx="3545025" cy="3286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Set weights of outliers to be 0</a:t>
            </a:r>
            <a:endParaRPr lang="en-US" dirty="0">
              <a:solidFill>
                <a:schemeClr val="tx1"/>
              </a:solidFill>
            </a:endParaRPr>
          </a:p>
        </p:txBody>
      </p:sp>
    </p:spTree>
    <p:extLst>
      <p:ext uri="{BB962C8B-B14F-4D97-AF65-F5344CB8AC3E}">
        <p14:creationId xmlns:p14="http://schemas.microsoft.com/office/powerpoint/2010/main" val="498950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Calibration: Estimation of Coefficients of Rolling Resistance</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A simple experiment:</a:t>
            </a:r>
          </a:p>
          <a:p>
            <a:pPr lvl="1"/>
            <a:r>
              <a:rPr lang="en-US" dirty="0" smtClean="0"/>
              <a:t>Find a flat path that is at least 50 meters long</a:t>
            </a:r>
          </a:p>
          <a:p>
            <a:pPr lvl="1"/>
            <a:r>
              <a:rPr lang="en-US" dirty="0" smtClean="0"/>
              <a:t>Activate GPS Tracking</a:t>
            </a:r>
          </a:p>
          <a:p>
            <a:pPr lvl="1"/>
            <a:r>
              <a:rPr lang="en-US" dirty="0" smtClean="0"/>
              <a:t>Bikers Follow the following 3 steps:</a:t>
            </a:r>
          </a:p>
          <a:p>
            <a:pPr lvl="2"/>
            <a:r>
              <a:rPr lang="en-US" dirty="0" smtClean="0"/>
              <a:t>Accelerate the bike before the start of the 50-m path</a:t>
            </a:r>
          </a:p>
          <a:p>
            <a:pPr lvl="2"/>
            <a:r>
              <a:rPr lang="en-US" dirty="0" smtClean="0"/>
              <a:t>Stop pedaling and keep the bike straight on the path without breaking</a:t>
            </a:r>
          </a:p>
          <a:p>
            <a:pPr lvl="2"/>
            <a:r>
              <a:rPr lang="en-US" dirty="0" smtClean="0"/>
              <a:t>Stop the bike at the end of the path</a:t>
            </a:r>
          </a:p>
          <a:p>
            <a:pPr lvl="1"/>
            <a:r>
              <a:rPr lang="en-US" dirty="0" smtClean="0"/>
              <a:t>Calculate the rolling resistance coefficient Cr:</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48</a:t>
            </a:fld>
            <a:endParaRPr lang="en-US"/>
          </a:p>
        </p:txBody>
      </p:sp>
      <p:pic>
        <p:nvPicPr>
          <p:cNvPr id="5" name="Picture 4"/>
          <p:cNvPicPr>
            <a:picLocks noChangeAspect="1"/>
          </p:cNvPicPr>
          <p:nvPr/>
        </p:nvPicPr>
        <p:blipFill>
          <a:blip r:embed="rId3"/>
          <a:stretch>
            <a:fillRect/>
          </a:stretch>
        </p:blipFill>
        <p:spPr>
          <a:xfrm>
            <a:off x="1883412" y="5720569"/>
            <a:ext cx="2603500" cy="965200"/>
          </a:xfrm>
          <a:prstGeom prst="rect">
            <a:avLst/>
          </a:prstGeom>
        </p:spPr>
      </p:pic>
      <p:sp>
        <p:nvSpPr>
          <p:cNvPr id="6" name="Rectangle 5"/>
          <p:cNvSpPr/>
          <p:nvPr/>
        </p:nvSpPr>
        <p:spPr>
          <a:xfrm>
            <a:off x="4943603" y="5923123"/>
            <a:ext cx="2538635" cy="5112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Computed from GPS Tracking Trace;</a:t>
            </a:r>
          </a:p>
        </p:txBody>
      </p:sp>
      <p:cxnSp>
        <p:nvCxnSpPr>
          <p:cNvPr id="8" name="Straight Arrow Connector 7"/>
          <p:cNvCxnSpPr/>
          <p:nvPr/>
        </p:nvCxnSpPr>
        <p:spPr>
          <a:xfrm>
            <a:off x="3796339" y="5943601"/>
            <a:ext cx="9663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553200" y="4763978"/>
            <a:ext cx="2198355" cy="5112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Measured coefficient: 0.07-1.15</a:t>
            </a:r>
          </a:p>
        </p:txBody>
      </p:sp>
    </p:spTree>
    <p:extLst>
      <p:ext uri="{BB962C8B-B14F-4D97-AF65-F5344CB8AC3E}">
        <p14:creationId xmlns:p14="http://schemas.microsoft.com/office/powerpoint/2010/main" val="346081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Evaluation</a:t>
            </a:r>
          </a:p>
        </p:txBody>
      </p:sp>
      <p:sp>
        <p:nvSpPr>
          <p:cNvPr id="18435" name="Content Placeholder 2"/>
          <p:cNvSpPr>
            <a:spLocks noGrp="1"/>
          </p:cNvSpPr>
          <p:nvPr>
            <p:ph idx="1"/>
          </p:nvPr>
        </p:nvSpPr>
        <p:spPr/>
        <p:txBody>
          <a:bodyPr/>
          <a:lstStyle/>
          <a:p>
            <a:r>
              <a:rPr lang="en-US" dirty="0" smtClean="0"/>
              <a:t>Hardware sensors vs. software approaches</a:t>
            </a:r>
          </a:p>
          <a:p>
            <a:pPr marL="914400" lvl="1" indent="-514350"/>
            <a:r>
              <a:rPr lang="en-US" dirty="0" smtClean="0"/>
              <a:t>Cadence sensor vs. Accelerometer sensing in the pocket</a:t>
            </a:r>
          </a:p>
          <a:p>
            <a:pPr marL="914400" lvl="1" indent="-514350"/>
            <a:r>
              <a:rPr lang="en-US" dirty="0" smtClean="0"/>
              <a:t>Pressure sensor vs. Elevation services</a:t>
            </a:r>
          </a:p>
          <a:p>
            <a:r>
              <a:rPr lang="en-US" dirty="0" smtClean="0"/>
              <a:t>Caloric expenditure estimation for multiple bikers</a:t>
            </a:r>
          </a:p>
          <a:p>
            <a:pPr>
              <a:buFontTx/>
              <a:buAutoNum type="arabicPeriod"/>
            </a:pPr>
            <a:endParaRPr lang="en-US" dirty="0" smtClean="0"/>
          </a:p>
        </p:txBody>
      </p:sp>
      <p:sp>
        <p:nvSpPr>
          <p:cNvPr id="18436"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1FD6A5-7609-4DC9-995D-0E476366DE41}" type="slidenum">
              <a:rPr lang="es-ES" smtClean="0"/>
              <a:pPr eaLnBrk="1" hangingPunct="1"/>
              <a:t>49</a:t>
            </a:fld>
            <a:endParaRPr lang="es-ES" smtClean="0"/>
          </a:p>
        </p:txBody>
      </p:sp>
      <p:graphicFrame>
        <p:nvGraphicFramePr>
          <p:cNvPr id="30" name="Diagram 29"/>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2820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07"/>
            <a:ext cx="8229600" cy="1277673"/>
          </a:xfrm>
        </p:spPr>
        <p:txBody>
          <a:bodyPr>
            <a:normAutofit fontScale="90000"/>
          </a:bodyPr>
          <a:lstStyle/>
          <a:p>
            <a:r>
              <a:rPr lang="en-US" dirty="0" smtClean="0"/>
              <a:t>What are the key features of BASN?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422" y="1325980"/>
            <a:ext cx="5349680" cy="5286636"/>
          </a:xfrm>
          <a:prstGeom prst="rect">
            <a:avLst/>
          </a:prstGeom>
        </p:spPr>
      </p:pic>
      <p:sp>
        <p:nvSpPr>
          <p:cNvPr id="3" name="Slide Number Placeholder 2"/>
          <p:cNvSpPr>
            <a:spLocks noGrp="1"/>
          </p:cNvSpPr>
          <p:nvPr>
            <p:ph type="sldNum" sz="quarter" idx="12"/>
          </p:nvPr>
        </p:nvSpPr>
        <p:spPr/>
        <p:txBody>
          <a:bodyPr/>
          <a:lstStyle/>
          <a:p>
            <a:fld id="{A9B10FFE-ED00-2243-B7D0-E8B9BA23B261}" type="slidenum">
              <a:rPr lang="en-US" smtClean="0"/>
              <a:t>5</a:t>
            </a:fld>
            <a:endParaRPr lang="en-US"/>
          </a:p>
        </p:txBody>
      </p:sp>
    </p:spTree>
    <p:extLst>
      <p:ext uri="{BB962C8B-B14F-4D97-AF65-F5344CB8AC3E}">
        <p14:creationId xmlns:p14="http://schemas.microsoft.com/office/powerpoint/2010/main" val="233646774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Cadence sensing</a:t>
            </a:r>
          </a:p>
        </p:txBody>
      </p:sp>
      <p:sp>
        <p:nvSpPr>
          <p:cNvPr id="19459" name="Content Placeholder 2"/>
          <p:cNvSpPr>
            <a:spLocks noGrp="1"/>
          </p:cNvSpPr>
          <p:nvPr>
            <p:ph idx="1"/>
          </p:nvPr>
        </p:nvSpPr>
        <p:spPr>
          <a:xfrm>
            <a:off x="457200" y="1600201"/>
            <a:ext cx="8229600" cy="4281044"/>
          </a:xfrm>
        </p:spPr>
        <p:txBody>
          <a:bodyPr/>
          <a:lstStyle/>
          <a:p>
            <a:r>
              <a:rPr lang="en-US" sz="2800" dirty="0" smtClean="0"/>
              <a:t>Use hardware cadence sensor as ground truth</a:t>
            </a:r>
          </a:p>
          <a:p>
            <a:r>
              <a:rPr lang="en-US" sz="2800" dirty="0" smtClean="0"/>
              <a:t>29 traces collected by two volunteers</a:t>
            </a:r>
          </a:p>
          <a:p>
            <a:pPr lvl="1"/>
            <a:r>
              <a:rPr lang="en-US" sz="2400" dirty="0" smtClean="0"/>
              <a:t>Public roads with real traffic situations, the trip includes uphill, downhill and sharp turns</a:t>
            </a:r>
          </a:p>
          <a:p>
            <a:pPr lvl="1"/>
            <a:r>
              <a:rPr lang="en-US" sz="2400" dirty="0"/>
              <a:t>Total length is 30.3 </a:t>
            </a:r>
            <a:r>
              <a:rPr lang="en-US" sz="2400" dirty="0" smtClean="0"/>
              <a:t>km, total 5,377 revolutions</a:t>
            </a:r>
          </a:p>
          <a:p>
            <a:pPr lvl="1"/>
            <a:endParaRPr lang="en-US" sz="2400" dirty="0" smtClean="0"/>
          </a:p>
          <a:p>
            <a:pPr lvl="1"/>
            <a:endParaRPr lang="en-US" sz="2400" dirty="0" smtClean="0"/>
          </a:p>
          <a:p>
            <a:r>
              <a:rPr lang="en-US" sz="2800" dirty="0" smtClean="0"/>
              <a:t>The relative error is </a:t>
            </a:r>
            <a:r>
              <a:rPr lang="en-US" sz="2800" dirty="0" smtClean="0">
                <a:solidFill>
                  <a:srgbClr val="FF0000"/>
                </a:solidFill>
              </a:rPr>
              <a:t>less than 2%</a:t>
            </a:r>
          </a:p>
          <a:p>
            <a:r>
              <a:rPr lang="en-US" sz="2800" dirty="0" smtClean="0"/>
              <a:t>The error per km is </a:t>
            </a:r>
            <a:r>
              <a:rPr lang="en-US" sz="2800" dirty="0" smtClean="0">
                <a:solidFill>
                  <a:srgbClr val="FF0000"/>
                </a:solidFill>
              </a:rPr>
              <a:t>less than 4 revolutions</a:t>
            </a:r>
          </a:p>
        </p:txBody>
      </p:sp>
      <p:sp>
        <p:nvSpPr>
          <p:cNvPr id="19460"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81E9EB-8D2B-42AC-828C-6072866B1072}" type="slidenum">
              <a:rPr lang="es-ES" smtClean="0"/>
              <a:pPr eaLnBrk="1" hangingPunct="1"/>
              <a:t>50</a:t>
            </a:fld>
            <a:endParaRPr lang="es-ES" smtClean="0"/>
          </a:p>
        </p:txBody>
      </p:sp>
      <p:graphicFrame>
        <p:nvGraphicFramePr>
          <p:cNvPr id="5" name="Table 4"/>
          <p:cNvGraphicFramePr>
            <a:graphicFrameLocks noGrp="1"/>
          </p:cNvGraphicFramePr>
          <p:nvPr>
            <p:extLst>
              <p:ext uri="{D42A27DB-BD31-4B8C-83A1-F6EECF244321}">
                <p14:modId xmlns:p14="http://schemas.microsoft.com/office/powerpoint/2010/main" val="809697161"/>
              </p:ext>
            </p:extLst>
          </p:nvPr>
        </p:nvGraphicFramePr>
        <p:xfrm>
          <a:off x="1480224" y="3949531"/>
          <a:ext cx="4535488" cy="741362"/>
        </p:xfrm>
        <a:graphic>
          <a:graphicData uri="http://schemas.openxmlformats.org/drawingml/2006/table">
            <a:tbl>
              <a:tblPr firstCol="1" bandRow="1">
                <a:tableStyleId>{21E4AEA4-8DFA-4A89-87EB-49C32662AFE0}</a:tableStyleId>
              </a:tblPr>
              <a:tblGrid>
                <a:gridCol w="3095651"/>
                <a:gridCol w="1439837"/>
              </a:tblGrid>
              <a:tr h="370681">
                <a:tc>
                  <a:txBody>
                    <a:bodyPr/>
                    <a:lstStyle/>
                    <a:p>
                      <a:r>
                        <a:rPr lang="en-US" sz="1800" dirty="0" smtClean="0"/>
                        <a:t>Relative error per trip (%)</a:t>
                      </a:r>
                      <a:endParaRPr lang="en-US" sz="1800" dirty="0"/>
                    </a:p>
                  </a:txBody>
                  <a:tcPr marL="91420" marR="91420" marT="45700" marB="45700"/>
                </a:tc>
                <a:tc>
                  <a:txBody>
                    <a:bodyPr/>
                    <a:lstStyle/>
                    <a:p>
                      <a:r>
                        <a:rPr lang="en-US" sz="1800" dirty="0" smtClean="0"/>
                        <a:t>0.19 ± 1.59</a:t>
                      </a:r>
                      <a:endParaRPr lang="en-US" sz="1800" dirty="0"/>
                    </a:p>
                  </a:txBody>
                  <a:tcPr marL="91420" marR="91420" marT="45700" marB="45700"/>
                </a:tc>
              </a:tr>
              <a:tr h="370681">
                <a:tc>
                  <a:txBody>
                    <a:bodyPr/>
                    <a:lstStyle/>
                    <a:p>
                      <a:r>
                        <a:rPr lang="en-US" sz="1800" dirty="0" smtClean="0"/>
                        <a:t>Error per kilometer</a:t>
                      </a:r>
                      <a:endParaRPr lang="en-US" sz="1800" dirty="0"/>
                    </a:p>
                  </a:txBody>
                  <a:tcPr marL="91420" marR="91420" marT="45700" marB="45700"/>
                </a:tc>
                <a:tc>
                  <a:txBody>
                    <a:bodyPr/>
                    <a:lstStyle/>
                    <a:p>
                      <a:r>
                        <a:rPr lang="en-US" sz="1800" dirty="0" smtClean="0"/>
                        <a:t>-0.09 ± 3.40</a:t>
                      </a:r>
                      <a:endParaRPr lang="en-US" sz="1800" dirty="0"/>
                    </a:p>
                  </a:txBody>
                  <a:tcPr marL="91420" marR="91420" marT="45700" marB="45700"/>
                </a:tc>
              </a:tr>
            </a:tbl>
          </a:graphicData>
        </a:graphic>
      </p:graphicFrame>
      <p:graphicFrame>
        <p:nvGraphicFramePr>
          <p:cNvPr id="6" name="Diagram 5"/>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Horizontal Scroll 6"/>
          <p:cNvSpPr/>
          <p:nvPr/>
        </p:nvSpPr>
        <p:spPr>
          <a:xfrm>
            <a:off x="923461" y="5591325"/>
            <a:ext cx="7014338" cy="1012848"/>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solidFill>
                  <a:srgbClr val="000000"/>
                </a:solidFill>
              </a:rPr>
              <a:t>The error introduced by replacing hardware sensors with software sensors (smartphones) is negligible</a:t>
            </a:r>
            <a:endParaRPr lang="en-US" sz="2400" dirty="0">
              <a:solidFill>
                <a:srgbClr val="000000"/>
              </a:solidFill>
            </a:endParaRPr>
          </a:p>
        </p:txBody>
      </p:sp>
    </p:spTree>
    <p:extLst>
      <p:ext uri="{BB962C8B-B14F-4D97-AF65-F5344CB8AC3E}">
        <p14:creationId xmlns:p14="http://schemas.microsoft.com/office/powerpoint/2010/main" val="3091470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Elevation services</a:t>
            </a:r>
          </a:p>
        </p:txBody>
      </p:sp>
      <p:sp>
        <p:nvSpPr>
          <p:cNvPr id="20483" name="Content Placeholder 2"/>
          <p:cNvSpPr>
            <a:spLocks noGrp="1"/>
          </p:cNvSpPr>
          <p:nvPr>
            <p:ph idx="1"/>
          </p:nvPr>
        </p:nvSpPr>
        <p:spPr/>
        <p:txBody>
          <a:bodyPr/>
          <a:lstStyle/>
          <a:p>
            <a:r>
              <a:rPr lang="en-US" sz="2000" dirty="0" smtClean="0"/>
              <a:t>15 traces on 12 routes from Mar. to Apr. 2012</a:t>
            </a:r>
          </a:p>
          <a:p>
            <a:r>
              <a:rPr lang="en-US" sz="2000" dirty="0" smtClean="0"/>
              <a:t>Total of 4,780 GPS and pressure sample pairs</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r>
              <a:rPr lang="en-US" sz="2000" dirty="0" smtClean="0"/>
              <a:t>95% of USGS’s RMS are </a:t>
            </a:r>
            <a:r>
              <a:rPr lang="en-US" sz="2000" dirty="0" smtClean="0">
                <a:solidFill>
                  <a:srgbClr val="FF0000"/>
                </a:solidFill>
              </a:rPr>
              <a:t>less than 1.2 m</a:t>
            </a:r>
          </a:p>
          <a:p>
            <a:r>
              <a:rPr lang="en-US" sz="2000" dirty="0" smtClean="0"/>
              <a:t>95% of Google’s RMS are </a:t>
            </a:r>
            <a:r>
              <a:rPr lang="en-US" sz="2000" dirty="0" smtClean="0">
                <a:solidFill>
                  <a:srgbClr val="FF0000"/>
                </a:solidFill>
              </a:rPr>
              <a:t>less than 5.4 m</a:t>
            </a:r>
          </a:p>
          <a:p>
            <a:endParaRPr lang="en-US" dirty="0" smtClean="0"/>
          </a:p>
        </p:txBody>
      </p:sp>
      <p:sp>
        <p:nvSpPr>
          <p:cNvPr id="20484"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D9B17C-3432-4EBE-8D05-6CCC2F661A6C}" type="slidenum">
              <a:rPr lang="es-ES" smtClean="0"/>
              <a:pPr eaLnBrk="1" hangingPunct="1"/>
              <a:t>51</a:t>
            </a:fld>
            <a:endParaRPr lang="es-ES" smtClean="0"/>
          </a:p>
        </p:txBody>
      </p:sp>
      <p:pic>
        <p:nvPicPr>
          <p:cNvPr id="2048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917" y="2348880"/>
            <a:ext cx="368708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130288892"/>
              </p:ext>
            </p:extLst>
          </p:nvPr>
        </p:nvGraphicFramePr>
        <p:xfrm>
          <a:off x="4788024" y="2420888"/>
          <a:ext cx="3312368" cy="2520283"/>
        </p:xfrm>
        <a:graphic>
          <a:graphicData uri="http://schemas.openxmlformats.org/drawingml/2006/table">
            <a:tbl>
              <a:tblPr firstRow="1" bandRow="1">
                <a:tableStyleId>{6E25E649-3F16-4E02-A733-19D2CDBF48F0}</a:tableStyleId>
              </a:tblPr>
              <a:tblGrid>
                <a:gridCol w="1858157"/>
                <a:gridCol w="760925"/>
                <a:gridCol w="693286"/>
              </a:tblGrid>
              <a:tr h="399059">
                <a:tc>
                  <a:txBody>
                    <a:bodyPr/>
                    <a:lstStyle/>
                    <a:p>
                      <a:r>
                        <a:rPr lang="en-US" sz="1100" dirty="0" smtClean="0"/>
                        <a:t>Elevation Service</a:t>
                      </a:r>
                      <a:endParaRPr lang="en-US" sz="1100" dirty="0"/>
                    </a:p>
                  </a:txBody>
                  <a:tcPr/>
                </a:tc>
                <a:tc>
                  <a:txBody>
                    <a:bodyPr/>
                    <a:lstStyle/>
                    <a:p>
                      <a:r>
                        <a:rPr lang="en-US" sz="1100" dirty="0" smtClean="0"/>
                        <a:t>R</a:t>
                      </a:r>
                      <a:endParaRPr lang="en-US" sz="1100" dirty="0"/>
                    </a:p>
                  </a:txBody>
                  <a:tcPr/>
                </a:tc>
                <a:tc>
                  <a:txBody>
                    <a:bodyPr/>
                    <a:lstStyle/>
                    <a:p>
                      <a:r>
                        <a:rPr lang="en-US" sz="1100" dirty="0" smtClean="0"/>
                        <a:t>RMS (m)</a:t>
                      </a:r>
                      <a:endParaRPr lang="en-US" sz="1100" dirty="0"/>
                    </a:p>
                  </a:txBody>
                  <a:tcPr/>
                </a:tc>
              </a:tr>
              <a:tr h="303032">
                <a:tc>
                  <a:txBody>
                    <a:bodyPr/>
                    <a:lstStyle/>
                    <a:p>
                      <a:r>
                        <a:rPr lang="en-US" sz="1100" dirty="0" smtClean="0"/>
                        <a:t>USGS</a:t>
                      </a:r>
                      <a:endParaRPr lang="en-US" sz="1100" dirty="0"/>
                    </a:p>
                  </a:txBody>
                  <a:tcPr/>
                </a:tc>
                <a:tc>
                  <a:txBody>
                    <a:bodyPr/>
                    <a:lstStyle/>
                    <a:p>
                      <a:r>
                        <a:rPr lang="en-US" sz="1100" dirty="0" smtClean="0"/>
                        <a:t>0.9993</a:t>
                      </a:r>
                      <a:endParaRPr lang="en-US" sz="1100" dirty="0"/>
                    </a:p>
                  </a:txBody>
                  <a:tcPr/>
                </a:tc>
                <a:tc>
                  <a:txBody>
                    <a:bodyPr/>
                    <a:lstStyle/>
                    <a:p>
                      <a:r>
                        <a:rPr lang="en-US" sz="1100" dirty="0" smtClean="0"/>
                        <a:t>0.9</a:t>
                      </a:r>
                      <a:endParaRPr lang="en-US" sz="1100" dirty="0"/>
                    </a:p>
                  </a:txBody>
                  <a:tcPr/>
                </a:tc>
              </a:tr>
              <a:tr h="303032">
                <a:tc>
                  <a:txBody>
                    <a:bodyPr/>
                    <a:lstStyle/>
                    <a:p>
                      <a:r>
                        <a:rPr lang="en-US" sz="1100" dirty="0" smtClean="0"/>
                        <a:t>USGS fitted</a:t>
                      </a:r>
                      <a:endParaRPr lang="en-US" sz="1100" dirty="0"/>
                    </a:p>
                  </a:txBody>
                  <a:tcPr/>
                </a:tc>
                <a:tc>
                  <a:txBody>
                    <a:bodyPr/>
                    <a:lstStyle/>
                    <a:p>
                      <a:r>
                        <a:rPr lang="en-US" sz="1100" dirty="0" smtClean="0"/>
                        <a:t>0.9995</a:t>
                      </a:r>
                      <a:endParaRPr lang="en-US" sz="1100" dirty="0"/>
                    </a:p>
                  </a:txBody>
                  <a:tcPr/>
                </a:tc>
                <a:tc>
                  <a:txBody>
                    <a:bodyPr/>
                    <a:lstStyle/>
                    <a:p>
                      <a:r>
                        <a:rPr lang="en-US" sz="1100" dirty="0" smtClean="0"/>
                        <a:t>0.7</a:t>
                      </a:r>
                      <a:endParaRPr lang="en-US" sz="1100" dirty="0"/>
                    </a:p>
                  </a:txBody>
                  <a:tcPr/>
                </a:tc>
              </a:tr>
              <a:tr h="303032">
                <a:tc>
                  <a:txBody>
                    <a:bodyPr/>
                    <a:lstStyle/>
                    <a:p>
                      <a:r>
                        <a:rPr lang="en-US" sz="1100" dirty="0" smtClean="0"/>
                        <a:t>USGS fitted &amp; smoothed</a:t>
                      </a:r>
                      <a:endParaRPr lang="en-US" sz="1100" dirty="0"/>
                    </a:p>
                  </a:txBody>
                  <a:tcPr/>
                </a:tc>
                <a:tc>
                  <a:txBody>
                    <a:bodyPr/>
                    <a:lstStyle/>
                    <a:p>
                      <a:r>
                        <a:rPr lang="en-US" sz="1100" dirty="0" smtClean="0"/>
                        <a:t>0.9997</a:t>
                      </a:r>
                      <a:endParaRPr lang="en-US" sz="1100" dirty="0"/>
                    </a:p>
                  </a:txBody>
                  <a:tcPr/>
                </a:tc>
                <a:tc>
                  <a:txBody>
                    <a:bodyPr/>
                    <a:lstStyle/>
                    <a:p>
                      <a:r>
                        <a:rPr lang="en-US" sz="1100" dirty="0" smtClean="0"/>
                        <a:t>0.6</a:t>
                      </a:r>
                      <a:endParaRPr lang="en-US" sz="1100" dirty="0"/>
                    </a:p>
                  </a:txBody>
                  <a:tcPr/>
                </a:tc>
              </a:tr>
              <a:tr h="303032">
                <a:tc>
                  <a:txBody>
                    <a:bodyPr/>
                    <a:lstStyle/>
                    <a:p>
                      <a:r>
                        <a:rPr lang="en-US" sz="1100" dirty="0" smtClean="0"/>
                        <a:t>Google</a:t>
                      </a:r>
                      <a:endParaRPr lang="en-US" sz="1100" dirty="0"/>
                    </a:p>
                  </a:txBody>
                  <a:tcPr/>
                </a:tc>
                <a:tc>
                  <a:txBody>
                    <a:bodyPr/>
                    <a:lstStyle/>
                    <a:p>
                      <a:r>
                        <a:rPr lang="en-US" sz="1100" dirty="0" smtClean="0"/>
                        <a:t>0.9957</a:t>
                      </a:r>
                      <a:endParaRPr lang="en-US" sz="1100" dirty="0"/>
                    </a:p>
                  </a:txBody>
                  <a:tcPr/>
                </a:tc>
                <a:tc>
                  <a:txBody>
                    <a:bodyPr/>
                    <a:lstStyle/>
                    <a:p>
                      <a:r>
                        <a:rPr lang="en-US" sz="1100" dirty="0" smtClean="0"/>
                        <a:t>2.4</a:t>
                      </a:r>
                      <a:endParaRPr lang="en-US" sz="1100" dirty="0"/>
                    </a:p>
                  </a:txBody>
                  <a:tcPr/>
                </a:tc>
              </a:tr>
              <a:tr h="303032">
                <a:tc>
                  <a:txBody>
                    <a:bodyPr/>
                    <a:lstStyle/>
                    <a:p>
                      <a:r>
                        <a:rPr lang="en-US" sz="1100" dirty="0" smtClean="0"/>
                        <a:t>Google fitted</a:t>
                      </a:r>
                      <a:endParaRPr lang="en-US" sz="1100" dirty="0"/>
                    </a:p>
                  </a:txBody>
                  <a:tcPr/>
                </a:tc>
                <a:tc>
                  <a:txBody>
                    <a:bodyPr/>
                    <a:lstStyle/>
                    <a:p>
                      <a:r>
                        <a:rPr lang="en-US" sz="1100" dirty="0" smtClean="0"/>
                        <a:t>0.9958</a:t>
                      </a:r>
                      <a:endParaRPr lang="en-US" sz="1100" dirty="0"/>
                    </a:p>
                  </a:txBody>
                  <a:tcPr/>
                </a:tc>
                <a:tc>
                  <a:txBody>
                    <a:bodyPr/>
                    <a:lstStyle/>
                    <a:p>
                      <a:r>
                        <a:rPr lang="en-US" sz="1100" dirty="0" smtClean="0"/>
                        <a:t>2.4</a:t>
                      </a:r>
                      <a:endParaRPr lang="en-US" sz="1100" dirty="0"/>
                    </a:p>
                  </a:txBody>
                  <a:tcPr/>
                </a:tc>
              </a:tr>
              <a:tr h="303032">
                <a:tc>
                  <a:txBody>
                    <a:bodyPr/>
                    <a:lstStyle/>
                    <a:p>
                      <a:r>
                        <a:rPr lang="en-US" sz="1100" dirty="0" smtClean="0"/>
                        <a:t>Google fitted &amp; smoothed</a:t>
                      </a:r>
                      <a:endParaRPr lang="en-US" sz="1100" dirty="0"/>
                    </a:p>
                  </a:txBody>
                  <a:tcPr/>
                </a:tc>
                <a:tc>
                  <a:txBody>
                    <a:bodyPr/>
                    <a:lstStyle/>
                    <a:p>
                      <a:r>
                        <a:rPr lang="en-US" sz="1100" dirty="0" smtClean="0"/>
                        <a:t>0.9960</a:t>
                      </a:r>
                      <a:endParaRPr lang="en-US" sz="1100" dirty="0"/>
                    </a:p>
                  </a:txBody>
                  <a:tcPr/>
                </a:tc>
                <a:tc>
                  <a:txBody>
                    <a:bodyPr/>
                    <a:lstStyle/>
                    <a:p>
                      <a:r>
                        <a:rPr lang="en-US" sz="1100" dirty="0" smtClean="0"/>
                        <a:t>2.3</a:t>
                      </a:r>
                      <a:endParaRPr lang="en-US" sz="1100" dirty="0"/>
                    </a:p>
                  </a:txBody>
                  <a:tcPr/>
                </a:tc>
              </a:tr>
              <a:tr h="303032">
                <a:tc>
                  <a:txBody>
                    <a:bodyPr/>
                    <a:lstStyle/>
                    <a:p>
                      <a:r>
                        <a:rPr lang="en-US" sz="1100" dirty="0" smtClean="0"/>
                        <a:t>GPS</a:t>
                      </a:r>
                      <a:endParaRPr lang="en-US" sz="1100" dirty="0"/>
                    </a:p>
                  </a:txBody>
                  <a:tcPr/>
                </a:tc>
                <a:tc>
                  <a:txBody>
                    <a:bodyPr/>
                    <a:lstStyle/>
                    <a:p>
                      <a:r>
                        <a:rPr lang="en-US" sz="1100" dirty="0" smtClean="0"/>
                        <a:t>0.9540</a:t>
                      </a:r>
                      <a:endParaRPr lang="en-US" sz="1100" dirty="0"/>
                    </a:p>
                  </a:txBody>
                  <a:tcPr/>
                </a:tc>
                <a:tc>
                  <a:txBody>
                    <a:bodyPr/>
                    <a:lstStyle/>
                    <a:p>
                      <a:r>
                        <a:rPr lang="en-US" sz="1100" dirty="0" smtClean="0"/>
                        <a:t>39</a:t>
                      </a:r>
                      <a:endParaRPr lang="en-US" sz="1100" dirty="0"/>
                    </a:p>
                  </a:txBody>
                  <a:tcPr/>
                </a:tc>
              </a:tr>
            </a:tbl>
          </a:graphicData>
        </a:graphic>
      </p:graphicFrame>
      <p:sp>
        <p:nvSpPr>
          <p:cNvPr id="3" name="Rectangle 2"/>
          <p:cNvSpPr/>
          <p:nvPr/>
        </p:nvSpPr>
        <p:spPr>
          <a:xfrm>
            <a:off x="4571999" y="4706474"/>
            <a:ext cx="3793751" cy="24722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1999" y="3436883"/>
            <a:ext cx="3793751" cy="24722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17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z="3600" smtClean="0"/>
              <a:t>Caloric Expenditure Estimation for Multiple Bikers</a:t>
            </a:r>
          </a:p>
        </p:txBody>
      </p:sp>
      <p:sp>
        <p:nvSpPr>
          <p:cNvPr id="21507" name="Content Placeholder 2"/>
          <p:cNvSpPr>
            <a:spLocks noGrp="1"/>
          </p:cNvSpPr>
          <p:nvPr>
            <p:ph idx="1"/>
          </p:nvPr>
        </p:nvSpPr>
        <p:spPr>
          <a:xfrm>
            <a:off x="457200" y="1600200"/>
            <a:ext cx="6131024" cy="4525963"/>
          </a:xfrm>
        </p:spPr>
        <p:txBody>
          <a:bodyPr/>
          <a:lstStyle/>
          <a:p>
            <a:r>
              <a:rPr lang="en-US" sz="2000" dirty="0" smtClean="0"/>
              <a:t>Use Heart Rate Monitor as ground truth</a:t>
            </a:r>
          </a:p>
          <a:p>
            <a:r>
              <a:rPr lang="en-US" sz="2000" dirty="0" smtClean="0"/>
              <a:t>Compare calories estimated from Search table (</a:t>
            </a:r>
            <a:r>
              <a:rPr lang="en-US" sz="2000" dirty="0" smtClean="0">
                <a:solidFill>
                  <a:srgbClr val="006600"/>
                </a:solidFill>
              </a:rPr>
              <a:t>TAB</a:t>
            </a:r>
            <a:r>
              <a:rPr lang="en-US" sz="2000" dirty="0" smtClean="0"/>
              <a:t>), Cadence sensing (</a:t>
            </a:r>
            <a:r>
              <a:rPr lang="en-US" sz="2000" dirty="0" smtClean="0">
                <a:solidFill>
                  <a:srgbClr val="006600"/>
                </a:solidFill>
              </a:rPr>
              <a:t>CAD</a:t>
            </a:r>
            <a:r>
              <a:rPr lang="en-US" sz="2000" dirty="0" smtClean="0"/>
              <a:t>), and power measurement (</a:t>
            </a:r>
            <a:r>
              <a:rPr lang="en-US" sz="2000" dirty="0" smtClean="0">
                <a:solidFill>
                  <a:srgbClr val="006600"/>
                </a:solidFill>
              </a:rPr>
              <a:t>USGS+FSW</a:t>
            </a:r>
            <a:r>
              <a:rPr lang="en-US" sz="2000" dirty="0" smtClean="0"/>
              <a:t>)</a:t>
            </a:r>
          </a:p>
          <a:p>
            <a:r>
              <a:rPr lang="en-US" sz="2000" dirty="0" smtClean="0"/>
              <a:t>Recruited </a:t>
            </a:r>
            <a:r>
              <a:rPr lang="en-US" sz="2000" dirty="0" smtClean="0">
                <a:solidFill>
                  <a:srgbClr val="006600"/>
                </a:solidFill>
              </a:rPr>
              <a:t>20 volunteers </a:t>
            </a:r>
            <a:r>
              <a:rPr lang="en-US" sz="2000" dirty="0" smtClean="0"/>
              <a:t>from JHU</a:t>
            </a:r>
          </a:p>
          <a:p>
            <a:pPr lvl="1"/>
            <a:r>
              <a:rPr lang="en-US" sz="1800" dirty="0" smtClean="0"/>
              <a:t>Wear a heart rate strap + a smartphone in the pocket</a:t>
            </a:r>
          </a:p>
          <a:p>
            <a:pPr lvl="1"/>
            <a:r>
              <a:rPr lang="en-US" sz="1800" dirty="0" smtClean="0"/>
              <a:t>17 male and 3 female</a:t>
            </a:r>
          </a:p>
          <a:p>
            <a:pPr lvl="1"/>
            <a:r>
              <a:rPr lang="en-US" sz="1800" dirty="0" smtClean="0"/>
              <a:t>Age from 24 to 32, weight from 110 to 175 lbs.</a:t>
            </a:r>
          </a:p>
          <a:p>
            <a:r>
              <a:rPr lang="en-US" sz="2000" dirty="0" smtClean="0"/>
              <a:t>Calibrated </a:t>
            </a:r>
            <a:r>
              <a:rPr lang="en-US" sz="2000" dirty="0" smtClean="0">
                <a:solidFill>
                  <a:srgbClr val="006600"/>
                </a:solidFill>
              </a:rPr>
              <a:t>8 bikes</a:t>
            </a:r>
          </a:p>
          <a:p>
            <a:pPr lvl="1"/>
            <a:r>
              <a:rPr lang="en-US" sz="1800" dirty="0" smtClean="0"/>
              <a:t>3 road, 4 cruiser, and 1 mountain bikes</a:t>
            </a:r>
          </a:p>
          <a:p>
            <a:pPr lvl="1"/>
            <a:r>
              <a:rPr lang="en-US" sz="1800" dirty="0" smtClean="0"/>
              <a:t>Cr = 0.07 ~ 0.21, </a:t>
            </a:r>
            <a:r>
              <a:rPr lang="en-US" sz="1800" dirty="0" err="1" smtClean="0"/>
              <a:t>Ca</a:t>
            </a:r>
            <a:r>
              <a:rPr lang="en-US" sz="1800" dirty="0" smtClean="0"/>
              <a:t> = 0.26</a:t>
            </a:r>
          </a:p>
          <a:p>
            <a:r>
              <a:rPr lang="en-US" sz="2000" dirty="0" smtClean="0"/>
              <a:t>Collect </a:t>
            </a:r>
            <a:r>
              <a:rPr lang="en-US" sz="2000" dirty="0" smtClean="0">
                <a:solidFill>
                  <a:srgbClr val="006600"/>
                </a:solidFill>
              </a:rPr>
              <a:t>70 trips </a:t>
            </a:r>
            <a:r>
              <a:rPr lang="en-US" sz="2000" dirty="0" smtClean="0"/>
              <a:t>during one week</a:t>
            </a:r>
          </a:p>
          <a:p>
            <a:pPr lvl="1"/>
            <a:r>
              <a:rPr lang="en-US" sz="1800" dirty="0" smtClean="0"/>
              <a:t>At least 3 trips for each volunteer</a:t>
            </a:r>
          </a:p>
        </p:txBody>
      </p:sp>
      <p:sp>
        <p:nvSpPr>
          <p:cNvPr id="21508"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5C3EAC-2E46-4A31-B339-88877E1720A1}" type="slidenum">
              <a:rPr lang="es-ES" smtClean="0"/>
              <a:pPr eaLnBrk="1" hangingPunct="1"/>
              <a:t>52</a:t>
            </a:fld>
            <a:endParaRPr lang="es-ES" smtClean="0"/>
          </a:p>
        </p:txBody>
      </p:sp>
      <p:graphicFrame>
        <p:nvGraphicFramePr>
          <p:cNvPr id="6" name="Diagram 5"/>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5" descr="http://www.isokineticsinc.com/mm5/graphics/00000001/ChestStrapChest5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45971" y="1700808"/>
            <a:ext cx="1714461" cy="12958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10" descr="http://meganandtimmy.com/wp-content/uploads/2012/09/bag-cell-phone-pocket-pants-in-lower-sperm-count.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793582" y="3356992"/>
            <a:ext cx="1638300" cy="1484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51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500"/>
                                        <p:tgtEl>
                                          <p:spTgt spid="215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fade">
                                      <p:cBhvr>
                                        <p:cTn id="18" dur="500"/>
                                        <p:tgtEl>
                                          <p:spTgt spid="2150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500"/>
                                        <p:tgtEl>
                                          <p:spTgt spid="2150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fade">
                                      <p:cBhvr>
                                        <p:cTn id="24" dur="500"/>
                                        <p:tgtEl>
                                          <p:spTgt spid="21507">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fade">
                                      <p:cBhvr>
                                        <p:cTn id="37" dur="500"/>
                                        <p:tgtEl>
                                          <p:spTgt spid="21507">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1507">
                                            <p:txEl>
                                              <p:pRg st="7" end="7"/>
                                            </p:txEl>
                                          </p:spTgt>
                                        </p:tgtEl>
                                        <p:attrNameLst>
                                          <p:attrName>style.visibility</p:attrName>
                                        </p:attrNameLst>
                                      </p:cBhvr>
                                      <p:to>
                                        <p:strVal val="visible"/>
                                      </p:to>
                                    </p:set>
                                    <p:animEffect transition="in" filter="fade">
                                      <p:cBhvr>
                                        <p:cTn id="40" dur="500"/>
                                        <p:tgtEl>
                                          <p:spTgt spid="21507">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Effect transition="in" filter="fade">
                                      <p:cBhvr>
                                        <p:cTn id="43" dur="500"/>
                                        <p:tgtEl>
                                          <p:spTgt spid="2150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507">
                                            <p:txEl>
                                              <p:pRg st="9" end="9"/>
                                            </p:txEl>
                                          </p:spTgt>
                                        </p:tgtEl>
                                        <p:attrNameLst>
                                          <p:attrName>style.visibility</p:attrName>
                                        </p:attrNameLst>
                                      </p:cBhvr>
                                      <p:to>
                                        <p:strVal val="visible"/>
                                      </p:to>
                                    </p:set>
                                    <p:animEffect transition="in" filter="fade">
                                      <p:cBhvr>
                                        <p:cTn id="48" dur="500"/>
                                        <p:tgtEl>
                                          <p:spTgt spid="21507">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1507">
                                            <p:txEl>
                                              <p:pRg st="10" end="10"/>
                                            </p:txEl>
                                          </p:spTgt>
                                        </p:tgtEl>
                                        <p:attrNameLst>
                                          <p:attrName>style.visibility</p:attrName>
                                        </p:attrNameLst>
                                      </p:cBhvr>
                                      <p:to>
                                        <p:strVal val="visible"/>
                                      </p:to>
                                    </p:set>
                                    <p:animEffect transition="in" filter="fade">
                                      <p:cBhvr>
                                        <p:cTn id="51" dur="500"/>
                                        <p:tgtEl>
                                          <p:spTgt spid="215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Flat route: Druid Lake</a:t>
            </a:r>
          </a:p>
        </p:txBody>
      </p:sp>
      <p:sp>
        <p:nvSpPr>
          <p:cNvPr id="3" name="Content Placeholder 2"/>
          <p:cNvSpPr>
            <a:spLocks noGrp="1"/>
          </p:cNvSpPr>
          <p:nvPr>
            <p:ph idx="1"/>
          </p:nvPr>
        </p:nvSpPr>
        <p:spPr>
          <a:xfrm>
            <a:off x="467544" y="1484784"/>
            <a:ext cx="8229600" cy="4525963"/>
          </a:xfrm>
        </p:spPr>
        <p:txBody>
          <a:bodyPr/>
          <a:lstStyle/>
          <a:p>
            <a:pPr>
              <a:defRPr/>
            </a:pPr>
            <a:endParaRPr lang="en-US" dirty="0" smtClean="0"/>
          </a:p>
          <a:p>
            <a:pPr>
              <a:defRPr/>
            </a:pPr>
            <a:endParaRPr lang="en-US" dirty="0"/>
          </a:p>
          <a:p>
            <a:pPr>
              <a:defRPr/>
            </a:pPr>
            <a:endParaRPr lang="en-US" dirty="0" smtClean="0"/>
          </a:p>
          <a:p>
            <a:pPr>
              <a:defRPr/>
            </a:pPr>
            <a:endParaRPr lang="en-US" dirty="0"/>
          </a:p>
          <a:p>
            <a:pPr marL="0" indent="0">
              <a:buFontTx/>
              <a:buNone/>
              <a:defRPr/>
            </a:pPr>
            <a:endParaRPr lang="en-US" dirty="0" smtClean="0"/>
          </a:p>
          <a:p>
            <a:pPr marL="0" indent="0">
              <a:buFontTx/>
              <a:buNone/>
              <a:defRPr/>
            </a:pPr>
            <a:endParaRPr lang="en-US" sz="1200" dirty="0"/>
          </a:p>
          <a:p>
            <a:pPr>
              <a:defRPr/>
            </a:pPr>
            <a:r>
              <a:rPr lang="en-US" sz="2400" dirty="0" smtClean="0"/>
              <a:t>2.5 km flat circular bike lane</a:t>
            </a:r>
          </a:p>
          <a:p>
            <a:pPr>
              <a:defRPr/>
            </a:pPr>
            <a:r>
              <a:rPr lang="en-US" sz="2400" dirty="0" smtClean="0"/>
              <a:t>Collected 10 trips from 7 bikers</a:t>
            </a:r>
            <a:endParaRPr lang="en-US" sz="2400" dirty="0"/>
          </a:p>
        </p:txBody>
      </p:sp>
      <p:sp>
        <p:nvSpPr>
          <p:cNvPr id="22532"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DE7315-226C-4C2F-9556-B4B4C06F45A1}" type="slidenum">
              <a:rPr lang="es-ES" smtClean="0"/>
              <a:pPr eaLnBrk="1" hangingPunct="1"/>
              <a:t>53</a:t>
            </a:fld>
            <a:endParaRPr lang="es-ES" smtClean="0"/>
          </a:p>
        </p:txBody>
      </p:sp>
      <p:grpSp>
        <p:nvGrpSpPr>
          <p:cNvPr id="9" name="Group 8"/>
          <p:cNvGrpSpPr>
            <a:grpSpLocks/>
          </p:cNvGrpSpPr>
          <p:nvPr/>
        </p:nvGrpSpPr>
        <p:grpSpPr bwMode="auto">
          <a:xfrm>
            <a:off x="611188" y="1268413"/>
            <a:ext cx="7874000" cy="3300412"/>
            <a:chOff x="611560" y="1700807"/>
            <a:chExt cx="7874317" cy="3300413"/>
          </a:xfrm>
        </p:grpSpPr>
        <p:pic>
          <p:nvPicPr>
            <p:cNvPr id="2254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700807"/>
              <a:ext cx="7874317"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1017976" y="2045294"/>
              <a:ext cx="6831287" cy="2776539"/>
            </a:xfrm>
            <a:custGeom>
              <a:avLst/>
              <a:gdLst>
                <a:gd name="connsiteX0" fmla="*/ 4696870 w 6831167"/>
                <a:gd name="connsiteY0" fmla="*/ 63532 h 2775559"/>
                <a:gd name="connsiteX1" fmla="*/ 5268370 w 6831167"/>
                <a:gd name="connsiteY1" fmla="*/ 1186 h 2775559"/>
                <a:gd name="connsiteX2" fmla="*/ 6120425 w 6831167"/>
                <a:gd name="connsiteY2" fmla="*/ 32359 h 2775559"/>
                <a:gd name="connsiteX3" fmla="*/ 6369806 w 6831167"/>
                <a:gd name="connsiteY3" fmla="*/ 146659 h 2775559"/>
                <a:gd name="connsiteX4" fmla="*/ 6494497 w 6831167"/>
                <a:gd name="connsiteY4" fmla="*/ 323304 h 2775559"/>
                <a:gd name="connsiteX5" fmla="*/ 6827006 w 6831167"/>
                <a:gd name="connsiteY5" fmla="*/ 1362395 h 2775559"/>
                <a:gd name="connsiteX6" fmla="*/ 6629579 w 6831167"/>
                <a:gd name="connsiteY6" fmla="*/ 1632559 h 2775559"/>
                <a:gd name="connsiteX7" fmla="*/ 5922997 w 6831167"/>
                <a:gd name="connsiteY7" fmla="*/ 1892332 h 2775559"/>
                <a:gd name="connsiteX8" fmla="*/ 5029379 w 6831167"/>
                <a:gd name="connsiteY8" fmla="*/ 1892332 h 2775559"/>
                <a:gd name="connsiteX9" fmla="*/ 4104588 w 6831167"/>
                <a:gd name="connsiteY9" fmla="*/ 1996241 h 2775559"/>
                <a:gd name="connsiteX10" fmla="*/ 3096670 w 6831167"/>
                <a:gd name="connsiteY10" fmla="*/ 2027413 h 2775559"/>
                <a:gd name="connsiteX11" fmla="*/ 2442043 w 6831167"/>
                <a:gd name="connsiteY11" fmla="*/ 2432659 h 2775559"/>
                <a:gd name="connsiteX12" fmla="*/ 1912106 w 6831167"/>
                <a:gd name="connsiteY12" fmla="*/ 2650868 h 2775559"/>
                <a:gd name="connsiteX13" fmla="*/ 1538034 w 6831167"/>
                <a:gd name="connsiteY13" fmla="*/ 2775559 h 2775559"/>
                <a:gd name="connsiteX14" fmla="*/ 1028879 w 6831167"/>
                <a:gd name="connsiteY14" fmla="*/ 2650868 h 2775559"/>
                <a:gd name="connsiteX15" fmla="*/ 675588 w 6831167"/>
                <a:gd name="connsiteY15" fmla="*/ 2266404 h 2775559"/>
                <a:gd name="connsiteX16" fmla="*/ 582070 w 6831167"/>
                <a:gd name="connsiteY16" fmla="*/ 1861159 h 2775559"/>
                <a:gd name="connsiteX17" fmla="*/ 571679 w 6831167"/>
                <a:gd name="connsiteY17" fmla="*/ 1642950 h 2775559"/>
                <a:gd name="connsiteX18" fmla="*/ 426206 w 6831167"/>
                <a:gd name="connsiteY18" fmla="*/ 1279268 h 2775559"/>
                <a:gd name="connsiteX19" fmla="*/ 135261 w 6831167"/>
                <a:gd name="connsiteY19" fmla="*/ 977932 h 2775559"/>
                <a:gd name="connsiteX20" fmla="*/ 10570 w 6831167"/>
                <a:gd name="connsiteY20" fmla="*/ 718159 h 2775559"/>
                <a:gd name="connsiteX21" fmla="*/ 20961 w 6831167"/>
                <a:gd name="connsiteY21" fmla="*/ 406432 h 2775559"/>
                <a:gd name="connsiteX22" fmla="*/ 135261 w 6831167"/>
                <a:gd name="connsiteY22" fmla="*/ 198613 h 2775559"/>
                <a:gd name="connsiteX23" fmla="*/ 374252 w 6831167"/>
                <a:gd name="connsiteY23" fmla="*/ 115486 h 2775559"/>
                <a:gd name="connsiteX24" fmla="*/ 592461 w 6831167"/>
                <a:gd name="connsiteY24" fmla="*/ 146659 h 2775559"/>
                <a:gd name="connsiteX25" fmla="*/ 706761 w 6831167"/>
                <a:gd name="connsiteY25" fmla="*/ 292132 h 2775559"/>
                <a:gd name="connsiteX26" fmla="*/ 852234 w 6831167"/>
                <a:gd name="connsiteY26" fmla="*/ 593468 h 2775559"/>
                <a:gd name="connsiteX27" fmla="*/ 1080834 w 6831167"/>
                <a:gd name="connsiteY27" fmla="*/ 655813 h 2775559"/>
                <a:gd name="connsiteX28" fmla="*/ 1496470 w 6831167"/>
                <a:gd name="connsiteY28" fmla="*/ 541513 h 2775559"/>
                <a:gd name="connsiteX29" fmla="*/ 2639470 w 6831167"/>
                <a:gd name="connsiteY29" fmla="*/ 32359 h 2775559"/>
                <a:gd name="connsiteX30" fmla="*/ 3273315 w 6831167"/>
                <a:gd name="connsiteY30" fmla="*/ 94704 h 2775559"/>
                <a:gd name="connsiteX31" fmla="*/ 3740906 w 6831167"/>
                <a:gd name="connsiteY31" fmla="*/ 250568 h 2775559"/>
                <a:gd name="connsiteX32" fmla="*/ 4083806 w 6831167"/>
                <a:gd name="connsiteY32" fmla="*/ 260959 h 2775559"/>
                <a:gd name="connsiteX33" fmla="*/ 4613743 w 6831167"/>
                <a:gd name="connsiteY33" fmla="*/ 94704 h 2775559"/>
                <a:gd name="connsiteX34" fmla="*/ 4644915 w 6831167"/>
                <a:gd name="connsiteY34" fmla="*/ 84313 h 277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1167" h="2775559">
                  <a:moveTo>
                    <a:pt x="4696870" y="63532"/>
                  </a:moveTo>
                  <a:cubicBezTo>
                    <a:pt x="4863990" y="34956"/>
                    <a:pt x="5031111" y="6381"/>
                    <a:pt x="5268370" y="1186"/>
                  </a:cubicBezTo>
                  <a:cubicBezTo>
                    <a:pt x="5505629" y="-4009"/>
                    <a:pt x="5936852" y="8114"/>
                    <a:pt x="6120425" y="32359"/>
                  </a:cubicBezTo>
                  <a:cubicBezTo>
                    <a:pt x="6303998" y="56604"/>
                    <a:pt x="6307461" y="98168"/>
                    <a:pt x="6369806" y="146659"/>
                  </a:cubicBezTo>
                  <a:cubicBezTo>
                    <a:pt x="6432151" y="195150"/>
                    <a:pt x="6418297" y="120681"/>
                    <a:pt x="6494497" y="323304"/>
                  </a:cubicBezTo>
                  <a:cubicBezTo>
                    <a:pt x="6570697" y="525927"/>
                    <a:pt x="6804492" y="1144186"/>
                    <a:pt x="6827006" y="1362395"/>
                  </a:cubicBezTo>
                  <a:cubicBezTo>
                    <a:pt x="6849520" y="1580604"/>
                    <a:pt x="6780247" y="1544236"/>
                    <a:pt x="6629579" y="1632559"/>
                  </a:cubicBezTo>
                  <a:cubicBezTo>
                    <a:pt x="6478911" y="1720882"/>
                    <a:pt x="6189697" y="1849037"/>
                    <a:pt x="5922997" y="1892332"/>
                  </a:cubicBezTo>
                  <a:cubicBezTo>
                    <a:pt x="5656297" y="1935627"/>
                    <a:pt x="5332447" y="1875014"/>
                    <a:pt x="5029379" y="1892332"/>
                  </a:cubicBezTo>
                  <a:cubicBezTo>
                    <a:pt x="4726311" y="1909650"/>
                    <a:pt x="4426706" y="1973728"/>
                    <a:pt x="4104588" y="1996241"/>
                  </a:cubicBezTo>
                  <a:cubicBezTo>
                    <a:pt x="3782470" y="2018754"/>
                    <a:pt x="3373761" y="1954677"/>
                    <a:pt x="3096670" y="2027413"/>
                  </a:cubicBezTo>
                  <a:cubicBezTo>
                    <a:pt x="2819579" y="2100149"/>
                    <a:pt x="2639470" y="2328750"/>
                    <a:pt x="2442043" y="2432659"/>
                  </a:cubicBezTo>
                  <a:cubicBezTo>
                    <a:pt x="2244616" y="2536568"/>
                    <a:pt x="2062774" y="2593718"/>
                    <a:pt x="1912106" y="2650868"/>
                  </a:cubicBezTo>
                  <a:cubicBezTo>
                    <a:pt x="1761438" y="2708018"/>
                    <a:pt x="1685238" y="2775559"/>
                    <a:pt x="1538034" y="2775559"/>
                  </a:cubicBezTo>
                  <a:cubicBezTo>
                    <a:pt x="1390830" y="2775559"/>
                    <a:pt x="1172620" y="2735727"/>
                    <a:pt x="1028879" y="2650868"/>
                  </a:cubicBezTo>
                  <a:cubicBezTo>
                    <a:pt x="885138" y="2566009"/>
                    <a:pt x="750056" y="2398022"/>
                    <a:pt x="675588" y="2266404"/>
                  </a:cubicBezTo>
                  <a:cubicBezTo>
                    <a:pt x="601120" y="2134786"/>
                    <a:pt x="599388" y="1965068"/>
                    <a:pt x="582070" y="1861159"/>
                  </a:cubicBezTo>
                  <a:cubicBezTo>
                    <a:pt x="564752" y="1757250"/>
                    <a:pt x="597656" y="1739932"/>
                    <a:pt x="571679" y="1642950"/>
                  </a:cubicBezTo>
                  <a:cubicBezTo>
                    <a:pt x="545702" y="1545968"/>
                    <a:pt x="498942" y="1390104"/>
                    <a:pt x="426206" y="1279268"/>
                  </a:cubicBezTo>
                  <a:cubicBezTo>
                    <a:pt x="353470" y="1168432"/>
                    <a:pt x="204534" y="1071450"/>
                    <a:pt x="135261" y="977932"/>
                  </a:cubicBezTo>
                  <a:cubicBezTo>
                    <a:pt x="65988" y="884414"/>
                    <a:pt x="29620" y="813409"/>
                    <a:pt x="10570" y="718159"/>
                  </a:cubicBezTo>
                  <a:cubicBezTo>
                    <a:pt x="-8480" y="622909"/>
                    <a:pt x="179" y="493023"/>
                    <a:pt x="20961" y="406432"/>
                  </a:cubicBezTo>
                  <a:cubicBezTo>
                    <a:pt x="41743" y="319841"/>
                    <a:pt x="76379" y="247104"/>
                    <a:pt x="135261" y="198613"/>
                  </a:cubicBezTo>
                  <a:cubicBezTo>
                    <a:pt x="194143" y="150122"/>
                    <a:pt x="298052" y="124145"/>
                    <a:pt x="374252" y="115486"/>
                  </a:cubicBezTo>
                  <a:cubicBezTo>
                    <a:pt x="450452" y="106827"/>
                    <a:pt x="537043" y="117218"/>
                    <a:pt x="592461" y="146659"/>
                  </a:cubicBezTo>
                  <a:cubicBezTo>
                    <a:pt x="647879" y="176100"/>
                    <a:pt x="663465" y="217664"/>
                    <a:pt x="706761" y="292132"/>
                  </a:cubicBezTo>
                  <a:cubicBezTo>
                    <a:pt x="750056" y="366600"/>
                    <a:pt x="789888" y="532854"/>
                    <a:pt x="852234" y="593468"/>
                  </a:cubicBezTo>
                  <a:cubicBezTo>
                    <a:pt x="914580" y="654082"/>
                    <a:pt x="973461" y="664472"/>
                    <a:pt x="1080834" y="655813"/>
                  </a:cubicBezTo>
                  <a:cubicBezTo>
                    <a:pt x="1188207" y="647154"/>
                    <a:pt x="1236697" y="645422"/>
                    <a:pt x="1496470" y="541513"/>
                  </a:cubicBezTo>
                  <a:cubicBezTo>
                    <a:pt x="1756243" y="437604"/>
                    <a:pt x="2343329" y="106827"/>
                    <a:pt x="2639470" y="32359"/>
                  </a:cubicBezTo>
                  <a:cubicBezTo>
                    <a:pt x="2935611" y="-42109"/>
                    <a:pt x="3089742" y="58336"/>
                    <a:pt x="3273315" y="94704"/>
                  </a:cubicBezTo>
                  <a:cubicBezTo>
                    <a:pt x="3456888" y="131072"/>
                    <a:pt x="3605824" y="222859"/>
                    <a:pt x="3740906" y="250568"/>
                  </a:cubicBezTo>
                  <a:cubicBezTo>
                    <a:pt x="3875988" y="278277"/>
                    <a:pt x="3938333" y="286936"/>
                    <a:pt x="4083806" y="260959"/>
                  </a:cubicBezTo>
                  <a:cubicBezTo>
                    <a:pt x="4229279" y="234982"/>
                    <a:pt x="4520225" y="124145"/>
                    <a:pt x="4613743" y="94704"/>
                  </a:cubicBezTo>
                  <a:cubicBezTo>
                    <a:pt x="4707261" y="65263"/>
                    <a:pt x="4676088" y="74788"/>
                    <a:pt x="4644915" y="84313"/>
                  </a:cubicBezTo>
                </a:path>
              </a:pathLst>
            </a:custGeom>
            <a:ln>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grpSp>
      <p:pic>
        <p:nvPicPr>
          <p:cNvPr id="2355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0475" y="1196975"/>
            <a:ext cx="60483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1835150" y="1268413"/>
            <a:ext cx="1441450" cy="4495800"/>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3276600" y="1268413"/>
            <a:ext cx="863600" cy="4495800"/>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6443663" y="3716338"/>
            <a:ext cx="865187" cy="2047875"/>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4067175" y="1268413"/>
            <a:ext cx="865188" cy="4495800"/>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0" name="Diagram 19"/>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a:xfrm>
            <a:off x="5330408" y="1268413"/>
            <a:ext cx="3496120" cy="16794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0"/>
              </a:spcBef>
            </a:pPr>
            <a:endParaRPr lang="en-US" dirty="0" smtClean="0">
              <a:solidFill>
                <a:schemeClr val="tx1"/>
              </a:solidFill>
            </a:endParaRPr>
          </a:p>
          <a:p>
            <a:pPr>
              <a:spcBef>
                <a:spcPct val="0"/>
              </a:spcBef>
            </a:pPr>
            <a:r>
              <a:rPr lang="en-US" dirty="0" smtClean="0">
                <a:solidFill>
                  <a:schemeClr val="tx1"/>
                </a:solidFill>
              </a:rPr>
              <a:t>CAD</a:t>
            </a:r>
            <a:r>
              <a:rPr lang="en-US" dirty="0">
                <a:solidFill>
                  <a:schemeClr val="tx1"/>
                </a:solidFill>
              </a:rPr>
              <a:t>: cadence sensing</a:t>
            </a:r>
          </a:p>
          <a:p>
            <a:pPr>
              <a:spcBef>
                <a:spcPct val="0"/>
              </a:spcBef>
            </a:pPr>
            <a:r>
              <a:rPr lang="en-US" dirty="0" smtClean="0">
                <a:solidFill>
                  <a:schemeClr val="tx1"/>
                </a:solidFill>
              </a:rPr>
              <a:t>TAB</a:t>
            </a:r>
            <a:r>
              <a:rPr lang="en-US" dirty="0">
                <a:solidFill>
                  <a:schemeClr val="tx1"/>
                </a:solidFill>
              </a:rPr>
              <a:t>: search table</a:t>
            </a:r>
          </a:p>
          <a:p>
            <a:pPr>
              <a:spcBef>
                <a:spcPct val="0"/>
              </a:spcBef>
            </a:pPr>
            <a:r>
              <a:rPr lang="en-US" dirty="0" smtClean="0">
                <a:solidFill>
                  <a:schemeClr val="tx1"/>
                </a:solidFill>
              </a:rPr>
              <a:t>+</a:t>
            </a:r>
            <a:r>
              <a:rPr lang="en-US" dirty="0">
                <a:solidFill>
                  <a:schemeClr val="tx1"/>
                </a:solidFill>
              </a:rPr>
              <a:t>F: fitting</a:t>
            </a:r>
          </a:p>
          <a:p>
            <a:pPr>
              <a:spcBef>
                <a:spcPct val="0"/>
              </a:spcBef>
            </a:pPr>
            <a:r>
              <a:rPr lang="en-US" dirty="0" smtClean="0">
                <a:solidFill>
                  <a:schemeClr val="tx1"/>
                </a:solidFill>
              </a:rPr>
              <a:t>+</a:t>
            </a:r>
            <a:r>
              <a:rPr lang="en-US" dirty="0">
                <a:solidFill>
                  <a:schemeClr val="tx1"/>
                </a:solidFill>
              </a:rPr>
              <a:t>S: smoothing</a:t>
            </a:r>
          </a:p>
          <a:p>
            <a:pPr>
              <a:spcBef>
                <a:spcPct val="0"/>
              </a:spcBef>
            </a:pPr>
            <a:r>
              <a:rPr lang="en-US" dirty="0" smtClean="0">
                <a:solidFill>
                  <a:schemeClr val="tx1"/>
                </a:solidFill>
              </a:rPr>
              <a:t>+</a:t>
            </a:r>
            <a:r>
              <a:rPr lang="en-US" dirty="0">
                <a:solidFill>
                  <a:schemeClr val="tx1"/>
                </a:solidFill>
              </a:rPr>
              <a:t>W: weather information, temperature and wind velocity</a:t>
            </a:r>
          </a:p>
          <a:p>
            <a:pPr algn="ctr"/>
            <a:endParaRPr lang="en-US" dirty="0">
              <a:solidFill>
                <a:schemeClr val="tx1"/>
              </a:solidFill>
            </a:endParaRPr>
          </a:p>
        </p:txBody>
      </p:sp>
    </p:spTree>
    <p:extLst>
      <p:ext uri="{BB962C8B-B14F-4D97-AF65-F5344CB8AC3E}">
        <p14:creationId xmlns:p14="http://schemas.microsoft.com/office/powerpoint/2010/main" val="3771559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3">
                                            <p:txEl>
                                              <p:pRg st="6" end="6"/>
                                            </p:txEl>
                                          </p:spTgt>
                                        </p:tgtEl>
                                      </p:cBhvr>
                                    </p:animEffect>
                                    <p:set>
                                      <p:cBhvr>
                                        <p:cTn id="10" dur="1" fill="hold">
                                          <p:stCondLst>
                                            <p:cond delay="499"/>
                                          </p:stCondLst>
                                        </p:cTn>
                                        <p:tgtEl>
                                          <p:spTgt spid="3">
                                            <p:txEl>
                                              <p:pRg st="6" end="6"/>
                                            </p:txEl>
                                          </p:spTgt>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3">
                                            <p:txEl>
                                              <p:pRg st="7" end="7"/>
                                            </p:txEl>
                                          </p:spTgt>
                                        </p:tgtEl>
                                      </p:cBhvr>
                                    </p:animEffect>
                                    <p:set>
                                      <p:cBhvr>
                                        <p:cTn id="13" dur="1" fill="hold">
                                          <p:stCondLst>
                                            <p:cond delay="499"/>
                                          </p:stCondLst>
                                        </p:cTn>
                                        <p:tgtEl>
                                          <p:spTgt spid="3">
                                            <p:txEl>
                                              <p:pRg st="7" end="7"/>
                                            </p:txEl>
                                          </p:spTgt>
                                        </p:tgtEl>
                                        <p:attrNameLst>
                                          <p:attrName>style.visibility</p:attrName>
                                        </p:attrNameLst>
                                      </p:cBhvr>
                                      <p:to>
                                        <p:strVal val="hidden"/>
                                      </p:to>
                                    </p:set>
                                  </p:childTnLst>
                                </p:cTn>
                              </p:par>
                            </p:childTnLst>
                          </p:cTn>
                        </p:par>
                        <p:par>
                          <p:cTn id="14" fill="hold" nodeType="afterGroup">
                            <p:stCondLst>
                              <p:cond delay="500"/>
                            </p:stCondLst>
                            <p:childTnLst>
                              <p:par>
                                <p:cTn id="15" presetID="16" presetClass="entr" presetSubtype="37" fill="hold" nodeType="afterEffect">
                                  <p:stCondLst>
                                    <p:cond delay="0"/>
                                  </p:stCondLst>
                                  <p:childTnLst>
                                    <p:set>
                                      <p:cBhvr>
                                        <p:cTn id="16" dur="1" fill="hold">
                                          <p:stCondLst>
                                            <p:cond delay="0"/>
                                          </p:stCondLst>
                                        </p:cTn>
                                        <p:tgtEl>
                                          <p:spTgt spid="23554"/>
                                        </p:tgtEl>
                                        <p:attrNameLst>
                                          <p:attrName>style.visibility</p:attrName>
                                        </p:attrNameLst>
                                      </p:cBhvr>
                                      <p:to>
                                        <p:strVal val="visible"/>
                                      </p:to>
                                    </p:set>
                                    <p:animEffect transition="in" filter="barn(outVertical)">
                                      <p:cBhvr>
                                        <p:cTn id="17" dur="500"/>
                                        <p:tgtEl>
                                          <p:spTgt spid="235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1"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7" grpId="0" animBg="1"/>
      <p:bldP spid="1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Route: Roland 1 &amp; 6 </a:t>
            </a:r>
          </a:p>
        </p:txBody>
      </p:sp>
      <p:sp>
        <p:nvSpPr>
          <p:cNvPr id="23555" name="Content Placeholder 2"/>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pPr algn="ctr"/>
            <a:r>
              <a:rPr lang="en-US" sz="2400" smtClean="0"/>
              <a:t>1.8 km, cross neighborhood</a:t>
            </a:r>
          </a:p>
          <a:p>
            <a:pPr algn="ctr"/>
            <a:r>
              <a:rPr lang="en-US" sz="2400" smtClean="0"/>
              <a:t>Uphill and downhill path</a:t>
            </a:r>
          </a:p>
        </p:txBody>
      </p:sp>
      <p:sp>
        <p:nvSpPr>
          <p:cNvPr id="23556"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189869-CAF9-4410-91FA-457EEA4EF763}" type="slidenum">
              <a:rPr lang="es-ES" smtClean="0"/>
              <a:pPr eaLnBrk="1" hangingPunct="1"/>
              <a:t>54</a:t>
            </a:fld>
            <a:endParaRPr lang="es-ES" smtClean="0"/>
          </a:p>
        </p:txBody>
      </p:sp>
      <p:pic>
        <p:nvPicPr>
          <p:cNvPr id="2355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975" y="1412875"/>
            <a:ext cx="434975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2538413" y="1427163"/>
            <a:ext cx="4005262" cy="3490912"/>
          </a:xfrm>
          <a:custGeom>
            <a:avLst/>
            <a:gdLst>
              <a:gd name="connsiteX0" fmla="*/ 4004581 w 4004581"/>
              <a:gd name="connsiteY0" fmla="*/ 3489936 h 3489936"/>
              <a:gd name="connsiteX1" fmla="*/ 3618501 w 4004581"/>
              <a:gd name="connsiteY1" fmla="*/ 3103856 h 3489936"/>
              <a:gd name="connsiteX2" fmla="*/ 3232421 w 4004581"/>
              <a:gd name="connsiteY2" fmla="*/ 2534896 h 3489936"/>
              <a:gd name="connsiteX3" fmla="*/ 2968261 w 4004581"/>
              <a:gd name="connsiteY3" fmla="*/ 2341856 h 3489936"/>
              <a:gd name="connsiteX4" fmla="*/ 2653301 w 4004581"/>
              <a:gd name="connsiteY4" fmla="*/ 2250416 h 3489936"/>
              <a:gd name="connsiteX5" fmla="*/ 2206261 w 4004581"/>
              <a:gd name="connsiteY5" fmla="*/ 2250416 h 3489936"/>
              <a:gd name="connsiteX6" fmla="*/ 1870981 w 4004581"/>
              <a:gd name="connsiteY6" fmla="*/ 2280896 h 3489936"/>
              <a:gd name="connsiteX7" fmla="*/ 1596661 w 4004581"/>
              <a:gd name="connsiteY7" fmla="*/ 2199616 h 3489936"/>
              <a:gd name="connsiteX8" fmla="*/ 1139461 w 4004581"/>
              <a:gd name="connsiteY8" fmla="*/ 1854176 h 3489936"/>
              <a:gd name="connsiteX9" fmla="*/ 458741 w 4004581"/>
              <a:gd name="connsiteY9" fmla="*/ 1336016 h 3489936"/>
              <a:gd name="connsiteX10" fmla="*/ 164101 w 4004581"/>
              <a:gd name="connsiteY10" fmla="*/ 817856 h 3489936"/>
              <a:gd name="connsiteX11" fmla="*/ 11701 w 4004581"/>
              <a:gd name="connsiteY11" fmla="*/ 66016 h 3489936"/>
              <a:gd name="connsiteX12" fmla="*/ 21861 w 4004581"/>
              <a:gd name="connsiteY12" fmla="*/ 86336 h 34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4581" h="3489936">
                <a:moveTo>
                  <a:pt x="4004581" y="3489936"/>
                </a:moveTo>
                <a:cubicBezTo>
                  <a:pt x="3875887" y="3376482"/>
                  <a:pt x="3747194" y="3263029"/>
                  <a:pt x="3618501" y="3103856"/>
                </a:cubicBezTo>
                <a:cubicBezTo>
                  <a:pt x="3489808" y="2944683"/>
                  <a:pt x="3340794" y="2661896"/>
                  <a:pt x="3232421" y="2534896"/>
                </a:cubicBezTo>
                <a:cubicBezTo>
                  <a:pt x="3124048" y="2407896"/>
                  <a:pt x="3064781" y="2389269"/>
                  <a:pt x="2968261" y="2341856"/>
                </a:cubicBezTo>
                <a:cubicBezTo>
                  <a:pt x="2871741" y="2294443"/>
                  <a:pt x="2780301" y="2265656"/>
                  <a:pt x="2653301" y="2250416"/>
                </a:cubicBezTo>
                <a:cubicBezTo>
                  <a:pt x="2526301" y="2235176"/>
                  <a:pt x="2336648" y="2245336"/>
                  <a:pt x="2206261" y="2250416"/>
                </a:cubicBezTo>
                <a:cubicBezTo>
                  <a:pt x="2075874" y="2255496"/>
                  <a:pt x="1972581" y="2289363"/>
                  <a:pt x="1870981" y="2280896"/>
                </a:cubicBezTo>
                <a:cubicBezTo>
                  <a:pt x="1769381" y="2272429"/>
                  <a:pt x="1718581" y="2270736"/>
                  <a:pt x="1596661" y="2199616"/>
                </a:cubicBezTo>
                <a:cubicBezTo>
                  <a:pt x="1474741" y="2128496"/>
                  <a:pt x="1139461" y="1854176"/>
                  <a:pt x="1139461" y="1854176"/>
                </a:cubicBezTo>
                <a:cubicBezTo>
                  <a:pt x="949808" y="1710243"/>
                  <a:pt x="621301" y="1508736"/>
                  <a:pt x="458741" y="1336016"/>
                </a:cubicBezTo>
                <a:cubicBezTo>
                  <a:pt x="296181" y="1163296"/>
                  <a:pt x="238608" y="1029523"/>
                  <a:pt x="164101" y="817856"/>
                </a:cubicBezTo>
                <a:cubicBezTo>
                  <a:pt x="89594" y="606189"/>
                  <a:pt x="35408" y="187936"/>
                  <a:pt x="11701" y="66016"/>
                </a:cubicBezTo>
                <a:cubicBezTo>
                  <a:pt x="-12006" y="-55904"/>
                  <a:pt x="4927" y="15216"/>
                  <a:pt x="21861" y="86336"/>
                </a:cubicBezTo>
              </a:path>
            </a:pathLst>
          </a:custGeom>
          <a:ln>
            <a:solidFill>
              <a:srgbClr val="FF0000"/>
            </a:solidFill>
            <a:tailEnd type="triangle"/>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5" name="Freeform 4"/>
          <p:cNvSpPr/>
          <p:nvPr/>
        </p:nvSpPr>
        <p:spPr>
          <a:xfrm>
            <a:off x="2489200" y="1574800"/>
            <a:ext cx="4065588" cy="3448050"/>
          </a:xfrm>
          <a:custGeom>
            <a:avLst/>
            <a:gdLst>
              <a:gd name="connsiteX0" fmla="*/ 0 w 4065402"/>
              <a:gd name="connsiteY0" fmla="*/ 0 h 3448070"/>
              <a:gd name="connsiteX1" fmla="*/ 182880 w 4065402"/>
              <a:gd name="connsiteY1" fmla="*/ 812800 h 3448070"/>
              <a:gd name="connsiteX2" fmla="*/ 426720 w 4065402"/>
              <a:gd name="connsiteY2" fmla="*/ 1280160 h 3448070"/>
              <a:gd name="connsiteX3" fmla="*/ 944880 w 4065402"/>
              <a:gd name="connsiteY3" fmla="*/ 1656080 h 3448070"/>
              <a:gd name="connsiteX4" fmla="*/ 1168400 w 4065402"/>
              <a:gd name="connsiteY4" fmla="*/ 1879600 h 3448070"/>
              <a:gd name="connsiteX5" fmla="*/ 1300480 w 4065402"/>
              <a:gd name="connsiteY5" fmla="*/ 2204720 h 3448070"/>
              <a:gd name="connsiteX6" fmla="*/ 1605280 w 4065402"/>
              <a:gd name="connsiteY6" fmla="*/ 2326640 h 3448070"/>
              <a:gd name="connsiteX7" fmla="*/ 1798320 w 4065402"/>
              <a:gd name="connsiteY7" fmla="*/ 2377440 h 3448070"/>
              <a:gd name="connsiteX8" fmla="*/ 2123440 w 4065402"/>
              <a:gd name="connsiteY8" fmla="*/ 2357120 h 3448070"/>
              <a:gd name="connsiteX9" fmla="*/ 2529840 w 4065402"/>
              <a:gd name="connsiteY9" fmla="*/ 2296160 h 3448070"/>
              <a:gd name="connsiteX10" fmla="*/ 2804160 w 4065402"/>
              <a:gd name="connsiteY10" fmla="*/ 2326640 h 3448070"/>
              <a:gd name="connsiteX11" fmla="*/ 3068320 w 4065402"/>
              <a:gd name="connsiteY11" fmla="*/ 2438400 h 3448070"/>
              <a:gd name="connsiteX12" fmla="*/ 3281680 w 4065402"/>
              <a:gd name="connsiteY12" fmla="*/ 2641600 h 3448070"/>
              <a:gd name="connsiteX13" fmla="*/ 3535680 w 4065402"/>
              <a:gd name="connsiteY13" fmla="*/ 2987040 h 3448070"/>
              <a:gd name="connsiteX14" fmla="*/ 3738880 w 4065402"/>
              <a:gd name="connsiteY14" fmla="*/ 3210560 h 3448070"/>
              <a:gd name="connsiteX15" fmla="*/ 4033520 w 4065402"/>
              <a:gd name="connsiteY15" fmla="*/ 3423920 h 3448070"/>
              <a:gd name="connsiteX16" fmla="*/ 4043680 w 4065402"/>
              <a:gd name="connsiteY16" fmla="*/ 3434080 h 344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65402" h="3448070">
                <a:moveTo>
                  <a:pt x="0" y="0"/>
                </a:moveTo>
                <a:cubicBezTo>
                  <a:pt x="55880" y="299720"/>
                  <a:pt x="111760" y="599440"/>
                  <a:pt x="182880" y="812800"/>
                </a:cubicBezTo>
                <a:cubicBezTo>
                  <a:pt x="254000" y="1026160"/>
                  <a:pt x="299720" y="1139613"/>
                  <a:pt x="426720" y="1280160"/>
                </a:cubicBezTo>
                <a:cubicBezTo>
                  <a:pt x="553720" y="1420707"/>
                  <a:pt x="821267" y="1556173"/>
                  <a:pt x="944880" y="1656080"/>
                </a:cubicBezTo>
                <a:cubicBezTo>
                  <a:pt x="1068493" y="1755987"/>
                  <a:pt x="1109133" y="1788160"/>
                  <a:pt x="1168400" y="1879600"/>
                </a:cubicBezTo>
                <a:cubicBezTo>
                  <a:pt x="1227667" y="1971040"/>
                  <a:pt x="1227667" y="2130213"/>
                  <a:pt x="1300480" y="2204720"/>
                </a:cubicBezTo>
                <a:cubicBezTo>
                  <a:pt x="1373293" y="2279227"/>
                  <a:pt x="1522307" y="2297853"/>
                  <a:pt x="1605280" y="2326640"/>
                </a:cubicBezTo>
                <a:cubicBezTo>
                  <a:pt x="1688253" y="2355427"/>
                  <a:pt x="1711960" y="2372360"/>
                  <a:pt x="1798320" y="2377440"/>
                </a:cubicBezTo>
                <a:cubicBezTo>
                  <a:pt x="1884680" y="2382520"/>
                  <a:pt x="2001520" y="2370667"/>
                  <a:pt x="2123440" y="2357120"/>
                </a:cubicBezTo>
                <a:cubicBezTo>
                  <a:pt x="2245360" y="2343573"/>
                  <a:pt x="2416387" y="2301240"/>
                  <a:pt x="2529840" y="2296160"/>
                </a:cubicBezTo>
                <a:cubicBezTo>
                  <a:pt x="2643293" y="2291080"/>
                  <a:pt x="2714413" y="2302933"/>
                  <a:pt x="2804160" y="2326640"/>
                </a:cubicBezTo>
                <a:cubicBezTo>
                  <a:pt x="2893907" y="2350347"/>
                  <a:pt x="2988733" y="2385907"/>
                  <a:pt x="3068320" y="2438400"/>
                </a:cubicBezTo>
                <a:cubicBezTo>
                  <a:pt x="3147907" y="2490893"/>
                  <a:pt x="3203787" y="2550160"/>
                  <a:pt x="3281680" y="2641600"/>
                </a:cubicBezTo>
                <a:cubicBezTo>
                  <a:pt x="3359573" y="2733040"/>
                  <a:pt x="3459480" y="2892213"/>
                  <a:pt x="3535680" y="2987040"/>
                </a:cubicBezTo>
                <a:cubicBezTo>
                  <a:pt x="3611880" y="3081867"/>
                  <a:pt x="3655907" y="3137747"/>
                  <a:pt x="3738880" y="3210560"/>
                </a:cubicBezTo>
                <a:cubicBezTo>
                  <a:pt x="3821853" y="3283373"/>
                  <a:pt x="3982720" y="3386667"/>
                  <a:pt x="4033520" y="3423920"/>
                </a:cubicBezTo>
                <a:cubicBezTo>
                  <a:pt x="4084320" y="3461173"/>
                  <a:pt x="4064000" y="3447626"/>
                  <a:pt x="4043680" y="3434080"/>
                </a:cubicBezTo>
              </a:path>
            </a:pathLst>
          </a:custGeom>
          <a:ln>
            <a:solidFill>
              <a:srgbClr val="006600"/>
            </a:solidFill>
            <a:tailEnd type="triangle"/>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
        <p:nvSpPr>
          <p:cNvPr id="23560" name="TextBox 5"/>
          <p:cNvSpPr txBox="1">
            <a:spLocks noChangeArrowheads="1"/>
          </p:cNvSpPr>
          <p:nvPr/>
        </p:nvSpPr>
        <p:spPr bwMode="auto">
          <a:xfrm>
            <a:off x="2555875" y="1341438"/>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0000"/>
                </a:solidFill>
              </a:rPr>
              <a:t>106m</a:t>
            </a:r>
          </a:p>
        </p:txBody>
      </p:sp>
      <p:sp>
        <p:nvSpPr>
          <p:cNvPr id="23561" name="TextBox 9"/>
          <p:cNvSpPr txBox="1">
            <a:spLocks noChangeArrowheads="1"/>
          </p:cNvSpPr>
          <p:nvPr/>
        </p:nvSpPr>
        <p:spPr bwMode="auto">
          <a:xfrm>
            <a:off x="6372225" y="4437063"/>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6600"/>
                </a:solidFill>
              </a:rPr>
              <a:t>70m</a:t>
            </a:r>
          </a:p>
        </p:txBody>
      </p:sp>
      <p:graphicFrame>
        <p:nvGraphicFramePr>
          <p:cNvPr id="11" name="Diagram 10"/>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128405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Route: Roland 1, uphill </a:t>
            </a:r>
          </a:p>
        </p:txBody>
      </p:sp>
      <p:sp>
        <p:nvSpPr>
          <p:cNvPr id="24580"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E3D205-EA6A-4492-8155-C2796186A619}" type="slidenum">
              <a:rPr lang="es-ES" smtClean="0"/>
              <a:pPr eaLnBrk="1" hangingPunct="1"/>
              <a:t>55</a:t>
            </a:fld>
            <a:endParaRPr lang="es-ES" smtClean="0"/>
          </a:p>
        </p:txBody>
      </p:sp>
      <p:pic>
        <p:nvPicPr>
          <p:cNvPr id="2458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9525" y="1268413"/>
            <a:ext cx="6029325"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Horizontal Scroll 2"/>
          <p:cNvSpPr/>
          <p:nvPr/>
        </p:nvSpPr>
        <p:spPr>
          <a:xfrm>
            <a:off x="323528" y="5733256"/>
            <a:ext cx="8496944" cy="576064"/>
          </a:xfrm>
          <a:prstGeom prst="horizont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srgbClr val="000000"/>
                </a:solidFill>
              </a:rPr>
              <a:t>Both CAD and TAB fail </a:t>
            </a:r>
            <a:r>
              <a:rPr lang="en-US" sz="1600" dirty="0" smtClean="0">
                <a:solidFill>
                  <a:srgbClr val="000000"/>
                </a:solidFill>
              </a:rPr>
              <a:t>to provide </a:t>
            </a:r>
            <a:r>
              <a:rPr lang="en-US" sz="1600" dirty="0">
                <a:solidFill>
                  <a:srgbClr val="000000"/>
                </a:solidFill>
              </a:rPr>
              <a:t>an accurate caloric expenditure estimation for uphill </a:t>
            </a:r>
            <a:r>
              <a:rPr lang="en-US" sz="1600" dirty="0" smtClean="0">
                <a:solidFill>
                  <a:srgbClr val="000000"/>
                </a:solidFill>
              </a:rPr>
              <a:t>trips</a:t>
            </a:r>
            <a:endParaRPr lang="en-US" sz="1600" dirty="0">
              <a:solidFill>
                <a:srgbClr val="000000"/>
              </a:solidFill>
            </a:endParaRPr>
          </a:p>
        </p:txBody>
      </p:sp>
      <p:sp>
        <p:nvSpPr>
          <p:cNvPr id="8" name="Rounded Rectangle 7"/>
          <p:cNvSpPr/>
          <p:nvPr/>
        </p:nvSpPr>
        <p:spPr>
          <a:xfrm>
            <a:off x="1835150" y="1268413"/>
            <a:ext cx="1441450" cy="4495800"/>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396490" y="1865909"/>
            <a:ext cx="2163518" cy="108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0"/>
              </a:spcBef>
            </a:pPr>
            <a:endParaRPr lang="en-US" sz="2800" dirty="0" smtClean="0">
              <a:solidFill>
                <a:schemeClr val="tx1"/>
              </a:solidFill>
            </a:endParaRPr>
          </a:p>
          <a:p>
            <a:pPr>
              <a:spcBef>
                <a:spcPct val="0"/>
              </a:spcBef>
            </a:pPr>
            <a:r>
              <a:rPr lang="en-US" sz="2800" dirty="0" smtClean="0">
                <a:solidFill>
                  <a:schemeClr val="tx1"/>
                </a:solidFill>
              </a:rPr>
              <a:t>Why is that?</a:t>
            </a:r>
            <a:endParaRPr lang="en-US" sz="2800" dirty="0">
              <a:solidFill>
                <a:schemeClr val="tx1"/>
              </a:solidFill>
            </a:endParaRPr>
          </a:p>
          <a:p>
            <a:pPr algn="ctr"/>
            <a:endParaRPr lang="en-US" sz="2800" dirty="0">
              <a:solidFill>
                <a:schemeClr val="tx1"/>
              </a:solidFill>
            </a:endParaRPr>
          </a:p>
        </p:txBody>
      </p:sp>
    </p:spTree>
    <p:extLst>
      <p:ext uri="{BB962C8B-B14F-4D97-AF65-F5344CB8AC3E}">
        <p14:creationId xmlns:p14="http://schemas.microsoft.com/office/powerpoint/2010/main" val="3700339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1"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Route: Roland 6, downhill </a:t>
            </a:r>
          </a:p>
        </p:txBody>
      </p:sp>
      <p:sp>
        <p:nvSpPr>
          <p:cNvPr id="25604"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E34E21-E647-46AC-A4B9-33B1BF41D411}" type="slidenum">
              <a:rPr lang="es-ES" smtClean="0"/>
              <a:pPr eaLnBrk="1" hangingPunct="1"/>
              <a:t>56</a:t>
            </a:fld>
            <a:endParaRPr lang="es-ES" smtClean="0"/>
          </a:p>
        </p:txBody>
      </p:sp>
      <p:graphicFrame>
        <p:nvGraphicFramePr>
          <p:cNvPr id="8" name="Diagram 7"/>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19672" y="1412776"/>
            <a:ext cx="5480685" cy="42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Horizontal Scroll 8"/>
          <p:cNvSpPr/>
          <p:nvPr/>
        </p:nvSpPr>
        <p:spPr>
          <a:xfrm>
            <a:off x="1475656" y="5733256"/>
            <a:ext cx="5976664" cy="576064"/>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000000"/>
                </a:solidFill>
              </a:rPr>
              <a:t>USGS+FSW adapt to both uphill and downhill trips</a:t>
            </a:r>
            <a:endParaRPr lang="en-US" dirty="0">
              <a:solidFill>
                <a:srgbClr val="000000"/>
              </a:solidFill>
            </a:endParaRPr>
          </a:p>
        </p:txBody>
      </p:sp>
      <p:sp>
        <p:nvSpPr>
          <p:cNvPr id="10" name="Rounded Rectangle 9"/>
          <p:cNvSpPr/>
          <p:nvPr/>
        </p:nvSpPr>
        <p:spPr>
          <a:xfrm>
            <a:off x="5658907" y="3904296"/>
            <a:ext cx="1441450" cy="1729007"/>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2774947" y="3416300"/>
            <a:ext cx="893628" cy="2217003"/>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774946" y="1975668"/>
            <a:ext cx="3966451" cy="108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0"/>
              </a:spcBef>
            </a:pPr>
            <a:endParaRPr lang="en-US" sz="2800" dirty="0" smtClean="0">
              <a:solidFill>
                <a:schemeClr val="tx1"/>
              </a:solidFill>
            </a:endParaRPr>
          </a:p>
          <a:p>
            <a:pPr>
              <a:spcBef>
                <a:spcPct val="0"/>
              </a:spcBef>
            </a:pPr>
            <a:r>
              <a:rPr lang="en-US" sz="2800" dirty="0" smtClean="0">
                <a:solidFill>
                  <a:schemeClr val="tx1"/>
                </a:solidFill>
              </a:rPr>
              <a:t>TAB overestimates calorie in downhill trips</a:t>
            </a:r>
            <a:endParaRPr lang="en-US" sz="2800" dirty="0">
              <a:solidFill>
                <a:schemeClr val="tx1"/>
              </a:solidFill>
            </a:endParaRPr>
          </a:p>
          <a:p>
            <a:pPr algn="ctr"/>
            <a:endParaRPr lang="en-US" sz="2800" dirty="0">
              <a:solidFill>
                <a:schemeClr val="tx1"/>
              </a:solidFill>
            </a:endParaRPr>
          </a:p>
        </p:txBody>
      </p:sp>
    </p:spTree>
    <p:extLst>
      <p:ext uri="{BB962C8B-B14F-4D97-AF65-F5344CB8AC3E}">
        <p14:creationId xmlns:p14="http://schemas.microsoft.com/office/powerpoint/2010/main" val="4212694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Route: St. Martin Dr. </a:t>
            </a:r>
          </a:p>
        </p:txBody>
      </p:sp>
      <p:sp>
        <p:nvSpPr>
          <p:cNvPr id="26627" name="Content Placeholder 2"/>
          <p:cNvSpPr>
            <a:spLocks noGrp="1"/>
          </p:cNvSpPr>
          <p:nvPr>
            <p:ph idx="1"/>
          </p:nvPr>
        </p:nvSpPr>
        <p:spPr>
          <a:xfrm>
            <a:off x="3492500" y="1600200"/>
            <a:ext cx="4689475" cy="4525963"/>
          </a:xfrm>
        </p:spPr>
        <p:txBody>
          <a:bodyPr/>
          <a:lstStyle/>
          <a:p>
            <a:r>
              <a:rPr lang="en-US" sz="2800" dirty="0" smtClean="0"/>
              <a:t>A winding road along with a river valley</a:t>
            </a:r>
          </a:p>
          <a:p>
            <a:r>
              <a:rPr lang="en-US" sz="2800" dirty="0" smtClean="0"/>
              <a:t>The elevation difference between two sides of the road can be 10 meters</a:t>
            </a:r>
          </a:p>
          <a:p>
            <a:r>
              <a:rPr lang="en-US" sz="2800" dirty="0" smtClean="0"/>
              <a:t>11 trips across 8 bikers </a:t>
            </a:r>
          </a:p>
        </p:txBody>
      </p:sp>
      <p:sp>
        <p:nvSpPr>
          <p:cNvPr id="26628"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AC9DF3-A2FC-4A8B-8904-0673D9FC6C8B}" type="slidenum">
              <a:rPr lang="es-ES" smtClean="0"/>
              <a:pPr eaLnBrk="1" hangingPunct="1"/>
              <a:t>57</a:t>
            </a:fld>
            <a:endParaRPr lang="es-ES" smtClean="0"/>
          </a:p>
        </p:txBody>
      </p:sp>
      <p:grpSp>
        <p:nvGrpSpPr>
          <p:cNvPr id="26629" name="Group 4"/>
          <p:cNvGrpSpPr>
            <a:grpSpLocks/>
          </p:cNvGrpSpPr>
          <p:nvPr/>
        </p:nvGrpSpPr>
        <p:grpSpPr bwMode="auto">
          <a:xfrm>
            <a:off x="1222375" y="1619250"/>
            <a:ext cx="2054225" cy="4059238"/>
            <a:chOff x="467544" y="1618541"/>
            <a:chExt cx="2053590" cy="4060507"/>
          </a:xfrm>
        </p:grpSpPr>
        <p:pic>
          <p:nvPicPr>
            <p:cNvPr id="266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618541"/>
              <a:ext cx="2053590" cy="406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1372139" y="1747169"/>
              <a:ext cx="752242" cy="3769903"/>
            </a:xfrm>
            <a:custGeom>
              <a:avLst/>
              <a:gdLst>
                <a:gd name="connsiteX0" fmla="*/ 345746 w 752262"/>
                <a:gd name="connsiteY0" fmla="*/ 0 h 3769360"/>
                <a:gd name="connsiteX1" fmla="*/ 284786 w 752262"/>
                <a:gd name="connsiteY1" fmla="*/ 193040 h 3769360"/>
                <a:gd name="connsiteX2" fmla="*/ 315266 w 752262"/>
                <a:gd name="connsiteY2" fmla="*/ 355600 h 3769360"/>
                <a:gd name="connsiteX3" fmla="*/ 487986 w 752262"/>
                <a:gd name="connsiteY3" fmla="*/ 447040 h 3769360"/>
                <a:gd name="connsiteX4" fmla="*/ 640386 w 752262"/>
                <a:gd name="connsiteY4" fmla="*/ 528320 h 3769360"/>
                <a:gd name="connsiteX5" fmla="*/ 752146 w 752262"/>
                <a:gd name="connsiteY5" fmla="*/ 629920 h 3769360"/>
                <a:gd name="connsiteX6" fmla="*/ 620066 w 752262"/>
                <a:gd name="connsiteY6" fmla="*/ 812800 h 3769360"/>
                <a:gd name="connsiteX7" fmla="*/ 589586 w 752262"/>
                <a:gd name="connsiteY7" fmla="*/ 883920 h 3769360"/>
                <a:gd name="connsiteX8" fmla="*/ 599746 w 752262"/>
                <a:gd name="connsiteY8" fmla="*/ 1107440 h 3769360"/>
                <a:gd name="connsiteX9" fmla="*/ 589586 w 752262"/>
                <a:gd name="connsiteY9" fmla="*/ 1198880 h 3769360"/>
                <a:gd name="connsiteX10" fmla="*/ 112066 w 752262"/>
                <a:gd name="connsiteY10" fmla="*/ 1645920 h 3769360"/>
                <a:gd name="connsiteX11" fmla="*/ 40946 w 752262"/>
                <a:gd name="connsiteY11" fmla="*/ 1788160 h 3769360"/>
                <a:gd name="connsiteX12" fmla="*/ 306 w 752262"/>
                <a:gd name="connsiteY12" fmla="*/ 1889760 h 3769360"/>
                <a:gd name="connsiteX13" fmla="*/ 61266 w 752262"/>
                <a:gd name="connsiteY13" fmla="*/ 1971040 h 3769360"/>
                <a:gd name="connsiteX14" fmla="*/ 315266 w 752262"/>
                <a:gd name="connsiteY14" fmla="*/ 1981200 h 3769360"/>
                <a:gd name="connsiteX15" fmla="*/ 396546 w 752262"/>
                <a:gd name="connsiteY15" fmla="*/ 1991360 h 3769360"/>
                <a:gd name="connsiteX16" fmla="*/ 447346 w 752262"/>
                <a:gd name="connsiteY16" fmla="*/ 2042160 h 3769360"/>
                <a:gd name="connsiteX17" fmla="*/ 447346 w 752262"/>
                <a:gd name="connsiteY17" fmla="*/ 2103120 h 3769360"/>
                <a:gd name="connsiteX18" fmla="*/ 254306 w 752262"/>
                <a:gd name="connsiteY18" fmla="*/ 2214880 h 3769360"/>
                <a:gd name="connsiteX19" fmla="*/ 193346 w 752262"/>
                <a:gd name="connsiteY19" fmla="*/ 2377440 h 3769360"/>
                <a:gd name="connsiteX20" fmla="*/ 162866 w 752262"/>
                <a:gd name="connsiteY20" fmla="*/ 2611120 h 3769360"/>
                <a:gd name="connsiteX21" fmla="*/ 254306 w 752262"/>
                <a:gd name="connsiteY21" fmla="*/ 2794000 h 3769360"/>
                <a:gd name="connsiteX22" fmla="*/ 396546 w 752262"/>
                <a:gd name="connsiteY22" fmla="*/ 2834640 h 3769360"/>
                <a:gd name="connsiteX23" fmla="*/ 437186 w 752262"/>
                <a:gd name="connsiteY23" fmla="*/ 2946400 h 3769360"/>
                <a:gd name="connsiteX24" fmla="*/ 437186 w 752262"/>
                <a:gd name="connsiteY24" fmla="*/ 3088640 h 3769360"/>
                <a:gd name="connsiteX25" fmla="*/ 264466 w 752262"/>
                <a:gd name="connsiteY25" fmla="*/ 3403600 h 3769360"/>
                <a:gd name="connsiteX26" fmla="*/ 264466 w 752262"/>
                <a:gd name="connsiteY26" fmla="*/ 3566160 h 3769360"/>
                <a:gd name="connsiteX27" fmla="*/ 305106 w 752262"/>
                <a:gd name="connsiteY27" fmla="*/ 3769360 h 3769360"/>
                <a:gd name="connsiteX28" fmla="*/ 305106 w 752262"/>
                <a:gd name="connsiteY28" fmla="*/ 3769360 h 37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2262" h="3769360">
                  <a:moveTo>
                    <a:pt x="345746" y="0"/>
                  </a:moveTo>
                  <a:cubicBezTo>
                    <a:pt x="317806" y="66886"/>
                    <a:pt x="289866" y="133773"/>
                    <a:pt x="284786" y="193040"/>
                  </a:cubicBezTo>
                  <a:cubicBezTo>
                    <a:pt x="279706" y="252307"/>
                    <a:pt x="281399" y="313267"/>
                    <a:pt x="315266" y="355600"/>
                  </a:cubicBezTo>
                  <a:cubicBezTo>
                    <a:pt x="349133" y="397933"/>
                    <a:pt x="487986" y="447040"/>
                    <a:pt x="487986" y="447040"/>
                  </a:cubicBezTo>
                  <a:cubicBezTo>
                    <a:pt x="542173" y="475827"/>
                    <a:pt x="596359" y="497840"/>
                    <a:pt x="640386" y="528320"/>
                  </a:cubicBezTo>
                  <a:cubicBezTo>
                    <a:pt x="684413" y="558800"/>
                    <a:pt x="755533" y="582507"/>
                    <a:pt x="752146" y="629920"/>
                  </a:cubicBezTo>
                  <a:cubicBezTo>
                    <a:pt x="748759" y="677333"/>
                    <a:pt x="647159" y="770467"/>
                    <a:pt x="620066" y="812800"/>
                  </a:cubicBezTo>
                  <a:cubicBezTo>
                    <a:pt x="592973" y="855133"/>
                    <a:pt x="592973" y="834813"/>
                    <a:pt x="589586" y="883920"/>
                  </a:cubicBezTo>
                  <a:cubicBezTo>
                    <a:pt x="586199" y="933027"/>
                    <a:pt x="599746" y="1054947"/>
                    <a:pt x="599746" y="1107440"/>
                  </a:cubicBezTo>
                  <a:cubicBezTo>
                    <a:pt x="599746" y="1159933"/>
                    <a:pt x="670866" y="1109133"/>
                    <a:pt x="589586" y="1198880"/>
                  </a:cubicBezTo>
                  <a:cubicBezTo>
                    <a:pt x="508306" y="1288627"/>
                    <a:pt x="203506" y="1547707"/>
                    <a:pt x="112066" y="1645920"/>
                  </a:cubicBezTo>
                  <a:cubicBezTo>
                    <a:pt x="20626" y="1744133"/>
                    <a:pt x="59573" y="1747520"/>
                    <a:pt x="40946" y="1788160"/>
                  </a:cubicBezTo>
                  <a:cubicBezTo>
                    <a:pt x="22319" y="1828800"/>
                    <a:pt x="-3081" y="1859280"/>
                    <a:pt x="306" y="1889760"/>
                  </a:cubicBezTo>
                  <a:cubicBezTo>
                    <a:pt x="3693" y="1920240"/>
                    <a:pt x="8773" y="1955800"/>
                    <a:pt x="61266" y="1971040"/>
                  </a:cubicBezTo>
                  <a:cubicBezTo>
                    <a:pt x="113759" y="1986280"/>
                    <a:pt x="259386" y="1977813"/>
                    <a:pt x="315266" y="1981200"/>
                  </a:cubicBezTo>
                  <a:cubicBezTo>
                    <a:pt x="371146" y="1984587"/>
                    <a:pt x="374533" y="1981200"/>
                    <a:pt x="396546" y="1991360"/>
                  </a:cubicBezTo>
                  <a:cubicBezTo>
                    <a:pt x="418559" y="2001520"/>
                    <a:pt x="438879" y="2023533"/>
                    <a:pt x="447346" y="2042160"/>
                  </a:cubicBezTo>
                  <a:cubicBezTo>
                    <a:pt x="455813" y="2060787"/>
                    <a:pt x="479519" y="2074333"/>
                    <a:pt x="447346" y="2103120"/>
                  </a:cubicBezTo>
                  <a:cubicBezTo>
                    <a:pt x="415173" y="2131907"/>
                    <a:pt x="296639" y="2169160"/>
                    <a:pt x="254306" y="2214880"/>
                  </a:cubicBezTo>
                  <a:cubicBezTo>
                    <a:pt x="211973" y="2260600"/>
                    <a:pt x="208586" y="2311400"/>
                    <a:pt x="193346" y="2377440"/>
                  </a:cubicBezTo>
                  <a:cubicBezTo>
                    <a:pt x="178106" y="2443480"/>
                    <a:pt x="152706" y="2541693"/>
                    <a:pt x="162866" y="2611120"/>
                  </a:cubicBezTo>
                  <a:cubicBezTo>
                    <a:pt x="173026" y="2680547"/>
                    <a:pt x="215359" y="2756747"/>
                    <a:pt x="254306" y="2794000"/>
                  </a:cubicBezTo>
                  <a:cubicBezTo>
                    <a:pt x="293253" y="2831253"/>
                    <a:pt x="366066" y="2809240"/>
                    <a:pt x="396546" y="2834640"/>
                  </a:cubicBezTo>
                  <a:cubicBezTo>
                    <a:pt x="427026" y="2860040"/>
                    <a:pt x="430413" y="2904067"/>
                    <a:pt x="437186" y="2946400"/>
                  </a:cubicBezTo>
                  <a:cubicBezTo>
                    <a:pt x="443959" y="2988733"/>
                    <a:pt x="465973" y="3012440"/>
                    <a:pt x="437186" y="3088640"/>
                  </a:cubicBezTo>
                  <a:cubicBezTo>
                    <a:pt x="408399" y="3164840"/>
                    <a:pt x="293253" y="3324013"/>
                    <a:pt x="264466" y="3403600"/>
                  </a:cubicBezTo>
                  <a:cubicBezTo>
                    <a:pt x="235679" y="3483187"/>
                    <a:pt x="257693" y="3505200"/>
                    <a:pt x="264466" y="3566160"/>
                  </a:cubicBezTo>
                  <a:cubicBezTo>
                    <a:pt x="271239" y="3627120"/>
                    <a:pt x="305106" y="3769360"/>
                    <a:pt x="305106" y="3769360"/>
                  </a:cubicBezTo>
                  <a:lnTo>
                    <a:pt x="305106" y="3769360"/>
                  </a:lnTo>
                </a:path>
              </a:pathLst>
            </a:custGeom>
            <a:ln>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grpSp>
      <p:graphicFrame>
        <p:nvGraphicFramePr>
          <p:cNvPr id="10" name="Diagram 9"/>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359835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Route: St. Martin Dr. </a:t>
            </a:r>
          </a:p>
        </p:txBody>
      </p:sp>
      <p:sp>
        <p:nvSpPr>
          <p:cNvPr id="27652"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7B69CA-CFC5-456F-A385-6F92FDD143B6}" type="slidenum">
              <a:rPr lang="es-ES" smtClean="0"/>
              <a:pPr eaLnBrk="1" hangingPunct="1"/>
              <a:t>58</a:t>
            </a:fld>
            <a:endParaRPr lang="es-ES" smtClean="0"/>
          </a:p>
        </p:txBody>
      </p:sp>
      <p:pic>
        <p:nvPicPr>
          <p:cNvPr id="2765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1543020"/>
            <a:ext cx="5452110" cy="40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Horizontal Scroll 6"/>
          <p:cNvSpPr/>
          <p:nvPr/>
        </p:nvSpPr>
        <p:spPr>
          <a:xfrm>
            <a:off x="1187624" y="5733256"/>
            <a:ext cx="6336704" cy="576064"/>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000000"/>
                </a:solidFill>
              </a:rPr>
              <a:t>Fitting method eliminates most of the errors in this situation</a:t>
            </a:r>
            <a:endParaRPr lang="en-US" dirty="0">
              <a:solidFill>
                <a:srgbClr val="000000"/>
              </a:solidFill>
            </a:endParaRPr>
          </a:p>
        </p:txBody>
      </p:sp>
      <p:sp>
        <p:nvSpPr>
          <p:cNvPr id="9" name="Rounded Rectangle 8"/>
          <p:cNvSpPr/>
          <p:nvPr/>
        </p:nvSpPr>
        <p:spPr>
          <a:xfrm>
            <a:off x="4186800" y="1417638"/>
            <a:ext cx="1441450" cy="4315618"/>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42452" y="1865908"/>
            <a:ext cx="3163752" cy="987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The </a:t>
            </a:r>
            <a:r>
              <a:rPr lang="en-US" sz="2000" dirty="0">
                <a:solidFill>
                  <a:schemeClr val="tx1"/>
                </a:solidFill>
              </a:rPr>
              <a:t>surrounding terrain of the route is complicated and</a:t>
            </a:r>
          </a:p>
          <a:p>
            <a:r>
              <a:rPr lang="en-US" sz="2000" dirty="0">
                <a:solidFill>
                  <a:schemeClr val="tx1"/>
                </a:solidFill>
              </a:rPr>
              <a:t>always </a:t>
            </a:r>
            <a:r>
              <a:rPr lang="en-US" sz="2000" dirty="0" smtClean="0">
                <a:solidFill>
                  <a:schemeClr val="tx1"/>
                </a:solidFill>
              </a:rPr>
              <a:t>changing</a:t>
            </a:r>
            <a:endParaRPr lang="en-US" sz="2000" dirty="0">
              <a:solidFill>
                <a:schemeClr val="tx1"/>
              </a:solidFill>
            </a:endParaRPr>
          </a:p>
        </p:txBody>
      </p:sp>
      <p:cxnSp>
        <p:nvCxnSpPr>
          <p:cNvPr id="3" name="Straight Arrow Connector 2"/>
          <p:cNvCxnSpPr/>
          <p:nvPr/>
        </p:nvCxnSpPr>
        <p:spPr>
          <a:xfrm flipV="1">
            <a:off x="4703300" y="2477426"/>
            <a:ext cx="1239152" cy="548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696559" y="3402540"/>
            <a:ext cx="434597" cy="1014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54701" y="2175108"/>
            <a:ext cx="3163752" cy="987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Bikers ride both uphill and downhill on this route</a:t>
            </a:r>
            <a:endParaRPr lang="en-US" sz="2000" dirty="0">
              <a:solidFill>
                <a:schemeClr val="tx1"/>
              </a:solidFill>
            </a:endParaRPr>
          </a:p>
        </p:txBody>
      </p:sp>
      <p:sp>
        <p:nvSpPr>
          <p:cNvPr id="15" name="Rounded Rectangle 14"/>
          <p:cNvSpPr/>
          <p:nvPr/>
        </p:nvSpPr>
        <p:spPr>
          <a:xfrm>
            <a:off x="2884691" y="4108135"/>
            <a:ext cx="595751" cy="1625121"/>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72222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1"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2740" y="1723231"/>
            <a:ext cx="40386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Title 1"/>
          <p:cNvSpPr>
            <a:spLocks noGrp="1"/>
          </p:cNvSpPr>
          <p:nvPr>
            <p:ph type="title"/>
          </p:nvPr>
        </p:nvSpPr>
        <p:spPr/>
        <p:txBody>
          <a:bodyPr/>
          <a:lstStyle/>
          <a:p>
            <a:r>
              <a:rPr lang="en-US" smtClean="0"/>
              <a:t>Route: Wyman Park</a:t>
            </a:r>
          </a:p>
        </p:txBody>
      </p:sp>
      <p:sp>
        <p:nvSpPr>
          <p:cNvPr id="28675"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lgn="ctr"/>
            <a:endParaRPr lang="en-US" sz="1400" dirty="0" smtClean="0"/>
          </a:p>
          <a:p>
            <a:endParaRPr lang="en-US" dirty="0" smtClean="0"/>
          </a:p>
          <a:p>
            <a:endParaRPr lang="en-US" dirty="0" smtClean="0"/>
          </a:p>
          <a:p>
            <a:pPr algn="ctr"/>
            <a:r>
              <a:rPr lang="en-US" sz="2400" dirty="0" smtClean="0"/>
              <a:t>Cross two bridges: 140, and 67 meters long</a:t>
            </a:r>
          </a:p>
          <a:p>
            <a:endParaRPr lang="en-US" dirty="0" smtClean="0"/>
          </a:p>
        </p:txBody>
      </p:sp>
      <p:sp>
        <p:nvSpPr>
          <p:cNvPr id="28676"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ABD307-E196-4066-9C9C-CC87CD672B9A}" type="slidenum">
              <a:rPr lang="es-ES" smtClean="0"/>
              <a:pPr eaLnBrk="1" hangingPunct="1"/>
              <a:t>59</a:t>
            </a:fld>
            <a:endParaRPr lang="es-ES" smtClean="0"/>
          </a:p>
        </p:txBody>
      </p:sp>
      <p:grpSp>
        <p:nvGrpSpPr>
          <p:cNvPr id="28677" name="Group 5"/>
          <p:cNvGrpSpPr>
            <a:grpSpLocks noChangeAspect="1"/>
          </p:cNvGrpSpPr>
          <p:nvPr/>
        </p:nvGrpSpPr>
        <p:grpSpPr bwMode="auto">
          <a:xfrm>
            <a:off x="971600" y="1844824"/>
            <a:ext cx="3170229" cy="2700005"/>
            <a:chOff x="1763688" y="1484784"/>
            <a:chExt cx="5537835" cy="4291965"/>
          </a:xfrm>
        </p:grpSpPr>
        <p:pic>
          <p:nvPicPr>
            <p:cNvPr id="2868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688" y="1484784"/>
              <a:ext cx="5537835" cy="42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3742797" y="2215568"/>
              <a:ext cx="3134777" cy="2446457"/>
            </a:xfrm>
            <a:custGeom>
              <a:avLst/>
              <a:gdLst>
                <a:gd name="connsiteX0" fmla="*/ 3134738 w 3134738"/>
                <a:gd name="connsiteY0" fmla="*/ 0 h 2446878"/>
                <a:gd name="connsiteX1" fmla="*/ 2657218 w 3134738"/>
                <a:gd name="connsiteY1" fmla="*/ 274320 h 2446878"/>
                <a:gd name="connsiteX2" fmla="*/ 2545458 w 3134738"/>
                <a:gd name="connsiteY2" fmla="*/ 365760 h 2446878"/>
                <a:gd name="connsiteX3" fmla="*/ 2504818 w 3134738"/>
                <a:gd name="connsiteY3" fmla="*/ 457200 h 2446878"/>
                <a:gd name="connsiteX4" fmla="*/ 2535298 w 3134738"/>
                <a:gd name="connsiteY4" fmla="*/ 629920 h 2446878"/>
                <a:gd name="connsiteX5" fmla="*/ 2504818 w 3134738"/>
                <a:gd name="connsiteY5" fmla="*/ 782320 h 2446878"/>
                <a:gd name="connsiteX6" fmla="*/ 2464178 w 3134738"/>
                <a:gd name="connsiteY6" fmla="*/ 873760 h 2446878"/>
                <a:gd name="connsiteX7" fmla="*/ 2281298 w 3134738"/>
                <a:gd name="connsiteY7" fmla="*/ 975360 h 2446878"/>
                <a:gd name="connsiteX8" fmla="*/ 2139058 w 3134738"/>
                <a:gd name="connsiteY8" fmla="*/ 1056640 h 2446878"/>
                <a:gd name="connsiteX9" fmla="*/ 2108578 w 3134738"/>
                <a:gd name="connsiteY9" fmla="*/ 1158240 h 2446878"/>
                <a:gd name="connsiteX10" fmla="*/ 2078098 w 3134738"/>
                <a:gd name="connsiteY10" fmla="*/ 1351280 h 2446878"/>
                <a:gd name="connsiteX11" fmla="*/ 2037458 w 3134738"/>
                <a:gd name="connsiteY11" fmla="*/ 1503680 h 2446878"/>
                <a:gd name="connsiteX12" fmla="*/ 1986658 w 3134738"/>
                <a:gd name="connsiteY12" fmla="*/ 1534160 h 2446878"/>
                <a:gd name="connsiteX13" fmla="*/ 1813938 w 3134738"/>
                <a:gd name="connsiteY13" fmla="*/ 1554480 h 2446878"/>
                <a:gd name="connsiteX14" fmla="*/ 1539618 w 3134738"/>
                <a:gd name="connsiteY14" fmla="*/ 1615440 h 2446878"/>
                <a:gd name="connsiteX15" fmla="*/ 1356738 w 3134738"/>
                <a:gd name="connsiteY15" fmla="*/ 1696720 h 2446878"/>
                <a:gd name="connsiteX16" fmla="*/ 1224658 w 3134738"/>
                <a:gd name="connsiteY16" fmla="*/ 1838960 h 2446878"/>
                <a:gd name="connsiteX17" fmla="*/ 1072258 w 3134738"/>
                <a:gd name="connsiteY17" fmla="*/ 2032000 h 2446878"/>
                <a:gd name="connsiteX18" fmla="*/ 930018 w 3134738"/>
                <a:gd name="connsiteY18" fmla="*/ 2001520 h 2446878"/>
                <a:gd name="connsiteX19" fmla="*/ 747138 w 3134738"/>
                <a:gd name="connsiteY19" fmla="*/ 1940560 h 2446878"/>
                <a:gd name="connsiteX20" fmla="*/ 604898 w 3134738"/>
                <a:gd name="connsiteY20" fmla="*/ 1930400 h 2446878"/>
                <a:gd name="connsiteX21" fmla="*/ 56258 w 3134738"/>
                <a:gd name="connsiteY21" fmla="*/ 2174240 h 2446878"/>
                <a:gd name="connsiteX22" fmla="*/ 15618 w 3134738"/>
                <a:gd name="connsiteY22" fmla="*/ 2428240 h 2446878"/>
                <a:gd name="connsiteX23" fmla="*/ 35938 w 3134738"/>
                <a:gd name="connsiteY23" fmla="*/ 2407920 h 24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4738" h="2446878">
                  <a:moveTo>
                    <a:pt x="3134738" y="0"/>
                  </a:moveTo>
                  <a:cubicBezTo>
                    <a:pt x="2945084" y="106680"/>
                    <a:pt x="2755431" y="213360"/>
                    <a:pt x="2657218" y="274320"/>
                  </a:cubicBezTo>
                  <a:cubicBezTo>
                    <a:pt x="2559005" y="335280"/>
                    <a:pt x="2570858" y="335280"/>
                    <a:pt x="2545458" y="365760"/>
                  </a:cubicBezTo>
                  <a:cubicBezTo>
                    <a:pt x="2520058" y="396240"/>
                    <a:pt x="2506511" y="413173"/>
                    <a:pt x="2504818" y="457200"/>
                  </a:cubicBezTo>
                  <a:cubicBezTo>
                    <a:pt x="2503125" y="501227"/>
                    <a:pt x="2535298" y="575733"/>
                    <a:pt x="2535298" y="629920"/>
                  </a:cubicBezTo>
                  <a:cubicBezTo>
                    <a:pt x="2535298" y="684107"/>
                    <a:pt x="2516671" y="741680"/>
                    <a:pt x="2504818" y="782320"/>
                  </a:cubicBezTo>
                  <a:cubicBezTo>
                    <a:pt x="2492965" y="822960"/>
                    <a:pt x="2501431" y="841587"/>
                    <a:pt x="2464178" y="873760"/>
                  </a:cubicBezTo>
                  <a:cubicBezTo>
                    <a:pt x="2426925" y="905933"/>
                    <a:pt x="2281298" y="975360"/>
                    <a:pt x="2281298" y="975360"/>
                  </a:cubicBezTo>
                  <a:cubicBezTo>
                    <a:pt x="2227111" y="1005840"/>
                    <a:pt x="2167845" y="1026160"/>
                    <a:pt x="2139058" y="1056640"/>
                  </a:cubicBezTo>
                  <a:cubicBezTo>
                    <a:pt x="2110271" y="1087120"/>
                    <a:pt x="2118738" y="1109133"/>
                    <a:pt x="2108578" y="1158240"/>
                  </a:cubicBezTo>
                  <a:cubicBezTo>
                    <a:pt x="2098418" y="1207347"/>
                    <a:pt x="2089951" y="1293707"/>
                    <a:pt x="2078098" y="1351280"/>
                  </a:cubicBezTo>
                  <a:cubicBezTo>
                    <a:pt x="2066245" y="1408853"/>
                    <a:pt x="2052698" y="1473200"/>
                    <a:pt x="2037458" y="1503680"/>
                  </a:cubicBezTo>
                  <a:cubicBezTo>
                    <a:pt x="2022218" y="1534160"/>
                    <a:pt x="2023911" y="1525693"/>
                    <a:pt x="1986658" y="1534160"/>
                  </a:cubicBezTo>
                  <a:cubicBezTo>
                    <a:pt x="1949405" y="1542627"/>
                    <a:pt x="1888445" y="1540933"/>
                    <a:pt x="1813938" y="1554480"/>
                  </a:cubicBezTo>
                  <a:cubicBezTo>
                    <a:pt x="1739431" y="1568027"/>
                    <a:pt x="1615818" y="1591733"/>
                    <a:pt x="1539618" y="1615440"/>
                  </a:cubicBezTo>
                  <a:cubicBezTo>
                    <a:pt x="1463418" y="1639147"/>
                    <a:pt x="1409231" y="1659467"/>
                    <a:pt x="1356738" y="1696720"/>
                  </a:cubicBezTo>
                  <a:cubicBezTo>
                    <a:pt x="1304245" y="1733973"/>
                    <a:pt x="1272071" y="1783080"/>
                    <a:pt x="1224658" y="1838960"/>
                  </a:cubicBezTo>
                  <a:cubicBezTo>
                    <a:pt x="1177245" y="1894840"/>
                    <a:pt x="1121365" y="2004907"/>
                    <a:pt x="1072258" y="2032000"/>
                  </a:cubicBezTo>
                  <a:cubicBezTo>
                    <a:pt x="1023151" y="2059093"/>
                    <a:pt x="984205" y="2016760"/>
                    <a:pt x="930018" y="2001520"/>
                  </a:cubicBezTo>
                  <a:cubicBezTo>
                    <a:pt x="875831" y="1986280"/>
                    <a:pt x="801325" y="1952413"/>
                    <a:pt x="747138" y="1940560"/>
                  </a:cubicBezTo>
                  <a:cubicBezTo>
                    <a:pt x="692951" y="1928707"/>
                    <a:pt x="720045" y="1891453"/>
                    <a:pt x="604898" y="1930400"/>
                  </a:cubicBezTo>
                  <a:cubicBezTo>
                    <a:pt x="489751" y="1969347"/>
                    <a:pt x="154471" y="2091267"/>
                    <a:pt x="56258" y="2174240"/>
                  </a:cubicBezTo>
                  <a:cubicBezTo>
                    <a:pt x="-41955" y="2257213"/>
                    <a:pt x="19005" y="2389293"/>
                    <a:pt x="15618" y="2428240"/>
                  </a:cubicBezTo>
                  <a:cubicBezTo>
                    <a:pt x="12231" y="2467187"/>
                    <a:pt x="24084" y="2437553"/>
                    <a:pt x="35938" y="2407920"/>
                  </a:cubicBezTo>
                </a:path>
              </a:pathLst>
            </a:custGeom>
            <a:ln>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grpSp>
      <p:sp>
        <p:nvSpPr>
          <p:cNvPr id="7" name="6-Point Star 6"/>
          <p:cNvSpPr/>
          <p:nvPr/>
        </p:nvSpPr>
        <p:spPr>
          <a:xfrm>
            <a:off x="2627784" y="3411066"/>
            <a:ext cx="216024" cy="233958"/>
          </a:xfrm>
          <a:prstGeom prst="star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2" name="6-Point Star 11"/>
          <p:cNvSpPr/>
          <p:nvPr/>
        </p:nvSpPr>
        <p:spPr>
          <a:xfrm>
            <a:off x="3419872" y="2780928"/>
            <a:ext cx="216024" cy="233958"/>
          </a:xfrm>
          <a:prstGeom prst="star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aphicFrame>
        <p:nvGraphicFramePr>
          <p:cNvPr id="14" name="Diagram 13"/>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6-Point Star 12"/>
          <p:cNvSpPr/>
          <p:nvPr/>
        </p:nvSpPr>
        <p:spPr>
          <a:xfrm>
            <a:off x="5220072" y="4437112"/>
            <a:ext cx="216024" cy="233958"/>
          </a:xfrm>
          <a:prstGeom prst="star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5" name="6-Point Star 14"/>
          <p:cNvSpPr/>
          <p:nvPr/>
        </p:nvSpPr>
        <p:spPr>
          <a:xfrm>
            <a:off x="7884368" y="4419178"/>
            <a:ext cx="216024" cy="233958"/>
          </a:xfrm>
          <a:prstGeom prst="star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0269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BASN Features</a:t>
            </a:r>
            <a:endParaRPr lang="en-US" dirty="0"/>
          </a:p>
        </p:txBody>
      </p:sp>
      <p:sp>
        <p:nvSpPr>
          <p:cNvPr id="3" name="Content Placeholder 2"/>
          <p:cNvSpPr>
            <a:spLocks noGrp="1"/>
          </p:cNvSpPr>
          <p:nvPr>
            <p:ph idx="1"/>
          </p:nvPr>
        </p:nvSpPr>
        <p:spPr>
          <a:xfrm>
            <a:off x="457200" y="1417638"/>
            <a:ext cx="8229600" cy="5037720"/>
          </a:xfrm>
        </p:spPr>
        <p:txBody>
          <a:bodyPr>
            <a:normAutofit fontScale="92500" lnSpcReduction="20000"/>
          </a:bodyPr>
          <a:lstStyle/>
          <a:p>
            <a:r>
              <a:rPr lang="en-US" b="1" dirty="0" smtClean="0"/>
              <a:t>Extremely Noninvasive</a:t>
            </a:r>
          </a:p>
          <a:p>
            <a:pPr lvl="1"/>
            <a:r>
              <a:rPr lang="en-US" dirty="0" smtClean="0"/>
              <a:t>Social acceptance</a:t>
            </a:r>
          </a:p>
          <a:p>
            <a:r>
              <a:rPr lang="en-US" b="1" dirty="0" smtClean="0"/>
              <a:t>Tiny in Size</a:t>
            </a:r>
          </a:p>
          <a:p>
            <a:pPr lvl="1"/>
            <a:r>
              <a:rPr lang="en-US" dirty="0" smtClean="0"/>
              <a:t>Smaller battery, Constraint resource, Tradeoffs between energy and fidelity</a:t>
            </a:r>
          </a:p>
          <a:p>
            <a:r>
              <a:rPr lang="en-US" b="1" dirty="0" smtClean="0"/>
              <a:t>Packaging and placement</a:t>
            </a:r>
          </a:p>
          <a:p>
            <a:pPr lvl="1"/>
            <a:r>
              <a:rPr lang="en-US" dirty="0" smtClean="0"/>
              <a:t>Neither prominent nor uncomfortable</a:t>
            </a:r>
          </a:p>
          <a:p>
            <a:r>
              <a:rPr lang="en-US" b="1" dirty="0" smtClean="0"/>
              <a:t>Amortize nonrecurring costs</a:t>
            </a:r>
          </a:p>
          <a:p>
            <a:pPr lvl="1"/>
            <a:r>
              <a:rPr lang="en-US" dirty="0" smtClean="0"/>
              <a:t>Either significant volume in a single app or aggregate volume across apps</a:t>
            </a:r>
          </a:p>
          <a:p>
            <a:r>
              <a:rPr lang="en-US" b="1" dirty="0" smtClean="0"/>
              <a:t>Emphasis on “value to user”</a:t>
            </a:r>
          </a:p>
          <a:p>
            <a:pPr lvl="1"/>
            <a:r>
              <a:rPr lang="en-US" dirty="0" smtClean="0"/>
              <a:t>Useful apps that deliver valuable information to users</a:t>
            </a:r>
            <a:endParaRPr lang="en-US" dirty="0"/>
          </a:p>
        </p:txBody>
      </p:sp>
      <p:sp>
        <p:nvSpPr>
          <p:cNvPr id="4" name="Slide Number Placeholder 3"/>
          <p:cNvSpPr>
            <a:spLocks noGrp="1"/>
          </p:cNvSpPr>
          <p:nvPr>
            <p:ph type="sldNum" sz="quarter" idx="12"/>
          </p:nvPr>
        </p:nvSpPr>
        <p:spPr/>
        <p:txBody>
          <a:bodyPr/>
          <a:lstStyle/>
          <a:p>
            <a:fld id="{A9B10FFE-ED00-2243-B7D0-E8B9BA23B261}" type="slidenum">
              <a:rPr lang="en-US" smtClean="0"/>
              <a:t>6</a:t>
            </a:fld>
            <a:endParaRPr lang="en-US"/>
          </a:p>
        </p:txBody>
      </p:sp>
    </p:spTree>
    <p:extLst>
      <p:ext uri="{BB962C8B-B14F-4D97-AF65-F5344CB8AC3E}">
        <p14:creationId xmlns:p14="http://schemas.microsoft.com/office/powerpoint/2010/main" val="26521285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Route: Wyman Park</a:t>
            </a:r>
          </a:p>
        </p:txBody>
      </p:sp>
      <p:sp>
        <p:nvSpPr>
          <p:cNvPr id="29699" name="Content Placeholder 2"/>
          <p:cNvSpPr>
            <a:spLocks noGrp="1"/>
          </p:cNvSpPr>
          <p:nvPr>
            <p:ph idx="1"/>
          </p:nvPr>
        </p:nvSpPr>
        <p:spPr/>
        <p:txBody>
          <a:bodyPr/>
          <a:lstStyle/>
          <a:p>
            <a:endParaRPr lang="en-US" smtClean="0"/>
          </a:p>
          <a:p>
            <a:endParaRPr lang="en-US" smtClean="0"/>
          </a:p>
          <a:p>
            <a:endParaRPr lang="en-US" smtClean="0"/>
          </a:p>
          <a:p>
            <a:endParaRPr lang="en-US" smtClean="0"/>
          </a:p>
          <a:p>
            <a:pPr algn="ctr"/>
            <a:endParaRPr lang="en-US" sz="1400" smtClean="0"/>
          </a:p>
          <a:p>
            <a:endParaRPr lang="en-US" smtClean="0"/>
          </a:p>
          <a:p>
            <a:endParaRPr lang="en-US" smtClean="0"/>
          </a:p>
          <a:p>
            <a:endParaRPr lang="en-US" smtClean="0"/>
          </a:p>
        </p:txBody>
      </p:sp>
      <p:sp>
        <p:nvSpPr>
          <p:cNvPr id="29700"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68ABEE-BD1C-4967-BEE3-E375BAA0059A}" type="slidenum">
              <a:rPr lang="es-ES" smtClean="0"/>
              <a:pPr eaLnBrk="1" hangingPunct="1"/>
              <a:t>60</a:t>
            </a:fld>
            <a:endParaRPr lang="es-ES" smtClean="0"/>
          </a:p>
        </p:txBody>
      </p:sp>
      <p:pic>
        <p:nvPicPr>
          <p:cNvPr id="2970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0313" y="1340768"/>
            <a:ext cx="6005512"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Diagram 13"/>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Horizontal Scroll 6"/>
          <p:cNvSpPr/>
          <p:nvPr/>
        </p:nvSpPr>
        <p:spPr>
          <a:xfrm>
            <a:off x="1043608" y="5805264"/>
            <a:ext cx="6768752" cy="576064"/>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000000"/>
                </a:solidFill>
              </a:rPr>
              <a:t>Smoothing corrects “bridge errors” without adding new errors</a:t>
            </a:r>
            <a:endParaRPr lang="en-US" dirty="0">
              <a:solidFill>
                <a:srgbClr val="000000"/>
              </a:solidFill>
            </a:endParaRPr>
          </a:p>
        </p:txBody>
      </p:sp>
      <p:sp>
        <p:nvSpPr>
          <p:cNvPr id="8" name="Rounded Rectangle 7"/>
          <p:cNvSpPr/>
          <p:nvPr/>
        </p:nvSpPr>
        <p:spPr>
          <a:xfrm>
            <a:off x="4923618" y="1511718"/>
            <a:ext cx="1441450" cy="4315618"/>
          </a:xfrm>
          <a:prstGeom prst="roundRect">
            <a:avLst>
              <a:gd name="adj" fmla="val 656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370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Overall – 70 Trips</a:t>
            </a:r>
          </a:p>
        </p:txBody>
      </p:sp>
      <p:sp>
        <p:nvSpPr>
          <p:cNvPr id="30723" name="Content Placeholder 2"/>
          <p:cNvSpPr>
            <a:spLocks noGrp="1"/>
          </p:cNvSpPr>
          <p:nvPr>
            <p:ph idx="1"/>
          </p:nvPr>
        </p:nvSpPr>
        <p:spPr/>
        <p:txBody>
          <a:bodyPr/>
          <a:lstStyle/>
          <a:p>
            <a:endParaRPr lang="en-US" smtClean="0"/>
          </a:p>
        </p:txBody>
      </p:sp>
      <p:pic>
        <p:nvPicPr>
          <p:cNvPr id="307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412875"/>
            <a:ext cx="6048375"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692275" y="4365625"/>
            <a:ext cx="172720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1692275" y="5013325"/>
            <a:ext cx="554355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1692275" y="1844675"/>
            <a:ext cx="3527425"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1763713" y="4005263"/>
            <a:ext cx="5400675" cy="0"/>
          </a:xfrm>
          <a:prstGeom prst="line">
            <a:avLst/>
          </a:prstGeom>
        </p:spPr>
        <p:style>
          <a:lnRef idx="3">
            <a:schemeClr val="accent1"/>
          </a:lnRef>
          <a:fillRef idx="0">
            <a:schemeClr val="accent1"/>
          </a:fillRef>
          <a:effectRef idx="2">
            <a:schemeClr val="accent1"/>
          </a:effectRef>
          <a:fontRef idx="minor">
            <a:schemeClr val="tx1"/>
          </a:fontRef>
        </p:style>
      </p:cxnSp>
      <p:sp>
        <p:nvSpPr>
          <p:cNvPr id="30729" name="Slide Number Placeholder 2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3116A3-CE1A-4B3A-9AFC-3F397E55B7C9}" type="slidenum">
              <a:rPr lang="es-ES" smtClean="0"/>
              <a:pPr eaLnBrk="1" hangingPunct="1"/>
              <a:t>61</a:t>
            </a:fld>
            <a:endParaRPr lang="es-ES" smtClean="0"/>
          </a:p>
        </p:txBody>
      </p:sp>
      <p:graphicFrame>
        <p:nvGraphicFramePr>
          <p:cNvPr id="11" name="Diagram 10"/>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Horizontal Scroll 12"/>
          <p:cNvSpPr/>
          <p:nvPr/>
        </p:nvSpPr>
        <p:spPr>
          <a:xfrm>
            <a:off x="1043608" y="5805264"/>
            <a:ext cx="6768752" cy="576064"/>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000000"/>
                </a:solidFill>
              </a:rPr>
              <a:t>USGS+FSW achieves the lowest error with lowest variance</a:t>
            </a:r>
            <a:endParaRPr lang="en-US" dirty="0">
              <a:solidFill>
                <a:srgbClr val="000000"/>
              </a:solidFill>
            </a:endParaRPr>
          </a:p>
        </p:txBody>
      </p:sp>
    </p:spTree>
    <p:extLst>
      <p:ext uri="{BB962C8B-B14F-4D97-AF65-F5344CB8AC3E}">
        <p14:creationId xmlns:p14="http://schemas.microsoft.com/office/powerpoint/2010/main" val="3197401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nodeType="afterGroup">
                            <p:stCondLst>
                              <p:cond delay="5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600" smtClean="0"/>
              <a:t>Reducing GPS Power Consumption</a:t>
            </a:r>
          </a:p>
        </p:txBody>
      </p:sp>
      <p:sp>
        <p:nvSpPr>
          <p:cNvPr id="31747" name="Content Placeholder 2"/>
          <p:cNvSpPr>
            <a:spLocks noGrp="1"/>
          </p:cNvSpPr>
          <p:nvPr>
            <p:ph idx="1"/>
          </p:nvPr>
        </p:nvSpPr>
        <p:spPr/>
        <p:txBody>
          <a:bodyPr/>
          <a:lstStyle/>
          <a:p>
            <a:r>
              <a:rPr lang="en-US" sz="2800" dirty="0" smtClean="0"/>
              <a:t>Duty-cycling the GPS receiver (do not sample GPS signal that often)</a:t>
            </a:r>
          </a:p>
        </p:txBody>
      </p:sp>
      <p:pic>
        <p:nvPicPr>
          <p:cNvPr id="3174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7663" y="2611180"/>
            <a:ext cx="5546725"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Box 3"/>
          <p:cNvSpPr txBox="1">
            <a:spLocks noChangeArrowheads="1"/>
          </p:cNvSpPr>
          <p:nvPr/>
        </p:nvSpPr>
        <p:spPr bwMode="auto">
          <a:xfrm>
            <a:off x="1187450" y="5308342"/>
            <a:ext cx="6913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t>*Fang et. al., </a:t>
            </a:r>
            <a:r>
              <a:rPr lang="en-US" sz="1600" dirty="0" err="1"/>
              <a:t>EnAcq</a:t>
            </a:r>
            <a:r>
              <a:rPr lang="en-US" sz="1600" dirty="0"/>
              <a:t>: </a:t>
            </a:r>
            <a:r>
              <a:rPr lang="en-US" sz="1600" i="1" dirty="0"/>
              <a:t>energy-efficient GPS trajectory data acquisition based on improved map matching</a:t>
            </a:r>
            <a:r>
              <a:rPr lang="en-US" sz="1600" dirty="0"/>
              <a:t>. In </a:t>
            </a:r>
            <a:r>
              <a:rPr lang="en-US" sz="1600" i="1" dirty="0"/>
              <a:t>Proc. of GIS ‘11, 2011</a:t>
            </a:r>
          </a:p>
        </p:txBody>
      </p:sp>
      <p:sp>
        <p:nvSpPr>
          <p:cNvPr id="31750" name="TextBox 4"/>
          <p:cNvSpPr txBox="1">
            <a:spLocks noChangeArrowheads="1"/>
          </p:cNvSpPr>
          <p:nvPr/>
        </p:nvSpPr>
        <p:spPr bwMode="auto">
          <a:xfrm>
            <a:off x="5651500" y="2711192"/>
            <a:ext cx="27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cxnSp>
        <p:nvCxnSpPr>
          <p:cNvPr id="7" name="Straight Connector 6"/>
          <p:cNvCxnSpPr/>
          <p:nvPr/>
        </p:nvCxnSpPr>
        <p:spPr>
          <a:xfrm>
            <a:off x="2916238" y="4295517"/>
            <a:ext cx="3743325"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31752" name="Slide Number Placehold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BD8549-C6A4-41FF-90EB-3C75852B5D7A}" type="slidenum">
              <a:rPr lang="es-ES" smtClean="0"/>
              <a:pPr eaLnBrk="1" hangingPunct="1"/>
              <a:t>62</a:t>
            </a:fld>
            <a:endParaRPr lang="es-ES" smtClean="0"/>
          </a:p>
        </p:txBody>
      </p:sp>
      <p:graphicFrame>
        <p:nvGraphicFramePr>
          <p:cNvPr id="11" name="Diagram 10"/>
          <p:cNvGraphicFramePr/>
          <p:nvPr/>
        </p:nvGraphicFramePr>
        <p:xfrm>
          <a:off x="203684" y="6576560"/>
          <a:ext cx="8760804" cy="23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851455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1.11111E-6 -2.96296E-6 L -1.11111E-6 0.11551 " pathEditMode="relative" rAng="0" ptsTypes="AA">
                                      <p:cBhvr>
                                        <p:cTn id="11" dur="1000" fill="hold"/>
                                        <p:tgtEl>
                                          <p:spTgt spid="7"/>
                                        </p:tgtEl>
                                        <p:attrNameLst>
                                          <p:attrName>ppt_x</p:attrName>
                                          <p:attrName>ppt_y</p:attrName>
                                        </p:attrNameLst>
                                      </p:cBhvr>
                                      <p:rCtr x="0"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p:cNvSpPr>
            <a:spLocks noGrp="1" noChangeArrowheads="1"/>
          </p:cNvSpPr>
          <p:nvPr>
            <p:ph type="title"/>
          </p:nvPr>
        </p:nvSpPr>
        <p:spPr/>
        <p:txBody>
          <a:bodyPr/>
          <a:lstStyle/>
          <a:p>
            <a:pPr eaLnBrk="1" hangingPunct="1"/>
            <a:r>
              <a:rPr lang="en-US" dirty="0"/>
              <a:t>P</a:t>
            </a:r>
            <a:r>
              <a:rPr lang="en-US" dirty="0" smtClean="0"/>
              <a:t>ocket </a:t>
            </a:r>
            <a:r>
              <a:rPr lang="en-US" dirty="0"/>
              <a:t>S</a:t>
            </a:r>
            <a:r>
              <a:rPr lang="en-US" dirty="0" smtClean="0"/>
              <a:t>ensing </a:t>
            </a:r>
            <a:r>
              <a:rPr lang="en-US" dirty="0"/>
              <a:t>A</a:t>
            </a:r>
            <a:r>
              <a:rPr lang="en-US" dirty="0" smtClean="0"/>
              <a:t>pproach</a:t>
            </a:r>
          </a:p>
        </p:txBody>
      </p:sp>
      <p:sp>
        <p:nvSpPr>
          <p:cNvPr id="32772"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A5BF42-8CC2-4047-AE50-EEF2B7B6435D}" type="slidenum">
              <a:rPr lang="es-ES" smtClean="0"/>
              <a:pPr eaLnBrk="1" hangingPunct="1"/>
              <a:t>63</a:t>
            </a:fld>
            <a:endParaRPr lang="es-ES" smtClean="0"/>
          </a:p>
        </p:txBody>
      </p:sp>
      <p:pic>
        <p:nvPicPr>
          <p:cNvPr id="5" name="Picture 10" descr="http://meganandtimmy.com/wp-content/uploads/2012/09/bag-cell-phone-pocket-pants-in-lower-sperm-coun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63888" y="2924944"/>
            <a:ext cx="1638300" cy="1484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Flowchart: Alternate Process 2"/>
          <p:cNvSpPr/>
          <p:nvPr/>
        </p:nvSpPr>
        <p:spPr>
          <a:xfrm>
            <a:off x="755576" y="1628800"/>
            <a:ext cx="1296144" cy="79208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GPS</a:t>
            </a:r>
            <a:endParaRPr lang="en-US" dirty="0"/>
          </a:p>
        </p:txBody>
      </p:sp>
      <p:sp>
        <p:nvSpPr>
          <p:cNvPr id="8" name="Flowchart: Alternate Process 7"/>
          <p:cNvSpPr/>
          <p:nvPr/>
        </p:nvSpPr>
        <p:spPr>
          <a:xfrm>
            <a:off x="2627784" y="1628800"/>
            <a:ext cx="2016224" cy="792088"/>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Accelerometer</a:t>
            </a:r>
            <a:endParaRPr lang="en-US" dirty="0"/>
          </a:p>
        </p:txBody>
      </p:sp>
      <p:sp>
        <p:nvSpPr>
          <p:cNvPr id="9" name="Flowchart: Alternate Process 8"/>
          <p:cNvSpPr/>
          <p:nvPr/>
        </p:nvSpPr>
        <p:spPr>
          <a:xfrm>
            <a:off x="5220072" y="1628800"/>
            <a:ext cx="1296144" cy="79208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USGS</a:t>
            </a:r>
            <a:endParaRPr lang="en-US" dirty="0"/>
          </a:p>
        </p:txBody>
      </p:sp>
      <p:sp>
        <p:nvSpPr>
          <p:cNvPr id="12" name="Flowchart: Alternate Process 11"/>
          <p:cNvSpPr/>
          <p:nvPr/>
        </p:nvSpPr>
        <p:spPr>
          <a:xfrm>
            <a:off x="6948264" y="1628800"/>
            <a:ext cx="1296144" cy="79208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Weather</a:t>
            </a:r>
            <a:endParaRPr lang="en-US" dirty="0"/>
          </a:p>
        </p:txBody>
      </p:sp>
      <p:cxnSp>
        <p:nvCxnSpPr>
          <p:cNvPr id="7" name="Straight Arrow Connector 6"/>
          <p:cNvCxnSpPr>
            <a:stCxn id="3" idx="2"/>
            <a:endCxn id="5" idx="0"/>
          </p:cNvCxnSpPr>
          <p:nvPr/>
        </p:nvCxnSpPr>
        <p:spPr>
          <a:xfrm>
            <a:off x="1403648" y="2420888"/>
            <a:ext cx="297939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8" idx="2"/>
            <a:endCxn id="5" idx="0"/>
          </p:cNvCxnSpPr>
          <p:nvPr/>
        </p:nvCxnSpPr>
        <p:spPr>
          <a:xfrm>
            <a:off x="3635896" y="2420888"/>
            <a:ext cx="747142"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9" idx="2"/>
          </p:cNvCxnSpPr>
          <p:nvPr/>
        </p:nvCxnSpPr>
        <p:spPr>
          <a:xfrm flipH="1">
            <a:off x="4383038" y="2420888"/>
            <a:ext cx="1485106"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12" idx="2"/>
            <a:endCxn id="5" idx="0"/>
          </p:cNvCxnSpPr>
          <p:nvPr/>
        </p:nvCxnSpPr>
        <p:spPr>
          <a:xfrm flipH="1">
            <a:off x="4383038" y="2420888"/>
            <a:ext cx="3213298"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stCxn id="5" idx="2"/>
            <a:endCxn id="26" idx="0"/>
          </p:cNvCxnSpPr>
          <p:nvPr/>
        </p:nvCxnSpPr>
        <p:spPr>
          <a:xfrm>
            <a:off x="4383038" y="4409256"/>
            <a:ext cx="1125066" cy="603920"/>
          </a:xfrm>
          <a:prstGeom prst="straightConnector1">
            <a:avLst/>
          </a:prstGeom>
          <a:ln>
            <a:solidFill>
              <a:srgbClr val="006600"/>
            </a:solidFill>
            <a:tailEnd type="arrow"/>
          </a:ln>
        </p:spPr>
        <p:style>
          <a:lnRef idx="3">
            <a:schemeClr val="accent1"/>
          </a:lnRef>
          <a:fillRef idx="0">
            <a:schemeClr val="accent1"/>
          </a:fillRef>
          <a:effectRef idx="2">
            <a:schemeClr val="accent1"/>
          </a:effectRef>
          <a:fontRef idx="minor">
            <a:schemeClr val="tx1"/>
          </a:fontRef>
        </p:style>
      </p:cxnSp>
      <p:sp>
        <p:nvSpPr>
          <p:cNvPr id="25" name="Flowchart: Alternate Process 24"/>
          <p:cNvSpPr/>
          <p:nvPr/>
        </p:nvSpPr>
        <p:spPr>
          <a:xfrm>
            <a:off x="2713323" y="4996484"/>
            <a:ext cx="1296144" cy="792088"/>
          </a:xfrm>
          <a:prstGeom prst="flowChartAlternateProcess">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Cadence</a:t>
            </a:r>
            <a:endParaRPr lang="en-US" dirty="0"/>
          </a:p>
        </p:txBody>
      </p:sp>
      <p:sp>
        <p:nvSpPr>
          <p:cNvPr id="26" name="Flowchart: Alternate Process 25"/>
          <p:cNvSpPr/>
          <p:nvPr/>
        </p:nvSpPr>
        <p:spPr>
          <a:xfrm>
            <a:off x="4860032" y="5013176"/>
            <a:ext cx="1296144" cy="792088"/>
          </a:xfrm>
          <a:prstGeom prst="flowChartAlternateProcess">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Calories</a:t>
            </a:r>
            <a:endParaRPr lang="en-US" dirty="0"/>
          </a:p>
        </p:txBody>
      </p:sp>
      <p:cxnSp>
        <p:nvCxnSpPr>
          <p:cNvPr id="28" name="Straight Arrow Connector 27"/>
          <p:cNvCxnSpPr>
            <a:stCxn id="5" idx="2"/>
            <a:endCxn id="25" idx="0"/>
          </p:cNvCxnSpPr>
          <p:nvPr/>
        </p:nvCxnSpPr>
        <p:spPr>
          <a:xfrm flipH="1">
            <a:off x="3361395" y="4409256"/>
            <a:ext cx="1021643" cy="587228"/>
          </a:xfrm>
          <a:prstGeom prst="straightConnector1">
            <a:avLst/>
          </a:prstGeom>
          <a:ln>
            <a:solidFill>
              <a:srgbClr val="0066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371870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Future Work</a:t>
            </a:r>
            <a:endParaRPr lang="en-US" dirty="0"/>
          </a:p>
        </p:txBody>
      </p:sp>
      <p:sp>
        <p:nvSpPr>
          <p:cNvPr id="3" name="Content Placeholder 2"/>
          <p:cNvSpPr>
            <a:spLocks noGrp="1"/>
          </p:cNvSpPr>
          <p:nvPr>
            <p:ph idx="1"/>
          </p:nvPr>
        </p:nvSpPr>
        <p:spPr>
          <a:xfrm>
            <a:off x="172454" y="1417638"/>
            <a:ext cx="8971546" cy="5257800"/>
          </a:xfrm>
        </p:spPr>
        <p:txBody>
          <a:bodyPr>
            <a:normAutofit fontScale="92500"/>
          </a:bodyPr>
          <a:lstStyle/>
          <a:p>
            <a:r>
              <a:rPr lang="en-US" b="1" dirty="0" smtClean="0"/>
              <a:t>Current system is designed for offline data analysis</a:t>
            </a:r>
          </a:p>
          <a:p>
            <a:pPr lvl="1"/>
            <a:r>
              <a:rPr lang="en-US" dirty="0" smtClean="0"/>
              <a:t>Implement a real-time bicycling calorie calculation application</a:t>
            </a:r>
          </a:p>
          <a:p>
            <a:r>
              <a:rPr lang="en-US" b="1" dirty="0" smtClean="0"/>
              <a:t>A calibration phase is needed to learn those coefficients used in the model</a:t>
            </a:r>
          </a:p>
          <a:p>
            <a:pPr lvl="1"/>
            <a:r>
              <a:rPr lang="en-US" dirty="0" smtClean="0"/>
              <a:t>Develop an auto-calibration module to estimate model coefficients based on user’s height, weight, bike model, etc.</a:t>
            </a:r>
          </a:p>
          <a:p>
            <a:r>
              <a:rPr lang="en-US" b="1" dirty="0" smtClean="0"/>
              <a:t>Limited discussions on energy and privacy issues</a:t>
            </a:r>
          </a:p>
          <a:p>
            <a:pPr lvl="1"/>
            <a:r>
              <a:rPr lang="en-US" dirty="0" smtClean="0"/>
              <a:t>Design a more energy-efficient and privacy-aware system, which enables longer battery life and more privacy protection</a:t>
            </a:r>
          </a:p>
        </p:txBody>
      </p:sp>
      <p:sp>
        <p:nvSpPr>
          <p:cNvPr id="4" name="Slide Number Placeholder 3"/>
          <p:cNvSpPr>
            <a:spLocks noGrp="1"/>
          </p:cNvSpPr>
          <p:nvPr>
            <p:ph type="sldNum" sz="quarter" idx="12"/>
          </p:nvPr>
        </p:nvSpPr>
        <p:spPr/>
        <p:txBody>
          <a:bodyPr/>
          <a:lstStyle/>
          <a:p>
            <a:fld id="{A9B10FFE-ED00-2243-B7D0-E8B9BA23B261}" type="slidenum">
              <a:rPr lang="en-US" smtClean="0"/>
              <a:t>64</a:t>
            </a:fld>
            <a:endParaRPr lang="en-US"/>
          </a:p>
        </p:txBody>
      </p:sp>
    </p:spTree>
    <p:extLst>
      <p:ext uri="{BB962C8B-B14F-4D97-AF65-F5344CB8AC3E}">
        <p14:creationId xmlns:p14="http://schemas.microsoft.com/office/powerpoint/2010/main" val="2647405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p:cNvSpPr>
            <a:spLocks noGrp="1" noChangeArrowheads="1"/>
          </p:cNvSpPr>
          <p:nvPr>
            <p:ph type="title"/>
          </p:nvPr>
        </p:nvSpPr>
        <p:spPr/>
        <p:txBody>
          <a:bodyPr/>
          <a:lstStyle/>
          <a:p>
            <a:pPr eaLnBrk="1" hangingPunct="1"/>
            <a:r>
              <a:rPr lang="en-US" dirty="0" smtClean="0"/>
              <a:t>Conclusion</a:t>
            </a:r>
          </a:p>
        </p:txBody>
      </p:sp>
      <p:sp>
        <p:nvSpPr>
          <p:cNvPr id="32771" name="Rectangle 15"/>
          <p:cNvSpPr>
            <a:spLocks noGrp="1" noChangeArrowheads="1"/>
          </p:cNvSpPr>
          <p:nvPr>
            <p:ph type="body" idx="1"/>
          </p:nvPr>
        </p:nvSpPr>
        <p:spPr/>
        <p:txBody>
          <a:bodyPr/>
          <a:lstStyle/>
          <a:p>
            <a:pPr eaLnBrk="1" hangingPunct="1"/>
            <a:r>
              <a:rPr lang="en-US" sz="2800" dirty="0" smtClean="0">
                <a:solidFill>
                  <a:srgbClr val="006600"/>
                </a:solidFill>
              </a:rPr>
              <a:t>Just using a smartphone </a:t>
            </a:r>
            <a:r>
              <a:rPr lang="en-US" sz="2800" dirty="0" smtClean="0"/>
              <a:t>provides comparable accuracy to the best methods that uses external sensors</a:t>
            </a:r>
          </a:p>
          <a:p>
            <a:pPr eaLnBrk="1" hangingPunct="1"/>
            <a:r>
              <a:rPr lang="en-US" sz="2800" dirty="0" smtClean="0"/>
              <a:t>This work immediately gives millions of bikers a </a:t>
            </a:r>
            <a:r>
              <a:rPr lang="en-US" sz="2800" dirty="0" smtClean="0">
                <a:solidFill>
                  <a:srgbClr val="006600"/>
                </a:solidFill>
              </a:rPr>
              <a:t>zero-cost solution </a:t>
            </a:r>
            <a:r>
              <a:rPr lang="en-US" sz="2800" dirty="0" smtClean="0"/>
              <a:t>towards significantly improved biking experiences</a:t>
            </a:r>
          </a:p>
          <a:p>
            <a:pPr eaLnBrk="1" hangingPunct="1"/>
            <a:r>
              <a:rPr lang="en-US" sz="2800" dirty="0" smtClean="0"/>
              <a:t>The shift </a:t>
            </a:r>
            <a:r>
              <a:rPr lang="en-US" sz="2800" dirty="0" smtClean="0">
                <a:solidFill>
                  <a:srgbClr val="006600"/>
                </a:solidFill>
              </a:rPr>
              <a:t>from physical to </a:t>
            </a:r>
            <a:r>
              <a:rPr lang="en-US" sz="2800" i="1" dirty="0" smtClean="0">
                <a:solidFill>
                  <a:srgbClr val="006600"/>
                </a:solidFill>
              </a:rPr>
              <a:t>virtual</a:t>
            </a:r>
            <a:r>
              <a:rPr lang="en-US" sz="2800" dirty="0" smtClean="0">
                <a:solidFill>
                  <a:srgbClr val="006600"/>
                </a:solidFill>
              </a:rPr>
              <a:t> or </a:t>
            </a:r>
            <a:r>
              <a:rPr lang="en-US" sz="2800" i="1" dirty="0" smtClean="0">
                <a:solidFill>
                  <a:srgbClr val="006600"/>
                </a:solidFill>
              </a:rPr>
              <a:t>software</a:t>
            </a:r>
            <a:r>
              <a:rPr lang="en-US" sz="2800" dirty="0" smtClean="0">
                <a:solidFill>
                  <a:srgbClr val="006600"/>
                </a:solidFill>
              </a:rPr>
              <a:t> </a:t>
            </a:r>
            <a:r>
              <a:rPr lang="en-US" sz="2800" dirty="0" smtClean="0"/>
              <a:t>sensors will find other applications in quantifying daily lives and activities</a:t>
            </a:r>
          </a:p>
        </p:txBody>
      </p:sp>
      <p:sp>
        <p:nvSpPr>
          <p:cNvPr id="32772"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A5BF42-8CC2-4047-AE50-EEF2B7B6435D}" type="slidenum">
              <a:rPr lang="es-ES" smtClean="0"/>
              <a:pPr eaLnBrk="1" hangingPunct="1"/>
              <a:t>65</a:t>
            </a:fld>
            <a:endParaRPr lang="es-ES" smtClean="0"/>
          </a:p>
        </p:txBody>
      </p:sp>
    </p:spTree>
    <p:extLst>
      <p:ext uri="{BB962C8B-B14F-4D97-AF65-F5344CB8AC3E}">
        <p14:creationId xmlns:p14="http://schemas.microsoft.com/office/powerpoint/2010/main" val="106293543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4"/>
          <p:cNvSpPr>
            <a:spLocks noGrp="1" noChangeArrowheads="1"/>
          </p:cNvSpPr>
          <p:nvPr>
            <p:ph type="title"/>
          </p:nvPr>
        </p:nvSpPr>
        <p:spPr/>
        <p:txBody>
          <a:bodyPr/>
          <a:lstStyle/>
          <a:p>
            <a:pPr eaLnBrk="1" hangingPunct="1"/>
            <a:r>
              <a:rPr lang="en-US" smtClean="0"/>
              <a:t>Q&amp;A</a:t>
            </a:r>
          </a:p>
        </p:txBody>
      </p:sp>
      <p:sp>
        <p:nvSpPr>
          <p:cNvPr id="34819" name="Rectangle 15"/>
          <p:cNvSpPr>
            <a:spLocks noGrp="1" noChangeArrowheads="1"/>
          </p:cNvSpPr>
          <p:nvPr>
            <p:ph type="body" idx="1"/>
          </p:nvPr>
        </p:nvSpPr>
        <p:spPr/>
        <p:txBody>
          <a:bodyPr/>
          <a:lstStyle/>
          <a:p>
            <a:pPr eaLnBrk="1" hangingPunct="1"/>
            <a:endParaRPr lang="en-US" smtClean="0"/>
          </a:p>
        </p:txBody>
      </p:sp>
      <p:sp>
        <p:nvSpPr>
          <p:cNvPr id="34820"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22F00D-DEB5-4283-8AB0-F666797B21BA}" type="slidenum">
              <a:rPr lang="es-ES" smtClean="0"/>
              <a:pPr eaLnBrk="1" hangingPunct="1"/>
              <a:t>66</a:t>
            </a:fld>
            <a:endParaRPr lang="es-ES" smtClean="0"/>
          </a:p>
        </p:txBody>
      </p:sp>
      <p:pic>
        <p:nvPicPr>
          <p:cNvPr id="34822" name="Picture 6" descr="http://blog.schoology.com/wp-content/uploads/2012/08/25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35588" y="1772816"/>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75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07"/>
            <a:ext cx="8229600" cy="1277673"/>
          </a:xfrm>
        </p:spPr>
        <p:txBody>
          <a:bodyPr>
            <a:normAutofit fontScale="90000"/>
          </a:bodyPr>
          <a:lstStyle/>
          <a:p>
            <a:r>
              <a:rPr lang="en-US" dirty="0" smtClean="0"/>
              <a:t>What could be potential applications of BASN?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422" y="1325980"/>
            <a:ext cx="5349680" cy="5286636"/>
          </a:xfrm>
          <a:prstGeom prst="rect">
            <a:avLst/>
          </a:prstGeom>
        </p:spPr>
      </p:pic>
      <p:sp>
        <p:nvSpPr>
          <p:cNvPr id="3" name="Slide Number Placeholder 2"/>
          <p:cNvSpPr>
            <a:spLocks noGrp="1"/>
          </p:cNvSpPr>
          <p:nvPr>
            <p:ph type="sldNum" sz="quarter" idx="12"/>
          </p:nvPr>
        </p:nvSpPr>
        <p:spPr/>
        <p:txBody>
          <a:bodyPr/>
          <a:lstStyle/>
          <a:p>
            <a:fld id="{A9B10FFE-ED00-2243-B7D0-E8B9BA23B261}" type="slidenum">
              <a:rPr lang="en-US" smtClean="0"/>
              <a:t>7</a:t>
            </a:fld>
            <a:endParaRPr lang="en-US"/>
          </a:p>
        </p:txBody>
      </p:sp>
    </p:spTree>
    <p:extLst>
      <p:ext uri="{BB962C8B-B14F-4D97-AF65-F5344CB8AC3E}">
        <p14:creationId xmlns:p14="http://schemas.microsoft.com/office/powerpoint/2010/main" val="2152532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BASN Application Areas</a:t>
            </a:r>
            <a:endParaRPr lang="en-US" dirty="0"/>
          </a:p>
        </p:txBody>
      </p:sp>
      <p:sp>
        <p:nvSpPr>
          <p:cNvPr id="3" name="Content Placeholder 2"/>
          <p:cNvSpPr>
            <a:spLocks noGrp="1"/>
          </p:cNvSpPr>
          <p:nvPr>
            <p:ph idx="1"/>
          </p:nvPr>
        </p:nvSpPr>
        <p:spPr/>
        <p:txBody>
          <a:bodyPr/>
          <a:lstStyle/>
          <a:p>
            <a:r>
              <a:rPr lang="en-US" dirty="0" smtClean="0"/>
              <a:t>Healthcare Applications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3"/>
          <a:stretch>
            <a:fillRect/>
          </a:stretch>
        </p:blipFill>
        <p:spPr>
          <a:xfrm>
            <a:off x="1160257" y="2400603"/>
            <a:ext cx="6946787" cy="3725560"/>
          </a:xfrm>
          <a:prstGeom prst="rect">
            <a:avLst/>
          </a:prstGeom>
        </p:spPr>
      </p:pic>
      <p:sp>
        <p:nvSpPr>
          <p:cNvPr id="4" name="Slide Number Placeholder 3"/>
          <p:cNvSpPr>
            <a:spLocks noGrp="1"/>
          </p:cNvSpPr>
          <p:nvPr>
            <p:ph type="sldNum" sz="quarter" idx="12"/>
          </p:nvPr>
        </p:nvSpPr>
        <p:spPr/>
        <p:txBody>
          <a:bodyPr/>
          <a:lstStyle/>
          <a:p>
            <a:fld id="{A9B10FFE-ED00-2243-B7D0-E8B9BA23B261}" type="slidenum">
              <a:rPr lang="en-US" smtClean="0"/>
              <a:t>8</a:t>
            </a:fld>
            <a:endParaRPr lang="en-US"/>
          </a:p>
        </p:txBody>
      </p:sp>
    </p:spTree>
    <p:extLst>
      <p:ext uri="{BB962C8B-B14F-4D97-AF65-F5344CB8AC3E}">
        <p14:creationId xmlns:p14="http://schemas.microsoft.com/office/powerpoint/2010/main" val="1080832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BASN Application Areas</a:t>
            </a:r>
            <a:endParaRPr lang="en-US" dirty="0"/>
          </a:p>
        </p:txBody>
      </p:sp>
      <p:sp>
        <p:nvSpPr>
          <p:cNvPr id="3" name="Content Placeholder 2"/>
          <p:cNvSpPr>
            <a:spLocks noGrp="1"/>
          </p:cNvSpPr>
          <p:nvPr>
            <p:ph idx="1"/>
          </p:nvPr>
        </p:nvSpPr>
        <p:spPr/>
        <p:txBody>
          <a:bodyPr/>
          <a:lstStyle/>
          <a:p>
            <a:r>
              <a:rPr lang="en-US" dirty="0" smtClean="0"/>
              <a:t>Fitness Applications</a:t>
            </a:r>
          </a:p>
        </p:txBody>
      </p:sp>
      <p:pic>
        <p:nvPicPr>
          <p:cNvPr id="5" name="Picture 4"/>
          <p:cNvPicPr>
            <a:picLocks noChangeAspect="1"/>
          </p:cNvPicPr>
          <p:nvPr/>
        </p:nvPicPr>
        <p:blipFill>
          <a:blip r:embed="rId3"/>
          <a:stretch>
            <a:fillRect/>
          </a:stretch>
        </p:blipFill>
        <p:spPr>
          <a:xfrm>
            <a:off x="5878870" y="2420487"/>
            <a:ext cx="2622356" cy="1939137"/>
          </a:xfrm>
          <a:prstGeom prst="rect">
            <a:avLst/>
          </a:prstGeom>
        </p:spPr>
      </p:pic>
      <p:pic>
        <p:nvPicPr>
          <p:cNvPr id="6" name="Picture 5"/>
          <p:cNvPicPr>
            <a:picLocks noChangeAspect="1"/>
          </p:cNvPicPr>
          <p:nvPr/>
        </p:nvPicPr>
        <p:blipFill>
          <a:blip r:embed="rId4"/>
          <a:stretch>
            <a:fillRect/>
          </a:stretch>
        </p:blipFill>
        <p:spPr>
          <a:xfrm>
            <a:off x="457200" y="2603803"/>
            <a:ext cx="2841212" cy="221480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4035" y="4609101"/>
            <a:ext cx="3255248" cy="1781820"/>
          </a:xfrm>
          <a:prstGeom prst="rect">
            <a:avLst/>
          </a:prstGeom>
        </p:spPr>
      </p:pic>
      <p:sp>
        <p:nvSpPr>
          <p:cNvPr id="4" name="Slide Number Placeholder 3"/>
          <p:cNvSpPr>
            <a:spLocks noGrp="1"/>
          </p:cNvSpPr>
          <p:nvPr>
            <p:ph type="sldNum" sz="quarter" idx="12"/>
          </p:nvPr>
        </p:nvSpPr>
        <p:spPr/>
        <p:txBody>
          <a:bodyPr/>
          <a:lstStyle/>
          <a:p>
            <a:fld id="{A9B10FFE-ED00-2243-B7D0-E8B9BA23B261}" type="slidenum">
              <a:rPr lang="en-US" smtClean="0"/>
              <a:t>9</a:t>
            </a:fld>
            <a:endParaRPr lang="en-US"/>
          </a:p>
        </p:txBody>
      </p:sp>
    </p:spTree>
    <p:extLst>
      <p:ext uri="{BB962C8B-B14F-4D97-AF65-F5344CB8AC3E}">
        <p14:creationId xmlns:p14="http://schemas.microsoft.com/office/powerpoint/2010/main" val="10456047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3782</TotalTime>
  <Words>9333</Words>
  <Application>Microsoft Macintosh PowerPoint</Application>
  <PresentationFormat>On-screen Show (4:3)</PresentationFormat>
  <Paragraphs>1145</Paragraphs>
  <Slides>66</Slides>
  <Notes>59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Equation</vt:lpstr>
      <vt:lpstr>Body Area Sensor Networks I</vt:lpstr>
      <vt:lpstr>Outline</vt:lpstr>
      <vt:lpstr>Body Area Sensor Network (BASN)</vt:lpstr>
      <vt:lpstr>What are the key components of BASN?</vt:lpstr>
      <vt:lpstr>What are the key features of BASN?</vt:lpstr>
      <vt:lpstr>BASN Features</vt:lpstr>
      <vt:lpstr>What could be potential applications of BASN?</vt:lpstr>
      <vt:lpstr>BASN Application Areas</vt:lpstr>
      <vt:lpstr>BASN Application Areas</vt:lpstr>
      <vt:lpstr>BASN Application Areas</vt:lpstr>
      <vt:lpstr>BASN Components: Sensors</vt:lpstr>
      <vt:lpstr>BASN Components: Sensors</vt:lpstr>
      <vt:lpstr>BASN Components: Signal Processing</vt:lpstr>
      <vt:lpstr>BASN Components: Signal Processing</vt:lpstr>
      <vt:lpstr>BASN Components: Signal Processing</vt:lpstr>
      <vt:lpstr>BASN Components: Communication</vt:lpstr>
      <vt:lpstr>BASN Components: Communication</vt:lpstr>
      <vt:lpstr>BASN Components: Storage</vt:lpstr>
      <vt:lpstr>BASN Components: Feedback Control</vt:lpstr>
      <vt:lpstr>Energy Harvesting</vt:lpstr>
      <vt:lpstr>Body Area Networking</vt:lpstr>
      <vt:lpstr>Open Questions</vt:lpstr>
      <vt:lpstr>From Science Fiction to Reality</vt:lpstr>
      <vt:lpstr>Paper Discussion</vt:lpstr>
      <vt:lpstr>Biking Renaissance</vt:lpstr>
      <vt:lpstr>Biking Renaissance (Cont’d)</vt:lpstr>
      <vt:lpstr>Go with Mobile</vt:lpstr>
      <vt:lpstr>Estimate Caloric Expenditure</vt:lpstr>
      <vt:lpstr>Estimate Caloric Expenditure</vt:lpstr>
      <vt:lpstr>Estimate Caloric Expenditure (Cont’d)</vt:lpstr>
      <vt:lpstr>Estimate Caloric Expenditure (Cont’d)</vt:lpstr>
      <vt:lpstr>Share your thoughts</vt:lpstr>
      <vt:lpstr>Related Work</vt:lpstr>
      <vt:lpstr>Contribution</vt:lpstr>
      <vt:lpstr>Caloric Estimators</vt:lpstr>
      <vt:lpstr>Caloric Estimators (Cont’d)</vt:lpstr>
      <vt:lpstr>Caloric Estimators (Cont’d)</vt:lpstr>
      <vt:lpstr>System overview</vt:lpstr>
      <vt:lpstr>System overview</vt:lpstr>
      <vt:lpstr>Data collection</vt:lpstr>
      <vt:lpstr>Software Method 1</vt:lpstr>
      <vt:lpstr>Cadence Sensing in the Pocket</vt:lpstr>
      <vt:lpstr>Software Method 2</vt:lpstr>
      <vt:lpstr>Elevation measurement</vt:lpstr>
      <vt:lpstr>Elevation measurement</vt:lpstr>
      <vt:lpstr>Elevation measurement</vt:lpstr>
      <vt:lpstr>Elevation measurement (Cont’d)</vt:lpstr>
      <vt:lpstr>Calibration: Estimation of Coefficients of Rolling Resistance</vt:lpstr>
      <vt:lpstr>Evaluation</vt:lpstr>
      <vt:lpstr>Cadence sensing</vt:lpstr>
      <vt:lpstr>Elevation services</vt:lpstr>
      <vt:lpstr>Caloric Expenditure Estimation for Multiple Bikers</vt:lpstr>
      <vt:lpstr>Flat route: Druid Lake</vt:lpstr>
      <vt:lpstr>Route: Roland 1 &amp; 6 </vt:lpstr>
      <vt:lpstr>Route: Roland 1, uphill </vt:lpstr>
      <vt:lpstr>Route: Roland 6, downhill </vt:lpstr>
      <vt:lpstr>Route: St. Martin Dr. </vt:lpstr>
      <vt:lpstr>Route: St. Martin Dr. </vt:lpstr>
      <vt:lpstr>Route: Wyman Park</vt:lpstr>
      <vt:lpstr>Route: Wyman Park</vt:lpstr>
      <vt:lpstr>Overall – 70 Trips</vt:lpstr>
      <vt:lpstr>Reducing GPS Power Consumption</vt:lpstr>
      <vt:lpstr>Pocket Sensing Approach</vt:lpstr>
      <vt:lpstr>Limitations and Future Work</vt:lpstr>
      <vt:lpstr>Conclusion</vt:lpstr>
      <vt:lpstr>Q&amp;A</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Area Sensor Networks</dc:title>
  <dc:creator>Dong Wang</dc:creator>
  <cp:lastModifiedBy>Dong Wang</cp:lastModifiedBy>
  <cp:revision>239</cp:revision>
  <dcterms:created xsi:type="dcterms:W3CDTF">2015-01-24T19:17:55Z</dcterms:created>
  <dcterms:modified xsi:type="dcterms:W3CDTF">2015-04-07T19:31:21Z</dcterms:modified>
</cp:coreProperties>
</file>