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3" r:id="rId4"/>
    <p:sldId id="264" r:id="rId5"/>
    <p:sldId id="262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4667"/>
  </p:normalViewPr>
  <p:slideViewPr>
    <p:cSldViewPr snapToGrid="0">
      <p:cViewPr varScale="1">
        <p:scale>
          <a:sx n="75" d="100"/>
          <a:sy n="75" d="100"/>
        </p:scale>
        <p:origin x="10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8C1AE-8FC9-D241-8C45-DFE6875D8F8F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B6DF4-B566-E447-B7BA-6331213AA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1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B6DF4-B566-E447-B7BA-6331213AA55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5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7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8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7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0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973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5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8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8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1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6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8D84A-E809-4CB0-AF4D-225C2314DA15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44A56-7F66-4090-ACEF-2A547B9900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4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iazza.com/uniroma1.it/fall2014/1018703/hom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ython.org/downloa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Fondamenti</a:t>
            </a:r>
            <a:r>
              <a:rPr lang="en-US" dirty="0" smtClean="0"/>
              <a:t> I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Modulo Python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a.a</a:t>
            </a:r>
            <a:r>
              <a:rPr lang="en-US" dirty="0" smtClean="0"/>
              <a:t>. 2015-2016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84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Informazioni utili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10" y="1690689"/>
            <a:ext cx="8220974" cy="4351338"/>
          </a:xfrm>
        </p:spPr>
        <p:txBody>
          <a:bodyPr>
            <a:normAutofit/>
          </a:bodyPr>
          <a:lstStyle/>
          <a:p>
            <a:r>
              <a:rPr lang="it-IT" dirty="0" smtClean="0"/>
              <a:t>Giuseppe Santucci </a:t>
            </a:r>
          </a:p>
          <a:p>
            <a:pPr lvl="1"/>
            <a:r>
              <a:rPr lang="it-IT" dirty="0" smtClean="0"/>
              <a:t>(è l’unica informazione logistica che saprete da me a lezione)</a:t>
            </a:r>
            <a:endParaRPr lang="it-IT" dirty="0"/>
          </a:p>
          <a:p>
            <a:r>
              <a:rPr lang="it-IT" dirty="0" smtClean="0"/>
              <a:t>Sito ufficiale del corso:</a:t>
            </a:r>
          </a:p>
          <a:p>
            <a:r>
              <a:rPr lang="en-US" b="0" dirty="0" smtClean="0">
                <a:effectLst/>
                <a:hlinkClick r:id="rId2"/>
              </a:rPr>
              <a:t>https://piazza.com/uniroma1.it/fall2015/1018703/home</a:t>
            </a:r>
            <a:r>
              <a:rPr lang="en-US" b="0" dirty="0" smtClean="0">
                <a:effectLst/>
              </a:rPr>
              <a:t> </a:t>
            </a:r>
          </a:p>
          <a:p>
            <a:pPr lvl="1"/>
            <a:r>
              <a:rPr lang="en-US" b="0" dirty="0" err="1" smtClean="0">
                <a:effectLst/>
              </a:rPr>
              <a:t>ovvero</a:t>
            </a:r>
            <a:r>
              <a:rPr lang="en-US" b="0" dirty="0" smtClean="0">
                <a:effectLst/>
              </a:rPr>
              <a:t> la </a:t>
            </a:r>
            <a:r>
              <a:rPr lang="en-US" b="0" dirty="0" err="1" smtClean="0">
                <a:effectLst/>
              </a:rPr>
              <a:t>verità</a:t>
            </a:r>
            <a:r>
              <a:rPr lang="en-US" b="0" dirty="0" smtClean="0">
                <a:effectLst/>
              </a:rPr>
              <a:t> </a:t>
            </a:r>
            <a:r>
              <a:rPr lang="en-US" b="0" dirty="0" smtClean="0">
                <a:effectLst/>
                <a:sym typeface="Wingdings" panose="05000000000000000000" pitchFamily="2" charset="2"/>
              </a:rPr>
              <a:t></a:t>
            </a:r>
          </a:p>
          <a:p>
            <a:pPr lvl="1"/>
            <a:r>
              <a:rPr lang="en-US" dirty="0" err="1" smtClean="0">
                <a:sym typeface="Wingdings" panose="05000000000000000000" pitchFamily="2" charset="2"/>
              </a:rPr>
              <a:t>Orario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r>
              <a:rPr lang="en-US" dirty="0" err="1" smtClean="0">
                <a:sym typeface="Wingdings" panose="05000000000000000000" pitchFamily="2" charset="2"/>
              </a:rPr>
              <a:t>libro</a:t>
            </a:r>
            <a:r>
              <a:rPr lang="en-US" dirty="0" smtClean="0">
                <a:sym typeface="Wingdings" panose="05000000000000000000" pitchFamily="2" charset="2"/>
              </a:rPr>
              <a:t> di </a:t>
            </a:r>
            <a:r>
              <a:rPr lang="en-US" dirty="0" err="1" smtClean="0">
                <a:sym typeface="Wingdings" panose="05000000000000000000" pitchFamily="2" charset="2"/>
              </a:rPr>
              <a:t>testo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r>
              <a:rPr lang="en-US" dirty="0" err="1" smtClean="0">
                <a:sym typeface="Wingdings" panose="05000000000000000000" pitchFamily="2" charset="2"/>
              </a:rPr>
              <a:t>avvisi</a:t>
            </a:r>
            <a:r>
              <a:rPr lang="en-US" dirty="0" smtClean="0">
                <a:sym typeface="Wingdings" panose="05000000000000000000" pitchFamily="2" charset="2"/>
              </a:rPr>
              <a:t>, forum, </a:t>
            </a:r>
            <a:r>
              <a:rPr lang="en-US" dirty="0" err="1" smtClean="0">
                <a:sym typeface="Wingdings" panose="05000000000000000000" pitchFamily="2" charset="2"/>
              </a:rPr>
              <a:t>esercizi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r>
              <a:rPr lang="en-US" dirty="0" err="1" smtClean="0">
                <a:sym typeface="Wingdings" panose="05000000000000000000" pitchFamily="2" charset="2"/>
              </a:rPr>
              <a:t>esami</a:t>
            </a:r>
            <a:r>
              <a:rPr lang="en-US" dirty="0" smtClean="0">
                <a:sym typeface="Wingdings" panose="05000000000000000000" pitchFamily="2" charset="2"/>
              </a:rPr>
              <a:t>…</a:t>
            </a:r>
            <a:endParaRPr lang="en-US" b="0" dirty="0" smtClean="0">
              <a:effectLst/>
            </a:endParaRPr>
          </a:p>
          <a:p>
            <a:pPr lvl="1"/>
            <a:r>
              <a:rPr lang="it-IT" dirty="0" smtClean="0"/>
              <a:t>Potete registrarvi con la vostra mail istituzionale, ad esempio: </a:t>
            </a:r>
            <a:r>
              <a:rPr lang="it-IT" b="1" dirty="0" smtClean="0"/>
              <a:t>mariorossi.1111111@studenti.uniroma1.it</a:t>
            </a:r>
          </a:p>
        </p:txBody>
      </p:sp>
    </p:spTree>
    <p:extLst>
      <p:ext uri="{BB962C8B-B14F-4D97-AF65-F5344CB8AC3E}">
        <p14:creationId xmlns:p14="http://schemas.microsoft.com/office/powerpoint/2010/main" val="156808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25" y="0"/>
            <a:ext cx="8454390" cy="1325563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piazza.com</a:t>
            </a:r>
            <a:r>
              <a:rPr lang="en-US" sz="3200" b="1" dirty="0" smtClean="0"/>
              <a:t>/uniroma1.it/fall2015/1018703/home </a:t>
            </a:r>
            <a:endParaRPr lang="en-US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33" y="970529"/>
            <a:ext cx="7882467" cy="547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1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Libro </a:t>
            </a:r>
            <a:r>
              <a:rPr lang="it-IT" dirty="0" smtClean="0"/>
              <a:t>di testo</a:t>
            </a:r>
            <a:endParaRPr lang="it-IT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31927"/>
          <a:stretch/>
        </p:blipFill>
        <p:spPr>
          <a:xfrm>
            <a:off x="1326356" y="1690689"/>
            <a:ext cx="6491288" cy="293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0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Python</a:t>
            </a:r>
            <a:r>
              <a:rPr lang="it-IT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293" y="2424114"/>
            <a:ext cx="8220974" cy="3005136"/>
          </a:xfrm>
        </p:spPr>
        <p:txBody>
          <a:bodyPr>
            <a:normAutofit/>
          </a:bodyPr>
          <a:lstStyle/>
          <a:p>
            <a:r>
              <a:rPr lang="en-US" dirty="0" err="1" smtClean="0"/>
              <a:t>Inventato</a:t>
            </a:r>
            <a:r>
              <a:rPr lang="en-US" dirty="0" smtClean="0"/>
              <a:t> da Guido van Rossum  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Benevolo</a:t>
            </a:r>
            <a:r>
              <a:rPr lang="en-US" dirty="0" smtClean="0"/>
              <a:t> </a:t>
            </a:r>
            <a:r>
              <a:rPr lang="en-US" dirty="0" err="1" smtClean="0"/>
              <a:t>dittatore</a:t>
            </a:r>
            <a:r>
              <a:rPr lang="en-US" dirty="0" smtClean="0"/>
              <a:t> a vita”</a:t>
            </a:r>
          </a:p>
          <a:p>
            <a:r>
              <a:rPr lang="en-US" dirty="0" smtClean="0"/>
              <a:t>Monty Python's Flying Circus (BBC </a:t>
            </a:r>
            <a:r>
              <a:rPr lang="en-US" dirty="0" err="1" smtClean="0"/>
              <a:t>anni</a:t>
            </a:r>
            <a:r>
              <a:rPr lang="en-US" dirty="0" smtClean="0"/>
              <a:t> 70)</a:t>
            </a:r>
          </a:p>
          <a:p>
            <a:r>
              <a:rPr lang="en-US" dirty="0" smtClean="0">
                <a:hlinkClick r:id="rId2"/>
              </a:rPr>
              <a:t>https://www.python.org/download</a:t>
            </a:r>
            <a:r>
              <a:rPr lang="en-US" dirty="0" smtClean="0"/>
              <a:t>   (</a:t>
            </a:r>
            <a:r>
              <a:rPr lang="en-US" dirty="0" err="1" smtClean="0"/>
              <a:t>versione</a:t>
            </a:r>
            <a:r>
              <a:rPr lang="en-US" dirty="0" smtClean="0"/>
              <a:t> 3.5.0)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152" y="222866"/>
            <a:ext cx="1660115" cy="249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7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Monty</a:t>
            </a:r>
            <a:r>
              <a:rPr lang="it-IT" dirty="0" smtClean="0"/>
              <a:t> </a:t>
            </a:r>
            <a:r>
              <a:rPr lang="it-IT" dirty="0" err="1" smtClean="0"/>
              <a:t>Python</a:t>
            </a:r>
            <a:r>
              <a:rPr lang="it-IT" dirty="0" smtClean="0"/>
              <a:t> 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532" y="1524743"/>
            <a:ext cx="4650029" cy="3263504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Comici inglesi</a:t>
            </a:r>
          </a:p>
          <a:p>
            <a:r>
              <a:rPr lang="it-IT" dirty="0" err="1" smtClean="0"/>
              <a:t>Monty</a:t>
            </a:r>
            <a:r>
              <a:rPr lang="it-IT" dirty="0" smtClean="0"/>
              <a:t> </a:t>
            </a:r>
            <a:r>
              <a:rPr lang="it-IT" dirty="0" err="1" smtClean="0"/>
              <a:t>Python’s</a:t>
            </a:r>
            <a:r>
              <a:rPr lang="it-IT" dirty="0" smtClean="0"/>
              <a:t> Flying Circus</a:t>
            </a:r>
          </a:p>
          <a:p>
            <a:r>
              <a:rPr lang="it-IT" dirty="0" smtClean="0"/>
              <a:t>BBC 1969-74</a:t>
            </a:r>
          </a:p>
          <a:p>
            <a:r>
              <a:rPr lang="it-IT" dirty="0" smtClean="0"/>
              <a:t>Comicità grottesca e surreale (inventori della parola Spam)</a:t>
            </a:r>
          </a:p>
          <a:p>
            <a:pPr lvl="1"/>
            <a:r>
              <a:rPr lang="it-IT" dirty="0"/>
              <a:t>Graham </a:t>
            </a:r>
            <a:r>
              <a:rPr lang="it-IT" dirty="0" err="1" smtClean="0"/>
              <a:t>Chapman</a:t>
            </a:r>
            <a:endParaRPr lang="it-IT" dirty="0" smtClean="0"/>
          </a:p>
          <a:p>
            <a:pPr lvl="1"/>
            <a:r>
              <a:rPr lang="it-IT" dirty="0" smtClean="0"/>
              <a:t>John </a:t>
            </a:r>
            <a:r>
              <a:rPr lang="it-IT" dirty="0" err="1" smtClean="0"/>
              <a:t>Cleese</a:t>
            </a:r>
            <a:endParaRPr lang="it-IT" dirty="0" smtClean="0"/>
          </a:p>
          <a:p>
            <a:pPr lvl="1"/>
            <a:r>
              <a:rPr lang="it-IT" dirty="0" smtClean="0"/>
              <a:t>Terry </a:t>
            </a:r>
            <a:r>
              <a:rPr lang="it-IT" dirty="0" err="1" smtClean="0"/>
              <a:t>Gilliam</a:t>
            </a:r>
            <a:endParaRPr lang="it-IT" dirty="0" smtClean="0"/>
          </a:p>
          <a:p>
            <a:pPr lvl="1"/>
            <a:r>
              <a:rPr lang="it-IT" b="1" dirty="0" smtClean="0"/>
              <a:t>Eric </a:t>
            </a:r>
            <a:r>
              <a:rPr lang="it-IT" b="1" dirty="0" err="1" smtClean="0"/>
              <a:t>Idle</a:t>
            </a:r>
            <a:endParaRPr lang="it-IT" b="1" dirty="0" smtClean="0"/>
          </a:p>
          <a:p>
            <a:pPr lvl="1"/>
            <a:r>
              <a:rPr lang="it-IT" dirty="0" smtClean="0"/>
              <a:t>Terry </a:t>
            </a:r>
            <a:r>
              <a:rPr lang="it-IT" dirty="0"/>
              <a:t>Jones </a:t>
            </a:r>
            <a:endParaRPr lang="it-IT" dirty="0" smtClean="0"/>
          </a:p>
          <a:p>
            <a:pPr lvl="1"/>
            <a:r>
              <a:rPr lang="it-IT" dirty="0" smtClean="0"/>
              <a:t>Michael </a:t>
            </a:r>
            <a:r>
              <a:rPr lang="it-IT" dirty="0" err="1" smtClean="0"/>
              <a:t>Palin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472" y="1104873"/>
            <a:ext cx="3342736" cy="250705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166973" y="4351672"/>
            <a:ext cx="5486400" cy="1212272"/>
            <a:chOff x="3166973" y="4351672"/>
            <a:chExt cx="5486400" cy="121227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29924" b="40615"/>
            <a:stretch/>
          </p:blipFill>
          <p:spPr>
            <a:xfrm>
              <a:off x="3166973" y="4351672"/>
              <a:ext cx="5486400" cy="1212272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822558" y="4922192"/>
              <a:ext cx="1533345" cy="323490"/>
            </a:xfrm>
            <a:prstGeom prst="rect">
              <a:avLst/>
            </a:prstGeom>
            <a:solidFill>
              <a:schemeClr val="accent1">
                <a:alpha val="2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1264" y="2504092"/>
            <a:ext cx="1394677" cy="735375"/>
          </a:xfrm>
          <a:prstGeom prst="rect">
            <a:avLst/>
          </a:prstGeom>
        </p:spPr>
      </p:pic>
      <p:pic>
        <p:nvPicPr>
          <p:cNvPr id="1026" name="Picture 2" descr="http://i.telegraph.co.uk/multimedia/archive/02738/MontyPythonCleese_2738935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4" y="4783760"/>
            <a:ext cx="3268133" cy="203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25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Python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541" y="3177544"/>
            <a:ext cx="8176583" cy="3021075"/>
          </a:xfrm>
        </p:spPr>
        <p:txBody>
          <a:bodyPr>
            <a:normAutofit/>
          </a:bodyPr>
          <a:lstStyle/>
          <a:p>
            <a:r>
              <a:rPr lang="it-IT" dirty="0" smtClean="0"/>
              <a:t>Molto potente (?)</a:t>
            </a:r>
          </a:p>
          <a:p>
            <a:r>
              <a:rPr lang="it-IT" dirty="0" smtClean="0"/>
              <a:t>Orientato agli oggetti (ma non ve ne accorgerete)</a:t>
            </a:r>
          </a:p>
          <a:p>
            <a:r>
              <a:rPr lang="it-IT" dirty="0" smtClean="0"/>
              <a:t>Linguaggio interpretato</a:t>
            </a:r>
          </a:p>
          <a:p>
            <a:r>
              <a:rPr lang="it-IT" dirty="0" smtClean="0"/>
              <a:t>Due modi per usarlo:</a:t>
            </a:r>
          </a:p>
          <a:p>
            <a:pPr lvl="1"/>
            <a:r>
              <a:rPr lang="it-IT" dirty="0" smtClean="0"/>
              <a:t>Shell</a:t>
            </a:r>
          </a:p>
          <a:p>
            <a:pPr lvl="1"/>
            <a:r>
              <a:rPr lang="it-IT" dirty="0" smtClean="0"/>
              <a:t>Editor di  file</a:t>
            </a:r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267" y="452546"/>
            <a:ext cx="6087533" cy="247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salto indietro</a:t>
            </a:r>
            <a:endParaRPr lang="it-IT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37" y="2218816"/>
            <a:ext cx="7544022" cy="293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526048" y="1697136"/>
            <a:ext cx="3709359" cy="14526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Ambiente di programmazione</a:t>
            </a:r>
          </a:p>
          <a:p>
            <a:pPr algn="ctr"/>
            <a:r>
              <a:rPr lang="it-IT" dirty="0" smtClean="0"/>
              <a:t>(Editor, shell, compilatore, debugger, etc.)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6907" y="14003"/>
            <a:ext cx="1152231" cy="1538288"/>
          </a:xfrm>
          <a:prstGeom prst="rect">
            <a:avLst/>
          </a:prstGeom>
        </p:spPr>
      </p:pic>
      <p:sp>
        <p:nvSpPr>
          <p:cNvPr id="8" name="Down Arrow 7"/>
          <p:cNvSpPr/>
          <p:nvPr/>
        </p:nvSpPr>
        <p:spPr>
          <a:xfrm>
            <a:off x="3695700" y="3238500"/>
            <a:ext cx="542925" cy="445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Down Arrow 8"/>
          <p:cNvSpPr/>
          <p:nvPr/>
        </p:nvSpPr>
        <p:spPr>
          <a:xfrm>
            <a:off x="4943475" y="3225605"/>
            <a:ext cx="542925" cy="4458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105525" y="685800"/>
            <a:ext cx="1609725" cy="8664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58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14" y="756226"/>
            <a:ext cx="5365218" cy="35148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333" y="2799185"/>
            <a:ext cx="9144000" cy="36472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150" y="-110067"/>
            <a:ext cx="7886700" cy="1325563"/>
          </a:xfrm>
        </p:spPr>
        <p:txBody>
          <a:bodyPr/>
          <a:lstStyle/>
          <a:p>
            <a:r>
              <a:rPr lang="it-IT" dirty="0" smtClean="0"/>
              <a:t>Python IDLE: Shell o Editor?</a:t>
            </a:r>
            <a:endParaRPr lang="it-IT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7732" y="4195813"/>
            <a:ext cx="4961467" cy="3181135"/>
          </a:xfrm>
          <a:prstGeom prst="rect">
            <a:avLst/>
          </a:prstGeom>
        </p:spPr>
      </p:pic>
      <p:pic>
        <p:nvPicPr>
          <p:cNvPr id="1026" name="Picture 2" descr="https://holybeeofephesus.files.wordpress.com/2014/01/idle-younger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983" y="844754"/>
            <a:ext cx="1744133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64376" y="2152854"/>
            <a:ext cx="3779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IDLE : </a:t>
            </a:r>
          </a:p>
          <a:p>
            <a:r>
              <a:rPr lang="en-US" dirty="0" smtClean="0"/>
              <a:t>Integrated DeveLopment Environment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759004" y="5837923"/>
            <a:ext cx="1104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F5 -&gt;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84058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</TotalTime>
  <Words>183</Words>
  <Application>Microsoft Office PowerPoint</Application>
  <PresentationFormat>On-screen Show (4:3)</PresentationFormat>
  <Paragraphs>44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Office Theme</vt:lpstr>
      <vt:lpstr>Fondamenti I  Modulo Python</vt:lpstr>
      <vt:lpstr>Informazioni utili</vt:lpstr>
      <vt:lpstr>piazza.com/uniroma1.it/fall2015/1018703/home </vt:lpstr>
      <vt:lpstr>Libro di testo</vt:lpstr>
      <vt:lpstr>Python?</vt:lpstr>
      <vt:lpstr>Monty Python ?</vt:lpstr>
      <vt:lpstr>Python?</vt:lpstr>
      <vt:lpstr>Un salto indietro</vt:lpstr>
      <vt:lpstr>Python IDLE: Shell o Editor?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BeppeSan</dc:creator>
  <cp:lastModifiedBy>Windows User</cp:lastModifiedBy>
  <cp:revision>36</cp:revision>
  <dcterms:created xsi:type="dcterms:W3CDTF">2014-09-23T18:46:21Z</dcterms:created>
  <dcterms:modified xsi:type="dcterms:W3CDTF">2015-09-21T16:53:02Z</dcterms:modified>
</cp:coreProperties>
</file>