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handoutMasterIdLst>
    <p:handoutMasterId r:id="rId21"/>
  </p:handoutMasterIdLst>
  <p:sldIdLst>
    <p:sldId id="256" r:id="rId2"/>
    <p:sldId id="347" r:id="rId3"/>
    <p:sldId id="363" r:id="rId4"/>
    <p:sldId id="358" r:id="rId5"/>
    <p:sldId id="361" r:id="rId6"/>
    <p:sldId id="355" r:id="rId7"/>
    <p:sldId id="317" r:id="rId8"/>
    <p:sldId id="365" r:id="rId9"/>
    <p:sldId id="338" r:id="rId10"/>
    <p:sldId id="366" r:id="rId11"/>
    <p:sldId id="308" r:id="rId12"/>
    <p:sldId id="325" r:id="rId13"/>
    <p:sldId id="310" r:id="rId14"/>
    <p:sldId id="337" r:id="rId15"/>
    <p:sldId id="320" r:id="rId16"/>
    <p:sldId id="291" r:id="rId17"/>
    <p:sldId id="290" r:id="rId18"/>
    <p:sldId id="346" r:id="rId19"/>
  </p:sldIdLst>
  <p:sldSz cx="9144000" cy="6858000" type="screen4x3"/>
  <p:notesSz cx="7010400" cy="92360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00FF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6CCFF"/>
    <a:srgbClr val="07A2D3"/>
    <a:srgbClr val="B5ECFD"/>
    <a:srgbClr val="CC0000"/>
    <a:srgbClr val="800000"/>
    <a:srgbClr val="993300"/>
    <a:srgbClr val="9F7305"/>
    <a:srgbClr val="CC6600"/>
    <a:srgbClr val="CC3300"/>
    <a:srgbClr val="E2F7F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3736" autoAdjust="0"/>
    <p:restoredTop sz="94660"/>
  </p:normalViewPr>
  <p:slideViewPr>
    <p:cSldViewPr>
      <p:cViewPr varScale="1">
        <p:scale>
          <a:sx n="92" d="100"/>
          <a:sy n="92" d="100"/>
        </p:scale>
        <p:origin x="102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1E359-1EF4-49B8-97D4-3D8D38AA0867}" type="datetimeFigureOut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B5775-1C9B-4FEF-8060-02943EBC7AA4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8252481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A9E8F8-2AD5-4BFB-B511-492D3C2EF790}" type="datetimeFigureOut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DAD24-5331-4F9B-8990-0D8D5ECFFFE1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15242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8DAD24-5331-4F9B-8990-0D8D5ECFFFE1}" type="slidenum">
              <a:rPr lang="es-MX" smtClean="0"/>
              <a:pPr/>
              <a:t>1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041519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8DAD24-5331-4F9B-8990-0D8D5ECFFFE1}" type="slidenum">
              <a:rPr lang="es-MX" smtClean="0"/>
              <a:pPr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255380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8DAD24-5331-4F9B-8990-0D8D5ECFFFE1}" type="slidenum">
              <a:rPr lang="es-MX" smtClean="0"/>
              <a:pPr/>
              <a:t>18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041519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-108520" y="-67976"/>
            <a:ext cx="9261664" cy="463083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7AFCDFE6-7421-4CF8-BA04-1D195AB35EA4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D38283C0-B02B-4E86-9680-A241AED3E7FA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5151C05D-1F57-4F50-BF36-50FFAAE2809B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/>
        </p:nvSpPr>
        <p:spPr>
          <a:xfrm>
            <a:off x="0" y="0"/>
            <a:ext cx="9144001" cy="9807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8" name="7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8" y="2844"/>
            <a:ext cx="9137904" cy="938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03839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/>
        </p:nvSpPr>
        <p:spPr>
          <a:xfrm>
            <a:off x="0" y="0"/>
            <a:ext cx="9144001" cy="98072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pic>
        <p:nvPicPr>
          <p:cNvPr id="8" name="7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48" y="2844"/>
            <a:ext cx="9137904" cy="938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33119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55976" y="6237312"/>
            <a:ext cx="1524000" cy="365125"/>
          </a:xfrm>
          <a:prstGeom prst="rect">
            <a:avLst/>
          </a:prstGeom>
        </p:spPr>
        <p:txBody>
          <a:bodyPr/>
          <a:lstStyle/>
          <a:p>
            <a:fld id="{CD3906E5-905B-4042-9F39-A1D6BCF907DB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4C469318-91F8-4F2E-86AA-2D551E4B4243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  <a:prstGeom prst="rect">
            <a:avLst/>
          </a:prstGeo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  <a:prstGeom prst="rect">
            <a:avLst/>
          </a:prstGeo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EB62E887-1903-439D-BAA1-1CAB0A9CC42C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  <a:prstGeom prst="rect">
            <a:avLst/>
          </a:prstGeo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  <a:prstGeom prst="rect">
            <a:avLst/>
          </a:prstGeo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0006C7F4-7E61-4BB5-B69A-83C23A3C2A0D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793C3952-4ADF-44A5-A303-86EE39381319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935FBE36-5ACD-4BDB-9849-1C852F70949E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  <a:prstGeom prst="rect">
            <a:avLst/>
          </a:prstGeo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  <a:prstGeom prst="rect">
            <a:avLst/>
          </a:prstGeo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7586564B-99AE-4AAE-AAF0-3874CB114439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  <a:prstGeom prst="rect">
            <a:avLst/>
          </a:prstGeo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  <a:prstGeom prst="rect">
            <a:avLst/>
          </a:prstGeo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/>
          <a:lstStyle/>
          <a:p>
            <a:fld id="{7429DC35-C0A7-446B-9DCA-096772935665}" type="datetime1">
              <a:rPr lang="es-MX" smtClean="0"/>
              <a:pPr/>
              <a:t>21/02/2015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/>
          <a:lstStyle/>
          <a:p>
            <a:fld id="{73CF1C94-158F-4DA1-8A05-6976628324A9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 userDrawn="1"/>
        </p:nvSpPr>
        <p:spPr>
          <a:xfrm>
            <a:off x="8028384" y="6540208"/>
            <a:ext cx="11041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069A18B7-DA04-4E61-AC55-3A7DFC1C7174}" type="slidenum">
              <a:rPr lang="es-MX" sz="1200" b="0" kern="1200" spc="50" baseline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pPr/>
              <a:t>‹Nº›</a:t>
            </a:fld>
            <a:r>
              <a:rPr lang="es-MX" sz="1200" b="0" kern="1200" spc="50" baseline="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 de 37</a:t>
            </a:r>
            <a:endParaRPr lang="es-MX" sz="1200" b="0" kern="1200" spc="50" baseline="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ea typeface="+mj-ea"/>
              <a:cs typeface="Calibri" pitchFamily="34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image" Target="../media/image10.png"/><Relationship Id="rId7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12.jpeg"/><Relationship Id="rId10" Type="http://schemas.openxmlformats.org/officeDocument/2006/relationships/image" Target="../media/image5.jpeg"/><Relationship Id="rId4" Type="http://schemas.openxmlformats.org/officeDocument/2006/relationships/image" Target="../media/image11.png"/><Relationship Id="rId9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1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2457" y="1253314"/>
            <a:ext cx="7488832" cy="2301240"/>
          </a:xfrm>
          <a:ln>
            <a:noFill/>
          </a:ln>
        </p:spPr>
        <p:txBody>
          <a:bodyPr/>
          <a:lstStyle/>
          <a:p>
            <a:pPr algn="ctr"/>
            <a:r>
              <a:rPr lang="es-MX" sz="6000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SEGURIDAD NACIONAL</a:t>
            </a:r>
            <a:endParaRPr lang="es-MX" sz="60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339752" y="3995677"/>
            <a:ext cx="4608512" cy="258532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MX" dirty="0" smtClean="0"/>
              <a:t>Ing. Lauro López Sánchez Acevedo</a:t>
            </a:r>
          </a:p>
          <a:p>
            <a:pPr algn="ctr"/>
            <a:r>
              <a:rPr lang="es-MX" dirty="0" smtClean="0"/>
              <a:t>Ing. Pablo Torres Salmerón</a:t>
            </a:r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/>
          </a:p>
          <a:p>
            <a:pPr algn="ctr"/>
            <a:r>
              <a:rPr lang="es-MX" dirty="0" smtClean="0"/>
              <a:t>Octubre 2014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1011115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pic>
        <p:nvPicPr>
          <p:cNvPr id="8" name="Picture 6" descr="horizon.png"/>
          <p:cNvPicPr>
            <a:picLocks noChangeAspect="1"/>
          </p:cNvPicPr>
          <p:nvPr/>
        </p:nvPicPr>
        <p:blipFill rotWithShape="1">
          <a:blip r:embed="rId4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grpSp>
        <p:nvGrpSpPr>
          <p:cNvPr id="2" name="18 Grupo"/>
          <p:cNvGrpSpPr/>
          <p:nvPr/>
        </p:nvGrpSpPr>
        <p:grpSpPr>
          <a:xfrm>
            <a:off x="1854771" y="1663357"/>
            <a:ext cx="5429134" cy="3993626"/>
            <a:chOff x="1660793" y="1518530"/>
            <a:chExt cx="5935542" cy="4348037"/>
          </a:xfrm>
        </p:grpSpPr>
        <p:sp>
          <p:nvSpPr>
            <p:cNvPr id="20" name="19 Forma libre"/>
            <p:cNvSpPr/>
            <p:nvPr/>
          </p:nvSpPr>
          <p:spPr>
            <a:xfrm>
              <a:off x="1924160" y="1537183"/>
              <a:ext cx="5672175" cy="1933049"/>
            </a:xfrm>
            <a:custGeom>
              <a:avLst/>
              <a:gdLst>
                <a:gd name="connsiteX0" fmla="*/ 5545777 w 5587340"/>
                <a:gd name="connsiteY0" fmla="*/ 700644 h 1769424"/>
                <a:gd name="connsiteX1" fmla="*/ 5545777 w 5587340"/>
                <a:gd name="connsiteY1" fmla="*/ 700644 h 1769424"/>
                <a:gd name="connsiteX2" fmla="*/ 5486400 w 5587340"/>
                <a:gd name="connsiteY2" fmla="*/ 694707 h 1769424"/>
                <a:gd name="connsiteX3" fmla="*/ 5462650 w 5587340"/>
                <a:gd name="connsiteY3" fmla="*/ 682832 h 1769424"/>
                <a:gd name="connsiteX4" fmla="*/ 5468587 w 5587340"/>
                <a:gd name="connsiteY4" fmla="*/ 700644 h 1769424"/>
                <a:gd name="connsiteX5" fmla="*/ 5486400 w 5587340"/>
                <a:gd name="connsiteY5" fmla="*/ 706582 h 1769424"/>
                <a:gd name="connsiteX6" fmla="*/ 5468587 w 5587340"/>
                <a:gd name="connsiteY6" fmla="*/ 712520 h 1769424"/>
                <a:gd name="connsiteX7" fmla="*/ 5403273 w 5587340"/>
                <a:gd name="connsiteY7" fmla="*/ 718457 h 1769424"/>
                <a:gd name="connsiteX8" fmla="*/ 5391398 w 5587340"/>
                <a:gd name="connsiteY8" fmla="*/ 730333 h 1769424"/>
                <a:gd name="connsiteX9" fmla="*/ 5337959 w 5587340"/>
                <a:gd name="connsiteY9" fmla="*/ 718457 h 1769424"/>
                <a:gd name="connsiteX10" fmla="*/ 5058889 w 5587340"/>
                <a:gd name="connsiteY10" fmla="*/ 706582 h 1769424"/>
                <a:gd name="connsiteX11" fmla="*/ 5023263 w 5587340"/>
                <a:gd name="connsiteY11" fmla="*/ 706582 h 1769424"/>
                <a:gd name="connsiteX12" fmla="*/ 4952011 w 5587340"/>
                <a:gd name="connsiteY12" fmla="*/ 712520 h 1769424"/>
                <a:gd name="connsiteX13" fmla="*/ 4916385 w 5587340"/>
                <a:gd name="connsiteY13" fmla="*/ 730333 h 1769424"/>
                <a:gd name="connsiteX14" fmla="*/ 4904509 w 5587340"/>
                <a:gd name="connsiteY14" fmla="*/ 742208 h 1769424"/>
                <a:gd name="connsiteX15" fmla="*/ 4886696 w 5587340"/>
                <a:gd name="connsiteY15" fmla="*/ 754083 h 1769424"/>
                <a:gd name="connsiteX16" fmla="*/ 4857008 w 5587340"/>
                <a:gd name="connsiteY16" fmla="*/ 777834 h 1769424"/>
                <a:gd name="connsiteX17" fmla="*/ 4898572 w 5587340"/>
                <a:gd name="connsiteY17" fmla="*/ 783772 h 1769424"/>
                <a:gd name="connsiteX18" fmla="*/ 4898572 w 5587340"/>
                <a:gd name="connsiteY18" fmla="*/ 884712 h 1769424"/>
                <a:gd name="connsiteX19" fmla="*/ 4886696 w 5587340"/>
                <a:gd name="connsiteY19" fmla="*/ 920338 h 1769424"/>
                <a:gd name="connsiteX20" fmla="*/ 4892634 w 5587340"/>
                <a:gd name="connsiteY20" fmla="*/ 944089 h 1769424"/>
                <a:gd name="connsiteX21" fmla="*/ 4910447 w 5587340"/>
                <a:gd name="connsiteY21" fmla="*/ 950026 h 1769424"/>
                <a:gd name="connsiteX22" fmla="*/ 4957948 w 5587340"/>
                <a:gd name="connsiteY22" fmla="*/ 955964 h 1769424"/>
                <a:gd name="connsiteX23" fmla="*/ 4928260 w 5587340"/>
                <a:gd name="connsiteY23" fmla="*/ 997528 h 1769424"/>
                <a:gd name="connsiteX24" fmla="*/ 4922322 w 5587340"/>
                <a:gd name="connsiteY24" fmla="*/ 1015341 h 1769424"/>
                <a:gd name="connsiteX25" fmla="*/ 4851070 w 5587340"/>
                <a:gd name="connsiteY25" fmla="*/ 1050967 h 1769424"/>
                <a:gd name="connsiteX26" fmla="*/ 4833257 w 5587340"/>
                <a:gd name="connsiteY26" fmla="*/ 1021278 h 1769424"/>
                <a:gd name="connsiteX27" fmla="*/ 4797631 w 5587340"/>
                <a:gd name="connsiteY27" fmla="*/ 973777 h 1769424"/>
                <a:gd name="connsiteX28" fmla="*/ 4779818 w 5587340"/>
                <a:gd name="connsiteY28" fmla="*/ 979715 h 1769424"/>
                <a:gd name="connsiteX29" fmla="*/ 4595751 w 5587340"/>
                <a:gd name="connsiteY29" fmla="*/ 979715 h 1769424"/>
                <a:gd name="connsiteX30" fmla="*/ 4577938 w 5587340"/>
                <a:gd name="connsiteY30" fmla="*/ 967839 h 1769424"/>
                <a:gd name="connsiteX31" fmla="*/ 4554187 w 5587340"/>
                <a:gd name="connsiteY31" fmla="*/ 961902 h 1769424"/>
                <a:gd name="connsiteX32" fmla="*/ 4542312 w 5587340"/>
                <a:gd name="connsiteY32" fmla="*/ 950026 h 1769424"/>
                <a:gd name="connsiteX33" fmla="*/ 4518561 w 5587340"/>
                <a:gd name="connsiteY33" fmla="*/ 944089 h 1769424"/>
                <a:gd name="connsiteX34" fmla="*/ 4482935 w 5587340"/>
                <a:gd name="connsiteY34" fmla="*/ 914400 h 1769424"/>
                <a:gd name="connsiteX35" fmla="*/ 4476998 w 5587340"/>
                <a:gd name="connsiteY35" fmla="*/ 896587 h 1769424"/>
                <a:gd name="connsiteX36" fmla="*/ 4494811 w 5587340"/>
                <a:gd name="connsiteY36" fmla="*/ 884712 h 1769424"/>
                <a:gd name="connsiteX37" fmla="*/ 4518561 w 5587340"/>
                <a:gd name="connsiteY37" fmla="*/ 878774 h 1769424"/>
                <a:gd name="connsiteX38" fmla="*/ 4500748 w 5587340"/>
                <a:gd name="connsiteY38" fmla="*/ 872837 h 1769424"/>
                <a:gd name="connsiteX39" fmla="*/ 4358244 w 5587340"/>
                <a:gd name="connsiteY39" fmla="*/ 866899 h 1769424"/>
                <a:gd name="connsiteX40" fmla="*/ 4322618 w 5587340"/>
                <a:gd name="connsiteY40" fmla="*/ 855024 h 1769424"/>
                <a:gd name="connsiteX41" fmla="*/ 4304805 w 5587340"/>
                <a:gd name="connsiteY41" fmla="*/ 843148 h 1769424"/>
                <a:gd name="connsiteX42" fmla="*/ 4257304 w 5587340"/>
                <a:gd name="connsiteY42" fmla="*/ 831273 h 1769424"/>
                <a:gd name="connsiteX43" fmla="*/ 4239491 w 5587340"/>
                <a:gd name="connsiteY43" fmla="*/ 825335 h 1769424"/>
                <a:gd name="connsiteX44" fmla="*/ 4126676 w 5587340"/>
                <a:gd name="connsiteY44" fmla="*/ 831273 h 1769424"/>
                <a:gd name="connsiteX45" fmla="*/ 4108863 w 5587340"/>
                <a:gd name="connsiteY45" fmla="*/ 849086 h 1769424"/>
                <a:gd name="connsiteX46" fmla="*/ 4073237 w 5587340"/>
                <a:gd name="connsiteY46" fmla="*/ 860961 h 1769424"/>
                <a:gd name="connsiteX47" fmla="*/ 3996047 w 5587340"/>
                <a:gd name="connsiteY47" fmla="*/ 872837 h 1769424"/>
                <a:gd name="connsiteX48" fmla="*/ 3966359 w 5587340"/>
                <a:gd name="connsiteY48" fmla="*/ 878774 h 1769424"/>
                <a:gd name="connsiteX49" fmla="*/ 3918857 w 5587340"/>
                <a:gd name="connsiteY49" fmla="*/ 914400 h 1769424"/>
                <a:gd name="connsiteX50" fmla="*/ 3883231 w 5587340"/>
                <a:gd name="connsiteY50" fmla="*/ 926276 h 1769424"/>
                <a:gd name="connsiteX51" fmla="*/ 3865418 w 5587340"/>
                <a:gd name="connsiteY51" fmla="*/ 932213 h 1769424"/>
                <a:gd name="connsiteX52" fmla="*/ 3835730 w 5587340"/>
                <a:gd name="connsiteY52" fmla="*/ 955964 h 1769424"/>
                <a:gd name="connsiteX53" fmla="*/ 3782291 w 5587340"/>
                <a:gd name="connsiteY53" fmla="*/ 967839 h 1769424"/>
                <a:gd name="connsiteX54" fmla="*/ 3752603 w 5587340"/>
                <a:gd name="connsiteY54" fmla="*/ 985652 h 1769424"/>
                <a:gd name="connsiteX55" fmla="*/ 3716977 w 5587340"/>
                <a:gd name="connsiteY55" fmla="*/ 1003465 h 1769424"/>
                <a:gd name="connsiteX56" fmla="*/ 3705101 w 5587340"/>
                <a:gd name="connsiteY56" fmla="*/ 1015341 h 1769424"/>
                <a:gd name="connsiteX57" fmla="*/ 3693226 w 5587340"/>
                <a:gd name="connsiteY57" fmla="*/ 1033154 h 1769424"/>
                <a:gd name="connsiteX58" fmla="*/ 3675413 w 5587340"/>
                <a:gd name="connsiteY58" fmla="*/ 1039091 h 1769424"/>
                <a:gd name="connsiteX59" fmla="*/ 3663538 w 5587340"/>
                <a:gd name="connsiteY59" fmla="*/ 1050967 h 1769424"/>
                <a:gd name="connsiteX60" fmla="*/ 3639787 w 5587340"/>
                <a:gd name="connsiteY60" fmla="*/ 1080655 h 1769424"/>
                <a:gd name="connsiteX61" fmla="*/ 3616037 w 5587340"/>
                <a:gd name="connsiteY61" fmla="*/ 1086593 h 1769424"/>
                <a:gd name="connsiteX62" fmla="*/ 3592286 w 5587340"/>
                <a:gd name="connsiteY62" fmla="*/ 1098468 h 1769424"/>
                <a:gd name="connsiteX63" fmla="*/ 3562598 w 5587340"/>
                <a:gd name="connsiteY63" fmla="*/ 1122219 h 1769424"/>
                <a:gd name="connsiteX64" fmla="*/ 3550722 w 5587340"/>
                <a:gd name="connsiteY64" fmla="*/ 1134094 h 1769424"/>
                <a:gd name="connsiteX65" fmla="*/ 3532909 w 5587340"/>
                <a:gd name="connsiteY65" fmla="*/ 1145969 h 1769424"/>
                <a:gd name="connsiteX66" fmla="*/ 3497283 w 5587340"/>
                <a:gd name="connsiteY66" fmla="*/ 1163782 h 1769424"/>
                <a:gd name="connsiteX67" fmla="*/ 3491346 w 5587340"/>
                <a:gd name="connsiteY67" fmla="*/ 1181595 h 1769424"/>
                <a:gd name="connsiteX68" fmla="*/ 3455720 w 5587340"/>
                <a:gd name="connsiteY68" fmla="*/ 1193470 h 1769424"/>
                <a:gd name="connsiteX69" fmla="*/ 3431969 w 5587340"/>
                <a:gd name="connsiteY69" fmla="*/ 1223159 h 1769424"/>
                <a:gd name="connsiteX70" fmla="*/ 3426031 w 5587340"/>
                <a:gd name="connsiteY70" fmla="*/ 1240972 h 1769424"/>
                <a:gd name="connsiteX71" fmla="*/ 3396343 w 5587340"/>
                <a:gd name="connsiteY71" fmla="*/ 1276598 h 1769424"/>
                <a:gd name="connsiteX72" fmla="*/ 3372592 w 5587340"/>
                <a:gd name="connsiteY72" fmla="*/ 1324099 h 1769424"/>
                <a:gd name="connsiteX73" fmla="*/ 3354779 w 5587340"/>
                <a:gd name="connsiteY73" fmla="*/ 1383476 h 1769424"/>
                <a:gd name="connsiteX74" fmla="*/ 3342904 w 5587340"/>
                <a:gd name="connsiteY74" fmla="*/ 1442852 h 1769424"/>
                <a:gd name="connsiteX75" fmla="*/ 3336966 w 5587340"/>
                <a:gd name="connsiteY75" fmla="*/ 1466603 h 1769424"/>
                <a:gd name="connsiteX76" fmla="*/ 3325091 w 5587340"/>
                <a:gd name="connsiteY76" fmla="*/ 1484416 h 1769424"/>
                <a:gd name="connsiteX77" fmla="*/ 3319153 w 5587340"/>
                <a:gd name="connsiteY77" fmla="*/ 1502229 h 1769424"/>
                <a:gd name="connsiteX78" fmla="*/ 3307278 w 5587340"/>
                <a:gd name="connsiteY78" fmla="*/ 1520042 h 1769424"/>
                <a:gd name="connsiteX79" fmla="*/ 3295403 w 5587340"/>
                <a:gd name="connsiteY79" fmla="*/ 1567543 h 1769424"/>
                <a:gd name="connsiteX80" fmla="*/ 3289465 w 5587340"/>
                <a:gd name="connsiteY80" fmla="*/ 1591294 h 1769424"/>
                <a:gd name="connsiteX81" fmla="*/ 3277590 w 5587340"/>
                <a:gd name="connsiteY81" fmla="*/ 1609107 h 1769424"/>
                <a:gd name="connsiteX82" fmla="*/ 3271652 w 5587340"/>
                <a:gd name="connsiteY82" fmla="*/ 1632857 h 1769424"/>
                <a:gd name="connsiteX83" fmla="*/ 3289465 w 5587340"/>
                <a:gd name="connsiteY83" fmla="*/ 1662546 h 1769424"/>
                <a:gd name="connsiteX84" fmla="*/ 3301340 w 5587340"/>
                <a:gd name="connsiteY84" fmla="*/ 1680359 h 1769424"/>
                <a:gd name="connsiteX85" fmla="*/ 3313216 w 5587340"/>
                <a:gd name="connsiteY85" fmla="*/ 1733798 h 1769424"/>
                <a:gd name="connsiteX86" fmla="*/ 3307278 w 5587340"/>
                <a:gd name="connsiteY86" fmla="*/ 1763486 h 1769424"/>
                <a:gd name="connsiteX87" fmla="*/ 3289465 w 5587340"/>
                <a:gd name="connsiteY87" fmla="*/ 1769424 h 1769424"/>
                <a:gd name="connsiteX88" fmla="*/ 3247901 w 5587340"/>
                <a:gd name="connsiteY88" fmla="*/ 1763486 h 1769424"/>
                <a:gd name="connsiteX89" fmla="*/ 3194463 w 5587340"/>
                <a:gd name="connsiteY89" fmla="*/ 1751611 h 1769424"/>
                <a:gd name="connsiteX90" fmla="*/ 3129148 w 5587340"/>
                <a:gd name="connsiteY90" fmla="*/ 1745673 h 1769424"/>
                <a:gd name="connsiteX91" fmla="*/ 3111335 w 5587340"/>
                <a:gd name="connsiteY91" fmla="*/ 1733798 h 1769424"/>
                <a:gd name="connsiteX92" fmla="*/ 3105398 w 5587340"/>
                <a:gd name="connsiteY92" fmla="*/ 1715985 h 1769424"/>
                <a:gd name="connsiteX93" fmla="*/ 3087585 w 5587340"/>
                <a:gd name="connsiteY93" fmla="*/ 1710047 h 1769424"/>
                <a:gd name="connsiteX94" fmla="*/ 3016333 w 5587340"/>
                <a:gd name="connsiteY94" fmla="*/ 1704109 h 1769424"/>
                <a:gd name="connsiteX95" fmla="*/ 3004457 w 5587340"/>
                <a:gd name="connsiteY95" fmla="*/ 1692234 h 1769424"/>
                <a:gd name="connsiteX96" fmla="*/ 2986644 w 5587340"/>
                <a:gd name="connsiteY96" fmla="*/ 1686296 h 1769424"/>
                <a:gd name="connsiteX97" fmla="*/ 2968831 w 5587340"/>
                <a:gd name="connsiteY97" fmla="*/ 1674421 h 1769424"/>
                <a:gd name="connsiteX98" fmla="*/ 2956956 w 5587340"/>
                <a:gd name="connsiteY98" fmla="*/ 1656608 h 1769424"/>
                <a:gd name="connsiteX99" fmla="*/ 2939143 w 5587340"/>
                <a:gd name="connsiteY99" fmla="*/ 1644733 h 1769424"/>
                <a:gd name="connsiteX100" fmla="*/ 2927268 w 5587340"/>
                <a:gd name="connsiteY100" fmla="*/ 1632857 h 1769424"/>
                <a:gd name="connsiteX101" fmla="*/ 2903517 w 5587340"/>
                <a:gd name="connsiteY101" fmla="*/ 1585356 h 1769424"/>
                <a:gd name="connsiteX102" fmla="*/ 2885704 w 5587340"/>
                <a:gd name="connsiteY102" fmla="*/ 1573481 h 1769424"/>
                <a:gd name="connsiteX103" fmla="*/ 2867891 w 5587340"/>
                <a:gd name="connsiteY103" fmla="*/ 1567543 h 1769424"/>
                <a:gd name="connsiteX104" fmla="*/ 2861953 w 5587340"/>
                <a:gd name="connsiteY104" fmla="*/ 1543793 h 1769424"/>
                <a:gd name="connsiteX105" fmla="*/ 2838203 w 5587340"/>
                <a:gd name="connsiteY105" fmla="*/ 1401289 h 1769424"/>
                <a:gd name="connsiteX106" fmla="*/ 2796639 w 5587340"/>
                <a:gd name="connsiteY106" fmla="*/ 1383476 h 1769424"/>
                <a:gd name="connsiteX107" fmla="*/ 2784764 w 5587340"/>
                <a:gd name="connsiteY107" fmla="*/ 1371600 h 1769424"/>
                <a:gd name="connsiteX108" fmla="*/ 2749138 w 5587340"/>
                <a:gd name="connsiteY108" fmla="*/ 1347850 h 1769424"/>
                <a:gd name="connsiteX109" fmla="*/ 2731325 w 5587340"/>
                <a:gd name="connsiteY109" fmla="*/ 1288473 h 1769424"/>
                <a:gd name="connsiteX110" fmla="*/ 2701637 w 5587340"/>
                <a:gd name="connsiteY110" fmla="*/ 1264722 h 1769424"/>
                <a:gd name="connsiteX111" fmla="*/ 2683824 w 5587340"/>
                <a:gd name="connsiteY111" fmla="*/ 1229096 h 1769424"/>
                <a:gd name="connsiteX112" fmla="*/ 2671948 w 5587340"/>
                <a:gd name="connsiteY112" fmla="*/ 1181595 h 1769424"/>
                <a:gd name="connsiteX113" fmla="*/ 2642260 w 5587340"/>
                <a:gd name="connsiteY113" fmla="*/ 1145969 h 1769424"/>
                <a:gd name="connsiteX114" fmla="*/ 2636322 w 5587340"/>
                <a:gd name="connsiteY114" fmla="*/ 1128156 h 1769424"/>
                <a:gd name="connsiteX115" fmla="*/ 2612572 w 5587340"/>
                <a:gd name="connsiteY115" fmla="*/ 1092530 h 1769424"/>
                <a:gd name="connsiteX116" fmla="*/ 2594759 w 5587340"/>
                <a:gd name="connsiteY116" fmla="*/ 1056904 h 1769424"/>
                <a:gd name="connsiteX117" fmla="*/ 2588821 w 5587340"/>
                <a:gd name="connsiteY117" fmla="*/ 1039091 h 1769424"/>
                <a:gd name="connsiteX118" fmla="*/ 2565070 w 5587340"/>
                <a:gd name="connsiteY118" fmla="*/ 1009403 h 1769424"/>
                <a:gd name="connsiteX119" fmla="*/ 2529444 w 5587340"/>
                <a:gd name="connsiteY119" fmla="*/ 985652 h 1769424"/>
                <a:gd name="connsiteX120" fmla="*/ 2511631 w 5587340"/>
                <a:gd name="connsiteY120" fmla="*/ 973777 h 1769424"/>
                <a:gd name="connsiteX121" fmla="*/ 2493818 w 5587340"/>
                <a:gd name="connsiteY121" fmla="*/ 961902 h 1769424"/>
                <a:gd name="connsiteX122" fmla="*/ 2470068 w 5587340"/>
                <a:gd name="connsiteY122" fmla="*/ 914400 h 1769424"/>
                <a:gd name="connsiteX123" fmla="*/ 2375065 w 5587340"/>
                <a:gd name="connsiteY123" fmla="*/ 908463 h 1769424"/>
                <a:gd name="connsiteX124" fmla="*/ 2291938 w 5587340"/>
                <a:gd name="connsiteY124" fmla="*/ 908463 h 1769424"/>
                <a:gd name="connsiteX125" fmla="*/ 2286000 w 5587340"/>
                <a:gd name="connsiteY125" fmla="*/ 926276 h 1769424"/>
                <a:gd name="connsiteX126" fmla="*/ 2232561 w 5587340"/>
                <a:gd name="connsiteY126" fmla="*/ 944089 h 1769424"/>
                <a:gd name="connsiteX127" fmla="*/ 2226624 w 5587340"/>
                <a:gd name="connsiteY127" fmla="*/ 961902 h 1769424"/>
                <a:gd name="connsiteX128" fmla="*/ 2196935 w 5587340"/>
                <a:gd name="connsiteY128" fmla="*/ 997528 h 1769424"/>
                <a:gd name="connsiteX129" fmla="*/ 2173185 w 5587340"/>
                <a:gd name="connsiteY129" fmla="*/ 1027216 h 1769424"/>
                <a:gd name="connsiteX130" fmla="*/ 2143496 w 5587340"/>
                <a:gd name="connsiteY130" fmla="*/ 1062842 h 1769424"/>
                <a:gd name="connsiteX131" fmla="*/ 2125683 w 5587340"/>
                <a:gd name="connsiteY131" fmla="*/ 1068780 h 1769424"/>
                <a:gd name="connsiteX132" fmla="*/ 2084120 w 5587340"/>
                <a:gd name="connsiteY132" fmla="*/ 1056904 h 1769424"/>
                <a:gd name="connsiteX133" fmla="*/ 2066307 w 5587340"/>
                <a:gd name="connsiteY133" fmla="*/ 1045029 h 1769424"/>
                <a:gd name="connsiteX134" fmla="*/ 2048494 w 5587340"/>
                <a:gd name="connsiteY134" fmla="*/ 1039091 h 1769424"/>
                <a:gd name="connsiteX135" fmla="*/ 2036618 w 5587340"/>
                <a:gd name="connsiteY135" fmla="*/ 1027216 h 1769424"/>
                <a:gd name="connsiteX136" fmla="*/ 2000992 w 5587340"/>
                <a:gd name="connsiteY136" fmla="*/ 1015341 h 1769424"/>
                <a:gd name="connsiteX137" fmla="*/ 1983179 w 5587340"/>
                <a:gd name="connsiteY137" fmla="*/ 1003465 h 1769424"/>
                <a:gd name="connsiteX138" fmla="*/ 1947553 w 5587340"/>
                <a:gd name="connsiteY138" fmla="*/ 985652 h 1769424"/>
                <a:gd name="connsiteX139" fmla="*/ 1929740 w 5587340"/>
                <a:gd name="connsiteY139" fmla="*/ 967839 h 1769424"/>
                <a:gd name="connsiteX140" fmla="*/ 1917865 w 5587340"/>
                <a:gd name="connsiteY140" fmla="*/ 950026 h 1769424"/>
                <a:gd name="connsiteX141" fmla="*/ 1900052 w 5587340"/>
                <a:gd name="connsiteY141" fmla="*/ 944089 h 1769424"/>
                <a:gd name="connsiteX142" fmla="*/ 1882239 w 5587340"/>
                <a:gd name="connsiteY142" fmla="*/ 902525 h 1769424"/>
                <a:gd name="connsiteX143" fmla="*/ 1870364 w 5587340"/>
                <a:gd name="connsiteY143" fmla="*/ 860961 h 1769424"/>
                <a:gd name="connsiteX144" fmla="*/ 1846613 w 5587340"/>
                <a:gd name="connsiteY144" fmla="*/ 831273 h 1769424"/>
                <a:gd name="connsiteX145" fmla="*/ 1840676 w 5587340"/>
                <a:gd name="connsiteY145" fmla="*/ 813460 h 1769424"/>
                <a:gd name="connsiteX146" fmla="*/ 1828800 w 5587340"/>
                <a:gd name="connsiteY146" fmla="*/ 801585 h 1769424"/>
                <a:gd name="connsiteX147" fmla="*/ 1805050 w 5587340"/>
                <a:gd name="connsiteY147" fmla="*/ 730333 h 1769424"/>
                <a:gd name="connsiteX148" fmla="*/ 1793174 w 5587340"/>
                <a:gd name="connsiteY148" fmla="*/ 718457 h 1769424"/>
                <a:gd name="connsiteX149" fmla="*/ 1757548 w 5587340"/>
                <a:gd name="connsiteY149" fmla="*/ 688769 h 1769424"/>
                <a:gd name="connsiteX150" fmla="*/ 1715985 w 5587340"/>
                <a:gd name="connsiteY150" fmla="*/ 647206 h 1769424"/>
                <a:gd name="connsiteX151" fmla="*/ 1692234 w 5587340"/>
                <a:gd name="connsiteY151" fmla="*/ 623455 h 1769424"/>
                <a:gd name="connsiteX152" fmla="*/ 1674421 w 5587340"/>
                <a:gd name="connsiteY152" fmla="*/ 605642 h 1769424"/>
                <a:gd name="connsiteX153" fmla="*/ 1656608 w 5587340"/>
                <a:gd name="connsiteY153" fmla="*/ 593767 h 1769424"/>
                <a:gd name="connsiteX154" fmla="*/ 1644733 w 5587340"/>
                <a:gd name="connsiteY154" fmla="*/ 581891 h 1769424"/>
                <a:gd name="connsiteX155" fmla="*/ 1626920 w 5587340"/>
                <a:gd name="connsiteY155" fmla="*/ 575954 h 1769424"/>
                <a:gd name="connsiteX156" fmla="*/ 1603169 w 5587340"/>
                <a:gd name="connsiteY156" fmla="*/ 546265 h 1769424"/>
                <a:gd name="connsiteX157" fmla="*/ 1597231 w 5587340"/>
                <a:gd name="connsiteY157" fmla="*/ 528452 h 1769424"/>
                <a:gd name="connsiteX158" fmla="*/ 1567543 w 5587340"/>
                <a:gd name="connsiteY158" fmla="*/ 486889 h 1769424"/>
                <a:gd name="connsiteX159" fmla="*/ 1555668 w 5587340"/>
                <a:gd name="connsiteY159" fmla="*/ 475013 h 1769424"/>
                <a:gd name="connsiteX160" fmla="*/ 1525979 w 5587340"/>
                <a:gd name="connsiteY160" fmla="*/ 439387 h 1769424"/>
                <a:gd name="connsiteX161" fmla="*/ 1520042 w 5587340"/>
                <a:gd name="connsiteY161" fmla="*/ 421574 h 1769424"/>
                <a:gd name="connsiteX162" fmla="*/ 1502229 w 5587340"/>
                <a:gd name="connsiteY162" fmla="*/ 415637 h 1769424"/>
                <a:gd name="connsiteX163" fmla="*/ 1442852 w 5587340"/>
                <a:gd name="connsiteY163" fmla="*/ 421574 h 1769424"/>
                <a:gd name="connsiteX164" fmla="*/ 1199408 w 5587340"/>
                <a:gd name="connsiteY164" fmla="*/ 421574 h 1769424"/>
                <a:gd name="connsiteX165" fmla="*/ 1110343 w 5587340"/>
                <a:gd name="connsiteY165" fmla="*/ 516577 h 1769424"/>
                <a:gd name="connsiteX166" fmla="*/ 760021 w 5587340"/>
                <a:gd name="connsiteY166" fmla="*/ 510639 h 1769424"/>
                <a:gd name="connsiteX167" fmla="*/ 706582 w 5587340"/>
                <a:gd name="connsiteY167" fmla="*/ 492826 h 1769424"/>
                <a:gd name="connsiteX168" fmla="*/ 682831 w 5587340"/>
                <a:gd name="connsiteY168" fmla="*/ 439387 h 1769424"/>
                <a:gd name="connsiteX169" fmla="*/ 647205 w 5587340"/>
                <a:gd name="connsiteY169" fmla="*/ 427512 h 1769424"/>
                <a:gd name="connsiteX170" fmla="*/ 617517 w 5587340"/>
                <a:gd name="connsiteY170" fmla="*/ 421574 h 1769424"/>
                <a:gd name="connsiteX171" fmla="*/ 581891 w 5587340"/>
                <a:gd name="connsiteY171" fmla="*/ 409699 h 1769424"/>
                <a:gd name="connsiteX172" fmla="*/ 564078 w 5587340"/>
                <a:gd name="connsiteY172" fmla="*/ 391886 h 1769424"/>
                <a:gd name="connsiteX173" fmla="*/ 546265 w 5587340"/>
                <a:gd name="connsiteY173" fmla="*/ 385948 h 1769424"/>
                <a:gd name="connsiteX174" fmla="*/ 528452 w 5587340"/>
                <a:gd name="connsiteY174" fmla="*/ 374073 h 1769424"/>
                <a:gd name="connsiteX175" fmla="*/ 480951 w 5587340"/>
                <a:gd name="connsiteY175" fmla="*/ 362198 h 1769424"/>
                <a:gd name="connsiteX176" fmla="*/ 445325 w 5587340"/>
                <a:gd name="connsiteY176" fmla="*/ 350322 h 1769424"/>
                <a:gd name="connsiteX177" fmla="*/ 391886 w 5587340"/>
                <a:gd name="connsiteY177" fmla="*/ 332509 h 1769424"/>
                <a:gd name="connsiteX178" fmla="*/ 356260 w 5587340"/>
                <a:gd name="connsiteY178" fmla="*/ 320634 h 1769424"/>
                <a:gd name="connsiteX179" fmla="*/ 314696 w 5587340"/>
                <a:gd name="connsiteY179" fmla="*/ 302821 h 1769424"/>
                <a:gd name="connsiteX180" fmla="*/ 296883 w 5587340"/>
                <a:gd name="connsiteY180" fmla="*/ 290946 h 1769424"/>
                <a:gd name="connsiteX181" fmla="*/ 285008 w 5587340"/>
                <a:gd name="connsiteY181" fmla="*/ 279070 h 1769424"/>
                <a:gd name="connsiteX182" fmla="*/ 267195 w 5587340"/>
                <a:gd name="connsiteY182" fmla="*/ 273133 h 1769424"/>
                <a:gd name="connsiteX183" fmla="*/ 243444 w 5587340"/>
                <a:gd name="connsiteY183" fmla="*/ 249382 h 1769424"/>
                <a:gd name="connsiteX184" fmla="*/ 225631 w 5587340"/>
                <a:gd name="connsiteY184" fmla="*/ 219694 h 1769424"/>
                <a:gd name="connsiteX185" fmla="*/ 190005 w 5587340"/>
                <a:gd name="connsiteY185" fmla="*/ 207819 h 1769424"/>
                <a:gd name="connsiteX186" fmla="*/ 178130 w 5587340"/>
                <a:gd name="connsiteY186" fmla="*/ 195943 h 1769424"/>
                <a:gd name="connsiteX187" fmla="*/ 148442 w 5587340"/>
                <a:gd name="connsiteY187" fmla="*/ 190006 h 1769424"/>
                <a:gd name="connsiteX188" fmla="*/ 106878 w 5587340"/>
                <a:gd name="connsiteY188" fmla="*/ 178130 h 1769424"/>
                <a:gd name="connsiteX189" fmla="*/ 71252 w 5587340"/>
                <a:gd name="connsiteY189" fmla="*/ 154380 h 1769424"/>
                <a:gd name="connsiteX190" fmla="*/ 35626 w 5587340"/>
                <a:gd name="connsiteY190" fmla="*/ 136567 h 1769424"/>
                <a:gd name="connsiteX191" fmla="*/ 0 w 5587340"/>
                <a:gd name="connsiteY191" fmla="*/ 124691 h 1769424"/>
                <a:gd name="connsiteX192" fmla="*/ 17813 w 5587340"/>
                <a:gd name="connsiteY192" fmla="*/ 95003 h 1769424"/>
                <a:gd name="connsiteX193" fmla="*/ 41564 w 5587340"/>
                <a:gd name="connsiteY193" fmla="*/ 71252 h 1769424"/>
                <a:gd name="connsiteX194" fmla="*/ 65314 w 5587340"/>
                <a:gd name="connsiteY194" fmla="*/ 35626 h 1769424"/>
                <a:gd name="connsiteX195" fmla="*/ 136566 w 5587340"/>
                <a:gd name="connsiteY195" fmla="*/ 23751 h 1769424"/>
                <a:gd name="connsiteX196" fmla="*/ 154379 w 5587340"/>
                <a:gd name="connsiteY196" fmla="*/ 17813 h 1769424"/>
                <a:gd name="connsiteX197" fmla="*/ 754083 w 5587340"/>
                <a:gd name="connsiteY197" fmla="*/ 29689 h 1769424"/>
                <a:gd name="connsiteX198" fmla="*/ 1003465 w 5587340"/>
                <a:gd name="connsiteY198" fmla="*/ 29689 h 1769424"/>
                <a:gd name="connsiteX199" fmla="*/ 1110343 w 5587340"/>
                <a:gd name="connsiteY199" fmla="*/ 23751 h 1769424"/>
                <a:gd name="connsiteX200" fmla="*/ 1478478 w 5587340"/>
                <a:gd name="connsiteY200" fmla="*/ 29689 h 1769424"/>
                <a:gd name="connsiteX201" fmla="*/ 1555668 w 5587340"/>
                <a:gd name="connsiteY201" fmla="*/ 35626 h 1769424"/>
                <a:gd name="connsiteX202" fmla="*/ 1668483 w 5587340"/>
                <a:gd name="connsiteY202" fmla="*/ 29689 h 1769424"/>
                <a:gd name="connsiteX203" fmla="*/ 1775361 w 5587340"/>
                <a:gd name="connsiteY203" fmla="*/ 17813 h 1769424"/>
                <a:gd name="connsiteX204" fmla="*/ 2185060 w 5587340"/>
                <a:gd name="connsiteY204" fmla="*/ 23751 h 1769424"/>
                <a:gd name="connsiteX205" fmla="*/ 2274125 w 5587340"/>
                <a:gd name="connsiteY205" fmla="*/ 23751 h 1769424"/>
                <a:gd name="connsiteX206" fmla="*/ 2618509 w 5587340"/>
                <a:gd name="connsiteY206" fmla="*/ 23751 h 1769424"/>
                <a:gd name="connsiteX207" fmla="*/ 2648198 w 5587340"/>
                <a:gd name="connsiteY207" fmla="*/ 17813 h 1769424"/>
                <a:gd name="connsiteX208" fmla="*/ 2666011 w 5587340"/>
                <a:gd name="connsiteY208" fmla="*/ 11876 h 1769424"/>
                <a:gd name="connsiteX209" fmla="*/ 3105398 w 5587340"/>
                <a:gd name="connsiteY209" fmla="*/ 5938 h 1769424"/>
                <a:gd name="connsiteX210" fmla="*/ 3206338 w 5587340"/>
                <a:gd name="connsiteY210" fmla="*/ 0 h 1769424"/>
                <a:gd name="connsiteX211" fmla="*/ 3426031 w 5587340"/>
                <a:gd name="connsiteY211" fmla="*/ 11876 h 1769424"/>
                <a:gd name="connsiteX212" fmla="*/ 3936670 w 5587340"/>
                <a:gd name="connsiteY212" fmla="*/ 17813 h 1769424"/>
                <a:gd name="connsiteX213" fmla="*/ 4292930 w 5587340"/>
                <a:gd name="connsiteY213" fmla="*/ 23751 h 1769424"/>
                <a:gd name="connsiteX214" fmla="*/ 4862946 w 5587340"/>
                <a:gd name="connsiteY214" fmla="*/ 23751 h 1769424"/>
                <a:gd name="connsiteX215" fmla="*/ 4940135 w 5587340"/>
                <a:gd name="connsiteY215" fmla="*/ 29689 h 1769424"/>
                <a:gd name="connsiteX216" fmla="*/ 5159829 w 5587340"/>
                <a:gd name="connsiteY216" fmla="*/ 41564 h 1769424"/>
                <a:gd name="connsiteX217" fmla="*/ 5587340 w 5587340"/>
                <a:gd name="connsiteY217" fmla="*/ 47502 h 1769424"/>
                <a:gd name="connsiteX218" fmla="*/ 5569527 w 5587340"/>
                <a:gd name="connsiteY218" fmla="*/ 53439 h 1769424"/>
                <a:gd name="connsiteX219" fmla="*/ 5563590 w 5587340"/>
                <a:gd name="connsiteY219" fmla="*/ 71252 h 1769424"/>
                <a:gd name="connsiteX220" fmla="*/ 5569527 w 5587340"/>
                <a:gd name="connsiteY220" fmla="*/ 249382 h 1769424"/>
                <a:gd name="connsiteX221" fmla="*/ 5563590 w 5587340"/>
                <a:gd name="connsiteY221" fmla="*/ 427512 h 1769424"/>
                <a:gd name="connsiteX222" fmla="*/ 5557652 w 5587340"/>
                <a:gd name="connsiteY222" fmla="*/ 457200 h 1769424"/>
                <a:gd name="connsiteX223" fmla="*/ 5545777 w 5587340"/>
                <a:gd name="connsiteY223" fmla="*/ 480951 h 1769424"/>
                <a:gd name="connsiteX224" fmla="*/ 5551714 w 5587340"/>
                <a:gd name="connsiteY224" fmla="*/ 534390 h 1769424"/>
                <a:gd name="connsiteX225" fmla="*/ 5557652 w 5587340"/>
                <a:gd name="connsiteY225" fmla="*/ 552203 h 1769424"/>
                <a:gd name="connsiteX226" fmla="*/ 5545777 w 5587340"/>
                <a:gd name="connsiteY226" fmla="*/ 700644 h 1769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</a:cxnLst>
              <a:rect l="l" t="t" r="r" b="b"/>
              <a:pathLst>
                <a:path w="5587340" h="1769424">
                  <a:moveTo>
                    <a:pt x="5545777" y="700644"/>
                  </a:moveTo>
                  <a:lnTo>
                    <a:pt x="5545777" y="700644"/>
                  </a:lnTo>
                  <a:cubicBezTo>
                    <a:pt x="5525985" y="698665"/>
                    <a:pt x="5505094" y="701504"/>
                    <a:pt x="5486400" y="694707"/>
                  </a:cubicBezTo>
                  <a:cubicBezTo>
                    <a:pt x="5448537" y="680939"/>
                    <a:pt x="5516348" y="664932"/>
                    <a:pt x="5462650" y="682832"/>
                  </a:cubicBezTo>
                  <a:cubicBezTo>
                    <a:pt x="5464629" y="688769"/>
                    <a:pt x="5464162" y="696219"/>
                    <a:pt x="5468587" y="700644"/>
                  </a:cubicBezTo>
                  <a:cubicBezTo>
                    <a:pt x="5473013" y="705070"/>
                    <a:pt x="5486400" y="700323"/>
                    <a:pt x="5486400" y="706582"/>
                  </a:cubicBezTo>
                  <a:cubicBezTo>
                    <a:pt x="5486400" y="712841"/>
                    <a:pt x="5474783" y="711635"/>
                    <a:pt x="5468587" y="712520"/>
                  </a:cubicBezTo>
                  <a:cubicBezTo>
                    <a:pt x="5446946" y="715612"/>
                    <a:pt x="5425044" y="716478"/>
                    <a:pt x="5403273" y="718457"/>
                  </a:cubicBezTo>
                  <a:cubicBezTo>
                    <a:pt x="5399315" y="722416"/>
                    <a:pt x="5396953" y="729639"/>
                    <a:pt x="5391398" y="730333"/>
                  </a:cubicBezTo>
                  <a:cubicBezTo>
                    <a:pt x="5346845" y="735902"/>
                    <a:pt x="5368625" y="721685"/>
                    <a:pt x="5337959" y="718457"/>
                  </a:cubicBezTo>
                  <a:cubicBezTo>
                    <a:pt x="5273240" y="711645"/>
                    <a:pt x="5097542" y="707829"/>
                    <a:pt x="5058889" y="706582"/>
                  </a:cubicBezTo>
                  <a:cubicBezTo>
                    <a:pt x="5024959" y="695272"/>
                    <a:pt x="5057193" y="702058"/>
                    <a:pt x="5023263" y="706582"/>
                  </a:cubicBezTo>
                  <a:cubicBezTo>
                    <a:pt x="4999639" y="709732"/>
                    <a:pt x="4975762" y="710541"/>
                    <a:pt x="4952011" y="712520"/>
                  </a:cubicBezTo>
                  <a:cubicBezTo>
                    <a:pt x="4924354" y="740174"/>
                    <a:pt x="4960158" y="708447"/>
                    <a:pt x="4916385" y="730333"/>
                  </a:cubicBezTo>
                  <a:cubicBezTo>
                    <a:pt x="4911378" y="732837"/>
                    <a:pt x="4908881" y="738711"/>
                    <a:pt x="4904509" y="742208"/>
                  </a:cubicBezTo>
                  <a:cubicBezTo>
                    <a:pt x="4898937" y="746666"/>
                    <a:pt x="4892268" y="749625"/>
                    <a:pt x="4886696" y="754083"/>
                  </a:cubicBezTo>
                  <a:cubicBezTo>
                    <a:pt x="4844393" y="787926"/>
                    <a:pt x="4911834" y="741284"/>
                    <a:pt x="4857008" y="777834"/>
                  </a:cubicBezTo>
                  <a:cubicBezTo>
                    <a:pt x="4870863" y="779813"/>
                    <a:pt x="4888676" y="773876"/>
                    <a:pt x="4898572" y="783772"/>
                  </a:cubicBezTo>
                  <a:cubicBezTo>
                    <a:pt x="4911811" y="797011"/>
                    <a:pt x="4899521" y="879653"/>
                    <a:pt x="4898572" y="884712"/>
                  </a:cubicBezTo>
                  <a:cubicBezTo>
                    <a:pt x="4896265" y="897015"/>
                    <a:pt x="4886696" y="920338"/>
                    <a:pt x="4886696" y="920338"/>
                  </a:cubicBezTo>
                  <a:cubicBezTo>
                    <a:pt x="4888675" y="928255"/>
                    <a:pt x="4887536" y="937717"/>
                    <a:pt x="4892634" y="944089"/>
                  </a:cubicBezTo>
                  <a:cubicBezTo>
                    <a:pt x="4896544" y="948976"/>
                    <a:pt x="4904289" y="948906"/>
                    <a:pt x="4910447" y="950026"/>
                  </a:cubicBezTo>
                  <a:cubicBezTo>
                    <a:pt x="4926147" y="952880"/>
                    <a:pt x="4942114" y="953985"/>
                    <a:pt x="4957948" y="955964"/>
                  </a:cubicBezTo>
                  <a:cubicBezTo>
                    <a:pt x="4944094" y="997528"/>
                    <a:pt x="4957948" y="987631"/>
                    <a:pt x="4928260" y="997528"/>
                  </a:cubicBezTo>
                  <a:cubicBezTo>
                    <a:pt x="4926281" y="1003466"/>
                    <a:pt x="4923549" y="1009204"/>
                    <a:pt x="4922322" y="1015341"/>
                  </a:cubicBezTo>
                  <a:cubicBezTo>
                    <a:pt x="4909746" y="1078223"/>
                    <a:pt x="4935865" y="1058675"/>
                    <a:pt x="4851070" y="1050967"/>
                  </a:cubicBezTo>
                  <a:cubicBezTo>
                    <a:pt x="4839718" y="1016908"/>
                    <a:pt x="4852819" y="1047360"/>
                    <a:pt x="4833257" y="1021278"/>
                  </a:cubicBezTo>
                  <a:cubicBezTo>
                    <a:pt x="4792976" y="967570"/>
                    <a:pt x="4824865" y="1001009"/>
                    <a:pt x="4797631" y="973777"/>
                  </a:cubicBezTo>
                  <a:cubicBezTo>
                    <a:pt x="4791693" y="975756"/>
                    <a:pt x="4786055" y="979195"/>
                    <a:pt x="4779818" y="979715"/>
                  </a:cubicBezTo>
                  <a:cubicBezTo>
                    <a:pt x="4663424" y="989414"/>
                    <a:pt x="4683068" y="988446"/>
                    <a:pt x="4595751" y="979715"/>
                  </a:cubicBezTo>
                  <a:cubicBezTo>
                    <a:pt x="4589813" y="975756"/>
                    <a:pt x="4584497" y="970650"/>
                    <a:pt x="4577938" y="967839"/>
                  </a:cubicBezTo>
                  <a:cubicBezTo>
                    <a:pt x="4570437" y="964624"/>
                    <a:pt x="4561486" y="965552"/>
                    <a:pt x="4554187" y="961902"/>
                  </a:cubicBezTo>
                  <a:cubicBezTo>
                    <a:pt x="4549180" y="959398"/>
                    <a:pt x="4547319" y="952530"/>
                    <a:pt x="4542312" y="950026"/>
                  </a:cubicBezTo>
                  <a:cubicBezTo>
                    <a:pt x="4535013" y="946376"/>
                    <a:pt x="4526478" y="946068"/>
                    <a:pt x="4518561" y="944089"/>
                  </a:cubicBezTo>
                  <a:cubicBezTo>
                    <a:pt x="4514596" y="941115"/>
                    <a:pt x="4488082" y="922978"/>
                    <a:pt x="4482935" y="914400"/>
                  </a:cubicBezTo>
                  <a:cubicBezTo>
                    <a:pt x="4479715" y="909033"/>
                    <a:pt x="4478977" y="902525"/>
                    <a:pt x="4476998" y="896587"/>
                  </a:cubicBezTo>
                  <a:cubicBezTo>
                    <a:pt x="4482936" y="892629"/>
                    <a:pt x="4488252" y="887523"/>
                    <a:pt x="4494811" y="884712"/>
                  </a:cubicBezTo>
                  <a:cubicBezTo>
                    <a:pt x="4502312" y="881497"/>
                    <a:pt x="4514912" y="886073"/>
                    <a:pt x="4518561" y="878774"/>
                  </a:cubicBezTo>
                  <a:cubicBezTo>
                    <a:pt x="4521360" y="873176"/>
                    <a:pt x="4506990" y="873299"/>
                    <a:pt x="4500748" y="872837"/>
                  </a:cubicBezTo>
                  <a:cubicBezTo>
                    <a:pt x="4453335" y="869325"/>
                    <a:pt x="4405745" y="868878"/>
                    <a:pt x="4358244" y="866899"/>
                  </a:cubicBezTo>
                  <a:cubicBezTo>
                    <a:pt x="4346369" y="862941"/>
                    <a:pt x="4333033" y="861968"/>
                    <a:pt x="4322618" y="855024"/>
                  </a:cubicBezTo>
                  <a:cubicBezTo>
                    <a:pt x="4316680" y="851065"/>
                    <a:pt x="4311512" y="845587"/>
                    <a:pt x="4304805" y="843148"/>
                  </a:cubicBezTo>
                  <a:cubicBezTo>
                    <a:pt x="4289467" y="837570"/>
                    <a:pt x="4272787" y="836434"/>
                    <a:pt x="4257304" y="831273"/>
                  </a:cubicBezTo>
                  <a:lnTo>
                    <a:pt x="4239491" y="825335"/>
                  </a:lnTo>
                  <a:cubicBezTo>
                    <a:pt x="4201886" y="827314"/>
                    <a:pt x="4163726" y="824537"/>
                    <a:pt x="4126676" y="831273"/>
                  </a:cubicBezTo>
                  <a:cubicBezTo>
                    <a:pt x="4118414" y="832775"/>
                    <a:pt x="4116203" y="845008"/>
                    <a:pt x="4108863" y="849086"/>
                  </a:cubicBezTo>
                  <a:cubicBezTo>
                    <a:pt x="4097921" y="855165"/>
                    <a:pt x="4085112" y="857003"/>
                    <a:pt x="4073237" y="860961"/>
                  </a:cubicBezTo>
                  <a:cubicBezTo>
                    <a:pt x="4033111" y="874336"/>
                    <a:pt x="4072594" y="862631"/>
                    <a:pt x="3996047" y="872837"/>
                  </a:cubicBezTo>
                  <a:cubicBezTo>
                    <a:pt x="3986044" y="874171"/>
                    <a:pt x="3976255" y="876795"/>
                    <a:pt x="3966359" y="878774"/>
                  </a:cubicBezTo>
                  <a:cubicBezTo>
                    <a:pt x="3952291" y="892842"/>
                    <a:pt x="3939001" y="907685"/>
                    <a:pt x="3918857" y="914400"/>
                  </a:cubicBezTo>
                  <a:lnTo>
                    <a:pt x="3883231" y="926276"/>
                  </a:lnTo>
                  <a:lnTo>
                    <a:pt x="3865418" y="932213"/>
                  </a:lnTo>
                  <a:cubicBezTo>
                    <a:pt x="3854372" y="943260"/>
                    <a:pt x="3850713" y="948473"/>
                    <a:pt x="3835730" y="955964"/>
                  </a:cubicBezTo>
                  <a:cubicBezTo>
                    <a:pt x="3821110" y="963274"/>
                    <a:pt x="3795979" y="965558"/>
                    <a:pt x="3782291" y="967839"/>
                  </a:cubicBezTo>
                  <a:cubicBezTo>
                    <a:pt x="3759096" y="991036"/>
                    <a:pt x="3783435" y="970236"/>
                    <a:pt x="3752603" y="985652"/>
                  </a:cubicBezTo>
                  <a:cubicBezTo>
                    <a:pt x="3706562" y="1008673"/>
                    <a:pt x="3761750" y="988542"/>
                    <a:pt x="3716977" y="1003465"/>
                  </a:cubicBezTo>
                  <a:cubicBezTo>
                    <a:pt x="3713018" y="1007424"/>
                    <a:pt x="3708598" y="1010969"/>
                    <a:pt x="3705101" y="1015341"/>
                  </a:cubicBezTo>
                  <a:cubicBezTo>
                    <a:pt x="3700643" y="1020913"/>
                    <a:pt x="3698798" y="1028696"/>
                    <a:pt x="3693226" y="1033154"/>
                  </a:cubicBezTo>
                  <a:cubicBezTo>
                    <a:pt x="3688339" y="1037064"/>
                    <a:pt x="3681351" y="1037112"/>
                    <a:pt x="3675413" y="1039091"/>
                  </a:cubicBezTo>
                  <a:cubicBezTo>
                    <a:pt x="3671455" y="1043050"/>
                    <a:pt x="3667035" y="1046595"/>
                    <a:pt x="3663538" y="1050967"/>
                  </a:cubicBezTo>
                  <a:cubicBezTo>
                    <a:pt x="3657942" y="1057962"/>
                    <a:pt x="3649347" y="1075875"/>
                    <a:pt x="3639787" y="1080655"/>
                  </a:cubicBezTo>
                  <a:cubicBezTo>
                    <a:pt x="3632488" y="1084304"/>
                    <a:pt x="3623678" y="1083728"/>
                    <a:pt x="3616037" y="1086593"/>
                  </a:cubicBezTo>
                  <a:cubicBezTo>
                    <a:pt x="3607749" y="1089701"/>
                    <a:pt x="3600203" y="1094510"/>
                    <a:pt x="3592286" y="1098468"/>
                  </a:cubicBezTo>
                  <a:cubicBezTo>
                    <a:pt x="3568636" y="1133944"/>
                    <a:pt x="3594463" y="1103100"/>
                    <a:pt x="3562598" y="1122219"/>
                  </a:cubicBezTo>
                  <a:cubicBezTo>
                    <a:pt x="3557798" y="1125099"/>
                    <a:pt x="3555094" y="1130597"/>
                    <a:pt x="3550722" y="1134094"/>
                  </a:cubicBezTo>
                  <a:cubicBezTo>
                    <a:pt x="3545150" y="1138552"/>
                    <a:pt x="3539292" y="1142778"/>
                    <a:pt x="3532909" y="1145969"/>
                  </a:cubicBezTo>
                  <a:cubicBezTo>
                    <a:pt x="3483743" y="1170552"/>
                    <a:pt x="3548332" y="1129750"/>
                    <a:pt x="3497283" y="1163782"/>
                  </a:cubicBezTo>
                  <a:cubicBezTo>
                    <a:pt x="3495304" y="1169720"/>
                    <a:pt x="3496439" y="1177957"/>
                    <a:pt x="3491346" y="1181595"/>
                  </a:cubicBezTo>
                  <a:cubicBezTo>
                    <a:pt x="3481160" y="1188871"/>
                    <a:pt x="3455720" y="1193470"/>
                    <a:pt x="3455720" y="1193470"/>
                  </a:cubicBezTo>
                  <a:cubicBezTo>
                    <a:pt x="3444674" y="1204516"/>
                    <a:pt x="3439460" y="1208177"/>
                    <a:pt x="3431969" y="1223159"/>
                  </a:cubicBezTo>
                  <a:cubicBezTo>
                    <a:pt x="3429170" y="1228757"/>
                    <a:pt x="3429136" y="1235538"/>
                    <a:pt x="3426031" y="1240972"/>
                  </a:cubicBezTo>
                  <a:cubicBezTo>
                    <a:pt x="3416623" y="1257436"/>
                    <a:pt x="3408560" y="1264380"/>
                    <a:pt x="3396343" y="1276598"/>
                  </a:cubicBezTo>
                  <a:cubicBezTo>
                    <a:pt x="3382698" y="1317535"/>
                    <a:pt x="3393320" y="1303373"/>
                    <a:pt x="3372592" y="1324099"/>
                  </a:cubicBezTo>
                  <a:cubicBezTo>
                    <a:pt x="3363644" y="1350943"/>
                    <a:pt x="3360162" y="1358353"/>
                    <a:pt x="3354779" y="1383476"/>
                  </a:cubicBezTo>
                  <a:cubicBezTo>
                    <a:pt x="3350550" y="1403212"/>
                    <a:pt x="3347800" y="1423271"/>
                    <a:pt x="3342904" y="1442852"/>
                  </a:cubicBezTo>
                  <a:cubicBezTo>
                    <a:pt x="3340925" y="1450769"/>
                    <a:pt x="3340181" y="1459102"/>
                    <a:pt x="3336966" y="1466603"/>
                  </a:cubicBezTo>
                  <a:cubicBezTo>
                    <a:pt x="3334155" y="1473162"/>
                    <a:pt x="3328282" y="1478033"/>
                    <a:pt x="3325091" y="1484416"/>
                  </a:cubicBezTo>
                  <a:cubicBezTo>
                    <a:pt x="3322292" y="1490014"/>
                    <a:pt x="3321952" y="1496631"/>
                    <a:pt x="3319153" y="1502229"/>
                  </a:cubicBezTo>
                  <a:cubicBezTo>
                    <a:pt x="3315962" y="1508612"/>
                    <a:pt x="3310469" y="1513659"/>
                    <a:pt x="3307278" y="1520042"/>
                  </a:cubicBezTo>
                  <a:cubicBezTo>
                    <a:pt x="3300910" y="1532778"/>
                    <a:pt x="3298114" y="1555342"/>
                    <a:pt x="3295403" y="1567543"/>
                  </a:cubicBezTo>
                  <a:cubicBezTo>
                    <a:pt x="3293633" y="1575509"/>
                    <a:pt x="3292680" y="1583793"/>
                    <a:pt x="3289465" y="1591294"/>
                  </a:cubicBezTo>
                  <a:cubicBezTo>
                    <a:pt x="3286654" y="1597853"/>
                    <a:pt x="3281548" y="1603169"/>
                    <a:pt x="3277590" y="1609107"/>
                  </a:cubicBezTo>
                  <a:cubicBezTo>
                    <a:pt x="3275611" y="1617024"/>
                    <a:pt x="3271652" y="1624697"/>
                    <a:pt x="3271652" y="1632857"/>
                  </a:cubicBezTo>
                  <a:cubicBezTo>
                    <a:pt x="3271652" y="1650901"/>
                    <a:pt x="3280059" y="1650788"/>
                    <a:pt x="3289465" y="1662546"/>
                  </a:cubicBezTo>
                  <a:cubicBezTo>
                    <a:pt x="3293923" y="1668118"/>
                    <a:pt x="3298149" y="1673976"/>
                    <a:pt x="3301340" y="1680359"/>
                  </a:cubicBezTo>
                  <a:cubicBezTo>
                    <a:pt x="3308649" y="1694977"/>
                    <a:pt x="3310935" y="1720112"/>
                    <a:pt x="3313216" y="1733798"/>
                  </a:cubicBezTo>
                  <a:cubicBezTo>
                    <a:pt x="3311237" y="1743694"/>
                    <a:pt x="3312876" y="1755089"/>
                    <a:pt x="3307278" y="1763486"/>
                  </a:cubicBezTo>
                  <a:cubicBezTo>
                    <a:pt x="3303806" y="1768694"/>
                    <a:pt x="3295724" y="1769424"/>
                    <a:pt x="3289465" y="1769424"/>
                  </a:cubicBezTo>
                  <a:cubicBezTo>
                    <a:pt x="3275470" y="1769424"/>
                    <a:pt x="3261671" y="1765990"/>
                    <a:pt x="3247901" y="1763486"/>
                  </a:cubicBezTo>
                  <a:cubicBezTo>
                    <a:pt x="3214326" y="1757381"/>
                    <a:pt x="3232196" y="1756327"/>
                    <a:pt x="3194463" y="1751611"/>
                  </a:cubicBezTo>
                  <a:cubicBezTo>
                    <a:pt x="3172770" y="1748900"/>
                    <a:pt x="3150920" y="1747652"/>
                    <a:pt x="3129148" y="1745673"/>
                  </a:cubicBezTo>
                  <a:cubicBezTo>
                    <a:pt x="3123210" y="1741715"/>
                    <a:pt x="3115793" y="1739370"/>
                    <a:pt x="3111335" y="1733798"/>
                  </a:cubicBezTo>
                  <a:cubicBezTo>
                    <a:pt x="3107425" y="1728911"/>
                    <a:pt x="3109824" y="1720411"/>
                    <a:pt x="3105398" y="1715985"/>
                  </a:cubicBezTo>
                  <a:cubicBezTo>
                    <a:pt x="3100972" y="1711559"/>
                    <a:pt x="3093789" y="1710874"/>
                    <a:pt x="3087585" y="1710047"/>
                  </a:cubicBezTo>
                  <a:cubicBezTo>
                    <a:pt x="3063961" y="1706897"/>
                    <a:pt x="3040084" y="1706088"/>
                    <a:pt x="3016333" y="1704109"/>
                  </a:cubicBezTo>
                  <a:cubicBezTo>
                    <a:pt x="3012374" y="1700151"/>
                    <a:pt x="3009257" y="1695114"/>
                    <a:pt x="3004457" y="1692234"/>
                  </a:cubicBezTo>
                  <a:cubicBezTo>
                    <a:pt x="2999090" y="1689014"/>
                    <a:pt x="2992242" y="1689095"/>
                    <a:pt x="2986644" y="1686296"/>
                  </a:cubicBezTo>
                  <a:cubicBezTo>
                    <a:pt x="2980261" y="1683105"/>
                    <a:pt x="2974769" y="1678379"/>
                    <a:pt x="2968831" y="1674421"/>
                  </a:cubicBezTo>
                  <a:cubicBezTo>
                    <a:pt x="2964873" y="1668483"/>
                    <a:pt x="2962002" y="1661654"/>
                    <a:pt x="2956956" y="1656608"/>
                  </a:cubicBezTo>
                  <a:cubicBezTo>
                    <a:pt x="2951910" y="1651562"/>
                    <a:pt x="2944715" y="1649191"/>
                    <a:pt x="2939143" y="1644733"/>
                  </a:cubicBezTo>
                  <a:cubicBezTo>
                    <a:pt x="2934772" y="1641236"/>
                    <a:pt x="2931226" y="1636816"/>
                    <a:pt x="2927268" y="1632857"/>
                  </a:cubicBezTo>
                  <a:cubicBezTo>
                    <a:pt x="2917836" y="1604565"/>
                    <a:pt x="2922358" y="1600429"/>
                    <a:pt x="2903517" y="1585356"/>
                  </a:cubicBezTo>
                  <a:cubicBezTo>
                    <a:pt x="2897945" y="1580898"/>
                    <a:pt x="2892087" y="1576672"/>
                    <a:pt x="2885704" y="1573481"/>
                  </a:cubicBezTo>
                  <a:cubicBezTo>
                    <a:pt x="2880106" y="1570682"/>
                    <a:pt x="2873829" y="1569522"/>
                    <a:pt x="2867891" y="1567543"/>
                  </a:cubicBezTo>
                  <a:cubicBezTo>
                    <a:pt x="2865912" y="1559626"/>
                    <a:pt x="2862556" y="1551931"/>
                    <a:pt x="2861953" y="1543793"/>
                  </a:cubicBezTo>
                  <a:cubicBezTo>
                    <a:pt x="2851263" y="1399480"/>
                    <a:pt x="2899859" y="1421839"/>
                    <a:pt x="2838203" y="1401289"/>
                  </a:cubicBezTo>
                  <a:cubicBezTo>
                    <a:pt x="2773368" y="1358063"/>
                    <a:pt x="2873320" y="1421817"/>
                    <a:pt x="2796639" y="1383476"/>
                  </a:cubicBezTo>
                  <a:cubicBezTo>
                    <a:pt x="2791632" y="1380972"/>
                    <a:pt x="2789243" y="1374959"/>
                    <a:pt x="2784764" y="1371600"/>
                  </a:cubicBezTo>
                  <a:cubicBezTo>
                    <a:pt x="2773346" y="1363037"/>
                    <a:pt x="2749138" y="1347850"/>
                    <a:pt x="2749138" y="1347850"/>
                  </a:cubicBezTo>
                  <a:cubicBezTo>
                    <a:pt x="2746761" y="1338344"/>
                    <a:pt x="2735661" y="1291363"/>
                    <a:pt x="2731325" y="1288473"/>
                  </a:cubicBezTo>
                  <a:cubicBezTo>
                    <a:pt x="2708854" y="1273493"/>
                    <a:pt x="2718558" y="1281644"/>
                    <a:pt x="2701637" y="1264722"/>
                  </a:cubicBezTo>
                  <a:cubicBezTo>
                    <a:pt x="2686712" y="1219948"/>
                    <a:pt x="2706845" y="1275138"/>
                    <a:pt x="2683824" y="1229096"/>
                  </a:cubicBezTo>
                  <a:cubicBezTo>
                    <a:pt x="2672835" y="1207117"/>
                    <a:pt x="2682112" y="1208700"/>
                    <a:pt x="2671948" y="1181595"/>
                  </a:cubicBezTo>
                  <a:cubicBezTo>
                    <a:pt x="2666988" y="1168368"/>
                    <a:pt x="2651502" y="1155211"/>
                    <a:pt x="2642260" y="1145969"/>
                  </a:cubicBezTo>
                  <a:cubicBezTo>
                    <a:pt x="2640281" y="1140031"/>
                    <a:pt x="2639362" y="1133627"/>
                    <a:pt x="2636322" y="1128156"/>
                  </a:cubicBezTo>
                  <a:cubicBezTo>
                    <a:pt x="2629391" y="1115680"/>
                    <a:pt x="2612572" y="1092530"/>
                    <a:pt x="2612572" y="1092530"/>
                  </a:cubicBezTo>
                  <a:cubicBezTo>
                    <a:pt x="2597927" y="1033954"/>
                    <a:pt x="2617446" y="1094716"/>
                    <a:pt x="2594759" y="1056904"/>
                  </a:cubicBezTo>
                  <a:cubicBezTo>
                    <a:pt x="2591539" y="1051537"/>
                    <a:pt x="2591620" y="1044689"/>
                    <a:pt x="2588821" y="1039091"/>
                  </a:cubicBezTo>
                  <a:cubicBezTo>
                    <a:pt x="2584145" y="1029739"/>
                    <a:pt x="2573909" y="1016032"/>
                    <a:pt x="2565070" y="1009403"/>
                  </a:cubicBezTo>
                  <a:cubicBezTo>
                    <a:pt x="2553652" y="1000840"/>
                    <a:pt x="2541319" y="993569"/>
                    <a:pt x="2529444" y="985652"/>
                  </a:cubicBezTo>
                  <a:lnTo>
                    <a:pt x="2511631" y="973777"/>
                  </a:lnTo>
                  <a:lnTo>
                    <a:pt x="2493818" y="961902"/>
                  </a:lnTo>
                  <a:cubicBezTo>
                    <a:pt x="2493804" y="961861"/>
                    <a:pt x="2484698" y="916838"/>
                    <a:pt x="2470068" y="914400"/>
                  </a:cubicBezTo>
                  <a:cubicBezTo>
                    <a:pt x="2438770" y="909184"/>
                    <a:pt x="2406733" y="910442"/>
                    <a:pt x="2375065" y="908463"/>
                  </a:cubicBezTo>
                  <a:cubicBezTo>
                    <a:pt x="2323956" y="891426"/>
                    <a:pt x="2351583" y="893551"/>
                    <a:pt x="2291938" y="908463"/>
                  </a:cubicBezTo>
                  <a:cubicBezTo>
                    <a:pt x="2289959" y="914401"/>
                    <a:pt x="2289910" y="921389"/>
                    <a:pt x="2286000" y="926276"/>
                  </a:cubicBezTo>
                  <a:cubicBezTo>
                    <a:pt x="2273155" y="942331"/>
                    <a:pt x="2249944" y="941192"/>
                    <a:pt x="2232561" y="944089"/>
                  </a:cubicBezTo>
                  <a:cubicBezTo>
                    <a:pt x="2230582" y="950027"/>
                    <a:pt x="2229423" y="956304"/>
                    <a:pt x="2226624" y="961902"/>
                  </a:cubicBezTo>
                  <a:cubicBezTo>
                    <a:pt x="2218358" y="978433"/>
                    <a:pt x="2210065" y="984398"/>
                    <a:pt x="2196935" y="997528"/>
                  </a:cubicBezTo>
                  <a:cubicBezTo>
                    <a:pt x="2185377" y="1032205"/>
                    <a:pt x="2200042" y="1000360"/>
                    <a:pt x="2173185" y="1027216"/>
                  </a:cubicBezTo>
                  <a:cubicBezTo>
                    <a:pt x="2151278" y="1049122"/>
                    <a:pt x="2172677" y="1043387"/>
                    <a:pt x="2143496" y="1062842"/>
                  </a:cubicBezTo>
                  <a:cubicBezTo>
                    <a:pt x="2138288" y="1066314"/>
                    <a:pt x="2131621" y="1066801"/>
                    <a:pt x="2125683" y="1068780"/>
                  </a:cubicBezTo>
                  <a:cubicBezTo>
                    <a:pt x="2111829" y="1064821"/>
                    <a:pt x="2097498" y="1062255"/>
                    <a:pt x="2084120" y="1056904"/>
                  </a:cubicBezTo>
                  <a:cubicBezTo>
                    <a:pt x="2077494" y="1054254"/>
                    <a:pt x="2072690" y="1048220"/>
                    <a:pt x="2066307" y="1045029"/>
                  </a:cubicBezTo>
                  <a:cubicBezTo>
                    <a:pt x="2060709" y="1042230"/>
                    <a:pt x="2054432" y="1041070"/>
                    <a:pt x="2048494" y="1039091"/>
                  </a:cubicBezTo>
                  <a:cubicBezTo>
                    <a:pt x="2044535" y="1035133"/>
                    <a:pt x="2041625" y="1029719"/>
                    <a:pt x="2036618" y="1027216"/>
                  </a:cubicBezTo>
                  <a:cubicBezTo>
                    <a:pt x="2025422" y="1021618"/>
                    <a:pt x="2000992" y="1015341"/>
                    <a:pt x="2000992" y="1015341"/>
                  </a:cubicBezTo>
                  <a:cubicBezTo>
                    <a:pt x="1995054" y="1011382"/>
                    <a:pt x="1989562" y="1006656"/>
                    <a:pt x="1983179" y="1003465"/>
                  </a:cubicBezTo>
                  <a:cubicBezTo>
                    <a:pt x="1956395" y="990073"/>
                    <a:pt x="1973083" y="1006927"/>
                    <a:pt x="1947553" y="985652"/>
                  </a:cubicBezTo>
                  <a:cubicBezTo>
                    <a:pt x="1941102" y="980276"/>
                    <a:pt x="1935116" y="974290"/>
                    <a:pt x="1929740" y="967839"/>
                  </a:cubicBezTo>
                  <a:cubicBezTo>
                    <a:pt x="1925172" y="962357"/>
                    <a:pt x="1923437" y="954484"/>
                    <a:pt x="1917865" y="950026"/>
                  </a:cubicBezTo>
                  <a:cubicBezTo>
                    <a:pt x="1912978" y="946116"/>
                    <a:pt x="1905990" y="946068"/>
                    <a:pt x="1900052" y="944089"/>
                  </a:cubicBezTo>
                  <a:cubicBezTo>
                    <a:pt x="1883004" y="875900"/>
                    <a:pt x="1906842" y="959933"/>
                    <a:pt x="1882239" y="902525"/>
                  </a:cubicBezTo>
                  <a:cubicBezTo>
                    <a:pt x="1870830" y="875904"/>
                    <a:pt x="1881913" y="884060"/>
                    <a:pt x="1870364" y="860961"/>
                  </a:cubicBezTo>
                  <a:cubicBezTo>
                    <a:pt x="1862873" y="845979"/>
                    <a:pt x="1857660" y="842319"/>
                    <a:pt x="1846613" y="831273"/>
                  </a:cubicBezTo>
                  <a:cubicBezTo>
                    <a:pt x="1844634" y="825335"/>
                    <a:pt x="1843896" y="818827"/>
                    <a:pt x="1840676" y="813460"/>
                  </a:cubicBezTo>
                  <a:cubicBezTo>
                    <a:pt x="1837796" y="808660"/>
                    <a:pt x="1830059" y="807040"/>
                    <a:pt x="1828800" y="801585"/>
                  </a:cubicBezTo>
                  <a:cubicBezTo>
                    <a:pt x="1811455" y="726424"/>
                    <a:pt x="1846707" y="744217"/>
                    <a:pt x="1805050" y="730333"/>
                  </a:cubicBezTo>
                  <a:cubicBezTo>
                    <a:pt x="1801091" y="726374"/>
                    <a:pt x="1797546" y="721954"/>
                    <a:pt x="1793174" y="718457"/>
                  </a:cubicBezTo>
                  <a:cubicBezTo>
                    <a:pt x="1772993" y="702313"/>
                    <a:pt x="1774971" y="711171"/>
                    <a:pt x="1757548" y="688769"/>
                  </a:cubicBezTo>
                  <a:cubicBezTo>
                    <a:pt x="1724201" y="645894"/>
                    <a:pt x="1750024" y="658551"/>
                    <a:pt x="1715985" y="647206"/>
                  </a:cubicBezTo>
                  <a:cubicBezTo>
                    <a:pt x="1704675" y="613277"/>
                    <a:pt x="1719378" y="641551"/>
                    <a:pt x="1692234" y="623455"/>
                  </a:cubicBezTo>
                  <a:cubicBezTo>
                    <a:pt x="1685247" y="618797"/>
                    <a:pt x="1680872" y="611018"/>
                    <a:pt x="1674421" y="605642"/>
                  </a:cubicBezTo>
                  <a:cubicBezTo>
                    <a:pt x="1668939" y="601074"/>
                    <a:pt x="1662180" y="598225"/>
                    <a:pt x="1656608" y="593767"/>
                  </a:cubicBezTo>
                  <a:cubicBezTo>
                    <a:pt x="1652237" y="590270"/>
                    <a:pt x="1649533" y="584771"/>
                    <a:pt x="1644733" y="581891"/>
                  </a:cubicBezTo>
                  <a:cubicBezTo>
                    <a:pt x="1639366" y="578671"/>
                    <a:pt x="1632858" y="577933"/>
                    <a:pt x="1626920" y="575954"/>
                  </a:cubicBezTo>
                  <a:cubicBezTo>
                    <a:pt x="1615874" y="564908"/>
                    <a:pt x="1610660" y="561247"/>
                    <a:pt x="1603169" y="546265"/>
                  </a:cubicBezTo>
                  <a:cubicBezTo>
                    <a:pt x="1600370" y="540667"/>
                    <a:pt x="1600030" y="534050"/>
                    <a:pt x="1597231" y="528452"/>
                  </a:cubicBezTo>
                  <a:cubicBezTo>
                    <a:pt x="1593373" y="520736"/>
                    <a:pt x="1570908" y="490927"/>
                    <a:pt x="1567543" y="486889"/>
                  </a:cubicBezTo>
                  <a:cubicBezTo>
                    <a:pt x="1563959" y="482588"/>
                    <a:pt x="1559165" y="479384"/>
                    <a:pt x="1555668" y="475013"/>
                  </a:cubicBezTo>
                  <a:cubicBezTo>
                    <a:pt x="1522607" y="433686"/>
                    <a:pt x="1568285" y="481693"/>
                    <a:pt x="1525979" y="439387"/>
                  </a:cubicBezTo>
                  <a:cubicBezTo>
                    <a:pt x="1524000" y="433449"/>
                    <a:pt x="1524468" y="426000"/>
                    <a:pt x="1520042" y="421574"/>
                  </a:cubicBezTo>
                  <a:cubicBezTo>
                    <a:pt x="1515616" y="417148"/>
                    <a:pt x="1508488" y="415637"/>
                    <a:pt x="1502229" y="415637"/>
                  </a:cubicBezTo>
                  <a:cubicBezTo>
                    <a:pt x="1482338" y="415637"/>
                    <a:pt x="1462644" y="419595"/>
                    <a:pt x="1442852" y="421574"/>
                  </a:cubicBezTo>
                  <a:cubicBezTo>
                    <a:pt x="1425680" y="420756"/>
                    <a:pt x="1219602" y="406888"/>
                    <a:pt x="1199408" y="421574"/>
                  </a:cubicBezTo>
                  <a:cubicBezTo>
                    <a:pt x="1024933" y="548465"/>
                    <a:pt x="1354554" y="497791"/>
                    <a:pt x="1110343" y="516577"/>
                  </a:cubicBezTo>
                  <a:lnTo>
                    <a:pt x="760021" y="510639"/>
                  </a:lnTo>
                  <a:cubicBezTo>
                    <a:pt x="718381" y="509377"/>
                    <a:pt x="726166" y="512412"/>
                    <a:pt x="706582" y="492826"/>
                  </a:cubicBezTo>
                  <a:cubicBezTo>
                    <a:pt x="704611" y="486913"/>
                    <a:pt x="694718" y="446816"/>
                    <a:pt x="682831" y="439387"/>
                  </a:cubicBezTo>
                  <a:cubicBezTo>
                    <a:pt x="672216" y="432753"/>
                    <a:pt x="659480" y="429967"/>
                    <a:pt x="647205" y="427512"/>
                  </a:cubicBezTo>
                  <a:cubicBezTo>
                    <a:pt x="637309" y="425533"/>
                    <a:pt x="627253" y="424229"/>
                    <a:pt x="617517" y="421574"/>
                  </a:cubicBezTo>
                  <a:cubicBezTo>
                    <a:pt x="605440" y="418280"/>
                    <a:pt x="581891" y="409699"/>
                    <a:pt x="581891" y="409699"/>
                  </a:cubicBezTo>
                  <a:cubicBezTo>
                    <a:pt x="575953" y="403761"/>
                    <a:pt x="571065" y="396544"/>
                    <a:pt x="564078" y="391886"/>
                  </a:cubicBezTo>
                  <a:cubicBezTo>
                    <a:pt x="558870" y="388414"/>
                    <a:pt x="551863" y="388747"/>
                    <a:pt x="546265" y="385948"/>
                  </a:cubicBezTo>
                  <a:cubicBezTo>
                    <a:pt x="539882" y="382757"/>
                    <a:pt x="534835" y="377264"/>
                    <a:pt x="528452" y="374073"/>
                  </a:cubicBezTo>
                  <a:cubicBezTo>
                    <a:pt x="514035" y="366864"/>
                    <a:pt x="495864" y="366265"/>
                    <a:pt x="480951" y="362198"/>
                  </a:cubicBezTo>
                  <a:cubicBezTo>
                    <a:pt x="468874" y="358904"/>
                    <a:pt x="457200" y="354280"/>
                    <a:pt x="445325" y="350322"/>
                  </a:cubicBezTo>
                  <a:lnTo>
                    <a:pt x="391886" y="332509"/>
                  </a:lnTo>
                  <a:cubicBezTo>
                    <a:pt x="391881" y="332507"/>
                    <a:pt x="356264" y="320637"/>
                    <a:pt x="356260" y="320634"/>
                  </a:cubicBezTo>
                  <a:cubicBezTo>
                    <a:pt x="331657" y="304232"/>
                    <a:pt x="345370" y="310490"/>
                    <a:pt x="314696" y="302821"/>
                  </a:cubicBezTo>
                  <a:cubicBezTo>
                    <a:pt x="308758" y="298863"/>
                    <a:pt x="302455" y="295404"/>
                    <a:pt x="296883" y="290946"/>
                  </a:cubicBezTo>
                  <a:cubicBezTo>
                    <a:pt x="292512" y="287449"/>
                    <a:pt x="289808" y="281950"/>
                    <a:pt x="285008" y="279070"/>
                  </a:cubicBezTo>
                  <a:cubicBezTo>
                    <a:pt x="279641" y="275850"/>
                    <a:pt x="273133" y="275112"/>
                    <a:pt x="267195" y="273133"/>
                  </a:cubicBezTo>
                  <a:cubicBezTo>
                    <a:pt x="259278" y="265216"/>
                    <a:pt x="246984" y="260004"/>
                    <a:pt x="243444" y="249382"/>
                  </a:cubicBezTo>
                  <a:cubicBezTo>
                    <a:pt x="239381" y="237192"/>
                    <a:pt x="238673" y="226215"/>
                    <a:pt x="225631" y="219694"/>
                  </a:cubicBezTo>
                  <a:cubicBezTo>
                    <a:pt x="214435" y="214096"/>
                    <a:pt x="190005" y="207819"/>
                    <a:pt x="190005" y="207819"/>
                  </a:cubicBezTo>
                  <a:cubicBezTo>
                    <a:pt x="186047" y="203860"/>
                    <a:pt x="183276" y="198148"/>
                    <a:pt x="178130" y="195943"/>
                  </a:cubicBezTo>
                  <a:cubicBezTo>
                    <a:pt x="168854" y="191968"/>
                    <a:pt x="158294" y="192195"/>
                    <a:pt x="148442" y="190006"/>
                  </a:cubicBezTo>
                  <a:cubicBezTo>
                    <a:pt x="143316" y="188867"/>
                    <a:pt x="113491" y="181804"/>
                    <a:pt x="106878" y="178130"/>
                  </a:cubicBezTo>
                  <a:cubicBezTo>
                    <a:pt x="94402" y="171199"/>
                    <a:pt x="84792" y="158894"/>
                    <a:pt x="71252" y="154380"/>
                  </a:cubicBezTo>
                  <a:cubicBezTo>
                    <a:pt x="6287" y="132724"/>
                    <a:pt x="104688" y="167262"/>
                    <a:pt x="35626" y="136567"/>
                  </a:cubicBezTo>
                  <a:cubicBezTo>
                    <a:pt x="24187" y="131483"/>
                    <a:pt x="0" y="124691"/>
                    <a:pt x="0" y="124691"/>
                  </a:cubicBezTo>
                  <a:cubicBezTo>
                    <a:pt x="43874" y="80821"/>
                    <a:pt x="-20720" y="148950"/>
                    <a:pt x="17813" y="95003"/>
                  </a:cubicBezTo>
                  <a:cubicBezTo>
                    <a:pt x="24321" y="85892"/>
                    <a:pt x="35354" y="80568"/>
                    <a:pt x="41564" y="71252"/>
                  </a:cubicBezTo>
                  <a:cubicBezTo>
                    <a:pt x="49481" y="59377"/>
                    <a:pt x="51774" y="40139"/>
                    <a:pt x="65314" y="35626"/>
                  </a:cubicBezTo>
                  <a:cubicBezTo>
                    <a:pt x="100130" y="24022"/>
                    <a:pt x="76907" y="30380"/>
                    <a:pt x="136566" y="23751"/>
                  </a:cubicBezTo>
                  <a:cubicBezTo>
                    <a:pt x="142504" y="21772"/>
                    <a:pt x="148120" y="17813"/>
                    <a:pt x="154379" y="17813"/>
                  </a:cubicBezTo>
                  <a:cubicBezTo>
                    <a:pt x="193032" y="17813"/>
                    <a:pt x="700237" y="28567"/>
                    <a:pt x="754083" y="29689"/>
                  </a:cubicBezTo>
                  <a:cubicBezTo>
                    <a:pt x="844655" y="59876"/>
                    <a:pt x="771739" y="37820"/>
                    <a:pt x="1003465" y="29689"/>
                  </a:cubicBezTo>
                  <a:cubicBezTo>
                    <a:pt x="1039124" y="28438"/>
                    <a:pt x="1074717" y="25730"/>
                    <a:pt x="1110343" y="23751"/>
                  </a:cubicBezTo>
                  <a:lnTo>
                    <a:pt x="1478478" y="29689"/>
                  </a:lnTo>
                  <a:cubicBezTo>
                    <a:pt x="1504275" y="30377"/>
                    <a:pt x="1529862" y="35626"/>
                    <a:pt x="1555668" y="35626"/>
                  </a:cubicBezTo>
                  <a:cubicBezTo>
                    <a:pt x="1593325" y="35626"/>
                    <a:pt x="1630909" y="32194"/>
                    <a:pt x="1668483" y="29689"/>
                  </a:cubicBezTo>
                  <a:cubicBezTo>
                    <a:pt x="1722517" y="26087"/>
                    <a:pt x="1728301" y="24536"/>
                    <a:pt x="1775361" y="17813"/>
                  </a:cubicBezTo>
                  <a:lnTo>
                    <a:pt x="2185060" y="23751"/>
                  </a:lnTo>
                  <a:cubicBezTo>
                    <a:pt x="2301240" y="26891"/>
                    <a:pt x="2072677" y="43897"/>
                    <a:pt x="2274125" y="23751"/>
                  </a:cubicBezTo>
                  <a:cubicBezTo>
                    <a:pt x="2443450" y="30264"/>
                    <a:pt x="2436553" y="33587"/>
                    <a:pt x="2618509" y="23751"/>
                  </a:cubicBezTo>
                  <a:cubicBezTo>
                    <a:pt x="2628587" y="23206"/>
                    <a:pt x="2638407" y="20261"/>
                    <a:pt x="2648198" y="17813"/>
                  </a:cubicBezTo>
                  <a:cubicBezTo>
                    <a:pt x="2654270" y="16295"/>
                    <a:pt x="2659754" y="12039"/>
                    <a:pt x="2666011" y="11876"/>
                  </a:cubicBezTo>
                  <a:cubicBezTo>
                    <a:pt x="2812437" y="8073"/>
                    <a:pt x="2958936" y="7917"/>
                    <a:pt x="3105398" y="5938"/>
                  </a:cubicBezTo>
                  <a:cubicBezTo>
                    <a:pt x="3139045" y="3959"/>
                    <a:pt x="3172633" y="0"/>
                    <a:pt x="3206338" y="0"/>
                  </a:cubicBezTo>
                  <a:cubicBezTo>
                    <a:pt x="3672057" y="0"/>
                    <a:pt x="3139996" y="6098"/>
                    <a:pt x="3426031" y="11876"/>
                  </a:cubicBezTo>
                  <a:lnTo>
                    <a:pt x="3936670" y="17813"/>
                  </a:lnTo>
                  <a:lnTo>
                    <a:pt x="4292930" y="23751"/>
                  </a:lnTo>
                  <a:cubicBezTo>
                    <a:pt x="4640247" y="37644"/>
                    <a:pt x="4225980" y="23751"/>
                    <a:pt x="4862946" y="23751"/>
                  </a:cubicBezTo>
                  <a:cubicBezTo>
                    <a:pt x="4888752" y="23751"/>
                    <a:pt x="4914386" y="27972"/>
                    <a:pt x="4940135" y="29689"/>
                  </a:cubicBezTo>
                  <a:cubicBezTo>
                    <a:pt x="4974551" y="31983"/>
                    <a:pt x="5132164" y="40963"/>
                    <a:pt x="5159829" y="41564"/>
                  </a:cubicBezTo>
                  <a:lnTo>
                    <a:pt x="5587340" y="47502"/>
                  </a:lnTo>
                  <a:cubicBezTo>
                    <a:pt x="5581402" y="49481"/>
                    <a:pt x="5573953" y="49013"/>
                    <a:pt x="5569527" y="53439"/>
                  </a:cubicBezTo>
                  <a:cubicBezTo>
                    <a:pt x="5565101" y="57865"/>
                    <a:pt x="5563590" y="64993"/>
                    <a:pt x="5563590" y="71252"/>
                  </a:cubicBezTo>
                  <a:cubicBezTo>
                    <a:pt x="5563590" y="130662"/>
                    <a:pt x="5567548" y="190005"/>
                    <a:pt x="5569527" y="249382"/>
                  </a:cubicBezTo>
                  <a:cubicBezTo>
                    <a:pt x="5567548" y="308759"/>
                    <a:pt x="5566979" y="368199"/>
                    <a:pt x="5563590" y="427512"/>
                  </a:cubicBezTo>
                  <a:cubicBezTo>
                    <a:pt x="5563014" y="437588"/>
                    <a:pt x="5560843" y="447626"/>
                    <a:pt x="5557652" y="457200"/>
                  </a:cubicBezTo>
                  <a:cubicBezTo>
                    <a:pt x="5554853" y="465597"/>
                    <a:pt x="5549735" y="473034"/>
                    <a:pt x="5545777" y="480951"/>
                  </a:cubicBezTo>
                  <a:cubicBezTo>
                    <a:pt x="5547756" y="498764"/>
                    <a:pt x="5548768" y="516711"/>
                    <a:pt x="5551714" y="534390"/>
                  </a:cubicBezTo>
                  <a:cubicBezTo>
                    <a:pt x="5552743" y="540564"/>
                    <a:pt x="5557456" y="545947"/>
                    <a:pt x="5557652" y="552203"/>
                  </a:cubicBezTo>
                  <a:cubicBezTo>
                    <a:pt x="5559445" y="609572"/>
                    <a:pt x="5547756" y="675904"/>
                    <a:pt x="5545777" y="700644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/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21" name="20 Forma libre"/>
            <p:cNvSpPr/>
            <p:nvPr/>
          </p:nvSpPr>
          <p:spPr>
            <a:xfrm>
              <a:off x="1868488" y="1654706"/>
              <a:ext cx="5675805" cy="4211861"/>
            </a:xfrm>
            <a:custGeom>
              <a:avLst/>
              <a:gdLst>
                <a:gd name="connsiteX0" fmla="*/ 56163 w 5603797"/>
                <a:gd name="connsiteY0" fmla="*/ 7950 h 4134625"/>
                <a:gd name="connsiteX1" fmla="*/ 56163 w 5603797"/>
                <a:gd name="connsiteY1" fmla="*/ 7950 h 4134625"/>
                <a:gd name="connsiteX2" fmla="*/ 97726 w 5603797"/>
                <a:gd name="connsiteY2" fmla="*/ 37638 h 4134625"/>
                <a:gd name="connsiteX3" fmla="*/ 109602 w 5603797"/>
                <a:gd name="connsiteY3" fmla="*/ 49513 h 4134625"/>
                <a:gd name="connsiteX4" fmla="*/ 115539 w 5603797"/>
                <a:gd name="connsiteY4" fmla="*/ 67326 h 4134625"/>
                <a:gd name="connsiteX5" fmla="*/ 198667 w 5603797"/>
                <a:gd name="connsiteY5" fmla="*/ 79202 h 4134625"/>
                <a:gd name="connsiteX6" fmla="*/ 269919 w 5603797"/>
                <a:gd name="connsiteY6" fmla="*/ 102952 h 4134625"/>
                <a:gd name="connsiteX7" fmla="*/ 305545 w 5603797"/>
                <a:gd name="connsiteY7" fmla="*/ 114827 h 4134625"/>
                <a:gd name="connsiteX8" fmla="*/ 329295 w 5603797"/>
                <a:gd name="connsiteY8" fmla="*/ 120765 h 4134625"/>
                <a:gd name="connsiteX9" fmla="*/ 341171 w 5603797"/>
                <a:gd name="connsiteY9" fmla="*/ 132640 h 4134625"/>
                <a:gd name="connsiteX10" fmla="*/ 376797 w 5603797"/>
                <a:gd name="connsiteY10" fmla="*/ 150453 h 4134625"/>
                <a:gd name="connsiteX11" fmla="*/ 388672 w 5603797"/>
                <a:gd name="connsiteY11" fmla="*/ 162329 h 4134625"/>
                <a:gd name="connsiteX12" fmla="*/ 412423 w 5603797"/>
                <a:gd name="connsiteY12" fmla="*/ 192017 h 4134625"/>
                <a:gd name="connsiteX13" fmla="*/ 430236 w 5603797"/>
                <a:gd name="connsiteY13" fmla="*/ 197955 h 4134625"/>
                <a:gd name="connsiteX14" fmla="*/ 465862 w 5603797"/>
                <a:gd name="connsiteY14" fmla="*/ 221705 h 4134625"/>
                <a:gd name="connsiteX15" fmla="*/ 501488 w 5603797"/>
                <a:gd name="connsiteY15" fmla="*/ 245456 h 4134625"/>
                <a:gd name="connsiteX16" fmla="*/ 519301 w 5603797"/>
                <a:gd name="connsiteY16" fmla="*/ 257331 h 4134625"/>
                <a:gd name="connsiteX17" fmla="*/ 537113 w 5603797"/>
                <a:gd name="connsiteY17" fmla="*/ 263269 h 4134625"/>
                <a:gd name="connsiteX18" fmla="*/ 578677 w 5603797"/>
                <a:gd name="connsiteY18" fmla="*/ 281082 h 4134625"/>
                <a:gd name="connsiteX19" fmla="*/ 596490 w 5603797"/>
                <a:gd name="connsiteY19" fmla="*/ 292957 h 4134625"/>
                <a:gd name="connsiteX20" fmla="*/ 632116 w 5603797"/>
                <a:gd name="connsiteY20" fmla="*/ 304833 h 4134625"/>
                <a:gd name="connsiteX21" fmla="*/ 685555 w 5603797"/>
                <a:gd name="connsiteY21" fmla="*/ 328583 h 4134625"/>
                <a:gd name="connsiteX22" fmla="*/ 750869 w 5603797"/>
                <a:gd name="connsiteY22" fmla="*/ 346396 h 4134625"/>
                <a:gd name="connsiteX23" fmla="*/ 828059 w 5603797"/>
                <a:gd name="connsiteY23" fmla="*/ 352334 h 4134625"/>
                <a:gd name="connsiteX24" fmla="*/ 845872 w 5603797"/>
                <a:gd name="connsiteY24" fmla="*/ 364209 h 4134625"/>
                <a:gd name="connsiteX25" fmla="*/ 917124 w 5603797"/>
                <a:gd name="connsiteY25" fmla="*/ 376085 h 4134625"/>
                <a:gd name="connsiteX26" fmla="*/ 940875 w 5603797"/>
                <a:gd name="connsiteY26" fmla="*/ 382022 h 4134625"/>
                <a:gd name="connsiteX27" fmla="*/ 1202132 w 5603797"/>
                <a:gd name="connsiteY27" fmla="*/ 382022 h 4134625"/>
                <a:gd name="connsiteX28" fmla="*/ 1243695 w 5603797"/>
                <a:gd name="connsiteY28" fmla="*/ 352334 h 4134625"/>
                <a:gd name="connsiteX29" fmla="*/ 1249633 w 5603797"/>
                <a:gd name="connsiteY29" fmla="*/ 275144 h 4134625"/>
                <a:gd name="connsiteX30" fmla="*/ 1320885 w 5603797"/>
                <a:gd name="connsiteY30" fmla="*/ 257331 h 4134625"/>
                <a:gd name="connsiteX31" fmla="*/ 1338698 w 5603797"/>
                <a:gd name="connsiteY31" fmla="*/ 251394 h 4134625"/>
                <a:gd name="connsiteX32" fmla="*/ 1469326 w 5603797"/>
                <a:gd name="connsiteY32" fmla="*/ 257331 h 4134625"/>
                <a:gd name="connsiteX33" fmla="*/ 1493077 w 5603797"/>
                <a:gd name="connsiteY33" fmla="*/ 263269 h 4134625"/>
                <a:gd name="connsiteX34" fmla="*/ 1552454 w 5603797"/>
                <a:gd name="connsiteY34" fmla="*/ 281082 h 4134625"/>
                <a:gd name="connsiteX35" fmla="*/ 1582142 w 5603797"/>
                <a:gd name="connsiteY35" fmla="*/ 304833 h 4134625"/>
                <a:gd name="connsiteX36" fmla="*/ 1623706 w 5603797"/>
                <a:gd name="connsiteY36" fmla="*/ 352334 h 4134625"/>
                <a:gd name="connsiteX37" fmla="*/ 1659332 w 5603797"/>
                <a:gd name="connsiteY37" fmla="*/ 370147 h 4134625"/>
                <a:gd name="connsiteX38" fmla="*/ 1683082 w 5603797"/>
                <a:gd name="connsiteY38" fmla="*/ 393898 h 4134625"/>
                <a:gd name="connsiteX39" fmla="*/ 1689020 w 5603797"/>
                <a:gd name="connsiteY39" fmla="*/ 417648 h 4134625"/>
                <a:gd name="connsiteX40" fmla="*/ 1700895 w 5603797"/>
                <a:gd name="connsiteY40" fmla="*/ 471087 h 4134625"/>
                <a:gd name="connsiteX41" fmla="*/ 1742459 w 5603797"/>
                <a:gd name="connsiteY41" fmla="*/ 518589 h 4134625"/>
                <a:gd name="connsiteX42" fmla="*/ 1760272 w 5603797"/>
                <a:gd name="connsiteY42" fmla="*/ 554215 h 4134625"/>
                <a:gd name="connsiteX43" fmla="*/ 1778085 w 5603797"/>
                <a:gd name="connsiteY43" fmla="*/ 560152 h 4134625"/>
                <a:gd name="connsiteX44" fmla="*/ 1831524 w 5603797"/>
                <a:gd name="connsiteY44" fmla="*/ 566090 h 4134625"/>
                <a:gd name="connsiteX45" fmla="*/ 1879025 w 5603797"/>
                <a:gd name="connsiteY45" fmla="*/ 601716 h 4134625"/>
                <a:gd name="connsiteX46" fmla="*/ 1890901 w 5603797"/>
                <a:gd name="connsiteY46" fmla="*/ 637342 h 4134625"/>
                <a:gd name="connsiteX47" fmla="*/ 1896838 w 5603797"/>
                <a:gd name="connsiteY47" fmla="*/ 655155 h 4134625"/>
                <a:gd name="connsiteX48" fmla="*/ 1908713 w 5603797"/>
                <a:gd name="connsiteY48" fmla="*/ 702656 h 4134625"/>
                <a:gd name="connsiteX49" fmla="*/ 1920589 w 5603797"/>
                <a:gd name="connsiteY49" fmla="*/ 714531 h 4134625"/>
                <a:gd name="connsiteX50" fmla="*/ 1932464 w 5603797"/>
                <a:gd name="connsiteY50" fmla="*/ 756095 h 4134625"/>
                <a:gd name="connsiteX51" fmla="*/ 1944339 w 5603797"/>
                <a:gd name="connsiteY51" fmla="*/ 791721 h 4134625"/>
                <a:gd name="connsiteX52" fmla="*/ 1950277 w 5603797"/>
                <a:gd name="connsiteY52" fmla="*/ 809534 h 4134625"/>
                <a:gd name="connsiteX53" fmla="*/ 1968090 w 5603797"/>
                <a:gd name="connsiteY53" fmla="*/ 821409 h 4134625"/>
                <a:gd name="connsiteX54" fmla="*/ 2003716 w 5603797"/>
                <a:gd name="connsiteY54" fmla="*/ 833285 h 4134625"/>
                <a:gd name="connsiteX55" fmla="*/ 2039342 w 5603797"/>
                <a:gd name="connsiteY55" fmla="*/ 851098 h 4134625"/>
                <a:gd name="connsiteX56" fmla="*/ 2057155 w 5603797"/>
                <a:gd name="connsiteY56" fmla="*/ 862973 h 4134625"/>
                <a:gd name="connsiteX57" fmla="*/ 2092781 w 5603797"/>
                <a:gd name="connsiteY57" fmla="*/ 874848 h 4134625"/>
                <a:gd name="connsiteX58" fmla="*/ 2110594 w 5603797"/>
                <a:gd name="connsiteY58" fmla="*/ 880786 h 4134625"/>
                <a:gd name="connsiteX59" fmla="*/ 2128407 w 5603797"/>
                <a:gd name="connsiteY59" fmla="*/ 886724 h 4134625"/>
                <a:gd name="connsiteX60" fmla="*/ 2164033 w 5603797"/>
                <a:gd name="connsiteY60" fmla="*/ 910474 h 4134625"/>
                <a:gd name="connsiteX61" fmla="*/ 2205597 w 5603797"/>
                <a:gd name="connsiteY61" fmla="*/ 904537 h 4134625"/>
                <a:gd name="connsiteX62" fmla="*/ 2217472 w 5603797"/>
                <a:gd name="connsiteY62" fmla="*/ 868911 h 4134625"/>
                <a:gd name="connsiteX63" fmla="*/ 2229347 w 5603797"/>
                <a:gd name="connsiteY63" fmla="*/ 815472 h 4134625"/>
                <a:gd name="connsiteX64" fmla="*/ 2241223 w 5603797"/>
                <a:gd name="connsiteY64" fmla="*/ 797659 h 4134625"/>
                <a:gd name="connsiteX65" fmla="*/ 2288724 w 5603797"/>
                <a:gd name="connsiteY65" fmla="*/ 773908 h 4134625"/>
                <a:gd name="connsiteX66" fmla="*/ 2359976 w 5603797"/>
                <a:gd name="connsiteY66" fmla="*/ 762033 h 4134625"/>
                <a:gd name="connsiteX67" fmla="*/ 2514355 w 5603797"/>
                <a:gd name="connsiteY67" fmla="*/ 767970 h 4134625"/>
                <a:gd name="connsiteX68" fmla="*/ 2544043 w 5603797"/>
                <a:gd name="connsiteY68" fmla="*/ 773908 h 4134625"/>
                <a:gd name="connsiteX69" fmla="*/ 2555919 w 5603797"/>
                <a:gd name="connsiteY69" fmla="*/ 785783 h 4134625"/>
                <a:gd name="connsiteX70" fmla="*/ 2567794 w 5603797"/>
                <a:gd name="connsiteY70" fmla="*/ 821409 h 4134625"/>
                <a:gd name="connsiteX71" fmla="*/ 2585607 w 5603797"/>
                <a:gd name="connsiteY71" fmla="*/ 851098 h 4134625"/>
                <a:gd name="connsiteX72" fmla="*/ 2621233 w 5603797"/>
                <a:gd name="connsiteY72" fmla="*/ 862973 h 4134625"/>
                <a:gd name="connsiteX73" fmla="*/ 2644984 w 5603797"/>
                <a:gd name="connsiteY73" fmla="*/ 898599 h 4134625"/>
                <a:gd name="connsiteX74" fmla="*/ 2656859 w 5603797"/>
                <a:gd name="connsiteY74" fmla="*/ 916412 h 4134625"/>
                <a:gd name="connsiteX75" fmla="*/ 2674672 w 5603797"/>
                <a:gd name="connsiteY75" fmla="*/ 928287 h 4134625"/>
                <a:gd name="connsiteX76" fmla="*/ 2698423 w 5603797"/>
                <a:gd name="connsiteY76" fmla="*/ 963913 h 4134625"/>
                <a:gd name="connsiteX77" fmla="*/ 2704360 w 5603797"/>
                <a:gd name="connsiteY77" fmla="*/ 981726 h 4134625"/>
                <a:gd name="connsiteX78" fmla="*/ 2716236 w 5603797"/>
                <a:gd name="connsiteY78" fmla="*/ 993602 h 4134625"/>
                <a:gd name="connsiteX79" fmla="*/ 2734049 w 5603797"/>
                <a:gd name="connsiteY79" fmla="*/ 1035165 h 4134625"/>
                <a:gd name="connsiteX80" fmla="*/ 2745924 w 5603797"/>
                <a:gd name="connsiteY80" fmla="*/ 1052978 h 4134625"/>
                <a:gd name="connsiteX81" fmla="*/ 2751862 w 5603797"/>
                <a:gd name="connsiteY81" fmla="*/ 1070791 h 4134625"/>
                <a:gd name="connsiteX82" fmla="*/ 2769675 w 5603797"/>
                <a:gd name="connsiteY82" fmla="*/ 1094542 h 4134625"/>
                <a:gd name="connsiteX83" fmla="*/ 2793425 w 5603797"/>
                <a:gd name="connsiteY83" fmla="*/ 1130168 h 4134625"/>
                <a:gd name="connsiteX84" fmla="*/ 2817176 w 5603797"/>
                <a:gd name="connsiteY84" fmla="*/ 1159856 h 4134625"/>
                <a:gd name="connsiteX85" fmla="*/ 2834989 w 5603797"/>
                <a:gd name="connsiteY85" fmla="*/ 1189544 h 4134625"/>
                <a:gd name="connsiteX86" fmla="*/ 2840926 w 5603797"/>
                <a:gd name="connsiteY86" fmla="*/ 1207357 h 4134625"/>
                <a:gd name="connsiteX87" fmla="*/ 2864677 w 5603797"/>
                <a:gd name="connsiteY87" fmla="*/ 1237046 h 4134625"/>
                <a:gd name="connsiteX88" fmla="*/ 2912178 w 5603797"/>
                <a:gd name="connsiteY88" fmla="*/ 1272672 h 4134625"/>
                <a:gd name="connsiteX89" fmla="*/ 2924054 w 5603797"/>
                <a:gd name="connsiteY89" fmla="*/ 1290485 h 4134625"/>
                <a:gd name="connsiteX90" fmla="*/ 2935929 w 5603797"/>
                <a:gd name="connsiteY90" fmla="*/ 1373612 h 4134625"/>
                <a:gd name="connsiteX91" fmla="*/ 2941867 w 5603797"/>
                <a:gd name="connsiteY91" fmla="*/ 1391425 h 4134625"/>
                <a:gd name="connsiteX92" fmla="*/ 2947804 w 5603797"/>
                <a:gd name="connsiteY92" fmla="*/ 1415176 h 4134625"/>
                <a:gd name="connsiteX93" fmla="*/ 2953742 w 5603797"/>
                <a:gd name="connsiteY93" fmla="*/ 1444864 h 4134625"/>
                <a:gd name="connsiteX94" fmla="*/ 2971555 w 5603797"/>
                <a:gd name="connsiteY94" fmla="*/ 1456739 h 4134625"/>
                <a:gd name="connsiteX95" fmla="*/ 3001243 w 5603797"/>
                <a:gd name="connsiteY95" fmla="*/ 1474552 h 4134625"/>
                <a:gd name="connsiteX96" fmla="*/ 3030932 w 5603797"/>
                <a:gd name="connsiteY96" fmla="*/ 1492365 h 4134625"/>
                <a:gd name="connsiteX97" fmla="*/ 3048745 w 5603797"/>
                <a:gd name="connsiteY97" fmla="*/ 1504240 h 4134625"/>
                <a:gd name="connsiteX98" fmla="*/ 3066558 w 5603797"/>
                <a:gd name="connsiteY98" fmla="*/ 1510178 h 4134625"/>
                <a:gd name="connsiteX99" fmla="*/ 3084371 w 5603797"/>
                <a:gd name="connsiteY99" fmla="*/ 1522053 h 4134625"/>
                <a:gd name="connsiteX100" fmla="*/ 3131872 w 5603797"/>
                <a:gd name="connsiteY100" fmla="*/ 1533929 h 4134625"/>
                <a:gd name="connsiteX101" fmla="*/ 3149685 w 5603797"/>
                <a:gd name="connsiteY101" fmla="*/ 1539866 h 4134625"/>
                <a:gd name="connsiteX102" fmla="*/ 3179373 w 5603797"/>
                <a:gd name="connsiteY102" fmla="*/ 1563617 h 4134625"/>
                <a:gd name="connsiteX103" fmla="*/ 3203124 w 5603797"/>
                <a:gd name="connsiteY103" fmla="*/ 1569555 h 4134625"/>
                <a:gd name="connsiteX104" fmla="*/ 3250625 w 5603797"/>
                <a:gd name="connsiteY104" fmla="*/ 1581430 h 4134625"/>
                <a:gd name="connsiteX105" fmla="*/ 3381254 w 5603797"/>
                <a:gd name="connsiteY105" fmla="*/ 1611118 h 4134625"/>
                <a:gd name="connsiteX106" fmla="*/ 3399067 w 5603797"/>
                <a:gd name="connsiteY106" fmla="*/ 1676433 h 4134625"/>
                <a:gd name="connsiteX107" fmla="*/ 3393129 w 5603797"/>
                <a:gd name="connsiteY107" fmla="*/ 1700183 h 4134625"/>
                <a:gd name="connsiteX108" fmla="*/ 3369378 w 5603797"/>
                <a:gd name="connsiteY108" fmla="*/ 1706121 h 4134625"/>
                <a:gd name="connsiteX109" fmla="*/ 3333752 w 5603797"/>
                <a:gd name="connsiteY109" fmla="*/ 1717996 h 4134625"/>
                <a:gd name="connsiteX110" fmla="*/ 3321877 w 5603797"/>
                <a:gd name="connsiteY110" fmla="*/ 1753622 h 4134625"/>
                <a:gd name="connsiteX111" fmla="*/ 3315939 w 5603797"/>
                <a:gd name="connsiteY111" fmla="*/ 1771435 h 4134625"/>
                <a:gd name="connsiteX112" fmla="*/ 3304064 w 5603797"/>
                <a:gd name="connsiteY112" fmla="*/ 1783311 h 4134625"/>
                <a:gd name="connsiteX113" fmla="*/ 3286251 w 5603797"/>
                <a:gd name="connsiteY113" fmla="*/ 2317700 h 4134625"/>
                <a:gd name="connsiteX114" fmla="*/ 3280313 w 5603797"/>
                <a:gd name="connsiteY114" fmla="*/ 2335513 h 4134625"/>
                <a:gd name="connsiteX115" fmla="*/ 3274376 w 5603797"/>
                <a:gd name="connsiteY115" fmla="*/ 2359264 h 4134625"/>
                <a:gd name="connsiteX116" fmla="*/ 3280313 w 5603797"/>
                <a:gd name="connsiteY116" fmla="*/ 2495830 h 4134625"/>
                <a:gd name="connsiteX117" fmla="*/ 3292189 w 5603797"/>
                <a:gd name="connsiteY117" fmla="*/ 2507705 h 4134625"/>
                <a:gd name="connsiteX118" fmla="*/ 3327815 w 5603797"/>
                <a:gd name="connsiteY118" fmla="*/ 2519581 h 4134625"/>
                <a:gd name="connsiteX119" fmla="*/ 3345628 w 5603797"/>
                <a:gd name="connsiteY119" fmla="*/ 2525518 h 4134625"/>
                <a:gd name="connsiteX120" fmla="*/ 3363441 w 5603797"/>
                <a:gd name="connsiteY120" fmla="*/ 2632396 h 4134625"/>
                <a:gd name="connsiteX121" fmla="*/ 3381254 w 5603797"/>
                <a:gd name="connsiteY121" fmla="*/ 2774900 h 4134625"/>
                <a:gd name="connsiteX122" fmla="*/ 3393129 w 5603797"/>
                <a:gd name="connsiteY122" fmla="*/ 2786776 h 4134625"/>
                <a:gd name="connsiteX123" fmla="*/ 3410942 w 5603797"/>
                <a:gd name="connsiteY123" fmla="*/ 2798651 h 4134625"/>
                <a:gd name="connsiteX124" fmla="*/ 3416880 w 5603797"/>
                <a:gd name="connsiteY124" fmla="*/ 2816464 h 4134625"/>
                <a:gd name="connsiteX125" fmla="*/ 3452506 w 5603797"/>
                <a:gd name="connsiteY125" fmla="*/ 2834277 h 4134625"/>
                <a:gd name="connsiteX126" fmla="*/ 3470319 w 5603797"/>
                <a:gd name="connsiteY126" fmla="*/ 2858027 h 4134625"/>
                <a:gd name="connsiteX127" fmla="*/ 3488132 w 5603797"/>
                <a:gd name="connsiteY127" fmla="*/ 2887716 h 4134625"/>
                <a:gd name="connsiteX128" fmla="*/ 3500007 w 5603797"/>
                <a:gd name="connsiteY128" fmla="*/ 2923342 h 4134625"/>
                <a:gd name="connsiteX129" fmla="*/ 3505945 w 5603797"/>
                <a:gd name="connsiteY129" fmla="*/ 2941155 h 4134625"/>
                <a:gd name="connsiteX130" fmla="*/ 3529695 w 5603797"/>
                <a:gd name="connsiteY130" fmla="*/ 2982718 h 4134625"/>
                <a:gd name="connsiteX131" fmla="*/ 3541571 w 5603797"/>
                <a:gd name="connsiteY131" fmla="*/ 3006469 h 4134625"/>
                <a:gd name="connsiteX132" fmla="*/ 3565321 w 5603797"/>
                <a:gd name="connsiteY132" fmla="*/ 3012407 h 4134625"/>
                <a:gd name="connsiteX133" fmla="*/ 3583134 w 5603797"/>
                <a:gd name="connsiteY133" fmla="*/ 3018344 h 4134625"/>
                <a:gd name="connsiteX134" fmla="*/ 3589072 w 5603797"/>
                <a:gd name="connsiteY134" fmla="*/ 3036157 h 4134625"/>
                <a:gd name="connsiteX135" fmla="*/ 3600947 w 5603797"/>
                <a:gd name="connsiteY135" fmla="*/ 3048033 h 4134625"/>
                <a:gd name="connsiteX136" fmla="*/ 3606885 w 5603797"/>
                <a:gd name="connsiteY136" fmla="*/ 3071783 h 4134625"/>
                <a:gd name="connsiteX137" fmla="*/ 3624698 w 5603797"/>
                <a:gd name="connsiteY137" fmla="*/ 3107409 h 4134625"/>
                <a:gd name="connsiteX138" fmla="*/ 3630636 w 5603797"/>
                <a:gd name="connsiteY138" fmla="*/ 3137098 h 4134625"/>
                <a:gd name="connsiteX139" fmla="*/ 3666262 w 5603797"/>
                <a:gd name="connsiteY139" fmla="*/ 3154911 h 4134625"/>
                <a:gd name="connsiteX140" fmla="*/ 3707825 w 5603797"/>
                <a:gd name="connsiteY140" fmla="*/ 3208350 h 4134625"/>
                <a:gd name="connsiteX141" fmla="*/ 3725638 w 5603797"/>
                <a:gd name="connsiteY141" fmla="*/ 3214287 h 4134625"/>
                <a:gd name="connsiteX142" fmla="*/ 3773139 w 5603797"/>
                <a:gd name="connsiteY142" fmla="*/ 3238038 h 4134625"/>
                <a:gd name="connsiteX143" fmla="*/ 3796890 w 5603797"/>
                <a:gd name="connsiteY143" fmla="*/ 3249913 h 4134625"/>
                <a:gd name="connsiteX144" fmla="*/ 3963145 w 5603797"/>
                <a:gd name="connsiteY144" fmla="*/ 3273664 h 4134625"/>
                <a:gd name="connsiteX145" fmla="*/ 3986895 w 5603797"/>
                <a:gd name="connsiteY145" fmla="*/ 3291477 h 4134625"/>
                <a:gd name="connsiteX146" fmla="*/ 3998771 w 5603797"/>
                <a:gd name="connsiteY146" fmla="*/ 3303352 h 4134625"/>
                <a:gd name="connsiteX147" fmla="*/ 4016584 w 5603797"/>
                <a:gd name="connsiteY147" fmla="*/ 3309290 h 4134625"/>
                <a:gd name="connsiteX148" fmla="*/ 4034397 w 5603797"/>
                <a:gd name="connsiteY148" fmla="*/ 3321165 h 4134625"/>
                <a:gd name="connsiteX149" fmla="*/ 4046272 w 5603797"/>
                <a:gd name="connsiteY149" fmla="*/ 3338978 h 4134625"/>
                <a:gd name="connsiteX150" fmla="*/ 4064085 w 5603797"/>
                <a:gd name="connsiteY150" fmla="*/ 3350853 h 4134625"/>
                <a:gd name="connsiteX151" fmla="*/ 4260028 w 5603797"/>
                <a:gd name="connsiteY151" fmla="*/ 3344916 h 4134625"/>
                <a:gd name="connsiteX152" fmla="*/ 4295654 w 5603797"/>
                <a:gd name="connsiteY152" fmla="*/ 3333040 h 4134625"/>
                <a:gd name="connsiteX153" fmla="*/ 4313467 w 5603797"/>
                <a:gd name="connsiteY153" fmla="*/ 3321165 h 4134625"/>
                <a:gd name="connsiteX154" fmla="*/ 4349093 w 5603797"/>
                <a:gd name="connsiteY154" fmla="*/ 3309290 h 4134625"/>
                <a:gd name="connsiteX155" fmla="*/ 4366906 w 5603797"/>
                <a:gd name="connsiteY155" fmla="*/ 3303352 h 4134625"/>
                <a:gd name="connsiteX156" fmla="*/ 4420345 w 5603797"/>
                <a:gd name="connsiteY156" fmla="*/ 3273664 h 4134625"/>
                <a:gd name="connsiteX157" fmla="*/ 4438158 w 5603797"/>
                <a:gd name="connsiteY157" fmla="*/ 3261789 h 4134625"/>
                <a:gd name="connsiteX158" fmla="*/ 4497534 w 5603797"/>
                <a:gd name="connsiteY158" fmla="*/ 3243976 h 4134625"/>
                <a:gd name="connsiteX159" fmla="*/ 4533160 w 5603797"/>
                <a:gd name="connsiteY159" fmla="*/ 3232100 h 4134625"/>
                <a:gd name="connsiteX160" fmla="*/ 4550973 w 5603797"/>
                <a:gd name="connsiteY160" fmla="*/ 3226163 h 4134625"/>
                <a:gd name="connsiteX161" fmla="*/ 4604412 w 5603797"/>
                <a:gd name="connsiteY161" fmla="*/ 3249913 h 4134625"/>
                <a:gd name="connsiteX162" fmla="*/ 4616288 w 5603797"/>
                <a:gd name="connsiteY162" fmla="*/ 3261789 h 4134625"/>
                <a:gd name="connsiteX163" fmla="*/ 4645976 w 5603797"/>
                <a:gd name="connsiteY163" fmla="*/ 3303352 h 4134625"/>
                <a:gd name="connsiteX164" fmla="*/ 4735041 w 5603797"/>
                <a:gd name="connsiteY164" fmla="*/ 3291477 h 4134625"/>
                <a:gd name="connsiteX165" fmla="*/ 4752854 w 5603797"/>
                <a:gd name="connsiteY165" fmla="*/ 3279602 h 4134625"/>
                <a:gd name="connsiteX166" fmla="*/ 4735041 w 5603797"/>
                <a:gd name="connsiteY166" fmla="*/ 3184599 h 4134625"/>
                <a:gd name="connsiteX167" fmla="*/ 4723165 w 5603797"/>
                <a:gd name="connsiteY167" fmla="*/ 3172724 h 4134625"/>
                <a:gd name="connsiteX168" fmla="*/ 4705352 w 5603797"/>
                <a:gd name="connsiteY168" fmla="*/ 3166786 h 4134625"/>
                <a:gd name="connsiteX169" fmla="*/ 4711290 w 5603797"/>
                <a:gd name="connsiteY169" fmla="*/ 3148973 h 4134625"/>
                <a:gd name="connsiteX170" fmla="*/ 4729103 w 5603797"/>
                <a:gd name="connsiteY170" fmla="*/ 3137098 h 4134625"/>
                <a:gd name="connsiteX171" fmla="*/ 4758791 w 5603797"/>
                <a:gd name="connsiteY171" fmla="*/ 3119285 h 4134625"/>
                <a:gd name="connsiteX172" fmla="*/ 4776604 w 5603797"/>
                <a:gd name="connsiteY172" fmla="*/ 3095534 h 4134625"/>
                <a:gd name="connsiteX173" fmla="*/ 4782542 w 5603797"/>
                <a:gd name="connsiteY173" fmla="*/ 3077721 h 4134625"/>
                <a:gd name="connsiteX174" fmla="*/ 4800355 w 5603797"/>
                <a:gd name="connsiteY174" fmla="*/ 3059908 h 4134625"/>
                <a:gd name="connsiteX175" fmla="*/ 4812230 w 5603797"/>
                <a:gd name="connsiteY175" fmla="*/ 3036157 h 4134625"/>
                <a:gd name="connsiteX176" fmla="*/ 4824106 w 5603797"/>
                <a:gd name="connsiteY176" fmla="*/ 3024282 h 4134625"/>
                <a:gd name="connsiteX177" fmla="*/ 4841919 w 5603797"/>
                <a:gd name="connsiteY177" fmla="*/ 2988656 h 4134625"/>
                <a:gd name="connsiteX178" fmla="*/ 4847856 w 5603797"/>
                <a:gd name="connsiteY178" fmla="*/ 2935217 h 4134625"/>
                <a:gd name="connsiteX179" fmla="*/ 4853794 w 5603797"/>
                <a:gd name="connsiteY179" fmla="*/ 2911466 h 4134625"/>
                <a:gd name="connsiteX180" fmla="*/ 4859732 w 5603797"/>
                <a:gd name="connsiteY180" fmla="*/ 2834277 h 4134625"/>
                <a:gd name="connsiteX181" fmla="*/ 4865669 w 5603797"/>
                <a:gd name="connsiteY181" fmla="*/ 2768963 h 4134625"/>
                <a:gd name="connsiteX182" fmla="*/ 4883482 w 5603797"/>
                <a:gd name="connsiteY182" fmla="*/ 2632396 h 4134625"/>
                <a:gd name="connsiteX183" fmla="*/ 4901295 w 5603797"/>
                <a:gd name="connsiteY183" fmla="*/ 2620521 h 4134625"/>
                <a:gd name="connsiteX184" fmla="*/ 4936921 w 5603797"/>
                <a:gd name="connsiteY184" fmla="*/ 2608646 h 4134625"/>
                <a:gd name="connsiteX185" fmla="*/ 4984423 w 5603797"/>
                <a:gd name="connsiteY185" fmla="*/ 2590833 h 4134625"/>
                <a:gd name="connsiteX186" fmla="*/ 5037862 w 5603797"/>
                <a:gd name="connsiteY186" fmla="*/ 2584895 h 4134625"/>
                <a:gd name="connsiteX187" fmla="*/ 5150677 w 5603797"/>
                <a:gd name="connsiteY187" fmla="*/ 2567082 h 4134625"/>
                <a:gd name="connsiteX188" fmla="*/ 5275368 w 5603797"/>
                <a:gd name="connsiteY188" fmla="*/ 2555207 h 4134625"/>
                <a:gd name="connsiteX189" fmla="*/ 5352558 w 5603797"/>
                <a:gd name="connsiteY189" fmla="*/ 2543331 h 4134625"/>
                <a:gd name="connsiteX190" fmla="*/ 5370371 w 5603797"/>
                <a:gd name="connsiteY190" fmla="*/ 2537394 h 4134625"/>
                <a:gd name="connsiteX191" fmla="*/ 5394121 w 5603797"/>
                <a:gd name="connsiteY191" fmla="*/ 2531456 h 4134625"/>
                <a:gd name="connsiteX192" fmla="*/ 5423810 w 5603797"/>
                <a:gd name="connsiteY192" fmla="*/ 2525518 h 4134625"/>
                <a:gd name="connsiteX193" fmla="*/ 5459436 w 5603797"/>
                <a:gd name="connsiteY193" fmla="*/ 2513643 h 4134625"/>
                <a:gd name="connsiteX194" fmla="*/ 5483186 w 5603797"/>
                <a:gd name="connsiteY194" fmla="*/ 2507705 h 4134625"/>
                <a:gd name="connsiteX195" fmla="*/ 5530688 w 5603797"/>
                <a:gd name="connsiteY195" fmla="*/ 2495830 h 4134625"/>
                <a:gd name="connsiteX196" fmla="*/ 5584126 w 5603797"/>
                <a:gd name="connsiteY196" fmla="*/ 2501768 h 4134625"/>
                <a:gd name="connsiteX197" fmla="*/ 5590064 w 5603797"/>
                <a:gd name="connsiteY197" fmla="*/ 2555207 h 4134625"/>
                <a:gd name="connsiteX198" fmla="*/ 5596002 w 5603797"/>
                <a:gd name="connsiteY198" fmla="*/ 2573020 h 4134625"/>
                <a:gd name="connsiteX199" fmla="*/ 5596002 w 5603797"/>
                <a:gd name="connsiteY199" fmla="*/ 2715524 h 4134625"/>
                <a:gd name="connsiteX200" fmla="*/ 5584126 w 5603797"/>
                <a:gd name="connsiteY200" fmla="*/ 2727399 h 4134625"/>
                <a:gd name="connsiteX201" fmla="*/ 5566313 w 5603797"/>
                <a:gd name="connsiteY201" fmla="*/ 2733337 h 4134625"/>
                <a:gd name="connsiteX202" fmla="*/ 5554438 w 5603797"/>
                <a:gd name="connsiteY202" fmla="*/ 2751150 h 4134625"/>
                <a:gd name="connsiteX203" fmla="*/ 5548501 w 5603797"/>
                <a:gd name="connsiteY203" fmla="*/ 2768963 h 4134625"/>
                <a:gd name="connsiteX204" fmla="*/ 5542563 w 5603797"/>
                <a:gd name="connsiteY204" fmla="*/ 2798651 h 4134625"/>
                <a:gd name="connsiteX205" fmla="*/ 5536625 w 5603797"/>
                <a:gd name="connsiteY205" fmla="*/ 2840215 h 4134625"/>
                <a:gd name="connsiteX206" fmla="*/ 5524750 w 5603797"/>
                <a:gd name="connsiteY206" fmla="*/ 2863965 h 4134625"/>
                <a:gd name="connsiteX207" fmla="*/ 5512875 w 5603797"/>
                <a:gd name="connsiteY207" fmla="*/ 2899591 h 4134625"/>
                <a:gd name="connsiteX208" fmla="*/ 5530688 w 5603797"/>
                <a:gd name="connsiteY208" fmla="*/ 2905529 h 4134625"/>
                <a:gd name="connsiteX209" fmla="*/ 5536625 w 5603797"/>
                <a:gd name="connsiteY209" fmla="*/ 2923342 h 4134625"/>
                <a:gd name="connsiteX210" fmla="*/ 5548501 w 5603797"/>
                <a:gd name="connsiteY210" fmla="*/ 2941155 h 4134625"/>
                <a:gd name="connsiteX211" fmla="*/ 5530688 w 5603797"/>
                <a:gd name="connsiteY211" fmla="*/ 2947092 h 4134625"/>
                <a:gd name="connsiteX212" fmla="*/ 5530688 w 5603797"/>
                <a:gd name="connsiteY212" fmla="*/ 2982718 h 4134625"/>
                <a:gd name="connsiteX213" fmla="*/ 5542563 w 5603797"/>
                <a:gd name="connsiteY213" fmla="*/ 2994594 h 4134625"/>
                <a:gd name="connsiteX214" fmla="*/ 5554438 w 5603797"/>
                <a:gd name="connsiteY214" fmla="*/ 3012407 h 4134625"/>
                <a:gd name="connsiteX215" fmla="*/ 5548501 w 5603797"/>
                <a:gd name="connsiteY215" fmla="*/ 3125222 h 4134625"/>
                <a:gd name="connsiteX216" fmla="*/ 5542563 w 5603797"/>
                <a:gd name="connsiteY216" fmla="*/ 3143035 h 4134625"/>
                <a:gd name="connsiteX217" fmla="*/ 5524750 w 5603797"/>
                <a:gd name="connsiteY217" fmla="*/ 3202412 h 4134625"/>
                <a:gd name="connsiteX218" fmla="*/ 5518812 w 5603797"/>
                <a:gd name="connsiteY218" fmla="*/ 3220225 h 4134625"/>
                <a:gd name="connsiteX219" fmla="*/ 5512875 w 5603797"/>
                <a:gd name="connsiteY219" fmla="*/ 3238038 h 4134625"/>
                <a:gd name="connsiteX220" fmla="*/ 5495062 w 5603797"/>
                <a:gd name="connsiteY220" fmla="*/ 3249913 h 4134625"/>
                <a:gd name="connsiteX221" fmla="*/ 5447560 w 5603797"/>
                <a:gd name="connsiteY221" fmla="*/ 3243976 h 4134625"/>
                <a:gd name="connsiteX222" fmla="*/ 5441623 w 5603797"/>
                <a:gd name="connsiteY222" fmla="*/ 3202412 h 4134625"/>
                <a:gd name="connsiteX223" fmla="*/ 5400059 w 5603797"/>
                <a:gd name="connsiteY223" fmla="*/ 3196474 h 4134625"/>
                <a:gd name="connsiteX224" fmla="*/ 5411934 w 5603797"/>
                <a:gd name="connsiteY224" fmla="*/ 3160848 h 4134625"/>
                <a:gd name="connsiteX225" fmla="*/ 5417872 w 5603797"/>
                <a:gd name="connsiteY225" fmla="*/ 3143035 h 4134625"/>
                <a:gd name="connsiteX226" fmla="*/ 5400059 w 5603797"/>
                <a:gd name="connsiteY226" fmla="*/ 3137098 h 4134625"/>
                <a:gd name="connsiteX227" fmla="*/ 5388184 w 5603797"/>
                <a:gd name="connsiteY227" fmla="*/ 3154911 h 4134625"/>
                <a:gd name="connsiteX228" fmla="*/ 5358495 w 5603797"/>
                <a:gd name="connsiteY228" fmla="*/ 3178661 h 4134625"/>
                <a:gd name="connsiteX229" fmla="*/ 5334745 w 5603797"/>
                <a:gd name="connsiteY229" fmla="*/ 3214287 h 4134625"/>
                <a:gd name="connsiteX230" fmla="*/ 5293181 w 5603797"/>
                <a:gd name="connsiteY230" fmla="*/ 3226163 h 4134625"/>
                <a:gd name="connsiteX231" fmla="*/ 5287243 w 5603797"/>
                <a:gd name="connsiteY231" fmla="*/ 3249913 h 4134625"/>
                <a:gd name="connsiteX232" fmla="*/ 5275368 w 5603797"/>
                <a:gd name="connsiteY232" fmla="*/ 3285539 h 4134625"/>
                <a:gd name="connsiteX233" fmla="*/ 5269430 w 5603797"/>
                <a:gd name="connsiteY233" fmla="*/ 3327103 h 4134625"/>
                <a:gd name="connsiteX234" fmla="*/ 5227867 w 5603797"/>
                <a:gd name="connsiteY234" fmla="*/ 3303352 h 4134625"/>
                <a:gd name="connsiteX235" fmla="*/ 5210054 w 5603797"/>
                <a:gd name="connsiteY235" fmla="*/ 3297415 h 4134625"/>
                <a:gd name="connsiteX236" fmla="*/ 5198178 w 5603797"/>
                <a:gd name="connsiteY236" fmla="*/ 3333040 h 4134625"/>
                <a:gd name="connsiteX237" fmla="*/ 5192241 w 5603797"/>
                <a:gd name="connsiteY237" fmla="*/ 3350853 h 4134625"/>
                <a:gd name="connsiteX238" fmla="*/ 5180365 w 5603797"/>
                <a:gd name="connsiteY238" fmla="*/ 3362729 h 4134625"/>
                <a:gd name="connsiteX239" fmla="*/ 5085363 w 5603797"/>
                <a:gd name="connsiteY239" fmla="*/ 3380542 h 4134625"/>
                <a:gd name="connsiteX240" fmla="*/ 4889420 w 5603797"/>
                <a:gd name="connsiteY240" fmla="*/ 3398355 h 4134625"/>
                <a:gd name="connsiteX241" fmla="*/ 4830043 w 5603797"/>
                <a:gd name="connsiteY241" fmla="*/ 3404292 h 4134625"/>
                <a:gd name="connsiteX242" fmla="*/ 4800355 w 5603797"/>
                <a:gd name="connsiteY242" fmla="*/ 3410230 h 4134625"/>
                <a:gd name="connsiteX243" fmla="*/ 4806293 w 5603797"/>
                <a:gd name="connsiteY243" fmla="*/ 3428043 h 4134625"/>
                <a:gd name="connsiteX244" fmla="*/ 4818168 w 5603797"/>
                <a:gd name="connsiteY244" fmla="*/ 3469607 h 4134625"/>
                <a:gd name="connsiteX245" fmla="*/ 4812230 w 5603797"/>
                <a:gd name="connsiteY245" fmla="*/ 3534921 h 4134625"/>
                <a:gd name="connsiteX246" fmla="*/ 4794417 w 5603797"/>
                <a:gd name="connsiteY246" fmla="*/ 3546796 h 4134625"/>
                <a:gd name="connsiteX247" fmla="*/ 4740978 w 5603797"/>
                <a:gd name="connsiteY247" fmla="*/ 3552734 h 4134625"/>
                <a:gd name="connsiteX248" fmla="*/ 4782542 w 5603797"/>
                <a:gd name="connsiteY248" fmla="*/ 3588360 h 4134625"/>
                <a:gd name="connsiteX249" fmla="*/ 4794417 w 5603797"/>
                <a:gd name="connsiteY249" fmla="*/ 3623986 h 4134625"/>
                <a:gd name="connsiteX250" fmla="*/ 4889420 w 5603797"/>
                <a:gd name="connsiteY250" fmla="*/ 3647737 h 4134625"/>
                <a:gd name="connsiteX251" fmla="*/ 4895358 w 5603797"/>
                <a:gd name="connsiteY251" fmla="*/ 3671487 h 4134625"/>
                <a:gd name="connsiteX252" fmla="*/ 4901295 w 5603797"/>
                <a:gd name="connsiteY252" fmla="*/ 3689300 h 4134625"/>
                <a:gd name="connsiteX253" fmla="*/ 4925046 w 5603797"/>
                <a:gd name="connsiteY253" fmla="*/ 3695238 h 4134625"/>
                <a:gd name="connsiteX254" fmla="*/ 4954734 w 5603797"/>
                <a:gd name="connsiteY254" fmla="*/ 3701176 h 4134625"/>
                <a:gd name="connsiteX255" fmla="*/ 4954734 w 5603797"/>
                <a:gd name="connsiteY255" fmla="*/ 3754615 h 4134625"/>
                <a:gd name="connsiteX256" fmla="*/ 4930984 w 5603797"/>
                <a:gd name="connsiteY256" fmla="*/ 3760552 h 4134625"/>
                <a:gd name="connsiteX257" fmla="*/ 4901295 w 5603797"/>
                <a:gd name="connsiteY257" fmla="*/ 3766490 h 4134625"/>
                <a:gd name="connsiteX258" fmla="*/ 4865669 w 5603797"/>
                <a:gd name="connsiteY258" fmla="*/ 3778365 h 4134625"/>
                <a:gd name="connsiteX259" fmla="*/ 4847856 w 5603797"/>
                <a:gd name="connsiteY259" fmla="*/ 3784303 h 4134625"/>
                <a:gd name="connsiteX260" fmla="*/ 4806293 w 5603797"/>
                <a:gd name="connsiteY260" fmla="*/ 3790240 h 4134625"/>
                <a:gd name="connsiteX261" fmla="*/ 4788480 w 5603797"/>
                <a:gd name="connsiteY261" fmla="*/ 3796178 h 4134625"/>
                <a:gd name="connsiteX262" fmla="*/ 4687539 w 5603797"/>
                <a:gd name="connsiteY262" fmla="*/ 3808053 h 4134625"/>
                <a:gd name="connsiteX263" fmla="*/ 4640038 w 5603797"/>
                <a:gd name="connsiteY263" fmla="*/ 3813991 h 4134625"/>
                <a:gd name="connsiteX264" fmla="*/ 4610350 w 5603797"/>
                <a:gd name="connsiteY264" fmla="*/ 3855555 h 4134625"/>
                <a:gd name="connsiteX265" fmla="*/ 4604412 w 5603797"/>
                <a:gd name="connsiteY265" fmla="*/ 3873368 h 4134625"/>
                <a:gd name="connsiteX266" fmla="*/ 4616288 w 5603797"/>
                <a:gd name="connsiteY266" fmla="*/ 3885243 h 4134625"/>
                <a:gd name="connsiteX267" fmla="*/ 4651913 w 5603797"/>
                <a:gd name="connsiteY267" fmla="*/ 3861492 h 4134625"/>
                <a:gd name="connsiteX268" fmla="*/ 4657851 w 5603797"/>
                <a:gd name="connsiteY268" fmla="*/ 3843679 h 4134625"/>
                <a:gd name="connsiteX269" fmla="*/ 4663789 w 5603797"/>
                <a:gd name="connsiteY269" fmla="*/ 3808053 h 4134625"/>
                <a:gd name="connsiteX270" fmla="*/ 4645976 w 5603797"/>
                <a:gd name="connsiteY270" fmla="*/ 3813991 h 4134625"/>
                <a:gd name="connsiteX271" fmla="*/ 4628163 w 5603797"/>
                <a:gd name="connsiteY271" fmla="*/ 3855555 h 4134625"/>
                <a:gd name="connsiteX272" fmla="*/ 4616288 w 5603797"/>
                <a:gd name="connsiteY272" fmla="*/ 3873368 h 4134625"/>
                <a:gd name="connsiteX273" fmla="*/ 4592537 w 5603797"/>
                <a:gd name="connsiteY273" fmla="*/ 3926807 h 4134625"/>
                <a:gd name="connsiteX274" fmla="*/ 4586599 w 5603797"/>
                <a:gd name="connsiteY274" fmla="*/ 4039622 h 4134625"/>
                <a:gd name="connsiteX275" fmla="*/ 4622225 w 5603797"/>
                <a:gd name="connsiteY275" fmla="*/ 4051498 h 4134625"/>
                <a:gd name="connsiteX276" fmla="*/ 4610350 w 5603797"/>
                <a:gd name="connsiteY276" fmla="*/ 4110874 h 4134625"/>
                <a:gd name="connsiteX277" fmla="*/ 4586599 w 5603797"/>
                <a:gd name="connsiteY277" fmla="*/ 4134625 h 4134625"/>
                <a:gd name="connsiteX278" fmla="*/ 4515347 w 5603797"/>
                <a:gd name="connsiteY278" fmla="*/ 4122750 h 4134625"/>
                <a:gd name="connsiteX279" fmla="*/ 4503472 w 5603797"/>
                <a:gd name="connsiteY279" fmla="*/ 4093061 h 4134625"/>
                <a:gd name="connsiteX280" fmla="*/ 4432220 w 5603797"/>
                <a:gd name="connsiteY280" fmla="*/ 4033685 h 4134625"/>
                <a:gd name="connsiteX281" fmla="*/ 4420345 w 5603797"/>
                <a:gd name="connsiteY281" fmla="*/ 4021809 h 4134625"/>
                <a:gd name="connsiteX282" fmla="*/ 4378781 w 5603797"/>
                <a:gd name="connsiteY282" fmla="*/ 4009934 h 4134625"/>
                <a:gd name="connsiteX283" fmla="*/ 4360968 w 5603797"/>
                <a:gd name="connsiteY283" fmla="*/ 3992121 h 4134625"/>
                <a:gd name="connsiteX284" fmla="*/ 4343155 w 5603797"/>
                <a:gd name="connsiteY284" fmla="*/ 3986183 h 4134625"/>
                <a:gd name="connsiteX285" fmla="*/ 4313467 w 5603797"/>
                <a:gd name="connsiteY285" fmla="*/ 3950557 h 4134625"/>
                <a:gd name="connsiteX286" fmla="*/ 4295654 w 5603797"/>
                <a:gd name="connsiteY286" fmla="*/ 3944620 h 4134625"/>
                <a:gd name="connsiteX287" fmla="*/ 4283778 w 5603797"/>
                <a:gd name="connsiteY287" fmla="*/ 3932744 h 4134625"/>
                <a:gd name="connsiteX288" fmla="*/ 4242215 w 5603797"/>
                <a:gd name="connsiteY288" fmla="*/ 3908994 h 4134625"/>
                <a:gd name="connsiteX289" fmla="*/ 4206589 w 5603797"/>
                <a:gd name="connsiteY289" fmla="*/ 3897118 h 4134625"/>
                <a:gd name="connsiteX290" fmla="*/ 4188776 w 5603797"/>
                <a:gd name="connsiteY290" fmla="*/ 3891181 h 4134625"/>
                <a:gd name="connsiteX291" fmla="*/ 4141275 w 5603797"/>
                <a:gd name="connsiteY291" fmla="*/ 3885243 h 4134625"/>
                <a:gd name="connsiteX292" fmla="*/ 4081898 w 5603797"/>
                <a:gd name="connsiteY292" fmla="*/ 3879305 h 4134625"/>
                <a:gd name="connsiteX293" fmla="*/ 4034397 w 5603797"/>
                <a:gd name="connsiteY293" fmla="*/ 3867430 h 4134625"/>
                <a:gd name="connsiteX294" fmla="*/ 4010646 w 5603797"/>
                <a:gd name="connsiteY294" fmla="*/ 3861492 h 4134625"/>
                <a:gd name="connsiteX295" fmla="*/ 3980958 w 5603797"/>
                <a:gd name="connsiteY295" fmla="*/ 3849617 h 4134625"/>
                <a:gd name="connsiteX296" fmla="*/ 3951269 w 5603797"/>
                <a:gd name="connsiteY296" fmla="*/ 3843679 h 4134625"/>
                <a:gd name="connsiteX297" fmla="*/ 3832516 w 5603797"/>
                <a:gd name="connsiteY297" fmla="*/ 3849617 h 4134625"/>
                <a:gd name="connsiteX298" fmla="*/ 3808765 w 5603797"/>
                <a:gd name="connsiteY298" fmla="*/ 3891181 h 4134625"/>
                <a:gd name="connsiteX299" fmla="*/ 3790952 w 5603797"/>
                <a:gd name="connsiteY299" fmla="*/ 3903056 h 4134625"/>
                <a:gd name="connsiteX300" fmla="*/ 3779077 w 5603797"/>
                <a:gd name="connsiteY300" fmla="*/ 3920869 h 4134625"/>
                <a:gd name="connsiteX301" fmla="*/ 3761264 w 5603797"/>
                <a:gd name="connsiteY301" fmla="*/ 3926807 h 4134625"/>
                <a:gd name="connsiteX302" fmla="*/ 3737513 w 5603797"/>
                <a:gd name="connsiteY302" fmla="*/ 3950557 h 4134625"/>
                <a:gd name="connsiteX303" fmla="*/ 3695950 w 5603797"/>
                <a:gd name="connsiteY303" fmla="*/ 3974308 h 4134625"/>
                <a:gd name="connsiteX304" fmla="*/ 3654386 w 5603797"/>
                <a:gd name="connsiteY304" fmla="*/ 3986183 h 4134625"/>
                <a:gd name="connsiteX305" fmla="*/ 3565321 w 5603797"/>
                <a:gd name="connsiteY305" fmla="*/ 3980246 h 4134625"/>
                <a:gd name="connsiteX306" fmla="*/ 3511882 w 5603797"/>
                <a:gd name="connsiteY306" fmla="*/ 3968370 h 4134625"/>
                <a:gd name="connsiteX307" fmla="*/ 3476256 w 5603797"/>
                <a:gd name="connsiteY307" fmla="*/ 3962433 h 4134625"/>
                <a:gd name="connsiteX308" fmla="*/ 3357503 w 5603797"/>
                <a:gd name="connsiteY308" fmla="*/ 3950557 h 4134625"/>
                <a:gd name="connsiteX309" fmla="*/ 3256563 w 5603797"/>
                <a:gd name="connsiteY309" fmla="*/ 3938682 h 4134625"/>
                <a:gd name="connsiteX310" fmla="*/ 3143747 w 5603797"/>
                <a:gd name="connsiteY310" fmla="*/ 3914931 h 4134625"/>
                <a:gd name="connsiteX311" fmla="*/ 3096246 w 5603797"/>
                <a:gd name="connsiteY311" fmla="*/ 3903056 h 4134625"/>
                <a:gd name="connsiteX312" fmla="*/ 3030932 w 5603797"/>
                <a:gd name="connsiteY312" fmla="*/ 3885243 h 4134625"/>
                <a:gd name="connsiteX313" fmla="*/ 3013119 w 5603797"/>
                <a:gd name="connsiteY313" fmla="*/ 3873368 h 4134625"/>
                <a:gd name="connsiteX314" fmla="*/ 2983430 w 5603797"/>
                <a:gd name="connsiteY314" fmla="*/ 3861492 h 4134625"/>
                <a:gd name="connsiteX315" fmla="*/ 2906241 w 5603797"/>
                <a:gd name="connsiteY315" fmla="*/ 3825866 h 4134625"/>
                <a:gd name="connsiteX316" fmla="*/ 2870615 w 5603797"/>
                <a:gd name="connsiteY316" fmla="*/ 3796178 h 4134625"/>
                <a:gd name="connsiteX317" fmla="*/ 2840926 w 5603797"/>
                <a:gd name="connsiteY317" fmla="*/ 3778365 h 4134625"/>
                <a:gd name="connsiteX318" fmla="*/ 2781550 w 5603797"/>
                <a:gd name="connsiteY318" fmla="*/ 3736802 h 4134625"/>
                <a:gd name="connsiteX319" fmla="*/ 2686547 w 5603797"/>
                <a:gd name="connsiteY319" fmla="*/ 3695238 h 4134625"/>
                <a:gd name="connsiteX320" fmla="*/ 2650921 w 5603797"/>
                <a:gd name="connsiteY320" fmla="*/ 3683363 h 4134625"/>
                <a:gd name="connsiteX321" fmla="*/ 2621233 w 5603797"/>
                <a:gd name="connsiteY321" fmla="*/ 3665550 h 4134625"/>
                <a:gd name="connsiteX322" fmla="*/ 2597482 w 5603797"/>
                <a:gd name="connsiteY322" fmla="*/ 3653674 h 4134625"/>
                <a:gd name="connsiteX323" fmla="*/ 2549981 w 5603797"/>
                <a:gd name="connsiteY323" fmla="*/ 3641799 h 4134625"/>
                <a:gd name="connsiteX324" fmla="*/ 2490604 w 5603797"/>
                <a:gd name="connsiteY324" fmla="*/ 3606173 h 4134625"/>
                <a:gd name="connsiteX325" fmla="*/ 2472791 w 5603797"/>
                <a:gd name="connsiteY325" fmla="*/ 3594298 h 4134625"/>
                <a:gd name="connsiteX326" fmla="*/ 2431228 w 5603797"/>
                <a:gd name="connsiteY326" fmla="*/ 3576485 h 4134625"/>
                <a:gd name="connsiteX327" fmla="*/ 2413415 w 5603797"/>
                <a:gd name="connsiteY327" fmla="*/ 3570547 h 4134625"/>
                <a:gd name="connsiteX328" fmla="*/ 2354038 w 5603797"/>
                <a:gd name="connsiteY328" fmla="*/ 3534921 h 4134625"/>
                <a:gd name="connsiteX329" fmla="*/ 2330288 w 5603797"/>
                <a:gd name="connsiteY329" fmla="*/ 3523046 h 4134625"/>
                <a:gd name="connsiteX330" fmla="*/ 2318412 w 5603797"/>
                <a:gd name="connsiteY330" fmla="*/ 3511170 h 4134625"/>
                <a:gd name="connsiteX331" fmla="*/ 2282786 w 5603797"/>
                <a:gd name="connsiteY331" fmla="*/ 3487420 h 4134625"/>
                <a:gd name="connsiteX332" fmla="*/ 2199659 w 5603797"/>
                <a:gd name="connsiteY332" fmla="*/ 3475544 h 4134625"/>
                <a:gd name="connsiteX333" fmla="*/ 2181846 w 5603797"/>
                <a:gd name="connsiteY333" fmla="*/ 3469607 h 4134625"/>
                <a:gd name="connsiteX334" fmla="*/ 2140282 w 5603797"/>
                <a:gd name="connsiteY334" fmla="*/ 3457731 h 4134625"/>
                <a:gd name="connsiteX335" fmla="*/ 2122469 w 5603797"/>
                <a:gd name="connsiteY335" fmla="*/ 3445856 h 4134625"/>
                <a:gd name="connsiteX336" fmla="*/ 2074968 w 5603797"/>
                <a:gd name="connsiteY336" fmla="*/ 3433981 h 4134625"/>
                <a:gd name="connsiteX337" fmla="*/ 2039342 w 5603797"/>
                <a:gd name="connsiteY337" fmla="*/ 3410230 h 4134625"/>
                <a:gd name="connsiteX338" fmla="*/ 2003716 w 5603797"/>
                <a:gd name="connsiteY338" fmla="*/ 3374604 h 4134625"/>
                <a:gd name="connsiteX339" fmla="*/ 1950277 w 5603797"/>
                <a:gd name="connsiteY339" fmla="*/ 3344916 h 4134625"/>
                <a:gd name="connsiteX340" fmla="*/ 1914651 w 5603797"/>
                <a:gd name="connsiteY340" fmla="*/ 3321165 h 4134625"/>
                <a:gd name="connsiteX341" fmla="*/ 1879025 w 5603797"/>
                <a:gd name="connsiteY341" fmla="*/ 3303352 h 4134625"/>
                <a:gd name="connsiteX342" fmla="*/ 1861212 w 5603797"/>
                <a:gd name="connsiteY342" fmla="*/ 3279602 h 4134625"/>
                <a:gd name="connsiteX343" fmla="*/ 1837462 w 5603797"/>
                <a:gd name="connsiteY343" fmla="*/ 3261789 h 4134625"/>
                <a:gd name="connsiteX344" fmla="*/ 1807773 w 5603797"/>
                <a:gd name="connsiteY344" fmla="*/ 3226163 h 4134625"/>
                <a:gd name="connsiteX345" fmla="*/ 1754334 w 5603797"/>
                <a:gd name="connsiteY345" fmla="*/ 3172724 h 4134625"/>
                <a:gd name="connsiteX346" fmla="*/ 1742459 w 5603797"/>
                <a:gd name="connsiteY346" fmla="*/ 3160848 h 4134625"/>
                <a:gd name="connsiteX347" fmla="*/ 1724646 w 5603797"/>
                <a:gd name="connsiteY347" fmla="*/ 3137098 h 4134625"/>
                <a:gd name="connsiteX348" fmla="*/ 1706833 w 5603797"/>
                <a:gd name="connsiteY348" fmla="*/ 3125222 h 4134625"/>
                <a:gd name="connsiteX349" fmla="*/ 1653394 w 5603797"/>
                <a:gd name="connsiteY349" fmla="*/ 3048033 h 4134625"/>
                <a:gd name="connsiteX350" fmla="*/ 1635581 w 5603797"/>
                <a:gd name="connsiteY350" fmla="*/ 3036157 h 4134625"/>
                <a:gd name="connsiteX351" fmla="*/ 1617768 w 5603797"/>
                <a:gd name="connsiteY351" fmla="*/ 3012407 h 4134625"/>
                <a:gd name="connsiteX352" fmla="*/ 1599955 w 5603797"/>
                <a:gd name="connsiteY352" fmla="*/ 2976781 h 4134625"/>
                <a:gd name="connsiteX353" fmla="*/ 1582142 w 5603797"/>
                <a:gd name="connsiteY353" fmla="*/ 2947092 h 4134625"/>
                <a:gd name="connsiteX354" fmla="*/ 1576204 w 5603797"/>
                <a:gd name="connsiteY354" fmla="*/ 2929279 h 4134625"/>
                <a:gd name="connsiteX355" fmla="*/ 1564329 w 5603797"/>
                <a:gd name="connsiteY355" fmla="*/ 2905529 h 4134625"/>
                <a:gd name="connsiteX356" fmla="*/ 1558391 w 5603797"/>
                <a:gd name="connsiteY356" fmla="*/ 2869903 h 4134625"/>
                <a:gd name="connsiteX357" fmla="*/ 1564329 w 5603797"/>
                <a:gd name="connsiteY357" fmla="*/ 2852090 h 4134625"/>
                <a:gd name="connsiteX358" fmla="*/ 1611830 w 5603797"/>
                <a:gd name="connsiteY358" fmla="*/ 2828339 h 4134625"/>
                <a:gd name="connsiteX359" fmla="*/ 1594017 w 5603797"/>
                <a:gd name="connsiteY359" fmla="*/ 2816464 h 4134625"/>
                <a:gd name="connsiteX360" fmla="*/ 1611830 w 5603797"/>
                <a:gd name="connsiteY360" fmla="*/ 2792713 h 4134625"/>
                <a:gd name="connsiteX361" fmla="*/ 1629643 w 5603797"/>
                <a:gd name="connsiteY361" fmla="*/ 2786776 h 4134625"/>
                <a:gd name="connsiteX362" fmla="*/ 1629643 w 5603797"/>
                <a:gd name="connsiteY362" fmla="*/ 2650209 h 4134625"/>
                <a:gd name="connsiteX363" fmla="*/ 1617768 w 5603797"/>
                <a:gd name="connsiteY363" fmla="*/ 2531456 h 4134625"/>
                <a:gd name="connsiteX364" fmla="*/ 1599955 w 5603797"/>
                <a:gd name="connsiteY364" fmla="*/ 2454266 h 4134625"/>
                <a:gd name="connsiteX365" fmla="*/ 1582142 w 5603797"/>
                <a:gd name="connsiteY365" fmla="*/ 2418640 h 4134625"/>
                <a:gd name="connsiteX366" fmla="*/ 1546516 w 5603797"/>
                <a:gd name="connsiteY366" fmla="*/ 2383015 h 4134625"/>
                <a:gd name="connsiteX367" fmla="*/ 1552454 w 5603797"/>
                <a:gd name="connsiteY367" fmla="*/ 2365202 h 4134625"/>
                <a:gd name="connsiteX368" fmla="*/ 1540578 w 5603797"/>
                <a:gd name="connsiteY368" fmla="*/ 2305825 h 4134625"/>
                <a:gd name="connsiteX369" fmla="*/ 1516828 w 5603797"/>
                <a:gd name="connsiteY369" fmla="*/ 2288012 h 4134625"/>
                <a:gd name="connsiteX370" fmla="*/ 1504952 w 5603797"/>
                <a:gd name="connsiteY370" fmla="*/ 2276137 h 4134625"/>
                <a:gd name="connsiteX371" fmla="*/ 1487139 w 5603797"/>
                <a:gd name="connsiteY371" fmla="*/ 2270199 h 4134625"/>
                <a:gd name="connsiteX372" fmla="*/ 1457451 w 5603797"/>
                <a:gd name="connsiteY372" fmla="*/ 2258324 h 4134625"/>
                <a:gd name="connsiteX373" fmla="*/ 1374324 w 5603797"/>
                <a:gd name="connsiteY373" fmla="*/ 2222698 h 4134625"/>
                <a:gd name="connsiteX374" fmla="*/ 1362449 w 5603797"/>
                <a:gd name="connsiteY374" fmla="*/ 2210822 h 4134625"/>
                <a:gd name="connsiteX375" fmla="*/ 1332760 w 5603797"/>
                <a:gd name="connsiteY375" fmla="*/ 2187072 h 4134625"/>
                <a:gd name="connsiteX376" fmla="*/ 1303072 w 5603797"/>
                <a:gd name="connsiteY376" fmla="*/ 2151446 h 4134625"/>
                <a:gd name="connsiteX377" fmla="*/ 1291197 w 5603797"/>
                <a:gd name="connsiteY377" fmla="*/ 2121757 h 4134625"/>
                <a:gd name="connsiteX378" fmla="*/ 1255571 w 5603797"/>
                <a:gd name="connsiteY378" fmla="*/ 2086131 h 4134625"/>
                <a:gd name="connsiteX379" fmla="*/ 1243695 w 5603797"/>
                <a:gd name="connsiteY379" fmla="*/ 2068318 h 4134625"/>
                <a:gd name="connsiteX380" fmla="*/ 1208069 w 5603797"/>
                <a:gd name="connsiteY380" fmla="*/ 2026755 h 4134625"/>
                <a:gd name="connsiteX381" fmla="*/ 1166506 w 5603797"/>
                <a:gd name="connsiteY381" fmla="*/ 1973316 h 4134625"/>
                <a:gd name="connsiteX382" fmla="*/ 1107129 w 5603797"/>
                <a:gd name="connsiteY382" fmla="*/ 1908002 h 4134625"/>
                <a:gd name="connsiteX383" fmla="*/ 1077441 w 5603797"/>
                <a:gd name="connsiteY383" fmla="*/ 1878313 h 4134625"/>
                <a:gd name="connsiteX384" fmla="*/ 1065565 w 5603797"/>
                <a:gd name="connsiteY384" fmla="*/ 1866438 h 4134625"/>
                <a:gd name="connsiteX385" fmla="*/ 1041815 w 5603797"/>
                <a:gd name="connsiteY385" fmla="*/ 1818937 h 4134625"/>
                <a:gd name="connsiteX386" fmla="*/ 1035877 w 5603797"/>
                <a:gd name="connsiteY386" fmla="*/ 1801124 h 4134625"/>
                <a:gd name="connsiteX387" fmla="*/ 1024002 w 5603797"/>
                <a:gd name="connsiteY387" fmla="*/ 1789248 h 4134625"/>
                <a:gd name="connsiteX388" fmla="*/ 1006189 w 5603797"/>
                <a:gd name="connsiteY388" fmla="*/ 1747685 h 4134625"/>
                <a:gd name="connsiteX389" fmla="*/ 994313 w 5603797"/>
                <a:gd name="connsiteY389" fmla="*/ 1729872 h 4134625"/>
                <a:gd name="connsiteX390" fmla="*/ 988376 w 5603797"/>
                <a:gd name="connsiteY390" fmla="*/ 1712059 h 4134625"/>
                <a:gd name="connsiteX391" fmla="*/ 940875 w 5603797"/>
                <a:gd name="connsiteY391" fmla="*/ 1664557 h 4134625"/>
                <a:gd name="connsiteX392" fmla="*/ 928999 w 5603797"/>
                <a:gd name="connsiteY392" fmla="*/ 1646744 h 4134625"/>
                <a:gd name="connsiteX393" fmla="*/ 923062 w 5603797"/>
                <a:gd name="connsiteY393" fmla="*/ 1628931 h 4134625"/>
                <a:gd name="connsiteX394" fmla="*/ 893373 w 5603797"/>
                <a:gd name="connsiteY394" fmla="*/ 1593305 h 4134625"/>
                <a:gd name="connsiteX395" fmla="*/ 887436 w 5603797"/>
                <a:gd name="connsiteY395" fmla="*/ 1575492 h 4134625"/>
                <a:gd name="connsiteX396" fmla="*/ 857747 w 5603797"/>
                <a:gd name="connsiteY396" fmla="*/ 1533929 h 4134625"/>
                <a:gd name="connsiteX397" fmla="*/ 881498 w 5603797"/>
                <a:gd name="connsiteY397" fmla="*/ 1504240 h 4134625"/>
                <a:gd name="connsiteX398" fmla="*/ 893373 w 5603797"/>
                <a:gd name="connsiteY398" fmla="*/ 1486427 h 4134625"/>
                <a:gd name="connsiteX399" fmla="*/ 833997 w 5603797"/>
                <a:gd name="connsiteY399" fmla="*/ 1421113 h 4134625"/>
                <a:gd name="connsiteX400" fmla="*/ 810246 w 5603797"/>
                <a:gd name="connsiteY400" fmla="*/ 1409238 h 4134625"/>
                <a:gd name="connsiteX401" fmla="*/ 798371 w 5603797"/>
                <a:gd name="connsiteY401" fmla="*/ 1391425 h 4134625"/>
                <a:gd name="connsiteX402" fmla="*/ 792433 w 5603797"/>
                <a:gd name="connsiteY402" fmla="*/ 1290485 h 4134625"/>
                <a:gd name="connsiteX403" fmla="*/ 780558 w 5603797"/>
                <a:gd name="connsiteY403" fmla="*/ 1278609 h 4134625"/>
                <a:gd name="connsiteX404" fmla="*/ 750869 w 5603797"/>
                <a:gd name="connsiteY404" fmla="*/ 1272672 h 4134625"/>
                <a:gd name="connsiteX405" fmla="*/ 715243 w 5603797"/>
                <a:gd name="connsiteY405" fmla="*/ 1231108 h 4134625"/>
                <a:gd name="connsiteX406" fmla="*/ 697430 w 5603797"/>
                <a:gd name="connsiteY406" fmla="*/ 1213295 h 4134625"/>
                <a:gd name="connsiteX407" fmla="*/ 685555 w 5603797"/>
                <a:gd name="connsiteY407" fmla="*/ 1171731 h 4134625"/>
                <a:gd name="connsiteX408" fmla="*/ 679617 w 5603797"/>
                <a:gd name="connsiteY408" fmla="*/ 1153918 h 4134625"/>
                <a:gd name="connsiteX409" fmla="*/ 643991 w 5603797"/>
                <a:gd name="connsiteY409" fmla="*/ 1142043 h 4134625"/>
                <a:gd name="connsiteX410" fmla="*/ 620241 w 5603797"/>
                <a:gd name="connsiteY410" fmla="*/ 1124230 h 4134625"/>
                <a:gd name="connsiteX411" fmla="*/ 602428 w 5603797"/>
                <a:gd name="connsiteY411" fmla="*/ 1118292 h 4134625"/>
                <a:gd name="connsiteX412" fmla="*/ 578677 w 5603797"/>
                <a:gd name="connsiteY412" fmla="*/ 1082666 h 4134625"/>
                <a:gd name="connsiteX413" fmla="*/ 543051 w 5603797"/>
                <a:gd name="connsiteY413" fmla="*/ 1058916 h 4134625"/>
                <a:gd name="connsiteX414" fmla="*/ 531176 w 5603797"/>
                <a:gd name="connsiteY414" fmla="*/ 999539 h 4134625"/>
                <a:gd name="connsiteX415" fmla="*/ 525238 w 5603797"/>
                <a:gd name="connsiteY415" fmla="*/ 981726 h 4134625"/>
                <a:gd name="connsiteX416" fmla="*/ 507425 w 5603797"/>
                <a:gd name="connsiteY416" fmla="*/ 963913 h 4134625"/>
                <a:gd name="connsiteX417" fmla="*/ 483675 w 5603797"/>
                <a:gd name="connsiteY417" fmla="*/ 957976 h 4134625"/>
                <a:gd name="connsiteX418" fmla="*/ 465862 w 5603797"/>
                <a:gd name="connsiteY418" fmla="*/ 946100 h 4134625"/>
                <a:gd name="connsiteX419" fmla="*/ 459924 w 5603797"/>
                <a:gd name="connsiteY419" fmla="*/ 928287 h 4134625"/>
                <a:gd name="connsiteX420" fmla="*/ 453986 w 5603797"/>
                <a:gd name="connsiteY420" fmla="*/ 868911 h 4134625"/>
                <a:gd name="connsiteX421" fmla="*/ 442111 w 5603797"/>
                <a:gd name="connsiteY421" fmla="*/ 821409 h 4134625"/>
                <a:gd name="connsiteX422" fmla="*/ 406485 w 5603797"/>
                <a:gd name="connsiteY422" fmla="*/ 767970 h 4134625"/>
                <a:gd name="connsiteX423" fmla="*/ 382734 w 5603797"/>
                <a:gd name="connsiteY423" fmla="*/ 720469 h 4134625"/>
                <a:gd name="connsiteX424" fmla="*/ 376797 w 5603797"/>
                <a:gd name="connsiteY424" fmla="*/ 702656 h 4134625"/>
                <a:gd name="connsiteX425" fmla="*/ 370859 w 5603797"/>
                <a:gd name="connsiteY425" fmla="*/ 667030 h 4134625"/>
                <a:gd name="connsiteX426" fmla="*/ 347108 w 5603797"/>
                <a:gd name="connsiteY426" fmla="*/ 631404 h 4134625"/>
                <a:gd name="connsiteX427" fmla="*/ 341171 w 5603797"/>
                <a:gd name="connsiteY427" fmla="*/ 613591 h 4134625"/>
                <a:gd name="connsiteX428" fmla="*/ 329295 w 5603797"/>
                <a:gd name="connsiteY428" fmla="*/ 589840 h 4134625"/>
                <a:gd name="connsiteX429" fmla="*/ 323358 w 5603797"/>
                <a:gd name="connsiteY429" fmla="*/ 530464 h 4134625"/>
                <a:gd name="connsiteX430" fmla="*/ 317420 w 5603797"/>
                <a:gd name="connsiteY430" fmla="*/ 506713 h 4134625"/>
                <a:gd name="connsiteX431" fmla="*/ 311482 w 5603797"/>
                <a:gd name="connsiteY431" fmla="*/ 471087 h 4134625"/>
                <a:gd name="connsiteX432" fmla="*/ 287732 w 5603797"/>
                <a:gd name="connsiteY432" fmla="*/ 399835 h 4134625"/>
                <a:gd name="connsiteX433" fmla="*/ 281794 w 5603797"/>
                <a:gd name="connsiteY433" fmla="*/ 382022 h 4134625"/>
                <a:gd name="connsiteX434" fmla="*/ 240230 w 5603797"/>
                <a:gd name="connsiteY434" fmla="*/ 364209 h 4134625"/>
                <a:gd name="connsiteX435" fmla="*/ 198667 w 5603797"/>
                <a:gd name="connsiteY435" fmla="*/ 340459 h 4134625"/>
                <a:gd name="connsiteX436" fmla="*/ 186791 w 5603797"/>
                <a:gd name="connsiteY436" fmla="*/ 328583 h 4134625"/>
                <a:gd name="connsiteX437" fmla="*/ 168978 w 5603797"/>
                <a:gd name="connsiteY437" fmla="*/ 316708 h 4134625"/>
                <a:gd name="connsiteX438" fmla="*/ 151165 w 5603797"/>
                <a:gd name="connsiteY438" fmla="*/ 292957 h 4134625"/>
                <a:gd name="connsiteX439" fmla="*/ 133352 w 5603797"/>
                <a:gd name="connsiteY439" fmla="*/ 281082 h 4134625"/>
                <a:gd name="connsiteX440" fmla="*/ 121477 w 5603797"/>
                <a:gd name="connsiteY440" fmla="*/ 263269 h 4134625"/>
                <a:gd name="connsiteX441" fmla="*/ 103664 w 5603797"/>
                <a:gd name="connsiteY441" fmla="*/ 245456 h 4134625"/>
                <a:gd name="connsiteX442" fmla="*/ 97726 w 5603797"/>
                <a:gd name="connsiteY442" fmla="*/ 227643 h 4134625"/>
                <a:gd name="connsiteX443" fmla="*/ 79913 w 5603797"/>
                <a:gd name="connsiteY443" fmla="*/ 221705 h 4134625"/>
                <a:gd name="connsiteX444" fmla="*/ 62101 w 5603797"/>
                <a:gd name="connsiteY444" fmla="*/ 209830 h 4134625"/>
                <a:gd name="connsiteX445" fmla="*/ 44288 w 5603797"/>
                <a:gd name="connsiteY445" fmla="*/ 174204 h 4134625"/>
                <a:gd name="connsiteX446" fmla="*/ 38350 w 5603797"/>
                <a:gd name="connsiteY446" fmla="*/ 156391 h 4134625"/>
                <a:gd name="connsiteX447" fmla="*/ 20537 w 5603797"/>
                <a:gd name="connsiteY447" fmla="*/ 150453 h 4134625"/>
                <a:gd name="connsiteX448" fmla="*/ 8662 w 5603797"/>
                <a:gd name="connsiteY448" fmla="*/ 132640 h 4134625"/>
                <a:gd name="connsiteX449" fmla="*/ 8662 w 5603797"/>
                <a:gd name="connsiteY449" fmla="*/ 13887 h 4134625"/>
                <a:gd name="connsiteX450" fmla="*/ 26475 w 5603797"/>
                <a:gd name="connsiteY450" fmla="*/ 7950 h 4134625"/>
                <a:gd name="connsiteX451" fmla="*/ 68038 w 5603797"/>
                <a:gd name="connsiteY451" fmla="*/ 2012 h 4134625"/>
                <a:gd name="connsiteX452" fmla="*/ 56163 w 5603797"/>
                <a:gd name="connsiteY452" fmla="*/ 7950 h 413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</a:cxnLst>
              <a:rect l="l" t="t" r="r" b="b"/>
              <a:pathLst>
                <a:path w="5603797" h="4134625">
                  <a:moveTo>
                    <a:pt x="56163" y="7950"/>
                  </a:moveTo>
                  <a:lnTo>
                    <a:pt x="56163" y="7950"/>
                  </a:lnTo>
                  <a:cubicBezTo>
                    <a:pt x="70017" y="17846"/>
                    <a:pt x="84287" y="27185"/>
                    <a:pt x="97726" y="37638"/>
                  </a:cubicBezTo>
                  <a:cubicBezTo>
                    <a:pt x="102145" y="41075"/>
                    <a:pt x="106722" y="44713"/>
                    <a:pt x="109602" y="49513"/>
                  </a:cubicBezTo>
                  <a:cubicBezTo>
                    <a:pt x="112822" y="54880"/>
                    <a:pt x="109601" y="65347"/>
                    <a:pt x="115539" y="67326"/>
                  </a:cubicBezTo>
                  <a:cubicBezTo>
                    <a:pt x="142093" y="76178"/>
                    <a:pt x="198667" y="79202"/>
                    <a:pt x="198667" y="79202"/>
                  </a:cubicBezTo>
                  <a:lnTo>
                    <a:pt x="269919" y="102952"/>
                  </a:lnTo>
                  <a:lnTo>
                    <a:pt x="305545" y="114827"/>
                  </a:lnTo>
                  <a:lnTo>
                    <a:pt x="329295" y="120765"/>
                  </a:lnTo>
                  <a:cubicBezTo>
                    <a:pt x="333254" y="124723"/>
                    <a:pt x="336371" y="129760"/>
                    <a:pt x="341171" y="132640"/>
                  </a:cubicBezTo>
                  <a:cubicBezTo>
                    <a:pt x="385059" y="158972"/>
                    <a:pt x="331765" y="114426"/>
                    <a:pt x="376797" y="150453"/>
                  </a:cubicBezTo>
                  <a:cubicBezTo>
                    <a:pt x="381168" y="153950"/>
                    <a:pt x="385175" y="157957"/>
                    <a:pt x="388672" y="162329"/>
                  </a:cubicBezTo>
                  <a:cubicBezTo>
                    <a:pt x="396142" y="171667"/>
                    <a:pt x="401392" y="185399"/>
                    <a:pt x="412423" y="192017"/>
                  </a:cubicBezTo>
                  <a:cubicBezTo>
                    <a:pt x="417790" y="195237"/>
                    <a:pt x="424765" y="194915"/>
                    <a:pt x="430236" y="197955"/>
                  </a:cubicBezTo>
                  <a:cubicBezTo>
                    <a:pt x="442712" y="204886"/>
                    <a:pt x="453987" y="213788"/>
                    <a:pt x="465862" y="221705"/>
                  </a:cubicBezTo>
                  <a:lnTo>
                    <a:pt x="501488" y="245456"/>
                  </a:lnTo>
                  <a:cubicBezTo>
                    <a:pt x="507426" y="249414"/>
                    <a:pt x="512531" y="255074"/>
                    <a:pt x="519301" y="257331"/>
                  </a:cubicBezTo>
                  <a:cubicBezTo>
                    <a:pt x="525238" y="259310"/>
                    <a:pt x="531515" y="260470"/>
                    <a:pt x="537113" y="263269"/>
                  </a:cubicBezTo>
                  <a:cubicBezTo>
                    <a:pt x="578115" y="283770"/>
                    <a:pt x="529250" y="268725"/>
                    <a:pt x="578677" y="281082"/>
                  </a:cubicBezTo>
                  <a:cubicBezTo>
                    <a:pt x="584615" y="285040"/>
                    <a:pt x="589969" y="290059"/>
                    <a:pt x="596490" y="292957"/>
                  </a:cubicBezTo>
                  <a:cubicBezTo>
                    <a:pt x="607929" y="298041"/>
                    <a:pt x="621700" y="297890"/>
                    <a:pt x="632116" y="304833"/>
                  </a:cubicBezTo>
                  <a:cubicBezTo>
                    <a:pt x="660345" y="323652"/>
                    <a:pt x="643158" y="314451"/>
                    <a:pt x="685555" y="328583"/>
                  </a:cubicBezTo>
                  <a:cubicBezTo>
                    <a:pt x="707751" y="335982"/>
                    <a:pt x="727292" y="343776"/>
                    <a:pt x="750869" y="346396"/>
                  </a:cubicBezTo>
                  <a:cubicBezTo>
                    <a:pt x="776517" y="349246"/>
                    <a:pt x="802329" y="350355"/>
                    <a:pt x="828059" y="352334"/>
                  </a:cubicBezTo>
                  <a:cubicBezTo>
                    <a:pt x="833997" y="356292"/>
                    <a:pt x="839489" y="361018"/>
                    <a:pt x="845872" y="364209"/>
                  </a:cubicBezTo>
                  <a:cubicBezTo>
                    <a:pt x="865768" y="374157"/>
                    <a:pt x="900187" y="374203"/>
                    <a:pt x="917124" y="376085"/>
                  </a:cubicBezTo>
                  <a:cubicBezTo>
                    <a:pt x="925041" y="378064"/>
                    <a:pt x="932873" y="380422"/>
                    <a:pt x="940875" y="382022"/>
                  </a:cubicBezTo>
                  <a:cubicBezTo>
                    <a:pt x="1034543" y="400755"/>
                    <a:pt x="1065519" y="385617"/>
                    <a:pt x="1202132" y="382022"/>
                  </a:cubicBezTo>
                  <a:cubicBezTo>
                    <a:pt x="1243696" y="368168"/>
                    <a:pt x="1233800" y="382022"/>
                    <a:pt x="1243695" y="352334"/>
                  </a:cubicBezTo>
                  <a:cubicBezTo>
                    <a:pt x="1245674" y="326604"/>
                    <a:pt x="1238720" y="298529"/>
                    <a:pt x="1249633" y="275144"/>
                  </a:cubicBezTo>
                  <a:cubicBezTo>
                    <a:pt x="1253797" y="266221"/>
                    <a:pt x="1314156" y="258826"/>
                    <a:pt x="1320885" y="257331"/>
                  </a:cubicBezTo>
                  <a:cubicBezTo>
                    <a:pt x="1326995" y="255973"/>
                    <a:pt x="1332760" y="253373"/>
                    <a:pt x="1338698" y="251394"/>
                  </a:cubicBezTo>
                  <a:cubicBezTo>
                    <a:pt x="1382241" y="253373"/>
                    <a:pt x="1425867" y="253988"/>
                    <a:pt x="1469326" y="257331"/>
                  </a:cubicBezTo>
                  <a:cubicBezTo>
                    <a:pt x="1477463" y="257957"/>
                    <a:pt x="1485260" y="260924"/>
                    <a:pt x="1493077" y="263269"/>
                  </a:cubicBezTo>
                  <a:cubicBezTo>
                    <a:pt x="1565357" y="284953"/>
                    <a:pt x="1497710" y="267395"/>
                    <a:pt x="1552454" y="281082"/>
                  </a:cubicBezTo>
                  <a:cubicBezTo>
                    <a:pt x="1565683" y="289901"/>
                    <a:pt x="1572471" y="292744"/>
                    <a:pt x="1582142" y="304833"/>
                  </a:cubicBezTo>
                  <a:cubicBezTo>
                    <a:pt x="1594256" y="319976"/>
                    <a:pt x="1603727" y="345674"/>
                    <a:pt x="1623706" y="352334"/>
                  </a:cubicBezTo>
                  <a:cubicBezTo>
                    <a:pt x="1648289" y="360529"/>
                    <a:pt x="1636311" y="354800"/>
                    <a:pt x="1659332" y="370147"/>
                  </a:cubicBezTo>
                  <a:cubicBezTo>
                    <a:pt x="1679685" y="431214"/>
                    <a:pt x="1646894" y="348664"/>
                    <a:pt x="1683082" y="393898"/>
                  </a:cubicBezTo>
                  <a:cubicBezTo>
                    <a:pt x="1688180" y="400270"/>
                    <a:pt x="1687250" y="409682"/>
                    <a:pt x="1689020" y="417648"/>
                  </a:cubicBezTo>
                  <a:cubicBezTo>
                    <a:pt x="1689172" y="418331"/>
                    <a:pt x="1698483" y="467469"/>
                    <a:pt x="1700895" y="471087"/>
                  </a:cubicBezTo>
                  <a:cubicBezTo>
                    <a:pt x="1731853" y="517525"/>
                    <a:pt x="1724746" y="483164"/>
                    <a:pt x="1742459" y="518589"/>
                  </a:cubicBezTo>
                  <a:cubicBezTo>
                    <a:pt x="1749629" y="532929"/>
                    <a:pt x="1746093" y="542872"/>
                    <a:pt x="1760272" y="554215"/>
                  </a:cubicBezTo>
                  <a:cubicBezTo>
                    <a:pt x="1765159" y="558125"/>
                    <a:pt x="1771911" y="559123"/>
                    <a:pt x="1778085" y="560152"/>
                  </a:cubicBezTo>
                  <a:cubicBezTo>
                    <a:pt x="1795764" y="563098"/>
                    <a:pt x="1813711" y="564111"/>
                    <a:pt x="1831524" y="566090"/>
                  </a:cubicBezTo>
                  <a:cubicBezTo>
                    <a:pt x="1871808" y="592945"/>
                    <a:pt x="1857058" y="579748"/>
                    <a:pt x="1879025" y="601716"/>
                  </a:cubicBezTo>
                  <a:lnTo>
                    <a:pt x="1890901" y="637342"/>
                  </a:lnTo>
                  <a:cubicBezTo>
                    <a:pt x="1892880" y="643280"/>
                    <a:pt x="1895610" y="649018"/>
                    <a:pt x="1896838" y="655155"/>
                  </a:cubicBezTo>
                  <a:cubicBezTo>
                    <a:pt x="1898114" y="661534"/>
                    <a:pt x="1903237" y="693530"/>
                    <a:pt x="1908713" y="702656"/>
                  </a:cubicBezTo>
                  <a:cubicBezTo>
                    <a:pt x="1911593" y="707456"/>
                    <a:pt x="1916630" y="710573"/>
                    <a:pt x="1920589" y="714531"/>
                  </a:cubicBezTo>
                  <a:cubicBezTo>
                    <a:pt x="1940551" y="774423"/>
                    <a:pt x="1910086" y="681501"/>
                    <a:pt x="1932464" y="756095"/>
                  </a:cubicBezTo>
                  <a:cubicBezTo>
                    <a:pt x="1936061" y="768085"/>
                    <a:pt x="1940381" y="779846"/>
                    <a:pt x="1944339" y="791721"/>
                  </a:cubicBezTo>
                  <a:cubicBezTo>
                    <a:pt x="1946318" y="797659"/>
                    <a:pt x="1945069" y="806062"/>
                    <a:pt x="1950277" y="809534"/>
                  </a:cubicBezTo>
                  <a:cubicBezTo>
                    <a:pt x="1956215" y="813492"/>
                    <a:pt x="1961569" y="818511"/>
                    <a:pt x="1968090" y="821409"/>
                  </a:cubicBezTo>
                  <a:cubicBezTo>
                    <a:pt x="1979529" y="826493"/>
                    <a:pt x="1993300" y="826342"/>
                    <a:pt x="2003716" y="833285"/>
                  </a:cubicBezTo>
                  <a:cubicBezTo>
                    <a:pt x="2054765" y="867317"/>
                    <a:pt x="1990176" y="826515"/>
                    <a:pt x="2039342" y="851098"/>
                  </a:cubicBezTo>
                  <a:cubicBezTo>
                    <a:pt x="2045725" y="854289"/>
                    <a:pt x="2050634" y="860075"/>
                    <a:pt x="2057155" y="862973"/>
                  </a:cubicBezTo>
                  <a:cubicBezTo>
                    <a:pt x="2068594" y="868057"/>
                    <a:pt x="2080906" y="870890"/>
                    <a:pt x="2092781" y="874848"/>
                  </a:cubicBezTo>
                  <a:lnTo>
                    <a:pt x="2110594" y="880786"/>
                  </a:lnTo>
                  <a:cubicBezTo>
                    <a:pt x="2116532" y="882765"/>
                    <a:pt x="2123199" y="883252"/>
                    <a:pt x="2128407" y="886724"/>
                  </a:cubicBezTo>
                  <a:lnTo>
                    <a:pt x="2164033" y="910474"/>
                  </a:lnTo>
                  <a:cubicBezTo>
                    <a:pt x="2177888" y="908495"/>
                    <a:pt x="2194550" y="913129"/>
                    <a:pt x="2205597" y="904537"/>
                  </a:cubicBezTo>
                  <a:cubicBezTo>
                    <a:pt x="2215478" y="896852"/>
                    <a:pt x="2215414" y="881258"/>
                    <a:pt x="2217472" y="868911"/>
                  </a:cubicBezTo>
                  <a:cubicBezTo>
                    <a:pt x="2219751" y="855236"/>
                    <a:pt x="2222040" y="830086"/>
                    <a:pt x="2229347" y="815472"/>
                  </a:cubicBezTo>
                  <a:cubicBezTo>
                    <a:pt x="2232538" y="809089"/>
                    <a:pt x="2236765" y="803232"/>
                    <a:pt x="2241223" y="797659"/>
                  </a:cubicBezTo>
                  <a:cubicBezTo>
                    <a:pt x="2256298" y="778815"/>
                    <a:pt x="2260422" y="783342"/>
                    <a:pt x="2288724" y="773908"/>
                  </a:cubicBezTo>
                  <a:cubicBezTo>
                    <a:pt x="2323543" y="762302"/>
                    <a:pt x="2300308" y="768662"/>
                    <a:pt x="2359976" y="762033"/>
                  </a:cubicBezTo>
                  <a:cubicBezTo>
                    <a:pt x="2411436" y="764012"/>
                    <a:pt x="2462964" y="764655"/>
                    <a:pt x="2514355" y="767970"/>
                  </a:cubicBezTo>
                  <a:cubicBezTo>
                    <a:pt x="2524426" y="768620"/>
                    <a:pt x="2534767" y="769933"/>
                    <a:pt x="2544043" y="773908"/>
                  </a:cubicBezTo>
                  <a:cubicBezTo>
                    <a:pt x="2549189" y="776113"/>
                    <a:pt x="2551960" y="781825"/>
                    <a:pt x="2555919" y="785783"/>
                  </a:cubicBezTo>
                  <a:lnTo>
                    <a:pt x="2567794" y="821409"/>
                  </a:lnTo>
                  <a:cubicBezTo>
                    <a:pt x="2571856" y="833596"/>
                    <a:pt x="2572568" y="844578"/>
                    <a:pt x="2585607" y="851098"/>
                  </a:cubicBezTo>
                  <a:cubicBezTo>
                    <a:pt x="2596803" y="856696"/>
                    <a:pt x="2621233" y="862973"/>
                    <a:pt x="2621233" y="862973"/>
                  </a:cubicBezTo>
                  <a:lnTo>
                    <a:pt x="2644984" y="898599"/>
                  </a:lnTo>
                  <a:cubicBezTo>
                    <a:pt x="2648942" y="904537"/>
                    <a:pt x="2650921" y="912454"/>
                    <a:pt x="2656859" y="916412"/>
                  </a:cubicBezTo>
                  <a:lnTo>
                    <a:pt x="2674672" y="928287"/>
                  </a:lnTo>
                  <a:cubicBezTo>
                    <a:pt x="2688310" y="982836"/>
                    <a:pt x="2668600" y="926634"/>
                    <a:pt x="2698423" y="963913"/>
                  </a:cubicBezTo>
                  <a:cubicBezTo>
                    <a:pt x="2702333" y="968800"/>
                    <a:pt x="2701140" y="976359"/>
                    <a:pt x="2704360" y="981726"/>
                  </a:cubicBezTo>
                  <a:cubicBezTo>
                    <a:pt x="2707240" y="986527"/>
                    <a:pt x="2713131" y="988944"/>
                    <a:pt x="2716236" y="993602"/>
                  </a:cubicBezTo>
                  <a:cubicBezTo>
                    <a:pt x="2740942" y="1030661"/>
                    <a:pt x="2718218" y="1003503"/>
                    <a:pt x="2734049" y="1035165"/>
                  </a:cubicBezTo>
                  <a:cubicBezTo>
                    <a:pt x="2737240" y="1041548"/>
                    <a:pt x="2742733" y="1046595"/>
                    <a:pt x="2745924" y="1052978"/>
                  </a:cubicBezTo>
                  <a:cubicBezTo>
                    <a:pt x="2748723" y="1058576"/>
                    <a:pt x="2748757" y="1065357"/>
                    <a:pt x="2751862" y="1070791"/>
                  </a:cubicBezTo>
                  <a:cubicBezTo>
                    <a:pt x="2756772" y="1079383"/>
                    <a:pt x="2764000" y="1086435"/>
                    <a:pt x="2769675" y="1094542"/>
                  </a:cubicBezTo>
                  <a:cubicBezTo>
                    <a:pt x="2777859" y="1106234"/>
                    <a:pt x="2783333" y="1120076"/>
                    <a:pt x="2793425" y="1130168"/>
                  </a:cubicBezTo>
                  <a:cubicBezTo>
                    <a:pt x="2810347" y="1147089"/>
                    <a:pt x="2802196" y="1137385"/>
                    <a:pt x="2817176" y="1159856"/>
                  </a:cubicBezTo>
                  <a:cubicBezTo>
                    <a:pt x="2833994" y="1210317"/>
                    <a:pt x="2810538" y="1148792"/>
                    <a:pt x="2834989" y="1189544"/>
                  </a:cubicBezTo>
                  <a:cubicBezTo>
                    <a:pt x="2838209" y="1194911"/>
                    <a:pt x="2838127" y="1201759"/>
                    <a:pt x="2840926" y="1207357"/>
                  </a:cubicBezTo>
                  <a:cubicBezTo>
                    <a:pt x="2845598" y="1216702"/>
                    <a:pt x="2855843" y="1230421"/>
                    <a:pt x="2864677" y="1237046"/>
                  </a:cubicBezTo>
                  <a:cubicBezTo>
                    <a:pt x="2883684" y="1251301"/>
                    <a:pt x="2898557" y="1255646"/>
                    <a:pt x="2912178" y="1272672"/>
                  </a:cubicBezTo>
                  <a:cubicBezTo>
                    <a:pt x="2916636" y="1278245"/>
                    <a:pt x="2920095" y="1284547"/>
                    <a:pt x="2924054" y="1290485"/>
                  </a:cubicBezTo>
                  <a:cubicBezTo>
                    <a:pt x="2938766" y="1334626"/>
                    <a:pt x="2922919" y="1282546"/>
                    <a:pt x="2935929" y="1373612"/>
                  </a:cubicBezTo>
                  <a:cubicBezTo>
                    <a:pt x="2936814" y="1379808"/>
                    <a:pt x="2940148" y="1385407"/>
                    <a:pt x="2941867" y="1391425"/>
                  </a:cubicBezTo>
                  <a:cubicBezTo>
                    <a:pt x="2944109" y="1399272"/>
                    <a:pt x="2946034" y="1407210"/>
                    <a:pt x="2947804" y="1415176"/>
                  </a:cubicBezTo>
                  <a:cubicBezTo>
                    <a:pt x="2949993" y="1425028"/>
                    <a:pt x="2948735" y="1436102"/>
                    <a:pt x="2953742" y="1444864"/>
                  </a:cubicBezTo>
                  <a:cubicBezTo>
                    <a:pt x="2957283" y="1451060"/>
                    <a:pt x="2965983" y="1452281"/>
                    <a:pt x="2971555" y="1456739"/>
                  </a:cubicBezTo>
                  <a:cubicBezTo>
                    <a:pt x="2994843" y="1475370"/>
                    <a:pt x="2970307" y="1464241"/>
                    <a:pt x="3001243" y="1474552"/>
                  </a:cubicBezTo>
                  <a:cubicBezTo>
                    <a:pt x="3024440" y="1497747"/>
                    <a:pt x="3000100" y="1476949"/>
                    <a:pt x="3030932" y="1492365"/>
                  </a:cubicBezTo>
                  <a:cubicBezTo>
                    <a:pt x="3037315" y="1495556"/>
                    <a:pt x="3042362" y="1501049"/>
                    <a:pt x="3048745" y="1504240"/>
                  </a:cubicBezTo>
                  <a:cubicBezTo>
                    <a:pt x="3054343" y="1507039"/>
                    <a:pt x="3060960" y="1507379"/>
                    <a:pt x="3066558" y="1510178"/>
                  </a:cubicBezTo>
                  <a:cubicBezTo>
                    <a:pt x="3072941" y="1513369"/>
                    <a:pt x="3077988" y="1518862"/>
                    <a:pt x="3084371" y="1522053"/>
                  </a:cubicBezTo>
                  <a:cubicBezTo>
                    <a:pt x="3097944" y="1528840"/>
                    <a:pt x="3118320" y="1530541"/>
                    <a:pt x="3131872" y="1533929"/>
                  </a:cubicBezTo>
                  <a:cubicBezTo>
                    <a:pt x="3137944" y="1535447"/>
                    <a:pt x="3143747" y="1537887"/>
                    <a:pt x="3149685" y="1539866"/>
                  </a:cubicBezTo>
                  <a:cubicBezTo>
                    <a:pt x="3159262" y="1549444"/>
                    <a:pt x="3166263" y="1557998"/>
                    <a:pt x="3179373" y="1563617"/>
                  </a:cubicBezTo>
                  <a:cubicBezTo>
                    <a:pt x="3186874" y="1566832"/>
                    <a:pt x="3195158" y="1567785"/>
                    <a:pt x="3203124" y="1569555"/>
                  </a:cubicBezTo>
                  <a:cubicBezTo>
                    <a:pt x="3246117" y="1579109"/>
                    <a:pt x="3218793" y="1570819"/>
                    <a:pt x="3250625" y="1581430"/>
                  </a:cubicBezTo>
                  <a:cubicBezTo>
                    <a:pt x="3299606" y="1630411"/>
                    <a:pt x="3263197" y="1604560"/>
                    <a:pt x="3381254" y="1611118"/>
                  </a:cubicBezTo>
                  <a:cubicBezTo>
                    <a:pt x="3403754" y="1633620"/>
                    <a:pt x="3399067" y="1623987"/>
                    <a:pt x="3399067" y="1676433"/>
                  </a:cubicBezTo>
                  <a:cubicBezTo>
                    <a:pt x="3399067" y="1684593"/>
                    <a:pt x="3398899" y="1694413"/>
                    <a:pt x="3393129" y="1700183"/>
                  </a:cubicBezTo>
                  <a:cubicBezTo>
                    <a:pt x="3387358" y="1705953"/>
                    <a:pt x="3377195" y="1703776"/>
                    <a:pt x="3369378" y="1706121"/>
                  </a:cubicBezTo>
                  <a:cubicBezTo>
                    <a:pt x="3357388" y="1709718"/>
                    <a:pt x="3333752" y="1717996"/>
                    <a:pt x="3333752" y="1717996"/>
                  </a:cubicBezTo>
                  <a:lnTo>
                    <a:pt x="3321877" y="1753622"/>
                  </a:lnTo>
                  <a:cubicBezTo>
                    <a:pt x="3319898" y="1759560"/>
                    <a:pt x="3320365" y="1767009"/>
                    <a:pt x="3315939" y="1771435"/>
                  </a:cubicBezTo>
                  <a:lnTo>
                    <a:pt x="3304064" y="1783311"/>
                  </a:lnTo>
                  <a:cubicBezTo>
                    <a:pt x="3239154" y="1978046"/>
                    <a:pt x="3298425" y="1788159"/>
                    <a:pt x="3286251" y="2317700"/>
                  </a:cubicBezTo>
                  <a:cubicBezTo>
                    <a:pt x="3286107" y="2323957"/>
                    <a:pt x="3282032" y="2329495"/>
                    <a:pt x="3280313" y="2335513"/>
                  </a:cubicBezTo>
                  <a:cubicBezTo>
                    <a:pt x="3278071" y="2343360"/>
                    <a:pt x="3276355" y="2351347"/>
                    <a:pt x="3274376" y="2359264"/>
                  </a:cubicBezTo>
                  <a:cubicBezTo>
                    <a:pt x="3276355" y="2404786"/>
                    <a:pt x="3274884" y="2450590"/>
                    <a:pt x="3280313" y="2495830"/>
                  </a:cubicBezTo>
                  <a:cubicBezTo>
                    <a:pt x="3280980" y="2501388"/>
                    <a:pt x="3287182" y="2505201"/>
                    <a:pt x="3292189" y="2507705"/>
                  </a:cubicBezTo>
                  <a:cubicBezTo>
                    <a:pt x="3303385" y="2513303"/>
                    <a:pt x="3315940" y="2515623"/>
                    <a:pt x="3327815" y="2519581"/>
                  </a:cubicBezTo>
                  <a:lnTo>
                    <a:pt x="3345628" y="2525518"/>
                  </a:lnTo>
                  <a:cubicBezTo>
                    <a:pt x="3363818" y="2580088"/>
                    <a:pt x="3358790" y="2555649"/>
                    <a:pt x="3363441" y="2632396"/>
                  </a:cubicBezTo>
                  <a:cubicBezTo>
                    <a:pt x="3368230" y="2711416"/>
                    <a:pt x="3346551" y="2731521"/>
                    <a:pt x="3381254" y="2774900"/>
                  </a:cubicBezTo>
                  <a:cubicBezTo>
                    <a:pt x="3384751" y="2779271"/>
                    <a:pt x="3388758" y="2783279"/>
                    <a:pt x="3393129" y="2786776"/>
                  </a:cubicBezTo>
                  <a:cubicBezTo>
                    <a:pt x="3398701" y="2791234"/>
                    <a:pt x="3405004" y="2794693"/>
                    <a:pt x="3410942" y="2798651"/>
                  </a:cubicBezTo>
                  <a:cubicBezTo>
                    <a:pt x="3412921" y="2804589"/>
                    <a:pt x="3412970" y="2811577"/>
                    <a:pt x="3416880" y="2816464"/>
                  </a:cubicBezTo>
                  <a:cubicBezTo>
                    <a:pt x="3425251" y="2826927"/>
                    <a:pt x="3440772" y="2830366"/>
                    <a:pt x="3452506" y="2834277"/>
                  </a:cubicBezTo>
                  <a:cubicBezTo>
                    <a:pt x="3458444" y="2842194"/>
                    <a:pt x="3465409" y="2849435"/>
                    <a:pt x="3470319" y="2858027"/>
                  </a:cubicBezTo>
                  <a:cubicBezTo>
                    <a:pt x="3490874" y="2893999"/>
                    <a:pt x="3460338" y="2859922"/>
                    <a:pt x="3488132" y="2887716"/>
                  </a:cubicBezTo>
                  <a:lnTo>
                    <a:pt x="3500007" y="2923342"/>
                  </a:lnTo>
                  <a:cubicBezTo>
                    <a:pt x="3501986" y="2929280"/>
                    <a:pt x="3503146" y="2935557"/>
                    <a:pt x="3505945" y="2941155"/>
                  </a:cubicBezTo>
                  <a:cubicBezTo>
                    <a:pt x="3541824" y="3012914"/>
                    <a:pt x="3496130" y="2923980"/>
                    <a:pt x="3529695" y="2982718"/>
                  </a:cubicBezTo>
                  <a:cubicBezTo>
                    <a:pt x="3534087" y="2990403"/>
                    <a:pt x="3534771" y="3000802"/>
                    <a:pt x="3541571" y="3006469"/>
                  </a:cubicBezTo>
                  <a:cubicBezTo>
                    <a:pt x="3547840" y="3011693"/>
                    <a:pt x="3557475" y="3010165"/>
                    <a:pt x="3565321" y="3012407"/>
                  </a:cubicBezTo>
                  <a:cubicBezTo>
                    <a:pt x="3571339" y="3014126"/>
                    <a:pt x="3577196" y="3016365"/>
                    <a:pt x="3583134" y="3018344"/>
                  </a:cubicBezTo>
                  <a:cubicBezTo>
                    <a:pt x="3585113" y="3024282"/>
                    <a:pt x="3585852" y="3030790"/>
                    <a:pt x="3589072" y="3036157"/>
                  </a:cubicBezTo>
                  <a:cubicBezTo>
                    <a:pt x="3591952" y="3040957"/>
                    <a:pt x="3598443" y="3043026"/>
                    <a:pt x="3600947" y="3048033"/>
                  </a:cubicBezTo>
                  <a:cubicBezTo>
                    <a:pt x="3604596" y="3055332"/>
                    <a:pt x="3604643" y="3063937"/>
                    <a:pt x="3606885" y="3071783"/>
                  </a:cubicBezTo>
                  <a:cubicBezTo>
                    <a:pt x="3613031" y="3093293"/>
                    <a:pt x="3611687" y="3087892"/>
                    <a:pt x="3624698" y="3107409"/>
                  </a:cubicBezTo>
                  <a:cubicBezTo>
                    <a:pt x="3626677" y="3117305"/>
                    <a:pt x="3625629" y="3128335"/>
                    <a:pt x="3630636" y="3137098"/>
                  </a:cubicBezTo>
                  <a:cubicBezTo>
                    <a:pt x="3636052" y="3146576"/>
                    <a:pt x="3657120" y="3151863"/>
                    <a:pt x="3666262" y="3154911"/>
                  </a:cubicBezTo>
                  <a:cubicBezTo>
                    <a:pt x="3675699" y="3169066"/>
                    <a:pt x="3691082" y="3197188"/>
                    <a:pt x="3707825" y="3208350"/>
                  </a:cubicBezTo>
                  <a:cubicBezTo>
                    <a:pt x="3713033" y="3211822"/>
                    <a:pt x="3719700" y="3212308"/>
                    <a:pt x="3725638" y="3214287"/>
                  </a:cubicBezTo>
                  <a:cubicBezTo>
                    <a:pt x="3752465" y="3241116"/>
                    <a:pt x="3718560" y="3210750"/>
                    <a:pt x="3773139" y="3238038"/>
                  </a:cubicBezTo>
                  <a:cubicBezTo>
                    <a:pt x="3781056" y="3241996"/>
                    <a:pt x="3788629" y="3246736"/>
                    <a:pt x="3796890" y="3249913"/>
                  </a:cubicBezTo>
                  <a:cubicBezTo>
                    <a:pt x="3872282" y="3278909"/>
                    <a:pt x="3859199" y="3268193"/>
                    <a:pt x="3963145" y="3273664"/>
                  </a:cubicBezTo>
                  <a:cubicBezTo>
                    <a:pt x="3971062" y="3279602"/>
                    <a:pt x="3979293" y="3285142"/>
                    <a:pt x="3986895" y="3291477"/>
                  </a:cubicBezTo>
                  <a:cubicBezTo>
                    <a:pt x="3991196" y="3295061"/>
                    <a:pt x="3993971" y="3300472"/>
                    <a:pt x="3998771" y="3303352"/>
                  </a:cubicBezTo>
                  <a:cubicBezTo>
                    <a:pt x="4004138" y="3306572"/>
                    <a:pt x="4010986" y="3306491"/>
                    <a:pt x="4016584" y="3309290"/>
                  </a:cubicBezTo>
                  <a:cubicBezTo>
                    <a:pt x="4022967" y="3312481"/>
                    <a:pt x="4028459" y="3317207"/>
                    <a:pt x="4034397" y="3321165"/>
                  </a:cubicBezTo>
                  <a:cubicBezTo>
                    <a:pt x="4038355" y="3327103"/>
                    <a:pt x="4041226" y="3333932"/>
                    <a:pt x="4046272" y="3338978"/>
                  </a:cubicBezTo>
                  <a:cubicBezTo>
                    <a:pt x="4051318" y="3344024"/>
                    <a:pt x="4056952" y="3350655"/>
                    <a:pt x="4064085" y="3350853"/>
                  </a:cubicBezTo>
                  <a:lnTo>
                    <a:pt x="4260028" y="3344916"/>
                  </a:lnTo>
                  <a:cubicBezTo>
                    <a:pt x="4271903" y="3340957"/>
                    <a:pt x="4285238" y="3339983"/>
                    <a:pt x="4295654" y="3333040"/>
                  </a:cubicBezTo>
                  <a:cubicBezTo>
                    <a:pt x="4301592" y="3329082"/>
                    <a:pt x="4306946" y="3324063"/>
                    <a:pt x="4313467" y="3321165"/>
                  </a:cubicBezTo>
                  <a:cubicBezTo>
                    <a:pt x="4324906" y="3316081"/>
                    <a:pt x="4337218" y="3313248"/>
                    <a:pt x="4349093" y="3309290"/>
                  </a:cubicBezTo>
                  <a:lnTo>
                    <a:pt x="4366906" y="3303352"/>
                  </a:lnTo>
                  <a:cubicBezTo>
                    <a:pt x="4422811" y="3247447"/>
                    <a:pt x="4333164" y="3331783"/>
                    <a:pt x="4420345" y="3273664"/>
                  </a:cubicBezTo>
                  <a:cubicBezTo>
                    <a:pt x="4426283" y="3269706"/>
                    <a:pt x="4431637" y="3264687"/>
                    <a:pt x="4438158" y="3261789"/>
                  </a:cubicBezTo>
                  <a:cubicBezTo>
                    <a:pt x="4467239" y="3248864"/>
                    <a:pt x="4470953" y="3251950"/>
                    <a:pt x="4497534" y="3243976"/>
                  </a:cubicBezTo>
                  <a:cubicBezTo>
                    <a:pt x="4509524" y="3240379"/>
                    <a:pt x="4521285" y="3236058"/>
                    <a:pt x="4533160" y="3232100"/>
                  </a:cubicBezTo>
                  <a:lnTo>
                    <a:pt x="4550973" y="3226163"/>
                  </a:lnTo>
                  <a:cubicBezTo>
                    <a:pt x="4563831" y="3231306"/>
                    <a:pt x="4591930" y="3241591"/>
                    <a:pt x="4604412" y="3249913"/>
                  </a:cubicBezTo>
                  <a:cubicBezTo>
                    <a:pt x="4609070" y="3253018"/>
                    <a:pt x="4612329" y="3257830"/>
                    <a:pt x="4616288" y="3261789"/>
                  </a:cubicBezTo>
                  <a:cubicBezTo>
                    <a:pt x="4630142" y="3303353"/>
                    <a:pt x="4616288" y="3293457"/>
                    <a:pt x="4645976" y="3303352"/>
                  </a:cubicBezTo>
                  <a:cubicBezTo>
                    <a:pt x="4661904" y="3302025"/>
                    <a:pt x="4710785" y="3303605"/>
                    <a:pt x="4735041" y="3291477"/>
                  </a:cubicBezTo>
                  <a:cubicBezTo>
                    <a:pt x="4741424" y="3288286"/>
                    <a:pt x="4746916" y="3283560"/>
                    <a:pt x="4752854" y="3279602"/>
                  </a:cubicBezTo>
                  <a:cubicBezTo>
                    <a:pt x="4748384" y="3221500"/>
                    <a:pt x="4760673" y="3216638"/>
                    <a:pt x="4735041" y="3184599"/>
                  </a:cubicBezTo>
                  <a:cubicBezTo>
                    <a:pt x="4731544" y="3180228"/>
                    <a:pt x="4727965" y="3175604"/>
                    <a:pt x="4723165" y="3172724"/>
                  </a:cubicBezTo>
                  <a:cubicBezTo>
                    <a:pt x="4717798" y="3169504"/>
                    <a:pt x="4711290" y="3168765"/>
                    <a:pt x="4705352" y="3166786"/>
                  </a:cubicBezTo>
                  <a:cubicBezTo>
                    <a:pt x="4707331" y="3160848"/>
                    <a:pt x="4707380" y="3153860"/>
                    <a:pt x="4711290" y="3148973"/>
                  </a:cubicBezTo>
                  <a:cubicBezTo>
                    <a:pt x="4715748" y="3143401"/>
                    <a:pt x="4723531" y="3141556"/>
                    <a:pt x="4729103" y="3137098"/>
                  </a:cubicBezTo>
                  <a:cubicBezTo>
                    <a:pt x="4752391" y="3118467"/>
                    <a:pt x="4727855" y="3129596"/>
                    <a:pt x="4758791" y="3119285"/>
                  </a:cubicBezTo>
                  <a:cubicBezTo>
                    <a:pt x="4764729" y="3111368"/>
                    <a:pt x="4771694" y="3104126"/>
                    <a:pt x="4776604" y="3095534"/>
                  </a:cubicBezTo>
                  <a:cubicBezTo>
                    <a:pt x="4779709" y="3090100"/>
                    <a:pt x="4779070" y="3082929"/>
                    <a:pt x="4782542" y="3077721"/>
                  </a:cubicBezTo>
                  <a:cubicBezTo>
                    <a:pt x="4787200" y="3070734"/>
                    <a:pt x="4794417" y="3065846"/>
                    <a:pt x="4800355" y="3059908"/>
                  </a:cubicBezTo>
                  <a:cubicBezTo>
                    <a:pt x="4804313" y="3051991"/>
                    <a:pt x="4807320" y="3043522"/>
                    <a:pt x="4812230" y="3036157"/>
                  </a:cubicBezTo>
                  <a:cubicBezTo>
                    <a:pt x="4815335" y="3031499"/>
                    <a:pt x="4820609" y="3028653"/>
                    <a:pt x="4824106" y="3024282"/>
                  </a:cubicBezTo>
                  <a:cubicBezTo>
                    <a:pt x="4837260" y="3007841"/>
                    <a:pt x="4835648" y="3007468"/>
                    <a:pt x="4841919" y="2988656"/>
                  </a:cubicBezTo>
                  <a:cubicBezTo>
                    <a:pt x="4843898" y="2970843"/>
                    <a:pt x="4845131" y="2952931"/>
                    <a:pt x="4847856" y="2935217"/>
                  </a:cubicBezTo>
                  <a:cubicBezTo>
                    <a:pt x="4849097" y="2927151"/>
                    <a:pt x="4852840" y="2919571"/>
                    <a:pt x="4853794" y="2911466"/>
                  </a:cubicBezTo>
                  <a:cubicBezTo>
                    <a:pt x="4856809" y="2885837"/>
                    <a:pt x="4857589" y="2859994"/>
                    <a:pt x="4859732" y="2834277"/>
                  </a:cubicBezTo>
                  <a:cubicBezTo>
                    <a:pt x="4861547" y="2812491"/>
                    <a:pt x="4864112" y="2790769"/>
                    <a:pt x="4865669" y="2768963"/>
                  </a:cubicBezTo>
                  <a:cubicBezTo>
                    <a:pt x="4867105" y="2748852"/>
                    <a:pt x="4862894" y="2665338"/>
                    <a:pt x="4883482" y="2632396"/>
                  </a:cubicBezTo>
                  <a:cubicBezTo>
                    <a:pt x="4887264" y="2626345"/>
                    <a:pt x="4894774" y="2623419"/>
                    <a:pt x="4901295" y="2620521"/>
                  </a:cubicBezTo>
                  <a:cubicBezTo>
                    <a:pt x="4912734" y="2615437"/>
                    <a:pt x="4925725" y="2614244"/>
                    <a:pt x="4936921" y="2608646"/>
                  </a:cubicBezTo>
                  <a:cubicBezTo>
                    <a:pt x="4958231" y="2597991"/>
                    <a:pt x="4961064" y="2594427"/>
                    <a:pt x="4984423" y="2590833"/>
                  </a:cubicBezTo>
                  <a:cubicBezTo>
                    <a:pt x="5002137" y="2588108"/>
                    <a:pt x="5020120" y="2587430"/>
                    <a:pt x="5037862" y="2584895"/>
                  </a:cubicBezTo>
                  <a:cubicBezTo>
                    <a:pt x="5110946" y="2574454"/>
                    <a:pt x="5013323" y="2577648"/>
                    <a:pt x="5150677" y="2567082"/>
                  </a:cubicBezTo>
                  <a:cubicBezTo>
                    <a:pt x="5243777" y="2559920"/>
                    <a:pt x="5202260" y="2564345"/>
                    <a:pt x="5275368" y="2555207"/>
                  </a:cubicBezTo>
                  <a:cubicBezTo>
                    <a:pt x="5318242" y="2540915"/>
                    <a:pt x="5267278" y="2556451"/>
                    <a:pt x="5352558" y="2543331"/>
                  </a:cubicBezTo>
                  <a:cubicBezTo>
                    <a:pt x="5358744" y="2542379"/>
                    <a:pt x="5364353" y="2539113"/>
                    <a:pt x="5370371" y="2537394"/>
                  </a:cubicBezTo>
                  <a:cubicBezTo>
                    <a:pt x="5378217" y="2535152"/>
                    <a:pt x="5386155" y="2533226"/>
                    <a:pt x="5394121" y="2531456"/>
                  </a:cubicBezTo>
                  <a:cubicBezTo>
                    <a:pt x="5403973" y="2529267"/>
                    <a:pt x="5414073" y="2528173"/>
                    <a:pt x="5423810" y="2525518"/>
                  </a:cubicBezTo>
                  <a:cubicBezTo>
                    <a:pt x="5435887" y="2522224"/>
                    <a:pt x="5447446" y="2517240"/>
                    <a:pt x="5459436" y="2513643"/>
                  </a:cubicBezTo>
                  <a:cubicBezTo>
                    <a:pt x="5467252" y="2511298"/>
                    <a:pt x="5475340" y="2509947"/>
                    <a:pt x="5483186" y="2507705"/>
                  </a:cubicBezTo>
                  <a:cubicBezTo>
                    <a:pt x="5525780" y="2495535"/>
                    <a:pt x="5470342" y="2507900"/>
                    <a:pt x="5530688" y="2495830"/>
                  </a:cubicBezTo>
                  <a:cubicBezTo>
                    <a:pt x="5548501" y="2497809"/>
                    <a:pt x="5571453" y="2489095"/>
                    <a:pt x="5584126" y="2501768"/>
                  </a:cubicBezTo>
                  <a:cubicBezTo>
                    <a:pt x="5596799" y="2514441"/>
                    <a:pt x="5587117" y="2537528"/>
                    <a:pt x="5590064" y="2555207"/>
                  </a:cubicBezTo>
                  <a:cubicBezTo>
                    <a:pt x="5591093" y="2561381"/>
                    <a:pt x="5594023" y="2567082"/>
                    <a:pt x="5596002" y="2573020"/>
                  </a:cubicBezTo>
                  <a:cubicBezTo>
                    <a:pt x="5604460" y="2632230"/>
                    <a:pt x="5608168" y="2638470"/>
                    <a:pt x="5596002" y="2715524"/>
                  </a:cubicBezTo>
                  <a:cubicBezTo>
                    <a:pt x="5595129" y="2721054"/>
                    <a:pt x="5588926" y="2724519"/>
                    <a:pt x="5584126" y="2727399"/>
                  </a:cubicBezTo>
                  <a:cubicBezTo>
                    <a:pt x="5578759" y="2730619"/>
                    <a:pt x="5572251" y="2731358"/>
                    <a:pt x="5566313" y="2733337"/>
                  </a:cubicBezTo>
                  <a:cubicBezTo>
                    <a:pt x="5562355" y="2739275"/>
                    <a:pt x="5557629" y="2744767"/>
                    <a:pt x="5554438" y="2751150"/>
                  </a:cubicBezTo>
                  <a:cubicBezTo>
                    <a:pt x="5551639" y="2756748"/>
                    <a:pt x="5550019" y="2762891"/>
                    <a:pt x="5548501" y="2768963"/>
                  </a:cubicBezTo>
                  <a:cubicBezTo>
                    <a:pt x="5546053" y="2778754"/>
                    <a:pt x="5544222" y="2788696"/>
                    <a:pt x="5542563" y="2798651"/>
                  </a:cubicBezTo>
                  <a:cubicBezTo>
                    <a:pt x="5540262" y="2812456"/>
                    <a:pt x="5540307" y="2826713"/>
                    <a:pt x="5536625" y="2840215"/>
                  </a:cubicBezTo>
                  <a:cubicBezTo>
                    <a:pt x="5534296" y="2848754"/>
                    <a:pt x="5528037" y="2855747"/>
                    <a:pt x="5524750" y="2863965"/>
                  </a:cubicBezTo>
                  <a:cubicBezTo>
                    <a:pt x="5520101" y="2875587"/>
                    <a:pt x="5512875" y="2899591"/>
                    <a:pt x="5512875" y="2899591"/>
                  </a:cubicBezTo>
                  <a:cubicBezTo>
                    <a:pt x="5518813" y="2901570"/>
                    <a:pt x="5526262" y="2901103"/>
                    <a:pt x="5530688" y="2905529"/>
                  </a:cubicBezTo>
                  <a:cubicBezTo>
                    <a:pt x="5535114" y="2909955"/>
                    <a:pt x="5533826" y="2917744"/>
                    <a:pt x="5536625" y="2923342"/>
                  </a:cubicBezTo>
                  <a:cubicBezTo>
                    <a:pt x="5539816" y="2929725"/>
                    <a:pt x="5544542" y="2935217"/>
                    <a:pt x="5548501" y="2941155"/>
                  </a:cubicBezTo>
                  <a:cubicBezTo>
                    <a:pt x="5542563" y="2943134"/>
                    <a:pt x="5535114" y="2942666"/>
                    <a:pt x="5530688" y="2947092"/>
                  </a:cubicBezTo>
                  <a:cubicBezTo>
                    <a:pt x="5520791" y="2956988"/>
                    <a:pt x="5524750" y="2972822"/>
                    <a:pt x="5530688" y="2982718"/>
                  </a:cubicBezTo>
                  <a:cubicBezTo>
                    <a:pt x="5533568" y="2987518"/>
                    <a:pt x="5539066" y="2990222"/>
                    <a:pt x="5542563" y="2994594"/>
                  </a:cubicBezTo>
                  <a:cubicBezTo>
                    <a:pt x="5547021" y="3000166"/>
                    <a:pt x="5550480" y="3006469"/>
                    <a:pt x="5554438" y="3012407"/>
                  </a:cubicBezTo>
                  <a:cubicBezTo>
                    <a:pt x="5552459" y="3050012"/>
                    <a:pt x="5551910" y="3087720"/>
                    <a:pt x="5548501" y="3125222"/>
                  </a:cubicBezTo>
                  <a:cubicBezTo>
                    <a:pt x="5547934" y="3131455"/>
                    <a:pt x="5544283" y="3137017"/>
                    <a:pt x="5542563" y="3143035"/>
                  </a:cubicBezTo>
                  <a:cubicBezTo>
                    <a:pt x="5524613" y="3205856"/>
                    <a:pt x="5552973" y="3117743"/>
                    <a:pt x="5524750" y="3202412"/>
                  </a:cubicBezTo>
                  <a:lnTo>
                    <a:pt x="5518812" y="3220225"/>
                  </a:lnTo>
                  <a:cubicBezTo>
                    <a:pt x="5516833" y="3226163"/>
                    <a:pt x="5518083" y="3234566"/>
                    <a:pt x="5512875" y="3238038"/>
                  </a:cubicBezTo>
                  <a:lnTo>
                    <a:pt x="5495062" y="3249913"/>
                  </a:lnTo>
                  <a:lnTo>
                    <a:pt x="5447560" y="3243976"/>
                  </a:lnTo>
                  <a:cubicBezTo>
                    <a:pt x="5437100" y="3234678"/>
                    <a:pt x="5451519" y="3212308"/>
                    <a:pt x="5441623" y="3202412"/>
                  </a:cubicBezTo>
                  <a:cubicBezTo>
                    <a:pt x="5431727" y="3192516"/>
                    <a:pt x="5413914" y="3198453"/>
                    <a:pt x="5400059" y="3196474"/>
                  </a:cubicBezTo>
                  <a:lnTo>
                    <a:pt x="5411934" y="3160848"/>
                  </a:lnTo>
                  <a:lnTo>
                    <a:pt x="5417872" y="3143035"/>
                  </a:lnTo>
                  <a:cubicBezTo>
                    <a:pt x="5411934" y="3141056"/>
                    <a:pt x="5405870" y="3134773"/>
                    <a:pt x="5400059" y="3137098"/>
                  </a:cubicBezTo>
                  <a:cubicBezTo>
                    <a:pt x="5393433" y="3139748"/>
                    <a:pt x="5393230" y="3149865"/>
                    <a:pt x="5388184" y="3154911"/>
                  </a:cubicBezTo>
                  <a:cubicBezTo>
                    <a:pt x="5364817" y="3178278"/>
                    <a:pt x="5376120" y="3155161"/>
                    <a:pt x="5358495" y="3178661"/>
                  </a:cubicBezTo>
                  <a:cubicBezTo>
                    <a:pt x="5349932" y="3190079"/>
                    <a:pt x="5348285" y="3209773"/>
                    <a:pt x="5334745" y="3214287"/>
                  </a:cubicBezTo>
                  <a:cubicBezTo>
                    <a:pt x="5309190" y="3222806"/>
                    <a:pt x="5323004" y="3218707"/>
                    <a:pt x="5293181" y="3226163"/>
                  </a:cubicBezTo>
                  <a:cubicBezTo>
                    <a:pt x="5291202" y="3234080"/>
                    <a:pt x="5289588" y="3242097"/>
                    <a:pt x="5287243" y="3249913"/>
                  </a:cubicBezTo>
                  <a:cubicBezTo>
                    <a:pt x="5283646" y="3261903"/>
                    <a:pt x="5275368" y="3285539"/>
                    <a:pt x="5275368" y="3285539"/>
                  </a:cubicBezTo>
                  <a:cubicBezTo>
                    <a:pt x="5273389" y="3299394"/>
                    <a:pt x="5280056" y="3317995"/>
                    <a:pt x="5269430" y="3327103"/>
                  </a:cubicBezTo>
                  <a:cubicBezTo>
                    <a:pt x="5230486" y="3360483"/>
                    <a:pt x="5236126" y="3311611"/>
                    <a:pt x="5227867" y="3303352"/>
                  </a:cubicBezTo>
                  <a:cubicBezTo>
                    <a:pt x="5223441" y="3298926"/>
                    <a:pt x="5215992" y="3299394"/>
                    <a:pt x="5210054" y="3297415"/>
                  </a:cubicBezTo>
                  <a:lnTo>
                    <a:pt x="5198178" y="3333040"/>
                  </a:lnTo>
                  <a:cubicBezTo>
                    <a:pt x="5196199" y="3338978"/>
                    <a:pt x="5196667" y="3346427"/>
                    <a:pt x="5192241" y="3350853"/>
                  </a:cubicBezTo>
                  <a:cubicBezTo>
                    <a:pt x="5188282" y="3354812"/>
                    <a:pt x="5185372" y="3360225"/>
                    <a:pt x="5180365" y="3362729"/>
                  </a:cubicBezTo>
                  <a:cubicBezTo>
                    <a:pt x="5148577" y="3378623"/>
                    <a:pt x="5121111" y="3376967"/>
                    <a:pt x="5085363" y="3380542"/>
                  </a:cubicBezTo>
                  <a:cubicBezTo>
                    <a:pt x="4999005" y="3409327"/>
                    <a:pt x="5062246" y="3391954"/>
                    <a:pt x="4889420" y="3398355"/>
                  </a:cubicBezTo>
                  <a:cubicBezTo>
                    <a:pt x="4869628" y="3400334"/>
                    <a:pt x="4849760" y="3401663"/>
                    <a:pt x="4830043" y="3404292"/>
                  </a:cubicBezTo>
                  <a:cubicBezTo>
                    <a:pt x="4820040" y="3405626"/>
                    <a:pt x="4807491" y="3403094"/>
                    <a:pt x="4800355" y="3410230"/>
                  </a:cubicBezTo>
                  <a:cubicBezTo>
                    <a:pt x="4795929" y="3414656"/>
                    <a:pt x="4804574" y="3422025"/>
                    <a:pt x="4806293" y="3428043"/>
                  </a:cubicBezTo>
                  <a:cubicBezTo>
                    <a:pt x="4821204" y="3480233"/>
                    <a:pt x="4803931" y="3426898"/>
                    <a:pt x="4818168" y="3469607"/>
                  </a:cubicBezTo>
                  <a:cubicBezTo>
                    <a:pt x="4816189" y="3491378"/>
                    <a:pt x="4818659" y="3514027"/>
                    <a:pt x="4812230" y="3534921"/>
                  </a:cubicBezTo>
                  <a:cubicBezTo>
                    <a:pt x="4810131" y="3541742"/>
                    <a:pt x="4801340" y="3545065"/>
                    <a:pt x="4794417" y="3546796"/>
                  </a:cubicBezTo>
                  <a:cubicBezTo>
                    <a:pt x="4777029" y="3551143"/>
                    <a:pt x="4758791" y="3550755"/>
                    <a:pt x="4740978" y="3552734"/>
                  </a:cubicBezTo>
                  <a:cubicBezTo>
                    <a:pt x="4769775" y="3581531"/>
                    <a:pt x="4755413" y="3570275"/>
                    <a:pt x="4782542" y="3588360"/>
                  </a:cubicBezTo>
                  <a:cubicBezTo>
                    <a:pt x="4786500" y="3600235"/>
                    <a:pt x="4782273" y="3620950"/>
                    <a:pt x="4794417" y="3623986"/>
                  </a:cubicBezTo>
                  <a:lnTo>
                    <a:pt x="4889420" y="3647737"/>
                  </a:lnTo>
                  <a:cubicBezTo>
                    <a:pt x="4891399" y="3655654"/>
                    <a:pt x="4893116" y="3663641"/>
                    <a:pt x="4895358" y="3671487"/>
                  </a:cubicBezTo>
                  <a:cubicBezTo>
                    <a:pt x="4897077" y="3677505"/>
                    <a:pt x="4896408" y="3685390"/>
                    <a:pt x="4901295" y="3689300"/>
                  </a:cubicBezTo>
                  <a:cubicBezTo>
                    <a:pt x="4907667" y="3694398"/>
                    <a:pt x="4917080" y="3693468"/>
                    <a:pt x="4925046" y="3695238"/>
                  </a:cubicBezTo>
                  <a:cubicBezTo>
                    <a:pt x="4934898" y="3697427"/>
                    <a:pt x="4944838" y="3699197"/>
                    <a:pt x="4954734" y="3701176"/>
                  </a:cubicBezTo>
                  <a:cubicBezTo>
                    <a:pt x="4960693" y="3719051"/>
                    <a:pt x="4968984" y="3734664"/>
                    <a:pt x="4954734" y="3754615"/>
                  </a:cubicBezTo>
                  <a:cubicBezTo>
                    <a:pt x="4949991" y="3761255"/>
                    <a:pt x="4938950" y="3758782"/>
                    <a:pt x="4930984" y="3760552"/>
                  </a:cubicBezTo>
                  <a:cubicBezTo>
                    <a:pt x="4921132" y="3762741"/>
                    <a:pt x="4911032" y="3763835"/>
                    <a:pt x="4901295" y="3766490"/>
                  </a:cubicBezTo>
                  <a:cubicBezTo>
                    <a:pt x="4889218" y="3769784"/>
                    <a:pt x="4877544" y="3774407"/>
                    <a:pt x="4865669" y="3778365"/>
                  </a:cubicBezTo>
                  <a:cubicBezTo>
                    <a:pt x="4859731" y="3780344"/>
                    <a:pt x="4854052" y="3783418"/>
                    <a:pt x="4847856" y="3784303"/>
                  </a:cubicBezTo>
                  <a:lnTo>
                    <a:pt x="4806293" y="3790240"/>
                  </a:lnTo>
                  <a:cubicBezTo>
                    <a:pt x="4800355" y="3792219"/>
                    <a:pt x="4794617" y="3794950"/>
                    <a:pt x="4788480" y="3796178"/>
                  </a:cubicBezTo>
                  <a:cubicBezTo>
                    <a:pt x="4760148" y="3801845"/>
                    <a:pt x="4714049" y="3805108"/>
                    <a:pt x="4687539" y="3808053"/>
                  </a:cubicBezTo>
                  <a:cubicBezTo>
                    <a:pt x="4671680" y="3809815"/>
                    <a:pt x="4655872" y="3812012"/>
                    <a:pt x="4640038" y="3813991"/>
                  </a:cubicBezTo>
                  <a:cubicBezTo>
                    <a:pt x="4610350" y="3823888"/>
                    <a:pt x="4624205" y="3813991"/>
                    <a:pt x="4610350" y="3855555"/>
                  </a:cubicBezTo>
                  <a:lnTo>
                    <a:pt x="4604412" y="3873368"/>
                  </a:lnTo>
                  <a:cubicBezTo>
                    <a:pt x="4608371" y="3877326"/>
                    <a:pt x="4610766" y="3884323"/>
                    <a:pt x="4616288" y="3885243"/>
                  </a:cubicBezTo>
                  <a:cubicBezTo>
                    <a:pt x="4636734" y="3888650"/>
                    <a:pt x="4644455" y="3876409"/>
                    <a:pt x="4651913" y="3861492"/>
                  </a:cubicBezTo>
                  <a:cubicBezTo>
                    <a:pt x="4654712" y="3855894"/>
                    <a:pt x="4656493" y="3849789"/>
                    <a:pt x="4657851" y="3843679"/>
                  </a:cubicBezTo>
                  <a:cubicBezTo>
                    <a:pt x="4660463" y="3831927"/>
                    <a:pt x="4668260" y="3819231"/>
                    <a:pt x="4663789" y="3808053"/>
                  </a:cubicBezTo>
                  <a:cubicBezTo>
                    <a:pt x="4661465" y="3802242"/>
                    <a:pt x="4651914" y="3812012"/>
                    <a:pt x="4645976" y="3813991"/>
                  </a:cubicBezTo>
                  <a:cubicBezTo>
                    <a:pt x="4639315" y="3833974"/>
                    <a:pt x="4639901" y="3835012"/>
                    <a:pt x="4628163" y="3855555"/>
                  </a:cubicBezTo>
                  <a:cubicBezTo>
                    <a:pt x="4624623" y="3861751"/>
                    <a:pt x="4619186" y="3866847"/>
                    <a:pt x="4616288" y="3873368"/>
                  </a:cubicBezTo>
                  <a:cubicBezTo>
                    <a:pt x="4588024" y="3936962"/>
                    <a:pt x="4619412" y="3886494"/>
                    <a:pt x="4592537" y="3926807"/>
                  </a:cubicBezTo>
                  <a:cubicBezTo>
                    <a:pt x="4584002" y="3960949"/>
                    <a:pt x="4567610" y="4004355"/>
                    <a:pt x="4586599" y="4039622"/>
                  </a:cubicBezTo>
                  <a:cubicBezTo>
                    <a:pt x="4592534" y="4050644"/>
                    <a:pt x="4622225" y="4051498"/>
                    <a:pt x="4622225" y="4051498"/>
                  </a:cubicBezTo>
                  <a:cubicBezTo>
                    <a:pt x="4622023" y="4052915"/>
                    <a:pt x="4617753" y="4100509"/>
                    <a:pt x="4610350" y="4110874"/>
                  </a:cubicBezTo>
                  <a:cubicBezTo>
                    <a:pt x="4603842" y="4119985"/>
                    <a:pt x="4586599" y="4134625"/>
                    <a:pt x="4586599" y="4134625"/>
                  </a:cubicBezTo>
                  <a:cubicBezTo>
                    <a:pt x="4562848" y="4130667"/>
                    <a:pt x="4536883" y="4133518"/>
                    <a:pt x="4515347" y="4122750"/>
                  </a:cubicBezTo>
                  <a:cubicBezTo>
                    <a:pt x="4505814" y="4117983"/>
                    <a:pt x="4509741" y="4101681"/>
                    <a:pt x="4503472" y="4093061"/>
                  </a:cubicBezTo>
                  <a:cubicBezTo>
                    <a:pt x="4451578" y="4021706"/>
                    <a:pt x="4487068" y="4088538"/>
                    <a:pt x="4432220" y="4033685"/>
                  </a:cubicBezTo>
                  <a:cubicBezTo>
                    <a:pt x="4428262" y="4029726"/>
                    <a:pt x="4425145" y="4024689"/>
                    <a:pt x="4420345" y="4021809"/>
                  </a:cubicBezTo>
                  <a:cubicBezTo>
                    <a:pt x="4414264" y="4018160"/>
                    <a:pt x="4383212" y="4011042"/>
                    <a:pt x="4378781" y="4009934"/>
                  </a:cubicBezTo>
                  <a:cubicBezTo>
                    <a:pt x="4372843" y="4003996"/>
                    <a:pt x="4367955" y="3996779"/>
                    <a:pt x="4360968" y="3992121"/>
                  </a:cubicBezTo>
                  <a:cubicBezTo>
                    <a:pt x="4355760" y="3988649"/>
                    <a:pt x="4347963" y="3990190"/>
                    <a:pt x="4343155" y="3986183"/>
                  </a:cubicBezTo>
                  <a:cubicBezTo>
                    <a:pt x="4333819" y="3978403"/>
                    <a:pt x="4325644" y="3957863"/>
                    <a:pt x="4313467" y="3950557"/>
                  </a:cubicBezTo>
                  <a:cubicBezTo>
                    <a:pt x="4308100" y="3947337"/>
                    <a:pt x="4301592" y="3946599"/>
                    <a:pt x="4295654" y="3944620"/>
                  </a:cubicBezTo>
                  <a:cubicBezTo>
                    <a:pt x="4291695" y="3940661"/>
                    <a:pt x="4288150" y="3936241"/>
                    <a:pt x="4283778" y="3932744"/>
                  </a:cubicBezTo>
                  <a:cubicBezTo>
                    <a:pt x="4273067" y="3924175"/>
                    <a:pt x="4254404" y="3913870"/>
                    <a:pt x="4242215" y="3908994"/>
                  </a:cubicBezTo>
                  <a:cubicBezTo>
                    <a:pt x="4230593" y="3904345"/>
                    <a:pt x="4218464" y="3901076"/>
                    <a:pt x="4206589" y="3897118"/>
                  </a:cubicBezTo>
                  <a:cubicBezTo>
                    <a:pt x="4200651" y="3895139"/>
                    <a:pt x="4194986" y="3891957"/>
                    <a:pt x="4188776" y="3891181"/>
                  </a:cubicBezTo>
                  <a:lnTo>
                    <a:pt x="4141275" y="3885243"/>
                  </a:lnTo>
                  <a:cubicBezTo>
                    <a:pt x="4121506" y="3883046"/>
                    <a:pt x="4101615" y="3881934"/>
                    <a:pt x="4081898" y="3879305"/>
                  </a:cubicBezTo>
                  <a:cubicBezTo>
                    <a:pt x="4047941" y="3874778"/>
                    <a:pt x="4060625" y="3874924"/>
                    <a:pt x="4034397" y="3867430"/>
                  </a:cubicBezTo>
                  <a:cubicBezTo>
                    <a:pt x="4026550" y="3865188"/>
                    <a:pt x="4018388" y="3864073"/>
                    <a:pt x="4010646" y="3861492"/>
                  </a:cubicBezTo>
                  <a:cubicBezTo>
                    <a:pt x="4000535" y="3858122"/>
                    <a:pt x="3991167" y="3852680"/>
                    <a:pt x="3980958" y="3849617"/>
                  </a:cubicBezTo>
                  <a:cubicBezTo>
                    <a:pt x="3971291" y="3846717"/>
                    <a:pt x="3961165" y="3845658"/>
                    <a:pt x="3951269" y="3843679"/>
                  </a:cubicBezTo>
                  <a:cubicBezTo>
                    <a:pt x="3911685" y="3845658"/>
                    <a:pt x="3871245" y="3841197"/>
                    <a:pt x="3832516" y="3849617"/>
                  </a:cubicBezTo>
                  <a:cubicBezTo>
                    <a:pt x="3809961" y="3854520"/>
                    <a:pt x="3818457" y="3879067"/>
                    <a:pt x="3808765" y="3891181"/>
                  </a:cubicBezTo>
                  <a:cubicBezTo>
                    <a:pt x="3804307" y="3896753"/>
                    <a:pt x="3796890" y="3899098"/>
                    <a:pt x="3790952" y="3903056"/>
                  </a:cubicBezTo>
                  <a:cubicBezTo>
                    <a:pt x="3786994" y="3908994"/>
                    <a:pt x="3784649" y="3916411"/>
                    <a:pt x="3779077" y="3920869"/>
                  </a:cubicBezTo>
                  <a:cubicBezTo>
                    <a:pt x="3774190" y="3924779"/>
                    <a:pt x="3765690" y="3922381"/>
                    <a:pt x="3761264" y="3926807"/>
                  </a:cubicBezTo>
                  <a:cubicBezTo>
                    <a:pt x="3729598" y="3958473"/>
                    <a:pt x="3785012" y="3934726"/>
                    <a:pt x="3737513" y="3950557"/>
                  </a:cubicBezTo>
                  <a:cubicBezTo>
                    <a:pt x="3719620" y="3962487"/>
                    <a:pt x="3717049" y="3965266"/>
                    <a:pt x="3695950" y="3974308"/>
                  </a:cubicBezTo>
                  <a:cubicBezTo>
                    <a:pt x="3684019" y="3979421"/>
                    <a:pt x="3666446" y="3983168"/>
                    <a:pt x="3654386" y="3986183"/>
                  </a:cubicBezTo>
                  <a:cubicBezTo>
                    <a:pt x="3624698" y="3984204"/>
                    <a:pt x="3594941" y="3983067"/>
                    <a:pt x="3565321" y="3980246"/>
                  </a:cubicBezTo>
                  <a:cubicBezTo>
                    <a:pt x="3497822" y="3973818"/>
                    <a:pt x="3554477" y="3977835"/>
                    <a:pt x="3511882" y="3968370"/>
                  </a:cubicBezTo>
                  <a:cubicBezTo>
                    <a:pt x="3500130" y="3965758"/>
                    <a:pt x="3488216" y="3963813"/>
                    <a:pt x="3476256" y="3962433"/>
                  </a:cubicBezTo>
                  <a:cubicBezTo>
                    <a:pt x="3436736" y="3957873"/>
                    <a:pt x="3397012" y="3955205"/>
                    <a:pt x="3357503" y="3950557"/>
                  </a:cubicBezTo>
                  <a:lnTo>
                    <a:pt x="3256563" y="3938682"/>
                  </a:lnTo>
                  <a:cubicBezTo>
                    <a:pt x="3204910" y="3921463"/>
                    <a:pt x="3261757" y="3939516"/>
                    <a:pt x="3143747" y="3914931"/>
                  </a:cubicBezTo>
                  <a:cubicBezTo>
                    <a:pt x="3127769" y="3911602"/>
                    <a:pt x="3112080" y="3907014"/>
                    <a:pt x="3096246" y="3903056"/>
                  </a:cubicBezTo>
                  <a:cubicBezTo>
                    <a:pt x="3056002" y="3876228"/>
                    <a:pt x="3105982" y="3905711"/>
                    <a:pt x="3030932" y="3885243"/>
                  </a:cubicBezTo>
                  <a:cubicBezTo>
                    <a:pt x="3024047" y="3883365"/>
                    <a:pt x="3019502" y="3876559"/>
                    <a:pt x="3013119" y="3873368"/>
                  </a:cubicBezTo>
                  <a:cubicBezTo>
                    <a:pt x="3003586" y="3868601"/>
                    <a:pt x="2993089" y="3865999"/>
                    <a:pt x="2983430" y="3861492"/>
                  </a:cubicBezTo>
                  <a:cubicBezTo>
                    <a:pt x="2902212" y="3823590"/>
                    <a:pt x="2949641" y="3840333"/>
                    <a:pt x="2906241" y="3825866"/>
                  </a:cubicBezTo>
                  <a:cubicBezTo>
                    <a:pt x="2894366" y="3815970"/>
                    <a:pt x="2883117" y="3805270"/>
                    <a:pt x="2870615" y="3796178"/>
                  </a:cubicBezTo>
                  <a:cubicBezTo>
                    <a:pt x="2861281" y="3789390"/>
                    <a:pt x="2849858" y="3785673"/>
                    <a:pt x="2840926" y="3778365"/>
                  </a:cubicBezTo>
                  <a:cubicBezTo>
                    <a:pt x="2786283" y="3733657"/>
                    <a:pt x="2828031" y="3748421"/>
                    <a:pt x="2781550" y="3736802"/>
                  </a:cubicBezTo>
                  <a:cubicBezTo>
                    <a:pt x="2748445" y="3720249"/>
                    <a:pt x="2726263" y="3708476"/>
                    <a:pt x="2686547" y="3695238"/>
                  </a:cubicBezTo>
                  <a:cubicBezTo>
                    <a:pt x="2674672" y="3691280"/>
                    <a:pt x="2662317" y="3688543"/>
                    <a:pt x="2650921" y="3683363"/>
                  </a:cubicBezTo>
                  <a:cubicBezTo>
                    <a:pt x="2640415" y="3678587"/>
                    <a:pt x="2631321" y="3671155"/>
                    <a:pt x="2621233" y="3665550"/>
                  </a:cubicBezTo>
                  <a:cubicBezTo>
                    <a:pt x="2613495" y="3661251"/>
                    <a:pt x="2605618" y="3657161"/>
                    <a:pt x="2597482" y="3653674"/>
                  </a:cubicBezTo>
                  <a:cubicBezTo>
                    <a:pt x="2581511" y="3646829"/>
                    <a:pt x="2567398" y="3645283"/>
                    <a:pt x="2549981" y="3641799"/>
                  </a:cubicBezTo>
                  <a:cubicBezTo>
                    <a:pt x="2513463" y="3623541"/>
                    <a:pt x="2533597" y="3634835"/>
                    <a:pt x="2490604" y="3606173"/>
                  </a:cubicBezTo>
                  <a:cubicBezTo>
                    <a:pt x="2484666" y="3602215"/>
                    <a:pt x="2479561" y="3596555"/>
                    <a:pt x="2472791" y="3594298"/>
                  </a:cubicBezTo>
                  <a:cubicBezTo>
                    <a:pt x="2431016" y="3580372"/>
                    <a:pt x="2482588" y="3598497"/>
                    <a:pt x="2431228" y="3576485"/>
                  </a:cubicBezTo>
                  <a:cubicBezTo>
                    <a:pt x="2425475" y="3574019"/>
                    <a:pt x="2419353" y="3572526"/>
                    <a:pt x="2413415" y="3570547"/>
                  </a:cubicBezTo>
                  <a:cubicBezTo>
                    <a:pt x="2389021" y="3546155"/>
                    <a:pt x="2406546" y="3561175"/>
                    <a:pt x="2354038" y="3534921"/>
                  </a:cubicBezTo>
                  <a:cubicBezTo>
                    <a:pt x="2346121" y="3530963"/>
                    <a:pt x="2336547" y="3529305"/>
                    <a:pt x="2330288" y="3523046"/>
                  </a:cubicBezTo>
                  <a:cubicBezTo>
                    <a:pt x="2326329" y="3519087"/>
                    <a:pt x="2322891" y="3514529"/>
                    <a:pt x="2318412" y="3511170"/>
                  </a:cubicBezTo>
                  <a:cubicBezTo>
                    <a:pt x="2306994" y="3502607"/>
                    <a:pt x="2296781" y="3490219"/>
                    <a:pt x="2282786" y="3487420"/>
                  </a:cubicBezTo>
                  <a:cubicBezTo>
                    <a:pt x="2235523" y="3477967"/>
                    <a:pt x="2263128" y="3482597"/>
                    <a:pt x="2199659" y="3475544"/>
                  </a:cubicBezTo>
                  <a:cubicBezTo>
                    <a:pt x="2193721" y="3473565"/>
                    <a:pt x="2187864" y="3471326"/>
                    <a:pt x="2181846" y="3469607"/>
                  </a:cubicBezTo>
                  <a:cubicBezTo>
                    <a:pt x="2172967" y="3467070"/>
                    <a:pt x="2149774" y="3462477"/>
                    <a:pt x="2140282" y="3457731"/>
                  </a:cubicBezTo>
                  <a:cubicBezTo>
                    <a:pt x="2133899" y="3454540"/>
                    <a:pt x="2129176" y="3448295"/>
                    <a:pt x="2122469" y="3445856"/>
                  </a:cubicBezTo>
                  <a:cubicBezTo>
                    <a:pt x="2107131" y="3440279"/>
                    <a:pt x="2074968" y="3433981"/>
                    <a:pt x="2074968" y="3433981"/>
                  </a:cubicBezTo>
                  <a:cubicBezTo>
                    <a:pt x="2029564" y="3388573"/>
                    <a:pt x="2111219" y="3467731"/>
                    <a:pt x="2039342" y="3410230"/>
                  </a:cubicBezTo>
                  <a:cubicBezTo>
                    <a:pt x="2026228" y="3399739"/>
                    <a:pt x="2017690" y="3383920"/>
                    <a:pt x="2003716" y="3374604"/>
                  </a:cubicBezTo>
                  <a:cubicBezTo>
                    <a:pt x="1962882" y="3347381"/>
                    <a:pt x="1981630" y="3355366"/>
                    <a:pt x="1950277" y="3344916"/>
                  </a:cubicBezTo>
                  <a:cubicBezTo>
                    <a:pt x="1934416" y="3329054"/>
                    <a:pt x="1939816" y="3331950"/>
                    <a:pt x="1914651" y="3321165"/>
                  </a:cubicBezTo>
                  <a:cubicBezTo>
                    <a:pt x="1897750" y="3313922"/>
                    <a:pt x="1893287" y="3317614"/>
                    <a:pt x="1879025" y="3303352"/>
                  </a:cubicBezTo>
                  <a:cubicBezTo>
                    <a:pt x="1872027" y="3296355"/>
                    <a:pt x="1868209" y="3286599"/>
                    <a:pt x="1861212" y="3279602"/>
                  </a:cubicBezTo>
                  <a:cubicBezTo>
                    <a:pt x="1854215" y="3272605"/>
                    <a:pt x="1844459" y="3268786"/>
                    <a:pt x="1837462" y="3261789"/>
                  </a:cubicBezTo>
                  <a:cubicBezTo>
                    <a:pt x="1826531" y="3250858"/>
                    <a:pt x="1818171" y="3237601"/>
                    <a:pt x="1807773" y="3226163"/>
                  </a:cubicBezTo>
                  <a:cubicBezTo>
                    <a:pt x="1807743" y="3226130"/>
                    <a:pt x="1757922" y="3176312"/>
                    <a:pt x="1754334" y="3172724"/>
                  </a:cubicBezTo>
                  <a:cubicBezTo>
                    <a:pt x="1750375" y="3168765"/>
                    <a:pt x="1745818" y="3165326"/>
                    <a:pt x="1742459" y="3160848"/>
                  </a:cubicBezTo>
                  <a:cubicBezTo>
                    <a:pt x="1736521" y="3152931"/>
                    <a:pt x="1731643" y="3144095"/>
                    <a:pt x="1724646" y="3137098"/>
                  </a:cubicBezTo>
                  <a:cubicBezTo>
                    <a:pt x="1719600" y="3132052"/>
                    <a:pt x="1712771" y="3129181"/>
                    <a:pt x="1706833" y="3125222"/>
                  </a:cubicBezTo>
                  <a:cubicBezTo>
                    <a:pt x="1696053" y="3092885"/>
                    <a:pt x="1691952" y="3073740"/>
                    <a:pt x="1653394" y="3048033"/>
                  </a:cubicBezTo>
                  <a:cubicBezTo>
                    <a:pt x="1647456" y="3044074"/>
                    <a:pt x="1640627" y="3041203"/>
                    <a:pt x="1635581" y="3036157"/>
                  </a:cubicBezTo>
                  <a:cubicBezTo>
                    <a:pt x="1628584" y="3029160"/>
                    <a:pt x="1623706" y="3020324"/>
                    <a:pt x="1617768" y="3012407"/>
                  </a:cubicBezTo>
                  <a:cubicBezTo>
                    <a:pt x="1602843" y="2967633"/>
                    <a:pt x="1622976" y="3022823"/>
                    <a:pt x="1599955" y="2976781"/>
                  </a:cubicBezTo>
                  <a:cubicBezTo>
                    <a:pt x="1584539" y="2945949"/>
                    <a:pt x="1605337" y="2970289"/>
                    <a:pt x="1582142" y="2947092"/>
                  </a:cubicBezTo>
                  <a:cubicBezTo>
                    <a:pt x="1580163" y="2941154"/>
                    <a:pt x="1578670" y="2935032"/>
                    <a:pt x="1576204" y="2929279"/>
                  </a:cubicBezTo>
                  <a:cubicBezTo>
                    <a:pt x="1572717" y="2921144"/>
                    <a:pt x="1566872" y="2914007"/>
                    <a:pt x="1564329" y="2905529"/>
                  </a:cubicBezTo>
                  <a:cubicBezTo>
                    <a:pt x="1560870" y="2893998"/>
                    <a:pt x="1560370" y="2881778"/>
                    <a:pt x="1558391" y="2869903"/>
                  </a:cubicBezTo>
                  <a:cubicBezTo>
                    <a:pt x="1560370" y="2863965"/>
                    <a:pt x="1558731" y="2854889"/>
                    <a:pt x="1564329" y="2852090"/>
                  </a:cubicBezTo>
                  <a:cubicBezTo>
                    <a:pt x="1618911" y="2824799"/>
                    <a:pt x="1598417" y="2868583"/>
                    <a:pt x="1611830" y="2828339"/>
                  </a:cubicBezTo>
                  <a:cubicBezTo>
                    <a:pt x="1605892" y="2824381"/>
                    <a:pt x="1598475" y="2822036"/>
                    <a:pt x="1594017" y="2816464"/>
                  </a:cubicBezTo>
                  <a:cubicBezTo>
                    <a:pt x="1575261" y="2793018"/>
                    <a:pt x="1595358" y="2797419"/>
                    <a:pt x="1611830" y="2792713"/>
                  </a:cubicBezTo>
                  <a:cubicBezTo>
                    <a:pt x="1617848" y="2790994"/>
                    <a:pt x="1623705" y="2788755"/>
                    <a:pt x="1629643" y="2786776"/>
                  </a:cubicBezTo>
                  <a:cubicBezTo>
                    <a:pt x="1648046" y="2731569"/>
                    <a:pt x="1636329" y="2773907"/>
                    <a:pt x="1629643" y="2650209"/>
                  </a:cubicBezTo>
                  <a:cubicBezTo>
                    <a:pt x="1623948" y="2544849"/>
                    <a:pt x="1634252" y="2580904"/>
                    <a:pt x="1617768" y="2531456"/>
                  </a:cubicBezTo>
                  <a:cubicBezTo>
                    <a:pt x="1610060" y="2477503"/>
                    <a:pt x="1616255" y="2503167"/>
                    <a:pt x="1599955" y="2454266"/>
                  </a:cubicBezTo>
                  <a:cubicBezTo>
                    <a:pt x="1595126" y="2439780"/>
                    <a:pt x="1593651" y="2430149"/>
                    <a:pt x="1582142" y="2418640"/>
                  </a:cubicBezTo>
                  <a:cubicBezTo>
                    <a:pt x="1537951" y="2374449"/>
                    <a:pt x="1574503" y="2424995"/>
                    <a:pt x="1546516" y="2383015"/>
                  </a:cubicBezTo>
                  <a:cubicBezTo>
                    <a:pt x="1548495" y="2377077"/>
                    <a:pt x="1552934" y="2371442"/>
                    <a:pt x="1552454" y="2365202"/>
                  </a:cubicBezTo>
                  <a:cubicBezTo>
                    <a:pt x="1550906" y="2345077"/>
                    <a:pt x="1549036" y="2324152"/>
                    <a:pt x="1540578" y="2305825"/>
                  </a:cubicBezTo>
                  <a:cubicBezTo>
                    <a:pt x="1536431" y="2296840"/>
                    <a:pt x="1524430" y="2294347"/>
                    <a:pt x="1516828" y="2288012"/>
                  </a:cubicBezTo>
                  <a:cubicBezTo>
                    <a:pt x="1512527" y="2284428"/>
                    <a:pt x="1509752" y="2279017"/>
                    <a:pt x="1504952" y="2276137"/>
                  </a:cubicBezTo>
                  <a:cubicBezTo>
                    <a:pt x="1499585" y="2272917"/>
                    <a:pt x="1492999" y="2272397"/>
                    <a:pt x="1487139" y="2270199"/>
                  </a:cubicBezTo>
                  <a:cubicBezTo>
                    <a:pt x="1477159" y="2266457"/>
                    <a:pt x="1467128" y="2262790"/>
                    <a:pt x="1457451" y="2258324"/>
                  </a:cubicBezTo>
                  <a:cubicBezTo>
                    <a:pt x="1381144" y="2223105"/>
                    <a:pt x="1439197" y="2244322"/>
                    <a:pt x="1374324" y="2222698"/>
                  </a:cubicBezTo>
                  <a:cubicBezTo>
                    <a:pt x="1370366" y="2218739"/>
                    <a:pt x="1366820" y="2214319"/>
                    <a:pt x="1362449" y="2210822"/>
                  </a:cubicBezTo>
                  <a:cubicBezTo>
                    <a:pt x="1345305" y="2197107"/>
                    <a:pt x="1345503" y="2203001"/>
                    <a:pt x="1332760" y="2187072"/>
                  </a:cubicBezTo>
                  <a:cubicBezTo>
                    <a:pt x="1299687" y="2145732"/>
                    <a:pt x="1345393" y="2193767"/>
                    <a:pt x="1303072" y="2151446"/>
                  </a:cubicBezTo>
                  <a:cubicBezTo>
                    <a:pt x="1299114" y="2141550"/>
                    <a:pt x="1297466" y="2130377"/>
                    <a:pt x="1291197" y="2121757"/>
                  </a:cubicBezTo>
                  <a:cubicBezTo>
                    <a:pt x="1281319" y="2108175"/>
                    <a:pt x="1264887" y="2100104"/>
                    <a:pt x="1255571" y="2086131"/>
                  </a:cubicBezTo>
                  <a:cubicBezTo>
                    <a:pt x="1251612" y="2080193"/>
                    <a:pt x="1248339" y="2073736"/>
                    <a:pt x="1243695" y="2068318"/>
                  </a:cubicBezTo>
                  <a:cubicBezTo>
                    <a:pt x="1200500" y="2017924"/>
                    <a:pt x="1235334" y="2067650"/>
                    <a:pt x="1208069" y="2026755"/>
                  </a:cubicBezTo>
                  <a:cubicBezTo>
                    <a:pt x="1196822" y="1993009"/>
                    <a:pt x="1206558" y="2013368"/>
                    <a:pt x="1166506" y="1973316"/>
                  </a:cubicBezTo>
                  <a:cubicBezTo>
                    <a:pt x="1065216" y="1872026"/>
                    <a:pt x="1184160" y="1993593"/>
                    <a:pt x="1107129" y="1908002"/>
                  </a:cubicBezTo>
                  <a:cubicBezTo>
                    <a:pt x="1097767" y="1897599"/>
                    <a:pt x="1087337" y="1888209"/>
                    <a:pt x="1077441" y="1878313"/>
                  </a:cubicBezTo>
                  <a:lnTo>
                    <a:pt x="1065565" y="1866438"/>
                  </a:lnTo>
                  <a:cubicBezTo>
                    <a:pt x="1057648" y="1850604"/>
                    <a:pt x="1047413" y="1835731"/>
                    <a:pt x="1041815" y="1818937"/>
                  </a:cubicBezTo>
                  <a:cubicBezTo>
                    <a:pt x="1039836" y="1812999"/>
                    <a:pt x="1039097" y="1806491"/>
                    <a:pt x="1035877" y="1801124"/>
                  </a:cubicBezTo>
                  <a:cubicBezTo>
                    <a:pt x="1032997" y="1796324"/>
                    <a:pt x="1027107" y="1793906"/>
                    <a:pt x="1024002" y="1789248"/>
                  </a:cubicBezTo>
                  <a:cubicBezTo>
                    <a:pt x="999281" y="1752168"/>
                    <a:pt x="1022028" y="1779363"/>
                    <a:pt x="1006189" y="1747685"/>
                  </a:cubicBezTo>
                  <a:cubicBezTo>
                    <a:pt x="1002998" y="1741302"/>
                    <a:pt x="998272" y="1735810"/>
                    <a:pt x="994313" y="1729872"/>
                  </a:cubicBezTo>
                  <a:cubicBezTo>
                    <a:pt x="992334" y="1723934"/>
                    <a:pt x="992339" y="1716903"/>
                    <a:pt x="988376" y="1712059"/>
                  </a:cubicBezTo>
                  <a:cubicBezTo>
                    <a:pt x="974197" y="1694728"/>
                    <a:pt x="953297" y="1683188"/>
                    <a:pt x="940875" y="1664557"/>
                  </a:cubicBezTo>
                  <a:lnTo>
                    <a:pt x="928999" y="1646744"/>
                  </a:lnTo>
                  <a:cubicBezTo>
                    <a:pt x="927020" y="1640806"/>
                    <a:pt x="926167" y="1634365"/>
                    <a:pt x="923062" y="1628931"/>
                  </a:cubicBezTo>
                  <a:cubicBezTo>
                    <a:pt x="913653" y="1612466"/>
                    <a:pt x="905591" y="1605523"/>
                    <a:pt x="893373" y="1593305"/>
                  </a:cubicBezTo>
                  <a:cubicBezTo>
                    <a:pt x="891394" y="1587367"/>
                    <a:pt x="891074" y="1580585"/>
                    <a:pt x="887436" y="1575492"/>
                  </a:cubicBezTo>
                  <a:cubicBezTo>
                    <a:pt x="852214" y="1526181"/>
                    <a:pt x="871164" y="1574179"/>
                    <a:pt x="857747" y="1533929"/>
                  </a:cubicBezTo>
                  <a:cubicBezTo>
                    <a:pt x="894309" y="1479088"/>
                    <a:pt x="847648" y="1546555"/>
                    <a:pt x="881498" y="1504240"/>
                  </a:cubicBezTo>
                  <a:cubicBezTo>
                    <a:pt x="885956" y="1498668"/>
                    <a:pt x="889415" y="1492365"/>
                    <a:pt x="893373" y="1486427"/>
                  </a:cubicBezTo>
                  <a:cubicBezTo>
                    <a:pt x="877450" y="1462543"/>
                    <a:pt x="860268" y="1434248"/>
                    <a:pt x="833997" y="1421113"/>
                  </a:cubicBezTo>
                  <a:lnTo>
                    <a:pt x="810246" y="1409238"/>
                  </a:lnTo>
                  <a:cubicBezTo>
                    <a:pt x="806288" y="1403300"/>
                    <a:pt x="799430" y="1398482"/>
                    <a:pt x="798371" y="1391425"/>
                  </a:cubicBezTo>
                  <a:cubicBezTo>
                    <a:pt x="793371" y="1358093"/>
                    <a:pt x="797690" y="1323777"/>
                    <a:pt x="792433" y="1290485"/>
                  </a:cubicBezTo>
                  <a:cubicBezTo>
                    <a:pt x="791560" y="1284955"/>
                    <a:pt x="785704" y="1280814"/>
                    <a:pt x="780558" y="1278609"/>
                  </a:cubicBezTo>
                  <a:cubicBezTo>
                    <a:pt x="771282" y="1274633"/>
                    <a:pt x="760765" y="1274651"/>
                    <a:pt x="750869" y="1272672"/>
                  </a:cubicBezTo>
                  <a:cubicBezTo>
                    <a:pt x="732784" y="1245543"/>
                    <a:pt x="744040" y="1259905"/>
                    <a:pt x="715243" y="1231108"/>
                  </a:cubicBezTo>
                  <a:lnTo>
                    <a:pt x="697430" y="1213295"/>
                  </a:lnTo>
                  <a:cubicBezTo>
                    <a:pt x="683188" y="1170566"/>
                    <a:pt x="700475" y="1223947"/>
                    <a:pt x="685555" y="1171731"/>
                  </a:cubicBezTo>
                  <a:cubicBezTo>
                    <a:pt x="683835" y="1165713"/>
                    <a:pt x="684710" y="1157556"/>
                    <a:pt x="679617" y="1153918"/>
                  </a:cubicBezTo>
                  <a:cubicBezTo>
                    <a:pt x="669431" y="1146642"/>
                    <a:pt x="643991" y="1142043"/>
                    <a:pt x="643991" y="1142043"/>
                  </a:cubicBezTo>
                  <a:cubicBezTo>
                    <a:pt x="636074" y="1136105"/>
                    <a:pt x="628833" y="1129140"/>
                    <a:pt x="620241" y="1124230"/>
                  </a:cubicBezTo>
                  <a:cubicBezTo>
                    <a:pt x="614807" y="1121125"/>
                    <a:pt x="606854" y="1122718"/>
                    <a:pt x="602428" y="1118292"/>
                  </a:cubicBezTo>
                  <a:cubicBezTo>
                    <a:pt x="559212" y="1075078"/>
                    <a:pt x="615048" y="1109945"/>
                    <a:pt x="578677" y="1082666"/>
                  </a:cubicBezTo>
                  <a:cubicBezTo>
                    <a:pt x="567259" y="1074103"/>
                    <a:pt x="543051" y="1058916"/>
                    <a:pt x="543051" y="1058916"/>
                  </a:cubicBezTo>
                  <a:cubicBezTo>
                    <a:pt x="539093" y="1039124"/>
                    <a:pt x="537559" y="1018687"/>
                    <a:pt x="531176" y="999539"/>
                  </a:cubicBezTo>
                  <a:cubicBezTo>
                    <a:pt x="529197" y="993601"/>
                    <a:pt x="528710" y="986934"/>
                    <a:pt x="525238" y="981726"/>
                  </a:cubicBezTo>
                  <a:cubicBezTo>
                    <a:pt x="520580" y="974739"/>
                    <a:pt x="514716" y="968079"/>
                    <a:pt x="507425" y="963913"/>
                  </a:cubicBezTo>
                  <a:cubicBezTo>
                    <a:pt x="500340" y="959864"/>
                    <a:pt x="491592" y="959955"/>
                    <a:pt x="483675" y="957976"/>
                  </a:cubicBezTo>
                  <a:cubicBezTo>
                    <a:pt x="477737" y="954017"/>
                    <a:pt x="470320" y="951673"/>
                    <a:pt x="465862" y="946100"/>
                  </a:cubicBezTo>
                  <a:cubicBezTo>
                    <a:pt x="461952" y="941213"/>
                    <a:pt x="460876" y="934473"/>
                    <a:pt x="459924" y="928287"/>
                  </a:cubicBezTo>
                  <a:cubicBezTo>
                    <a:pt x="456899" y="908628"/>
                    <a:pt x="456615" y="888627"/>
                    <a:pt x="453986" y="868911"/>
                  </a:cubicBezTo>
                  <a:cubicBezTo>
                    <a:pt x="453136" y="862534"/>
                    <a:pt x="447325" y="830533"/>
                    <a:pt x="442111" y="821409"/>
                  </a:cubicBezTo>
                  <a:cubicBezTo>
                    <a:pt x="417746" y="778771"/>
                    <a:pt x="428955" y="817405"/>
                    <a:pt x="406485" y="767970"/>
                  </a:cubicBezTo>
                  <a:cubicBezTo>
                    <a:pt x="383743" y="717938"/>
                    <a:pt x="407530" y="745263"/>
                    <a:pt x="382734" y="720469"/>
                  </a:cubicBezTo>
                  <a:cubicBezTo>
                    <a:pt x="380755" y="714531"/>
                    <a:pt x="378155" y="708766"/>
                    <a:pt x="376797" y="702656"/>
                  </a:cubicBezTo>
                  <a:cubicBezTo>
                    <a:pt x="374185" y="690904"/>
                    <a:pt x="375490" y="678143"/>
                    <a:pt x="370859" y="667030"/>
                  </a:cubicBezTo>
                  <a:cubicBezTo>
                    <a:pt x="365369" y="653855"/>
                    <a:pt x="347108" y="631404"/>
                    <a:pt x="347108" y="631404"/>
                  </a:cubicBezTo>
                  <a:cubicBezTo>
                    <a:pt x="345129" y="625466"/>
                    <a:pt x="343636" y="619344"/>
                    <a:pt x="341171" y="613591"/>
                  </a:cubicBezTo>
                  <a:cubicBezTo>
                    <a:pt x="337684" y="605455"/>
                    <a:pt x="331150" y="598495"/>
                    <a:pt x="329295" y="589840"/>
                  </a:cubicBezTo>
                  <a:cubicBezTo>
                    <a:pt x="325127" y="570391"/>
                    <a:pt x="326171" y="550155"/>
                    <a:pt x="323358" y="530464"/>
                  </a:cubicBezTo>
                  <a:cubicBezTo>
                    <a:pt x="322204" y="522385"/>
                    <a:pt x="319021" y="514715"/>
                    <a:pt x="317420" y="506713"/>
                  </a:cubicBezTo>
                  <a:cubicBezTo>
                    <a:pt x="315059" y="494908"/>
                    <a:pt x="314005" y="482859"/>
                    <a:pt x="311482" y="471087"/>
                  </a:cubicBezTo>
                  <a:cubicBezTo>
                    <a:pt x="296416" y="400780"/>
                    <a:pt x="307472" y="445895"/>
                    <a:pt x="287732" y="399835"/>
                  </a:cubicBezTo>
                  <a:cubicBezTo>
                    <a:pt x="285267" y="394082"/>
                    <a:pt x="286801" y="385777"/>
                    <a:pt x="281794" y="382022"/>
                  </a:cubicBezTo>
                  <a:cubicBezTo>
                    <a:pt x="269735" y="372978"/>
                    <a:pt x="253712" y="370950"/>
                    <a:pt x="240230" y="364209"/>
                  </a:cubicBezTo>
                  <a:cubicBezTo>
                    <a:pt x="225958" y="357073"/>
                    <a:pt x="211944" y="349310"/>
                    <a:pt x="198667" y="340459"/>
                  </a:cubicBezTo>
                  <a:cubicBezTo>
                    <a:pt x="194009" y="337354"/>
                    <a:pt x="191163" y="332080"/>
                    <a:pt x="186791" y="328583"/>
                  </a:cubicBezTo>
                  <a:cubicBezTo>
                    <a:pt x="181219" y="324125"/>
                    <a:pt x="174916" y="320666"/>
                    <a:pt x="168978" y="316708"/>
                  </a:cubicBezTo>
                  <a:cubicBezTo>
                    <a:pt x="163040" y="308791"/>
                    <a:pt x="158163" y="299955"/>
                    <a:pt x="151165" y="292957"/>
                  </a:cubicBezTo>
                  <a:cubicBezTo>
                    <a:pt x="146119" y="287911"/>
                    <a:pt x="138398" y="286128"/>
                    <a:pt x="133352" y="281082"/>
                  </a:cubicBezTo>
                  <a:cubicBezTo>
                    <a:pt x="128306" y="276036"/>
                    <a:pt x="126045" y="268751"/>
                    <a:pt x="121477" y="263269"/>
                  </a:cubicBezTo>
                  <a:cubicBezTo>
                    <a:pt x="116101" y="256818"/>
                    <a:pt x="109602" y="251394"/>
                    <a:pt x="103664" y="245456"/>
                  </a:cubicBezTo>
                  <a:cubicBezTo>
                    <a:pt x="101685" y="239518"/>
                    <a:pt x="102152" y="232069"/>
                    <a:pt x="97726" y="227643"/>
                  </a:cubicBezTo>
                  <a:cubicBezTo>
                    <a:pt x="93300" y="223217"/>
                    <a:pt x="85511" y="224504"/>
                    <a:pt x="79913" y="221705"/>
                  </a:cubicBezTo>
                  <a:cubicBezTo>
                    <a:pt x="73531" y="218514"/>
                    <a:pt x="68038" y="213788"/>
                    <a:pt x="62101" y="209830"/>
                  </a:cubicBezTo>
                  <a:cubicBezTo>
                    <a:pt x="47176" y="165056"/>
                    <a:pt x="67309" y="220246"/>
                    <a:pt x="44288" y="174204"/>
                  </a:cubicBezTo>
                  <a:cubicBezTo>
                    <a:pt x="41489" y="168606"/>
                    <a:pt x="42776" y="160817"/>
                    <a:pt x="38350" y="156391"/>
                  </a:cubicBezTo>
                  <a:cubicBezTo>
                    <a:pt x="33924" y="151965"/>
                    <a:pt x="26475" y="152432"/>
                    <a:pt x="20537" y="150453"/>
                  </a:cubicBezTo>
                  <a:cubicBezTo>
                    <a:pt x="16579" y="144515"/>
                    <a:pt x="11853" y="139023"/>
                    <a:pt x="8662" y="132640"/>
                  </a:cubicBezTo>
                  <a:cubicBezTo>
                    <a:pt x="-8236" y="98843"/>
                    <a:pt x="3979" y="34959"/>
                    <a:pt x="8662" y="13887"/>
                  </a:cubicBezTo>
                  <a:cubicBezTo>
                    <a:pt x="10020" y="7777"/>
                    <a:pt x="20338" y="9177"/>
                    <a:pt x="26475" y="7950"/>
                  </a:cubicBezTo>
                  <a:cubicBezTo>
                    <a:pt x="40198" y="5205"/>
                    <a:pt x="54184" y="3991"/>
                    <a:pt x="68038" y="2012"/>
                  </a:cubicBezTo>
                  <a:cubicBezTo>
                    <a:pt x="87728" y="-4552"/>
                    <a:pt x="58142" y="6960"/>
                    <a:pt x="56163" y="7950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22" name="21 Forma libre"/>
            <p:cNvSpPr/>
            <p:nvPr/>
          </p:nvSpPr>
          <p:spPr>
            <a:xfrm>
              <a:off x="1660793" y="1518530"/>
              <a:ext cx="1253679" cy="2561005"/>
            </a:xfrm>
            <a:custGeom>
              <a:avLst/>
              <a:gdLst>
                <a:gd name="connsiteX0" fmla="*/ 508919 w 1253679"/>
                <a:gd name="connsiteY0" fmla="*/ 28963 h 2416989"/>
                <a:gd name="connsiteX1" fmla="*/ 508919 w 1253679"/>
                <a:gd name="connsiteY1" fmla="*/ 28963 h 2416989"/>
                <a:gd name="connsiteX2" fmla="*/ 492369 w 1253679"/>
                <a:gd name="connsiteY2" fmla="*/ 62064 h 2416989"/>
                <a:gd name="connsiteX3" fmla="*/ 479956 w 1253679"/>
                <a:gd name="connsiteY3" fmla="*/ 70339 h 2416989"/>
                <a:gd name="connsiteX4" fmla="*/ 475819 w 1253679"/>
                <a:gd name="connsiteY4" fmla="*/ 82751 h 2416989"/>
                <a:gd name="connsiteX5" fmla="*/ 455131 w 1253679"/>
                <a:gd name="connsiteY5" fmla="*/ 95164 h 2416989"/>
                <a:gd name="connsiteX6" fmla="*/ 446856 w 1253679"/>
                <a:gd name="connsiteY6" fmla="*/ 107577 h 2416989"/>
                <a:gd name="connsiteX7" fmla="*/ 426168 w 1253679"/>
                <a:gd name="connsiteY7" fmla="*/ 124127 h 2416989"/>
                <a:gd name="connsiteX8" fmla="*/ 417893 w 1253679"/>
                <a:gd name="connsiteY8" fmla="*/ 136540 h 2416989"/>
                <a:gd name="connsiteX9" fmla="*/ 376517 w 1253679"/>
                <a:gd name="connsiteY9" fmla="*/ 165503 h 2416989"/>
                <a:gd name="connsiteX10" fmla="*/ 364104 w 1253679"/>
                <a:gd name="connsiteY10" fmla="*/ 190328 h 2416989"/>
                <a:gd name="connsiteX11" fmla="*/ 368242 w 1253679"/>
                <a:gd name="connsiteY11" fmla="*/ 227566 h 2416989"/>
                <a:gd name="connsiteX12" fmla="*/ 372380 w 1253679"/>
                <a:gd name="connsiteY12" fmla="*/ 256529 h 2416989"/>
                <a:gd name="connsiteX13" fmla="*/ 364104 w 1253679"/>
                <a:gd name="connsiteY13" fmla="*/ 430306 h 2416989"/>
                <a:gd name="connsiteX14" fmla="*/ 359967 w 1253679"/>
                <a:gd name="connsiteY14" fmla="*/ 442719 h 2416989"/>
                <a:gd name="connsiteX15" fmla="*/ 372380 w 1253679"/>
                <a:gd name="connsiteY15" fmla="*/ 471682 h 2416989"/>
                <a:gd name="connsiteX16" fmla="*/ 384792 w 1253679"/>
                <a:gd name="connsiteY16" fmla="*/ 475819 h 2416989"/>
                <a:gd name="connsiteX17" fmla="*/ 384792 w 1253679"/>
                <a:gd name="connsiteY17" fmla="*/ 558570 h 2416989"/>
                <a:gd name="connsiteX18" fmla="*/ 388930 w 1253679"/>
                <a:gd name="connsiteY18" fmla="*/ 649597 h 2416989"/>
                <a:gd name="connsiteX19" fmla="*/ 405480 w 1253679"/>
                <a:gd name="connsiteY19" fmla="*/ 678560 h 2416989"/>
                <a:gd name="connsiteX20" fmla="*/ 413755 w 1253679"/>
                <a:gd name="connsiteY20" fmla="*/ 715798 h 2416989"/>
                <a:gd name="connsiteX21" fmla="*/ 417893 w 1253679"/>
                <a:gd name="connsiteY21" fmla="*/ 744761 h 2416989"/>
                <a:gd name="connsiteX22" fmla="*/ 442718 w 1253679"/>
                <a:gd name="connsiteY22" fmla="*/ 761311 h 2416989"/>
                <a:gd name="connsiteX23" fmla="*/ 479956 w 1253679"/>
                <a:gd name="connsiteY23" fmla="*/ 806824 h 2416989"/>
                <a:gd name="connsiteX24" fmla="*/ 500644 w 1253679"/>
                <a:gd name="connsiteY24" fmla="*/ 844062 h 2416989"/>
                <a:gd name="connsiteX25" fmla="*/ 508919 w 1253679"/>
                <a:gd name="connsiteY25" fmla="*/ 860612 h 2416989"/>
                <a:gd name="connsiteX26" fmla="*/ 533744 w 1253679"/>
                <a:gd name="connsiteY26" fmla="*/ 889575 h 2416989"/>
                <a:gd name="connsiteX27" fmla="*/ 550295 w 1253679"/>
                <a:gd name="connsiteY27" fmla="*/ 910263 h 2416989"/>
                <a:gd name="connsiteX28" fmla="*/ 554432 w 1253679"/>
                <a:gd name="connsiteY28" fmla="*/ 922675 h 2416989"/>
                <a:gd name="connsiteX29" fmla="*/ 562707 w 1253679"/>
                <a:gd name="connsiteY29" fmla="*/ 930951 h 2416989"/>
                <a:gd name="connsiteX30" fmla="*/ 570982 w 1253679"/>
                <a:gd name="connsiteY30" fmla="*/ 959913 h 2416989"/>
                <a:gd name="connsiteX31" fmla="*/ 579257 w 1253679"/>
                <a:gd name="connsiteY31" fmla="*/ 988876 h 2416989"/>
                <a:gd name="connsiteX32" fmla="*/ 595808 w 1253679"/>
                <a:gd name="connsiteY32" fmla="*/ 997151 h 2416989"/>
                <a:gd name="connsiteX33" fmla="*/ 608220 w 1253679"/>
                <a:gd name="connsiteY33" fmla="*/ 1005427 h 2416989"/>
                <a:gd name="connsiteX34" fmla="*/ 637183 w 1253679"/>
                <a:gd name="connsiteY34" fmla="*/ 1042665 h 2416989"/>
                <a:gd name="connsiteX35" fmla="*/ 649596 w 1253679"/>
                <a:gd name="connsiteY35" fmla="*/ 1055077 h 2416989"/>
                <a:gd name="connsiteX36" fmla="*/ 653733 w 1253679"/>
                <a:gd name="connsiteY36" fmla="*/ 1071627 h 2416989"/>
                <a:gd name="connsiteX37" fmla="*/ 662009 w 1253679"/>
                <a:gd name="connsiteY37" fmla="*/ 1113003 h 2416989"/>
                <a:gd name="connsiteX38" fmla="*/ 674421 w 1253679"/>
                <a:gd name="connsiteY38" fmla="*/ 1137828 h 2416989"/>
                <a:gd name="connsiteX39" fmla="*/ 678559 w 1253679"/>
                <a:gd name="connsiteY39" fmla="*/ 1150241 h 2416989"/>
                <a:gd name="connsiteX40" fmla="*/ 682696 w 1253679"/>
                <a:gd name="connsiteY40" fmla="*/ 1224717 h 2416989"/>
                <a:gd name="connsiteX41" fmla="*/ 686834 w 1253679"/>
                <a:gd name="connsiteY41" fmla="*/ 1237130 h 2416989"/>
                <a:gd name="connsiteX42" fmla="*/ 699247 w 1253679"/>
                <a:gd name="connsiteY42" fmla="*/ 1241267 h 2416989"/>
                <a:gd name="connsiteX43" fmla="*/ 707522 w 1253679"/>
                <a:gd name="connsiteY43" fmla="*/ 1270230 h 2416989"/>
                <a:gd name="connsiteX44" fmla="*/ 724072 w 1253679"/>
                <a:gd name="connsiteY44" fmla="*/ 1307468 h 2416989"/>
                <a:gd name="connsiteX45" fmla="*/ 736485 w 1253679"/>
                <a:gd name="connsiteY45" fmla="*/ 1315743 h 2416989"/>
                <a:gd name="connsiteX46" fmla="*/ 740622 w 1253679"/>
                <a:gd name="connsiteY46" fmla="*/ 1328156 h 2416989"/>
                <a:gd name="connsiteX47" fmla="*/ 748897 w 1253679"/>
                <a:gd name="connsiteY47" fmla="*/ 1340569 h 2416989"/>
                <a:gd name="connsiteX48" fmla="*/ 765447 w 1253679"/>
                <a:gd name="connsiteY48" fmla="*/ 1377807 h 2416989"/>
                <a:gd name="connsiteX49" fmla="*/ 773723 w 1253679"/>
                <a:gd name="connsiteY49" fmla="*/ 1386082 h 2416989"/>
                <a:gd name="connsiteX50" fmla="*/ 781998 w 1253679"/>
                <a:gd name="connsiteY50" fmla="*/ 1410907 h 2416989"/>
                <a:gd name="connsiteX51" fmla="*/ 794410 w 1253679"/>
                <a:gd name="connsiteY51" fmla="*/ 1435732 h 2416989"/>
                <a:gd name="connsiteX52" fmla="*/ 802685 w 1253679"/>
                <a:gd name="connsiteY52" fmla="*/ 1444008 h 2416989"/>
                <a:gd name="connsiteX53" fmla="*/ 815098 w 1253679"/>
                <a:gd name="connsiteY53" fmla="*/ 1481246 h 2416989"/>
                <a:gd name="connsiteX54" fmla="*/ 819236 w 1253679"/>
                <a:gd name="connsiteY54" fmla="*/ 1493658 h 2416989"/>
                <a:gd name="connsiteX55" fmla="*/ 835786 w 1253679"/>
                <a:gd name="connsiteY55" fmla="*/ 1530896 h 2416989"/>
                <a:gd name="connsiteX56" fmla="*/ 852336 w 1253679"/>
                <a:gd name="connsiteY56" fmla="*/ 1526759 h 2416989"/>
                <a:gd name="connsiteX57" fmla="*/ 848199 w 1253679"/>
                <a:gd name="connsiteY57" fmla="*/ 1506071 h 2416989"/>
                <a:gd name="connsiteX58" fmla="*/ 856474 w 1253679"/>
                <a:gd name="connsiteY58" fmla="*/ 1518484 h 2416989"/>
                <a:gd name="connsiteX59" fmla="*/ 860611 w 1253679"/>
                <a:gd name="connsiteY59" fmla="*/ 1530896 h 2416989"/>
                <a:gd name="connsiteX60" fmla="*/ 885437 w 1253679"/>
                <a:gd name="connsiteY60" fmla="*/ 1563997 h 2416989"/>
                <a:gd name="connsiteX61" fmla="*/ 889574 w 1253679"/>
                <a:gd name="connsiteY61" fmla="*/ 1576409 h 2416989"/>
                <a:gd name="connsiteX62" fmla="*/ 897849 w 1253679"/>
                <a:gd name="connsiteY62" fmla="*/ 1609510 h 2416989"/>
                <a:gd name="connsiteX63" fmla="*/ 906124 w 1253679"/>
                <a:gd name="connsiteY63" fmla="*/ 1708811 h 2416989"/>
                <a:gd name="connsiteX64" fmla="*/ 910262 w 1253679"/>
                <a:gd name="connsiteY64" fmla="*/ 1721224 h 2416989"/>
                <a:gd name="connsiteX65" fmla="*/ 926812 w 1253679"/>
                <a:gd name="connsiteY65" fmla="*/ 1746049 h 2416989"/>
                <a:gd name="connsiteX66" fmla="*/ 935087 w 1253679"/>
                <a:gd name="connsiteY66" fmla="*/ 1758462 h 2416989"/>
                <a:gd name="connsiteX67" fmla="*/ 943362 w 1253679"/>
                <a:gd name="connsiteY67" fmla="*/ 1770875 h 2416989"/>
                <a:gd name="connsiteX68" fmla="*/ 951638 w 1253679"/>
                <a:gd name="connsiteY68" fmla="*/ 1783287 h 2416989"/>
                <a:gd name="connsiteX69" fmla="*/ 959913 w 1253679"/>
                <a:gd name="connsiteY69" fmla="*/ 1820525 h 2416989"/>
                <a:gd name="connsiteX70" fmla="*/ 980600 w 1253679"/>
                <a:gd name="connsiteY70" fmla="*/ 1845351 h 2416989"/>
                <a:gd name="connsiteX71" fmla="*/ 984738 w 1253679"/>
                <a:gd name="connsiteY71" fmla="*/ 1882589 h 2416989"/>
                <a:gd name="connsiteX72" fmla="*/ 993013 w 1253679"/>
                <a:gd name="connsiteY72" fmla="*/ 1895001 h 2416989"/>
                <a:gd name="connsiteX73" fmla="*/ 997151 w 1253679"/>
                <a:gd name="connsiteY73" fmla="*/ 1919827 h 2416989"/>
                <a:gd name="connsiteX74" fmla="*/ 1001288 w 1253679"/>
                <a:gd name="connsiteY74" fmla="*/ 1940514 h 2416989"/>
                <a:gd name="connsiteX75" fmla="*/ 1005426 w 1253679"/>
                <a:gd name="connsiteY75" fmla="*/ 2035678 h 2416989"/>
                <a:gd name="connsiteX76" fmla="*/ 1013701 w 1253679"/>
                <a:gd name="connsiteY76" fmla="*/ 2048091 h 2416989"/>
                <a:gd name="connsiteX77" fmla="*/ 1026114 w 1253679"/>
                <a:gd name="connsiteY77" fmla="*/ 2052228 h 2416989"/>
                <a:gd name="connsiteX78" fmla="*/ 1034389 w 1253679"/>
                <a:gd name="connsiteY78" fmla="*/ 2068779 h 2416989"/>
                <a:gd name="connsiteX79" fmla="*/ 1042664 w 1253679"/>
                <a:gd name="connsiteY79" fmla="*/ 2097742 h 2416989"/>
                <a:gd name="connsiteX80" fmla="*/ 1055076 w 1253679"/>
                <a:gd name="connsiteY80" fmla="*/ 2114292 h 2416989"/>
                <a:gd name="connsiteX81" fmla="*/ 1063352 w 1253679"/>
                <a:gd name="connsiteY81" fmla="*/ 2122567 h 2416989"/>
                <a:gd name="connsiteX82" fmla="*/ 1075764 w 1253679"/>
                <a:gd name="connsiteY82" fmla="*/ 2126704 h 2416989"/>
                <a:gd name="connsiteX83" fmla="*/ 1100590 w 1253679"/>
                <a:gd name="connsiteY83" fmla="*/ 2122567 h 2416989"/>
                <a:gd name="connsiteX84" fmla="*/ 1104727 w 1253679"/>
                <a:gd name="connsiteY84" fmla="*/ 2106017 h 2416989"/>
                <a:gd name="connsiteX85" fmla="*/ 1117140 w 1253679"/>
                <a:gd name="connsiteY85" fmla="*/ 2097742 h 2416989"/>
                <a:gd name="connsiteX86" fmla="*/ 1125415 w 1253679"/>
                <a:gd name="connsiteY86" fmla="*/ 2110154 h 2416989"/>
                <a:gd name="connsiteX87" fmla="*/ 1137828 w 1253679"/>
                <a:gd name="connsiteY87" fmla="*/ 2118429 h 2416989"/>
                <a:gd name="connsiteX88" fmla="*/ 1141965 w 1253679"/>
                <a:gd name="connsiteY88" fmla="*/ 2130842 h 2416989"/>
                <a:gd name="connsiteX89" fmla="*/ 1154378 w 1253679"/>
                <a:gd name="connsiteY89" fmla="*/ 2134980 h 2416989"/>
                <a:gd name="connsiteX90" fmla="*/ 1179203 w 1253679"/>
                <a:gd name="connsiteY90" fmla="*/ 2147392 h 2416989"/>
                <a:gd name="connsiteX91" fmla="*/ 1195753 w 1253679"/>
                <a:gd name="connsiteY91" fmla="*/ 2168080 h 2416989"/>
                <a:gd name="connsiteX92" fmla="*/ 1199891 w 1253679"/>
                <a:gd name="connsiteY92" fmla="*/ 2180493 h 2416989"/>
                <a:gd name="connsiteX93" fmla="*/ 1208166 w 1253679"/>
                <a:gd name="connsiteY93" fmla="*/ 2192905 h 2416989"/>
                <a:gd name="connsiteX94" fmla="*/ 1212304 w 1253679"/>
                <a:gd name="connsiteY94" fmla="*/ 2246694 h 2416989"/>
                <a:gd name="connsiteX95" fmla="*/ 1216441 w 1253679"/>
                <a:gd name="connsiteY95" fmla="*/ 2259106 h 2416989"/>
                <a:gd name="connsiteX96" fmla="*/ 1228854 w 1253679"/>
                <a:gd name="connsiteY96" fmla="*/ 2267381 h 2416989"/>
                <a:gd name="connsiteX97" fmla="*/ 1245404 w 1253679"/>
                <a:gd name="connsiteY97" fmla="*/ 2292207 h 2416989"/>
                <a:gd name="connsiteX98" fmla="*/ 1253679 w 1253679"/>
                <a:gd name="connsiteY98" fmla="*/ 2304619 h 2416989"/>
                <a:gd name="connsiteX99" fmla="*/ 1245404 w 1253679"/>
                <a:gd name="connsiteY99" fmla="*/ 2362545 h 2416989"/>
                <a:gd name="connsiteX100" fmla="*/ 1241266 w 1253679"/>
                <a:gd name="connsiteY100" fmla="*/ 2383233 h 2416989"/>
                <a:gd name="connsiteX101" fmla="*/ 1232991 w 1253679"/>
                <a:gd name="connsiteY101" fmla="*/ 2395646 h 2416989"/>
                <a:gd name="connsiteX102" fmla="*/ 1195753 w 1253679"/>
                <a:gd name="connsiteY102" fmla="*/ 2399783 h 2416989"/>
                <a:gd name="connsiteX103" fmla="*/ 1179203 w 1253679"/>
                <a:gd name="connsiteY103" fmla="*/ 2403921 h 2416989"/>
                <a:gd name="connsiteX104" fmla="*/ 1175066 w 1253679"/>
                <a:gd name="connsiteY104" fmla="*/ 2416333 h 2416989"/>
                <a:gd name="connsiteX105" fmla="*/ 1133690 w 1253679"/>
                <a:gd name="connsiteY105" fmla="*/ 2412196 h 2416989"/>
                <a:gd name="connsiteX106" fmla="*/ 1117140 w 1253679"/>
                <a:gd name="connsiteY106" fmla="*/ 2362545 h 2416989"/>
                <a:gd name="connsiteX107" fmla="*/ 1113002 w 1253679"/>
                <a:gd name="connsiteY107" fmla="*/ 2350132 h 2416989"/>
                <a:gd name="connsiteX108" fmla="*/ 1104727 w 1253679"/>
                <a:gd name="connsiteY108" fmla="*/ 2337720 h 2416989"/>
                <a:gd name="connsiteX109" fmla="*/ 1096452 w 1253679"/>
                <a:gd name="connsiteY109" fmla="*/ 2312894 h 2416989"/>
                <a:gd name="connsiteX110" fmla="*/ 1088177 w 1253679"/>
                <a:gd name="connsiteY110" fmla="*/ 2300482 h 2416989"/>
                <a:gd name="connsiteX111" fmla="*/ 1050939 w 1253679"/>
                <a:gd name="connsiteY111" fmla="*/ 2296344 h 2416989"/>
                <a:gd name="connsiteX112" fmla="*/ 1046801 w 1253679"/>
                <a:gd name="connsiteY112" fmla="*/ 2242556 h 2416989"/>
                <a:gd name="connsiteX113" fmla="*/ 1017838 w 1253679"/>
                <a:gd name="connsiteY113" fmla="*/ 2230143 h 2416989"/>
                <a:gd name="connsiteX114" fmla="*/ 980600 w 1253679"/>
                <a:gd name="connsiteY114" fmla="*/ 2213593 h 2416989"/>
                <a:gd name="connsiteX115" fmla="*/ 972325 w 1253679"/>
                <a:gd name="connsiteY115" fmla="*/ 2201180 h 2416989"/>
                <a:gd name="connsiteX116" fmla="*/ 959913 w 1253679"/>
                <a:gd name="connsiteY116" fmla="*/ 2188768 h 2416989"/>
                <a:gd name="connsiteX117" fmla="*/ 955775 w 1253679"/>
                <a:gd name="connsiteY117" fmla="*/ 2176355 h 2416989"/>
                <a:gd name="connsiteX118" fmla="*/ 926812 w 1253679"/>
                <a:gd name="connsiteY118" fmla="*/ 2143255 h 2416989"/>
                <a:gd name="connsiteX119" fmla="*/ 918537 w 1253679"/>
                <a:gd name="connsiteY119" fmla="*/ 2118429 h 2416989"/>
                <a:gd name="connsiteX120" fmla="*/ 914400 w 1253679"/>
                <a:gd name="connsiteY120" fmla="*/ 2089466 h 2416989"/>
                <a:gd name="connsiteX121" fmla="*/ 897849 w 1253679"/>
                <a:gd name="connsiteY121" fmla="*/ 2085329 h 2416989"/>
                <a:gd name="connsiteX122" fmla="*/ 868886 w 1253679"/>
                <a:gd name="connsiteY122" fmla="*/ 2060503 h 2416989"/>
                <a:gd name="connsiteX123" fmla="*/ 856474 w 1253679"/>
                <a:gd name="connsiteY123" fmla="*/ 2043953 h 2416989"/>
                <a:gd name="connsiteX124" fmla="*/ 835786 w 1253679"/>
                <a:gd name="connsiteY124" fmla="*/ 2023265 h 2416989"/>
                <a:gd name="connsiteX125" fmla="*/ 823373 w 1253679"/>
                <a:gd name="connsiteY125" fmla="*/ 2010853 h 2416989"/>
                <a:gd name="connsiteX126" fmla="*/ 810961 w 1253679"/>
                <a:gd name="connsiteY126" fmla="*/ 2002578 h 2416989"/>
                <a:gd name="connsiteX127" fmla="*/ 786135 w 1253679"/>
                <a:gd name="connsiteY127" fmla="*/ 1994303 h 2416989"/>
                <a:gd name="connsiteX128" fmla="*/ 765447 w 1253679"/>
                <a:gd name="connsiteY128" fmla="*/ 1973615 h 2416989"/>
                <a:gd name="connsiteX129" fmla="*/ 753035 w 1253679"/>
                <a:gd name="connsiteY129" fmla="*/ 1957065 h 2416989"/>
                <a:gd name="connsiteX130" fmla="*/ 748897 w 1253679"/>
                <a:gd name="connsiteY130" fmla="*/ 1944652 h 2416989"/>
                <a:gd name="connsiteX131" fmla="*/ 744760 w 1253679"/>
                <a:gd name="connsiteY131" fmla="*/ 1928102 h 2416989"/>
                <a:gd name="connsiteX132" fmla="*/ 728209 w 1253679"/>
                <a:gd name="connsiteY132" fmla="*/ 1899139 h 2416989"/>
                <a:gd name="connsiteX133" fmla="*/ 724072 w 1253679"/>
                <a:gd name="connsiteY133" fmla="*/ 1837075 h 2416989"/>
                <a:gd name="connsiteX134" fmla="*/ 732347 w 1253679"/>
                <a:gd name="connsiteY134" fmla="*/ 1775012 h 2416989"/>
                <a:gd name="connsiteX135" fmla="*/ 736485 w 1253679"/>
                <a:gd name="connsiteY135" fmla="*/ 1762599 h 2416989"/>
                <a:gd name="connsiteX136" fmla="*/ 732347 w 1253679"/>
                <a:gd name="connsiteY136" fmla="*/ 1626060 h 2416989"/>
                <a:gd name="connsiteX137" fmla="*/ 728209 w 1253679"/>
                <a:gd name="connsiteY137" fmla="*/ 1605372 h 2416989"/>
                <a:gd name="connsiteX138" fmla="*/ 724072 w 1253679"/>
                <a:gd name="connsiteY138" fmla="*/ 1626060 h 2416989"/>
                <a:gd name="connsiteX139" fmla="*/ 711659 w 1253679"/>
                <a:gd name="connsiteY139" fmla="*/ 1634335 h 2416989"/>
                <a:gd name="connsiteX140" fmla="*/ 695109 w 1253679"/>
                <a:gd name="connsiteY140" fmla="*/ 1630198 h 2416989"/>
                <a:gd name="connsiteX141" fmla="*/ 690971 w 1253679"/>
                <a:gd name="connsiteY141" fmla="*/ 1613647 h 2416989"/>
                <a:gd name="connsiteX142" fmla="*/ 674421 w 1253679"/>
                <a:gd name="connsiteY142" fmla="*/ 1584684 h 2416989"/>
                <a:gd name="connsiteX143" fmla="*/ 670284 w 1253679"/>
                <a:gd name="connsiteY143" fmla="*/ 1572272 h 2416989"/>
                <a:gd name="connsiteX144" fmla="*/ 608220 w 1253679"/>
                <a:gd name="connsiteY144" fmla="*/ 1555722 h 2416989"/>
                <a:gd name="connsiteX145" fmla="*/ 599945 w 1253679"/>
                <a:gd name="connsiteY145" fmla="*/ 1530896 h 2416989"/>
                <a:gd name="connsiteX146" fmla="*/ 587533 w 1253679"/>
                <a:gd name="connsiteY146" fmla="*/ 1522621 h 2416989"/>
                <a:gd name="connsiteX147" fmla="*/ 566845 w 1253679"/>
                <a:gd name="connsiteY147" fmla="*/ 1506071 h 2416989"/>
                <a:gd name="connsiteX148" fmla="*/ 546157 w 1253679"/>
                <a:gd name="connsiteY148" fmla="*/ 1477108 h 2416989"/>
                <a:gd name="connsiteX149" fmla="*/ 504781 w 1253679"/>
                <a:gd name="connsiteY149" fmla="*/ 1472970 h 2416989"/>
                <a:gd name="connsiteX150" fmla="*/ 492369 w 1253679"/>
                <a:gd name="connsiteY150" fmla="*/ 1468833 h 2416989"/>
                <a:gd name="connsiteX151" fmla="*/ 463406 w 1253679"/>
                <a:gd name="connsiteY151" fmla="*/ 1464695 h 2416989"/>
                <a:gd name="connsiteX152" fmla="*/ 438580 w 1253679"/>
                <a:gd name="connsiteY152" fmla="*/ 1439870 h 2416989"/>
                <a:gd name="connsiteX153" fmla="*/ 426168 w 1253679"/>
                <a:gd name="connsiteY153" fmla="*/ 1435732 h 2416989"/>
                <a:gd name="connsiteX154" fmla="*/ 388930 w 1253679"/>
                <a:gd name="connsiteY154" fmla="*/ 1398494 h 2416989"/>
                <a:gd name="connsiteX155" fmla="*/ 376517 w 1253679"/>
                <a:gd name="connsiteY155" fmla="*/ 1386082 h 2416989"/>
                <a:gd name="connsiteX156" fmla="*/ 343417 w 1253679"/>
                <a:gd name="connsiteY156" fmla="*/ 1361256 h 2416989"/>
                <a:gd name="connsiteX157" fmla="*/ 331004 w 1253679"/>
                <a:gd name="connsiteY157" fmla="*/ 1319881 h 2416989"/>
                <a:gd name="connsiteX158" fmla="*/ 318591 w 1253679"/>
                <a:gd name="connsiteY158" fmla="*/ 1303331 h 2416989"/>
                <a:gd name="connsiteX159" fmla="*/ 306179 w 1253679"/>
                <a:gd name="connsiteY159" fmla="*/ 1278505 h 2416989"/>
                <a:gd name="connsiteX160" fmla="*/ 293766 w 1253679"/>
                <a:gd name="connsiteY160" fmla="*/ 1270230 h 2416989"/>
                <a:gd name="connsiteX161" fmla="*/ 281353 w 1253679"/>
                <a:gd name="connsiteY161" fmla="*/ 1249542 h 2416989"/>
                <a:gd name="connsiteX162" fmla="*/ 268941 w 1253679"/>
                <a:gd name="connsiteY162" fmla="*/ 1245405 h 2416989"/>
                <a:gd name="connsiteX163" fmla="*/ 260666 w 1253679"/>
                <a:gd name="connsiteY163" fmla="*/ 1228855 h 2416989"/>
                <a:gd name="connsiteX164" fmla="*/ 248253 w 1253679"/>
                <a:gd name="connsiteY164" fmla="*/ 1220580 h 2416989"/>
                <a:gd name="connsiteX165" fmla="*/ 231703 w 1253679"/>
                <a:gd name="connsiteY165" fmla="*/ 1199892 h 2416989"/>
                <a:gd name="connsiteX166" fmla="*/ 223428 w 1253679"/>
                <a:gd name="connsiteY166" fmla="*/ 1187479 h 2416989"/>
                <a:gd name="connsiteX167" fmla="*/ 215152 w 1253679"/>
                <a:gd name="connsiteY167" fmla="*/ 1179204 h 2416989"/>
                <a:gd name="connsiteX168" fmla="*/ 219290 w 1253679"/>
                <a:gd name="connsiteY168" fmla="*/ 1166791 h 2416989"/>
                <a:gd name="connsiteX169" fmla="*/ 235840 w 1253679"/>
                <a:gd name="connsiteY169" fmla="*/ 1146103 h 2416989"/>
                <a:gd name="connsiteX170" fmla="*/ 273078 w 1253679"/>
                <a:gd name="connsiteY170" fmla="*/ 1154379 h 2416989"/>
                <a:gd name="connsiteX171" fmla="*/ 285491 w 1253679"/>
                <a:gd name="connsiteY171" fmla="*/ 1162654 h 2416989"/>
                <a:gd name="connsiteX172" fmla="*/ 306179 w 1253679"/>
                <a:gd name="connsiteY172" fmla="*/ 1166791 h 2416989"/>
                <a:gd name="connsiteX173" fmla="*/ 380655 w 1253679"/>
                <a:gd name="connsiteY173" fmla="*/ 1175066 h 2416989"/>
                <a:gd name="connsiteX174" fmla="*/ 401342 w 1253679"/>
                <a:gd name="connsiteY174" fmla="*/ 1191617 h 2416989"/>
                <a:gd name="connsiteX175" fmla="*/ 417893 w 1253679"/>
                <a:gd name="connsiteY175" fmla="*/ 1187479 h 2416989"/>
                <a:gd name="connsiteX176" fmla="*/ 405480 w 1253679"/>
                <a:gd name="connsiteY176" fmla="*/ 1179204 h 2416989"/>
                <a:gd name="connsiteX177" fmla="*/ 393067 w 1253679"/>
                <a:gd name="connsiteY177" fmla="*/ 1175066 h 2416989"/>
                <a:gd name="connsiteX178" fmla="*/ 384792 w 1253679"/>
                <a:gd name="connsiteY178" fmla="*/ 1162654 h 2416989"/>
                <a:gd name="connsiteX179" fmla="*/ 417893 w 1253679"/>
                <a:gd name="connsiteY179" fmla="*/ 1146103 h 2416989"/>
                <a:gd name="connsiteX180" fmla="*/ 422030 w 1253679"/>
                <a:gd name="connsiteY180" fmla="*/ 1133691 h 2416989"/>
                <a:gd name="connsiteX181" fmla="*/ 413755 w 1253679"/>
                <a:gd name="connsiteY181" fmla="*/ 1050940 h 2416989"/>
                <a:gd name="connsiteX182" fmla="*/ 405480 w 1253679"/>
                <a:gd name="connsiteY182" fmla="*/ 1026114 h 2416989"/>
                <a:gd name="connsiteX183" fmla="*/ 393067 w 1253679"/>
                <a:gd name="connsiteY183" fmla="*/ 1013702 h 2416989"/>
                <a:gd name="connsiteX184" fmla="*/ 388930 w 1253679"/>
                <a:gd name="connsiteY184" fmla="*/ 1001289 h 2416989"/>
                <a:gd name="connsiteX185" fmla="*/ 355829 w 1253679"/>
                <a:gd name="connsiteY185" fmla="*/ 976464 h 2416989"/>
                <a:gd name="connsiteX186" fmla="*/ 351692 w 1253679"/>
                <a:gd name="connsiteY186" fmla="*/ 939226 h 2416989"/>
                <a:gd name="connsiteX187" fmla="*/ 347554 w 1253679"/>
                <a:gd name="connsiteY187" fmla="*/ 926813 h 2416989"/>
                <a:gd name="connsiteX188" fmla="*/ 335142 w 1253679"/>
                <a:gd name="connsiteY188" fmla="*/ 914400 h 2416989"/>
                <a:gd name="connsiteX189" fmla="*/ 322729 w 1253679"/>
                <a:gd name="connsiteY189" fmla="*/ 910263 h 2416989"/>
                <a:gd name="connsiteX190" fmla="*/ 310316 w 1253679"/>
                <a:gd name="connsiteY190" fmla="*/ 897850 h 2416989"/>
                <a:gd name="connsiteX191" fmla="*/ 293766 w 1253679"/>
                <a:gd name="connsiteY191" fmla="*/ 873025 h 2416989"/>
                <a:gd name="connsiteX192" fmla="*/ 281353 w 1253679"/>
                <a:gd name="connsiteY192" fmla="*/ 864750 h 2416989"/>
                <a:gd name="connsiteX193" fmla="*/ 264803 w 1253679"/>
                <a:gd name="connsiteY193" fmla="*/ 839924 h 2416989"/>
                <a:gd name="connsiteX194" fmla="*/ 248253 w 1253679"/>
                <a:gd name="connsiteY194" fmla="*/ 823374 h 2416989"/>
                <a:gd name="connsiteX195" fmla="*/ 239978 w 1253679"/>
                <a:gd name="connsiteY195" fmla="*/ 810961 h 2416989"/>
                <a:gd name="connsiteX196" fmla="*/ 227565 w 1253679"/>
                <a:gd name="connsiteY196" fmla="*/ 806824 h 2416989"/>
                <a:gd name="connsiteX197" fmla="*/ 198602 w 1253679"/>
                <a:gd name="connsiteY197" fmla="*/ 786136 h 2416989"/>
                <a:gd name="connsiteX198" fmla="*/ 190327 w 1253679"/>
                <a:gd name="connsiteY198" fmla="*/ 757173 h 2416989"/>
                <a:gd name="connsiteX199" fmla="*/ 182052 w 1253679"/>
                <a:gd name="connsiteY199" fmla="*/ 744761 h 2416989"/>
                <a:gd name="connsiteX200" fmla="*/ 177914 w 1253679"/>
                <a:gd name="connsiteY200" fmla="*/ 732348 h 2416989"/>
                <a:gd name="connsiteX201" fmla="*/ 161364 w 1253679"/>
                <a:gd name="connsiteY201" fmla="*/ 707523 h 2416989"/>
                <a:gd name="connsiteX202" fmla="*/ 153089 w 1253679"/>
                <a:gd name="connsiteY202" fmla="*/ 678560 h 2416989"/>
                <a:gd name="connsiteX203" fmla="*/ 148952 w 1253679"/>
                <a:gd name="connsiteY203" fmla="*/ 608221 h 2416989"/>
                <a:gd name="connsiteX204" fmla="*/ 140676 w 1253679"/>
                <a:gd name="connsiteY204" fmla="*/ 583396 h 2416989"/>
                <a:gd name="connsiteX205" fmla="*/ 132401 w 1253679"/>
                <a:gd name="connsiteY205" fmla="*/ 529608 h 2416989"/>
                <a:gd name="connsiteX206" fmla="*/ 115851 w 1253679"/>
                <a:gd name="connsiteY206" fmla="*/ 500645 h 2416989"/>
                <a:gd name="connsiteX207" fmla="*/ 99301 w 1253679"/>
                <a:gd name="connsiteY207" fmla="*/ 492370 h 2416989"/>
                <a:gd name="connsiteX208" fmla="*/ 91026 w 1253679"/>
                <a:gd name="connsiteY208" fmla="*/ 484094 h 2416989"/>
                <a:gd name="connsiteX209" fmla="*/ 78613 w 1253679"/>
                <a:gd name="connsiteY209" fmla="*/ 397206 h 2416989"/>
                <a:gd name="connsiteX210" fmla="*/ 70338 w 1253679"/>
                <a:gd name="connsiteY210" fmla="*/ 351693 h 2416989"/>
                <a:gd name="connsiteX211" fmla="*/ 53788 w 1253679"/>
                <a:gd name="connsiteY211" fmla="*/ 318592 h 2416989"/>
                <a:gd name="connsiteX212" fmla="*/ 33100 w 1253679"/>
                <a:gd name="connsiteY212" fmla="*/ 293767 h 2416989"/>
                <a:gd name="connsiteX213" fmla="*/ 28962 w 1253679"/>
                <a:gd name="connsiteY213" fmla="*/ 165503 h 2416989"/>
                <a:gd name="connsiteX214" fmla="*/ 20687 w 1253679"/>
                <a:gd name="connsiteY214" fmla="*/ 140677 h 2416989"/>
                <a:gd name="connsiteX215" fmla="*/ 12412 w 1253679"/>
                <a:gd name="connsiteY215" fmla="*/ 128265 h 2416989"/>
                <a:gd name="connsiteX216" fmla="*/ 0 w 1253679"/>
                <a:gd name="connsiteY216" fmla="*/ 74476 h 2416989"/>
                <a:gd name="connsiteX217" fmla="*/ 4137 w 1253679"/>
                <a:gd name="connsiteY217" fmla="*/ 4138 h 2416989"/>
                <a:gd name="connsiteX218" fmla="*/ 16550 w 1253679"/>
                <a:gd name="connsiteY218" fmla="*/ 0 h 2416989"/>
                <a:gd name="connsiteX219" fmla="*/ 57925 w 1253679"/>
                <a:gd name="connsiteY219" fmla="*/ 12413 h 2416989"/>
                <a:gd name="connsiteX220" fmla="*/ 99301 w 1253679"/>
                <a:gd name="connsiteY220" fmla="*/ 16551 h 2416989"/>
                <a:gd name="connsiteX221" fmla="*/ 508919 w 1253679"/>
                <a:gd name="connsiteY221" fmla="*/ 28963 h 2416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1253679" h="2416989">
                  <a:moveTo>
                    <a:pt x="508919" y="28963"/>
                  </a:moveTo>
                  <a:lnTo>
                    <a:pt x="508919" y="28963"/>
                  </a:lnTo>
                  <a:cubicBezTo>
                    <a:pt x="503402" y="39997"/>
                    <a:pt x="499443" y="51958"/>
                    <a:pt x="492369" y="62064"/>
                  </a:cubicBezTo>
                  <a:cubicBezTo>
                    <a:pt x="489517" y="66138"/>
                    <a:pt x="483063" y="66456"/>
                    <a:pt x="479956" y="70339"/>
                  </a:cubicBezTo>
                  <a:cubicBezTo>
                    <a:pt x="477232" y="73744"/>
                    <a:pt x="478063" y="79011"/>
                    <a:pt x="475819" y="82751"/>
                  </a:cubicBezTo>
                  <a:cubicBezTo>
                    <a:pt x="470139" y="92218"/>
                    <a:pt x="464895" y="91910"/>
                    <a:pt x="455131" y="95164"/>
                  </a:cubicBezTo>
                  <a:cubicBezTo>
                    <a:pt x="452373" y="99302"/>
                    <a:pt x="449963" y="103694"/>
                    <a:pt x="446856" y="107577"/>
                  </a:cubicBezTo>
                  <a:cubicBezTo>
                    <a:pt x="440120" y="115997"/>
                    <a:pt x="435381" y="117985"/>
                    <a:pt x="426168" y="124127"/>
                  </a:cubicBezTo>
                  <a:cubicBezTo>
                    <a:pt x="423410" y="128265"/>
                    <a:pt x="421635" y="133265"/>
                    <a:pt x="417893" y="136540"/>
                  </a:cubicBezTo>
                  <a:cubicBezTo>
                    <a:pt x="407063" y="146016"/>
                    <a:pt x="387340" y="154680"/>
                    <a:pt x="376517" y="165503"/>
                  </a:cubicBezTo>
                  <a:cubicBezTo>
                    <a:pt x="368496" y="173524"/>
                    <a:pt x="367469" y="180232"/>
                    <a:pt x="364104" y="190328"/>
                  </a:cubicBezTo>
                  <a:cubicBezTo>
                    <a:pt x="365483" y="202741"/>
                    <a:pt x="366693" y="215173"/>
                    <a:pt x="368242" y="227566"/>
                  </a:cubicBezTo>
                  <a:cubicBezTo>
                    <a:pt x="369452" y="237243"/>
                    <a:pt x="372380" y="246777"/>
                    <a:pt x="372380" y="256529"/>
                  </a:cubicBezTo>
                  <a:cubicBezTo>
                    <a:pt x="372380" y="326820"/>
                    <a:pt x="380494" y="372941"/>
                    <a:pt x="364104" y="430306"/>
                  </a:cubicBezTo>
                  <a:cubicBezTo>
                    <a:pt x="362906" y="434500"/>
                    <a:pt x="361346" y="438581"/>
                    <a:pt x="359967" y="442719"/>
                  </a:cubicBezTo>
                  <a:cubicBezTo>
                    <a:pt x="362699" y="456379"/>
                    <a:pt x="360335" y="464455"/>
                    <a:pt x="372380" y="471682"/>
                  </a:cubicBezTo>
                  <a:cubicBezTo>
                    <a:pt x="376120" y="473926"/>
                    <a:pt x="380655" y="474440"/>
                    <a:pt x="384792" y="475819"/>
                  </a:cubicBezTo>
                  <a:cubicBezTo>
                    <a:pt x="397174" y="512961"/>
                    <a:pt x="384792" y="470697"/>
                    <a:pt x="384792" y="558570"/>
                  </a:cubicBezTo>
                  <a:cubicBezTo>
                    <a:pt x="384792" y="588944"/>
                    <a:pt x="386766" y="619301"/>
                    <a:pt x="388930" y="649597"/>
                  </a:cubicBezTo>
                  <a:cubicBezTo>
                    <a:pt x="390943" y="677777"/>
                    <a:pt x="386586" y="672261"/>
                    <a:pt x="405480" y="678560"/>
                  </a:cubicBezTo>
                  <a:cubicBezTo>
                    <a:pt x="411912" y="697851"/>
                    <a:pt x="409593" y="688746"/>
                    <a:pt x="413755" y="715798"/>
                  </a:cubicBezTo>
                  <a:cubicBezTo>
                    <a:pt x="415238" y="725437"/>
                    <a:pt x="414271" y="735706"/>
                    <a:pt x="417893" y="744761"/>
                  </a:cubicBezTo>
                  <a:cubicBezTo>
                    <a:pt x="422661" y="756681"/>
                    <a:pt x="432751" y="757988"/>
                    <a:pt x="442718" y="761311"/>
                  </a:cubicBezTo>
                  <a:cubicBezTo>
                    <a:pt x="454289" y="772882"/>
                    <a:pt x="474465" y="790354"/>
                    <a:pt x="479956" y="806824"/>
                  </a:cubicBezTo>
                  <a:cubicBezTo>
                    <a:pt x="491400" y="841152"/>
                    <a:pt x="472188" y="787149"/>
                    <a:pt x="500644" y="844062"/>
                  </a:cubicBezTo>
                  <a:cubicBezTo>
                    <a:pt x="503402" y="849579"/>
                    <a:pt x="505650" y="855382"/>
                    <a:pt x="508919" y="860612"/>
                  </a:cubicBezTo>
                  <a:cubicBezTo>
                    <a:pt x="517764" y="874763"/>
                    <a:pt x="522463" y="878293"/>
                    <a:pt x="533744" y="889575"/>
                  </a:cubicBezTo>
                  <a:cubicBezTo>
                    <a:pt x="544145" y="920776"/>
                    <a:pt x="528905" y="883526"/>
                    <a:pt x="550295" y="910263"/>
                  </a:cubicBezTo>
                  <a:cubicBezTo>
                    <a:pt x="553019" y="913668"/>
                    <a:pt x="552188" y="918935"/>
                    <a:pt x="554432" y="922675"/>
                  </a:cubicBezTo>
                  <a:cubicBezTo>
                    <a:pt x="556439" y="926020"/>
                    <a:pt x="559949" y="928192"/>
                    <a:pt x="562707" y="930951"/>
                  </a:cubicBezTo>
                  <a:cubicBezTo>
                    <a:pt x="571775" y="967217"/>
                    <a:pt x="562078" y="930230"/>
                    <a:pt x="570982" y="959913"/>
                  </a:cubicBezTo>
                  <a:cubicBezTo>
                    <a:pt x="573867" y="969530"/>
                    <a:pt x="573687" y="980522"/>
                    <a:pt x="579257" y="988876"/>
                  </a:cubicBezTo>
                  <a:cubicBezTo>
                    <a:pt x="582679" y="994008"/>
                    <a:pt x="590453" y="994091"/>
                    <a:pt x="595808" y="997151"/>
                  </a:cubicBezTo>
                  <a:cubicBezTo>
                    <a:pt x="600125" y="999618"/>
                    <a:pt x="604400" y="1002244"/>
                    <a:pt x="608220" y="1005427"/>
                  </a:cubicBezTo>
                  <a:cubicBezTo>
                    <a:pt x="643190" y="1034570"/>
                    <a:pt x="591000" y="996486"/>
                    <a:pt x="637183" y="1042665"/>
                  </a:cubicBezTo>
                  <a:lnTo>
                    <a:pt x="649596" y="1055077"/>
                  </a:lnTo>
                  <a:cubicBezTo>
                    <a:pt x="650975" y="1060594"/>
                    <a:pt x="652542" y="1066067"/>
                    <a:pt x="653733" y="1071627"/>
                  </a:cubicBezTo>
                  <a:cubicBezTo>
                    <a:pt x="656680" y="1085380"/>
                    <a:pt x="658846" y="1099298"/>
                    <a:pt x="662009" y="1113003"/>
                  </a:cubicBezTo>
                  <a:cubicBezTo>
                    <a:pt x="666467" y="1132321"/>
                    <a:pt x="665153" y="1119293"/>
                    <a:pt x="674421" y="1137828"/>
                  </a:cubicBezTo>
                  <a:cubicBezTo>
                    <a:pt x="676372" y="1141729"/>
                    <a:pt x="677180" y="1146103"/>
                    <a:pt x="678559" y="1150241"/>
                  </a:cubicBezTo>
                  <a:cubicBezTo>
                    <a:pt x="679938" y="1175066"/>
                    <a:pt x="680339" y="1199965"/>
                    <a:pt x="682696" y="1224717"/>
                  </a:cubicBezTo>
                  <a:cubicBezTo>
                    <a:pt x="683110" y="1229059"/>
                    <a:pt x="683750" y="1234046"/>
                    <a:pt x="686834" y="1237130"/>
                  </a:cubicBezTo>
                  <a:cubicBezTo>
                    <a:pt x="689918" y="1240214"/>
                    <a:pt x="695109" y="1239888"/>
                    <a:pt x="699247" y="1241267"/>
                  </a:cubicBezTo>
                  <a:cubicBezTo>
                    <a:pt x="713160" y="1283013"/>
                    <a:pt x="691924" y="1218238"/>
                    <a:pt x="707522" y="1270230"/>
                  </a:cubicBezTo>
                  <a:cubicBezTo>
                    <a:pt x="711034" y="1281936"/>
                    <a:pt x="714570" y="1297966"/>
                    <a:pt x="724072" y="1307468"/>
                  </a:cubicBezTo>
                  <a:cubicBezTo>
                    <a:pt x="727588" y="1310984"/>
                    <a:pt x="732347" y="1312985"/>
                    <a:pt x="736485" y="1315743"/>
                  </a:cubicBezTo>
                  <a:cubicBezTo>
                    <a:pt x="737864" y="1319881"/>
                    <a:pt x="738672" y="1324255"/>
                    <a:pt x="740622" y="1328156"/>
                  </a:cubicBezTo>
                  <a:cubicBezTo>
                    <a:pt x="742846" y="1332604"/>
                    <a:pt x="746877" y="1336025"/>
                    <a:pt x="748897" y="1340569"/>
                  </a:cubicBezTo>
                  <a:cubicBezTo>
                    <a:pt x="760377" y="1366399"/>
                    <a:pt x="751403" y="1360253"/>
                    <a:pt x="765447" y="1377807"/>
                  </a:cubicBezTo>
                  <a:cubicBezTo>
                    <a:pt x="767884" y="1380853"/>
                    <a:pt x="770964" y="1383324"/>
                    <a:pt x="773723" y="1386082"/>
                  </a:cubicBezTo>
                  <a:lnTo>
                    <a:pt x="781998" y="1410907"/>
                  </a:lnTo>
                  <a:cubicBezTo>
                    <a:pt x="786369" y="1424020"/>
                    <a:pt x="785242" y="1424271"/>
                    <a:pt x="794410" y="1435732"/>
                  </a:cubicBezTo>
                  <a:cubicBezTo>
                    <a:pt x="796847" y="1438778"/>
                    <a:pt x="799927" y="1441249"/>
                    <a:pt x="802685" y="1444008"/>
                  </a:cubicBezTo>
                  <a:lnTo>
                    <a:pt x="815098" y="1481246"/>
                  </a:lnTo>
                  <a:lnTo>
                    <a:pt x="819236" y="1493658"/>
                  </a:lnTo>
                  <a:cubicBezTo>
                    <a:pt x="821002" y="1506019"/>
                    <a:pt x="816826" y="1528187"/>
                    <a:pt x="835786" y="1530896"/>
                  </a:cubicBezTo>
                  <a:cubicBezTo>
                    <a:pt x="841415" y="1531700"/>
                    <a:pt x="846819" y="1528138"/>
                    <a:pt x="852336" y="1526759"/>
                  </a:cubicBezTo>
                  <a:cubicBezTo>
                    <a:pt x="850957" y="1519863"/>
                    <a:pt x="845054" y="1512361"/>
                    <a:pt x="848199" y="1506071"/>
                  </a:cubicBezTo>
                  <a:cubicBezTo>
                    <a:pt x="850423" y="1501623"/>
                    <a:pt x="854250" y="1514036"/>
                    <a:pt x="856474" y="1518484"/>
                  </a:cubicBezTo>
                  <a:cubicBezTo>
                    <a:pt x="858424" y="1522385"/>
                    <a:pt x="858493" y="1527084"/>
                    <a:pt x="860611" y="1530896"/>
                  </a:cubicBezTo>
                  <a:cubicBezTo>
                    <a:pt x="872309" y="1551953"/>
                    <a:pt x="872880" y="1551442"/>
                    <a:pt x="885437" y="1563997"/>
                  </a:cubicBezTo>
                  <a:cubicBezTo>
                    <a:pt x="886816" y="1568134"/>
                    <a:pt x="888427" y="1572202"/>
                    <a:pt x="889574" y="1576409"/>
                  </a:cubicBezTo>
                  <a:cubicBezTo>
                    <a:pt x="892566" y="1587382"/>
                    <a:pt x="897849" y="1609510"/>
                    <a:pt x="897849" y="1609510"/>
                  </a:cubicBezTo>
                  <a:cubicBezTo>
                    <a:pt x="899422" y="1634677"/>
                    <a:pt x="900884" y="1679989"/>
                    <a:pt x="906124" y="1708811"/>
                  </a:cubicBezTo>
                  <a:cubicBezTo>
                    <a:pt x="906904" y="1713102"/>
                    <a:pt x="908144" y="1717411"/>
                    <a:pt x="910262" y="1721224"/>
                  </a:cubicBezTo>
                  <a:cubicBezTo>
                    <a:pt x="915092" y="1729918"/>
                    <a:pt x="921295" y="1737774"/>
                    <a:pt x="926812" y="1746049"/>
                  </a:cubicBezTo>
                  <a:lnTo>
                    <a:pt x="935087" y="1758462"/>
                  </a:lnTo>
                  <a:lnTo>
                    <a:pt x="943362" y="1770875"/>
                  </a:lnTo>
                  <a:lnTo>
                    <a:pt x="951638" y="1783287"/>
                  </a:lnTo>
                  <a:cubicBezTo>
                    <a:pt x="952376" y="1786975"/>
                    <a:pt x="957720" y="1815407"/>
                    <a:pt x="959913" y="1820525"/>
                  </a:cubicBezTo>
                  <a:cubicBezTo>
                    <a:pt x="964233" y="1830606"/>
                    <a:pt x="973144" y="1837894"/>
                    <a:pt x="980600" y="1845351"/>
                  </a:cubicBezTo>
                  <a:cubicBezTo>
                    <a:pt x="981979" y="1857764"/>
                    <a:pt x="981709" y="1870473"/>
                    <a:pt x="984738" y="1882589"/>
                  </a:cubicBezTo>
                  <a:cubicBezTo>
                    <a:pt x="985944" y="1887413"/>
                    <a:pt x="991441" y="1890284"/>
                    <a:pt x="993013" y="1895001"/>
                  </a:cubicBezTo>
                  <a:cubicBezTo>
                    <a:pt x="995666" y="1902960"/>
                    <a:pt x="995650" y="1911573"/>
                    <a:pt x="997151" y="1919827"/>
                  </a:cubicBezTo>
                  <a:cubicBezTo>
                    <a:pt x="998409" y="1926746"/>
                    <a:pt x="999909" y="1933618"/>
                    <a:pt x="1001288" y="1940514"/>
                  </a:cubicBezTo>
                  <a:cubicBezTo>
                    <a:pt x="1002667" y="1972235"/>
                    <a:pt x="1001786" y="2004136"/>
                    <a:pt x="1005426" y="2035678"/>
                  </a:cubicBezTo>
                  <a:cubicBezTo>
                    <a:pt x="1005996" y="2040618"/>
                    <a:pt x="1009818" y="2044985"/>
                    <a:pt x="1013701" y="2048091"/>
                  </a:cubicBezTo>
                  <a:cubicBezTo>
                    <a:pt x="1017107" y="2050816"/>
                    <a:pt x="1021976" y="2050849"/>
                    <a:pt x="1026114" y="2052228"/>
                  </a:cubicBezTo>
                  <a:cubicBezTo>
                    <a:pt x="1028872" y="2057745"/>
                    <a:pt x="1032223" y="2063004"/>
                    <a:pt x="1034389" y="2068779"/>
                  </a:cubicBezTo>
                  <a:cubicBezTo>
                    <a:pt x="1036590" y="2074649"/>
                    <a:pt x="1039024" y="2091371"/>
                    <a:pt x="1042664" y="2097742"/>
                  </a:cubicBezTo>
                  <a:cubicBezTo>
                    <a:pt x="1046085" y="2103729"/>
                    <a:pt x="1050661" y="2108995"/>
                    <a:pt x="1055076" y="2114292"/>
                  </a:cubicBezTo>
                  <a:cubicBezTo>
                    <a:pt x="1057573" y="2117289"/>
                    <a:pt x="1060007" y="2120560"/>
                    <a:pt x="1063352" y="2122567"/>
                  </a:cubicBezTo>
                  <a:cubicBezTo>
                    <a:pt x="1067092" y="2124811"/>
                    <a:pt x="1071627" y="2125325"/>
                    <a:pt x="1075764" y="2126704"/>
                  </a:cubicBezTo>
                  <a:cubicBezTo>
                    <a:pt x="1084039" y="2125325"/>
                    <a:pt x="1093763" y="2127443"/>
                    <a:pt x="1100590" y="2122567"/>
                  </a:cubicBezTo>
                  <a:cubicBezTo>
                    <a:pt x="1105217" y="2119262"/>
                    <a:pt x="1101573" y="2110748"/>
                    <a:pt x="1104727" y="2106017"/>
                  </a:cubicBezTo>
                  <a:cubicBezTo>
                    <a:pt x="1107485" y="2101879"/>
                    <a:pt x="1113002" y="2100500"/>
                    <a:pt x="1117140" y="2097742"/>
                  </a:cubicBezTo>
                  <a:cubicBezTo>
                    <a:pt x="1119898" y="2101879"/>
                    <a:pt x="1121899" y="2106638"/>
                    <a:pt x="1125415" y="2110154"/>
                  </a:cubicBezTo>
                  <a:cubicBezTo>
                    <a:pt x="1128931" y="2113670"/>
                    <a:pt x="1134722" y="2114546"/>
                    <a:pt x="1137828" y="2118429"/>
                  </a:cubicBezTo>
                  <a:cubicBezTo>
                    <a:pt x="1140553" y="2121835"/>
                    <a:pt x="1138881" y="2127758"/>
                    <a:pt x="1141965" y="2130842"/>
                  </a:cubicBezTo>
                  <a:cubicBezTo>
                    <a:pt x="1145049" y="2133926"/>
                    <a:pt x="1150477" y="2133029"/>
                    <a:pt x="1154378" y="2134980"/>
                  </a:cubicBezTo>
                  <a:cubicBezTo>
                    <a:pt x="1186453" y="2151018"/>
                    <a:pt x="1148009" y="2136996"/>
                    <a:pt x="1179203" y="2147392"/>
                  </a:cubicBezTo>
                  <a:cubicBezTo>
                    <a:pt x="1189604" y="2178593"/>
                    <a:pt x="1174364" y="2141343"/>
                    <a:pt x="1195753" y="2168080"/>
                  </a:cubicBezTo>
                  <a:cubicBezTo>
                    <a:pt x="1198478" y="2171486"/>
                    <a:pt x="1197940" y="2176592"/>
                    <a:pt x="1199891" y="2180493"/>
                  </a:cubicBezTo>
                  <a:cubicBezTo>
                    <a:pt x="1202115" y="2184941"/>
                    <a:pt x="1205408" y="2188768"/>
                    <a:pt x="1208166" y="2192905"/>
                  </a:cubicBezTo>
                  <a:cubicBezTo>
                    <a:pt x="1209545" y="2210835"/>
                    <a:pt x="1210074" y="2228850"/>
                    <a:pt x="1212304" y="2246694"/>
                  </a:cubicBezTo>
                  <a:cubicBezTo>
                    <a:pt x="1212845" y="2251021"/>
                    <a:pt x="1213717" y="2255701"/>
                    <a:pt x="1216441" y="2259106"/>
                  </a:cubicBezTo>
                  <a:cubicBezTo>
                    <a:pt x="1219548" y="2262989"/>
                    <a:pt x="1224716" y="2264623"/>
                    <a:pt x="1228854" y="2267381"/>
                  </a:cubicBezTo>
                  <a:lnTo>
                    <a:pt x="1245404" y="2292207"/>
                  </a:lnTo>
                  <a:lnTo>
                    <a:pt x="1253679" y="2304619"/>
                  </a:lnTo>
                  <a:cubicBezTo>
                    <a:pt x="1247315" y="2368269"/>
                    <a:pt x="1253586" y="2325731"/>
                    <a:pt x="1245404" y="2362545"/>
                  </a:cubicBezTo>
                  <a:cubicBezTo>
                    <a:pt x="1243878" y="2369410"/>
                    <a:pt x="1243735" y="2376648"/>
                    <a:pt x="1241266" y="2383233"/>
                  </a:cubicBezTo>
                  <a:cubicBezTo>
                    <a:pt x="1239520" y="2387889"/>
                    <a:pt x="1237664" y="2393947"/>
                    <a:pt x="1232991" y="2395646"/>
                  </a:cubicBezTo>
                  <a:cubicBezTo>
                    <a:pt x="1221254" y="2399914"/>
                    <a:pt x="1208166" y="2398404"/>
                    <a:pt x="1195753" y="2399783"/>
                  </a:cubicBezTo>
                  <a:cubicBezTo>
                    <a:pt x="1190236" y="2401162"/>
                    <a:pt x="1183643" y="2400369"/>
                    <a:pt x="1179203" y="2403921"/>
                  </a:cubicBezTo>
                  <a:cubicBezTo>
                    <a:pt x="1175798" y="2406645"/>
                    <a:pt x="1179357" y="2415553"/>
                    <a:pt x="1175066" y="2416333"/>
                  </a:cubicBezTo>
                  <a:cubicBezTo>
                    <a:pt x="1161429" y="2418812"/>
                    <a:pt x="1147482" y="2413575"/>
                    <a:pt x="1133690" y="2412196"/>
                  </a:cubicBezTo>
                  <a:lnTo>
                    <a:pt x="1117140" y="2362545"/>
                  </a:lnTo>
                  <a:cubicBezTo>
                    <a:pt x="1115761" y="2358407"/>
                    <a:pt x="1115421" y="2353761"/>
                    <a:pt x="1113002" y="2350132"/>
                  </a:cubicBezTo>
                  <a:lnTo>
                    <a:pt x="1104727" y="2337720"/>
                  </a:lnTo>
                  <a:cubicBezTo>
                    <a:pt x="1101969" y="2329445"/>
                    <a:pt x="1101291" y="2320152"/>
                    <a:pt x="1096452" y="2312894"/>
                  </a:cubicBezTo>
                  <a:cubicBezTo>
                    <a:pt x="1093694" y="2308757"/>
                    <a:pt x="1092850" y="2302181"/>
                    <a:pt x="1088177" y="2300482"/>
                  </a:cubicBezTo>
                  <a:cubicBezTo>
                    <a:pt x="1076440" y="2296214"/>
                    <a:pt x="1063352" y="2297723"/>
                    <a:pt x="1050939" y="2296344"/>
                  </a:cubicBezTo>
                  <a:cubicBezTo>
                    <a:pt x="1049560" y="2278415"/>
                    <a:pt x="1051434" y="2259931"/>
                    <a:pt x="1046801" y="2242556"/>
                  </a:cubicBezTo>
                  <a:cubicBezTo>
                    <a:pt x="1044708" y="2234707"/>
                    <a:pt x="1022000" y="2231392"/>
                    <a:pt x="1017838" y="2230143"/>
                  </a:cubicBezTo>
                  <a:cubicBezTo>
                    <a:pt x="990981" y="2222086"/>
                    <a:pt x="998740" y="2225686"/>
                    <a:pt x="980600" y="2213593"/>
                  </a:cubicBezTo>
                  <a:cubicBezTo>
                    <a:pt x="977842" y="2209455"/>
                    <a:pt x="975508" y="2205000"/>
                    <a:pt x="972325" y="2201180"/>
                  </a:cubicBezTo>
                  <a:cubicBezTo>
                    <a:pt x="968579" y="2196685"/>
                    <a:pt x="963159" y="2193636"/>
                    <a:pt x="959913" y="2188768"/>
                  </a:cubicBezTo>
                  <a:cubicBezTo>
                    <a:pt x="957494" y="2185139"/>
                    <a:pt x="957893" y="2180168"/>
                    <a:pt x="955775" y="2176355"/>
                  </a:cubicBezTo>
                  <a:cubicBezTo>
                    <a:pt x="941577" y="2150799"/>
                    <a:pt x="944945" y="2155343"/>
                    <a:pt x="926812" y="2143255"/>
                  </a:cubicBezTo>
                  <a:cubicBezTo>
                    <a:pt x="924054" y="2134980"/>
                    <a:pt x="919770" y="2127064"/>
                    <a:pt x="918537" y="2118429"/>
                  </a:cubicBezTo>
                  <a:cubicBezTo>
                    <a:pt x="917158" y="2108775"/>
                    <a:pt x="919569" y="2097736"/>
                    <a:pt x="914400" y="2089466"/>
                  </a:cubicBezTo>
                  <a:cubicBezTo>
                    <a:pt x="911386" y="2084644"/>
                    <a:pt x="903366" y="2086708"/>
                    <a:pt x="897849" y="2085329"/>
                  </a:cubicBezTo>
                  <a:cubicBezTo>
                    <a:pt x="885341" y="2076990"/>
                    <a:pt x="878918" y="2073880"/>
                    <a:pt x="868886" y="2060503"/>
                  </a:cubicBezTo>
                  <a:cubicBezTo>
                    <a:pt x="864749" y="2054986"/>
                    <a:pt x="861055" y="2049107"/>
                    <a:pt x="856474" y="2043953"/>
                  </a:cubicBezTo>
                  <a:cubicBezTo>
                    <a:pt x="849995" y="2036664"/>
                    <a:pt x="842682" y="2030161"/>
                    <a:pt x="835786" y="2023265"/>
                  </a:cubicBezTo>
                  <a:cubicBezTo>
                    <a:pt x="831648" y="2019128"/>
                    <a:pt x="828242" y="2014099"/>
                    <a:pt x="823373" y="2010853"/>
                  </a:cubicBezTo>
                  <a:cubicBezTo>
                    <a:pt x="819236" y="2008095"/>
                    <a:pt x="815505" y="2004598"/>
                    <a:pt x="810961" y="2002578"/>
                  </a:cubicBezTo>
                  <a:cubicBezTo>
                    <a:pt x="802990" y="1999035"/>
                    <a:pt x="786135" y="1994303"/>
                    <a:pt x="786135" y="1994303"/>
                  </a:cubicBezTo>
                  <a:cubicBezTo>
                    <a:pt x="764068" y="1961202"/>
                    <a:pt x="793031" y="2001199"/>
                    <a:pt x="765447" y="1973615"/>
                  </a:cubicBezTo>
                  <a:cubicBezTo>
                    <a:pt x="760571" y="1968739"/>
                    <a:pt x="757172" y="1962582"/>
                    <a:pt x="753035" y="1957065"/>
                  </a:cubicBezTo>
                  <a:cubicBezTo>
                    <a:pt x="751656" y="1952927"/>
                    <a:pt x="750095" y="1948846"/>
                    <a:pt x="748897" y="1944652"/>
                  </a:cubicBezTo>
                  <a:cubicBezTo>
                    <a:pt x="747335" y="1939184"/>
                    <a:pt x="746757" y="1933426"/>
                    <a:pt x="744760" y="1928102"/>
                  </a:cubicBezTo>
                  <a:cubicBezTo>
                    <a:pt x="740259" y="1916098"/>
                    <a:pt x="735072" y="1909431"/>
                    <a:pt x="728209" y="1899139"/>
                  </a:cubicBezTo>
                  <a:cubicBezTo>
                    <a:pt x="715842" y="1862036"/>
                    <a:pt x="719175" y="1883596"/>
                    <a:pt x="724072" y="1837075"/>
                  </a:cubicBezTo>
                  <a:cubicBezTo>
                    <a:pt x="726893" y="1810277"/>
                    <a:pt x="726513" y="1798345"/>
                    <a:pt x="732347" y="1775012"/>
                  </a:cubicBezTo>
                  <a:cubicBezTo>
                    <a:pt x="733405" y="1770781"/>
                    <a:pt x="735106" y="1766737"/>
                    <a:pt x="736485" y="1762599"/>
                  </a:cubicBezTo>
                  <a:cubicBezTo>
                    <a:pt x="735106" y="1717086"/>
                    <a:pt x="734740" y="1671531"/>
                    <a:pt x="732347" y="1626060"/>
                  </a:cubicBezTo>
                  <a:cubicBezTo>
                    <a:pt x="731977" y="1619037"/>
                    <a:pt x="735242" y="1605372"/>
                    <a:pt x="728209" y="1605372"/>
                  </a:cubicBezTo>
                  <a:cubicBezTo>
                    <a:pt x="721176" y="1605372"/>
                    <a:pt x="727561" y="1619954"/>
                    <a:pt x="724072" y="1626060"/>
                  </a:cubicBezTo>
                  <a:cubicBezTo>
                    <a:pt x="721605" y="1630378"/>
                    <a:pt x="715797" y="1631577"/>
                    <a:pt x="711659" y="1634335"/>
                  </a:cubicBezTo>
                  <a:cubicBezTo>
                    <a:pt x="706142" y="1632956"/>
                    <a:pt x="699130" y="1634219"/>
                    <a:pt x="695109" y="1630198"/>
                  </a:cubicBezTo>
                  <a:cubicBezTo>
                    <a:pt x="691088" y="1626177"/>
                    <a:pt x="692968" y="1618972"/>
                    <a:pt x="690971" y="1613647"/>
                  </a:cubicBezTo>
                  <a:cubicBezTo>
                    <a:pt x="686472" y="1601649"/>
                    <a:pt x="681280" y="1594973"/>
                    <a:pt x="674421" y="1584684"/>
                  </a:cubicBezTo>
                  <a:cubicBezTo>
                    <a:pt x="673042" y="1580547"/>
                    <a:pt x="672234" y="1576173"/>
                    <a:pt x="670284" y="1572272"/>
                  </a:cubicBezTo>
                  <a:cubicBezTo>
                    <a:pt x="656779" y="1545261"/>
                    <a:pt x="649809" y="1558921"/>
                    <a:pt x="608220" y="1555722"/>
                  </a:cubicBezTo>
                  <a:cubicBezTo>
                    <a:pt x="605462" y="1547447"/>
                    <a:pt x="607203" y="1535735"/>
                    <a:pt x="599945" y="1530896"/>
                  </a:cubicBezTo>
                  <a:cubicBezTo>
                    <a:pt x="595808" y="1528138"/>
                    <a:pt x="591416" y="1525727"/>
                    <a:pt x="587533" y="1522621"/>
                  </a:cubicBezTo>
                  <a:cubicBezTo>
                    <a:pt x="558055" y="1499039"/>
                    <a:pt x="605046" y="1531539"/>
                    <a:pt x="566845" y="1506071"/>
                  </a:cubicBezTo>
                  <a:cubicBezTo>
                    <a:pt x="559800" y="1484936"/>
                    <a:pt x="565540" y="1480090"/>
                    <a:pt x="546157" y="1477108"/>
                  </a:cubicBezTo>
                  <a:cubicBezTo>
                    <a:pt x="532457" y="1475000"/>
                    <a:pt x="518573" y="1474349"/>
                    <a:pt x="504781" y="1472970"/>
                  </a:cubicBezTo>
                  <a:cubicBezTo>
                    <a:pt x="500644" y="1471591"/>
                    <a:pt x="496645" y="1469688"/>
                    <a:pt x="492369" y="1468833"/>
                  </a:cubicBezTo>
                  <a:cubicBezTo>
                    <a:pt x="482806" y="1466920"/>
                    <a:pt x="471993" y="1469319"/>
                    <a:pt x="463406" y="1464695"/>
                  </a:cubicBezTo>
                  <a:cubicBezTo>
                    <a:pt x="453102" y="1459147"/>
                    <a:pt x="449682" y="1443571"/>
                    <a:pt x="438580" y="1439870"/>
                  </a:cubicBezTo>
                  <a:lnTo>
                    <a:pt x="426168" y="1435732"/>
                  </a:lnTo>
                  <a:lnTo>
                    <a:pt x="388930" y="1398494"/>
                  </a:lnTo>
                  <a:cubicBezTo>
                    <a:pt x="384792" y="1394356"/>
                    <a:pt x="381386" y="1389328"/>
                    <a:pt x="376517" y="1386082"/>
                  </a:cubicBezTo>
                  <a:cubicBezTo>
                    <a:pt x="348446" y="1367368"/>
                    <a:pt x="358724" y="1376565"/>
                    <a:pt x="343417" y="1361256"/>
                  </a:cubicBezTo>
                  <a:cubicBezTo>
                    <a:pt x="341268" y="1352663"/>
                    <a:pt x="334780" y="1324916"/>
                    <a:pt x="331004" y="1319881"/>
                  </a:cubicBezTo>
                  <a:lnTo>
                    <a:pt x="318591" y="1303331"/>
                  </a:lnTo>
                  <a:cubicBezTo>
                    <a:pt x="315226" y="1293235"/>
                    <a:pt x="314200" y="1286526"/>
                    <a:pt x="306179" y="1278505"/>
                  </a:cubicBezTo>
                  <a:cubicBezTo>
                    <a:pt x="302663" y="1274989"/>
                    <a:pt x="297904" y="1272988"/>
                    <a:pt x="293766" y="1270230"/>
                  </a:cubicBezTo>
                  <a:cubicBezTo>
                    <a:pt x="290511" y="1260468"/>
                    <a:pt x="290818" y="1255221"/>
                    <a:pt x="281353" y="1249542"/>
                  </a:cubicBezTo>
                  <a:cubicBezTo>
                    <a:pt x="277613" y="1247298"/>
                    <a:pt x="273078" y="1246784"/>
                    <a:pt x="268941" y="1245405"/>
                  </a:cubicBezTo>
                  <a:cubicBezTo>
                    <a:pt x="266183" y="1239888"/>
                    <a:pt x="264615" y="1233593"/>
                    <a:pt x="260666" y="1228855"/>
                  </a:cubicBezTo>
                  <a:cubicBezTo>
                    <a:pt x="257482" y="1225035"/>
                    <a:pt x="251360" y="1224463"/>
                    <a:pt x="248253" y="1220580"/>
                  </a:cubicBezTo>
                  <a:cubicBezTo>
                    <a:pt x="225411" y="1192028"/>
                    <a:pt x="267276" y="1223608"/>
                    <a:pt x="231703" y="1199892"/>
                  </a:cubicBezTo>
                  <a:cubicBezTo>
                    <a:pt x="228945" y="1195754"/>
                    <a:pt x="226535" y="1191362"/>
                    <a:pt x="223428" y="1187479"/>
                  </a:cubicBezTo>
                  <a:cubicBezTo>
                    <a:pt x="220991" y="1184433"/>
                    <a:pt x="215917" y="1183029"/>
                    <a:pt x="215152" y="1179204"/>
                  </a:cubicBezTo>
                  <a:cubicBezTo>
                    <a:pt x="214297" y="1174927"/>
                    <a:pt x="217339" y="1170692"/>
                    <a:pt x="219290" y="1166791"/>
                  </a:cubicBezTo>
                  <a:cubicBezTo>
                    <a:pt x="224509" y="1156354"/>
                    <a:pt x="228145" y="1153799"/>
                    <a:pt x="235840" y="1146103"/>
                  </a:cubicBezTo>
                  <a:cubicBezTo>
                    <a:pt x="245379" y="1147693"/>
                    <a:pt x="262890" y="1149285"/>
                    <a:pt x="273078" y="1154379"/>
                  </a:cubicBezTo>
                  <a:cubicBezTo>
                    <a:pt x="277526" y="1156603"/>
                    <a:pt x="280835" y="1160908"/>
                    <a:pt x="285491" y="1162654"/>
                  </a:cubicBezTo>
                  <a:cubicBezTo>
                    <a:pt x="292076" y="1165123"/>
                    <a:pt x="299314" y="1165265"/>
                    <a:pt x="306179" y="1166791"/>
                  </a:cubicBezTo>
                  <a:cubicBezTo>
                    <a:pt x="348024" y="1176090"/>
                    <a:pt x="294877" y="1168940"/>
                    <a:pt x="380655" y="1175066"/>
                  </a:cubicBezTo>
                  <a:cubicBezTo>
                    <a:pt x="384939" y="1179351"/>
                    <a:pt x="395252" y="1190747"/>
                    <a:pt x="401342" y="1191617"/>
                  </a:cubicBezTo>
                  <a:cubicBezTo>
                    <a:pt x="406972" y="1192421"/>
                    <a:pt x="412376" y="1188858"/>
                    <a:pt x="417893" y="1187479"/>
                  </a:cubicBezTo>
                  <a:cubicBezTo>
                    <a:pt x="413755" y="1184721"/>
                    <a:pt x="409928" y="1181428"/>
                    <a:pt x="405480" y="1179204"/>
                  </a:cubicBezTo>
                  <a:cubicBezTo>
                    <a:pt x="401579" y="1177253"/>
                    <a:pt x="396473" y="1177791"/>
                    <a:pt x="393067" y="1175066"/>
                  </a:cubicBezTo>
                  <a:cubicBezTo>
                    <a:pt x="389184" y="1171960"/>
                    <a:pt x="387550" y="1166791"/>
                    <a:pt x="384792" y="1162654"/>
                  </a:cubicBezTo>
                  <a:cubicBezTo>
                    <a:pt x="413319" y="1153145"/>
                    <a:pt x="403450" y="1160547"/>
                    <a:pt x="417893" y="1146103"/>
                  </a:cubicBezTo>
                  <a:cubicBezTo>
                    <a:pt x="419272" y="1141966"/>
                    <a:pt x="422030" y="1138052"/>
                    <a:pt x="422030" y="1133691"/>
                  </a:cubicBezTo>
                  <a:cubicBezTo>
                    <a:pt x="422030" y="1101399"/>
                    <a:pt x="422101" y="1078759"/>
                    <a:pt x="413755" y="1050940"/>
                  </a:cubicBezTo>
                  <a:cubicBezTo>
                    <a:pt x="411248" y="1042585"/>
                    <a:pt x="411648" y="1032282"/>
                    <a:pt x="405480" y="1026114"/>
                  </a:cubicBezTo>
                  <a:lnTo>
                    <a:pt x="393067" y="1013702"/>
                  </a:lnTo>
                  <a:cubicBezTo>
                    <a:pt x="391688" y="1009564"/>
                    <a:pt x="391768" y="1004600"/>
                    <a:pt x="388930" y="1001289"/>
                  </a:cubicBezTo>
                  <a:cubicBezTo>
                    <a:pt x="382378" y="993645"/>
                    <a:pt x="365443" y="982873"/>
                    <a:pt x="355829" y="976464"/>
                  </a:cubicBezTo>
                  <a:cubicBezTo>
                    <a:pt x="354450" y="964051"/>
                    <a:pt x="353745" y="951545"/>
                    <a:pt x="351692" y="939226"/>
                  </a:cubicBezTo>
                  <a:cubicBezTo>
                    <a:pt x="350975" y="934924"/>
                    <a:pt x="349973" y="930442"/>
                    <a:pt x="347554" y="926813"/>
                  </a:cubicBezTo>
                  <a:cubicBezTo>
                    <a:pt x="344308" y="921944"/>
                    <a:pt x="340011" y="917646"/>
                    <a:pt x="335142" y="914400"/>
                  </a:cubicBezTo>
                  <a:cubicBezTo>
                    <a:pt x="331513" y="911981"/>
                    <a:pt x="326867" y="911642"/>
                    <a:pt x="322729" y="910263"/>
                  </a:cubicBezTo>
                  <a:cubicBezTo>
                    <a:pt x="318591" y="906125"/>
                    <a:pt x="313909" y="902469"/>
                    <a:pt x="310316" y="897850"/>
                  </a:cubicBezTo>
                  <a:cubicBezTo>
                    <a:pt x="304210" y="890000"/>
                    <a:pt x="302041" y="878542"/>
                    <a:pt x="293766" y="873025"/>
                  </a:cubicBezTo>
                  <a:lnTo>
                    <a:pt x="281353" y="864750"/>
                  </a:lnTo>
                  <a:cubicBezTo>
                    <a:pt x="271517" y="835237"/>
                    <a:pt x="285464" y="870915"/>
                    <a:pt x="264803" y="839924"/>
                  </a:cubicBezTo>
                  <a:cubicBezTo>
                    <a:pt x="252193" y="821010"/>
                    <a:pt x="271897" y="831256"/>
                    <a:pt x="248253" y="823374"/>
                  </a:cubicBezTo>
                  <a:cubicBezTo>
                    <a:pt x="245495" y="819236"/>
                    <a:pt x="243861" y="814067"/>
                    <a:pt x="239978" y="810961"/>
                  </a:cubicBezTo>
                  <a:cubicBezTo>
                    <a:pt x="236572" y="808236"/>
                    <a:pt x="231574" y="808542"/>
                    <a:pt x="227565" y="806824"/>
                  </a:cubicBezTo>
                  <a:cubicBezTo>
                    <a:pt x="208505" y="798656"/>
                    <a:pt x="212792" y="800326"/>
                    <a:pt x="198602" y="786136"/>
                  </a:cubicBezTo>
                  <a:cubicBezTo>
                    <a:pt x="197275" y="780829"/>
                    <a:pt x="193296" y="763112"/>
                    <a:pt x="190327" y="757173"/>
                  </a:cubicBezTo>
                  <a:cubicBezTo>
                    <a:pt x="188103" y="752725"/>
                    <a:pt x="184276" y="749209"/>
                    <a:pt x="182052" y="744761"/>
                  </a:cubicBezTo>
                  <a:cubicBezTo>
                    <a:pt x="180101" y="740860"/>
                    <a:pt x="180032" y="736161"/>
                    <a:pt x="177914" y="732348"/>
                  </a:cubicBezTo>
                  <a:cubicBezTo>
                    <a:pt x="173084" y="723654"/>
                    <a:pt x="161364" y="707523"/>
                    <a:pt x="161364" y="707523"/>
                  </a:cubicBezTo>
                  <a:cubicBezTo>
                    <a:pt x="158883" y="700080"/>
                    <a:pt x="153781" y="685828"/>
                    <a:pt x="153089" y="678560"/>
                  </a:cubicBezTo>
                  <a:cubicBezTo>
                    <a:pt x="150862" y="655179"/>
                    <a:pt x="151990" y="631511"/>
                    <a:pt x="148952" y="608221"/>
                  </a:cubicBezTo>
                  <a:cubicBezTo>
                    <a:pt x="147824" y="599572"/>
                    <a:pt x="140676" y="583396"/>
                    <a:pt x="140676" y="583396"/>
                  </a:cubicBezTo>
                  <a:cubicBezTo>
                    <a:pt x="137340" y="553371"/>
                    <a:pt x="138918" y="552417"/>
                    <a:pt x="132401" y="529608"/>
                  </a:cubicBezTo>
                  <a:cubicBezTo>
                    <a:pt x="128990" y="517670"/>
                    <a:pt x="126285" y="509588"/>
                    <a:pt x="115851" y="500645"/>
                  </a:cubicBezTo>
                  <a:cubicBezTo>
                    <a:pt x="111168" y="496631"/>
                    <a:pt x="104818" y="495128"/>
                    <a:pt x="99301" y="492370"/>
                  </a:cubicBezTo>
                  <a:cubicBezTo>
                    <a:pt x="96543" y="489611"/>
                    <a:pt x="93463" y="487140"/>
                    <a:pt x="91026" y="484094"/>
                  </a:cubicBezTo>
                  <a:cubicBezTo>
                    <a:pt x="68979" y="456535"/>
                    <a:pt x="82924" y="448944"/>
                    <a:pt x="78613" y="397206"/>
                  </a:cubicBezTo>
                  <a:cubicBezTo>
                    <a:pt x="78459" y="395359"/>
                    <a:pt x="71814" y="355530"/>
                    <a:pt x="70338" y="351693"/>
                  </a:cubicBezTo>
                  <a:cubicBezTo>
                    <a:pt x="65910" y="340179"/>
                    <a:pt x="59305" y="329626"/>
                    <a:pt x="53788" y="318592"/>
                  </a:cubicBezTo>
                  <a:cubicBezTo>
                    <a:pt x="43289" y="297594"/>
                    <a:pt x="50645" y="305463"/>
                    <a:pt x="33100" y="293767"/>
                  </a:cubicBezTo>
                  <a:cubicBezTo>
                    <a:pt x="31721" y="251012"/>
                    <a:pt x="32419" y="208140"/>
                    <a:pt x="28962" y="165503"/>
                  </a:cubicBezTo>
                  <a:cubicBezTo>
                    <a:pt x="28257" y="156809"/>
                    <a:pt x="25526" y="147935"/>
                    <a:pt x="20687" y="140677"/>
                  </a:cubicBezTo>
                  <a:lnTo>
                    <a:pt x="12412" y="128265"/>
                  </a:lnTo>
                  <a:cubicBezTo>
                    <a:pt x="3282" y="82612"/>
                    <a:pt x="8584" y="100233"/>
                    <a:pt x="0" y="74476"/>
                  </a:cubicBezTo>
                  <a:cubicBezTo>
                    <a:pt x="1379" y="51030"/>
                    <a:pt x="-958" y="27065"/>
                    <a:pt x="4137" y="4138"/>
                  </a:cubicBezTo>
                  <a:cubicBezTo>
                    <a:pt x="5083" y="-120"/>
                    <a:pt x="12188" y="0"/>
                    <a:pt x="16550" y="0"/>
                  </a:cubicBezTo>
                  <a:cubicBezTo>
                    <a:pt x="23532" y="0"/>
                    <a:pt x="55363" y="11933"/>
                    <a:pt x="57925" y="12413"/>
                  </a:cubicBezTo>
                  <a:cubicBezTo>
                    <a:pt x="71548" y="14967"/>
                    <a:pt x="85509" y="15172"/>
                    <a:pt x="99301" y="16551"/>
                  </a:cubicBezTo>
                  <a:lnTo>
                    <a:pt x="508919" y="28963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23" name="22 Forma libre"/>
            <p:cNvSpPr/>
            <p:nvPr/>
          </p:nvSpPr>
          <p:spPr>
            <a:xfrm>
              <a:off x="6372200" y="4900294"/>
              <a:ext cx="1111604" cy="966273"/>
            </a:xfrm>
            <a:custGeom>
              <a:avLst/>
              <a:gdLst>
                <a:gd name="connsiteX0" fmla="*/ 13359 w 998098"/>
                <a:gd name="connsiteY0" fmla="*/ 935088 h 943363"/>
                <a:gd name="connsiteX1" fmla="*/ 13359 w 998098"/>
                <a:gd name="connsiteY1" fmla="*/ 935088 h 943363"/>
                <a:gd name="connsiteX2" fmla="*/ 17497 w 998098"/>
                <a:gd name="connsiteY2" fmla="*/ 897850 h 943363"/>
                <a:gd name="connsiteX3" fmla="*/ 25772 w 998098"/>
                <a:gd name="connsiteY3" fmla="*/ 873024 h 943363"/>
                <a:gd name="connsiteX4" fmla="*/ 17497 w 998098"/>
                <a:gd name="connsiteY4" fmla="*/ 848199 h 943363"/>
                <a:gd name="connsiteX5" fmla="*/ 25772 w 998098"/>
                <a:gd name="connsiteY5" fmla="*/ 823374 h 943363"/>
                <a:gd name="connsiteX6" fmla="*/ 13359 w 998098"/>
                <a:gd name="connsiteY6" fmla="*/ 815099 h 943363"/>
                <a:gd name="connsiteX7" fmla="*/ 946 w 998098"/>
                <a:gd name="connsiteY7" fmla="*/ 810961 h 943363"/>
                <a:gd name="connsiteX8" fmla="*/ 5084 w 998098"/>
                <a:gd name="connsiteY8" fmla="*/ 736485 h 943363"/>
                <a:gd name="connsiteX9" fmla="*/ 13359 w 998098"/>
                <a:gd name="connsiteY9" fmla="*/ 724072 h 943363"/>
                <a:gd name="connsiteX10" fmla="*/ 25772 w 998098"/>
                <a:gd name="connsiteY10" fmla="*/ 719935 h 943363"/>
                <a:gd name="connsiteX11" fmla="*/ 42322 w 998098"/>
                <a:gd name="connsiteY11" fmla="*/ 699247 h 943363"/>
                <a:gd name="connsiteX12" fmla="*/ 46460 w 998098"/>
                <a:gd name="connsiteY12" fmla="*/ 686834 h 943363"/>
                <a:gd name="connsiteX13" fmla="*/ 54735 w 998098"/>
                <a:gd name="connsiteY13" fmla="*/ 674422 h 943363"/>
                <a:gd name="connsiteX14" fmla="*/ 63010 w 998098"/>
                <a:gd name="connsiteY14" fmla="*/ 649596 h 943363"/>
                <a:gd name="connsiteX15" fmla="*/ 67147 w 998098"/>
                <a:gd name="connsiteY15" fmla="*/ 637184 h 943363"/>
                <a:gd name="connsiteX16" fmla="*/ 104385 w 998098"/>
                <a:gd name="connsiteY16" fmla="*/ 608221 h 943363"/>
                <a:gd name="connsiteX17" fmla="*/ 245062 w 998098"/>
                <a:gd name="connsiteY17" fmla="*/ 604083 h 943363"/>
                <a:gd name="connsiteX18" fmla="*/ 278163 w 998098"/>
                <a:gd name="connsiteY18" fmla="*/ 599946 h 943363"/>
                <a:gd name="connsiteX19" fmla="*/ 302988 w 998098"/>
                <a:gd name="connsiteY19" fmla="*/ 591671 h 943363"/>
                <a:gd name="connsiteX20" fmla="*/ 315401 w 998098"/>
                <a:gd name="connsiteY20" fmla="*/ 587533 h 943363"/>
                <a:gd name="connsiteX21" fmla="*/ 344364 w 998098"/>
                <a:gd name="connsiteY21" fmla="*/ 583395 h 943363"/>
                <a:gd name="connsiteX22" fmla="*/ 356776 w 998098"/>
                <a:gd name="connsiteY22" fmla="*/ 579258 h 943363"/>
                <a:gd name="connsiteX23" fmla="*/ 369189 w 998098"/>
                <a:gd name="connsiteY23" fmla="*/ 546157 h 943363"/>
                <a:gd name="connsiteX24" fmla="*/ 365051 w 998098"/>
                <a:gd name="connsiteY24" fmla="*/ 529607 h 943363"/>
                <a:gd name="connsiteX25" fmla="*/ 352639 w 998098"/>
                <a:gd name="connsiteY25" fmla="*/ 525470 h 943363"/>
                <a:gd name="connsiteX26" fmla="*/ 344364 w 998098"/>
                <a:gd name="connsiteY26" fmla="*/ 517194 h 943363"/>
                <a:gd name="connsiteX27" fmla="*/ 331951 w 998098"/>
                <a:gd name="connsiteY27" fmla="*/ 492369 h 943363"/>
                <a:gd name="connsiteX28" fmla="*/ 323676 w 998098"/>
                <a:gd name="connsiteY28" fmla="*/ 467544 h 943363"/>
                <a:gd name="connsiteX29" fmla="*/ 298851 w 998098"/>
                <a:gd name="connsiteY29" fmla="*/ 442718 h 943363"/>
                <a:gd name="connsiteX30" fmla="*/ 294713 w 998098"/>
                <a:gd name="connsiteY30" fmla="*/ 413756 h 943363"/>
                <a:gd name="connsiteX31" fmla="*/ 269888 w 998098"/>
                <a:gd name="connsiteY31" fmla="*/ 405480 h 943363"/>
                <a:gd name="connsiteX32" fmla="*/ 257475 w 998098"/>
                <a:gd name="connsiteY32" fmla="*/ 397205 h 943363"/>
                <a:gd name="connsiteX33" fmla="*/ 220237 w 998098"/>
                <a:gd name="connsiteY33" fmla="*/ 393068 h 943363"/>
                <a:gd name="connsiteX34" fmla="*/ 187137 w 998098"/>
                <a:gd name="connsiteY34" fmla="*/ 380655 h 943363"/>
                <a:gd name="connsiteX35" fmla="*/ 178861 w 998098"/>
                <a:gd name="connsiteY35" fmla="*/ 372380 h 943363"/>
                <a:gd name="connsiteX36" fmla="*/ 174724 w 998098"/>
                <a:gd name="connsiteY36" fmla="*/ 359967 h 943363"/>
                <a:gd name="connsiteX37" fmla="*/ 162311 w 998098"/>
                <a:gd name="connsiteY37" fmla="*/ 351692 h 943363"/>
                <a:gd name="connsiteX38" fmla="*/ 154036 w 998098"/>
                <a:gd name="connsiteY38" fmla="*/ 339280 h 943363"/>
                <a:gd name="connsiteX39" fmla="*/ 162311 w 998098"/>
                <a:gd name="connsiteY39" fmla="*/ 339280 h 943363"/>
                <a:gd name="connsiteX40" fmla="*/ 236787 w 998098"/>
                <a:gd name="connsiteY40" fmla="*/ 335142 h 943363"/>
                <a:gd name="connsiteX41" fmla="*/ 240925 w 998098"/>
                <a:gd name="connsiteY41" fmla="*/ 302042 h 943363"/>
                <a:gd name="connsiteX42" fmla="*/ 245062 w 998098"/>
                <a:gd name="connsiteY42" fmla="*/ 211015 h 943363"/>
                <a:gd name="connsiteX43" fmla="*/ 290575 w 998098"/>
                <a:gd name="connsiteY43" fmla="*/ 206878 h 943363"/>
                <a:gd name="connsiteX44" fmla="*/ 323676 w 998098"/>
                <a:gd name="connsiteY44" fmla="*/ 202740 h 943363"/>
                <a:gd name="connsiteX45" fmla="*/ 365051 w 998098"/>
                <a:gd name="connsiteY45" fmla="*/ 198603 h 943363"/>
                <a:gd name="connsiteX46" fmla="*/ 377464 w 998098"/>
                <a:gd name="connsiteY46" fmla="*/ 194465 h 943363"/>
                <a:gd name="connsiteX47" fmla="*/ 398152 w 998098"/>
                <a:gd name="connsiteY47" fmla="*/ 190328 h 943363"/>
                <a:gd name="connsiteX48" fmla="*/ 518141 w 998098"/>
                <a:gd name="connsiteY48" fmla="*/ 182052 h 943363"/>
                <a:gd name="connsiteX49" fmla="*/ 530554 w 998098"/>
                <a:gd name="connsiteY49" fmla="*/ 177915 h 943363"/>
                <a:gd name="connsiteX50" fmla="*/ 596755 w 998098"/>
                <a:gd name="connsiteY50" fmla="*/ 173777 h 943363"/>
                <a:gd name="connsiteX51" fmla="*/ 605030 w 998098"/>
                <a:gd name="connsiteY51" fmla="*/ 161365 h 943363"/>
                <a:gd name="connsiteX52" fmla="*/ 621580 w 998098"/>
                <a:gd name="connsiteY52" fmla="*/ 111714 h 943363"/>
                <a:gd name="connsiteX53" fmla="*/ 638130 w 998098"/>
                <a:gd name="connsiteY53" fmla="*/ 115852 h 943363"/>
                <a:gd name="connsiteX54" fmla="*/ 658818 w 998098"/>
                <a:gd name="connsiteY54" fmla="*/ 136539 h 943363"/>
                <a:gd name="connsiteX55" fmla="*/ 671231 w 998098"/>
                <a:gd name="connsiteY55" fmla="*/ 111714 h 943363"/>
                <a:gd name="connsiteX56" fmla="*/ 696056 w 998098"/>
                <a:gd name="connsiteY56" fmla="*/ 103439 h 943363"/>
                <a:gd name="connsiteX57" fmla="*/ 704331 w 998098"/>
                <a:gd name="connsiteY57" fmla="*/ 78613 h 943363"/>
                <a:gd name="connsiteX58" fmla="*/ 708469 w 998098"/>
                <a:gd name="connsiteY58" fmla="*/ 66201 h 943363"/>
                <a:gd name="connsiteX59" fmla="*/ 729156 w 998098"/>
                <a:gd name="connsiteY59" fmla="*/ 4137 h 943363"/>
                <a:gd name="connsiteX60" fmla="*/ 741569 w 998098"/>
                <a:gd name="connsiteY60" fmla="*/ 0 h 943363"/>
                <a:gd name="connsiteX61" fmla="*/ 778807 w 998098"/>
                <a:gd name="connsiteY61" fmla="*/ 4137 h 943363"/>
                <a:gd name="connsiteX62" fmla="*/ 782945 w 998098"/>
                <a:gd name="connsiteY62" fmla="*/ 24825 h 943363"/>
                <a:gd name="connsiteX63" fmla="*/ 795357 w 998098"/>
                <a:gd name="connsiteY63" fmla="*/ 28963 h 943363"/>
                <a:gd name="connsiteX64" fmla="*/ 807770 w 998098"/>
                <a:gd name="connsiteY64" fmla="*/ 82751 h 943363"/>
                <a:gd name="connsiteX65" fmla="*/ 816045 w 998098"/>
                <a:gd name="connsiteY65" fmla="*/ 107576 h 943363"/>
                <a:gd name="connsiteX66" fmla="*/ 820183 w 998098"/>
                <a:gd name="connsiteY66" fmla="*/ 157227 h 943363"/>
                <a:gd name="connsiteX67" fmla="*/ 824320 w 998098"/>
                <a:gd name="connsiteY67" fmla="*/ 169640 h 943363"/>
                <a:gd name="connsiteX68" fmla="*/ 828458 w 998098"/>
                <a:gd name="connsiteY68" fmla="*/ 186190 h 943363"/>
                <a:gd name="connsiteX69" fmla="*/ 828458 w 998098"/>
                <a:gd name="connsiteY69" fmla="*/ 273079 h 943363"/>
                <a:gd name="connsiteX70" fmla="*/ 820183 w 998098"/>
                <a:gd name="connsiteY70" fmla="*/ 285491 h 943363"/>
                <a:gd name="connsiteX71" fmla="*/ 828458 w 998098"/>
                <a:gd name="connsiteY71" fmla="*/ 310317 h 943363"/>
                <a:gd name="connsiteX72" fmla="*/ 832595 w 998098"/>
                <a:gd name="connsiteY72" fmla="*/ 322729 h 943363"/>
                <a:gd name="connsiteX73" fmla="*/ 845008 w 998098"/>
                <a:gd name="connsiteY73" fmla="*/ 347555 h 943363"/>
                <a:gd name="connsiteX74" fmla="*/ 840870 w 998098"/>
                <a:gd name="connsiteY74" fmla="*/ 359967 h 943363"/>
                <a:gd name="connsiteX75" fmla="*/ 828458 w 998098"/>
                <a:gd name="connsiteY75" fmla="*/ 368242 h 943363"/>
                <a:gd name="connsiteX76" fmla="*/ 824320 w 998098"/>
                <a:gd name="connsiteY76" fmla="*/ 413756 h 943363"/>
                <a:gd name="connsiteX77" fmla="*/ 820183 w 998098"/>
                <a:gd name="connsiteY77" fmla="*/ 438581 h 943363"/>
                <a:gd name="connsiteX78" fmla="*/ 811908 w 998098"/>
                <a:gd name="connsiteY78" fmla="*/ 463406 h 943363"/>
                <a:gd name="connsiteX79" fmla="*/ 807770 w 998098"/>
                <a:gd name="connsiteY79" fmla="*/ 475819 h 943363"/>
                <a:gd name="connsiteX80" fmla="*/ 799495 w 998098"/>
                <a:gd name="connsiteY80" fmla="*/ 525470 h 943363"/>
                <a:gd name="connsiteX81" fmla="*/ 749844 w 998098"/>
                <a:gd name="connsiteY81" fmla="*/ 537882 h 943363"/>
                <a:gd name="connsiteX82" fmla="*/ 741569 w 998098"/>
                <a:gd name="connsiteY82" fmla="*/ 550295 h 943363"/>
                <a:gd name="connsiteX83" fmla="*/ 733294 w 998098"/>
                <a:gd name="connsiteY83" fmla="*/ 579258 h 943363"/>
                <a:gd name="connsiteX84" fmla="*/ 737432 w 998098"/>
                <a:gd name="connsiteY84" fmla="*/ 591671 h 943363"/>
                <a:gd name="connsiteX85" fmla="*/ 712606 w 998098"/>
                <a:gd name="connsiteY85" fmla="*/ 604083 h 943363"/>
                <a:gd name="connsiteX86" fmla="*/ 696056 w 998098"/>
                <a:gd name="connsiteY86" fmla="*/ 624771 h 943363"/>
                <a:gd name="connsiteX87" fmla="*/ 675368 w 998098"/>
                <a:gd name="connsiteY87" fmla="*/ 641321 h 943363"/>
                <a:gd name="connsiteX88" fmla="*/ 658818 w 998098"/>
                <a:gd name="connsiteY88" fmla="*/ 657871 h 943363"/>
                <a:gd name="connsiteX89" fmla="*/ 646405 w 998098"/>
                <a:gd name="connsiteY89" fmla="*/ 682697 h 943363"/>
                <a:gd name="connsiteX90" fmla="*/ 654680 w 998098"/>
                <a:gd name="connsiteY90" fmla="*/ 707522 h 943363"/>
                <a:gd name="connsiteX91" fmla="*/ 679506 w 998098"/>
                <a:gd name="connsiteY91" fmla="*/ 715797 h 943363"/>
                <a:gd name="connsiteX92" fmla="*/ 691918 w 998098"/>
                <a:gd name="connsiteY92" fmla="*/ 711660 h 943363"/>
                <a:gd name="connsiteX93" fmla="*/ 696056 w 998098"/>
                <a:gd name="connsiteY93" fmla="*/ 678559 h 943363"/>
                <a:gd name="connsiteX94" fmla="*/ 700194 w 998098"/>
                <a:gd name="connsiteY94" fmla="*/ 666147 h 943363"/>
                <a:gd name="connsiteX95" fmla="*/ 712606 w 998098"/>
                <a:gd name="connsiteY95" fmla="*/ 662009 h 943363"/>
                <a:gd name="connsiteX96" fmla="*/ 733294 w 998098"/>
                <a:gd name="connsiteY96" fmla="*/ 645459 h 943363"/>
                <a:gd name="connsiteX97" fmla="*/ 745707 w 998098"/>
                <a:gd name="connsiteY97" fmla="*/ 633046 h 943363"/>
                <a:gd name="connsiteX98" fmla="*/ 758119 w 998098"/>
                <a:gd name="connsiteY98" fmla="*/ 624771 h 943363"/>
                <a:gd name="connsiteX99" fmla="*/ 811908 w 998098"/>
                <a:gd name="connsiteY99" fmla="*/ 616496 h 943363"/>
                <a:gd name="connsiteX100" fmla="*/ 811908 w 998098"/>
                <a:gd name="connsiteY100" fmla="*/ 591671 h 943363"/>
                <a:gd name="connsiteX101" fmla="*/ 799495 w 998098"/>
                <a:gd name="connsiteY101" fmla="*/ 587533 h 943363"/>
                <a:gd name="connsiteX102" fmla="*/ 799495 w 998098"/>
                <a:gd name="connsiteY102" fmla="*/ 562708 h 943363"/>
                <a:gd name="connsiteX103" fmla="*/ 824320 w 998098"/>
                <a:gd name="connsiteY103" fmla="*/ 566845 h 943363"/>
                <a:gd name="connsiteX104" fmla="*/ 840870 w 998098"/>
                <a:gd name="connsiteY104" fmla="*/ 587533 h 943363"/>
                <a:gd name="connsiteX105" fmla="*/ 865696 w 998098"/>
                <a:gd name="connsiteY105" fmla="*/ 599946 h 943363"/>
                <a:gd name="connsiteX106" fmla="*/ 890521 w 998098"/>
                <a:gd name="connsiteY106" fmla="*/ 604083 h 943363"/>
                <a:gd name="connsiteX107" fmla="*/ 911209 w 998098"/>
                <a:gd name="connsiteY107" fmla="*/ 608221 h 943363"/>
                <a:gd name="connsiteX108" fmla="*/ 915346 w 998098"/>
                <a:gd name="connsiteY108" fmla="*/ 620633 h 943363"/>
                <a:gd name="connsiteX109" fmla="*/ 936034 w 998098"/>
                <a:gd name="connsiteY109" fmla="*/ 604083 h 943363"/>
                <a:gd name="connsiteX110" fmla="*/ 948447 w 998098"/>
                <a:gd name="connsiteY110" fmla="*/ 595808 h 943363"/>
                <a:gd name="connsiteX111" fmla="*/ 981547 w 998098"/>
                <a:gd name="connsiteY111" fmla="*/ 579258 h 943363"/>
                <a:gd name="connsiteX112" fmla="*/ 985685 w 998098"/>
                <a:gd name="connsiteY112" fmla="*/ 595808 h 943363"/>
                <a:gd name="connsiteX113" fmla="*/ 977410 w 998098"/>
                <a:gd name="connsiteY113" fmla="*/ 645459 h 943363"/>
                <a:gd name="connsiteX114" fmla="*/ 981547 w 998098"/>
                <a:gd name="connsiteY114" fmla="*/ 761310 h 943363"/>
                <a:gd name="connsiteX115" fmla="*/ 989823 w 998098"/>
                <a:gd name="connsiteY115" fmla="*/ 786136 h 943363"/>
                <a:gd name="connsiteX116" fmla="*/ 993960 w 998098"/>
                <a:gd name="connsiteY116" fmla="*/ 798548 h 943363"/>
                <a:gd name="connsiteX117" fmla="*/ 998098 w 998098"/>
                <a:gd name="connsiteY117" fmla="*/ 810961 h 943363"/>
                <a:gd name="connsiteX118" fmla="*/ 993960 w 998098"/>
                <a:gd name="connsiteY118" fmla="*/ 910262 h 943363"/>
                <a:gd name="connsiteX119" fmla="*/ 989823 w 998098"/>
                <a:gd name="connsiteY119" fmla="*/ 939225 h 943363"/>
                <a:gd name="connsiteX120" fmla="*/ 977410 w 998098"/>
                <a:gd name="connsiteY120" fmla="*/ 943363 h 943363"/>
                <a:gd name="connsiteX121" fmla="*/ 13359 w 998098"/>
                <a:gd name="connsiteY121" fmla="*/ 935088 h 943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98098" h="943363">
                  <a:moveTo>
                    <a:pt x="13359" y="935088"/>
                  </a:moveTo>
                  <a:lnTo>
                    <a:pt x="13359" y="935088"/>
                  </a:lnTo>
                  <a:cubicBezTo>
                    <a:pt x="14738" y="922675"/>
                    <a:pt x="15048" y="910097"/>
                    <a:pt x="17497" y="897850"/>
                  </a:cubicBezTo>
                  <a:cubicBezTo>
                    <a:pt x="19208" y="889296"/>
                    <a:pt x="25772" y="873024"/>
                    <a:pt x="25772" y="873024"/>
                  </a:cubicBezTo>
                  <a:cubicBezTo>
                    <a:pt x="23014" y="864749"/>
                    <a:pt x="14739" y="856474"/>
                    <a:pt x="17497" y="848199"/>
                  </a:cubicBezTo>
                  <a:lnTo>
                    <a:pt x="25772" y="823374"/>
                  </a:lnTo>
                  <a:cubicBezTo>
                    <a:pt x="21634" y="820616"/>
                    <a:pt x="17807" y="817323"/>
                    <a:pt x="13359" y="815099"/>
                  </a:cubicBezTo>
                  <a:cubicBezTo>
                    <a:pt x="9458" y="813148"/>
                    <a:pt x="1403" y="815299"/>
                    <a:pt x="946" y="810961"/>
                  </a:cubicBezTo>
                  <a:cubicBezTo>
                    <a:pt x="-1657" y="786234"/>
                    <a:pt x="1568" y="761099"/>
                    <a:pt x="5084" y="736485"/>
                  </a:cubicBezTo>
                  <a:cubicBezTo>
                    <a:pt x="5787" y="731562"/>
                    <a:pt x="9476" y="727178"/>
                    <a:pt x="13359" y="724072"/>
                  </a:cubicBezTo>
                  <a:cubicBezTo>
                    <a:pt x="16765" y="721347"/>
                    <a:pt x="21634" y="721314"/>
                    <a:pt x="25772" y="719935"/>
                  </a:cubicBezTo>
                  <a:cubicBezTo>
                    <a:pt x="36170" y="688737"/>
                    <a:pt x="20935" y="725980"/>
                    <a:pt x="42322" y="699247"/>
                  </a:cubicBezTo>
                  <a:cubicBezTo>
                    <a:pt x="45047" y="695841"/>
                    <a:pt x="44509" y="690735"/>
                    <a:pt x="46460" y="686834"/>
                  </a:cubicBezTo>
                  <a:cubicBezTo>
                    <a:pt x="48684" y="682386"/>
                    <a:pt x="51977" y="678559"/>
                    <a:pt x="54735" y="674422"/>
                  </a:cubicBezTo>
                  <a:lnTo>
                    <a:pt x="63010" y="649596"/>
                  </a:lnTo>
                  <a:cubicBezTo>
                    <a:pt x="64389" y="645459"/>
                    <a:pt x="64063" y="640268"/>
                    <a:pt x="67147" y="637184"/>
                  </a:cubicBezTo>
                  <a:cubicBezTo>
                    <a:pt x="76428" y="627903"/>
                    <a:pt x="87812" y="609117"/>
                    <a:pt x="104385" y="608221"/>
                  </a:cubicBezTo>
                  <a:cubicBezTo>
                    <a:pt x="151229" y="605689"/>
                    <a:pt x="198170" y="605462"/>
                    <a:pt x="245062" y="604083"/>
                  </a:cubicBezTo>
                  <a:cubicBezTo>
                    <a:pt x="256096" y="602704"/>
                    <a:pt x="267290" y="602276"/>
                    <a:pt x="278163" y="599946"/>
                  </a:cubicBezTo>
                  <a:cubicBezTo>
                    <a:pt x="286692" y="598118"/>
                    <a:pt x="294713" y="594429"/>
                    <a:pt x="302988" y="591671"/>
                  </a:cubicBezTo>
                  <a:cubicBezTo>
                    <a:pt x="307126" y="590292"/>
                    <a:pt x="311083" y="588150"/>
                    <a:pt x="315401" y="587533"/>
                  </a:cubicBezTo>
                  <a:lnTo>
                    <a:pt x="344364" y="583395"/>
                  </a:lnTo>
                  <a:cubicBezTo>
                    <a:pt x="348501" y="582016"/>
                    <a:pt x="353371" y="581982"/>
                    <a:pt x="356776" y="579258"/>
                  </a:cubicBezTo>
                  <a:cubicBezTo>
                    <a:pt x="366922" y="571141"/>
                    <a:pt x="366946" y="557371"/>
                    <a:pt x="369189" y="546157"/>
                  </a:cubicBezTo>
                  <a:cubicBezTo>
                    <a:pt x="367810" y="540640"/>
                    <a:pt x="368603" y="534047"/>
                    <a:pt x="365051" y="529607"/>
                  </a:cubicBezTo>
                  <a:cubicBezTo>
                    <a:pt x="362327" y="526202"/>
                    <a:pt x="356379" y="527714"/>
                    <a:pt x="352639" y="525470"/>
                  </a:cubicBezTo>
                  <a:cubicBezTo>
                    <a:pt x="349294" y="523463"/>
                    <a:pt x="347122" y="519953"/>
                    <a:pt x="344364" y="517194"/>
                  </a:cubicBezTo>
                  <a:cubicBezTo>
                    <a:pt x="329268" y="471914"/>
                    <a:pt x="353346" y="540509"/>
                    <a:pt x="331951" y="492369"/>
                  </a:cubicBezTo>
                  <a:cubicBezTo>
                    <a:pt x="328408" y="484398"/>
                    <a:pt x="330654" y="472778"/>
                    <a:pt x="323676" y="467544"/>
                  </a:cubicBezTo>
                  <a:cubicBezTo>
                    <a:pt x="303148" y="452147"/>
                    <a:pt x="310951" y="460869"/>
                    <a:pt x="298851" y="442718"/>
                  </a:cubicBezTo>
                  <a:cubicBezTo>
                    <a:pt x="297472" y="433064"/>
                    <a:pt x="300700" y="421454"/>
                    <a:pt x="294713" y="413756"/>
                  </a:cubicBezTo>
                  <a:cubicBezTo>
                    <a:pt x="289358" y="406871"/>
                    <a:pt x="277146" y="410318"/>
                    <a:pt x="269888" y="405480"/>
                  </a:cubicBezTo>
                  <a:cubicBezTo>
                    <a:pt x="265750" y="402722"/>
                    <a:pt x="262299" y="398411"/>
                    <a:pt x="257475" y="397205"/>
                  </a:cubicBezTo>
                  <a:cubicBezTo>
                    <a:pt x="245359" y="394176"/>
                    <a:pt x="232650" y="394447"/>
                    <a:pt x="220237" y="393068"/>
                  </a:cubicBezTo>
                  <a:cubicBezTo>
                    <a:pt x="211238" y="390068"/>
                    <a:pt x="194063" y="384612"/>
                    <a:pt x="187137" y="380655"/>
                  </a:cubicBezTo>
                  <a:cubicBezTo>
                    <a:pt x="183750" y="378720"/>
                    <a:pt x="181620" y="375138"/>
                    <a:pt x="178861" y="372380"/>
                  </a:cubicBezTo>
                  <a:cubicBezTo>
                    <a:pt x="177482" y="368242"/>
                    <a:pt x="177449" y="363373"/>
                    <a:pt x="174724" y="359967"/>
                  </a:cubicBezTo>
                  <a:cubicBezTo>
                    <a:pt x="171618" y="356084"/>
                    <a:pt x="165827" y="355208"/>
                    <a:pt x="162311" y="351692"/>
                  </a:cubicBezTo>
                  <a:cubicBezTo>
                    <a:pt x="158795" y="348176"/>
                    <a:pt x="157019" y="343258"/>
                    <a:pt x="154036" y="339280"/>
                  </a:cubicBezTo>
                  <a:cubicBezTo>
                    <a:pt x="149221" y="332860"/>
                    <a:pt x="142670" y="332732"/>
                    <a:pt x="162311" y="339280"/>
                  </a:cubicBezTo>
                  <a:cubicBezTo>
                    <a:pt x="187136" y="337901"/>
                    <a:pt x="214317" y="345786"/>
                    <a:pt x="236787" y="335142"/>
                  </a:cubicBezTo>
                  <a:cubicBezTo>
                    <a:pt x="246836" y="330382"/>
                    <a:pt x="240185" y="313137"/>
                    <a:pt x="240925" y="302042"/>
                  </a:cubicBezTo>
                  <a:cubicBezTo>
                    <a:pt x="242945" y="271736"/>
                    <a:pt x="231012" y="237944"/>
                    <a:pt x="245062" y="211015"/>
                  </a:cubicBezTo>
                  <a:cubicBezTo>
                    <a:pt x="252108" y="197509"/>
                    <a:pt x="275425" y="208473"/>
                    <a:pt x="290575" y="206878"/>
                  </a:cubicBezTo>
                  <a:cubicBezTo>
                    <a:pt x="301633" y="205714"/>
                    <a:pt x="312624" y="203968"/>
                    <a:pt x="323676" y="202740"/>
                  </a:cubicBezTo>
                  <a:cubicBezTo>
                    <a:pt x="337452" y="201209"/>
                    <a:pt x="351259" y="199982"/>
                    <a:pt x="365051" y="198603"/>
                  </a:cubicBezTo>
                  <a:cubicBezTo>
                    <a:pt x="369189" y="197224"/>
                    <a:pt x="373233" y="195523"/>
                    <a:pt x="377464" y="194465"/>
                  </a:cubicBezTo>
                  <a:cubicBezTo>
                    <a:pt x="384287" y="192759"/>
                    <a:pt x="391215" y="191484"/>
                    <a:pt x="398152" y="190328"/>
                  </a:cubicBezTo>
                  <a:cubicBezTo>
                    <a:pt x="445596" y="182421"/>
                    <a:pt x="453461" y="184992"/>
                    <a:pt x="518141" y="182052"/>
                  </a:cubicBezTo>
                  <a:cubicBezTo>
                    <a:pt x="522279" y="180673"/>
                    <a:pt x="526217" y="178372"/>
                    <a:pt x="530554" y="177915"/>
                  </a:cubicBezTo>
                  <a:cubicBezTo>
                    <a:pt x="552543" y="175600"/>
                    <a:pt x="575171" y="178573"/>
                    <a:pt x="596755" y="173777"/>
                  </a:cubicBezTo>
                  <a:cubicBezTo>
                    <a:pt x="601609" y="172698"/>
                    <a:pt x="602272" y="165502"/>
                    <a:pt x="605030" y="161365"/>
                  </a:cubicBezTo>
                  <a:cubicBezTo>
                    <a:pt x="606115" y="150509"/>
                    <a:pt x="598906" y="114953"/>
                    <a:pt x="621580" y="111714"/>
                  </a:cubicBezTo>
                  <a:cubicBezTo>
                    <a:pt x="627209" y="110910"/>
                    <a:pt x="632613" y="114473"/>
                    <a:pt x="638130" y="115852"/>
                  </a:cubicBezTo>
                  <a:cubicBezTo>
                    <a:pt x="640727" y="119747"/>
                    <a:pt x="650705" y="138161"/>
                    <a:pt x="658818" y="136539"/>
                  </a:cubicBezTo>
                  <a:cubicBezTo>
                    <a:pt x="671412" y="134020"/>
                    <a:pt x="663854" y="116983"/>
                    <a:pt x="671231" y="111714"/>
                  </a:cubicBezTo>
                  <a:cubicBezTo>
                    <a:pt x="678329" y="106644"/>
                    <a:pt x="696056" y="103439"/>
                    <a:pt x="696056" y="103439"/>
                  </a:cubicBezTo>
                  <a:lnTo>
                    <a:pt x="704331" y="78613"/>
                  </a:lnTo>
                  <a:lnTo>
                    <a:pt x="708469" y="66201"/>
                  </a:lnTo>
                  <a:cubicBezTo>
                    <a:pt x="711830" y="29221"/>
                    <a:pt x="702594" y="23110"/>
                    <a:pt x="729156" y="4137"/>
                  </a:cubicBezTo>
                  <a:cubicBezTo>
                    <a:pt x="732705" y="1602"/>
                    <a:pt x="737431" y="1379"/>
                    <a:pt x="741569" y="0"/>
                  </a:cubicBezTo>
                  <a:cubicBezTo>
                    <a:pt x="753982" y="1379"/>
                    <a:pt x="768098" y="-2288"/>
                    <a:pt x="778807" y="4137"/>
                  </a:cubicBezTo>
                  <a:cubicBezTo>
                    <a:pt x="784837" y="7755"/>
                    <a:pt x="779044" y="18973"/>
                    <a:pt x="782945" y="24825"/>
                  </a:cubicBezTo>
                  <a:cubicBezTo>
                    <a:pt x="785364" y="28454"/>
                    <a:pt x="791220" y="27584"/>
                    <a:pt x="795357" y="28963"/>
                  </a:cubicBezTo>
                  <a:cubicBezTo>
                    <a:pt x="816324" y="91863"/>
                    <a:pt x="791656" y="12927"/>
                    <a:pt x="807770" y="82751"/>
                  </a:cubicBezTo>
                  <a:cubicBezTo>
                    <a:pt x="809731" y="91250"/>
                    <a:pt x="816045" y="107576"/>
                    <a:pt x="816045" y="107576"/>
                  </a:cubicBezTo>
                  <a:cubicBezTo>
                    <a:pt x="817424" y="124126"/>
                    <a:pt x="817988" y="140765"/>
                    <a:pt x="820183" y="157227"/>
                  </a:cubicBezTo>
                  <a:cubicBezTo>
                    <a:pt x="820759" y="161550"/>
                    <a:pt x="823122" y="165446"/>
                    <a:pt x="824320" y="169640"/>
                  </a:cubicBezTo>
                  <a:cubicBezTo>
                    <a:pt x="825882" y="175108"/>
                    <a:pt x="827079" y="180673"/>
                    <a:pt x="828458" y="186190"/>
                  </a:cubicBezTo>
                  <a:cubicBezTo>
                    <a:pt x="829416" y="203435"/>
                    <a:pt x="841057" y="247881"/>
                    <a:pt x="828458" y="273079"/>
                  </a:cubicBezTo>
                  <a:cubicBezTo>
                    <a:pt x="826234" y="277527"/>
                    <a:pt x="822941" y="281354"/>
                    <a:pt x="820183" y="285491"/>
                  </a:cubicBezTo>
                  <a:lnTo>
                    <a:pt x="828458" y="310317"/>
                  </a:lnTo>
                  <a:cubicBezTo>
                    <a:pt x="829837" y="314454"/>
                    <a:pt x="830176" y="319100"/>
                    <a:pt x="832595" y="322729"/>
                  </a:cubicBezTo>
                  <a:cubicBezTo>
                    <a:pt x="843289" y="338771"/>
                    <a:pt x="839297" y="330424"/>
                    <a:pt x="845008" y="347555"/>
                  </a:cubicBezTo>
                  <a:cubicBezTo>
                    <a:pt x="843629" y="351692"/>
                    <a:pt x="843594" y="356562"/>
                    <a:pt x="840870" y="359967"/>
                  </a:cubicBezTo>
                  <a:cubicBezTo>
                    <a:pt x="837764" y="363850"/>
                    <a:pt x="829920" y="363489"/>
                    <a:pt x="828458" y="368242"/>
                  </a:cubicBezTo>
                  <a:cubicBezTo>
                    <a:pt x="823978" y="382802"/>
                    <a:pt x="826100" y="398626"/>
                    <a:pt x="824320" y="413756"/>
                  </a:cubicBezTo>
                  <a:cubicBezTo>
                    <a:pt x="823340" y="422088"/>
                    <a:pt x="822218" y="430442"/>
                    <a:pt x="820183" y="438581"/>
                  </a:cubicBezTo>
                  <a:cubicBezTo>
                    <a:pt x="818068" y="447043"/>
                    <a:pt x="814666" y="455131"/>
                    <a:pt x="811908" y="463406"/>
                  </a:cubicBezTo>
                  <a:cubicBezTo>
                    <a:pt x="810529" y="467544"/>
                    <a:pt x="808487" y="471517"/>
                    <a:pt x="807770" y="475819"/>
                  </a:cubicBezTo>
                  <a:cubicBezTo>
                    <a:pt x="805012" y="492369"/>
                    <a:pt x="815413" y="520164"/>
                    <a:pt x="799495" y="525470"/>
                  </a:cubicBezTo>
                  <a:cubicBezTo>
                    <a:pt x="766711" y="536398"/>
                    <a:pt x="783274" y="532311"/>
                    <a:pt x="749844" y="537882"/>
                  </a:cubicBezTo>
                  <a:cubicBezTo>
                    <a:pt x="747086" y="542020"/>
                    <a:pt x="743793" y="545847"/>
                    <a:pt x="741569" y="550295"/>
                  </a:cubicBezTo>
                  <a:cubicBezTo>
                    <a:pt x="738603" y="556227"/>
                    <a:pt x="734618" y="573961"/>
                    <a:pt x="733294" y="579258"/>
                  </a:cubicBezTo>
                  <a:cubicBezTo>
                    <a:pt x="734673" y="583396"/>
                    <a:pt x="738287" y="587394"/>
                    <a:pt x="737432" y="591671"/>
                  </a:cubicBezTo>
                  <a:cubicBezTo>
                    <a:pt x="735490" y="601378"/>
                    <a:pt x="717846" y="602773"/>
                    <a:pt x="712606" y="604083"/>
                  </a:cubicBezTo>
                  <a:cubicBezTo>
                    <a:pt x="704026" y="638407"/>
                    <a:pt x="716460" y="608447"/>
                    <a:pt x="696056" y="624771"/>
                  </a:cubicBezTo>
                  <a:cubicBezTo>
                    <a:pt x="669323" y="646158"/>
                    <a:pt x="706566" y="630923"/>
                    <a:pt x="675368" y="641321"/>
                  </a:cubicBezTo>
                  <a:cubicBezTo>
                    <a:pt x="666342" y="668404"/>
                    <a:pt x="678879" y="641823"/>
                    <a:pt x="658818" y="657871"/>
                  </a:cubicBezTo>
                  <a:cubicBezTo>
                    <a:pt x="651527" y="663704"/>
                    <a:pt x="649131" y="674521"/>
                    <a:pt x="646405" y="682697"/>
                  </a:cubicBezTo>
                  <a:cubicBezTo>
                    <a:pt x="649163" y="690972"/>
                    <a:pt x="646405" y="704764"/>
                    <a:pt x="654680" y="707522"/>
                  </a:cubicBezTo>
                  <a:lnTo>
                    <a:pt x="679506" y="715797"/>
                  </a:lnTo>
                  <a:cubicBezTo>
                    <a:pt x="683643" y="714418"/>
                    <a:pt x="690147" y="715645"/>
                    <a:pt x="691918" y="711660"/>
                  </a:cubicBezTo>
                  <a:cubicBezTo>
                    <a:pt x="696434" y="701499"/>
                    <a:pt x="694067" y="689499"/>
                    <a:pt x="696056" y="678559"/>
                  </a:cubicBezTo>
                  <a:cubicBezTo>
                    <a:pt x="696836" y="674268"/>
                    <a:pt x="697110" y="669231"/>
                    <a:pt x="700194" y="666147"/>
                  </a:cubicBezTo>
                  <a:cubicBezTo>
                    <a:pt x="703278" y="663063"/>
                    <a:pt x="708469" y="663388"/>
                    <a:pt x="712606" y="662009"/>
                  </a:cubicBezTo>
                  <a:cubicBezTo>
                    <a:pt x="731113" y="634248"/>
                    <a:pt x="709311" y="661447"/>
                    <a:pt x="733294" y="645459"/>
                  </a:cubicBezTo>
                  <a:cubicBezTo>
                    <a:pt x="738163" y="642213"/>
                    <a:pt x="741212" y="636792"/>
                    <a:pt x="745707" y="633046"/>
                  </a:cubicBezTo>
                  <a:cubicBezTo>
                    <a:pt x="749527" y="629863"/>
                    <a:pt x="753671" y="626995"/>
                    <a:pt x="758119" y="624771"/>
                  </a:cubicBezTo>
                  <a:cubicBezTo>
                    <a:pt x="773032" y="617314"/>
                    <a:pt x="800036" y="617683"/>
                    <a:pt x="811908" y="616496"/>
                  </a:cubicBezTo>
                  <a:cubicBezTo>
                    <a:pt x="814666" y="608222"/>
                    <a:pt x="820182" y="599945"/>
                    <a:pt x="811908" y="591671"/>
                  </a:cubicBezTo>
                  <a:cubicBezTo>
                    <a:pt x="808824" y="588587"/>
                    <a:pt x="803633" y="588912"/>
                    <a:pt x="799495" y="587533"/>
                  </a:cubicBezTo>
                  <a:cubicBezTo>
                    <a:pt x="798536" y="584655"/>
                    <a:pt x="789420" y="565586"/>
                    <a:pt x="799495" y="562708"/>
                  </a:cubicBezTo>
                  <a:cubicBezTo>
                    <a:pt x="807561" y="560403"/>
                    <a:pt x="816045" y="565466"/>
                    <a:pt x="824320" y="566845"/>
                  </a:cubicBezTo>
                  <a:cubicBezTo>
                    <a:pt x="859894" y="590560"/>
                    <a:pt x="818030" y="558982"/>
                    <a:pt x="840870" y="587533"/>
                  </a:cubicBezTo>
                  <a:cubicBezTo>
                    <a:pt x="845694" y="593564"/>
                    <a:pt x="858404" y="598326"/>
                    <a:pt x="865696" y="599946"/>
                  </a:cubicBezTo>
                  <a:cubicBezTo>
                    <a:pt x="873885" y="601766"/>
                    <a:pt x="882267" y="602582"/>
                    <a:pt x="890521" y="604083"/>
                  </a:cubicBezTo>
                  <a:cubicBezTo>
                    <a:pt x="897440" y="605341"/>
                    <a:pt x="904313" y="606842"/>
                    <a:pt x="911209" y="608221"/>
                  </a:cubicBezTo>
                  <a:cubicBezTo>
                    <a:pt x="912588" y="612358"/>
                    <a:pt x="911297" y="619013"/>
                    <a:pt x="915346" y="620633"/>
                  </a:cubicBezTo>
                  <a:cubicBezTo>
                    <a:pt x="936152" y="628955"/>
                    <a:pt x="930081" y="611524"/>
                    <a:pt x="936034" y="604083"/>
                  </a:cubicBezTo>
                  <a:cubicBezTo>
                    <a:pt x="939140" y="600200"/>
                    <a:pt x="944309" y="598566"/>
                    <a:pt x="948447" y="595808"/>
                  </a:cubicBezTo>
                  <a:cubicBezTo>
                    <a:pt x="955936" y="584573"/>
                    <a:pt x="960992" y="570449"/>
                    <a:pt x="981547" y="579258"/>
                  </a:cubicBezTo>
                  <a:cubicBezTo>
                    <a:pt x="986774" y="581498"/>
                    <a:pt x="984306" y="590291"/>
                    <a:pt x="985685" y="595808"/>
                  </a:cubicBezTo>
                  <a:cubicBezTo>
                    <a:pt x="983335" y="607559"/>
                    <a:pt x="977410" y="635189"/>
                    <a:pt x="977410" y="645459"/>
                  </a:cubicBezTo>
                  <a:cubicBezTo>
                    <a:pt x="977410" y="684101"/>
                    <a:pt x="978151" y="722818"/>
                    <a:pt x="981547" y="761310"/>
                  </a:cubicBezTo>
                  <a:cubicBezTo>
                    <a:pt x="982314" y="769999"/>
                    <a:pt x="987064" y="777861"/>
                    <a:pt x="989823" y="786136"/>
                  </a:cubicBezTo>
                  <a:lnTo>
                    <a:pt x="993960" y="798548"/>
                  </a:lnTo>
                  <a:lnTo>
                    <a:pt x="998098" y="810961"/>
                  </a:lnTo>
                  <a:cubicBezTo>
                    <a:pt x="996719" y="844061"/>
                    <a:pt x="996093" y="877202"/>
                    <a:pt x="993960" y="910262"/>
                  </a:cubicBezTo>
                  <a:cubicBezTo>
                    <a:pt x="993332" y="919994"/>
                    <a:pt x="994184" y="930502"/>
                    <a:pt x="989823" y="939225"/>
                  </a:cubicBezTo>
                  <a:cubicBezTo>
                    <a:pt x="987873" y="943126"/>
                    <a:pt x="981548" y="941984"/>
                    <a:pt x="977410" y="943363"/>
                  </a:cubicBezTo>
                  <a:lnTo>
                    <a:pt x="13359" y="935088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38" name="37 CuadroTexto"/>
          <p:cNvSpPr txBox="1"/>
          <p:nvPr/>
        </p:nvSpPr>
        <p:spPr>
          <a:xfrm>
            <a:off x="-2" y="419109"/>
            <a:ext cx="9180513" cy="864027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MX" sz="3600" dirty="0" smtClean="0"/>
              <a:t>El efecto del Comando Norte</a:t>
            </a:r>
            <a:endParaRPr lang="es-MX" sz="44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91515" y="6381328"/>
            <a:ext cx="72213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" indent="0" algn="just">
              <a:buNone/>
            </a:pP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34.- Castro Eslava, María de Lourdes, Licenciada, </a:t>
            </a:r>
            <a:r>
              <a:rPr lang="es-MX" sz="800" i="1" dirty="0" smtClean="0">
                <a:solidFill>
                  <a:schemeClr val="lt1"/>
                </a:solidFill>
                <a:latin typeface="Eras Medium ITC" pitchFamily="34" charset="0"/>
              </a:rPr>
              <a:t>Tesis de Investigación  “Implicaciones del Comando Norte en las estrategias de las fuerzas armadas de México”,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 México, Colegio de Defensa Nacional, 27/a. antigüedad , agosto de 2008.</a:t>
            </a:r>
            <a:endParaRPr lang="es-MX" sz="800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28" name="27 Elipse"/>
          <p:cNvSpPr/>
          <p:nvPr/>
        </p:nvSpPr>
        <p:spPr>
          <a:xfrm>
            <a:off x="2843808" y="3228033"/>
            <a:ext cx="3162606" cy="2577231"/>
          </a:xfrm>
          <a:prstGeom prst="ellipse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MX" sz="2000"/>
          </a:p>
        </p:txBody>
      </p:sp>
      <p:sp>
        <p:nvSpPr>
          <p:cNvPr id="24" name="23 CuadroTexto"/>
          <p:cNvSpPr txBox="1"/>
          <p:nvPr/>
        </p:nvSpPr>
        <p:spPr>
          <a:xfrm>
            <a:off x="3419872" y="3212976"/>
            <a:ext cx="2051650" cy="1721317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s-MX" sz="1300" i="1" dirty="0"/>
          </a:p>
          <a:p>
            <a:pPr algn="ctr"/>
            <a:r>
              <a:rPr lang="es-MX" sz="1300" i="1" dirty="0" smtClean="0"/>
              <a:t>“El Ejército de Estados Unidos provoca intencionadamente un desgaste en las fuerzas armadas mexicanas al presionarlo para que se dediquen a actividades policiacas internas”</a:t>
            </a:r>
            <a:endParaRPr lang="es-MX" sz="800" i="1" dirty="0"/>
          </a:p>
        </p:txBody>
      </p:sp>
      <p:pic>
        <p:nvPicPr>
          <p:cNvPr id="14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6017751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pic>
        <p:nvPicPr>
          <p:cNvPr id="8" name="Picture 6" descr="horizon.png"/>
          <p:cNvPicPr>
            <a:picLocks noChangeAspect="1"/>
          </p:cNvPicPr>
          <p:nvPr/>
        </p:nvPicPr>
        <p:blipFill rotWithShape="1">
          <a:blip r:embed="rId4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grpSp>
        <p:nvGrpSpPr>
          <p:cNvPr id="4" name="3 Grupo"/>
          <p:cNvGrpSpPr/>
          <p:nvPr/>
        </p:nvGrpSpPr>
        <p:grpSpPr>
          <a:xfrm>
            <a:off x="1675431" y="1556792"/>
            <a:ext cx="5935542" cy="4348037"/>
            <a:chOff x="1660793" y="1518530"/>
            <a:chExt cx="5935542" cy="4348037"/>
          </a:xfrm>
        </p:grpSpPr>
        <p:sp>
          <p:nvSpPr>
            <p:cNvPr id="17" name="16 Forma libre"/>
            <p:cNvSpPr/>
            <p:nvPr/>
          </p:nvSpPr>
          <p:spPr>
            <a:xfrm>
              <a:off x="1924160" y="1537183"/>
              <a:ext cx="5672175" cy="1933049"/>
            </a:xfrm>
            <a:custGeom>
              <a:avLst/>
              <a:gdLst>
                <a:gd name="connsiteX0" fmla="*/ 5545777 w 5587340"/>
                <a:gd name="connsiteY0" fmla="*/ 700644 h 1769424"/>
                <a:gd name="connsiteX1" fmla="*/ 5545777 w 5587340"/>
                <a:gd name="connsiteY1" fmla="*/ 700644 h 1769424"/>
                <a:gd name="connsiteX2" fmla="*/ 5486400 w 5587340"/>
                <a:gd name="connsiteY2" fmla="*/ 694707 h 1769424"/>
                <a:gd name="connsiteX3" fmla="*/ 5462650 w 5587340"/>
                <a:gd name="connsiteY3" fmla="*/ 682832 h 1769424"/>
                <a:gd name="connsiteX4" fmla="*/ 5468587 w 5587340"/>
                <a:gd name="connsiteY4" fmla="*/ 700644 h 1769424"/>
                <a:gd name="connsiteX5" fmla="*/ 5486400 w 5587340"/>
                <a:gd name="connsiteY5" fmla="*/ 706582 h 1769424"/>
                <a:gd name="connsiteX6" fmla="*/ 5468587 w 5587340"/>
                <a:gd name="connsiteY6" fmla="*/ 712520 h 1769424"/>
                <a:gd name="connsiteX7" fmla="*/ 5403273 w 5587340"/>
                <a:gd name="connsiteY7" fmla="*/ 718457 h 1769424"/>
                <a:gd name="connsiteX8" fmla="*/ 5391398 w 5587340"/>
                <a:gd name="connsiteY8" fmla="*/ 730333 h 1769424"/>
                <a:gd name="connsiteX9" fmla="*/ 5337959 w 5587340"/>
                <a:gd name="connsiteY9" fmla="*/ 718457 h 1769424"/>
                <a:gd name="connsiteX10" fmla="*/ 5058889 w 5587340"/>
                <a:gd name="connsiteY10" fmla="*/ 706582 h 1769424"/>
                <a:gd name="connsiteX11" fmla="*/ 5023263 w 5587340"/>
                <a:gd name="connsiteY11" fmla="*/ 706582 h 1769424"/>
                <a:gd name="connsiteX12" fmla="*/ 4952011 w 5587340"/>
                <a:gd name="connsiteY12" fmla="*/ 712520 h 1769424"/>
                <a:gd name="connsiteX13" fmla="*/ 4916385 w 5587340"/>
                <a:gd name="connsiteY13" fmla="*/ 730333 h 1769424"/>
                <a:gd name="connsiteX14" fmla="*/ 4904509 w 5587340"/>
                <a:gd name="connsiteY14" fmla="*/ 742208 h 1769424"/>
                <a:gd name="connsiteX15" fmla="*/ 4886696 w 5587340"/>
                <a:gd name="connsiteY15" fmla="*/ 754083 h 1769424"/>
                <a:gd name="connsiteX16" fmla="*/ 4857008 w 5587340"/>
                <a:gd name="connsiteY16" fmla="*/ 777834 h 1769424"/>
                <a:gd name="connsiteX17" fmla="*/ 4898572 w 5587340"/>
                <a:gd name="connsiteY17" fmla="*/ 783772 h 1769424"/>
                <a:gd name="connsiteX18" fmla="*/ 4898572 w 5587340"/>
                <a:gd name="connsiteY18" fmla="*/ 884712 h 1769424"/>
                <a:gd name="connsiteX19" fmla="*/ 4886696 w 5587340"/>
                <a:gd name="connsiteY19" fmla="*/ 920338 h 1769424"/>
                <a:gd name="connsiteX20" fmla="*/ 4892634 w 5587340"/>
                <a:gd name="connsiteY20" fmla="*/ 944089 h 1769424"/>
                <a:gd name="connsiteX21" fmla="*/ 4910447 w 5587340"/>
                <a:gd name="connsiteY21" fmla="*/ 950026 h 1769424"/>
                <a:gd name="connsiteX22" fmla="*/ 4957948 w 5587340"/>
                <a:gd name="connsiteY22" fmla="*/ 955964 h 1769424"/>
                <a:gd name="connsiteX23" fmla="*/ 4928260 w 5587340"/>
                <a:gd name="connsiteY23" fmla="*/ 997528 h 1769424"/>
                <a:gd name="connsiteX24" fmla="*/ 4922322 w 5587340"/>
                <a:gd name="connsiteY24" fmla="*/ 1015341 h 1769424"/>
                <a:gd name="connsiteX25" fmla="*/ 4851070 w 5587340"/>
                <a:gd name="connsiteY25" fmla="*/ 1050967 h 1769424"/>
                <a:gd name="connsiteX26" fmla="*/ 4833257 w 5587340"/>
                <a:gd name="connsiteY26" fmla="*/ 1021278 h 1769424"/>
                <a:gd name="connsiteX27" fmla="*/ 4797631 w 5587340"/>
                <a:gd name="connsiteY27" fmla="*/ 973777 h 1769424"/>
                <a:gd name="connsiteX28" fmla="*/ 4779818 w 5587340"/>
                <a:gd name="connsiteY28" fmla="*/ 979715 h 1769424"/>
                <a:gd name="connsiteX29" fmla="*/ 4595751 w 5587340"/>
                <a:gd name="connsiteY29" fmla="*/ 979715 h 1769424"/>
                <a:gd name="connsiteX30" fmla="*/ 4577938 w 5587340"/>
                <a:gd name="connsiteY30" fmla="*/ 967839 h 1769424"/>
                <a:gd name="connsiteX31" fmla="*/ 4554187 w 5587340"/>
                <a:gd name="connsiteY31" fmla="*/ 961902 h 1769424"/>
                <a:gd name="connsiteX32" fmla="*/ 4542312 w 5587340"/>
                <a:gd name="connsiteY32" fmla="*/ 950026 h 1769424"/>
                <a:gd name="connsiteX33" fmla="*/ 4518561 w 5587340"/>
                <a:gd name="connsiteY33" fmla="*/ 944089 h 1769424"/>
                <a:gd name="connsiteX34" fmla="*/ 4482935 w 5587340"/>
                <a:gd name="connsiteY34" fmla="*/ 914400 h 1769424"/>
                <a:gd name="connsiteX35" fmla="*/ 4476998 w 5587340"/>
                <a:gd name="connsiteY35" fmla="*/ 896587 h 1769424"/>
                <a:gd name="connsiteX36" fmla="*/ 4494811 w 5587340"/>
                <a:gd name="connsiteY36" fmla="*/ 884712 h 1769424"/>
                <a:gd name="connsiteX37" fmla="*/ 4518561 w 5587340"/>
                <a:gd name="connsiteY37" fmla="*/ 878774 h 1769424"/>
                <a:gd name="connsiteX38" fmla="*/ 4500748 w 5587340"/>
                <a:gd name="connsiteY38" fmla="*/ 872837 h 1769424"/>
                <a:gd name="connsiteX39" fmla="*/ 4358244 w 5587340"/>
                <a:gd name="connsiteY39" fmla="*/ 866899 h 1769424"/>
                <a:gd name="connsiteX40" fmla="*/ 4322618 w 5587340"/>
                <a:gd name="connsiteY40" fmla="*/ 855024 h 1769424"/>
                <a:gd name="connsiteX41" fmla="*/ 4304805 w 5587340"/>
                <a:gd name="connsiteY41" fmla="*/ 843148 h 1769424"/>
                <a:gd name="connsiteX42" fmla="*/ 4257304 w 5587340"/>
                <a:gd name="connsiteY42" fmla="*/ 831273 h 1769424"/>
                <a:gd name="connsiteX43" fmla="*/ 4239491 w 5587340"/>
                <a:gd name="connsiteY43" fmla="*/ 825335 h 1769424"/>
                <a:gd name="connsiteX44" fmla="*/ 4126676 w 5587340"/>
                <a:gd name="connsiteY44" fmla="*/ 831273 h 1769424"/>
                <a:gd name="connsiteX45" fmla="*/ 4108863 w 5587340"/>
                <a:gd name="connsiteY45" fmla="*/ 849086 h 1769424"/>
                <a:gd name="connsiteX46" fmla="*/ 4073237 w 5587340"/>
                <a:gd name="connsiteY46" fmla="*/ 860961 h 1769424"/>
                <a:gd name="connsiteX47" fmla="*/ 3996047 w 5587340"/>
                <a:gd name="connsiteY47" fmla="*/ 872837 h 1769424"/>
                <a:gd name="connsiteX48" fmla="*/ 3966359 w 5587340"/>
                <a:gd name="connsiteY48" fmla="*/ 878774 h 1769424"/>
                <a:gd name="connsiteX49" fmla="*/ 3918857 w 5587340"/>
                <a:gd name="connsiteY49" fmla="*/ 914400 h 1769424"/>
                <a:gd name="connsiteX50" fmla="*/ 3883231 w 5587340"/>
                <a:gd name="connsiteY50" fmla="*/ 926276 h 1769424"/>
                <a:gd name="connsiteX51" fmla="*/ 3865418 w 5587340"/>
                <a:gd name="connsiteY51" fmla="*/ 932213 h 1769424"/>
                <a:gd name="connsiteX52" fmla="*/ 3835730 w 5587340"/>
                <a:gd name="connsiteY52" fmla="*/ 955964 h 1769424"/>
                <a:gd name="connsiteX53" fmla="*/ 3782291 w 5587340"/>
                <a:gd name="connsiteY53" fmla="*/ 967839 h 1769424"/>
                <a:gd name="connsiteX54" fmla="*/ 3752603 w 5587340"/>
                <a:gd name="connsiteY54" fmla="*/ 985652 h 1769424"/>
                <a:gd name="connsiteX55" fmla="*/ 3716977 w 5587340"/>
                <a:gd name="connsiteY55" fmla="*/ 1003465 h 1769424"/>
                <a:gd name="connsiteX56" fmla="*/ 3705101 w 5587340"/>
                <a:gd name="connsiteY56" fmla="*/ 1015341 h 1769424"/>
                <a:gd name="connsiteX57" fmla="*/ 3693226 w 5587340"/>
                <a:gd name="connsiteY57" fmla="*/ 1033154 h 1769424"/>
                <a:gd name="connsiteX58" fmla="*/ 3675413 w 5587340"/>
                <a:gd name="connsiteY58" fmla="*/ 1039091 h 1769424"/>
                <a:gd name="connsiteX59" fmla="*/ 3663538 w 5587340"/>
                <a:gd name="connsiteY59" fmla="*/ 1050967 h 1769424"/>
                <a:gd name="connsiteX60" fmla="*/ 3639787 w 5587340"/>
                <a:gd name="connsiteY60" fmla="*/ 1080655 h 1769424"/>
                <a:gd name="connsiteX61" fmla="*/ 3616037 w 5587340"/>
                <a:gd name="connsiteY61" fmla="*/ 1086593 h 1769424"/>
                <a:gd name="connsiteX62" fmla="*/ 3592286 w 5587340"/>
                <a:gd name="connsiteY62" fmla="*/ 1098468 h 1769424"/>
                <a:gd name="connsiteX63" fmla="*/ 3562598 w 5587340"/>
                <a:gd name="connsiteY63" fmla="*/ 1122219 h 1769424"/>
                <a:gd name="connsiteX64" fmla="*/ 3550722 w 5587340"/>
                <a:gd name="connsiteY64" fmla="*/ 1134094 h 1769424"/>
                <a:gd name="connsiteX65" fmla="*/ 3532909 w 5587340"/>
                <a:gd name="connsiteY65" fmla="*/ 1145969 h 1769424"/>
                <a:gd name="connsiteX66" fmla="*/ 3497283 w 5587340"/>
                <a:gd name="connsiteY66" fmla="*/ 1163782 h 1769424"/>
                <a:gd name="connsiteX67" fmla="*/ 3491346 w 5587340"/>
                <a:gd name="connsiteY67" fmla="*/ 1181595 h 1769424"/>
                <a:gd name="connsiteX68" fmla="*/ 3455720 w 5587340"/>
                <a:gd name="connsiteY68" fmla="*/ 1193470 h 1769424"/>
                <a:gd name="connsiteX69" fmla="*/ 3431969 w 5587340"/>
                <a:gd name="connsiteY69" fmla="*/ 1223159 h 1769424"/>
                <a:gd name="connsiteX70" fmla="*/ 3426031 w 5587340"/>
                <a:gd name="connsiteY70" fmla="*/ 1240972 h 1769424"/>
                <a:gd name="connsiteX71" fmla="*/ 3396343 w 5587340"/>
                <a:gd name="connsiteY71" fmla="*/ 1276598 h 1769424"/>
                <a:gd name="connsiteX72" fmla="*/ 3372592 w 5587340"/>
                <a:gd name="connsiteY72" fmla="*/ 1324099 h 1769424"/>
                <a:gd name="connsiteX73" fmla="*/ 3354779 w 5587340"/>
                <a:gd name="connsiteY73" fmla="*/ 1383476 h 1769424"/>
                <a:gd name="connsiteX74" fmla="*/ 3342904 w 5587340"/>
                <a:gd name="connsiteY74" fmla="*/ 1442852 h 1769424"/>
                <a:gd name="connsiteX75" fmla="*/ 3336966 w 5587340"/>
                <a:gd name="connsiteY75" fmla="*/ 1466603 h 1769424"/>
                <a:gd name="connsiteX76" fmla="*/ 3325091 w 5587340"/>
                <a:gd name="connsiteY76" fmla="*/ 1484416 h 1769424"/>
                <a:gd name="connsiteX77" fmla="*/ 3319153 w 5587340"/>
                <a:gd name="connsiteY77" fmla="*/ 1502229 h 1769424"/>
                <a:gd name="connsiteX78" fmla="*/ 3307278 w 5587340"/>
                <a:gd name="connsiteY78" fmla="*/ 1520042 h 1769424"/>
                <a:gd name="connsiteX79" fmla="*/ 3295403 w 5587340"/>
                <a:gd name="connsiteY79" fmla="*/ 1567543 h 1769424"/>
                <a:gd name="connsiteX80" fmla="*/ 3289465 w 5587340"/>
                <a:gd name="connsiteY80" fmla="*/ 1591294 h 1769424"/>
                <a:gd name="connsiteX81" fmla="*/ 3277590 w 5587340"/>
                <a:gd name="connsiteY81" fmla="*/ 1609107 h 1769424"/>
                <a:gd name="connsiteX82" fmla="*/ 3271652 w 5587340"/>
                <a:gd name="connsiteY82" fmla="*/ 1632857 h 1769424"/>
                <a:gd name="connsiteX83" fmla="*/ 3289465 w 5587340"/>
                <a:gd name="connsiteY83" fmla="*/ 1662546 h 1769424"/>
                <a:gd name="connsiteX84" fmla="*/ 3301340 w 5587340"/>
                <a:gd name="connsiteY84" fmla="*/ 1680359 h 1769424"/>
                <a:gd name="connsiteX85" fmla="*/ 3313216 w 5587340"/>
                <a:gd name="connsiteY85" fmla="*/ 1733798 h 1769424"/>
                <a:gd name="connsiteX86" fmla="*/ 3307278 w 5587340"/>
                <a:gd name="connsiteY86" fmla="*/ 1763486 h 1769424"/>
                <a:gd name="connsiteX87" fmla="*/ 3289465 w 5587340"/>
                <a:gd name="connsiteY87" fmla="*/ 1769424 h 1769424"/>
                <a:gd name="connsiteX88" fmla="*/ 3247901 w 5587340"/>
                <a:gd name="connsiteY88" fmla="*/ 1763486 h 1769424"/>
                <a:gd name="connsiteX89" fmla="*/ 3194463 w 5587340"/>
                <a:gd name="connsiteY89" fmla="*/ 1751611 h 1769424"/>
                <a:gd name="connsiteX90" fmla="*/ 3129148 w 5587340"/>
                <a:gd name="connsiteY90" fmla="*/ 1745673 h 1769424"/>
                <a:gd name="connsiteX91" fmla="*/ 3111335 w 5587340"/>
                <a:gd name="connsiteY91" fmla="*/ 1733798 h 1769424"/>
                <a:gd name="connsiteX92" fmla="*/ 3105398 w 5587340"/>
                <a:gd name="connsiteY92" fmla="*/ 1715985 h 1769424"/>
                <a:gd name="connsiteX93" fmla="*/ 3087585 w 5587340"/>
                <a:gd name="connsiteY93" fmla="*/ 1710047 h 1769424"/>
                <a:gd name="connsiteX94" fmla="*/ 3016333 w 5587340"/>
                <a:gd name="connsiteY94" fmla="*/ 1704109 h 1769424"/>
                <a:gd name="connsiteX95" fmla="*/ 3004457 w 5587340"/>
                <a:gd name="connsiteY95" fmla="*/ 1692234 h 1769424"/>
                <a:gd name="connsiteX96" fmla="*/ 2986644 w 5587340"/>
                <a:gd name="connsiteY96" fmla="*/ 1686296 h 1769424"/>
                <a:gd name="connsiteX97" fmla="*/ 2968831 w 5587340"/>
                <a:gd name="connsiteY97" fmla="*/ 1674421 h 1769424"/>
                <a:gd name="connsiteX98" fmla="*/ 2956956 w 5587340"/>
                <a:gd name="connsiteY98" fmla="*/ 1656608 h 1769424"/>
                <a:gd name="connsiteX99" fmla="*/ 2939143 w 5587340"/>
                <a:gd name="connsiteY99" fmla="*/ 1644733 h 1769424"/>
                <a:gd name="connsiteX100" fmla="*/ 2927268 w 5587340"/>
                <a:gd name="connsiteY100" fmla="*/ 1632857 h 1769424"/>
                <a:gd name="connsiteX101" fmla="*/ 2903517 w 5587340"/>
                <a:gd name="connsiteY101" fmla="*/ 1585356 h 1769424"/>
                <a:gd name="connsiteX102" fmla="*/ 2885704 w 5587340"/>
                <a:gd name="connsiteY102" fmla="*/ 1573481 h 1769424"/>
                <a:gd name="connsiteX103" fmla="*/ 2867891 w 5587340"/>
                <a:gd name="connsiteY103" fmla="*/ 1567543 h 1769424"/>
                <a:gd name="connsiteX104" fmla="*/ 2861953 w 5587340"/>
                <a:gd name="connsiteY104" fmla="*/ 1543793 h 1769424"/>
                <a:gd name="connsiteX105" fmla="*/ 2838203 w 5587340"/>
                <a:gd name="connsiteY105" fmla="*/ 1401289 h 1769424"/>
                <a:gd name="connsiteX106" fmla="*/ 2796639 w 5587340"/>
                <a:gd name="connsiteY106" fmla="*/ 1383476 h 1769424"/>
                <a:gd name="connsiteX107" fmla="*/ 2784764 w 5587340"/>
                <a:gd name="connsiteY107" fmla="*/ 1371600 h 1769424"/>
                <a:gd name="connsiteX108" fmla="*/ 2749138 w 5587340"/>
                <a:gd name="connsiteY108" fmla="*/ 1347850 h 1769424"/>
                <a:gd name="connsiteX109" fmla="*/ 2731325 w 5587340"/>
                <a:gd name="connsiteY109" fmla="*/ 1288473 h 1769424"/>
                <a:gd name="connsiteX110" fmla="*/ 2701637 w 5587340"/>
                <a:gd name="connsiteY110" fmla="*/ 1264722 h 1769424"/>
                <a:gd name="connsiteX111" fmla="*/ 2683824 w 5587340"/>
                <a:gd name="connsiteY111" fmla="*/ 1229096 h 1769424"/>
                <a:gd name="connsiteX112" fmla="*/ 2671948 w 5587340"/>
                <a:gd name="connsiteY112" fmla="*/ 1181595 h 1769424"/>
                <a:gd name="connsiteX113" fmla="*/ 2642260 w 5587340"/>
                <a:gd name="connsiteY113" fmla="*/ 1145969 h 1769424"/>
                <a:gd name="connsiteX114" fmla="*/ 2636322 w 5587340"/>
                <a:gd name="connsiteY114" fmla="*/ 1128156 h 1769424"/>
                <a:gd name="connsiteX115" fmla="*/ 2612572 w 5587340"/>
                <a:gd name="connsiteY115" fmla="*/ 1092530 h 1769424"/>
                <a:gd name="connsiteX116" fmla="*/ 2594759 w 5587340"/>
                <a:gd name="connsiteY116" fmla="*/ 1056904 h 1769424"/>
                <a:gd name="connsiteX117" fmla="*/ 2588821 w 5587340"/>
                <a:gd name="connsiteY117" fmla="*/ 1039091 h 1769424"/>
                <a:gd name="connsiteX118" fmla="*/ 2565070 w 5587340"/>
                <a:gd name="connsiteY118" fmla="*/ 1009403 h 1769424"/>
                <a:gd name="connsiteX119" fmla="*/ 2529444 w 5587340"/>
                <a:gd name="connsiteY119" fmla="*/ 985652 h 1769424"/>
                <a:gd name="connsiteX120" fmla="*/ 2511631 w 5587340"/>
                <a:gd name="connsiteY120" fmla="*/ 973777 h 1769424"/>
                <a:gd name="connsiteX121" fmla="*/ 2493818 w 5587340"/>
                <a:gd name="connsiteY121" fmla="*/ 961902 h 1769424"/>
                <a:gd name="connsiteX122" fmla="*/ 2470068 w 5587340"/>
                <a:gd name="connsiteY122" fmla="*/ 914400 h 1769424"/>
                <a:gd name="connsiteX123" fmla="*/ 2375065 w 5587340"/>
                <a:gd name="connsiteY123" fmla="*/ 908463 h 1769424"/>
                <a:gd name="connsiteX124" fmla="*/ 2291938 w 5587340"/>
                <a:gd name="connsiteY124" fmla="*/ 908463 h 1769424"/>
                <a:gd name="connsiteX125" fmla="*/ 2286000 w 5587340"/>
                <a:gd name="connsiteY125" fmla="*/ 926276 h 1769424"/>
                <a:gd name="connsiteX126" fmla="*/ 2232561 w 5587340"/>
                <a:gd name="connsiteY126" fmla="*/ 944089 h 1769424"/>
                <a:gd name="connsiteX127" fmla="*/ 2226624 w 5587340"/>
                <a:gd name="connsiteY127" fmla="*/ 961902 h 1769424"/>
                <a:gd name="connsiteX128" fmla="*/ 2196935 w 5587340"/>
                <a:gd name="connsiteY128" fmla="*/ 997528 h 1769424"/>
                <a:gd name="connsiteX129" fmla="*/ 2173185 w 5587340"/>
                <a:gd name="connsiteY129" fmla="*/ 1027216 h 1769424"/>
                <a:gd name="connsiteX130" fmla="*/ 2143496 w 5587340"/>
                <a:gd name="connsiteY130" fmla="*/ 1062842 h 1769424"/>
                <a:gd name="connsiteX131" fmla="*/ 2125683 w 5587340"/>
                <a:gd name="connsiteY131" fmla="*/ 1068780 h 1769424"/>
                <a:gd name="connsiteX132" fmla="*/ 2084120 w 5587340"/>
                <a:gd name="connsiteY132" fmla="*/ 1056904 h 1769424"/>
                <a:gd name="connsiteX133" fmla="*/ 2066307 w 5587340"/>
                <a:gd name="connsiteY133" fmla="*/ 1045029 h 1769424"/>
                <a:gd name="connsiteX134" fmla="*/ 2048494 w 5587340"/>
                <a:gd name="connsiteY134" fmla="*/ 1039091 h 1769424"/>
                <a:gd name="connsiteX135" fmla="*/ 2036618 w 5587340"/>
                <a:gd name="connsiteY135" fmla="*/ 1027216 h 1769424"/>
                <a:gd name="connsiteX136" fmla="*/ 2000992 w 5587340"/>
                <a:gd name="connsiteY136" fmla="*/ 1015341 h 1769424"/>
                <a:gd name="connsiteX137" fmla="*/ 1983179 w 5587340"/>
                <a:gd name="connsiteY137" fmla="*/ 1003465 h 1769424"/>
                <a:gd name="connsiteX138" fmla="*/ 1947553 w 5587340"/>
                <a:gd name="connsiteY138" fmla="*/ 985652 h 1769424"/>
                <a:gd name="connsiteX139" fmla="*/ 1929740 w 5587340"/>
                <a:gd name="connsiteY139" fmla="*/ 967839 h 1769424"/>
                <a:gd name="connsiteX140" fmla="*/ 1917865 w 5587340"/>
                <a:gd name="connsiteY140" fmla="*/ 950026 h 1769424"/>
                <a:gd name="connsiteX141" fmla="*/ 1900052 w 5587340"/>
                <a:gd name="connsiteY141" fmla="*/ 944089 h 1769424"/>
                <a:gd name="connsiteX142" fmla="*/ 1882239 w 5587340"/>
                <a:gd name="connsiteY142" fmla="*/ 902525 h 1769424"/>
                <a:gd name="connsiteX143" fmla="*/ 1870364 w 5587340"/>
                <a:gd name="connsiteY143" fmla="*/ 860961 h 1769424"/>
                <a:gd name="connsiteX144" fmla="*/ 1846613 w 5587340"/>
                <a:gd name="connsiteY144" fmla="*/ 831273 h 1769424"/>
                <a:gd name="connsiteX145" fmla="*/ 1840676 w 5587340"/>
                <a:gd name="connsiteY145" fmla="*/ 813460 h 1769424"/>
                <a:gd name="connsiteX146" fmla="*/ 1828800 w 5587340"/>
                <a:gd name="connsiteY146" fmla="*/ 801585 h 1769424"/>
                <a:gd name="connsiteX147" fmla="*/ 1805050 w 5587340"/>
                <a:gd name="connsiteY147" fmla="*/ 730333 h 1769424"/>
                <a:gd name="connsiteX148" fmla="*/ 1793174 w 5587340"/>
                <a:gd name="connsiteY148" fmla="*/ 718457 h 1769424"/>
                <a:gd name="connsiteX149" fmla="*/ 1757548 w 5587340"/>
                <a:gd name="connsiteY149" fmla="*/ 688769 h 1769424"/>
                <a:gd name="connsiteX150" fmla="*/ 1715985 w 5587340"/>
                <a:gd name="connsiteY150" fmla="*/ 647206 h 1769424"/>
                <a:gd name="connsiteX151" fmla="*/ 1692234 w 5587340"/>
                <a:gd name="connsiteY151" fmla="*/ 623455 h 1769424"/>
                <a:gd name="connsiteX152" fmla="*/ 1674421 w 5587340"/>
                <a:gd name="connsiteY152" fmla="*/ 605642 h 1769424"/>
                <a:gd name="connsiteX153" fmla="*/ 1656608 w 5587340"/>
                <a:gd name="connsiteY153" fmla="*/ 593767 h 1769424"/>
                <a:gd name="connsiteX154" fmla="*/ 1644733 w 5587340"/>
                <a:gd name="connsiteY154" fmla="*/ 581891 h 1769424"/>
                <a:gd name="connsiteX155" fmla="*/ 1626920 w 5587340"/>
                <a:gd name="connsiteY155" fmla="*/ 575954 h 1769424"/>
                <a:gd name="connsiteX156" fmla="*/ 1603169 w 5587340"/>
                <a:gd name="connsiteY156" fmla="*/ 546265 h 1769424"/>
                <a:gd name="connsiteX157" fmla="*/ 1597231 w 5587340"/>
                <a:gd name="connsiteY157" fmla="*/ 528452 h 1769424"/>
                <a:gd name="connsiteX158" fmla="*/ 1567543 w 5587340"/>
                <a:gd name="connsiteY158" fmla="*/ 486889 h 1769424"/>
                <a:gd name="connsiteX159" fmla="*/ 1555668 w 5587340"/>
                <a:gd name="connsiteY159" fmla="*/ 475013 h 1769424"/>
                <a:gd name="connsiteX160" fmla="*/ 1525979 w 5587340"/>
                <a:gd name="connsiteY160" fmla="*/ 439387 h 1769424"/>
                <a:gd name="connsiteX161" fmla="*/ 1520042 w 5587340"/>
                <a:gd name="connsiteY161" fmla="*/ 421574 h 1769424"/>
                <a:gd name="connsiteX162" fmla="*/ 1502229 w 5587340"/>
                <a:gd name="connsiteY162" fmla="*/ 415637 h 1769424"/>
                <a:gd name="connsiteX163" fmla="*/ 1442852 w 5587340"/>
                <a:gd name="connsiteY163" fmla="*/ 421574 h 1769424"/>
                <a:gd name="connsiteX164" fmla="*/ 1199408 w 5587340"/>
                <a:gd name="connsiteY164" fmla="*/ 421574 h 1769424"/>
                <a:gd name="connsiteX165" fmla="*/ 1110343 w 5587340"/>
                <a:gd name="connsiteY165" fmla="*/ 516577 h 1769424"/>
                <a:gd name="connsiteX166" fmla="*/ 760021 w 5587340"/>
                <a:gd name="connsiteY166" fmla="*/ 510639 h 1769424"/>
                <a:gd name="connsiteX167" fmla="*/ 706582 w 5587340"/>
                <a:gd name="connsiteY167" fmla="*/ 492826 h 1769424"/>
                <a:gd name="connsiteX168" fmla="*/ 682831 w 5587340"/>
                <a:gd name="connsiteY168" fmla="*/ 439387 h 1769424"/>
                <a:gd name="connsiteX169" fmla="*/ 647205 w 5587340"/>
                <a:gd name="connsiteY169" fmla="*/ 427512 h 1769424"/>
                <a:gd name="connsiteX170" fmla="*/ 617517 w 5587340"/>
                <a:gd name="connsiteY170" fmla="*/ 421574 h 1769424"/>
                <a:gd name="connsiteX171" fmla="*/ 581891 w 5587340"/>
                <a:gd name="connsiteY171" fmla="*/ 409699 h 1769424"/>
                <a:gd name="connsiteX172" fmla="*/ 564078 w 5587340"/>
                <a:gd name="connsiteY172" fmla="*/ 391886 h 1769424"/>
                <a:gd name="connsiteX173" fmla="*/ 546265 w 5587340"/>
                <a:gd name="connsiteY173" fmla="*/ 385948 h 1769424"/>
                <a:gd name="connsiteX174" fmla="*/ 528452 w 5587340"/>
                <a:gd name="connsiteY174" fmla="*/ 374073 h 1769424"/>
                <a:gd name="connsiteX175" fmla="*/ 480951 w 5587340"/>
                <a:gd name="connsiteY175" fmla="*/ 362198 h 1769424"/>
                <a:gd name="connsiteX176" fmla="*/ 445325 w 5587340"/>
                <a:gd name="connsiteY176" fmla="*/ 350322 h 1769424"/>
                <a:gd name="connsiteX177" fmla="*/ 391886 w 5587340"/>
                <a:gd name="connsiteY177" fmla="*/ 332509 h 1769424"/>
                <a:gd name="connsiteX178" fmla="*/ 356260 w 5587340"/>
                <a:gd name="connsiteY178" fmla="*/ 320634 h 1769424"/>
                <a:gd name="connsiteX179" fmla="*/ 314696 w 5587340"/>
                <a:gd name="connsiteY179" fmla="*/ 302821 h 1769424"/>
                <a:gd name="connsiteX180" fmla="*/ 296883 w 5587340"/>
                <a:gd name="connsiteY180" fmla="*/ 290946 h 1769424"/>
                <a:gd name="connsiteX181" fmla="*/ 285008 w 5587340"/>
                <a:gd name="connsiteY181" fmla="*/ 279070 h 1769424"/>
                <a:gd name="connsiteX182" fmla="*/ 267195 w 5587340"/>
                <a:gd name="connsiteY182" fmla="*/ 273133 h 1769424"/>
                <a:gd name="connsiteX183" fmla="*/ 243444 w 5587340"/>
                <a:gd name="connsiteY183" fmla="*/ 249382 h 1769424"/>
                <a:gd name="connsiteX184" fmla="*/ 225631 w 5587340"/>
                <a:gd name="connsiteY184" fmla="*/ 219694 h 1769424"/>
                <a:gd name="connsiteX185" fmla="*/ 190005 w 5587340"/>
                <a:gd name="connsiteY185" fmla="*/ 207819 h 1769424"/>
                <a:gd name="connsiteX186" fmla="*/ 178130 w 5587340"/>
                <a:gd name="connsiteY186" fmla="*/ 195943 h 1769424"/>
                <a:gd name="connsiteX187" fmla="*/ 148442 w 5587340"/>
                <a:gd name="connsiteY187" fmla="*/ 190006 h 1769424"/>
                <a:gd name="connsiteX188" fmla="*/ 106878 w 5587340"/>
                <a:gd name="connsiteY188" fmla="*/ 178130 h 1769424"/>
                <a:gd name="connsiteX189" fmla="*/ 71252 w 5587340"/>
                <a:gd name="connsiteY189" fmla="*/ 154380 h 1769424"/>
                <a:gd name="connsiteX190" fmla="*/ 35626 w 5587340"/>
                <a:gd name="connsiteY190" fmla="*/ 136567 h 1769424"/>
                <a:gd name="connsiteX191" fmla="*/ 0 w 5587340"/>
                <a:gd name="connsiteY191" fmla="*/ 124691 h 1769424"/>
                <a:gd name="connsiteX192" fmla="*/ 17813 w 5587340"/>
                <a:gd name="connsiteY192" fmla="*/ 95003 h 1769424"/>
                <a:gd name="connsiteX193" fmla="*/ 41564 w 5587340"/>
                <a:gd name="connsiteY193" fmla="*/ 71252 h 1769424"/>
                <a:gd name="connsiteX194" fmla="*/ 65314 w 5587340"/>
                <a:gd name="connsiteY194" fmla="*/ 35626 h 1769424"/>
                <a:gd name="connsiteX195" fmla="*/ 136566 w 5587340"/>
                <a:gd name="connsiteY195" fmla="*/ 23751 h 1769424"/>
                <a:gd name="connsiteX196" fmla="*/ 154379 w 5587340"/>
                <a:gd name="connsiteY196" fmla="*/ 17813 h 1769424"/>
                <a:gd name="connsiteX197" fmla="*/ 754083 w 5587340"/>
                <a:gd name="connsiteY197" fmla="*/ 29689 h 1769424"/>
                <a:gd name="connsiteX198" fmla="*/ 1003465 w 5587340"/>
                <a:gd name="connsiteY198" fmla="*/ 29689 h 1769424"/>
                <a:gd name="connsiteX199" fmla="*/ 1110343 w 5587340"/>
                <a:gd name="connsiteY199" fmla="*/ 23751 h 1769424"/>
                <a:gd name="connsiteX200" fmla="*/ 1478478 w 5587340"/>
                <a:gd name="connsiteY200" fmla="*/ 29689 h 1769424"/>
                <a:gd name="connsiteX201" fmla="*/ 1555668 w 5587340"/>
                <a:gd name="connsiteY201" fmla="*/ 35626 h 1769424"/>
                <a:gd name="connsiteX202" fmla="*/ 1668483 w 5587340"/>
                <a:gd name="connsiteY202" fmla="*/ 29689 h 1769424"/>
                <a:gd name="connsiteX203" fmla="*/ 1775361 w 5587340"/>
                <a:gd name="connsiteY203" fmla="*/ 17813 h 1769424"/>
                <a:gd name="connsiteX204" fmla="*/ 2185060 w 5587340"/>
                <a:gd name="connsiteY204" fmla="*/ 23751 h 1769424"/>
                <a:gd name="connsiteX205" fmla="*/ 2274125 w 5587340"/>
                <a:gd name="connsiteY205" fmla="*/ 23751 h 1769424"/>
                <a:gd name="connsiteX206" fmla="*/ 2618509 w 5587340"/>
                <a:gd name="connsiteY206" fmla="*/ 23751 h 1769424"/>
                <a:gd name="connsiteX207" fmla="*/ 2648198 w 5587340"/>
                <a:gd name="connsiteY207" fmla="*/ 17813 h 1769424"/>
                <a:gd name="connsiteX208" fmla="*/ 2666011 w 5587340"/>
                <a:gd name="connsiteY208" fmla="*/ 11876 h 1769424"/>
                <a:gd name="connsiteX209" fmla="*/ 3105398 w 5587340"/>
                <a:gd name="connsiteY209" fmla="*/ 5938 h 1769424"/>
                <a:gd name="connsiteX210" fmla="*/ 3206338 w 5587340"/>
                <a:gd name="connsiteY210" fmla="*/ 0 h 1769424"/>
                <a:gd name="connsiteX211" fmla="*/ 3426031 w 5587340"/>
                <a:gd name="connsiteY211" fmla="*/ 11876 h 1769424"/>
                <a:gd name="connsiteX212" fmla="*/ 3936670 w 5587340"/>
                <a:gd name="connsiteY212" fmla="*/ 17813 h 1769424"/>
                <a:gd name="connsiteX213" fmla="*/ 4292930 w 5587340"/>
                <a:gd name="connsiteY213" fmla="*/ 23751 h 1769424"/>
                <a:gd name="connsiteX214" fmla="*/ 4862946 w 5587340"/>
                <a:gd name="connsiteY214" fmla="*/ 23751 h 1769424"/>
                <a:gd name="connsiteX215" fmla="*/ 4940135 w 5587340"/>
                <a:gd name="connsiteY215" fmla="*/ 29689 h 1769424"/>
                <a:gd name="connsiteX216" fmla="*/ 5159829 w 5587340"/>
                <a:gd name="connsiteY216" fmla="*/ 41564 h 1769424"/>
                <a:gd name="connsiteX217" fmla="*/ 5587340 w 5587340"/>
                <a:gd name="connsiteY217" fmla="*/ 47502 h 1769424"/>
                <a:gd name="connsiteX218" fmla="*/ 5569527 w 5587340"/>
                <a:gd name="connsiteY218" fmla="*/ 53439 h 1769424"/>
                <a:gd name="connsiteX219" fmla="*/ 5563590 w 5587340"/>
                <a:gd name="connsiteY219" fmla="*/ 71252 h 1769424"/>
                <a:gd name="connsiteX220" fmla="*/ 5569527 w 5587340"/>
                <a:gd name="connsiteY220" fmla="*/ 249382 h 1769424"/>
                <a:gd name="connsiteX221" fmla="*/ 5563590 w 5587340"/>
                <a:gd name="connsiteY221" fmla="*/ 427512 h 1769424"/>
                <a:gd name="connsiteX222" fmla="*/ 5557652 w 5587340"/>
                <a:gd name="connsiteY222" fmla="*/ 457200 h 1769424"/>
                <a:gd name="connsiteX223" fmla="*/ 5545777 w 5587340"/>
                <a:gd name="connsiteY223" fmla="*/ 480951 h 1769424"/>
                <a:gd name="connsiteX224" fmla="*/ 5551714 w 5587340"/>
                <a:gd name="connsiteY224" fmla="*/ 534390 h 1769424"/>
                <a:gd name="connsiteX225" fmla="*/ 5557652 w 5587340"/>
                <a:gd name="connsiteY225" fmla="*/ 552203 h 1769424"/>
                <a:gd name="connsiteX226" fmla="*/ 5545777 w 5587340"/>
                <a:gd name="connsiteY226" fmla="*/ 700644 h 1769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</a:cxnLst>
              <a:rect l="l" t="t" r="r" b="b"/>
              <a:pathLst>
                <a:path w="5587340" h="1769424">
                  <a:moveTo>
                    <a:pt x="5545777" y="700644"/>
                  </a:moveTo>
                  <a:lnTo>
                    <a:pt x="5545777" y="700644"/>
                  </a:lnTo>
                  <a:cubicBezTo>
                    <a:pt x="5525985" y="698665"/>
                    <a:pt x="5505094" y="701504"/>
                    <a:pt x="5486400" y="694707"/>
                  </a:cubicBezTo>
                  <a:cubicBezTo>
                    <a:pt x="5448537" y="680939"/>
                    <a:pt x="5516348" y="664932"/>
                    <a:pt x="5462650" y="682832"/>
                  </a:cubicBezTo>
                  <a:cubicBezTo>
                    <a:pt x="5464629" y="688769"/>
                    <a:pt x="5464162" y="696219"/>
                    <a:pt x="5468587" y="700644"/>
                  </a:cubicBezTo>
                  <a:cubicBezTo>
                    <a:pt x="5473013" y="705070"/>
                    <a:pt x="5486400" y="700323"/>
                    <a:pt x="5486400" y="706582"/>
                  </a:cubicBezTo>
                  <a:cubicBezTo>
                    <a:pt x="5486400" y="712841"/>
                    <a:pt x="5474783" y="711635"/>
                    <a:pt x="5468587" y="712520"/>
                  </a:cubicBezTo>
                  <a:cubicBezTo>
                    <a:pt x="5446946" y="715612"/>
                    <a:pt x="5425044" y="716478"/>
                    <a:pt x="5403273" y="718457"/>
                  </a:cubicBezTo>
                  <a:cubicBezTo>
                    <a:pt x="5399315" y="722416"/>
                    <a:pt x="5396953" y="729639"/>
                    <a:pt x="5391398" y="730333"/>
                  </a:cubicBezTo>
                  <a:cubicBezTo>
                    <a:pt x="5346845" y="735902"/>
                    <a:pt x="5368625" y="721685"/>
                    <a:pt x="5337959" y="718457"/>
                  </a:cubicBezTo>
                  <a:cubicBezTo>
                    <a:pt x="5273240" y="711645"/>
                    <a:pt x="5097542" y="707829"/>
                    <a:pt x="5058889" y="706582"/>
                  </a:cubicBezTo>
                  <a:cubicBezTo>
                    <a:pt x="5024959" y="695272"/>
                    <a:pt x="5057193" y="702058"/>
                    <a:pt x="5023263" y="706582"/>
                  </a:cubicBezTo>
                  <a:cubicBezTo>
                    <a:pt x="4999639" y="709732"/>
                    <a:pt x="4975762" y="710541"/>
                    <a:pt x="4952011" y="712520"/>
                  </a:cubicBezTo>
                  <a:cubicBezTo>
                    <a:pt x="4924354" y="740174"/>
                    <a:pt x="4960158" y="708447"/>
                    <a:pt x="4916385" y="730333"/>
                  </a:cubicBezTo>
                  <a:cubicBezTo>
                    <a:pt x="4911378" y="732837"/>
                    <a:pt x="4908881" y="738711"/>
                    <a:pt x="4904509" y="742208"/>
                  </a:cubicBezTo>
                  <a:cubicBezTo>
                    <a:pt x="4898937" y="746666"/>
                    <a:pt x="4892268" y="749625"/>
                    <a:pt x="4886696" y="754083"/>
                  </a:cubicBezTo>
                  <a:cubicBezTo>
                    <a:pt x="4844393" y="787926"/>
                    <a:pt x="4911834" y="741284"/>
                    <a:pt x="4857008" y="777834"/>
                  </a:cubicBezTo>
                  <a:cubicBezTo>
                    <a:pt x="4870863" y="779813"/>
                    <a:pt x="4888676" y="773876"/>
                    <a:pt x="4898572" y="783772"/>
                  </a:cubicBezTo>
                  <a:cubicBezTo>
                    <a:pt x="4911811" y="797011"/>
                    <a:pt x="4899521" y="879653"/>
                    <a:pt x="4898572" y="884712"/>
                  </a:cubicBezTo>
                  <a:cubicBezTo>
                    <a:pt x="4896265" y="897015"/>
                    <a:pt x="4886696" y="920338"/>
                    <a:pt x="4886696" y="920338"/>
                  </a:cubicBezTo>
                  <a:cubicBezTo>
                    <a:pt x="4888675" y="928255"/>
                    <a:pt x="4887536" y="937717"/>
                    <a:pt x="4892634" y="944089"/>
                  </a:cubicBezTo>
                  <a:cubicBezTo>
                    <a:pt x="4896544" y="948976"/>
                    <a:pt x="4904289" y="948906"/>
                    <a:pt x="4910447" y="950026"/>
                  </a:cubicBezTo>
                  <a:cubicBezTo>
                    <a:pt x="4926147" y="952880"/>
                    <a:pt x="4942114" y="953985"/>
                    <a:pt x="4957948" y="955964"/>
                  </a:cubicBezTo>
                  <a:cubicBezTo>
                    <a:pt x="4944094" y="997528"/>
                    <a:pt x="4957948" y="987631"/>
                    <a:pt x="4928260" y="997528"/>
                  </a:cubicBezTo>
                  <a:cubicBezTo>
                    <a:pt x="4926281" y="1003466"/>
                    <a:pt x="4923549" y="1009204"/>
                    <a:pt x="4922322" y="1015341"/>
                  </a:cubicBezTo>
                  <a:cubicBezTo>
                    <a:pt x="4909746" y="1078223"/>
                    <a:pt x="4935865" y="1058675"/>
                    <a:pt x="4851070" y="1050967"/>
                  </a:cubicBezTo>
                  <a:cubicBezTo>
                    <a:pt x="4839718" y="1016908"/>
                    <a:pt x="4852819" y="1047360"/>
                    <a:pt x="4833257" y="1021278"/>
                  </a:cubicBezTo>
                  <a:cubicBezTo>
                    <a:pt x="4792976" y="967570"/>
                    <a:pt x="4824865" y="1001009"/>
                    <a:pt x="4797631" y="973777"/>
                  </a:cubicBezTo>
                  <a:cubicBezTo>
                    <a:pt x="4791693" y="975756"/>
                    <a:pt x="4786055" y="979195"/>
                    <a:pt x="4779818" y="979715"/>
                  </a:cubicBezTo>
                  <a:cubicBezTo>
                    <a:pt x="4663424" y="989414"/>
                    <a:pt x="4683068" y="988446"/>
                    <a:pt x="4595751" y="979715"/>
                  </a:cubicBezTo>
                  <a:cubicBezTo>
                    <a:pt x="4589813" y="975756"/>
                    <a:pt x="4584497" y="970650"/>
                    <a:pt x="4577938" y="967839"/>
                  </a:cubicBezTo>
                  <a:cubicBezTo>
                    <a:pt x="4570437" y="964624"/>
                    <a:pt x="4561486" y="965552"/>
                    <a:pt x="4554187" y="961902"/>
                  </a:cubicBezTo>
                  <a:cubicBezTo>
                    <a:pt x="4549180" y="959398"/>
                    <a:pt x="4547319" y="952530"/>
                    <a:pt x="4542312" y="950026"/>
                  </a:cubicBezTo>
                  <a:cubicBezTo>
                    <a:pt x="4535013" y="946376"/>
                    <a:pt x="4526478" y="946068"/>
                    <a:pt x="4518561" y="944089"/>
                  </a:cubicBezTo>
                  <a:cubicBezTo>
                    <a:pt x="4514596" y="941115"/>
                    <a:pt x="4488082" y="922978"/>
                    <a:pt x="4482935" y="914400"/>
                  </a:cubicBezTo>
                  <a:cubicBezTo>
                    <a:pt x="4479715" y="909033"/>
                    <a:pt x="4478977" y="902525"/>
                    <a:pt x="4476998" y="896587"/>
                  </a:cubicBezTo>
                  <a:cubicBezTo>
                    <a:pt x="4482936" y="892629"/>
                    <a:pt x="4488252" y="887523"/>
                    <a:pt x="4494811" y="884712"/>
                  </a:cubicBezTo>
                  <a:cubicBezTo>
                    <a:pt x="4502312" y="881497"/>
                    <a:pt x="4514912" y="886073"/>
                    <a:pt x="4518561" y="878774"/>
                  </a:cubicBezTo>
                  <a:cubicBezTo>
                    <a:pt x="4521360" y="873176"/>
                    <a:pt x="4506990" y="873299"/>
                    <a:pt x="4500748" y="872837"/>
                  </a:cubicBezTo>
                  <a:cubicBezTo>
                    <a:pt x="4453335" y="869325"/>
                    <a:pt x="4405745" y="868878"/>
                    <a:pt x="4358244" y="866899"/>
                  </a:cubicBezTo>
                  <a:cubicBezTo>
                    <a:pt x="4346369" y="862941"/>
                    <a:pt x="4333033" y="861968"/>
                    <a:pt x="4322618" y="855024"/>
                  </a:cubicBezTo>
                  <a:cubicBezTo>
                    <a:pt x="4316680" y="851065"/>
                    <a:pt x="4311512" y="845587"/>
                    <a:pt x="4304805" y="843148"/>
                  </a:cubicBezTo>
                  <a:cubicBezTo>
                    <a:pt x="4289467" y="837570"/>
                    <a:pt x="4272787" y="836434"/>
                    <a:pt x="4257304" y="831273"/>
                  </a:cubicBezTo>
                  <a:lnTo>
                    <a:pt x="4239491" y="825335"/>
                  </a:lnTo>
                  <a:cubicBezTo>
                    <a:pt x="4201886" y="827314"/>
                    <a:pt x="4163726" y="824537"/>
                    <a:pt x="4126676" y="831273"/>
                  </a:cubicBezTo>
                  <a:cubicBezTo>
                    <a:pt x="4118414" y="832775"/>
                    <a:pt x="4116203" y="845008"/>
                    <a:pt x="4108863" y="849086"/>
                  </a:cubicBezTo>
                  <a:cubicBezTo>
                    <a:pt x="4097921" y="855165"/>
                    <a:pt x="4085112" y="857003"/>
                    <a:pt x="4073237" y="860961"/>
                  </a:cubicBezTo>
                  <a:cubicBezTo>
                    <a:pt x="4033111" y="874336"/>
                    <a:pt x="4072594" y="862631"/>
                    <a:pt x="3996047" y="872837"/>
                  </a:cubicBezTo>
                  <a:cubicBezTo>
                    <a:pt x="3986044" y="874171"/>
                    <a:pt x="3976255" y="876795"/>
                    <a:pt x="3966359" y="878774"/>
                  </a:cubicBezTo>
                  <a:cubicBezTo>
                    <a:pt x="3952291" y="892842"/>
                    <a:pt x="3939001" y="907685"/>
                    <a:pt x="3918857" y="914400"/>
                  </a:cubicBezTo>
                  <a:lnTo>
                    <a:pt x="3883231" y="926276"/>
                  </a:lnTo>
                  <a:lnTo>
                    <a:pt x="3865418" y="932213"/>
                  </a:lnTo>
                  <a:cubicBezTo>
                    <a:pt x="3854372" y="943260"/>
                    <a:pt x="3850713" y="948473"/>
                    <a:pt x="3835730" y="955964"/>
                  </a:cubicBezTo>
                  <a:cubicBezTo>
                    <a:pt x="3821110" y="963274"/>
                    <a:pt x="3795979" y="965558"/>
                    <a:pt x="3782291" y="967839"/>
                  </a:cubicBezTo>
                  <a:cubicBezTo>
                    <a:pt x="3759096" y="991036"/>
                    <a:pt x="3783435" y="970236"/>
                    <a:pt x="3752603" y="985652"/>
                  </a:cubicBezTo>
                  <a:cubicBezTo>
                    <a:pt x="3706562" y="1008673"/>
                    <a:pt x="3761750" y="988542"/>
                    <a:pt x="3716977" y="1003465"/>
                  </a:cubicBezTo>
                  <a:cubicBezTo>
                    <a:pt x="3713018" y="1007424"/>
                    <a:pt x="3708598" y="1010969"/>
                    <a:pt x="3705101" y="1015341"/>
                  </a:cubicBezTo>
                  <a:cubicBezTo>
                    <a:pt x="3700643" y="1020913"/>
                    <a:pt x="3698798" y="1028696"/>
                    <a:pt x="3693226" y="1033154"/>
                  </a:cubicBezTo>
                  <a:cubicBezTo>
                    <a:pt x="3688339" y="1037064"/>
                    <a:pt x="3681351" y="1037112"/>
                    <a:pt x="3675413" y="1039091"/>
                  </a:cubicBezTo>
                  <a:cubicBezTo>
                    <a:pt x="3671455" y="1043050"/>
                    <a:pt x="3667035" y="1046595"/>
                    <a:pt x="3663538" y="1050967"/>
                  </a:cubicBezTo>
                  <a:cubicBezTo>
                    <a:pt x="3657942" y="1057962"/>
                    <a:pt x="3649347" y="1075875"/>
                    <a:pt x="3639787" y="1080655"/>
                  </a:cubicBezTo>
                  <a:cubicBezTo>
                    <a:pt x="3632488" y="1084304"/>
                    <a:pt x="3623678" y="1083728"/>
                    <a:pt x="3616037" y="1086593"/>
                  </a:cubicBezTo>
                  <a:cubicBezTo>
                    <a:pt x="3607749" y="1089701"/>
                    <a:pt x="3600203" y="1094510"/>
                    <a:pt x="3592286" y="1098468"/>
                  </a:cubicBezTo>
                  <a:cubicBezTo>
                    <a:pt x="3568636" y="1133944"/>
                    <a:pt x="3594463" y="1103100"/>
                    <a:pt x="3562598" y="1122219"/>
                  </a:cubicBezTo>
                  <a:cubicBezTo>
                    <a:pt x="3557798" y="1125099"/>
                    <a:pt x="3555094" y="1130597"/>
                    <a:pt x="3550722" y="1134094"/>
                  </a:cubicBezTo>
                  <a:cubicBezTo>
                    <a:pt x="3545150" y="1138552"/>
                    <a:pt x="3539292" y="1142778"/>
                    <a:pt x="3532909" y="1145969"/>
                  </a:cubicBezTo>
                  <a:cubicBezTo>
                    <a:pt x="3483743" y="1170552"/>
                    <a:pt x="3548332" y="1129750"/>
                    <a:pt x="3497283" y="1163782"/>
                  </a:cubicBezTo>
                  <a:cubicBezTo>
                    <a:pt x="3495304" y="1169720"/>
                    <a:pt x="3496439" y="1177957"/>
                    <a:pt x="3491346" y="1181595"/>
                  </a:cubicBezTo>
                  <a:cubicBezTo>
                    <a:pt x="3481160" y="1188871"/>
                    <a:pt x="3455720" y="1193470"/>
                    <a:pt x="3455720" y="1193470"/>
                  </a:cubicBezTo>
                  <a:cubicBezTo>
                    <a:pt x="3444674" y="1204516"/>
                    <a:pt x="3439460" y="1208177"/>
                    <a:pt x="3431969" y="1223159"/>
                  </a:cubicBezTo>
                  <a:cubicBezTo>
                    <a:pt x="3429170" y="1228757"/>
                    <a:pt x="3429136" y="1235538"/>
                    <a:pt x="3426031" y="1240972"/>
                  </a:cubicBezTo>
                  <a:cubicBezTo>
                    <a:pt x="3416623" y="1257436"/>
                    <a:pt x="3408560" y="1264380"/>
                    <a:pt x="3396343" y="1276598"/>
                  </a:cubicBezTo>
                  <a:cubicBezTo>
                    <a:pt x="3382698" y="1317535"/>
                    <a:pt x="3393320" y="1303373"/>
                    <a:pt x="3372592" y="1324099"/>
                  </a:cubicBezTo>
                  <a:cubicBezTo>
                    <a:pt x="3363644" y="1350943"/>
                    <a:pt x="3360162" y="1358353"/>
                    <a:pt x="3354779" y="1383476"/>
                  </a:cubicBezTo>
                  <a:cubicBezTo>
                    <a:pt x="3350550" y="1403212"/>
                    <a:pt x="3347800" y="1423271"/>
                    <a:pt x="3342904" y="1442852"/>
                  </a:cubicBezTo>
                  <a:cubicBezTo>
                    <a:pt x="3340925" y="1450769"/>
                    <a:pt x="3340181" y="1459102"/>
                    <a:pt x="3336966" y="1466603"/>
                  </a:cubicBezTo>
                  <a:cubicBezTo>
                    <a:pt x="3334155" y="1473162"/>
                    <a:pt x="3328282" y="1478033"/>
                    <a:pt x="3325091" y="1484416"/>
                  </a:cubicBezTo>
                  <a:cubicBezTo>
                    <a:pt x="3322292" y="1490014"/>
                    <a:pt x="3321952" y="1496631"/>
                    <a:pt x="3319153" y="1502229"/>
                  </a:cubicBezTo>
                  <a:cubicBezTo>
                    <a:pt x="3315962" y="1508612"/>
                    <a:pt x="3310469" y="1513659"/>
                    <a:pt x="3307278" y="1520042"/>
                  </a:cubicBezTo>
                  <a:cubicBezTo>
                    <a:pt x="3300910" y="1532778"/>
                    <a:pt x="3298114" y="1555342"/>
                    <a:pt x="3295403" y="1567543"/>
                  </a:cubicBezTo>
                  <a:cubicBezTo>
                    <a:pt x="3293633" y="1575509"/>
                    <a:pt x="3292680" y="1583793"/>
                    <a:pt x="3289465" y="1591294"/>
                  </a:cubicBezTo>
                  <a:cubicBezTo>
                    <a:pt x="3286654" y="1597853"/>
                    <a:pt x="3281548" y="1603169"/>
                    <a:pt x="3277590" y="1609107"/>
                  </a:cubicBezTo>
                  <a:cubicBezTo>
                    <a:pt x="3275611" y="1617024"/>
                    <a:pt x="3271652" y="1624697"/>
                    <a:pt x="3271652" y="1632857"/>
                  </a:cubicBezTo>
                  <a:cubicBezTo>
                    <a:pt x="3271652" y="1650901"/>
                    <a:pt x="3280059" y="1650788"/>
                    <a:pt x="3289465" y="1662546"/>
                  </a:cubicBezTo>
                  <a:cubicBezTo>
                    <a:pt x="3293923" y="1668118"/>
                    <a:pt x="3298149" y="1673976"/>
                    <a:pt x="3301340" y="1680359"/>
                  </a:cubicBezTo>
                  <a:cubicBezTo>
                    <a:pt x="3308649" y="1694977"/>
                    <a:pt x="3310935" y="1720112"/>
                    <a:pt x="3313216" y="1733798"/>
                  </a:cubicBezTo>
                  <a:cubicBezTo>
                    <a:pt x="3311237" y="1743694"/>
                    <a:pt x="3312876" y="1755089"/>
                    <a:pt x="3307278" y="1763486"/>
                  </a:cubicBezTo>
                  <a:cubicBezTo>
                    <a:pt x="3303806" y="1768694"/>
                    <a:pt x="3295724" y="1769424"/>
                    <a:pt x="3289465" y="1769424"/>
                  </a:cubicBezTo>
                  <a:cubicBezTo>
                    <a:pt x="3275470" y="1769424"/>
                    <a:pt x="3261671" y="1765990"/>
                    <a:pt x="3247901" y="1763486"/>
                  </a:cubicBezTo>
                  <a:cubicBezTo>
                    <a:pt x="3214326" y="1757381"/>
                    <a:pt x="3232196" y="1756327"/>
                    <a:pt x="3194463" y="1751611"/>
                  </a:cubicBezTo>
                  <a:cubicBezTo>
                    <a:pt x="3172770" y="1748900"/>
                    <a:pt x="3150920" y="1747652"/>
                    <a:pt x="3129148" y="1745673"/>
                  </a:cubicBezTo>
                  <a:cubicBezTo>
                    <a:pt x="3123210" y="1741715"/>
                    <a:pt x="3115793" y="1739370"/>
                    <a:pt x="3111335" y="1733798"/>
                  </a:cubicBezTo>
                  <a:cubicBezTo>
                    <a:pt x="3107425" y="1728911"/>
                    <a:pt x="3109824" y="1720411"/>
                    <a:pt x="3105398" y="1715985"/>
                  </a:cubicBezTo>
                  <a:cubicBezTo>
                    <a:pt x="3100972" y="1711559"/>
                    <a:pt x="3093789" y="1710874"/>
                    <a:pt x="3087585" y="1710047"/>
                  </a:cubicBezTo>
                  <a:cubicBezTo>
                    <a:pt x="3063961" y="1706897"/>
                    <a:pt x="3040084" y="1706088"/>
                    <a:pt x="3016333" y="1704109"/>
                  </a:cubicBezTo>
                  <a:cubicBezTo>
                    <a:pt x="3012374" y="1700151"/>
                    <a:pt x="3009257" y="1695114"/>
                    <a:pt x="3004457" y="1692234"/>
                  </a:cubicBezTo>
                  <a:cubicBezTo>
                    <a:pt x="2999090" y="1689014"/>
                    <a:pt x="2992242" y="1689095"/>
                    <a:pt x="2986644" y="1686296"/>
                  </a:cubicBezTo>
                  <a:cubicBezTo>
                    <a:pt x="2980261" y="1683105"/>
                    <a:pt x="2974769" y="1678379"/>
                    <a:pt x="2968831" y="1674421"/>
                  </a:cubicBezTo>
                  <a:cubicBezTo>
                    <a:pt x="2964873" y="1668483"/>
                    <a:pt x="2962002" y="1661654"/>
                    <a:pt x="2956956" y="1656608"/>
                  </a:cubicBezTo>
                  <a:cubicBezTo>
                    <a:pt x="2951910" y="1651562"/>
                    <a:pt x="2944715" y="1649191"/>
                    <a:pt x="2939143" y="1644733"/>
                  </a:cubicBezTo>
                  <a:cubicBezTo>
                    <a:pt x="2934772" y="1641236"/>
                    <a:pt x="2931226" y="1636816"/>
                    <a:pt x="2927268" y="1632857"/>
                  </a:cubicBezTo>
                  <a:cubicBezTo>
                    <a:pt x="2917836" y="1604565"/>
                    <a:pt x="2922358" y="1600429"/>
                    <a:pt x="2903517" y="1585356"/>
                  </a:cubicBezTo>
                  <a:cubicBezTo>
                    <a:pt x="2897945" y="1580898"/>
                    <a:pt x="2892087" y="1576672"/>
                    <a:pt x="2885704" y="1573481"/>
                  </a:cubicBezTo>
                  <a:cubicBezTo>
                    <a:pt x="2880106" y="1570682"/>
                    <a:pt x="2873829" y="1569522"/>
                    <a:pt x="2867891" y="1567543"/>
                  </a:cubicBezTo>
                  <a:cubicBezTo>
                    <a:pt x="2865912" y="1559626"/>
                    <a:pt x="2862556" y="1551931"/>
                    <a:pt x="2861953" y="1543793"/>
                  </a:cubicBezTo>
                  <a:cubicBezTo>
                    <a:pt x="2851263" y="1399480"/>
                    <a:pt x="2899859" y="1421839"/>
                    <a:pt x="2838203" y="1401289"/>
                  </a:cubicBezTo>
                  <a:cubicBezTo>
                    <a:pt x="2773368" y="1358063"/>
                    <a:pt x="2873320" y="1421817"/>
                    <a:pt x="2796639" y="1383476"/>
                  </a:cubicBezTo>
                  <a:cubicBezTo>
                    <a:pt x="2791632" y="1380972"/>
                    <a:pt x="2789243" y="1374959"/>
                    <a:pt x="2784764" y="1371600"/>
                  </a:cubicBezTo>
                  <a:cubicBezTo>
                    <a:pt x="2773346" y="1363037"/>
                    <a:pt x="2749138" y="1347850"/>
                    <a:pt x="2749138" y="1347850"/>
                  </a:cubicBezTo>
                  <a:cubicBezTo>
                    <a:pt x="2746761" y="1338344"/>
                    <a:pt x="2735661" y="1291363"/>
                    <a:pt x="2731325" y="1288473"/>
                  </a:cubicBezTo>
                  <a:cubicBezTo>
                    <a:pt x="2708854" y="1273493"/>
                    <a:pt x="2718558" y="1281644"/>
                    <a:pt x="2701637" y="1264722"/>
                  </a:cubicBezTo>
                  <a:cubicBezTo>
                    <a:pt x="2686712" y="1219948"/>
                    <a:pt x="2706845" y="1275138"/>
                    <a:pt x="2683824" y="1229096"/>
                  </a:cubicBezTo>
                  <a:cubicBezTo>
                    <a:pt x="2672835" y="1207117"/>
                    <a:pt x="2682112" y="1208700"/>
                    <a:pt x="2671948" y="1181595"/>
                  </a:cubicBezTo>
                  <a:cubicBezTo>
                    <a:pt x="2666988" y="1168368"/>
                    <a:pt x="2651502" y="1155211"/>
                    <a:pt x="2642260" y="1145969"/>
                  </a:cubicBezTo>
                  <a:cubicBezTo>
                    <a:pt x="2640281" y="1140031"/>
                    <a:pt x="2639362" y="1133627"/>
                    <a:pt x="2636322" y="1128156"/>
                  </a:cubicBezTo>
                  <a:cubicBezTo>
                    <a:pt x="2629391" y="1115680"/>
                    <a:pt x="2612572" y="1092530"/>
                    <a:pt x="2612572" y="1092530"/>
                  </a:cubicBezTo>
                  <a:cubicBezTo>
                    <a:pt x="2597927" y="1033954"/>
                    <a:pt x="2617446" y="1094716"/>
                    <a:pt x="2594759" y="1056904"/>
                  </a:cubicBezTo>
                  <a:cubicBezTo>
                    <a:pt x="2591539" y="1051537"/>
                    <a:pt x="2591620" y="1044689"/>
                    <a:pt x="2588821" y="1039091"/>
                  </a:cubicBezTo>
                  <a:cubicBezTo>
                    <a:pt x="2584145" y="1029739"/>
                    <a:pt x="2573909" y="1016032"/>
                    <a:pt x="2565070" y="1009403"/>
                  </a:cubicBezTo>
                  <a:cubicBezTo>
                    <a:pt x="2553652" y="1000840"/>
                    <a:pt x="2541319" y="993569"/>
                    <a:pt x="2529444" y="985652"/>
                  </a:cubicBezTo>
                  <a:lnTo>
                    <a:pt x="2511631" y="973777"/>
                  </a:lnTo>
                  <a:lnTo>
                    <a:pt x="2493818" y="961902"/>
                  </a:lnTo>
                  <a:cubicBezTo>
                    <a:pt x="2493804" y="961861"/>
                    <a:pt x="2484698" y="916838"/>
                    <a:pt x="2470068" y="914400"/>
                  </a:cubicBezTo>
                  <a:cubicBezTo>
                    <a:pt x="2438770" y="909184"/>
                    <a:pt x="2406733" y="910442"/>
                    <a:pt x="2375065" y="908463"/>
                  </a:cubicBezTo>
                  <a:cubicBezTo>
                    <a:pt x="2323956" y="891426"/>
                    <a:pt x="2351583" y="893551"/>
                    <a:pt x="2291938" y="908463"/>
                  </a:cubicBezTo>
                  <a:cubicBezTo>
                    <a:pt x="2289959" y="914401"/>
                    <a:pt x="2289910" y="921389"/>
                    <a:pt x="2286000" y="926276"/>
                  </a:cubicBezTo>
                  <a:cubicBezTo>
                    <a:pt x="2273155" y="942331"/>
                    <a:pt x="2249944" y="941192"/>
                    <a:pt x="2232561" y="944089"/>
                  </a:cubicBezTo>
                  <a:cubicBezTo>
                    <a:pt x="2230582" y="950027"/>
                    <a:pt x="2229423" y="956304"/>
                    <a:pt x="2226624" y="961902"/>
                  </a:cubicBezTo>
                  <a:cubicBezTo>
                    <a:pt x="2218358" y="978433"/>
                    <a:pt x="2210065" y="984398"/>
                    <a:pt x="2196935" y="997528"/>
                  </a:cubicBezTo>
                  <a:cubicBezTo>
                    <a:pt x="2185377" y="1032205"/>
                    <a:pt x="2200042" y="1000360"/>
                    <a:pt x="2173185" y="1027216"/>
                  </a:cubicBezTo>
                  <a:cubicBezTo>
                    <a:pt x="2151278" y="1049122"/>
                    <a:pt x="2172677" y="1043387"/>
                    <a:pt x="2143496" y="1062842"/>
                  </a:cubicBezTo>
                  <a:cubicBezTo>
                    <a:pt x="2138288" y="1066314"/>
                    <a:pt x="2131621" y="1066801"/>
                    <a:pt x="2125683" y="1068780"/>
                  </a:cubicBezTo>
                  <a:cubicBezTo>
                    <a:pt x="2111829" y="1064821"/>
                    <a:pt x="2097498" y="1062255"/>
                    <a:pt x="2084120" y="1056904"/>
                  </a:cubicBezTo>
                  <a:cubicBezTo>
                    <a:pt x="2077494" y="1054254"/>
                    <a:pt x="2072690" y="1048220"/>
                    <a:pt x="2066307" y="1045029"/>
                  </a:cubicBezTo>
                  <a:cubicBezTo>
                    <a:pt x="2060709" y="1042230"/>
                    <a:pt x="2054432" y="1041070"/>
                    <a:pt x="2048494" y="1039091"/>
                  </a:cubicBezTo>
                  <a:cubicBezTo>
                    <a:pt x="2044535" y="1035133"/>
                    <a:pt x="2041625" y="1029719"/>
                    <a:pt x="2036618" y="1027216"/>
                  </a:cubicBezTo>
                  <a:cubicBezTo>
                    <a:pt x="2025422" y="1021618"/>
                    <a:pt x="2000992" y="1015341"/>
                    <a:pt x="2000992" y="1015341"/>
                  </a:cubicBezTo>
                  <a:cubicBezTo>
                    <a:pt x="1995054" y="1011382"/>
                    <a:pt x="1989562" y="1006656"/>
                    <a:pt x="1983179" y="1003465"/>
                  </a:cubicBezTo>
                  <a:cubicBezTo>
                    <a:pt x="1956395" y="990073"/>
                    <a:pt x="1973083" y="1006927"/>
                    <a:pt x="1947553" y="985652"/>
                  </a:cubicBezTo>
                  <a:cubicBezTo>
                    <a:pt x="1941102" y="980276"/>
                    <a:pt x="1935116" y="974290"/>
                    <a:pt x="1929740" y="967839"/>
                  </a:cubicBezTo>
                  <a:cubicBezTo>
                    <a:pt x="1925172" y="962357"/>
                    <a:pt x="1923437" y="954484"/>
                    <a:pt x="1917865" y="950026"/>
                  </a:cubicBezTo>
                  <a:cubicBezTo>
                    <a:pt x="1912978" y="946116"/>
                    <a:pt x="1905990" y="946068"/>
                    <a:pt x="1900052" y="944089"/>
                  </a:cubicBezTo>
                  <a:cubicBezTo>
                    <a:pt x="1883004" y="875900"/>
                    <a:pt x="1906842" y="959933"/>
                    <a:pt x="1882239" y="902525"/>
                  </a:cubicBezTo>
                  <a:cubicBezTo>
                    <a:pt x="1870830" y="875904"/>
                    <a:pt x="1881913" y="884060"/>
                    <a:pt x="1870364" y="860961"/>
                  </a:cubicBezTo>
                  <a:cubicBezTo>
                    <a:pt x="1862873" y="845979"/>
                    <a:pt x="1857660" y="842319"/>
                    <a:pt x="1846613" y="831273"/>
                  </a:cubicBezTo>
                  <a:cubicBezTo>
                    <a:pt x="1844634" y="825335"/>
                    <a:pt x="1843896" y="818827"/>
                    <a:pt x="1840676" y="813460"/>
                  </a:cubicBezTo>
                  <a:cubicBezTo>
                    <a:pt x="1837796" y="808660"/>
                    <a:pt x="1830059" y="807040"/>
                    <a:pt x="1828800" y="801585"/>
                  </a:cubicBezTo>
                  <a:cubicBezTo>
                    <a:pt x="1811455" y="726424"/>
                    <a:pt x="1846707" y="744217"/>
                    <a:pt x="1805050" y="730333"/>
                  </a:cubicBezTo>
                  <a:cubicBezTo>
                    <a:pt x="1801091" y="726374"/>
                    <a:pt x="1797546" y="721954"/>
                    <a:pt x="1793174" y="718457"/>
                  </a:cubicBezTo>
                  <a:cubicBezTo>
                    <a:pt x="1772993" y="702313"/>
                    <a:pt x="1774971" y="711171"/>
                    <a:pt x="1757548" y="688769"/>
                  </a:cubicBezTo>
                  <a:cubicBezTo>
                    <a:pt x="1724201" y="645894"/>
                    <a:pt x="1750024" y="658551"/>
                    <a:pt x="1715985" y="647206"/>
                  </a:cubicBezTo>
                  <a:cubicBezTo>
                    <a:pt x="1704675" y="613277"/>
                    <a:pt x="1719378" y="641551"/>
                    <a:pt x="1692234" y="623455"/>
                  </a:cubicBezTo>
                  <a:cubicBezTo>
                    <a:pt x="1685247" y="618797"/>
                    <a:pt x="1680872" y="611018"/>
                    <a:pt x="1674421" y="605642"/>
                  </a:cubicBezTo>
                  <a:cubicBezTo>
                    <a:pt x="1668939" y="601074"/>
                    <a:pt x="1662180" y="598225"/>
                    <a:pt x="1656608" y="593767"/>
                  </a:cubicBezTo>
                  <a:cubicBezTo>
                    <a:pt x="1652237" y="590270"/>
                    <a:pt x="1649533" y="584771"/>
                    <a:pt x="1644733" y="581891"/>
                  </a:cubicBezTo>
                  <a:cubicBezTo>
                    <a:pt x="1639366" y="578671"/>
                    <a:pt x="1632858" y="577933"/>
                    <a:pt x="1626920" y="575954"/>
                  </a:cubicBezTo>
                  <a:cubicBezTo>
                    <a:pt x="1615874" y="564908"/>
                    <a:pt x="1610660" y="561247"/>
                    <a:pt x="1603169" y="546265"/>
                  </a:cubicBezTo>
                  <a:cubicBezTo>
                    <a:pt x="1600370" y="540667"/>
                    <a:pt x="1600030" y="534050"/>
                    <a:pt x="1597231" y="528452"/>
                  </a:cubicBezTo>
                  <a:cubicBezTo>
                    <a:pt x="1593373" y="520736"/>
                    <a:pt x="1570908" y="490927"/>
                    <a:pt x="1567543" y="486889"/>
                  </a:cubicBezTo>
                  <a:cubicBezTo>
                    <a:pt x="1563959" y="482588"/>
                    <a:pt x="1559165" y="479384"/>
                    <a:pt x="1555668" y="475013"/>
                  </a:cubicBezTo>
                  <a:cubicBezTo>
                    <a:pt x="1522607" y="433686"/>
                    <a:pt x="1568285" y="481693"/>
                    <a:pt x="1525979" y="439387"/>
                  </a:cubicBezTo>
                  <a:cubicBezTo>
                    <a:pt x="1524000" y="433449"/>
                    <a:pt x="1524468" y="426000"/>
                    <a:pt x="1520042" y="421574"/>
                  </a:cubicBezTo>
                  <a:cubicBezTo>
                    <a:pt x="1515616" y="417148"/>
                    <a:pt x="1508488" y="415637"/>
                    <a:pt x="1502229" y="415637"/>
                  </a:cubicBezTo>
                  <a:cubicBezTo>
                    <a:pt x="1482338" y="415637"/>
                    <a:pt x="1462644" y="419595"/>
                    <a:pt x="1442852" y="421574"/>
                  </a:cubicBezTo>
                  <a:cubicBezTo>
                    <a:pt x="1425680" y="420756"/>
                    <a:pt x="1219602" y="406888"/>
                    <a:pt x="1199408" y="421574"/>
                  </a:cubicBezTo>
                  <a:cubicBezTo>
                    <a:pt x="1024933" y="548465"/>
                    <a:pt x="1354554" y="497791"/>
                    <a:pt x="1110343" y="516577"/>
                  </a:cubicBezTo>
                  <a:lnTo>
                    <a:pt x="760021" y="510639"/>
                  </a:lnTo>
                  <a:cubicBezTo>
                    <a:pt x="718381" y="509377"/>
                    <a:pt x="726166" y="512412"/>
                    <a:pt x="706582" y="492826"/>
                  </a:cubicBezTo>
                  <a:cubicBezTo>
                    <a:pt x="704611" y="486913"/>
                    <a:pt x="694718" y="446816"/>
                    <a:pt x="682831" y="439387"/>
                  </a:cubicBezTo>
                  <a:cubicBezTo>
                    <a:pt x="672216" y="432753"/>
                    <a:pt x="659480" y="429967"/>
                    <a:pt x="647205" y="427512"/>
                  </a:cubicBezTo>
                  <a:cubicBezTo>
                    <a:pt x="637309" y="425533"/>
                    <a:pt x="627253" y="424229"/>
                    <a:pt x="617517" y="421574"/>
                  </a:cubicBezTo>
                  <a:cubicBezTo>
                    <a:pt x="605440" y="418280"/>
                    <a:pt x="581891" y="409699"/>
                    <a:pt x="581891" y="409699"/>
                  </a:cubicBezTo>
                  <a:cubicBezTo>
                    <a:pt x="575953" y="403761"/>
                    <a:pt x="571065" y="396544"/>
                    <a:pt x="564078" y="391886"/>
                  </a:cubicBezTo>
                  <a:cubicBezTo>
                    <a:pt x="558870" y="388414"/>
                    <a:pt x="551863" y="388747"/>
                    <a:pt x="546265" y="385948"/>
                  </a:cubicBezTo>
                  <a:cubicBezTo>
                    <a:pt x="539882" y="382757"/>
                    <a:pt x="534835" y="377264"/>
                    <a:pt x="528452" y="374073"/>
                  </a:cubicBezTo>
                  <a:cubicBezTo>
                    <a:pt x="514035" y="366864"/>
                    <a:pt x="495864" y="366265"/>
                    <a:pt x="480951" y="362198"/>
                  </a:cubicBezTo>
                  <a:cubicBezTo>
                    <a:pt x="468874" y="358904"/>
                    <a:pt x="457200" y="354280"/>
                    <a:pt x="445325" y="350322"/>
                  </a:cubicBezTo>
                  <a:lnTo>
                    <a:pt x="391886" y="332509"/>
                  </a:lnTo>
                  <a:cubicBezTo>
                    <a:pt x="391881" y="332507"/>
                    <a:pt x="356264" y="320637"/>
                    <a:pt x="356260" y="320634"/>
                  </a:cubicBezTo>
                  <a:cubicBezTo>
                    <a:pt x="331657" y="304232"/>
                    <a:pt x="345370" y="310490"/>
                    <a:pt x="314696" y="302821"/>
                  </a:cubicBezTo>
                  <a:cubicBezTo>
                    <a:pt x="308758" y="298863"/>
                    <a:pt x="302455" y="295404"/>
                    <a:pt x="296883" y="290946"/>
                  </a:cubicBezTo>
                  <a:cubicBezTo>
                    <a:pt x="292512" y="287449"/>
                    <a:pt x="289808" y="281950"/>
                    <a:pt x="285008" y="279070"/>
                  </a:cubicBezTo>
                  <a:cubicBezTo>
                    <a:pt x="279641" y="275850"/>
                    <a:pt x="273133" y="275112"/>
                    <a:pt x="267195" y="273133"/>
                  </a:cubicBezTo>
                  <a:cubicBezTo>
                    <a:pt x="259278" y="265216"/>
                    <a:pt x="246984" y="260004"/>
                    <a:pt x="243444" y="249382"/>
                  </a:cubicBezTo>
                  <a:cubicBezTo>
                    <a:pt x="239381" y="237192"/>
                    <a:pt x="238673" y="226215"/>
                    <a:pt x="225631" y="219694"/>
                  </a:cubicBezTo>
                  <a:cubicBezTo>
                    <a:pt x="214435" y="214096"/>
                    <a:pt x="190005" y="207819"/>
                    <a:pt x="190005" y="207819"/>
                  </a:cubicBezTo>
                  <a:cubicBezTo>
                    <a:pt x="186047" y="203860"/>
                    <a:pt x="183276" y="198148"/>
                    <a:pt x="178130" y="195943"/>
                  </a:cubicBezTo>
                  <a:cubicBezTo>
                    <a:pt x="168854" y="191968"/>
                    <a:pt x="158294" y="192195"/>
                    <a:pt x="148442" y="190006"/>
                  </a:cubicBezTo>
                  <a:cubicBezTo>
                    <a:pt x="143316" y="188867"/>
                    <a:pt x="113491" y="181804"/>
                    <a:pt x="106878" y="178130"/>
                  </a:cubicBezTo>
                  <a:cubicBezTo>
                    <a:pt x="94402" y="171199"/>
                    <a:pt x="84792" y="158894"/>
                    <a:pt x="71252" y="154380"/>
                  </a:cubicBezTo>
                  <a:cubicBezTo>
                    <a:pt x="6287" y="132724"/>
                    <a:pt x="104688" y="167262"/>
                    <a:pt x="35626" y="136567"/>
                  </a:cubicBezTo>
                  <a:cubicBezTo>
                    <a:pt x="24187" y="131483"/>
                    <a:pt x="0" y="124691"/>
                    <a:pt x="0" y="124691"/>
                  </a:cubicBezTo>
                  <a:cubicBezTo>
                    <a:pt x="43874" y="80821"/>
                    <a:pt x="-20720" y="148950"/>
                    <a:pt x="17813" y="95003"/>
                  </a:cubicBezTo>
                  <a:cubicBezTo>
                    <a:pt x="24321" y="85892"/>
                    <a:pt x="35354" y="80568"/>
                    <a:pt x="41564" y="71252"/>
                  </a:cubicBezTo>
                  <a:cubicBezTo>
                    <a:pt x="49481" y="59377"/>
                    <a:pt x="51774" y="40139"/>
                    <a:pt x="65314" y="35626"/>
                  </a:cubicBezTo>
                  <a:cubicBezTo>
                    <a:pt x="100130" y="24022"/>
                    <a:pt x="76907" y="30380"/>
                    <a:pt x="136566" y="23751"/>
                  </a:cubicBezTo>
                  <a:cubicBezTo>
                    <a:pt x="142504" y="21772"/>
                    <a:pt x="148120" y="17813"/>
                    <a:pt x="154379" y="17813"/>
                  </a:cubicBezTo>
                  <a:cubicBezTo>
                    <a:pt x="193032" y="17813"/>
                    <a:pt x="700237" y="28567"/>
                    <a:pt x="754083" y="29689"/>
                  </a:cubicBezTo>
                  <a:cubicBezTo>
                    <a:pt x="844655" y="59876"/>
                    <a:pt x="771739" y="37820"/>
                    <a:pt x="1003465" y="29689"/>
                  </a:cubicBezTo>
                  <a:cubicBezTo>
                    <a:pt x="1039124" y="28438"/>
                    <a:pt x="1074717" y="25730"/>
                    <a:pt x="1110343" y="23751"/>
                  </a:cubicBezTo>
                  <a:lnTo>
                    <a:pt x="1478478" y="29689"/>
                  </a:lnTo>
                  <a:cubicBezTo>
                    <a:pt x="1504275" y="30377"/>
                    <a:pt x="1529862" y="35626"/>
                    <a:pt x="1555668" y="35626"/>
                  </a:cubicBezTo>
                  <a:cubicBezTo>
                    <a:pt x="1593325" y="35626"/>
                    <a:pt x="1630909" y="32194"/>
                    <a:pt x="1668483" y="29689"/>
                  </a:cubicBezTo>
                  <a:cubicBezTo>
                    <a:pt x="1722517" y="26087"/>
                    <a:pt x="1728301" y="24536"/>
                    <a:pt x="1775361" y="17813"/>
                  </a:cubicBezTo>
                  <a:lnTo>
                    <a:pt x="2185060" y="23751"/>
                  </a:lnTo>
                  <a:cubicBezTo>
                    <a:pt x="2301240" y="26891"/>
                    <a:pt x="2072677" y="43897"/>
                    <a:pt x="2274125" y="23751"/>
                  </a:cubicBezTo>
                  <a:cubicBezTo>
                    <a:pt x="2443450" y="30264"/>
                    <a:pt x="2436553" y="33587"/>
                    <a:pt x="2618509" y="23751"/>
                  </a:cubicBezTo>
                  <a:cubicBezTo>
                    <a:pt x="2628587" y="23206"/>
                    <a:pt x="2638407" y="20261"/>
                    <a:pt x="2648198" y="17813"/>
                  </a:cubicBezTo>
                  <a:cubicBezTo>
                    <a:pt x="2654270" y="16295"/>
                    <a:pt x="2659754" y="12039"/>
                    <a:pt x="2666011" y="11876"/>
                  </a:cubicBezTo>
                  <a:cubicBezTo>
                    <a:pt x="2812437" y="8073"/>
                    <a:pt x="2958936" y="7917"/>
                    <a:pt x="3105398" y="5938"/>
                  </a:cubicBezTo>
                  <a:cubicBezTo>
                    <a:pt x="3139045" y="3959"/>
                    <a:pt x="3172633" y="0"/>
                    <a:pt x="3206338" y="0"/>
                  </a:cubicBezTo>
                  <a:cubicBezTo>
                    <a:pt x="3672057" y="0"/>
                    <a:pt x="3139996" y="6098"/>
                    <a:pt x="3426031" y="11876"/>
                  </a:cubicBezTo>
                  <a:lnTo>
                    <a:pt x="3936670" y="17813"/>
                  </a:lnTo>
                  <a:lnTo>
                    <a:pt x="4292930" y="23751"/>
                  </a:lnTo>
                  <a:cubicBezTo>
                    <a:pt x="4640247" y="37644"/>
                    <a:pt x="4225980" y="23751"/>
                    <a:pt x="4862946" y="23751"/>
                  </a:cubicBezTo>
                  <a:cubicBezTo>
                    <a:pt x="4888752" y="23751"/>
                    <a:pt x="4914386" y="27972"/>
                    <a:pt x="4940135" y="29689"/>
                  </a:cubicBezTo>
                  <a:cubicBezTo>
                    <a:pt x="4974551" y="31983"/>
                    <a:pt x="5132164" y="40963"/>
                    <a:pt x="5159829" y="41564"/>
                  </a:cubicBezTo>
                  <a:lnTo>
                    <a:pt x="5587340" y="47502"/>
                  </a:lnTo>
                  <a:cubicBezTo>
                    <a:pt x="5581402" y="49481"/>
                    <a:pt x="5573953" y="49013"/>
                    <a:pt x="5569527" y="53439"/>
                  </a:cubicBezTo>
                  <a:cubicBezTo>
                    <a:pt x="5565101" y="57865"/>
                    <a:pt x="5563590" y="64993"/>
                    <a:pt x="5563590" y="71252"/>
                  </a:cubicBezTo>
                  <a:cubicBezTo>
                    <a:pt x="5563590" y="130662"/>
                    <a:pt x="5567548" y="190005"/>
                    <a:pt x="5569527" y="249382"/>
                  </a:cubicBezTo>
                  <a:cubicBezTo>
                    <a:pt x="5567548" y="308759"/>
                    <a:pt x="5566979" y="368199"/>
                    <a:pt x="5563590" y="427512"/>
                  </a:cubicBezTo>
                  <a:cubicBezTo>
                    <a:pt x="5563014" y="437588"/>
                    <a:pt x="5560843" y="447626"/>
                    <a:pt x="5557652" y="457200"/>
                  </a:cubicBezTo>
                  <a:cubicBezTo>
                    <a:pt x="5554853" y="465597"/>
                    <a:pt x="5549735" y="473034"/>
                    <a:pt x="5545777" y="480951"/>
                  </a:cubicBezTo>
                  <a:cubicBezTo>
                    <a:pt x="5547756" y="498764"/>
                    <a:pt x="5548768" y="516711"/>
                    <a:pt x="5551714" y="534390"/>
                  </a:cubicBezTo>
                  <a:cubicBezTo>
                    <a:pt x="5552743" y="540564"/>
                    <a:pt x="5557456" y="545947"/>
                    <a:pt x="5557652" y="552203"/>
                  </a:cubicBezTo>
                  <a:cubicBezTo>
                    <a:pt x="5559445" y="609572"/>
                    <a:pt x="5547756" y="675904"/>
                    <a:pt x="5545777" y="700644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/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14" name="13 Forma libre"/>
            <p:cNvSpPr/>
            <p:nvPr/>
          </p:nvSpPr>
          <p:spPr>
            <a:xfrm>
              <a:off x="1868488" y="1654706"/>
              <a:ext cx="5675805" cy="4211861"/>
            </a:xfrm>
            <a:custGeom>
              <a:avLst/>
              <a:gdLst>
                <a:gd name="connsiteX0" fmla="*/ 56163 w 5603797"/>
                <a:gd name="connsiteY0" fmla="*/ 7950 h 4134625"/>
                <a:gd name="connsiteX1" fmla="*/ 56163 w 5603797"/>
                <a:gd name="connsiteY1" fmla="*/ 7950 h 4134625"/>
                <a:gd name="connsiteX2" fmla="*/ 97726 w 5603797"/>
                <a:gd name="connsiteY2" fmla="*/ 37638 h 4134625"/>
                <a:gd name="connsiteX3" fmla="*/ 109602 w 5603797"/>
                <a:gd name="connsiteY3" fmla="*/ 49513 h 4134625"/>
                <a:gd name="connsiteX4" fmla="*/ 115539 w 5603797"/>
                <a:gd name="connsiteY4" fmla="*/ 67326 h 4134625"/>
                <a:gd name="connsiteX5" fmla="*/ 198667 w 5603797"/>
                <a:gd name="connsiteY5" fmla="*/ 79202 h 4134625"/>
                <a:gd name="connsiteX6" fmla="*/ 269919 w 5603797"/>
                <a:gd name="connsiteY6" fmla="*/ 102952 h 4134625"/>
                <a:gd name="connsiteX7" fmla="*/ 305545 w 5603797"/>
                <a:gd name="connsiteY7" fmla="*/ 114827 h 4134625"/>
                <a:gd name="connsiteX8" fmla="*/ 329295 w 5603797"/>
                <a:gd name="connsiteY8" fmla="*/ 120765 h 4134625"/>
                <a:gd name="connsiteX9" fmla="*/ 341171 w 5603797"/>
                <a:gd name="connsiteY9" fmla="*/ 132640 h 4134625"/>
                <a:gd name="connsiteX10" fmla="*/ 376797 w 5603797"/>
                <a:gd name="connsiteY10" fmla="*/ 150453 h 4134625"/>
                <a:gd name="connsiteX11" fmla="*/ 388672 w 5603797"/>
                <a:gd name="connsiteY11" fmla="*/ 162329 h 4134625"/>
                <a:gd name="connsiteX12" fmla="*/ 412423 w 5603797"/>
                <a:gd name="connsiteY12" fmla="*/ 192017 h 4134625"/>
                <a:gd name="connsiteX13" fmla="*/ 430236 w 5603797"/>
                <a:gd name="connsiteY13" fmla="*/ 197955 h 4134625"/>
                <a:gd name="connsiteX14" fmla="*/ 465862 w 5603797"/>
                <a:gd name="connsiteY14" fmla="*/ 221705 h 4134625"/>
                <a:gd name="connsiteX15" fmla="*/ 501488 w 5603797"/>
                <a:gd name="connsiteY15" fmla="*/ 245456 h 4134625"/>
                <a:gd name="connsiteX16" fmla="*/ 519301 w 5603797"/>
                <a:gd name="connsiteY16" fmla="*/ 257331 h 4134625"/>
                <a:gd name="connsiteX17" fmla="*/ 537113 w 5603797"/>
                <a:gd name="connsiteY17" fmla="*/ 263269 h 4134625"/>
                <a:gd name="connsiteX18" fmla="*/ 578677 w 5603797"/>
                <a:gd name="connsiteY18" fmla="*/ 281082 h 4134625"/>
                <a:gd name="connsiteX19" fmla="*/ 596490 w 5603797"/>
                <a:gd name="connsiteY19" fmla="*/ 292957 h 4134625"/>
                <a:gd name="connsiteX20" fmla="*/ 632116 w 5603797"/>
                <a:gd name="connsiteY20" fmla="*/ 304833 h 4134625"/>
                <a:gd name="connsiteX21" fmla="*/ 685555 w 5603797"/>
                <a:gd name="connsiteY21" fmla="*/ 328583 h 4134625"/>
                <a:gd name="connsiteX22" fmla="*/ 750869 w 5603797"/>
                <a:gd name="connsiteY22" fmla="*/ 346396 h 4134625"/>
                <a:gd name="connsiteX23" fmla="*/ 828059 w 5603797"/>
                <a:gd name="connsiteY23" fmla="*/ 352334 h 4134625"/>
                <a:gd name="connsiteX24" fmla="*/ 845872 w 5603797"/>
                <a:gd name="connsiteY24" fmla="*/ 364209 h 4134625"/>
                <a:gd name="connsiteX25" fmla="*/ 917124 w 5603797"/>
                <a:gd name="connsiteY25" fmla="*/ 376085 h 4134625"/>
                <a:gd name="connsiteX26" fmla="*/ 940875 w 5603797"/>
                <a:gd name="connsiteY26" fmla="*/ 382022 h 4134625"/>
                <a:gd name="connsiteX27" fmla="*/ 1202132 w 5603797"/>
                <a:gd name="connsiteY27" fmla="*/ 382022 h 4134625"/>
                <a:gd name="connsiteX28" fmla="*/ 1243695 w 5603797"/>
                <a:gd name="connsiteY28" fmla="*/ 352334 h 4134625"/>
                <a:gd name="connsiteX29" fmla="*/ 1249633 w 5603797"/>
                <a:gd name="connsiteY29" fmla="*/ 275144 h 4134625"/>
                <a:gd name="connsiteX30" fmla="*/ 1320885 w 5603797"/>
                <a:gd name="connsiteY30" fmla="*/ 257331 h 4134625"/>
                <a:gd name="connsiteX31" fmla="*/ 1338698 w 5603797"/>
                <a:gd name="connsiteY31" fmla="*/ 251394 h 4134625"/>
                <a:gd name="connsiteX32" fmla="*/ 1469326 w 5603797"/>
                <a:gd name="connsiteY32" fmla="*/ 257331 h 4134625"/>
                <a:gd name="connsiteX33" fmla="*/ 1493077 w 5603797"/>
                <a:gd name="connsiteY33" fmla="*/ 263269 h 4134625"/>
                <a:gd name="connsiteX34" fmla="*/ 1552454 w 5603797"/>
                <a:gd name="connsiteY34" fmla="*/ 281082 h 4134625"/>
                <a:gd name="connsiteX35" fmla="*/ 1582142 w 5603797"/>
                <a:gd name="connsiteY35" fmla="*/ 304833 h 4134625"/>
                <a:gd name="connsiteX36" fmla="*/ 1623706 w 5603797"/>
                <a:gd name="connsiteY36" fmla="*/ 352334 h 4134625"/>
                <a:gd name="connsiteX37" fmla="*/ 1659332 w 5603797"/>
                <a:gd name="connsiteY37" fmla="*/ 370147 h 4134625"/>
                <a:gd name="connsiteX38" fmla="*/ 1683082 w 5603797"/>
                <a:gd name="connsiteY38" fmla="*/ 393898 h 4134625"/>
                <a:gd name="connsiteX39" fmla="*/ 1689020 w 5603797"/>
                <a:gd name="connsiteY39" fmla="*/ 417648 h 4134625"/>
                <a:gd name="connsiteX40" fmla="*/ 1700895 w 5603797"/>
                <a:gd name="connsiteY40" fmla="*/ 471087 h 4134625"/>
                <a:gd name="connsiteX41" fmla="*/ 1742459 w 5603797"/>
                <a:gd name="connsiteY41" fmla="*/ 518589 h 4134625"/>
                <a:gd name="connsiteX42" fmla="*/ 1760272 w 5603797"/>
                <a:gd name="connsiteY42" fmla="*/ 554215 h 4134625"/>
                <a:gd name="connsiteX43" fmla="*/ 1778085 w 5603797"/>
                <a:gd name="connsiteY43" fmla="*/ 560152 h 4134625"/>
                <a:gd name="connsiteX44" fmla="*/ 1831524 w 5603797"/>
                <a:gd name="connsiteY44" fmla="*/ 566090 h 4134625"/>
                <a:gd name="connsiteX45" fmla="*/ 1879025 w 5603797"/>
                <a:gd name="connsiteY45" fmla="*/ 601716 h 4134625"/>
                <a:gd name="connsiteX46" fmla="*/ 1890901 w 5603797"/>
                <a:gd name="connsiteY46" fmla="*/ 637342 h 4134625"/>
                <a:gd name="connsiteX47" fmla="*/ 1896838 w 5603797"/>
                <a:gd name="connsiteY47" fmla="*/ 655155 h 4134625"/>
                <a:gd name="connsiteX48" fmla="*/ 1908713 w 5603797"/>
                <a:gd name="connsiteY48" fmla="*/ 702656 h 4134625"/>
                <a:gd name="connsiteX49" fmla="*/ 1920589 w 5603797"/>
                <a:gd name="connsiteY49" fmla="*/ 714531 h 4134625"/>
                <a:gd name="connsiteX50" fmla="*/ 1932464 w 5603797"/>
                <a:gd name="connsiteY50" fmla="*/ 756095 h 4134625"/>
                <a:gd name="connsiteX51" fmla="*/ 1944339 w 5603797"/>
                <a:gd name="connsiteY51" fmla="*/ 791721 h 4134625"/>
                <a:gd name="connsiteX52" fmla="*/ 1950277 w 5603797"/>
                <a:gd name="connsiteY52" fmla="*/ 809534 h 4134625"/>
                <a:gd name="connsiteX53" fmla="*/ 1968090 w 5603797"/>
                <a:gd name="connsiteY53" fmla="*/ 821409 h 4134625"/>
                <a:gd name="connsiteX54" fmla="*/ 2003716 w 5603797"/>
                <a:gd name="connsiteY54" fmla="*/ 833285 h 4134625"/>
                <a:gd name="connsiteX55" fmla="*/ 2039342 w 5603797"/>
                <a:gd name="connsiteY55" fmla="*/ 851098 h 4134625"/>
                <a:gd name="connsiteX56" fmla="*/ 2057155 w 5603797"/>
                <a:gd name="connsiteY56" fmla="*/ 862973 h 4134625"/>
                <a:gd name="connsiteX57" fmla="*/ 2092781 w 5603797"/>
                <a:gd name="connsiteY57" fmla="*/ 874848 h 4134625"/>
                <a:gd name="connsiteX58" fmla="*/ 2110594 w 5603797"/>
                <a:gd name="connsiteY58" fmla="*/ 880786 h 4134625"/>
                <a:gd name="connsiteX59" fmla="*/ 2128407 w 5603797"/>
                <a:gd name="connsiteY59" fmla="*/ 886724 h 4134625"/>
                <a:gd name="connsiteX60" fmla="*/ 2164033 w 5603797"/>
                <a:gd name="connsiteY60" fmla="*/ 910474 h 4134625"/>
                <a:gd name="connsiteX61" fmla="*/ 2205597 w 5603797"/>
                <a:gd name="connsiteY61" fmla="*/ 904537 h 4134625"/>
                <a:gd name="connsiteX62" fmla="*/ 2217472 w 5603797"/>
                <a:gd name="connsiteY62" fmla="*/ 868911 h 4134625"/>
                <a:gd name="connsiteX63" fmla="*/ 2229347 w 5603797"/>
                <a:gd name="connsiteY63" fmla="*/ 815472 h 4134625"/>
                <a:gd name="connsiteX64" fmla="*/ 2241223 w 5603797"/>
                <a:gd name="connsiteY64" fmla="*/ 797659 h 4134625"/>
                <a:gd name="connsiteX65" fmla="*/ 2288724 w 5603797"/>
                <a:gd name="connsiteY65" fmla="*/ 773908 h 4134625"/>
                <a:gd name="connsiteX66" fmla="*/ 2359976 w 5603797"/>
                <a:gd name="connsiteY66" fmla="*/ 762033 h 4134625"/>
                <a:gd name="connsiteX67" fmla="*/ 2514355 w 5603797"/>
                <a:gd name="connsiteY67" fmla="*/ 767970 h 4134625"/>
                <a:gd name="connsiteX68" fmla="*/ 2544043 w 5603797"/>
                <a:gd name="connsiteY68" fmla="*/ 773908 h 4134625"/>
                <a:gd name="connsiteX69" fmla="*/ 2555919 w 5603797"/>
                <a:gd name="connsiteY69" fmla="*/ 785783 h 4134625"/>
                <a:gd name="connsiteX70" fmla="*/ 2567794 w 5603797"/>
                <a:gd name="connsiteY70" fmla="*/ 821409 h 4134625"/>
                <a:gd name="connsiteX71" fmla="*/ 2585607 w 5603797"/>
                <a:gd name="connsiteY71" fmla="*/ 851098 h 4134625"/>
                <a:gd name="connsiteX72" fmla="*/ 2621233 w 5603797"/>
                <a:gd name="connsiteY72" fmla="*/ 862973 h 4134625"/>
                <a:gd name="connsiteX73" fmla="*/ 2644984 w 5603797"/>
                <a:gd name="connsiteY73" fmla="*/ 898599 h 4134625"/>
                <a:gd name="connsiteX74" fmla="*/ 2656859 w 5603797"/>
                <a:gd name="connsiteY74" fmla="*/ 916412 h 4134625"/>
                <a:gd name="connsiteX75" fmla="*/ 2674672 w 5603797"/>
                <a:gd name="connsiteY75" fmla="*/ 928287 h 4134625"/>
                <a:gd name="connsiteX76" fmla="*/ 2698423 w 5603797"/>
                <a:gd name="connsiteY76" fmla="*/ 963913 h 4134625"/>
                <a:gd name="connsiteX77" fmla="*/ 2704360 w 5603797"/>
                <a:gd name="connsiteY77" fmla="*/ 981726 h 4134625"/>
                <a:gd name="connsiteX78" fmla="*/ 2716236 w 5603797"/>
                <a:gd name="connsiteY78" fmla="*/ 993602 h 4134625"/>
                <a:gd name="connsiteX79" fmla="*/ 2734049 w 5603797"/>
                <a:gd name="connsiteY79" fmla="*/ 1035165 h 4134625"/>
                <a:gd name="connsiteX80" fmla="*/ 2745924 w 5603797"/>
                <a:gd name="connsiteY80" fmla="*/ 1052978 h 4134625"/>
                <a:gd name="connsiteX81" fmla="*/ 2751862 w 5603797"/>
                <a:gd name="connsiteY81" fmla="*/ 1070791 h 4134625"/>
                <a:gd name="connsiteX82" fmla="*/ 2769675 w 5603797"/>
                <a:gd name="connsiteY82" fmla="*/ 1094542 h 4134625"/>
                <a:gd name="connsiteX83" fmla="*/ 2793425 w 5603797"/>
                <a:gd name="connsiteY83" fmla="*/ 1130168 h 4134625"/>
                <a:gd name="connsiteX84" fmla="*/ 2817176 w 5603797"/>
                <a:gd name="connsiteY84" fmla="*/ 1159856 h 4134625"/>
                <a:gd name="connsiteX85" fmla="*/ 2834989 w 5603797"/>
                <a:gd name="connsiteY85" fmla="*/ 1189544 h 4134625"/>
                <a:gd name="connsiteX86" fmla="*/ 2840926 w 5603797"/>
                <a:gd name="connsiteY86" fmla="*/ 1207357 h 4134625"/>
                <a:gd name="connsiteX87" fmla="*/ 2864677 w 5603797"/>
                <a:gd name="connsiteY87" fmla="*/ 1237046 h 4134625"/>
                <a:gd name="connsiteX88" fmla="*/ 2912178 w 5603797"/>
                <a:gd name="connsiteY88" fmla="*/ 1272672 h 4134625"/>
                <a:gd name="connsiteX89" fmla="*/ 2924054 w 5603797"/>
                <a:gd name="connsiteY89" fmla="*/ 1290485 h 4134625"/>
                <a:gd name="connsiteX90" fmla="*/ 2935929 w 5603797"/>
                <a:gd name="connsiteY90" fmla="*/ 1373612 h 4134625"/>
                <a:gd name="connsiteX91" fmla="*/ 2941867 w 5603797"/>
                <a:gd name="connsiteY91" fmla="*/ 1391425 h 4134625"/>
                <a:gd name="connsiteX92" fmla="*/ 2947804 w 5603797"/>
                <a:gd name="connsiteY92" fmla="*/ 1415176 h 4134625"/>
                <a:gd name="connsiteX93" fmla="*/ 2953742 w 5603797"/>
                <a:gd name="connsiteY93" fmla="*/ 1444864 h 4134625"/>
                <a:gd name="connsiteX94" fmla="*/ 2971555 w 5603797"/>
                <a:gd name="connsiteY94" fmla="*/ 1456739 h 4134625"/>
                <a:gd name="connsiteX95" fmla="*/ 3001243 w 5603797"/>
                <a:gd name="connsiteY95" fmla="*/ 1474552 h 4134625"/>
                <a:gd name="connsiteX96" fmla="*/ 3030932 w 5603797"/>
                <a:gd name="connsiteY96" fmla="*/ 1492365 h 4134625"/>
                <a:gd name="connsiteX97" fmla="*/ 3048745 w 5603797"/>
                <a:gd name="connsiteY97" fmla="*/ 1504240 h 4134625"/>
                <a:gd name="connsiteX98" fmla="*/ 3066558 w 5603797"/>
                <a:gd name="connsiteY98" fmla="*/ 1510178 h 4134625"/>
                <a:gd name="connsiteX99" fmla="*/ 3084371 w 5603797"/>
                <a:gd name="connsiteY99" fmla="*/ 1522053 h 4134625"/>
                <a:gd name="connsiteX100" fmla="*/ 3131872 w 5603797"/>
                <a:gd name="connsiteY100" fmla="*/ 1533929 h 4134625"/>
                <a:gd name="connsiteX101" fmla="*/ 3149685 w 5603797"/>
                <a:gd name="connsiteY101" fmla="*/ 1539866 h 4134625"/>
                <a:gd name="connsiteX102" fmla="*/ 3179373 w 5603797"/>
                <a:gd name="connsiteY102" fmla="*/ 1563617 h 4134625"/>
                <a:gd name="connsiteX103" fmla="*/ 3203124 w 5603797"/>
                <a:gd name="connsiteY103" fmla="*/ 1569555 h 4134625"/>
                <a:gd name="connsiteX104" fmla="*/ 3250625 w 5603797"/>
                <a:gd name="connsiteY104" fmla="*/ 1581430 h 4134625"/>
                <a:gd name="connsiteX105" fmla="*/ 3381254 w 5603797"/>
                <a:gd name="connsiteY105" fmla="*/ 1611118 h 4134625"/>
                <a:gd name="connsiteX106" fmla="*/ 3399067 w 5603797"/>
                <a:gd name="connsiteY106" fmla="*/ 1676433 h 4134625"/>
                <a:gd name="connsiteX107" fmla="*/ 3393129 w 5603797"/>
                <a:gd name="connsiteY107" fmla="*/ 1700183 h 4134625"/>
                <a:gd name="connsiteX108" fmla="*/ 3369378 w 5603797"/>
                <a:gd name="connsiteY108" fmla="*/ 1706121 h 4134625"/>
                <a:gd name="connsiteX109" fmla="*/ 3333752 w 5603797"/>
                <a:gd name="connsiteY109" fmla="*/ 1717996 h 4134625"/>
                <a:gd name="connsiteX110" fmla="*/ 3321877 w 5603797"/>
                <a:gd name="connsiteY110" fmla="*/ 1753622 h 4134625"/>
                <a:gd name="connsiteX111" fmla="*/ 3315939 w 5603797"/>
                <a:gd name="connsiteY111" fmla="*/ 1771435 h 4134625"/>
                <a:gd name="connsiteX112" fmla="*/ 3304064 w 5603797"/>
                <a:gd name="connsiteY112" fmla="*/ 1783311 h 4134625"/>
                <a:gd name="connsiteX113" fmla="*/ 3286251 w 5603797"/>
                <a:gd name="connsiteY113" fmla="*/ 2317700 h 4134625"/>
                <a:gd name="connsiteX114" fmla="*/ 3280313 w 5603797"/>
                <a:gd name="connsiteY114" fmla="*/ 2335513 h 4134625"/>
                <a:gd name="connsiteX115" fmla="*/ 3274376 w 5603797"/>
                <a:gd name="connsiteY115" fmla="*/ 2359264 h 4134625"/>
                <a:gd name="connsiteX116" fmla="*/ 3280313 w 5603797"/>
                <a:gd name="connsiteY116" fmla="*/ 2495830 h 4134625"/>
                <a:gd name="connsiteX117" fmla="*/ 3292189 w 5603797"/>
                <a:gd name="connsiteY117" fmla="*/ 2507705 h 4134625"/>
                <a:gd name="connsiteX118" fmla="*/ 3327815 w 5603797"/>
                <a:gd name="connsiteY118" fmla="*/ 2519581 h 4134625"/>
                <a:gd name="connsiteX119" fmla="*/ 3345628 w 5603797"/>
                <a:gd name="connsiteY119" fmla="*/ 2525518 h 4134625"/>
                <a:gd name="connsiteX120" fmla="*/ 3363441 w 5603797"/>
                <a:gd name="connsiteY120" fmla="*/ 2632396 h 4134625"/>
                <a:gd name="connsiteX121" fmla="*/ 3381254 w 5603797"/>
                <a:gd name="connsiteY121" fmla="*/ 2774900 h 4134625"/>
                <a:gd name="connsiteX122" fmla="*/ 3393129 w 5603797"/>
                <a:gd name="connsiteY122" fmla="*/ 2786776 h 4134625"/>
                <a:gd name="connsiteX123" fmla="*/ 3410942 w 5603797"/>
                <a:gd name="connsiteY123" fmla="*/ 2798651 h 4134625"/>
                <a:gd name="connsiteX124" fmla="*/ 3416880 w 5603797"/>
                <a:gd name="connsiteY124" fmla="*/ 2816464 h 4134625"/>
                <a:gd name="connsiteX125" fmla="*/ 3452506 w 5603797"/>
                <a:gd name="connsiteY125" fmla="*/ 2834277 h 4134625"/>
                <a:gd name="connsiteX126" fmla="*/ 3470319 w 5603797"/>
                <a:gd name="connsiteY126" fmla="*/ 2858027 h 4134625"/>
                <a:gd name="connsiteX127" fmla="*/ 3488132 w 5603797"/>
                <a:gd name="connsiteY127" fmla="*/ 2887716 h 4134625"/>
                <a:gd name="connsiteX128" fmla="*/ 3500007 w 5603797"/>
                <a:gd name="connsiteY128" fmla="*/ 2923342 h 4134625"/>
                <a:gd name="connsiteX129" fmla="*/ 3505945 w 5603797"/>
                <a:gd name="connsiteY129" fmla="*/ 2941155 h 4134625"/>
                <a:gd name="connsiteX130" fmla="*/ 3529695 w 5603797"/>
                <a:gd name="connsiteY130" fmla="*/ 2982718 h 4134625"/>
                <a:gd name="connsiteX131" fmla="*/ 3541571 w 5603797"/>
                <a:gd name="connsiteY131" fmla="*/ 3006469 h 4134625"/>
                <a:gd name="connsiteX132" fmla="*/ 3565321 w 5603797"/>
                <a:gd name="connsiteY132" fmla="*/ 3012407 h 4134625"/>
                <a:gd name="connsiteX133" fmla="*/ 3583134 w 5603797"/>
                <a:gd name="connsiteY133" fmla="*/ 3018344 h 4134625"/>
                <a:gd name="connsiteX134" fmla="*/ 3589072 w 5603797"/>
                <a:gd name="connsiteY134" fmla="*/ 3036157 h 4134625"/>
                <a:gd name="connsiteX135" fmla="*/ 3600947 w 5603797"/>
                <a:gd name="connsiteY135" fmla="*/ 3048033 h 4134625"/>
                <a:gd name="connsiteX136" fmla="*/ 3606885 w 5603797"/>
                <a:gd name="connsiteY136" fmla="*/ 3071783 h 4134625"/>
                <a:gd name="connsiteX137" fmla="*/ 3624698 w 5603797"/>
                <a:gd name="connsiteY137" fmla="*/ 3107409 h 4134625"/>
                <a:gd name="connsiteX138" fmla="*/ 3630636 w 5603797"/>
                <a:gd name="connsiteY138" fmla="*/ 3137098 h 4134625"/>
                <a:gd name="connsiteX139" fmla="*/ 3666262 w 5603797"/>
                <a:gd name="connsiteY139" fmla="*/ 3154911 h 4134625"/>
                <a:gd name="connsiteX140" fmla="*/ 3707825 w 5603797"/>
                <a:gd name="connsiteY140" fmla="*/ 3208350 h 4134625"/>
                <a:gd name="connsiteX141" fmla="*/ 3725638 w 5603797"/>
                <a:gd name="connsiteY141" fmla="*/ 3214287 h 4134625"/>
                <a:gd name="connsiteX142" fmla="*/ 3773139 w 5603797"/>
                <a:gd name="connsiteY142" fmla="*/ 3238038 h 4134625"/>
                <a:gd name="connsiteX143" fmla="*/ 3796890 w 5603797"/>
                <a:gd name="connsiteY143" fmla="*/ 3249913 h 4134625"/>
                <a:gd name="connsiteX144" fmla="*/ 3963145 w 5603797"/>
                <a:gd name="connsiteY144" fmla="*/ 3273664 h 4134625"/>
                <a:gd name="connsiteX145" fmla="*/ 3986895 w 5603797"/>
                <a:gd name="connsiteY145" fmla="*/ 3291477 h 4134625"/>
                <a:gd name="connsiteX146" fmla="*/ 3998771 w 5603797"/>
                <a:gd name="connsiteY146" fmla="*/ 3303352 h 4134625"/>
                <a:gd name="connsiteX147" fmla="*/ 4016584 w 5603797"/>
                <a:gd name="connsiteY147" fmla="*/ 3309290 h 4134625"/>
                <a:gd name="connsiteX148" fmla="*/ 4034397 w 5603797"/>
                <a:gd name="connsiteY148" fmla="*/ 3321165 h 4134625"/>
                <a:gd name="connsiteX149" fmla="*/ 4046272 w 5603797"/>
                <a:gd name="connsiteY149" fmla="*/ 3338978 h 4134625"/>
                <a:gd name="connsiteX150" fmla="*/ 4064085 w 5603797"/>
                <a:gd name="connsiteY150" fmla="*/ 3350853 h 4134625"/>
                <a:gd name="connsiteX151" fmla="*/ 4260028 w 5603797"/>
                <a:gd name="connsiteY151" fmla="*/ 3344916 h 4134625"/>
                <a:gd name="connsiteX152" fmla="*/ 4295654 w 5603797"/>
                <a:gd name="connsiteY152" fmla="*/ 3333040 h 4134625"/>
                <a:gd name="connsiteX153" fmla="*/ 4313467 w 5603797"/>
                <a:gd name="connsiteY153" fmla="*/ 3321165 h 4134625"/>
                <a:gd name="connsiteX154" fmla="*/ 4349093 w 5603797"/>
                <a:gd name="connsiteY154" fmla="*/ 3309290 h 4134625"/>
                <a:gd name="connsiteX155" fmla="*/ 4366906 w 5603797"/>
                <a:gd name="connsiteY155" fmla="*/ 3303352 h 4134625"/>
                <a:gd name="connsiteX156" fmla="*/ 4420345 w 5603797"/>
                <a:gd name="connsiteY156" fmla="*/ 3273664 h 4134625"/>
                <a:gd name="connsiteX157" fmla="*/ 4438158 w 5603797"/>
                <a:gd name="connsiteY157" fmla="*/ 3261789 h 4134625"/>
                <a:gd name="connsiteX158" fmla="*/ 4497534 w 5603797"/>
                <a:gd name="connsiteY158" fmla="*/ 3243976 h 4134625"/>
                <a:gd name="connsiteX159" fmla="*/ 4533160 w 5603797"/>
                <a:gd name="connsiteY159" fmla="*/ 3232100 h 4134625"/>
                <a:gd name="connsiteX160" fmla="*/ 4550973 w 5603797"/>
                <a:gd name="connsiteY160" fmla="*/ 3226163 h 4134625"/>
                <a:gd name="connsiteX161" fmla="*/ 4604412 w 5603797"/>
                <a:gd name="connsiteY161" fmla="*/ 3249913 h 4134625"/>
                <a:gd name="connsiteX162" fmla="*/ 4616288 w 5603797"/>
                <a:gd name="connsiteY162" fmla="*/ 3261789 h 4134625"/>
                <a:gd name="connsiteX163" fmla="*/ 4645976 w 5603797"/>
                <a:gd name="connsiteY163" fmla="*/ 3303352 h 4134625"/>
                <a:gd name="connsiteX164" fmla="*/ 4735041 w 5603797"/>
                <a:gd name="connsiteY164" fmla="*/ 3291477 h 4134625"/>
                <a:gd name="connsiteX165" fmla="*/ 4752854 w 5603797"/>
                <a:gd name="connsiteY165" fmla="*/ 3279602 h 4134625"/>
                <a:gd name="connsiteX166" fmla="*/ 4735041 w 5603797"/>
                <a:gd name="connsiteY166" fmla="*/ 3184599 h 4134625"/>
                <a:gd name="connsiteX167" fmla="*/ 4723165 w 5603797"/>
                <a:gd name="connsiteY167" fmla="*/ 3172724 h 4134625"/>
                <a:gd name="connsiteX168" fmla="*/ 4705352 w 5603797"/>
                <a:gd name="connsiteY168" fmla="*/ 3166786 h 4134625"/>
                <a:gd name="connsiteX169" fmla="*/ 4711290 w 5603797"/>
                <a:gd name="connsiteY169" fmla="*/ 3148973 h 4134625"/>
                <a:gd name="connsiteX170" fmla="*/ 4729103 w 5603797"/>
                <a:gd name="connsiteY170" fmla="*/ 3137098 h 4134625"/>
                <a:gd name="connsiteX171" fmla="*/ 4758791 w 5603797"/>
                <a:gd name="connsiteY171" fmla="*/ 3119285 h 4134625"/>
                <a:gd name="connsiteX172" fmla="*/ 4776604 w 5603797"/>
                <a:gd name="connsiteY172" fmla="*/ 3095534 h 4134625"/>
                <a:gd name="connsiteX173" fmla="*/ 4782542 w 5603797"/>
                <a:gd name="connsiteY173" fmla="*/ 3077721 h 4134625"/>
                <a:gd name="connsiteX174" fmla="*/ 4800355 w 5603797"/>
                <a:gd name="connsiteY174" fmla="*/ 3059908 h 4134625"/>
                <a:gd name="connsiteX175" fmla="*/ 4812230 w 5603797"/>
                <a:gd name="connsiteY175" fmla="*/ 3036157 h 4134625"/>
                <a:gd name="connsiteX176" fmla="*/ 4824106 w 5603797"/>
                <a:gd name="connsiteY176" fmla="*/ 3024282 h 4134625"/>
                <a:gd name="connsiteX177" fmla="*/ 4841919 w 5603797"/>
                <a:gd name="connsiteY177" fmla="*/ 2988656 h 4134625"/>
                <a:gd name="connsiteX178" fmla="*/ 4847856 w 5603797"/>
                <a:gd name="connsiteY178" fmla="*/ 2935217 h 4134625"/>
                <a:gd name="connsiteX179" fmla="*/ 4853794 w 5603797"/>
                <a:gd name="connsiteY179" fmla="*/ 2911466 h 4134625"/>
                <a:gd name="connsiteX180" fmla="*/ 4859732 w 5603797"/>
                <a:gd name="connsiteY180" fmla="*/ 2834277 h 4134625"/>
                <a:gd name="connsiteX181" fmla="*/ 4865669 w 5603797"/>
                <a:gd name="connsiteY181" fmla="*/ 2768963 h 4134625"/>
                <a:gd name="connsiteX182" fmla="*/ 4883482 w 5603797"/>
                <a:gd name="connsiteY182" fmla="*/ 2632396 h 4134625"/>
                <a:gd name="connsiteX183" fmla="*/ 4901295 w 5603797"/>
                <a:gd name="connsiteY183" fmla="*/ 2620521 h 4134625"/>
                <a:gd name="connsiteX184" fmla="*/ 4936921 w 5603797"/>
                <a:gd name="connsiteY184" fmla="*/ 2608646 h 4134625"/>
                <a:gd name="connsiteX185" fmla="*/ 4984423 w 5603797"/>
                <a:gd name="connsiteY185" fmla="*/ 2590833 h 4134625"/>
                <a:gd name="connsiteX186" fmla="*/ 5037862 w 5603797"/>
                <a:gd name="connsiteY186" fmla="*/ 2584895 h 4134625"/>
                <a:gd name="connsiteX187" fmla="*/ 5150677 w 5603797"/>
                <a:gd name="connsiteY187" fmla="*/ 2567082 h 4134625"/>
                <a:gd name="connsiteX188" fmla="*/ 5275368 w 5603797"/>
                <a:gd name="connsiteY188" fmla="*/ 2555207 h 4134625"/>
                <a:gd name="connsiteX189" fmla="*/ 5352558 w 5603797"/>
                <a:gd name="connsiteY189" fmla="*/ 2543331 h 4134625"/>
                <a:gd name="connsiteX190" fmla="*/ 5370371 w 5603797"/>
                <a:gd name="connsiteY190" fmla="*/ 2537394 h 4134625"/>
                <a:gd name="connsiteX191" fmla="*/ 5394121 w 5603797"/>
                <a:gd name="connsiteY191" fmla="*/ 2531456 h 4134625"/>
                <a:gd name="connsiteX192" fmla="*/ 5423810 w 5603797"/>
                <a:gd name="connsiteY192" fmla="*/ 2525518 h 4134625"/>
                <a:gd name="connsiteX193" fmla="*/ 5459436 w 5603797"/>
                <a:gd name="connsiteY193" fmla="*/ 2513643 h 4134625"/>
                <a:gd name="connsiteX194" fmla="*/ 5483186 w 5603797"/>
                <a:gd name="connsiteY194" fmla="*/ 2507705 h 4134625"/>
                <a:gd name="connsiteX195" fmla="*/ 5530688 w 5603797"/>
                <a:gd name="connsiteY195" fmla="*/ 2495830 h 4134625"/>
                <a:gd name="connsiteX196" fmla="*/ 5584126 w 5603797"/>
                <a:gd name="connsiteY196" fmla="*/ 2501768 h 4134625"/>
                <a:gd name="connsiteX197" fmla="*/ 5590064 w 5603797"/>
                <a:gd name="connsiteY197" fmla="*/ 2555207 h 4134625"/>
                <a:gd name="connsiteX198" fmla="*/ 5596002 w 5603797"/>
                <a:gd name="connsiteY198" fmla="*/ 2573020 h 4134625"/>
                <a:gd name="connsiteX199" fmla="*/ 5596002 w 5603797"/>
                <a:gd name="connsiteY199" fmla="*/ 2715524 h 4134625"/>
                <a:gd name="connsiteX200" fmla="*/ 5584126 w 5603797"/>
                <a:gd name="connsiteY200" fmla="*/ 2727399 h 4134625"/>
                <a:gd name="connsiteX201" fmla="*/ 5566313 w 5603797"/>
                <a:gd name="connsiteY201" fmla="*/ 2733337 h 4134625"/>
                <a:gd name="connsiteX202" fmla="*/ 5554438 w 5603797"/>
                <a:gd name="connsiteY202" fmla="*/ 2751150 h 4134625"/>
                <a:gd name="connsiteX203" fmla="*/ 5548501 w 5603797"/>
                <a:gd name="connsiteY203" fmla="*/ 2768963 h 4134625"/>
                <a:gd name="connsiteX204" fmla="*/ 5542563 w 5603797"/>
                <a:gd name="connsiteY204" fmla="*/ 2798651 h 4134625"/>
                <a:gd name="connsiteX205" fmla="*/ 5536625 w 5603797"/>
                <a:gd name="connsiteY205" fmla="*/ 2840215 h 4134625"/>
                <a:gd name="connsiteX206" fmla="*/ 5524750 w 5603797"/>
                <a:gd name="connsiteY206" fmla="*/ 2863965 h 4134625"/>
                <a:gd name="connsiteX207" fmla="*/ 5512875 w 5603797"/>
                <a:gd name="connsiteY207" fmla="*/ 2899591 h 4134625"/>
                <a:gd name="connsiteX208" fmla="*/ 5530688 w 5603797"/>
                <a:gd name="connsiteY208" fmla="*/ 2905529 h 4134625"/>
                <a:gd name="connsiteX209" fmla="*/ 5536625 w 5603797"/>
                <a:gd name="connsiteY209" fmla="*/ 2923342 h 4134625"/>
                <a:gd name="connsiteX210" fmla="*/ 5548501 w 5603797"/>
                <a:gd name="connsiteY210" fmla="*/ 2941155 h 4134625"/>
                <a:gd name="connsiteX211" fmla="*/ 5530688 w 5603797"/>
                <a:gd name="connsiteY211" fmla="*/ 2947092 h 4134625"/>
                <a:gd name="connsiteX212" fmla="*/ 5530688 w 5603797"/>
                <a:gd name="connsiteY212" fmla="*/ 2982718 h 4134625"/>
                <a:gd name="connsiteX213" fmla="*/ 5542563 w 5603797"/>
                <a:gd name="connsiteY213" fmla="*/ 2994594 h 4134625"/>
                <a:gd name="connsiteX214" fmla="*/ 5554438 w 5603797"/>
                <a:gd name="connsiteY214" fmla="*/ 3012407 h 4134625"/>
                <a:gd name="connsiteX215" fmla="*/ 5548501 w 5603797"/>
                <a:gd name="connsiteY215" fmla="*/ 3125222 h 4134625"/>
                <a:gd name="connsiteX216" fmla="*/ 5542563 w 5603797"/>
                <a:gd name="connsiteY216" fmla="*/ 3143035 h 4134625"/>
                <a:gd name="connsiteX217" fmla="*/ 5524750 w 5603797"/>
                <a:gd name="connsiteY217" fmla="*/ 3202412 h 4134625"/>
                <a:gd name="connsiteX218" fmla="*/ 5518812 w 5603797"/>
                <a:gd name="connsiteY218" fmla="*/ 3220225 h 4134625"/>
                <a:gd name="connsiteX219" fmla="*/ 5512875 w 5603797"/>
                <a:gd name="connsiteY219" fmla="*/ 3238038 h 4134625"/>
                <a:gd name="connsiteX220" fmla="*/ 5495062 w 5603797"/>
                <a:gd name="connsiteY220" fmla="*/ 3249913 h 4134625"/>
                <a:gd name="connsiteX221" fmla="*/ 5447560 w 5603797"/>
                <a:gd name="connsiteY221" fmla="*/ 3243976 h 4134625"/>
                <a:gd name="connsiteX222" fmla="*/ 5441623 w 5603797"/>
                <a:gd name="connsiteY222" fmla="*/ 3202412 h 4134625"/>
                <a:gd name="connsiteX223" fmla="*/ 5400059 w 5603797"/>
                <a:gd name="connsiteY223" fmla="*/ 3196474 h 4134625"/>
                <a:gd name="connsiteX224" fmla="*/ 5411934 w 5603797"/>
                <a:gd name="connsiteY224" fmla="*/ 3160848 h 4134625"/>
                <a:gd name="connsiteX225" fmla="*/ 5417872 w 5603797"/>
                <a:gd name="connsiteY225" fmla="*/ 3143035 h 4134625"/>
                <a:gd name="connsiteX226" fmla="*/ 5400059 w 5603797"/>
                <a:gd name="connsiteY226" fmla="*/ 3137098 h 4134625"/>
                <a:gd name="connsiteX227" fmla="*/ 5388184 w 5603797"/>
                <a:gd name="connsiteY227" fmla="*/ 3154911 h 4134625"/>
                <a:gd name="connsiteX228" fmla="*/ 5358495 w 5603797"/>
                <a:gd name="connsiteY228" fmla="*/ 3178661 h 4134625"/>
                <a:gd name="connsiteX229" fmla="*/ 5334745 w 5603797"/>
                <a:gd name="connsiteY229" fmla="*/ 3214287 h 4134625"/>
                <a:gd name="connsiteX230" fmla="*/ 5293181 w 5603797"/>
                <a:gd name="connsiteY230" fmla="*/ 3226163 h 4134625"/>
                <a:gd name="connsiteX231" fmla="*/ 5287243 w 5603797"/>
                <a:gd name="connsiteY231" fmla="*/ 3249913 h 4134625"/>
                <a:gd name="connsiteX232" fmla="*/ 5275368 w 5603797"/>
                <a:gd name="connsiteY232" fmla="*/ 3285539 h 4134625"/>
                <a:gd name="connsiteX233" fmla="*/ 5269430 w 5603797"/>
                <a:gd name="connsiteY233" fmla="*/ 3327103 h 4134625"/>
                <a:gd name="connsiteX234" fmla="*/ 5227867 w 5603797"/>
                <a:gd name="connsiteY234" fmla="*/ 3303352 h 4134625"/>
                <a:gd name="connsiteX235" fmla="*/ 5210054 w 5603797"/>
                <a:gd name="connsiteY235" fmla="*/ 3297415 h 4134625"/>
                <a:gd name="connsiteX236" fmla="*/ 5198178 w 5603797"/>
                <a:gd name="connsiteY236" fmla="*/ 3333040 h 4134625"/>
                <a:gd name="connsiteX237" fmla="*/ 5192241 w 5603797"/>
                <a:gd name="connsiteY237" fmla="*/ 3350853 h 4134625"/>
                <a:gd name="connsiteX238" fmla="*/ 5180365 w 5603797"/>
                <a:gd name="connsiteY238" fmla="*/ 3362729 h 4134625"/>
                <a:gd name="connsiteX239" fmla="*/ 5085363 w 5603797"/>
                <a:gd name="connsiteY239" fmla="*/ 3380542 h 4134625"/>
                <a:gd name="connsiteX240" fmla="*/ 4889420 w 5603797"/>
                <a:gd name="connsiteY240" fmla="*/ 3398355 h 4134625"/>
                <a:gd name="connsiteX241" fmla="*/ 4830043 w 5603797"/>
                <a:gd name="connsiteY241" fmla="*/ 3404292 h 4134625"/>
                <a:gd name="connsiteX242" fmla="*/ 4800355 w 5603797"/>
                <a:gd name="connsiteY242" fmla="*/ 3410230 h 4134625"/>
                <a:gd name="connsiteX243" fmla="*/ 4806293 w 5603797"/>
                <a:gd name="connsiteY243" fmla="*/ 3428043 h 4134625"/>
                <a:gd name="connsiteX244" fmla="*/ 4818168 w 5603797"/>
                <a:gd name="connsiteY244" fmla="*/ 3469607 h 4134625"/>
                <a:gd name="connsiteX245" fmla="*/ 4812230 w 5603797"/>
                <a:gd name="connsiteY245" fmla="*/ 3534921 h 4134625"/>
                <a:gd name="connsiteX246" fmla="*/ 4794417 w 5603797"/>
                <a:gd name="connsiteY246" fmla="*/ 3546796 h 4134625"/>
                <a:gd name="connsiteX247" fmla="*/ 4740978 w 5603797"/>
                <a:gd name="connsiteY247" fmla="*/ 3552734 h 4134625"/>
                <a:gd name="connsiteX248" fmla="*/ 4782542 w 5603797"/>
                <a:gd name="connsiteY248" fmla="*/ 3588360 h 4134625"/>
                <a:gd name="connsiteX249" fmla="*/ 4794417 w 5603797"/>
                <a:gd name="connsiteY249" fmla="*/ 3623986 h 4134625"/>
                <a:gd name="connsiteX250" fmla="*/ 4889420 w 5603797"/>
                <a:gd name="connsiteY250" fmla="*/ 3647737 h 4134625"/>
                <a:gd name="connsiteX251" fmla="*/ 4895358 w 5603797"/>
                <a:gd name="connsiteY251" fmla="*/ 3671487 h 4134625"/>
                <a:gd name="connsiteX252" fmla="*/ 4901295 w 5603797"/>
                <a:gd name="connsiteY252" fmla="*/ 3689300 h 4134625"/>
                <a:gd name="connsiteX253" fmla="*/ 4925046 w 5603797"/>
                <a:gd name="connsiteY253" fmla="*/ 3695238 h 4134625"/>
                <a:gd name="connsiteX254" fmla="*/ 4954734 w 5603797"/>
                <a:gd name="connsiteY254" fmla="*/ 3701176 h 4134625"/>
                <a:gd name="connsiteX255" fmla="*/ 4954734 w 5603797"/>
                <a:gd name="connsiteY255" fmla="*/ 3754615 h 4134625"/>
                <a:gd name="connsiteX256" fmla="*/ 4930984 w 5603797"/>
                <a:gd name="connsiteY256" fmla="*/ 3760552 h 4134625"/>
                <a:gd name="connsiteX257" fmla="*/ 4901295 w 5603797"/>
                <a:gd name="connsiteY257" fmla="*/ 3766490 h 4134625"/>
                <a:gd name="connsiteX258" fmla="*/ 4865669 w 5603797"/>
                <a:gd name="connsiteY258" fmla="*/ 3778365 h 4134625"/>
                <a:gd name="connsiteX259" fmla="*/ 4847856 w 5603797"/>
                <a:gd name="connsiteY259" fmla="*/ 3784303 h 4134625"/>
                <a:gd name="connsiteX260" fmla="*/ 4806293 w 5603797"/>
                <a:gd name="connsiteY260" fmla="*/ 3790240 h 4134625"/>
                <a:gd name="connsiteX261" fmla="*/ 4788480 w 5603797"/>
                <a:gd name="connsiteY261" fmla="*/ 3796178 h 4134625"/>
                <a:gd name="connsiteX262" fmla="*/ 4687539 w 5603797"/>
                <a:gd name="connsiteY262" fmla="*/ 3808053 h 4134625"/>
                <a:gd name="connsiteX263" fmla="*/ 4640038 w 5603797"/>
                <a:gd name="connsiteY263" fmla="*/ 3813991 h 4134625"/>
                <a:gd name="connsiteX264" fmla="*/ 4610350 w 5603797"/>
                <a:gd name="connsiteY264" fmla="*/ 3855555 h 4134625"/>
                <a:gd name="connsiteX265" fmla="*/ 4604412 w 5603797"/>
                <a:gd name="connsiteY265" fmla="*/ 3873368 h 4134625"/>
                <a:gd name="connsiteX266" fmla="*/ 4616288 w 5603797"/>
                <a:gd name="connsiteY266" fmla="*/ 3885243 h 4134625"/>
                <a:gd name="connsiteX267" fmla="*/ 4651913 w 5603797"/>
                <a:gd name="connsiteY267" fmla="*/ 3861492 h 4134625"/>
                <a:gd name="connsiteX268" fmla="*/ 4657851 w 5603797"/>
                <a:gd name="connsiteY268" fmla="*/ 3843679 h 4134625"/>
                <a:gd name="connsiteX269" fmla="*/ 4663789 w 5603797"/>
                <a:gd name="connsiteY269" fmla="*/ 3808053 h 4134625"/>
                <a:gd name="connsiteX270" fmla="*/ 4645976 w 5603797"/>
                <a:gd name="connsiteY270" fmla="*/ 3813991 h 4134625"/>
                <a:gd name="connsiteX271" fmla="*/ 4628163 w 5603797"/>
                <a:gd name="connsiteY271" fmla="*/ 3855555 h 4134625"/>
                <a:gd name="connsiteX272" fmla="*/ 4616288 w 5603797"/>
                <a:gd name="connsiteY272" fmla="*/ 3873368 h 4134625"/>
                <a:gd name="connsiteX273" fmla="*/ 4592537 w 5603797"/>
                <a:gd name="connsiteY273" fmla="*/ 3926807 h 4134625"/>
                <a:gd name="connsiteX274" fmla="*/ 4586599 w 5603797"/>
                <a:gd name="connsiteY274" fmla="*/ 4039622 h 4134625"/>
                <a:gd name="connsiteX275" fmla="*/ 4622225 w 5603797"/>
                <a:gd name="connsiteY275" fmla="*/ 4051498 h 4134625"/>
                <a:gd name="connsiteX276" fmla="*/ 4610350 w 5603797"/>
                <a:gd name="connsiteY276" fmla="*/ 4110874 h 4134625"/>
                <a:gd name="connsiteX277" fmla="*/ 4586599 w 5603797"/>
                <a:gd name="connsiteY277" fmla="*/ 4134625 h 4134625"/>
                <a:gd name="connsiteX278" fmla="*/ 4515347 w 5603797"/>
                <a:gd name="connsiteY278" fmla="*/ 4122750 h 4134625"/>
                <a:gd name="connsiteX279" fmla="*/ 4503472 w 5603797"/>
                <a:gd name="connsiteY279" fmla="*/ 4093061 h 4134625"/>
                <a:gd name="connsiteX280" fmla="*/ 4432220 w 5603797"/>
                <a:gd name="connsiteY280" fmla="*/ 4033685 h 4134625"/>
                <a:gd name="connsiteX281" fmla="*/ 4420345 w 5603797"/>
                <a:gd name="connsiteY281" fmla="*/ 4021809 h 4134625"/>
                <a:gd name="connsiteX282" fmla="*/ 4378781 w 5603797"/>
                <a:gd name="connsiteY282" fmla="*/ 4009934 h 4134625"/>
                <a:gd name="connsiteX283" fmla="*/ 4360968 w 5603797"/>
                <a:gd name="connsiteY283" fmla="*/ 3992121 h 4134625"/>
                <a:gd name="connsiteX284" fmla="*/ 4343155 w 5603797"/>
                <a:gd name="connsiteY284" fmla="*/ 3986183 h 4134625"/>
                <a:gd name="connsiteX285" fmla="*/ 4313467 w 5603797"/>
                <a:gd name="connsiteY285" fmla="*/ 3950557 h 4134625"/>
                <a:gd name="connsiteX286" fmla="*/ 4295654 w 5603797"/>
                <a:gd name="connsiteY286" fmla="*/ 3944620 h 4134625"/>
                <a:gd name="connsiteX287" fmla="*/ 4283778 w 5603797"/>
                <a:gd name="connsiteY287" fmla="*/ 3932744 h 4134625"/>
                <a:gd name="connsiteX288" fmla="*/ 4242215 w 5603797"/>
                <a:gd name="connsiteY288" fmla="*/ 3908994 h 4134625"/>
                <a:gd name="connsiteX289" fmla="*/ 4206589 w 5603797"/>
                <a:gd name="connsiteY289" fmla="*/ 3897118 h 4134625"/>
                <a:gd name="connsiteX290" fmla="*/ 4188776 w 5603797"/>
                <a:gd name="connsiteY290" fmla="*/ 3891181 h 4134625"/>
                <a:gd name="connsiteX291" fmla="*/ 4141275 w 5603797"/>
                <a:gd name="connsiteY291" fmla="*/ 3885243 h 4134625"/>
                <a:gd name="connsiteX292" fmla="*/ 4081898 w 5603797"/>
                <a:gd name="connsiteY292" fmla="*/ 3879305 h 4134625"/>
                <a:gd name="connsiteX293" fmla="*/ 4034397 w 5603797"/>
                <a:gd name="connsiteY293" fmla="*/ 3867430 h 4134625"/>
                <a:gd name="connsiteX294" fmla="*/ 4010646 w 5603797"/>
                <a:gd name="connsiteY294" fmla="*/ 3861492 h 4134625"/>
                <a:gd name="connsiteX295" fmla="*/ 3980958 w 5603797"/>
                <a:gd name="connsiteY295" fmla="*/ 3849617 h 4134625"/>
                <a:gd name="connsiteX296" fmla="*/ 3951269 w 5603797"/>
                <a:gd name="connsiteY296" fmla="*/ 3843679 h 4134625"/>
                <a:gd name="connsiteX297" fmla="*/ 3832516 w 5603797"/>
                <a:gd name="connsiteY297" fmla="*/ 3849617 h 4134625"/>
                <a:gd name="connsiteX298" fmla="*/ 3808765 w 5603797"/>
                <a:gd name="connsiteY298" fmla="*/ 3891181 h 4134625"/>
                <a:gd name="connsiteX299" fmla="*/ 3790952 w 5603797"/>
                <a:gd name="connsiteY299" fmla="*/ 3903056 h 4134625"/>
                <a:gd name="connsiteX300" fmla="*/ 3779077 w 5603797"/>
                <a:gd name="connsiteY300" fmla="*/ 3920869 h 4134625"/>
                <a:gd name="connsiteX301" fmla="*/ 3761264 w 5603797"/>
                <a:gd name="connsiteY301" fmla="*/ 3926807 h 4134625"/>
                <a:gd name="connsiteX302" fmla="*/ 3737513 w 5603797"/>
                <a:gd name="connsiteY302" fmla="*/ 3950557 h 4134625"/>
                <a:gd name="connsiteX303" fmla="*/ 3695950 w 5603797"/>
                <a:gd name="connsiteY303" fmla="*/ 3974308 h 4134625"/>
                <a:gd name="connsiteX304" fmla="*/ 3654386 w 5603797"/>
                <a:gd name="connsiteY304" fmla="*/ 3986183 h 4134625"/>
                <a:gd name="connsiteX305" fmla="*/ 3565321 w 5603797"/>
                <a:gd name="connsiteY305" fmla="*/ 3980246 h 4134625"/>
                <a:gd name="connsiteX306" fmla="*/ 3511882 w 5603797"/>
                <a:gd name="connsiteY306" fmla="*/ 3968370 h 4134625"/>
                <a:gd name="connsiteX307" fmla="*/ 3476256 w 5603797"/>
                <a:gd name="connsiteY307" fmla="*/ 3962433 h 4134625"/>
                <a:gd name="connsiteX308" fmla="*/ 3357503 w 5603797"/>
                <a:gd name="connsiteY308" fmla="*/ 3950557 h 4134625"/>
                <a:gd name="connsiteX309" fmla="*/ 3256563 w 5603797"/>
                <a:gd name="connsiteY309" fmla="*/ 3938682 h 4134625"/>
                <a:gd name="connsiteX310" fmla="*/ 3143747 w 5603797"/>
                <a:gd name="connsiteY310" fmla="*/ 3914931 h 4134625"/>
                <a:gd name="connsiteX311" fmla="*/ 3096246 w 5603797"/>
                <a:gd name="connsiteY311" fmla="*/ 3903056 h 4134625"/>
                <a:gd name="connsiteX312" fmla="*/ 3030932 w 5603797"/>
                <a:gd name="connsiteY312" fmla="*/ 3885243 h 4134625"/>
                <a:gd name="connsiteX313" fmla="*/ 3013119 w 5603797"/>
                <a:gd name="connsiteY313" fmla="*/ 3873368 h 4134625"/>
                <a:gd name="connsiteX314" fmla="*/ 2983430 w 5603797"/>
                <a:gd name="connsiteY314" fmla="*/ 3861492 h 4134625"/>
                <a:gd name="connsiteX315" fmla="*/ 2906241 w 5603797"/>
                <a:gd name="connsiteY315" fmla="*/ 3825866 h 4134625"/>
                <a:gd name="connsiteX316" fmla="*/ 2870615 w 5603797"/>
                <a:gd name="connsiteY316" fmla="*/ 3796178 h 4134625"/>
                <a:gd name="connsiteX317" fmla="*/ 2840926 w 5603797"/>
                <a:gd name="connsiteY317" fmla="*/ 3778365 h 4134625"/>
                <a:gd name="connsiteX318" fmla="*/ 2781550 w 5603797"/>
                <a:gd name="connsiteY318" fmla="*/ 3736802 h 4134625"/>
                <a:gd name="connsiteX319" fmla="*/ 2686547 w 5603797"/>
                <a:gd name="connsiteY319" fmla="*/ 3695238 h 4134625"/>
                <a:gd name="connsiteX320" fmla="*/ 2650921 w 5603797"/>
                <a:gd name="connsiteY320" fmla="*/ 3683363 h 4134625"/>
                <a:gd name="connsiteX321" fmla="*/ 2621233 w 5603797"/>
                <a:gd name="connsiteY321" fmla="*/ 3665550 h 4134625"/>
                <a:gd name="connsiteX322" fmla="*/ 2597482 w 5603797"/>
                <a:gd name="connsiteY322" fmla="*/ 3653674 h 4134625"/>
                <a:gd name="connsiteX323" fmla="*/ 2549981 w 5603797"/>
                <a:gd name="connsiteY323" fmla="*/ 3641799 h 4134625"/>
                <a:gd name="connsiteX324" fmla="*/ 2490604 w 5603797"/>
                <a:gd name="connsiteY324" fmla="*/ 3606173 h 4134625"/>
                <a:gd name="connsiteX325" fmla="*/ 2472791 w 5603797"/>
                <a:gd name="connsiteY325" fmla="*/ 3594298 h 4134625"/>
                <a:gd name="connsiteX326" fmla="*/ 2431228 w 5603797"/>
                <a:gd name="connsiteY326" fmla="*/ 3576485 h 4134625"/>
                <a:gd name="connsiteX327" fmla="*/ 2413415 w 5603797"/>
                <a:gd name="connsiteY327" fmla="*/ 3570547 h 4134625"/>
                <a:gd name="connsiteX328" fmla="*/ 2354038 w 5603797"/>
                <a:gd name="connsiteY328" fmla="*/ 3534921 h 4134625"/>
                <a:gd name="connsiteX329" fmla="*/ 2330288 w 5603797"/>
                <a:gd name="connsiteY329" fmla="*/ 3523046 h 4134625"/>
                <a:gd name="connsiteX330" fmla="*/ 2318412 w 5603797"/>
                <a:gd name="connsiteY330" fmla="*/ 3511170 h 4134625"/>
                <a:gd name="connsiteX331" fmla="*/ 2282786 w 5603797"/>
                <a:gd name="connsiteY331" fmla="*/ 3487420 h 4134625"/>
                <a:gd name="connsiteX332" fmla="*/ 2199659 w 5603797"/>
                <a:gd name="connsiteY332" fmla="*/ 3475544 h 4134625"/>
                <a:gd name="connsiteX333" fmla="*/ 2181846 w 5603797"/>
                <a:gd name="connsiteY333" fmla="*/ 3469607 h 4134625"/>
                <a:gd name="connsiteX334" fmla="*/ 2140282 w 5603797"/>
                <a:gd name="connsiteY334" fmla="*/ 3457731 h 4134625"/>
                <a:gd name="connsiteX335" fmla="*/ 2122469 w 5603797"/>
                <a:gd name="connsiteY335" fmla="*/ 3445856 h 4134625"/>
                <a:gd name="connsiteX336" fmla="*/ 2074968 w 5603797"/>
                <a:gd name="connsiteY336" fmla="*/ 3433981 h 4134625"/>
                <a:gd name="connsiteX337" fmla="*/ 2039342 w 5603797"/>
                <a:gd name="connsiteY337" fmla="*/ 3410230 h 4134625"/>
                <a:gd name="connsiteX338" fmla="*/ 2003716 w 5603797"/>
                <a:gd name="connsiteY338" fmla="*/ 3374604 h 4134625"/>
                <a:gd name="connsiteX339" fmla="*/ 1950277 w 5603797"/>
                <a:gd name="connsiteY339" fmla="*/ 3344916 h 4134625"/>
                <a:gd name="connsiteX340" fmla="*/ 1914651 w 5603797"/>
                <a:gd name="connsiteY340" fmla="*/ 3321165 h 4134625"/>
                <a:gd name="connsiteX341" fmla="*/ 1879025 w 5603797"/>
                <a:gd name="connsiteY341" fmla="*/ 3303352 h 4134625"/>
                <a:gd name="connsiteX342" fmla="*/ 1861212 w 5603797"/>
                <a:gd name="connsiteY342" fmla="*/ 3279602 h 4134625"/>
                <a:gd name="connsiteX343" fmla="*/ 1837462 w 5603797"/>
                <a:gd name="connsiteY343" fmla="*/ 3261789 h 4134625"/>
                <a:gd name="connsiteX344" fmla="*/ 1807773 w 5603797"/>
                <a:gd name="connsiteY344" fmla="*/ 3226163 h 4134625"/>
                <a:gd name="connsiteX345" fmla="*/ 1754334 w 5603797"/>
                <a:gd name="connsiteY345" fmla="*/ 3172724 h 4134625"/>
                <a:gd name="connsiteX346" fmla="*/ 1742459 w 5603797"/>
                <a:gd name="connsiteY346" fmla="*/ 3160848 h 4134625"/>
                <a:gd name="connsiteX347" fmla="*/ 1724646 w 5603797"/>
                <a:gd name="connsiteY347" fmla="*/ 3137098 h 4134625"/>
                <a:gd name="connsiteX348" fmla="*/ 1706833 w 5603797"/>
                <a:gd name="connsiteY348" fmla="*/ 3125222 h 4134625"/>
                <a:gd name="connsiteX349" fmla="*/ 1653394 w 5603797"/>
                <a:gd name="connsiteY349" fmla="*/ 3048033 h 4134625"/>
                <a:gd name="connsiteX350" fmla="*/ 1635581 w 5603797"/>
                <a:gd name="connsiteY350" fmla="*/ 3036157 h 4134625"/>
                <a:gd name="connsiteX351" fmla="*/ 1617768 w 5603797"/>
                <a:gd name="connsiteY351" fmla="*/ 3012407 h 4134625"/>
                <a:gd name="connsiteX352" fmla="*/ 1599955 w 5603797"/>
                <a:gd name="connsiteY352" fmla="*/ 2976781 h 4134625"/>
                <a:gd name="connsiteX353" fmla="*/ 1582142 w 5603797"/>
                <a:gd name="connsiteY353" fmla="*/ 2947092 h 4134625"/>
                <a:gd name="connsiteX354" fmla="*/ 1576204 w 5603797"/>
                <a:gd name="connsiteY354" fmla="*/ 2929279 h 4134625"/>
                <a:gd name="connsiteX355" fmla="*/ 1564329 w 5603797"/>
                <a:gd name="connsiteY355" fmla="*/ 2905529 h 4134625"/>
                <a:gd name="connsiteX356" fmla="*/ 1558391 w 5603797"/>
                <a:gd name="connsiteY356" fmla="*/ 2869903 h 4134625"/>
                <a:gd name="connsiteX357" fmla="*/ 1564329 w 5603797"/>
                <a:gd name="connsiteY357" fmla="*/ 2852090 h 4134625"/>
                <a:gd name="connsiteX358" fmla="*/ 1611830 w 5603797"/>
                <a:gd name="connsiteY358" fmla="*/ 2828339 h 4134625"/>
                <a:gd name="connsiteX359" fmla="*/ 1594017 w 5603797"/>
                <a:gd name="connsiteY359" fmla="*/ 2816464 h 4134625"/>
                <a:gd name="connsiteX360" fmla="*/ 1611830 w 5603797"/>
                <a:gd name="connsiteY360" fmla="*/ 2792713 h 4134625"/>
                <a:gd name="connsiteX361" fmla="*/ 1629643 w 5603797"/>
                <a:gd name="connsiteY361" fmla="*/ 2786776 h 4134625"/>
                <a:gd name="connsiteX362" fmla="*/ 1629643 w 5603797"/>
                <a:gd name="connsiteY362" fmla="*/ 2650209 h 4134625"/>
                <a:gd name="connsiteX363" fmla="*/ 1617768 w 5603797"/>
                <a:gd name="connsiteY363" fmla="*/ 2531456 h 4134625"/>
                <a:gd name="connsiteX364" fmla="*/ 1599955 w 5603797"/>
                <a:gd name="connsiteY364" fmla="*/ 2454266 h 4134625"/>
                <a:gd name="connsiteX365" fmla="*/ 1582142 w 5603797"/>
                <a:gd name="connsiteY365" fmla="*/ 2418640 h 4134625"/>
                <a:gd name="connsiteX366" fmla="*/ 1546516 w 5603797"/>
                <a:gd name="connsiteY366" fmla="*/ 2383015 h 4134625"/>
                <a:gd name="connsiteX367" fmla="*/ 1552454 w 5603797"/>
                <a:gd name="connsiteY367" fmla="*/ 2365202 h 4134625"/>
                <a:gd name="connsiteX368" fmla="*/ 1540578 w 5603797"/>
                <a:gd name="connsiteY368" fmla="*/ 2305825 h 4134625"/>
                <a:gd name="connsiteX369" fmla="*/ 1516828 w 5603797"/>
                <a:gd name="connsiteY369" fmla="*/ 2288012 h 4134625"/>
                <a:gd name="connsiteX370" fmla="*/ 1504952 w 5603797"/>
                <a:gd name="connsiteY370" fmla="*/ 2276137 h 4134625"/>
                <a:gd name="connsiteX371" fmla="*/ 1487139 w 5603797"/>
                <a:gd name="connsiteY371" fmla="*/ 2270199 h 4134625"/>
                <a:gd name="connsiteX372" fmla="*/ 1457451 w 5603797"/>
                <a:gd name="connsiteY372" fmla="*/ 2258324 h 4134625"/>
                <a:gd name="connsiteX373" fmla="*/ 1374324 w 5603797"/>
                <a:gd name="connsiteY373" fmla="*/ 2222698 h 4134625"/>
                <a:gd name="connsiteX374" fmla="*/ 1362449 w 5603797"/>
                <a:gd name="connsiteY374" fmla="*/ 2210822 h 4134625"/>
                <a:gd name="connsiteX375" fmla="*/ 1332760 w 5603797"/>
                <a:gd name="connsiteY375" fmla="*/ 2187072 h 4134625"/>
                <a:gd name="connsiteX376" fmla="*/ 1303072 w 5603797"/>
                <a:gd name="connsiteY376" fmla="*/ 2151446 h 4134625"/>
                <a:gd name="connsiteX377" fmla="*/ 1291197 w 5603797"/>
                <a:gd name="connsiteY377" fmla="*/ 2121757 h 4134625"/>
                <a:gd name="connsiteX378" fmla="*/ 1255571 w 5603797"/>
                <a:gd name="connsiteY378" fmla="*/ 2086131 h 4134625"/>
                <a:gd name="connsiteX379" fmla="*/ 1243695 w 5603797"/>
                <a:gd name="connsiteY379" fmla="*/ 2068318 h 4134625"/>
                <a:gd name="connsiteX380" fmla="*/ 1208069 w 5603797"/>
                <a:gd name="connsiteY380" fmla="*/ 2026755 h 4134625"/>
                <a:gd name="connsiteX381" fmla="*/ 1166506 w 5603797"/>
                <a:gd name="connsiteY381" fmla="*/ 1973316 h 4134625"/>
                <a:gd name="connsiteX382" fmla="*/ 1107129 w 5603797"/>
                <a:gd name="connsiteY382" fmla="*/ 1908002 h 4134625"/>
                <a:gd name="connsiteX383" fmla="*/ 1077441 w 5603797"/>
                <a:gd name="connsiteY383" fmla="*/ 1878313 h 4134625"/>
                <a:gd name="connsiteX384" fmla="*/ 1065565 w 5603797"/>
                <a:gd name="connsiteY384" fmla="*/ 1866438 h 4134625"/>
                <a:gd name="connsiteX385" fmla="*/ 1041815 w 5603797"/>
                <a:gd name="connsiteY385" fmla="*/ 1818937 h 4134625"/>
                <a:gd name="connsiteX386" fmla="*/ 1035877 w 5603797"/>
                <a:gd name="connsiteY386" fmla="*/ 1801124 h 4134625"/>
                <a:gd name="connsiteX387" fmla="*/ 1024002 w 5603797"/>
                <a:gd name="connsiteY387" fmla="*/ 1789248 h 4134625"/>
                <a:gd name="connsiteX388" fmla="*/ 1006189 w 5603797"/>
                <a:gd name="connsiteY388" fmla="*/ 1747685 h 4134625"/>
                <a:gd name="connsiteX389" fmla="*/ 994313 w 5603797"/>
                <a:gd name="connsiteY389" fmla="*/ 1729872 h 4134625"/>
                <a:gd name="connsiteX390" fmla="*/ 988376 w 5603797"/>
                <a:gd name="connsiteY390" fmla="*/ 1712059 h 4134625"/>
                <a:gd name="connsiteX391" fmla="*/ 940875 w 5603797"/>
                <a:gd name="connsiteY391" fmla="*/ 1664557 h 4134625"/>
                <a:gd name="connsiteX392" fmla="*/ 928999 w 5603797"/>
                <a:gd name="connsiteY392" fmla="*/ 1646744 h 4134625"/>
                <a:gd name="connsiteX393" fmla="*/ 923062 w 5603797"/>
                <a:gd name="connsiteY393" fmla="*/ 1628931 h 4134625"/>
                <a:gd name="connsiteX394" fmla="*/ 893373 w 5603797"/>
                <a:gd name="connsiteY394" fmla="*/ 1593305 h 4134625"/>
                <a:gd name="connsiteX395" fmla="*/ 887436 w 5603797"/>
                <a:gd name="connsiteY395" fmla="*/ 1575492 h 4134625"/>
                <a:gd name="connsiteX396" fmla="*/ 857747 w 5603797"/>
                <a:gd name="connsiteY396" fmla="*/ 1533929 h 4134625"/>
                <a:gd name="connsiteX397" fmla="*/ 881498 w 5603797"/>
                <a:gd name="connsiteY397" fmla="*/ 1504240 h 4134625"/>
                <a:gd name="connsiteX398" fmla="*/ 893373 w 5603797"/>
                <a:gd name="connsiteY398" fmla="*/ 1486427 h 4134625"/>
                <a:gd name="connsiteX399" fmla="*/ 833997 w 5603797"/>
                <a:gd name="connsiteY399" fmla="*/ 1421113 h 4134625"/>
                <a:gd name="connsiteX400" fmla="*/ 810246 w 5603797"/>
                <a:gd name="connsiteY400" fmla="*/ 1409238 h 4134625"/>
                <a:gd name="connsiteX401" fmla="*/ 798371 w 5603797"/>
                <a:gd name="connsiteY401" fmla="*/ 1391425 h 4134625"/>
                <a:gd name="connsiteX402" fmla="*/ 792433 w 5603797"/>
                <a:gd name="connsiteY402" fmla="*/ 1290485 h 4134625"/>
                <a:gd name="connsiteX403" fmla="*/ 780558 w 5603797"/>
                <a:gd name="connsiteY403" fmla="*/ 1278609 h 4134625"/>
                <a:gd name="connsiteX404" fmla="*/ 750869 w 5603797"/>
                <a:gd name="connsiteY404" fmla="*/ 1272672 h 4134625"/>
                <a:gd name="connsiteX405" fmla="*/ 715243 w 5603797"/>
                <a:gd name="connsiteY405" fmla="*/ 1231108 h 4134625"/>
                <a:gd name="connsiteX406" fmla="*/ 697430 w 5603797"/>
                <a:gd name="connsiteY406" fmla="*/ 1213295 h 4134625"/>
                <a:gd name="connsiteX407" fmla="*/ 685555 w 5603797"/>
                <a:gd name="connsiteY407" fmla="*/ 1171731 h 4134625"/>
                <a:gd name="connsiteX408" fmla="*/ 679617 w 5603797"/>
                <a:gd name="connsiteY408" fmla="*/ 1153918 h 4134625"/>
                <a:gd name="connsiteX409" fmla="*/ 643991 w 5603797"/>
                <a:gd name="connsiteY409" fmla="*/ 1142043 h 4134625"/>
                <a:gd name="connsiteX410" fmla="*/ 620241 w 5603797"/>
                <a:gd name="connsiteY410" fmla="*/ 1124230 h 4134625"/>
                <a:gd name="connsiteX411" fmla="*/ 602428 w 5603797"/>
                <a:gd name="connsiteY411" fmla="*/ 1118292 h 4134625"/>
                <a:gd name="connsiteX412" fmla="*/ 578677 w 5603797"/>
                <a:gd name="connsiteY412" fmla="*/ 1082666 h 4134625"/>
                <a:gd name="connsiteX413" fmla="*/ 543051 w 5603797"/>
                <a:gd name="connsiteY413" fmla="*/ 1058916 h 4134625"/>
                <a:gd name="connsiteX414" fmla="*/ 531176 w 5603797"/>
                <a:gd name="connsiteY414" fmla="*/ 999539 h 4134625"/>
                <a:gd name="connsiteX415" fmla="*/ 525238 w 5603797"/>
                <a:gd name="connsiteY415" fmla="*/ 981726 h 4134625"/>
                <a:gd name="connsiteX416" fmla="*/ 507425 w 5603797"/>
                <a:gd name="connsiteY416" fmla="*/ 963913 h 4134625"/>
                <a:gd name="connsiteX417" fmla="*/ 483675 w 5603797"/>
                <a:gd name="connsiteY417" fmla="*/ 957976 h 4134625"/>
                <a:gd name="connsiteX418" fmla="*/ 465862 w 5603797"/>
                <a:gd name="connsiteY418" fmla="*/ 946100 h 4134625"/>
                <a:gd name="connsiteX419" fmla="*/ 459924 w 5603797"/>
                <a:gd name="connsiteY419" fmla="*/ 928287 h 4134625"/>
                <a:gd name="connsiteX420" fmla="*/ 453986 w 5603797"/>
                <a:gd name="connsiteY420" fmla="*/ 868911 h 4134625"/>
                <a:gd name="connsiteX421" fmla="*/ 442111 w 5603797"/>
                <a:gd name="connsiteY421" fmla="*/ 821409 h 4134625"/>
                <a:gd name="connsiteX422" fmla="*/ 406485 w 5603797"/>
                <a:gd name="connsiteY422" fmla="*/ 767970 h 4134625"/>
                <a:gd name="connsiteX423" fmla="*/ 382734 w 5603797"/>
                <a:gd name="connsiteY423" fmla="*/ 720469 h 4134625"/>
                <a:gd name="connsiteX424" fmla="*/ 376797 w 5603797"/>
                <a:gd name="connsiteY424" fmla="*/ 702656 h 4134625"/>
                <a:gd name="connsiteX425" fmla="*/ 370859 w 5603797"/>
                <a:gd name="connsiteY425" fmla="*/ 667030 h 4134625"/>
                <a:gd name="connsiteX426" fmla="*/ 347108 w 5603797"/>
                <a:gd name="connsiteY426" fmla="*/ 631404 h 4134625"/>
                <a:gd name="connsiteX427" fmla="*/ 341171 w 5603797"/>
                <a:gd name="connsiteY427" fmla="*/ 613591 h 4134625"/>
                <a:gd name="connsiteX428" fmla="*/ 329295 w 5603797"/>
                <a:gd name="connsiteY428" fmla="*/ 589840 h 4134625"/>
                <a:gd name="connsiteX429" fmla="*/ 323358 w 5603797"/>
                <a:gd name="connsiteY429" fmla="*/ 530464 h 4134625"/>
                <a:gd name="connsiteX430" fmla="*/ 317420 w 5603797"/>
                <a:gd name="connsiteY430" fmla="*/ 506713 h 4134625"/>
                <a:gd name="connsiteX431" fmla="*/ 311482 w 5603797"/>
                <a:gd name="connsiteY431" fmla="*/ 471087 h 4134625"/>
                <a:gd name="connsiteX432" fmla="*/ 287732 w 5603797"/>
                <a:gd name="connsiteY432" fmla="*/ 399835 h 4134625"/>
                <a:gd name="connsiteX433" fmla="*/ 281794 w 5603797"/>
                <a:gd name="connsiteY433" fmla="*/ 382022 h 4134625"/>
                <a:gd name="connsiteX434" fmla="*/ 240230 w 5603797"/>
                <a:gd name="connsiteY434" fmla="*/ 364209 h 4134625"/>
                <a:gd name="connsiteX435" fmla="*/ 198667 w 5603797"/>
                <a:gd name="connsiteY435" fmla="*/ 340459 h 4134625"/>
                <a:gd name="connsiteX436" fmla="*/ 186791 w 5603797"/>
                <a:gd name="connsiteY436" fmla="*/ 328583 h 4134625"/>
                <a:gd name="connsiteX437" fmla="*/ 168978 w 5603797"/>
                <a:gd name="connsiteY437" fmla="*/ 316708 h 4134625"/>
                <a:gd name="connsiteX438" fmla="*/ 151165 w 5603797"/>
                <a:gd name="connsiteY438" fmla="*/ 292957 h 4134625"/>
                <a:gd name="connsiteX439" fmla="*/ 133352 w 5603797"/>
                <a:gd name="connsiteY439" fmla="*/ 281082 h 4134625"/>
                <a:gd name="connsiteX440" fmla="*/ 121477 w 5603797"/>
                <a:gd name="connsiteY440" fmla="*/ 263269 h 4134625"/>
                <a:gd name="connsiteX441" fmla="*/ 103664 w 5603797"/>
                <a:gd name="connsiteY441" fmla="*/ 245456 h 4134625"/>
                <a:gd name="connsiteX442" fmla="*/ 97726 w 5603797"/>
                <a:gd name="connsiteY442" fmla="*/ 227643 h 4134625"/>
                <a:gd name="connsiteX443" fmla="*/ 79913 w 5603797"/>
                <a:gd name="connsiteY443" fmla="*/ 221705 h 4134625"/>
                <a:gd name="connsiteX444" fmla="*/ 62101 w 5603797"/>
                <a:gd name="connsiteY444" fmla="*/ 209830 h 4134625"/>
                <a:gd name="connsiteX445" fmla="*/ 44288 w 5603797"/>
                <a:gd name="connsiteY445" fmla="*/ 174204 h 4134625"/>
                <a:gd name="connsiteX446" fmla="*/ 38350 w 5603797"/>
                <a:gd name="connsiteY446" fmla="*/ 156391 h 4134625"/>
                <a:gd name="connsiteX447" fmla="*/ 20537 w 5603797"/>
                <a:gd name="connsiteY447" fmla="*/ 150453 h 4134625"/>
                <a:gd name="connsiteX448" fmla="*/ 8662 w 5603797"/>
                <a:gd name="connsiteY448" fmla="*/ 132640 h 4134625"/>
                <a:gd name="connsiteX449" fmla="*/ 8662 w 5603797"/>
                <a:gd name="connsiteY449" fmla="*/ 13887 h 4134625"/>
                <a:gd name="connsiteX450" fmla="*/ 26475 w 5603797"/>
                <a:gd name="connsiteY450" fmla="*/ 7950 h 4134625"/>
                <a:gd name="connsiteX451" fmla="*/ 68038 w 5603797"/>
                <a:gd name="connsiteY451" fmla="*/ 2012 h 4134625"/>
                <a:gd name="connsiteX452" fmla="*/ 56163 w 5603797"/>
                <a:gd name="connsiteY452" fmla="*/ 7950 h 413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</a:cxnLst>
              <a:rect l="l" t="t" r="r" b="b"/>
              <a:pathLst>
                <a:path w="5603797" h="4134625">
                  <a:moveTo>
                    <a:pt x="56163" y="7950"/>
                  </a:moveTo>
                  <a:lnTo>
                    <a:pt x="56163" y="7950"/>
                  </a:lnTo>
                  <a:cubicBezTo>
                    <a:pt x="70017" y="17846"/>
                    <a:pt x="84287" y="27185"/>
                    <a:pt x="97726" y="37638"/>
                  </a:cubicBezTo>
                  <a:cubicBezTo>
                    <a:pt x="102145" y="41075"/>
                    <a:pt x="106722" y="44713"/>
                    <a:pt x="109602" y="49513"/>
                  </a:cubicBezTo>
                  <a:cubicBezTo>
                    <a:pt x="112822" y="54880"/>
                    <a:pt x="109601" y="65347"/>
                    <a:pt x="115539" y="67326"/>
                  </a:cubicBezTo>
                  <a:cubicBezTo>
                    <a:pt x="142093" y="76178"/>
                    <a:pt x="198667" y="79202"/>
                    <a:pt x="198667" y="79202"/>
                  </a:cubicBezTo>
                  <a:lnTo>
                    <a:pt x="269919" y="102952"/>
                  </a:lnTo>
                  <a:lnTo>
                    <a:pt x="305545" y="114827"/>
                  </a:lnTo>
                  <a:lnTo>
                    <a:pt x="329295" y="120765"/>
                  </a:lnTo>
                  <a:cubicBezTo>
                    <a:pt x="333254" y="124723"/>
                    <a:pt x="336371" y="129760"/>
                    <a:pt x="341171" y="132640"/>
                  </a:cubicBezTo>
                  <a:cubicBezTo>
                    <a:pt x="385059" y="158972"/>
                    <a:pt x="331765" y="114426"/>
                    <a:pt x="376797" y="150453"/>
                  </a:cubicBezTo>
                  <a:cubicBezTo>
                    <a:pt x="381168" y="153950"/>
                    <a:pt x="385175" y="157957"/>
                    <a:pt x="388672" y="162329"/>
                  </a:cubicBezTo>
                  <a:cubicBezTo>
                    <a:pt x="396142" y="171667"/>
                    <a:pt x="401392" y="185399"/>
                    <a:pt x="412423" y="192017"/>
                  </a:cubicBezTo>
                  <a:cubicBezTo>
                    <a:pt x="417790" y="195237"/>
                    <a:pt x="424765" y="194915"/>
                    <a:pt x="430236" y="197955"/>
                  </a:cubicBezTo>
                  <a:cubicBezTo>
                    <a:pt x="442712" y="204886"/>
                    <a:pt x="453987" y="213788"/>
                    <a:pt x="465862" y="221705"/>
                  </a:cubicBezTo>
                  <a:lnTo>
                    <a:pt x="501488" y="245456"/>
                  </a:lnTo>
                  <a:cubicBezTo>
                    <a:pt x="507426" y="249414"/>
                    <a:pt x="512531" y="255074"/>
                    <a:pt x="519301" y="257331"/>
                  </a:cubicBezTo>
                  <a:cubicBezTo>
                    <a:pt x="525238" y="259310"/>
                    <a:pt x="531515" y="260470"/>
                    <a:pt x="537113" y="263269"/>
                  </a:cubicBezTo>
                  <a:cubicBezTo>
                    <a:pt x="578115" y="283770"/>
                    <a:pt x="529250" y="268725"/>
                    <a:pt x="578677" y="281082"/>
                  </a:cubicBezTo>
                  <a:cubicBezTo>
                    <a:pt x="584615" y="285040"/>
                    <a:pt x="589969" y="290059"/>
                    <a:pt x="596490" y="292957"/>
                  </a:cubicBezTo>
                  <a:cubicBezTo>
                    <a:pt x="607929" y="298041"/>
                    <a:pt x="621700" y="297890"/>
                    <a:pt x="632116" y="304833"/>
                  </a:cubicBezTo>
                  <a:cubicBezTo>
                    <a:pt x="660345" y="323652"/>
                    <a:pt x="643158" y="314451"/>
                    <a:pt x="685555" y="328583"/>
                  </a:cubicBezTo>
                  <a:cubicBezTo>
                    <a:pt x="707751" y="335982"/>
                    <a:pt x="727292" y="343776"/>
                    <a:pt x="750869" y="346396"/>
                  </a:cubicBezTo>
                  <a:cubicBezTo>
                    <a:pt x="776517" y="349246"/>
                    <a:pt x="802329" y="350355"/>
                    <a:pt x="828059" y="352334"/>
                  </a:cubicBezTo>
                  <a:cubicBezTo>
                    <a:pt x="833997" y="356292"/>
                    <a:pt x="839489" y="361018"/>
                    <a:pt x="845872" y="364209"/>
                  </a:cubicBezTo>
                  <a:cubicBezTo>
                    <a:pt x="865768" y="374157"/>
                    <a:pt x="900187" y="374203"/>
                    <a:pt x="917124" y="376085"/>
                  </a:cubicBezTo>
                  <a:cubicBezTo>
                    <a:pt x="925041" y="378064"/>
                    <a:pt x="932873" y="380422"/>
                    <a:pt x="940875" y="382022"/>
                  </a:cubicBezTo>
                  <a:cubicBezTo>
                    <a:pt x="1034543" y="400755"/>
                    <a:pt x="1065519" y="385617"/>
                    <a:pt x="1202132" y="382022"/>
                  </a:cubicBezTo>
                  <a:cubicBezTo>
                    <a:pt x="1243696" y="368168"/>
                    <a:pt x="1233800" y="382022"/>
                    <a:pt x="1243695" y="352334"/>
                  </a:cubicBezTo>
                  <a:cubicBezTo>
                    <a:pt x="1245674" y="326604"/>
                    <a:pt x="1238720" y="298529"/>
                    <a:pt x="1249633" y="275144"/>
                  </a:cubicBezTo>
                  <a:cubicBezTo>
                    <a:pt x="1253797" y="266221"/>
                    <a:pt x="1314156" y="258826"/>
                    <a:pt x="1320885" y="257331"/>
                  </a:cubicBezTo>
                  <a:cubicBezTo>
                    <a:pt x="1326995" y="255973"/>
                    <a:pt x="1332760" y="253373"/>
                    <a:pt x="1338698" y="251394"/>
                  </a:cubicBezTo>
                  <a:cubicBezTo>
                    <a:pt x="1382241" y="253373"/>
                    <a:pt x="1425867" y="253988"/>
                    <a:pt x="1469326" y="257331"/>
                  </a:cubicBezTo>
                  <a:cubicBezTo>
                    <a:pt x="1477463" y="257957"/>
                    <a:pt x="1485260" y="260924"/>
                    <a:pt x="1493077" y="263269"/>
                  </a:cubicBezTo>
                  <a:cubicBezTo>
                    <a:pt x="1565357" y="284953"/>
                    <a:pt x="1497710" y="267395"/>
                    <a:pt x="1552454" y="281082"/>
                  </a:cubicBezTo>
                  <a:cubicBezTo>
                    <a:pt x="1565683" y="289901"/>
                    <a:pt x="1572471" y="292744"/>
                    <a:pt x="1582142" y="304833"/>
                  </a:cubicBezTo>
                  <a:cubicBezTo>
                    <a:pt x="1594256" y="319976"/>
                    <a:pt x="1603727" y="345674"/>
                    <a:pt x="1623706" y="352334"/>
                  </a:cubicBezTo>
                  <a:cubicBezTo>
                    <a:pt x="1648289" y="360529"/>
                    <a:pt x="1636311" y="354800"/>
                    <a:pt x="1659332" y="370147"/>
                  </a:cubicBezTo>
                  <a:cubicBezTo>
                    <a:pt x="1679685" y="431214"/>
                    <a:pt x="1646894" y="348664"/>
                    <a:pt x="1683082" y="393898"/>
                  </a:cubicBezTo>
                  <a:cubicBezTo>
                    <a:pt x="1688180" y="400270"/>
                    <a:pt x="1687250" y="409682"/>
                    <a:pt x="1689020" y="417648"/>
                  </a:cubicBezTo>
                  <a:cubicBezTo>
                    <a:pt x="1689172" y="418331"/>
                    <a:pt x="1698483" y="467469"/>
                    <a:pt x="1700895" y="471087"/>
                  </a:cubicBezTo>
                  <a:cubicBezTo>
                    <a:pt x="1731853" y="517525"/>
                    <a:pt x="1724746" y="483164"/>
                    <a:pt x="1742459" y="518589"/>
                  </a:cubicBezTo>
                  <a:cubicBezTo>
                    <a:pt x="1749629" y="532929"/>
                    <a:pt x="1746093" y="542872"/>
                    <a:pt x="1760272" y="554215"/>
                  </a:cubicBezTo>
                  <a:cubicBezTo>
                    <a:pt x="1765159" y="558125"/>
                    <a:pt x="1771911" y="559123"/>
                    <a:pt x="1778085" y="560152"/>
                  </a:cubicBezTo>
                  <a:cubicBezTo>
                    <a:pt x="1795764" y="563098"/>
                    <a:pt x="1813711" y="564111"/>
                    <a:pt x="1831524" y="566090"/>
                  </a:cubicBezTo>
                  <a:cubicBezTo>
                    <a:pt x="1871808" y="592945"/>
                    <a:pt x="1857058" y="579748"/>
                    <a:pt x="1879025" y="601716"/>
                  </a:cubicBezTo>
                  <a:lnTo>
                    <a:pt x="1890901" y="637342"/>
                  </a:lnTo>
                  <a:cubicBezTo>
                    <a:pt x="1892880" y="643280"/>
                    <a:pt x="1895610" y="649018"/>
                    <a:pt x="1896838" y="655155"/>
                  </a:cubicBezTo>
                  <a:cubicBezTo>
                    <a:pt x="1898114" y="661534"/>
                    <a:pt x="1903237" y="693530"/>
                    <a:pt x="1908713" y="702656"/>
                  </a:cubicBezTo>
                  <a:cubicBezTo>
                    <a:pt x="1911593" y="707456"/>
                    <a:pt x="1916630" y="710573"/>
                    <a:pt x="1920589" y="714531"/>
                  </a:cubicBezTo>
                  <a:cubicBezTo>
                    <a:pt x="1940551" y="774423"/>
                    <a:pt x="1910086" y="681501"/>
                    <a:pt x="1932464" y="756095"/>
                  </a:cubicBezTo>
                  <a:cubicBezTo>
                    <a:pt x="1936061" y="768085"/>
                    <a:pt x="1940381" y="779846"/>
                    <a:pt x="1944339" y="791721"/>
                  </a:cubicBezTo>
                  <a:cubicBezTo>
                    <a:pt x="1946318" y="797659"/>
                    <a:pt x="1945069" y="806062"/>
                    <a:pt x="1950277" y="809534"/>
                  </a:cubicBezTo>
                  <a:cubicBezTo>
                    <a:pt x="1956215" y="813492"/>
                    <a:pt x="1961569" y="818511"/>
                    <a:pt x="1968090" y="821409"/>
                  </a:cubicBezTo>
                  <a:cubicBezTo>
                    <a:pt x="1979529" y="826493"/>
                    <a:pt x="1993300" y="826342"/>
                    <a:pt x="2003716" y="833285"/>
                  </a:cubicBezTo>
                  <a:cubicBezTo>
                    <a:pt x="2054765" y="867317"/>
                    <a:pt x="1990176" y="826515"/>
                    <a:pt x="2039342" y="851098"/>
                  </a:cubicBezTo>
                  <a:cubicBezTo>
                    <a:pt x="2045725" y="854289"/>
                    <a:pt x="2050634" y="860075"/>
                    <a:pt x="2057155" y="862973"/>
                  </a:cubicBezTo>
                  <a:cubicBezTo>
                    <a:pt x="2068594" y="868057"/>
                    <a:pt x="2080906" y="870890"/>
                    <a:pt x="2092781" y="874848"/>
                  </a:cubicBezTo>
                  <a:lnTo>
                    <a:pt x="2110594" y="880786"/>
                  </a:lnTo>
                  <a:cubicBezTo>
                    <a:pt x="2116532" y="882765"/>
                    <a:pt x="2123199" y="883252"/>
                    <a:pt x="2128407" y="886724"/>
                  </a:cubicBezTo>
                  <a:lnTo>
                    <a:pt x="2164033" y="910474"/>
                  </a:lnTo>
                  <a:cubicBezTo>
                    <a:pt x="2177888" y="908495"/>
                    <a:pt x="2194550" y="913129"/>
                    <a:pt x="2205597" y="904537"/>
                  </a:cubicBezTo>
                  <a:cubicBezTo>
                    <a:pt x="2215478" y="896852"/>
                    <a:pt x="2215414" y="881258"/>
                    <a:pt x="2217472" y="868911"/>
                  </a:cubicBezTo>
                  <a:cubicBezTo>
                    <a:pt x="2219751" y="855236"/>
                    <a:pt x="2222040" y="830086"/>
                    <a:pt x="2229347" y="815472"/>
                  </a:cubicBezTo>
                  <a:cubicBezTo>
                    <a:pt x="2232538" y="809089"/>
                    <a:pt x="2236765" y="803232"/>
                    <a:pt x="2241223" y="797659"/>
                  </a:cubicBezTo>
                  <a:cubicBezTo>
                    <a:pt x="2256298" y="778815"/>
                    <a:pt x="2260422" y="783342"/>
                    <a:pt x="2288724" y="773908"/>
                  </a:cubicBezTo>
                  <a:cubicBezTo>
                    <a:pt x="2323543" y="762302"/>
                    <a:pt x="2300308" y="768662"/>
                    <a:pt x="2359976" y="762033"/>
                  </a:cubicBezTo>
                  <a:cubicBezTo>
                    <a:pt x="2411436" y="764012"/>
                    <a:pt x="2462964" y="764655"/>
                    <a:pt x="2514355" y="767970"/>
                  </a:cubicBezTo>
                  <a:cubicBezTo>
                    <a:pt x="2524426" y="768620"/>
                    <a:pt x="2534767" y="769933"/>
                    <a:pt x="2544043" y="773908"/>
                  </a:cubicBezTo>
                  <a:cubicBezTo>
                    <a:pt x="2549189" y="776113"/>
                    <a:pt x="2551960" y="781825"/>
                    <a:pt x="2555919" y="785783"/>
                  </a:cubicBezTo>
                  <a:lnTo>
                    <a:pt x="2567794" y="821409"/>
                  </a:lnTo>
                  <a:cubicBezTo>
                    <a:pt x="2571856" y="833596"/>
                    <a:pt x="2572568" y="844578"/>
                    <a:pt x="2585607" y="851098"/>
                  </a:cubicBezTo>
                  <a:cubicBezTo>
                    <a:pt x="2596803" y="856696"/>
                    <a:pt x="2621233" y="862973"/>
                    <a:pt x="2621233" y="862973"/>
                  </a:cubicBezTo>
                  <a:lnTo>
                    <a:pt x="2644984" y="898599"/>
                  </a:lnTo>
                  <a:cubicBezTo>
                    <a:pt x="2648942" y="904537"/>
                    <a:pt x="2650921" y="912454"/>
                    <a:pt x="2656859" y="916412"/>
                  </a:cubicBezTo>
                  <a:lnTo>
                    <a:pt x="2674672" y="928287"/>
                  </a:lnTo>
                  <a:cubicBezTo>
                    <a:pt x="2688310" y="982836"/>
                    <a:pt x="2668600" y="926634"/>
                    <a:pt x="2698423" y="963913"/>
                  </a:cubicBezTo>
                  <a:cubicBezTo>
                    <a:pt x="2702333" y="968800"/>
                    <a:pt x="2701140" y="976359"/>
                    <a:pt x="2704360" y="981726"/>
                  </a:cubicBezTo>
                  <a:cubicBezTo>
                    <a:pt x="2707240" y="986527"/>
                    <a:pt x="2713131" y="988944"/>
                    <a:pt x="2716236" y="993602"/>
                  </a:cubicBezTo>
                  <a:cubicBezTo>
                    <a:pt x="2740942" y="1030661"/>
                    <a:pt x="2718218" y="1003503"/>
                    <a:pt x="2734049" y="1035165"/>
                  </a:cubicBezTo>
                  <a:cubicBezTo>
                    <a:pt x="2737240" y="1041548"/>
                    <a:pt x="2742733" y="1046595"/>
                    <a:pt x="2745924" y="1052978"/>
                  </a:cubicBezTo>
                  <a:cubicBezTo>
                    <a:pt x="2748723" y="1058576"/>
                    <a:pt x="2748757" y="1065357"/>
                    <a:pt x="2751862" y="1070791"/>
                  </a:cubicBezTo>
                  <a:cubicBezTo>
                    <a:pt x="2756772" y="1079383"/>
                    <a:pt x="2764000" y="1086435"/>
                    <a:pt x="2769675" y="1094542"/>
                  </a:cubicBezTo>
                  <a:cubicBezTo>
                    <a:pt x="2777859" y="1106234"/>
                    <a:pt x="2783333" y="1120076"/>
                    <a:pt x="2793425" y="1130168"/>
                  </a:cubicBezTo>
                  <a:cubicBezTo>
                    <a:pt x="2810347" y="1147089"/>
                    <a:pt x="2802196" y="1137385"/>
                    <a:pt x="2817176" y="1159856"/>
                  </a:cubicBezTo>
                  <a:cubicBezTo>
                    <a:pt x="2833994" y="1210317"/>
                    <a:pt x="2810538" y="1148792"/>
                    <a:pt x="2834989" y="1189544"/>
                  </a:cubicBezTo>
                  <a:cubicBezTo>
                    <a:pt x="2838209" y="1194911"/>
                    <a:pt x="2838127" y="1201759"/>
                    <a:pt x="2840926" y="1207357"/>
                  </a:cubicBezTo>
                  <a:cubicBezTo>
                    <a:pt x="2845598" y="1216702"/>
                    <a:pt x="2855843" y="1230421"/>
                    <a:pt x="2864677" y="1237046"/>
                  </a:cubicBezTo>
                  <a:cubicBezTo>
                    <a:pt x="2883684" y="1251301"/>
                    <a:pt x="2898557" y="1255646"/>
                    <a:pt x="2912178" y="1272672"/>
                  </a:cubicBezTo>
                  <a:cubicBezTo>
                    <a:pt x="2916636" y="1278245"/>
                    <a:pt x="2920095" y="1284547"/>
                    <a:pt x="2924054" y="1290485"/>
                  </a:cubicBezTo>
                  <a:cubicBezTo>
                    <a:pt x="2938766" y="1334626"/>
                    <a:pt x="2922919" y="1282546"/>
                    <a:pt x="2935929" y="1373612"/>
                  </a:cubicBezTo>
                  <a:cubicBezTo>
                    <a:pt x="2936814" y="1379808"/>
                    <a:pt x="2940148" y="1385407"/>
                    <a:pt x="2941867" y="1391425"/>
                  </a:cubicBezTo>
                  <a:cubicBezTo>
                    <a:pt x="2944109" y="1399272"/>
                    <a:pt x="2946034" y="1407210"/>
                    <a:pt x="2947804" y="1415176"/>
                  </a:cubicBezTo>
                  <a:cubicBezTo>
                    <a:pt x="2949993" y="1425028"/>
                    <a:pt x="2948735" y="1436102"/>
                    <a:pt x="2953742" y="1444864"/>
                  </a:cubicBezTo>
                  <a:cubicBezTo>
                    <a:pt x="2957283" y="1451060"/>
                    <a:pt x="2965983" y="1452281"/>
                    <a:pt x="2971555" y="1456739"/>
                  </a:cubicBezTo>
                  <a:cubicBezTo>
                    <a:pt x="2994843" y="1475370"/>
                    <a:pt x="2970307" y="1464241"/>
                    <a:pt x="3001243" y="1474552"/>
                  </a:cubicBezTo>
                  <a:cubicBezTo>
                    <a:pt x="3024440" y="1497747"/>
                    <a:pt x="3000100" y="1476949"/>
                    <a:pt x="3030932" y="1492365"/>
                  </a:cubicBezTo>
                  <a:cubicBezTo>
                    <a:pt x="3037315" y="1495556"/>
                    <a:pt x="3042362" y="1501049"/>
                    <a:pt x="3048745" y="1504240"/>
                  </a:cubicBezTo>
                  <a:cubicBezTo>
                    <a:pt x="3054343" y="1507039"/>
                    <a:pt x="3060960" y="1507379"/>
                    <a:pt x="3066558" y="1510178"/>
                  </a:cubicBezTo>
                  <a:cubicBezTo>
                    <a:pt x="3072941" y="1513369"/>
                    <a:pt x="3077988" y="1518862"/>
                    <a:pt x="3084371" y="1522053"/>
                  </a:cubicBezTo>
                  <a:cubicBezTo>
                    <a:pt x="3097944" y="1528840"/>
                    <a:pt x="3118320" y="1530541"/>
                    <a:pt x="3131872" y="1533929"/>
                  </a:cubicBezTo>
                  <a:cubicBezTo>
                    <a:pt x="3137944" y="1535447"/>
                    <a:pt x="3143747" y="1537887"/>
                    <a:pt x="3149685" y="1539866"/>
                  </a:cubicBezTo>
                  <a:cubicBezTo>
                    <a:pt x="3159262" y="1549444"/>
                    <a:pt x="3166263" y="1557998"/>
                    <a:pt x="3179373" y="1563617"/>
                  </a:cubicBezTo>
                  <a:cubicBezTo>
                    <a:pt x="3186874" y="1566832"/>
                    <a:pt x="3195158" y="1567785"/>
                    <a:pt x="3203124" y="1569555"/>
                  </a:cubicBezTo>
                  <a:cubicBezTo>
                    <a:pt x="3246117" y="1579109"/>
                    <a:pt x="3218793" y="1570819"/>
                    <a:pt x="3250625" y="1581430"/>
                  </a:cubicBezTo>
                  <a:cubicBezTo>
                    <a:pt x="3299606" y="1630411"/>
                    <a:pt x="3263197" y="1604560"/>
                    <a:pt x="3381254" y="1611118"/>
                  </a:cubicBezTo>
                  <a:cubicBezTo>
                    <a:pt x="3403754" y="1633620"/>
                    <a:pt x="3399067" y="1623987"/>
                    <a:pt x="3399067" y="1676433"/>
                  </a:cubicBezTo>
                  <a:cubicBezTo>
                    <a:pt x="3399067" y="1684593"/>
                    <a:pt x="3398899" y="1694413"/>
                    <a:pt x="3393129" y="1700183"/>
                  </a:cubicBezTo>
                  <a:cubicBezTo>
                    <a:pt x="3387358" y="1705953"/>
                    <a:pt x="3377195" y="1703776"/>
                    <a:pt x="3369378" y="1706121"/>
                  </a:cubicBezTo>
                  <a:cubicBezTo>
                    <a:pt x="3357388" y="1709718"/>
                    <a:pt x="3333752" y="1717996"/>
                    <a:pt x="3333752" y="1717996"/>
                  </a:cubicBezTo>
                  <a:lnTo>
                    <a:pt x="3321877" y="1753622"/>
                  </a:lnTo>
                  <a:cubicBezTo>
                    <a:pt x="3319898" y="1759560"/>
                    <a:pt x="3320365" y="1767009"/>
                    <a:pt x="3315939" y="1771435"/>
                  </a:cubicBezTo>
                  <a:lnTo>
                    <a:pt x="3304064" y="1783311"/>
                  </a:lnTo>
                  <a:cubicBezTo>
                    <a:pt x="3239154" y="1978046"/>
                    <a:pt x="3298425" y="1788159"/>
                    <a:pt x="3286251" y="2317700"/>
                  </a:cubicBezTo>
                  <a:cubicBezTo>
                    <a:pt x="3286107" y="2323957"/>
                    <a:pt x="3282032" y="2329495"/>
                    <a:pt x="3280313" y="2335513"/>
                  </a:cubicBezTo>
                  <a:cubicBezTo>
                    <a:pt x="3278071" y="2343360"/>
                    <a:pt x="3276355" y="2351347"/>
                    <a:pt x="3274376" y="2359264"/>
                  </a:cubicBezTo>
                  <a:cubicBezTo>
                    <a:pt x="3276355" y="2404786"/>
                    <a:pt x="3274884" y="2450590"/>
                    <a:pt x="3280313" y="2495830"/>
                  </a:cubicBezTo>
                  <a:cubicBezTo>
                    <a:pt x="3280980" y="2501388"/>
                    <a:pt x="3287182" y="2505201"/>
                    <a:pt x="3292189" y="2507705"/>
                  </a:cubicBezTo>
                  <a:cubicBezTo>
                    <a:pt x="3303385" y="2513303"/>
                    <a:pt x="3315940" y="2515623"/>
                    <a:pt x="3327815" y="2519581"/>
                  </a:cubicBezTo>
                  <a:lnTo>
                    <a:pt x="3345628" y="2525518"/>
                  </a:lnTo>
                  <a:cubicBezTo>
                    <a:pt x="3363818" y="2580088"/>
                    <a:pt x="3358790" y="2555649"/>
                    <a:pt x="3363441" y="2632396"/>
                  </a:cubicBezTo>
                  <a:cubicBezTo>
                    <a:pt x="3368230" y="2711416"/>
                    <a:pt x="3346551" y="2731521"/>
                    <a:pt x="3381254" y="2774900"/>
                  </a:cubicBezTo>
                  <a:cubicBezTo>
                    <a:pt x="3384751" y="2779271"/>
                    <a:pt x="3388758" y="2783279"/>
                    <a:pt x="3393129" y="2786776"/>
                  </a:cubicBezTo>
                  <a:cubicBezTo>
                    <a:pt x="3398701" y="2791234"/>
                    <a:pt x="3405004" y="2794693"/>
                    <a:pt x="3410942" y="2798651"/>
                  </a:cubicBezTo>
                  <a:cubicBezTo>
                    <a:pt x="3412921" y="2804589"/>
                    <a:pt x="3412970" y="2811577"/>
                    <a:pt x="3416880" y="2816464"/>
                  </a:cubicBezTo>
                  <a:cubicBezTo>
                    <a:pt x="3425251" y="2826927"/>
                    <a:pt x="3440772" y="2830366"/>
                    <a:pt x="3452506" y="2834277"/>
                  </a:cubicBezTo>
                  <a:cubicBezTo>
                    <a:pt x="3458444" y="2842194"/>
                    <a:pt x="3465409" y="2849435"/>
                    <a:pt x="3470319" y="2858027"/>
                  </a:cubicBezTo>
                  <a:cubicBezTo>
                    <a:pt x="3490874" y="2893999"/>
                    <a:pt x="3460338" y="2859922"/>
                    <a:pt x="3488132" y="2887716"/>
                  </a:cubicBezTo>
                  <a:lnTo>
                    <a:pt x="3500007" y="2923342"/>
                  </a:lnTo>
                  <a:cubicBezTo>
                    <a:pt x="3501986" y="2929280"/>
                    <a:pt x="3503146" y="2935557"/>
                    <a:pt x="3505945" y="2941155"/>
                  </a:cubicBezTo>
                  <a:cubicBezTo>
                    <a:pt x="3541824" y="3012914"/>
                    <a:pt x="3496130" y="2923980"/>
                    <a:pt x="3529695" y="2982718"/>
                  </a:cubicBezTo>
                  <a:cubicBezTo>
                    <a:pt x="3534087" y="2990403"/>
                    <a:pt x="3534771" y="3000802"/>
                    <a:pt x="3541571" y="3006469"/>
                  </a:cubicBezTo>
                  <a:cubicBezTo>
                    <a:pt x="3547840" y="3011693"/>
                    <a:pt x="3557475" y="3010165"/>
                    <a:pt x="3565321" y="3012407"/>
                  </a:cubicBezTo>
                  <a:cubicBezTo>
                    <a:pt x="3571339" y="3014126"/>
                    <a:pt x="3577196" y="3016365"/>
                    <a:pt x="3583134" y="3018344"/>
                  </a:cubicBezTo>
                  <a:cubicBezTo>
                    <a:pt x="3585113" y="3024282"/>
                    <a:pt x="3585852" y="3030790"/>
                    <a:pt x="3589072" y="3036157"/>
                  </a:cubicBezTo>
                  <a:cubicBezTo>
                    <a:pt x="3591952" y="3040957"/>
                    <a:pt x="3598443" y="3043026"/>
                    <a:pt x="3600947" y="3048033"/>
                  </a:cubicBezTo>
                  <a:cubicBezTo>
                    <a:pt x="3604596" y="3055332"/>
                    <a:pt x="3604643" y="3063937"/>
                    <a:pt x="3606885" y="3071783"/>
                  </a:cubicBezTo>
                  <a:cubicBezTo>
                    <a:pt x="3613031" y="3093293"/>
                    <a:pt x="3611687" y="3087892"/>
                    <a:pt x="3624698" y="3107409"/>
                  </a:cubicBezTo>
                  <a:cubicBezTo>
                    <a:pt x="3626677" y="3117305"/>
                    <a:pt x="3625629" y="3128335"/>
                    <a:pt x="3630636" y="3137098"/>
                  </a:cubicBezTo>
                  <a:cubicBezTo>
                    <a:pt x="3636052" y="3146576"/>
                    <a:pt x="3657120" y="3151863"/>
                    <a:pt x="3666262" y="3154911"/>
                  </a:cubicBezTo>
                  <a:cubicBezTo>
                    <a:pt x="3675699" y="3169066"/>
                    <a:pt x="3691082" y="3197188"/>
                    <a:pt x="3707825" y="3208350"/>
                  </a:cubicBezTo>
                  <a:cubicBezTo>
                    <a:pt x="3713033" y="3211822"/>
                    <a:pt x="3719700" y="3212308"/>
                    <a:pt x="3725638" y="3214287"/>
                  </a:cubicBezTo>
                  <a:cubicBezTo>
                    <a:pt x="3752465" y="3241116"/>
                    <a:pt x="3718560" y="3210750"/>
                    <a:pt x="3773139" y="3238038"/>
                  </a:cubicBezTo>
                  <a:cubicBezTo>
                    <a:pt x="3781056" y="3241996"/>
                    <a:pt x="3788629" y="3246736"/>
                    <a:pt x="3796890" y="3249913"/>
                  </a:cubicBezTo>
                  <a:cubicBezTo>
                    <a:pt x="3872282" y="3278909"/>
                    <a:pt x="3859199" y="3268193"/>
                    <a:pt x="3963145" y="3273664"/>
                  </a:cubicBezTo>
                  <a:cubicBezTo>
                    <a:pt x="3971062" y="3279602"/>
                    <a:pt x="3979293" y="3285142"/>
                    <a:pt x="3986895" y="3291477"/>
                  </a:cubicBezTo>
                  <a:cubicBezTo>
                    <a:pt x="3991196" y="3295061"/>
                    <a:pt x="3993971" y="3300472"/>
                    <a:pt x="3998771" y="3303352"/>
                  </a:cubicBezTo>
                  <a:cubicBezTo>
                    <a:pt x="4004138" y="3306572"/>
                    <a:pt x="4010986" y="3306491"/>
                    <a:pt x="4016584" y="3309290"/>
                  </a:cubicBezTo>
                  <a:cubicBezTo>
                    <a:pt x="4022967" y="3312481"/>
                    <a:pt x="4028459" y="3317207"/>
                    <a:pt x="4034397" y="3321165"/>
                  </a:cubicBezTo>
                  <a:cubicBezTo>
                    <a:pt x="4038355" y="3327103"/>
                    <a:pt x="4041226" y="3333932"/>
                    <a:pt x="4046272" y="3338978"/>
                  </a:cubicBezTo>
                  <a:cubicBezTo>
                    <a:pt x="4051318" y="3344024"/>
                    <a:pt x="4056952" y="3350655"/>
                    <a:pt x="4064085" y="3350853"/>
                  </a:cubicBezTo>
                  <a:lnTo>
                    <a:pt x="4260028" y="3344916"/>
                  </a:lnTo>
                  <a:cubicBezTo>
                    <a:pt x="4271903" y="3340957"/>
                    <a:pt x="4285238" y="3339983"/>
                    <a:pt x="4295654" y="3333040"/>
                  </a:cubicBezTo>
                  <a:cubicBezTo>
                    <a:pt x="4301592" y="3329082"/>
                    <a:pt x="4306946" y="3324063"/>
                    <a:pt x="4313467" y="3321165"/>
                  </a:cubicBezTo>
                  <a:cubicBezTo>
                    <a:pt x="4324906" y="3316081"/>
                    <a:pt x="4337218" y="3313248"/>
                    <a:pt x="4349093" y="3309290"/>
                  </a:cubicBezTo>
                  <a:lnTo>
                    <a:pt x="4366906" y="3303352"/>
                  </a:lnTo>
                  <a:cubicBezTo>
                    <a:pt x="4422811" y="3247447"/>
                    <a:pt x="4333164" y="3331783"/>
                    <a:pt x="4420345" y="3273664"/>
                  </a:cubicBezTo>
                  <a:cubicBezTo>
                    <a:pt x="4426283" y="3269706"/>
                    <a:pt x="4431637" y="3264687"/>
                    <a:pt x="4438158" y="3261789"/>
                  </a:cubicBezTo>
                  <a:cubicBezTo>
                    <a:pt x="4467239" y="3248864"/>
                    <a:pt x="4470953" y="3251950"/>
                    <a:pt x="4497534" y="3243976"/>
                  </a:cubicBezTo>
                  <a:cubicBezTo>
                    <a:pt x="4509524" y="3240379"/>
                    <a:pt x="4521285" y="3236058"/>
                    <a:pt x="4533160" y="3232100"/>
                  </a:cubicBezTo>
                  <a:lnTo>
                    <a:pt x="4550973" y="3226163"/>
                  </a:lnTo>
                  <a:cubicBezTo>
                    <a:pt x="4563831" y="3231306"/>
                    <a:pt x="4591930" y="3241591"/>
                    <a:pt x="4604412" y="3249913"/>
                  </a:cubicBezTo>
                  <a:cubicBezTo>
                    <a:pt x="4609070" y="3253018"/>
                    <a:pt x="4612329" y="3257830"/>
                    <a:pt x="4616288" y="3261789"/>
                  </a:cubicBezTo>
                  <a:cubicBezTo>
                    <a:pt x="4630142" y="3303353"/>
                    <a:pt x="4616288" y="3293457"/>
                    <a:pt x="4645976" y="3303352"/>
                  </a:cubicBezTo>
                  <a:cubicBezTo>
                    <a:pt x="4661904" y="3302025"/>
                    <a:pt x="4710785" y="3303605"/>
                    <a:pt x="4735041" y="3291477"/>
                  </a:cubicBezTo>
                  <a:cubicBezTo>
                    <a:pt x="4741424" y="3288286"/>
                    <a:pt x="4746916" y="3283560"/>
                    <a:pt x="4752854" y="3279602"/>
                  </a:cubicBezTo>
                  <a:cubicBezTo>
                    <a:pt x="4748384" y="3221500"/>
                    <a:pt x="4760673" y="3216638"/>
                    <a:pt x="4735041" y="3184599"/>
                  </a:cubicBezTo>
                  <a:cubicBezTo>
                    <a:pt x="4731544" y="3180228"/>
                    <a:pt x="4727965" y="3175604"/>
                    <a:pt x="4723165" y="3172724"/>
                  </a:cubicBezTo>
                  <a:cubicBezTo>
                    <a:pt x="4717798" y="3169504"/>
                    <a:pt x="4711290" y="3168765"/>
                    <a:pt x="4705352" y="3166786"/>
                  </a:cubicBezTo>
                  <a:cubicBezTo>
                    <a:pt x="4707331" y="3160848"/>
                    <a:pt x="4707380" y="3153860"/>
                    <a:pt x="4711290" y="3148973"/>
                  </a:cubicBezTo>
                  <a:cubicBezTo>
                    <a:pt x="4715748" y="3143401"/>
                    <a:pt x="4723531" y="3141556"/>
                    <a:pt x="4729103" y="3137098"/>
                  </a:cubicBezTo>
                  <a:cubicBezTo>
                    <a:pt x="4752391" y="3118467"/>
                    <a:pt x="4727855" y="3129596"/>
                    <a:pt x="4758791" y="3119285"/>
                  </a:cubicBezTo>
                  <a:cubicBezTo>
                    <a:pt x="4764729" y="3111368"/>
                    <a:pt x="4771694" y="3104126"/>
                    <a:pt x="4776604" y="3095534"/>
                  </a:cubicBezTo>
                  <a:cubicBezTo>
                    <a:pt x="4779709" y="3090100"/>
                    <a:pt x="4779070" y="3082929"/>
                    <a:pt x="4782542" y="3077721"/>
                  </a:cubicBezTo>
                  <a:cubicBezTo>
                    <a:pt x="4787200" y="3070734"/>
                    <a:pt x="4794417" y="3065846"/>
                    <a:pt x="4800355" y="3059908"/>
                  </a:cubicBezTo>
                  <a:cubicBezTo>
                    <a:pt x="4804313" y="3051991"/>
                    <a:pt x="4807320" y="3043522"/>
                    <a:pt x="4812230" y="3036157"/>
                  </a:cubicBezTo>
                  <a:cubicBezTo>
                    <a:pt x="4815335" y="3031499"/>
                    <a:pt x="4820609" y="3028653"/>
                    <a:pt x="4824106" y="3024282"/>
                  </a:cubicBezTo>
                  <a:cubicBezTo>
                    <a:pt x="4837260" y="3007841"/>
                    <a:pt x="4835648" y="3007468"/>
                    <a:pt x="4841919" y="2988656"/>
                  </a:cubicBezTo>
                  <a:cubicBezTo>
                    <a:pt x="4843898" y="2970843"/>
                    <a:pt x="4845131" y="2952931"/>
                    <a:pt x="4847856" y="2935217"/>
                  </a:cubicBezTo>
                  <a:cubicBezTo>
                    <a:pt x="4849097" y="2927151"/>
                    <a:pt x="4852840" y="2919571"/>
                    <a:pt x="4853794" y="2911466"/>
                  </a:cubicBezTo>
                  <a:cubicBezTo>
                    <a:pt x="4856809" y="2885837"/>
                    <a:pt x="4857589" y="2859994"/>
                    <a:pt x="4859732" y="2834277"/>
                  </a:cubicBezTo>
                  <a:cubicBezTo>
                    <a:pt x="4861547" y="2812491"/>
                    <a:pt x="4864112" y="2790769"/>
                    <a:pt x="4865669" y="2768963"/>
                  </a:cubicBezTo>
                  <a:cubicBezTo>
                    <a:pt x="4867105" y="2748852"/>
                    <a:pt x="4862894" y="2665338"/>
                    <a:pt x="4883482" y="2632396"/>
                  </a:cubicBezTo>
                  <a:cubicBezTo>
                    <a:pt x="4887264" y="2626345"/>
                    <a:pt x="4894774" y="2623419"/>
                    <a:pt x="4901295" y="2620521"/>
                  </a:cubicBezTo>
                  <a:cubicBezTo>
                    <a:pt x="4912734" y="2615437"/>
                    <a:pt x="4925725" y="2614244"/>
                    <a:pt x="4936921" y="2608646"/>
                  </a:cubicBezTo>
                  <a:cubicBezTo>
                    <a:pt x="4958231" y="2597991"/>
                    <a:pt x="4961064" y="2594427"/>
                    <a:pt x="4984423" y="2590833"/>
                  </a:cubicBezTo>
                  <a:cubicBezTo>
                    <a:pt x="5002137" y="2588108"/>
                    <a:pt x="5020120" y="2587430"/>
                    <a:pt x="5037862" y="2584895"/>
                  </a:cubicBezTo>
                  <a:cubicBezTo>
                    <a:pt x="5110946" y="2574454"/>
                    <a:pt x="5013323" y="2577648"/>
                    <a:pt x="5150677" y="2567082"/>
                  </a:cubicBezTo>
                  <a:cubicBezTo>
                    <a:pt x="5243777" y="2559920"/>
                    <a:pt x="5202260" y="2564345"/>
                    <a:pt x="5275368" y="2555207"/>
                  </a:cubicBezTo>
                  <a:cubicBezTo>
                    <a:pt x="5318242" y="2540915"/>
                    <a:pt x="5267278" y="2556451"/>
                    <a:pt x="5352558" y="2543331"/>
                  </a:cubicBezTo>
                  <a:cubicBezTo>
                    <a:pt x="5358744" y="2542379"/>
                    <a:pt x="5364353" y="2539113"/>
                    <a:pt x="5370371" y="2537394"/>
                  </a:cubicBezTo>
                  <a:cubicBezTo>
                    <a:pt x="5378217" y="2535152"/>
                    <a:pt x="5386155" y="2533226"/>
                    <a:pt x="5394121" y="2531456"/>
                  </a:cubicBezTo>
                  <a:cubicBezTo>
                    <a:pt x="5403973" y="2529267"/>
                    <a:pt x="5414073" y="2528173"/>
                    <a:pt x="5423810" y="2525518"/>
                  </a:cubicBezTo>
                  <a:cubicBezTo>
                    <a:pt x="5435887" y="2522224"/>
                    <a:pt x="5447446" y="2517240"/>
                    <a:pt x="5459436" y="2513643"/>
                  </a:cubicBezTo>
                  <a:cubicBezTo>
                    <a:pt x="5467252" y="2511298"/>
                    <a:pt x="5475340" y="2509947"/>
                    <a:pt x="5483186" y="2507705"/>
                  </a:cubicBezTo>
                  <a:cubicBezTo>
                    <a:pt x="5525780" y="2495535"/>
                    <a:pt x="5470342" y="2507900"/>
                    <a:pt x="5530688" y="2495830"/>
                  </a:cubicBezTo>
                  <a:cubicBezTo>
                    <a:pt x="5548501" y="2497809"/>
                    <a:pt x="5571453" y="2489095"/>
                    <a:pt x="5584126" y="2501768"/>
                  </a:cubicBezTo>
                  <a:cubicBezTo>
                    <a:pt x="5596799" y="2514441"/>
                    <a:pt x="5587117" y="2537528"/>
                    <a:pt x="5590064" y="2555207"/>
                  </a:cubicBezTo>
                  <a:cubicBezTo>
                    <a:pt x="5591093" y="2561381"/>
                    <a:pt x="5594023" y="2567082"/>
                    <a:pt x="5596002" y="2573020"/>
                  </a:cubicBezTo>
                  <a:cubicBezTo>
                    <a:pt x="5604460" y="2632230"/>
                    <a:pt x="5608168" y="2638470"/>
                    <a:pt x="5596002" y="2715524"/>
                  </a:cubicBezTo>
                  <a:cubicBezTo>
                    <a:pt x="5595129" y="2721054"/>
                    <a:pt x="5588926" y="2724519"/>
                    <a:pt x="5584126" y="2727399"/>
                  </a:cubicBezTo>
                  <a:cubicBezTo>
                    <a:pt x="5578759" y="2730619"/>
                    <a:pt x="5572251" y="2731358"/>
                    <a:pt x="5566313" y="2733337"/>
                  </a:cubicBezTo>
                  <a:cubicBezTo>
                    <a:pt x="5562355" y="2739275"/>
                    <a:pt x="5557629" y="2744767"/>
                    <a:pt x="5554438" y="2751150"/>
                  </a:cubicBezTo>
                  <a:cubicBezTo>
                    <a:pt x="5551639" y="2756748"/>
                    <a:pt x="5550019" y="2762891"/>
                    <a:pt x="5548501" y="2768963"/>
                  </a:cubicBezTo>
                  <a:cubicBezTo>
                    <a:pt x="5546053" y="2778754"/>
                    <a:pt x="5544222" y="2788696"/>
                    <a:pt x="5542563" y="2798651"/>
                  </a:cubicBezTo>
                  <a:cubicBezTo>
                    <a:pt x="5540262" y="2812456"/>
                    <a:pt x="5540307" y="2826713"/>
                    <a:pt x="5536625" y="2840215"/>
                  </a:cubicBezTo>
                  <a:cubicBezTo>
                    <a:pt x="5534296" y="2848754"/>
                    <a:pt x="5528037" y="2855747"/>
                    <a:pt x="5524750" y="2863965"/>
                  </a:cubicBezTo>
                  <a:cubicBezTo>
                    <a:pt x="5520101" y="2875587"/>
                    <a:pt x="5512875" y="2899591"/>
                    <a:pt x="5512875" y="2899591"/>
                  </a:cubicBezTo>
                  <a:cubicBezTo>
                    <a:pt x="5518813" y="2901570"/>
                    <a:pt x="5526262" y="2901103"/>
                    <a:pt x="5530688" y="2905529"/>
                  </a:cubicBezTo>
                  <a:cubicBezTo>
                    <a:pt x="5535114" y="2909955"/>
                    <a:pt x="5533826" y="2917744"/>
                    <a:pt x="5536625" y="2923342"/>
                  </a:cubicBezTo>
                  <a:cubicBezTo>
                    <a:pt x="5539816" y="2929725"/>
                    <a:pt x="5544542" y="2935217"/>
                    <a:pt x="5548501" y="2941155"/>
                  </a:cubicBezTo>
                  <a:cubicBezTo>
                    <a:pt x="5542563" y="2943134"/>
                    <a:pt x="5535114" y="2942666"/>
                    <a:pt x="5530688" y="2947092"/>
                  </a:cubicBezTo>
                  <a:cubicBezTo>
                    <a:pt x="5520791" y="2956988"/>
                    <a:pt x="5524750" y="2972822"/>
                    <a:pt x="5530688" y="2982718"/>
                  </a:cubicBezTo>
                  <a:cubicBezTo>
                    <a:pt x="5533568" y="2987518"/>
                    <a:pt x="5539066" y="2990222"/>
                    <a:pt x="5542563" y="2994594"/>
                  </a:cubicBezTo>
                  <a:cubicBezTo>
                    <a:pt x="5547021" y="3000166"/>
                    <a:pt x="5550480" y="3006469"/>
                    <a:pt x="5554438" y="3012407"/>
                  </a:cubicBezTo>
                  <a:cubicBezTo>
                    <a:pt x="5552459" y="3050012"/>
                    <a:pt x="5551910" y="3087720"/>
                    <a:pt x="5548501" y="3125222"/>
                  </a:cubicBezTo>
                  <a:cubicBezTo>
                    <a:pt x="5547934" y="3131455"/>
                    <a:pt x="5544283" y="3137017"/>
                    <a:pt x="5542563" y="3143035"/>
                  </a:cubicBezTo>
                  <a:cubicBezTo>
                    <a:pt x="5524613" y="3205856"/>
                    <a:pt x="5552973" y="3117743"/>
                    <a:pt x="5524750" y="3202412"/>
                  </a:cubicBezTo>
                  <a:lnTo>
                    <a:pt x="5518812" y="3220225"/>
                  </a:lnTo>
                  <a:cubicBezTo>
                    <a:pt x="5516833" y="3226163"/>
                    <a:pt x="5518083" y="3234566"/>
                    <a:pt x="5512875" y="3238038"/>
                  </a:cubicBezTo>
                  <a:lnTo>
                    <a:pt x="5495062" y="3249913"/>
                  </a:lnTo>
                  <a:lnTo>
                    <a:pt x="5447560" y="3243976"/>
                  </a:lnTo>
                  <a:cubicBezTo>
                    <a:pt x="5437100" y="3234678"/>
                    <a:pt x="5451519" y="3212308"/>
                    <a:pt x="5441623" y="3202412"/>
                  </a:cubicBezTo>
                  <a:cubicBezTo>
                    <a:pt x="5431727" y="3192516"/>
                    <a:pt x="5413914" y="3198453"/>
                    <a:pt x="5400059" y="3196474"/>
                  </a:cubicBezTo>
                  <a:lnTo>
                    <a:pt x="5411934" y="3160848"/>
                  </a:lnTo>
                  <a:lnTo>
                    <a:pt x="5417872" y="3143035"/>
                  </a:lnTo>
                  <a:cubicBezTo>
                    <a:pt x="5411934" y="3141056"/>
                    <a:pt x="5405870" y="3134773"/>
                    <a:pt x="5400059" y="3137098"/>
                  </a:cubicBezTo>
                  <a:cubicBezTo>
                    <a:pt x="5393433" y="3139748"/>
                    <a:pt x="5393230" y="3149865"/>
                    <a:pt x="5388184" y="3154911"/>
                  </a:cubicBezTo>
                  <a:cubicBezTo>
                    <a:pt x="5364817" y="3178278"/>
                    <a:pt x="5376120" y="3155161"/>
                    <a:pt x="5358495" y="3178661"/>
                  </a:cubicBezTo>
                  <a:cubicBezTo>
                    <a:pt x="5349932" y="3190079"/>
                    <a:pt x="5348285" y="3209773"/>
                    <a:pt x="5334745" y="3214287"/>
                  </a:cubicBezTo>
                  <a:cubicBezTo>
                    <a:pt x="5309190" y="3222806"/>
                    <a:pt x="5323004" y="3218707"/>
                    <a:pt x="5293181" y="3226163"/>
                  </a:cubicBezTo>
                  <a:cubicBezTo>
                    <a:pt x="5291202" y="3234080"/>
                    <a:pt x="5289588" y="3242097"/>
                    <a:pt x="5287243" y="3249913"/>
                  </a:cubicBezTo>
                  <a:cubicBezTo>
                    <a:pt x="5283646" y="3261903"/>
                    <a:pt x="5275368" y="3285539"/>
                    <a:pt x="5275368" y="3285539"/>
                  </a:cubicBezTo>
                  <a:cubicBezTo>
                    <a:pt x="5273389" y="3299394"/>
                    <a:pt x="5280056" y="3317995"/>
                    <a:pt x="5269430" y="3327103"/>
                  </a:cubicBezTo>
                  <a:cubicBezTo>
                    <a:pt x="5230486" y="3360483"/>
                    <a:pt x="5236126" y="3311611"/>
                    <a:pt x="5227867" y="3303352"/>
                  </a:cubicBezTo>
                  <a:cubicBezTo>
                    <a:pt x="5223441" y="3298926"/>
                    <a:pt x="5215992" y="3299394"/>
                    <a:pt x="5210054" y="3297415"/>
                  </a:cubicBezTo>
                  <a:lnTo>
                    <a:pt x="5198178" y="3333040"/>
                  </a:lnTo>
                  <a:cubicBezTo>
                    <a:pt x="5196199" y="3338978"/>
                    <a:pt x="5196667" y="3346427"/>
                    <a:pt x="5192241" y="3350853"/>
                  </a:cubicBezTo>
                  <a:cubicBezTo>
                    <a:pt x="5188282" y="3354812"/>
                    <a:pt x="5185372" y="3360225"/>
                    <a:pt x="5180365" y="3362729"/>
                  </a:cubicBezTo>
                  <a:cubicBezTo>
                    <a:pt x="5148577" y="3378623"/>
                    <a:pt x="5121111" y="3376967"/>
                    <a:pt x="5085363" y="3380542"/>
                  </a:cubicBezTo>
                  <a:cubicBezTo>
                    <a:pt x="4999005" y="3409327"/>
                    <a:pt x="5062246" y="3391954"/>
                    <a:pt x="4889420" y="3398355"/>
                  </a:cubicBezTo>
                  <a:cubicBezTo>
                    <a:pt x="4869628" y="3400334"/>
                    <a:pt x="4849760" y="3401663"/>
                    <a:pt x="4830043" y="3404292"/>
                  </a:cubicBezTo>
                  <a:cubicBezTo>
                    <a:pt x="4820040" y="3405626"/>
                    <a:pt x="4807491" y="3403094"/>
                    <a:pt x="4800355" y="3410230"/>
                  </a:cubicBezTo>
                  <a:cubicBezTo>
                    <a:pt x="4795929" y="3414656"/>
                    <a:pt x="4804574" y="3422025"/>
                    <a:pt x="4806293" y="3428043"/>
                  </a:cubicBezTo>
                  <a:cubicBezTo>
                    <a:pt x="4821204" y="3480233"/>
                    <a:pt x="4803931" y="3426898"/>
                    <a:pt x="4818168" y="3469607"/>
                  </a:cubicBezTo>
                  <a:cubicBezTo>
                    <a:pt x="4816189" y="3491378"/>
                    <a:pt x="4818659" y="3514027"/>
                    <a:pt x="4812230" y="3534921"/>
                  </a:cubicBezTo>
                  <a:cubicBezTo>
                    <a:pt x="4810131" y="3541742"/>
                    <a:pt x="4801340" y="3545065"/>
                    <a:pt x="4794417" y="3546796"/>
                  </a:cubicBezTo>
                  <a:cubicBezTo>
                    <a:pt x="4777029" y="3551143"/>
                    <a:pt x="4758791" y="3550755"/>
                    <a:pt x="4740978" y="3552734"/>
                  </a:cubicBezTo>
                  <a:cubicBezTo>
                    <a:pt x="4769775" y="3581531"/>
                    <a:pt x="4755413" y="3570275"/>
                    <a:pt x="4782542" y="3588360"/>
                  </a:cubicBezTo>
                  <a:cubicBezTo>
                    <a:pt x="4786500" y="3600235"/>
                    <a:pt x="4782273" y="3620950"/>
                    <a:pt x="4794417" y="3623986"/>
                  </a:cubicBezTo>
                  <a:lnTo>
                    <a:pt x="4889420" y="3647737"/>
                  </a:lnTo>
                  <a:cubicBezTo>
                    <a:pt x="4891399" y="3655654"/>
                    <a:pt x="4893116" y="3663641"/>
                    <a:pt x="4895358" y="3671487"/>
                  </a:cubicBezTo>
                  <a:cubicBezTo>
                    <a:pt x="4897077" y="3677505"/>
                    <a:pt x="4896408" y="3685390"/>
                    <a:pt x="4901295" y="3689300"/>
                  </a:cubicBezTo>
                  <a:cubicBezTo>
                    <a:pt x="4907667" y="3694398"/>
                    <a:pt x="4917080" y="3693468"/>
                    <a:pt x="4925046" y="3695238"/>
                  </a:cubicBezTo>
                  <a:cubicBezTo>
                    <a:pt x="4934898" y="3697427"/>
                    <a:pt x="4944838" y="3699197"/>
                    <a:pt x="4954734" y="3701176"/>
                  </a:cubicBezTo>
                  <a:cubicBezTo>
                    <a:pt x="4960693" y="3719051"/>
                    <a:pt x="4968984" y="3734664"/>
                    <a:pt x="4954734" y="3754615"/>
                  </a:cubicBezTo>
                  <a:cubicBezTo>
                    <a:pt x="4949991" y="3761255"/>
                    <a:pt x="4938950" y="3758782"/>
                    <a:pt x="4930984" y="3760552"/>
                  </a:cubicBezTo>
                  <a:cubicBezTo>
                    <a:pt x="4921132" y="3762741"/>
                    <a:pt x="4911032" y="3763835"/>
                    <a:pt x="4901295" y="3766490"/>
                  </a:cubicBezTo>
                  <a:cubicBezTo>
                    <a:pt x="4889218" y="3769784"/>
                    <a:pt x="4877544" y="3774407"/>
                    <a:pt x="4865669" y="3778365"/>
                  </a:cubicBezTo>
                  <a:cubicBezTo>
                    <a:pt x="4859731" y="3780344"/>
                    <a:pt x="4854052" y="3783418"/>
                    <a:pt x="4847856" y="3784303"/>
                  </a:cubicBezTo>
                  <a:lnTo>
                    <a:pt x="4806293" y="3790240"/>
                  </a:lnTo>
                  <a:cubicBezTo>
                    <a:pt x="4800355" y="3792219"/>
                    <a:pt x="4794617" y="3794950"/>
                    <a:pt x="4788480" y="3796178"/>
                  </a:cubicBezTo>
                  <a:cubicBezTo>
                    <a:pt x="4760148" y="3801845"/>
                    <a:pt x="4714049" y="3805108"/>
                    <a:pt x="4687539" y="3808053"/>
                  </a:cubicBezTo>
                  <a:cubicBezTo>
                    <a:pt x="4671680" y="3809815"/>
                    <a:pt x="4655872" y="3812012"/>
                    <a:pt x="4640038" y="3813991"/>
                  </a:cubicBezTo>
                  <a:cubicBezTo>
                    <a:pt x="4610350" y="3823888"/>
                    <a:pt x="4624205" y="3813991"/>
                    <a:pt x="4610350" y="3855555"/>
                  </a:cubicBezTo>
                  <a:lnTo>
                    <a:pt x="4604412" y="3873368"/>
                  </a:lnTo>
                  <a:cubicBezTo>
                    <a:pt x="4608371" y="3877326"/>
                    <a:pt x="4610766" y="3884323"/>
                    <a:pt x="4616288" y="3885243"/>
                  </a:cubicBezTo>
                  <a:cubicBezTo>
                    <a:pt x="4636734" y="3888650"/>
                    <a:pt x="4644455" y="3876409"/>
                    <a:pt x="4651913" y="3861492"/>
                  </a:cubicBezTo>
                  <a:cubicBezTo>
                    <a:pt x="4654712" y="3855894"/>
                    <a:pt x="4656493" y="3849789"/>
                    <a:pt x="4657851" y="3843679"/>
                  </a:cubicBezTo>
                  <a:cubicBezTo>
                    <a:pt x="4660463" y="3831927"/>
                    <a:pt x="4668260" y="3819231"/>
                    <a:pt x="4663789" y="3808053"/>
                  </a:cubicBezTo>
                  <a:cubicBezTo>
                    <a:pt x="4661465" y="3802242"/>
                    <a:pt x="4651914" y="3812012"/>
                    <a:pt x="4645976" y="3813991"/>
                  </a:cubicBezTo>
                  <a:cubicBezTo>
                    <a:pt x="4639315" y="3833974"/>
                    <a:pt x="4639901" y="3835012"/>
                    <a:pt x="4628163" y="3855555"/>
                  </a:cubicBezTo>
                  <a:cubicBezTo>
                    <a:pt x="4624623" y="3861751"/>
                    <a:pt x="4619186" y="3866847"/>
                    <a:pt x="4616288" y="3873368"/>
                  </a:cubicBezTo>
                  <a:cubicBezTo>
                    <a:pt x="4588024" y="3936962"/>
                    <a:pt x="4619412" y="3886494"/>
                    <a:pt x="4592537" y="3926807"/>
                  </a:cubicBezTo>
                  <a:cubicBezTo>
                    <a:pt x="4584002" y="3960949"/>
                    <a:pt x="4567610" y="4004355"/>
                    <a:pt x="4586599" y="4039622"/>
                  </a:cubicBezTo>
                  <a:cubicBezTo>
                    <a:pt x="4592534" y="4050644"/>
                    <a:pt x="4622225" y="4051498"/>
                    <a:pt x="4622225" y="4051498"/>
                  </a:cubicBezTo>
                  <a:cubicBezTo>
                    <a:pt x="4622023" y="4052915"/>
                    <a:pt x="4617753" y="4100509"/>
                    <a:pt x="4610350" y="4110874"/>
                  </a:cubicBezTo>
                  <a:cubicBezTo>
                    <a:pt x="4603842" y="4119985"/>
                    <a:pt x="4586599" y="4134625"/>
                    <a:pt x="4586599" y="4134625"/>
                  </a:cubicBezTo>
                  <a:cubicBezTo>
                    <a:pt x="4562848" y="4130667"/>
                    <a:pt x="4536883" y="4133518"/>
                    <a:pt x="4515347" y="4122750"/>
                  </a:cubicBezTo>
                  <a:cubicBezTo>
                    <a:pt x="4505814" y="4117983"/>
                    <a:pt x="4509741" y="4101681"/>
                    <a:pt x="4503472" y="4093061"/>
                  </a:cubicBezTo>
                  <a:cubicBezTo>
                    <a:pt x="4451578" y="4021706"/>
                    <a:pt x="4487068" y="4088538"/>
                    <a:pt x="4432220" y="4033685"/>
                  </a:cubicBezTo>
                  <a:cubicBezTo>
                    <a:pt x="4428262" y="4029726"/>
                    <a:pt x="4425145" y="4024689"/>
                    <a:pt x="4420345" y="4021809"/>
                  </a:cubicBezTo>
                  <a:cubicBezTo>
                    <a:pt x="4414264" y="4018160"/>
                    <a:pt x="4383212" y="4011042"/>
                    <a:pt x="4378781" y="4009934"/>
                  </a:cubicBezTo>
                  <a:cubicBezTo>
                    <a:pt x="4372843" y="4003996"/>
                    <a:pt x="4367955" y="3996779"/>
                    <a:pt x="4360968" y="3992121"/>
                  </a:cubicBezTo>
                  <a:cubicBezTo>
                    <a:pt x="4355760" y="3988649"/>
                    <a:pt x="4347963" y="3990190"/>
                    <a:pt x="4343155" y="3986183"/>
                  </a:cubicBezTo>
                  <a:cubicBezTo>
                    <a:pt x="4333819" y="3978403"/>
                    <a:pt x="4325644" y="3957863"/>
                    <a:pt x="4313467" y="3950557"/>
                  </a:cubicBezTo>
                  <a:cubicBezTo>
                    <a:pt x="4308100" y="3947337"/>
                    <a:pt x="4301592" y="3946599"/>
                    <a:pt x="4295654" y="3944620"/>
                  </a:cubicBezTo>
                  <a:cubicBezTo>
                    <a:pt x="4291695" y="3940661"/>
                    <a:pt x="4288150" y="3936241"/>
                    <a:pt x="4283778" y="3932744"/>
                  </a:cubicBezTo>
                  <a:cubicBezTo>
                    <a:pt x="4273067" y="3924175"/>
                    <a:pt x="4254404" y="3913870"/>
                    <a:pt x="4242215" y="3908994"/>
                  </a:cubicBezTo>
                  <a:cubicBezTo>
                    <a:pt x="4230593" y="3904345"/>
                    <a:pt x="4218464" y="3901076"/>
                    <a:pt x="4206589" y="3897118"/>
                  </a:cubicBezTo>
                  <a:cubicBezTo>
                    <a:pt x="4200651" y="3895139"/>
                    <a:pt x="4194986" y="3891957"/>
                    <a:pt x="4188776" y="3891181"/>
                  </a:cubicBezTo>
                  <a:lnTo>
                    <a:pt x="4141275" y="3885243"/>
                  </a:lnTo>
                  <a:cubicBezTo>
                    <a:pt x="4121506" y="3883046"/>
                    <a:pt x="4101615" y="3881934"/>
                    <a:pt x="4081898" y="3879305"/>
                  </a:cubicBezTo>
                  <a:cubicBezTo>
                    <a:pt x="4047941" y="3874778"/>
                    <a:pt x="4060625" y="3874924"/>
                    <a:pt x="4034397" y="3867430"/>
                  </a:cubicBezTo>
                  <a:cubicBezTo>
                    <a:pt x="4026550" y="3865188"/>
                    <a:pt x="4018388" y="3864073"/>
                    <a:pt x="4010646" y="3861492"/>
                  </a:cubicBezTo>
                  <a:cubicBezTo>
                    <a:pt x="4000535" y="3858122"/>
                    <a:pt x="3991167" y="3852680"/>
                    <a:pt x="3980958" y="3849617"/>
                  </a:cubicBezTo>
                  <a:cubicBezTo>
                    <a:pt x="3971291" y="3846717"/>
                    <a:pt x="3961165" y="3845658"/>
                    <a:pt x="3951269" y="3843679"/>
                  </a:cubicBezTo>
                  <a:cubicBezTo>
                    <a:pt x="3911685" y="3845658"/>
                    <a:pt x="3871245" y="3841197"/>
                    <a:pt x="3832516" y="3849617"/>
                  </a:cubicBezTo>
                  <a:cubicBezTo>
                    <a:pt x="3809961" y="3854520"/>
                    <a:pt x="3818457" y="3879067"/>
                    <a:pt x="3808765" y="3891181"/>
                  </a:cubicBezTo>
                  <a:cubicBezTo>
                    <a:pt x="3804307" y="3896753"/>
                    <a:pt x="3796890" y="3899098"/>
                    <a:pt x="3790952" y="3903056"/>
                  </a:cubicBezTo>
                  <a:cubicBezTo>
                    <a:pt x="3786994" y="3908994"/>
                    <a:pt x="3784649" y="3916411"/>
                    <a:pt x="3779077" y="3920869"/>
                  </a:cubicBezTo>
                  <a:cubicBezTo>
                    <a:pt x="3774190" y="3924779"/>
                    <a:pt x="3765690" y="3922381"/>
                    <a:pt x="3761264" y="3926807"/>
                  </a:cubicBezTo>
                  <a:cubicBezTo>
                    <a:pt x="3729598" y="3958473"/>
                    <a:pt x="3785012" y="3934726"/>
                    <a:pt x="3737513" y="3950557"/>
                  </a:cubicBezTo>
                  <a:cubicBezTo>
                    <a:pt x="3719620" y="3962487"/>
                    <a:pt x="3717049" y="3965266"/>
                    <a:pt x="3695950" y="3974308"/>
                  </a:cubicBezTo>
                  <a:cubicBezTo>
                    <a:pt x="3684019" y="3979421"/>
                    <a:pt x="3666446" y="3983168"/>
                    <a:pt x="3654386" y="3986183"/>
                  </a:cubicBezTo>
                  <a:cubicBezTo>
                    <a:pt x="3624698" y="3984204"/>
                    <a:pt x="3594941" y="3983067"/>
                    <a:pt x="3565321" y="3980246"/>
                  </a:cubicBezTo>
                  <a:cubicBezTo>
                    <a:pt x="3497822" y="3973818"/>
                    <a:pt x="3554477" y="3977835"/>
                    <a:pt x="3511882" y="3968370"/>
                  </a:cubicBezTo>
                  <a:cubicBezTo>
                    <a:pt x="3500130" y="3965758"/>
                    <a:pt x="3488216" y="3963813"/>
                    <a:pt x="3476256" y="3962433"/>
                  </a:cubicBezTo>
                  <a:cubicBezTo>
                    <a:pt x="3436736" y="3957873"/>
                    <a:pt x="3397012" y="3955205"/>
                    <a:pt x="3357503" y="3950557"/>
                  </a:cubicBezTo>
                  <a:lnTo>
                    <a:pt x="3256563" y="3938682"/>
                  </a:lnTo>
                  <a:cubicBezTo>
                    <a:pt x="3204910" y="3921463"/>
                    <a:pt x="3261757" y="3939516"/>
                    <a:pt x="3143747" y="3914931"/>
                  </a:cubicBezTo>
                  <a:cubicBezTo>
                    <a:pt x="3127769" y="3911602"/>
                    <a:pt x="3112080" y="3907014"/>
                    <a:pt x="3096246" y="3903056"/>
                  </a:cubicBezTo>
                  <a:cubicBezTo>
                    <a:pt x="3056002" y="3876228"/>
                    <a:pt x="3105982" y="3905711"/>
                    <a:pt x="3030932" y="3885243"/>
                  </a:cubicBezTo>
                  <a:cubicBezTo>
                    <a:pt x="3024047" y="3883365"/>
                    <a:pt x="3019502" y="3876559"/>
                    <a:pt x="3013119" y="3873368"/>
                  </a:cubicBezTo>
                  <a:cubicBezTo>
                    <a:pt x="3003586" y="3868601"/>
                    <a:pt x="2993089" y="3865999"/>
                    <a:pt x="2983430" y="3861492"/>
                  </a:cubicBezTo>
                  <a:cubicBezTo>
                    <a:pt x="2902212" y="3823590"/>
                    <a:pt x="2949641" y="3840333"/>
                    <a:pt x="2906241" y="3825866"/>
                  </a:cubicBezTo>
                  <a:cubicBezTo>
                    <a:pt x="2894366" y="3815970"/>
                    <a:pt x="2883117" y="3805270"/>
                    <a:pt x="2870615" y="3796178"/>
                  </a:cubicBezTo>
                  <a:cubicBezTo>
                    <a:pt x="2861281" y="3789390"/>
                    <a:pt x="2849858" y="3785673"/>
                    <a:pt x="2840926" y="3778365"/>
                  </a:cubicBezTo>
                  <a:cubicBezTo>
                    <a:pt x="2786283" y="3733657"/>
                    <a:pt x="2828031" y="3748421"/>
                    <a:pt x="2781550" y="3736802"/>
                  </a:cubicBezTo>
                  <a:cubicBezTo>
                    <a:pt x="2748445" y="3720249"/>
                    <a:pt x="2726263" y="3708476"/>
                    <a:pt x="2686547" y="3695238"/>
                  </a:cubicBezTo>
                  <a:cubicBezTo>
                    <a:pt x="2674672" y="3691280"/>
                    <a:pt x="2662317" y="3688543"/>
                    <a:pt x="2650921" y="3683363"/>
                  </a:cubicBezTo>
                  <a:cubicBezTo>
                    <a:pt x="2640415" y="3678587"/>
                    <a:pt x="2631321" y="3671155"/>
                    <a:pt x="2621233" y="3665550"/>
                  </a:cubicBezTo>
                  <a:cubicBezTo>
                    <a:pt x="2613495" y="3661251"/>
                    <a:pt x="2605618" y="3657161"/>
                    <a:pt x="2597482" y="3653674"/>
                  </a:cubicBezTo>
                  <a:cubicBezTo>
                    <a:pt x="2581511" y="3646829"/>
                    <a:pt x="2567398" y="3645283"/>
                    <a:pt x="2549981" y="3641799"/>
                  </a:cubicBezTo>
                  <a:cubicBezTo>
                    <a:pt x="2513463" y="3623541"/>
                    <a:pt x="2533597" y="3634835"/>
                    <a:pt x="2490604" y="3606173"/>
                  </a:cubicBezTo>
                  <a:cubicBezTo>
                    <a:pt x="2484666" y="3602215"/>
                    <a:pt x="2479561" y="3596555"/>
                    <a:pt x="2472791" y="3594298"/>
                  </a:cubicBezTo>
                  <a:cubicBezTo>
                    <a:pt x="2431016" y="3580372"/>
                    <a:pt x="2482588" y="3598497"/>
                    <a:pt x="2431228" y="3576485"/>
                  </a:cubicBezTo>
                  <a:cubicBezTo>
                    <a:pt x="2425475" y="3574019"/>
                    <a:pt x="2419353" y="3572526"/>
                    <a:pt x="2413415" y="3570547"/>
                  </a:cubicBezTo>
                  <a:cubicBezTo>
                    <a:pt x="2389021" y="3546155"/>
                    <a:pt x="2406546" y="3561175"/>
                    <a:pt x="2354038" y="3534921"/>
                  </a:cubicBezTo>
                  <a:cubicBezTo>
                    <a:pt x="2346121" y="3530963"/>
                    <a:pt x="2336547" y="3529305"/>
                    <a:pt x="2330288" y="3523046"/>
                  </a:cubicBezTo>
                  <a:cubicBezTo>
                    <a:pt x="2326329" y="3519087"/>
                    <a:pt x="2322891" y="3514529"/>
                    <a:pt x="2318412" y="3511170"/>
                  </a:cubicBezTo>
                  <a:cubicBezTo>
                    <a:pt x="2306994" y="3502607"/>
                    <a:pt x="2296781" y="3490219"/>
                    <a:pt x="2282786" y="3487420"/>
                  </a:cubicBezTo>
                  <a:cubicBezTo>
                    <a:pt x="2235523" y="3477967"/>
                    <a:pt x="2263128" y="3482597"/>
                    <a:pt x="2199659" y="3475544"/>
                  </a:cubicBezTo>
                  <a:cubicBezTo>
                    <a:pt x="2193721" y="3473565"/>
                    <a:pt x="2187864" y="3471326"/>
                    <a:pt x="2181846" y="3469607"/>
                  </a:cubicBezTo>
                  <a:cubicBezTo>
                    <a:pt x="2172967" y="3467070"/>
                    <a:pt x="2149774" y="3462477"/>
                    <a:pt x="2140282" y="3457731"/>
                  </a:cubicBezTo>
                  <a:cubicBezTo>
                    <a:pt x="2133899" y="3454540"/>
                    <a:pt x="2129176" y="3448295"/>
                    <a:pt x="2122469" y="3445856"/>
                  </a:cubicBezTo>
                  <a:cubicBezTo>
                    <a:pt x="2107131" y="3440279"/>
                    <a:pt x="2074968" y="3433981"/>
                    <a:pt x="2074968" y="3433981"/>
                  </a:cubicBezTo>
                  <a:cubicBezTo>
                    <a:pt x="2029564" y="3388573"/>
                    <a:pt x="2111219" y="3467731"/>
                    <a:pt x="2039342" y="3410230"/>
                  </a:cubicBezTo>
                  <a:cubicBezTo>
                    <a:pt x="2026228" y="3399739"/>
                    <a:pt x="2017690" y="3383920"/>
                    <a:pt x="2003716" y="3374604"/>
                  </a:cubicBezTo>
                  <a:cubicBezTo>
                    <a:pt x="1962882" y="3347381"/>
                    <a:pt x="1981630" y="3355366"/>
                    <a:pt x="1950277" y="3344916"/>
                  </a:cubicBezTo>
                  <a:cubicBezTo>
                    <a:pt x="1934416" y="3329054"/>
                    <a:pt x="1939816" y="3331950"/>
                    <a:pt x="1914651" y="3321165"/>
                  </a:cubicBezTo>
                  <a:cubicBezTo>
                    <a:pt x="1897750" y="3313922"/>
                    <a:pt x="1893287" y="3317614"/>
                    <a:pt x="1879025" y="3303352"/>
                  </a:cubicBezTo>
                  <a:cubicBezTo>
                    <a:pt x="1872027" y="3296355"/>
                    <a:pt x="1868209" y="3286599"/>
                    <a:pt x="1861212" y="3279602"/>
                  </a:cubicBezTo>
                  <a:cubicBezTo>
                    <a:pt x="1854215" y="3272605"/>
                    <a:pt x="1844459" y="3268786"/>
                    <a:pt x="1837462" y="3261789"/>
                  </a:cubicBezTo>
                  <a:cubicBezTo>
                    <a:pt x="1826531" y="3250858"/>
                    <a:pt x="1818171" y="3237601"/>
                    <a:pt x="1807773" y="3226163"/>
                  </a:cubicBezTo>
                  <a:cubicBezTo>
                    <a:pt x="1807743" y="3226130"/>
                    <a:pt x="1757922" y="3176312"/>
                    <a:pt x="1754334" y="3172724"/>
                  </a:cubicBezTo>
                  <a:cubicBezTo>
                    <a:pt x="1750375" y="3168765"/>
                    <a:pt x="1745818" y="3165326"/>
                    <a:pt x="1742459" y="3160848"/>
                  </a:cubicBezTo>
                  <a:cubicBezTo>
                    <a:pt x="1736521" y="3152931"/>
                    <a:pt x="1731643" y="3144095"/>
                    <a:pt x="1724646" y="3137098"/>
                  </a:cubicBezTo>
                  <a:cubicBezTo>
                    <a:pt x="1719600" y="3132052"/>
                    <a:pt x="1712771" y="3129181"/>
                    <a:pt x="1706833" y="3125222"/>
                  </a:cubicBezTo>
                  <a:cubicBezTo>
                    <a:pt x="1696053" y="3092885"/>
                    <a:pt x="1691952" y="3073740"/>
                    <a:pt x="1653394" y="3048033"/>
                  </a:cubicBezTo>
                  <a:cubicBezTo>
                    <a:pt x="1647456" y="3044074"/>
                    <a:pt x="1640627" y="3041203"/>
                    <a:pt x="1635581" y="3036157"/>
                  </a:cubicBezTo>
                  <a:cubicBezTo>
                    <a:pt x="1628584" y="3029160"/>
                    <a:pt x="1623706" y="3020324"/>
                    <a:pt x="1617768" y="3012407"/>
                  </a:cubicBezTo>
                  <a:cubicBezTo>
                    <a:pt x="1602843" y="2967633"/>
                    <a:pt x="1622976" y="3022823"/>
                    <a:pt x="1599955" y="2976781"/>
                  </a:cubicBezTo>
                  <a:cubicBezTo>
                    <a:pt x="1584539" y="2945949"/>
                    <a:pt x="1605337" y="2970289"/>
                    <a:pt x="1582142" y="2947092"/>
                  </a:cubicBezTo>
                  <a:cubicBezTo>
                    <a:pt x="1580163" y="2941154"/>
                    <a:pt x="1578670" y="2935032"/>
                    <a:pt x="1576204" y="2929279"/>
                  </a:cubicBezTo>
                  <a:cubicBezTo>
                    <a:pt x="1572717" y="2921144"/>
                    <a:pt x="1566872" y="2914007"/>
                    <a:pt x="1564329" y="2905529"/>
                  </a:cubicBezTo>
                  <a:cubicBezTo>
                    <a:pt x="1560870" y="2893998"/>
                    <a:pt x="1560370" y="2881778"/>
                    <a:pt x="1558391" y="2869903"/>
                  </a:cubicBezTo>
                  <a:cubicBezTo>
                    <a:pt x="1560370" y="2863965"/>
                    <a:pt x="1558731" y="2854889"/>
                    <a:pt x="1564329" y="2852090"/>
                  </a:cubicBezTo>
                  <a:cubicBezTo>
                    <a:pt x="1618911" y="2824799"/>
                    <a:pt x="1598417" y="2868583"/>
                    <a:pt x="1611830" y="2828339"/>
                  </a:cubicBezTo>
                  <a:cubicBezTo>
                    <a:pt x="1605892" y="2824381"/>
                    <a:pt x="1598475" y="2822036"/>
                    <a:pt x="1594017" y="2816464"/>
                  </a:cubicBezTo>
                  <a:cubicBezTo>
                    <a:pt x="1575261" y="2793018"/>
                    <a:pt x="1595358" y="2797419"/>
                    <a:pt x="1611830" y="2792713"/>
                  </a:cubicBezTo>
                  <a:cubicBezTo>
                    <a:pt x="1617848" y="2790994"/>
                    <a:pt x="1623705" y="2788755"/>
                    <a:pt x="1629643" y="2786776"/>
                  </a:cubicBezTo>
                  <a:cubicBezTo>
                    <a:pt x="1648046" y="2731569"/>
                    <a:pt x="1636329" y="2773907"/>
                    <a:pt x="1629643" y="2650209"/>
                  </a:cubicBezTo>
                  <a:cubicBezTo>
                    <a:pt x="1623948" y="2544849"/>
                    <a:pt x="1634252" y="2580904"/>
                    <a:pt x="1617768" y="2531456"/>
                  </a:cubicBezTo>
                  <a:cubicBezTo>
                    <a:pt x="1610060" y="2477503"/>
                    <a:pt x="1616255" y="2503167"/>
                    <a:pt x="1599955" y="2454266"/>
                  </a:cubicBezTo>
                  <a:cubicBezTo>
                    <a:pt x="1595126" y="2439780"/>
                    <a:pt x="1593651" y="2430149"/>
                    <a:pt x="1582142" y="2418640"/>
                  </a:cubicBezTo>
                  <a:cubicBezTo>
                    <a:pt x="1537951" y="2374449"/>
                    <a:pt x="1574503" y="2424995"/>
                    <a:pt x="1546516" y="2383015"/>
                  </a:cubicBezTo>
                  <a:cubicBezTo>
                    <a:pt x="1548495" y="2377077"/>
                    <a:pt x="1552934" y="2371442"/>
                    <a:pt x="1552454" y="2365202"/>
                  </a:cubicBezTo>
                  <a:cubicBezTo>
                    <a:pt x="1550906" y="2345077"/>
                    <a:pt x="1549036" y="2324152"/>
                    <a:pt x="1540578" y="2305825"/>
                  </a:cubicBezTo>
                  <a:cubicBezTo>
                    <a:pt x="1536431" y="2296840"/>
                    <a:pt x="1524430" y="2294347"/>
                    <a:pt x="1516828" y="2288012"/>
                  </a:cubicBezTo>
                  <a:cubicBezTo>
                    <a:pt x="1512527" y="2284428"/>
                    <a:pt x="1509752" y="2279017"/>
                    <a:pt x="1504952" y="2276137"/>
                  </a:cubicBezTo>
                  <a:cubicBezTo>
                    <a:pt x="1499585" y="2272917"/>
                    <a:pt x="1492999" y="2272397"/>
                    <a:pt x="1487139" y="2270199"/>
                  </a:cubicBezTo>
                  <a:cubicBezTo>
                    <a:pt x="1477159" y="2266457"/>
                    <a:pt x="1467128" y="2262790"/>
                    <a:pt x="1457451" y="2258324"/>
                  </a:cubicBezTo>
                  <a:cubicBezTo>
                    <a:pt x="1381144" y="2223105"/>
                    <a:pt x="1439197" y="2244322"/>
                    <a:pt x="1374324" y="2222698"/>
                  </a:cubicBezTo>
                  <a:cubicBezTo>
                    <a:pt x="1370366" y="2218739"/>
                    <a:pt x="1366820" y="2214319"/>
                    <a:pt x="1362449" y="2210822"/>
                  </a:cubicBezTo>
                  <a:cubicBezTo>
                    <a:pt x="1345305" y="2197107"/>
                    <a:pt x="1345503" y="2203001"/>
                    <a:pt x="1332760" y="2187072"/>
                  </a:cubicBezTo>
                  <a:cubicBezTo>
                    <a:pt x="1299687" y="2145732"/>
                    <a:pt x="1345393" y="2193767"/>
                    <a:pt x="1303072" y="2151446"/>
                  </a:cubicBezTo>
                  <a:cubicBezTo>
                    <a:pt x="1299114" y="2141550"/>
                    <a:pt x="1297466" y="2130377"/>
                    <a:pt x="1291197" y="2121757"/>
                  </a:cubicBezTo>
                  <a:cubicBezTo>
                    <a:pt x="1281319" y="2108175"/>
                    <a:pt x="1264887" y="2100104"/>
                    <a:pt x="1255571" y="2086131"/>
                  </a:cubicBezTo>
                  <a:cubicBezTo>
                    <a:pt x="1251612" y="2080193"/>
                    <a:pt x="1248339" y="2073736"/>
                    <a:pt x="1243695" y="2068318"/>
                  </a:cubicBezTo>
                  <a:cubicBezTo>
                    <a:pt x="1200500" y="2017924"/>
                    <a:pt x="1235334" y="2067650"/>
                    <a:pt x="1208069" y="2026755"/>
                  </a:cubicBezTo>
                  <a:cubicBezTo>
                    <a:pt x="1196822" y="1993009"/>
                    <a:pt x="1206558" y="2013368"/>
                    <a:pt x="1166506" y="1973316"/>
                  </a:cubicBezTo>
                  <a:cubicBezTo>
                    <a:pt x="1065216" y="1872026"/>
                    <a:pt x="1184160" y="1993593"/>
                    <a:pt x="1107129" y="1908002"/>
                  </a:cubicBezTo>
                  <a:cubicBezTo>
                    <a:pt x="1097767" y="1897599"/>
                    <a:pt x="1087337" y="1888209"/>
                    <a:pt x="1077441" y="1878313"/>
                  </a:cubicBezTo>
                  <a:lnTo>
                    <a:pt x="1065565" y="1866438"/>
                  </a:lnTo>
                  <a:cubicBezTo>
                    <a:pt x="1057648" y="1850604"/>
                    <a:pt x="1047413" y="1835731"/>
                    <a:pt x="1041815" y="1818937"/>
                  </a:cubicBezTo>
                  <a:cubicBezTo>
                    <a:pt x="1039836" y="1812999"/>
                    <a:pt x="1039097" y="1806491"/>
                    <a:pt x="1035877" y="1801124"/>
                  </a:cubicBezTo>
                  <a:cubicBezTo>
                    <a:pt x="1032997" y="1796324"/>
                    <a:pt x="1027107" y="1793906"/>
                    <a:pt x="1024002" y="1789248"/>
                  </a:cubicBezTo>
                  <a:cubicBezTo>
                    <a:pt x="999281" y="1752168"/>
                    <a:pt x="1022028" y="1779363"/>
                    <a:pt x="1006189" y="1747685"/>
                  </a:cubicBezTo>
                  <a:cubicBezTo>
                    <a:pt x="1002998" y="1741302"/>
                    <a:pt x="998272" y="1735810"/>
                    <a:pt x="994313" y="1729872"/>
                  </a:cubicBezTo>
                  <a:cubicBezTo>
                    <a:pt x="992334" y="1723934"/>
                    <a:pt x="992339" y="1716903"/>
                    <a:pt x="988376" y="1712059"/>
                  </a:cubicBezTo>
                  <a:cubicBezTo>
                    <a:pt x="974197" y="1694728"/>
                    <a:pt x="953297" y="1683188"/>
                    <a:pt x="940875" y="1664557"/>
                  </a:cubicBezTo>
                  <a:lnTo>
                    <a:pt x="928999" y="1646744"/>
                  </a:lnTo>
                  <a:cubicBezTo>
                    <a:pt x="927020" y="1640806"/>
                    <a:pt x="926167" y="1634365"/>
                    <a:pt x="923062" y="1628931"/>
                  </a:cubicBezTo>
                  <a:cubicBezTo>
                    <a:pt x="913653" y="1612466"/>
                    <a:pt x="905591" y="1605523"/>
                    <a:pt x="893373" y="1593305"/>
                  </a:cubicBezTo>
                  <a:cubicBezTo>
                    <a:pt x="891394" y="1587367"/>
                    <a:pt x="891074" y="1580585"/>
                    <a:pt x="887436" y="1575492"/>
                  </a:cubicBezTo>
                  <a:cubicBezTo>
                    <a:pt x="852214" y="1526181"/>
                    <a:pt x="871164" y="1574179"/>
                    <a:pt x="857747" y="1533929"/>
                  </a:cubicBezTo>
                  <a:cubicBezTo>
                    <a:pt x="894309" y="1479088"/>
                    <a:pt x="847648" y="1546555"/>
                    <a:pt x="881498" y="1504240"/>
                  </a:cubicBezTo>
                  <a:cubicBezTo>
                    <a:pt x="885956" y="1498668"/>
                    <a:pt x="889415" y="1492365"/>
                    <a:pt x="893373" y="1486427"/>
                  </a:cubicBezTo>
                  <a:cubicBezTo>
                    <a:pt x="877450" y="1462543"/>
                    <a:pt x="860268" y="1434248"/>
                    <a:pt x="833997" y="1421113"/>
                  </a:cubicBezTo>
                  <a:lnTo>
                    <a:pt x="810246" y="1409238"/>
                  </a:lnTo>
                  <a:cubicBezTo>
                    <a:pt x="806288" y="1403300"/>
                    <a:pt x="799430" y="1398482"/>
                    <a:pt x="798371" y="1391425"/>
                  </a:cubicBezTo>
                  <a:cubicBezTo>
                    <a:pt x="793371" y="1358093"/>
                    <a:pt x="797690" y="1323777"/>
                    <a:pt x="792433" y="1290485"/>
                  </a:cubicBezTo>
                  <a:cubicBezTo>
                    <a:pt x="791560" y="1284955"/>
                    <a:pt x="785704" y="1280814"/>
                    <a:pt x="780558" y="1278609"/>
                  </a:cubicBezTo>
                  <a:cubicBezTo>
                    <a:pt x="771282" y="1274633"/>
                    <a:pt x="760765" y="1274651"/>
                    <a:pt x="750869" y="1272672"/>
                  </a:cubicBezTo>
                  <a:cubicBezTo>
                    <a:pt x="732784" y="1245543"/>
                    <a:pt x="744040" y="1259905"/>
                    <a:pt x="715243" y="1231108"/>
                  </a:cubicBezTo>
                  <a:lnTo>
                    <a:pt x="697430" y="1213295"/>
                  </a:lnTo>
                  <a:cubicBezTo>
                    <a:pt x="683188" y="1170566"/>
                    <a:pt x="700475" y="1223947"/>
                    <a:pt x="685555" y="1171731"/>
                  </a:cubicBezTo>
                  <a:cubicBezTo>
                    <a:pt x="683835" y="1165713"/>
                    <a:pt x="684710" y="1157556"/>
                    <a:pt x="679617" y="1153918"/>
                  </a:cubicBezTo>
                  <a:cubicBezTo>
                    <a:pt x="669431" y="1146642"/>
                    <a:pt x="643991" y="1142043"/>
                    <a:pt x="643991" y="1142043"/>
                  </a:cubicBezTo>
                  <a:cubicBezTo>
                    <a:pt x="636074" y="1136105"/>
                    <a:pt x="628833" y="1129140"/>
                    <a:pt x="620241" y="1124230"/>
                  </a:cubicBezTo>
                  <a:cubicBezTo>
                    <a:pt x="614807" y="1121125"/>
                    <a:pt x="606854" y="1122718"/>
                    <a:pt x="602428" y="1118292"/>
                  </a:cubicBezTo>
                  <a:cubicBezTo>
                    <a:pt x="559212" y="1075078"/>
                    <a:pt x="615048" y="1109945"/>
                    <a:pt x="578677" y="1082666"/>
                  </a:cubicBezTo>
                  <a:cubicBezTo>
                    <a:pt x="567259" y="1074103"/>
                    <a:pt x="543051" y="1058916"/>
                    <a:pt x="543051" y="1058916"/>
                  </a:cubicBezTo>
                  <a:cubicBezTo>
                    <a:pt x="539093" y="1039124"/>
                    <a:pt x="537559" y="1018687"/>
                    <a:pt x="531176" y="999539"/>
                  </a:cubicBezTo>
                  <a:cubicBezTo>
                    <a:pt x="529197" y="993601"/>
                    <a:pt x="528710" y="986934"/>
                    <a:pt x="525238" y="981726"/>
                  </a:cubicBezTo>
                  <a:cubicBezTo>
                    <a:pt x="520580" y="974739"/>
                    <a:pt x="514716" y="968079"/>
                    <a:pt x="507425" y="963913"/>
                  </a:cubicBezTo>
                  <a:cubicBezTo>
                    <a:pt x="500340" y="959864"/>
                    <a:pt x="491592" y="959955"/>
                    <a:pt x="483675" y="957976"/>
                  </a:cubicBezTo>
                  <a:cubicBezTo>
                    <a:pt x="477737" y="954017"/>
                    <a:pt x="470320" y="951673"/>
                    <a:pt x="465862" y="946100"/>
                  </a:cubicBezTo>
                  <a:cubicBezTo>
                    <a:pt x="461952" y="941213"/>
                    <a:pt x="460876" y="934473"/>
                    <a:pt x="459924" y="928287"/>
                  </a:cubicBezTo>
                  <a:cubicBezTo>
                    <a:pt x="456899" y="908628"/>
                    <a:pt x="456615" y="888627"/>
                    <a:pt x="453986" y="868911"/>
                  </a:cubicBezTo>
                  <a:cubicBezTo>
                    <a:pt x="453136" y="862534"/>
                    <a:pt x="447325" y="830533"/>
                    <a:pt x="442111" y="821409"/>
                  </a:cubicBezTo>
                  <a:cubicBezTo>
                    <a:pt x="417746" y="778771"/>
                    <a:pt x="428955" y="817405"/>
                    <a:pt x="406485" y="767970"/>
                  </a:cubicBezTo>
                  <a:cubicBezTo>
                    <a:pt x="383743" y="717938"/>
                    <a:pt x="407530" y="745263"/>
                    <a:pt x="382734" y="720469"/>
                  </a:cubicBezTo>
                  <a:cubicBezTo>
                    <a:pt x="380755" y="714531"/>
                    <a:pt x="378155" y="708766"/>
                    <a:pt x="376797" y="702656"/>
                  </a:cubicBezTo>
                  <a:cubicBezTo>
                    <a:pt x="374185" y="690904"/>
                    <a:pt x="375490" y="678143"/>
                    <a:pt x="370859" y="667030"/>
                  </a:cubicBezTo>
                  <a:cubicBezTo>
                    <a:pt x="365369" y="653855"/>
                    <a:pt x="347108" y="631404"/>
                    <a:pt x="347108" y="631404"/>
                  </a:cubicBezTo>
                  <a:cubicBezTo>
                    <a:pt x="345129" y="625466"/>
                    <a:pt x="343636" y="619344"/>
                    <a:pt x="341171" y="613591"/>
                  </a:cubicBezTo>
                  <a:cubicBezTo>
                    <a:pt x="337684" y="605455"/>
                    <a:pt x="331150" y="598495"/>
                    <a:pt x="329295" y="589840"/>
                  </a:cubicBezTo>
                  <a:cubicBezTo>
                    <a:pt x="325127" y="570391"/>
                    <a:pt x="326171" y="550155"/>
                    <a:pt x="323358" y="530464"/>
                  </a:cubicBezTo>
                  <a:cubicBezTo>
                    <a:pt x="322204" y="522385"/>
                    <a:pt x="319021" y="514715"/>
                    <a:pt x="317420" y="506713"/>
                  </a:cubicBezTo>
                  <a:cubicBezTo>
                    <a:pt x="315059" y="494908"/>
                    <a:pt x="314005" y="482859"/>
                    <a:pt x="311482" y="471087"/>
                  </a:cubicBezTo>
                  <a:cubicBezTo>
                    <a:pt x="296416" y="400780"/>
                    <a:pt x="307472" y="445895"/>
                    <a:pt x="287732" y="399835"/>
                  </a:cubicBezTo>
                  <a:cubicBezTo>
                    <a:pt x="285267" y="394082"/>
                    <a:pt x="286801" y="385777"/>
                    <a:pt x="281794" y="382022"/>
                  </a:cubicBezTo>
                  <a:cubicBezTo>
                    <a:pt x="269735" y="372978"/>
                    <a:pt x="253712" y="370950"/>
                    <a:pt x="240230" y="364209"/>
                  </a:cubicBezTo>
                  <a:cubicBezTo>
                    <a:pt x="225958" y="357073"/>
                    <a:pt x="211944" y="349310"/>
                    <a:pt x="198667" y="340459"/>
                  </a:cubicBezTo>
                  <a:cubicBezTo>
                    <a:pt x="194009" y="337354"/>
                    <a:pt x="191163" y="332080"/>
                    <a:pt x="186791" y="328583"/>
                  </a:cubicBezTo>
                  <a:cubicBezTo>
                    <a:pt x="181219" y="324125"/>
                    <a:pt x="174916" y="320666"/>
                    <a:pt x="168978" y="316708"/>
                  </a:cubicBezTo>
                  <a:cubicBezTo>
                    <a:pt x="163040" y="308791"/>
                    <a:pt x="158163" y="299955"/>
                    <a:pt x="151165" y="292957"/>
                  </a:cubicBezTo>
                  <a:cubicBezTo>
                    <a:pt x="146119" y="287911"/>
                    <a:pt x="138398" y="286128"/>
                    <a:pt x="133352" y="281082"/>
                  </a:cubicBezTo>
                  <a:cubicBezTo>
                    <a:pt x="128306" y="276036"/>
                    <a:pt x="126045" y="268751"/>
                    <a:pt x="121477" y="263269"/>
                  </a:cubicBezTo>
                  <a:cubicBezTo>
                    <a:pt x="116101" y="256818"/>
                    <a:pt x="109602" y="251394"/>
                    <a:pt x="103664" y="245456"/>
                  </a:cubicBezTo>
                  <a:cubicBezTo>
                    <a:pt x="101685" y="239518"/>
                    <a:pt x="102152" y="232069"/>
                    <a:pt x="97726" y="227643"/>
                  </a:cubicBezTo>
                  <a:cubicBezTo>
                    <a:pt x="93300" y="223217"/>
                    <a:pt x="85511" y="224504"/>
                    <a:pt x="79913" y="221705"/>
                  </a:cubicBezTo>
                  <a:cubicBezTo>
                    <a:pt x="73531" y="218514"/>
                    <a:pt x="68038" y="213788"/>
                    <a:pt x="62101" y="209830"/>
                  </a:cubicBezTo>
                  <a:cubicBezTo>
                    <a:pt x="47176" y="165056"/>
                    <a:pt x="67309" y="220246"/>
                    <a:pt x="44288" y="174204"/>
                  </a:cubicBezTo>
                  <a:cubicBezTo>
                    <a:pt x="41489" y="168606"/>
                    <a:pt x="42776" y="160817"/>
                    <a:pt x="38350" y="156391"/>
                  </a:cubicBezTo>
                  <a:cubicBezTo>
                    <a:pt x="33924" y="151965"/>
                    <a:pt x="26475" y="152432"/>
                    <a:pt x="20537" y="150453"/>
                  </a:cubicBezTo>
                  <a:cubicBezTo>
                    <a:pt x="16579" y="144515"/>
                    <a:pt x="11853" y="139023"/>
                    <a:pt x="8662" y="132640"/>
                  </a:cubicBezTo>
                  <a:cubicBezTo>
                    <a:pt x="-8236" y="98843"/>
                    <a:pt x="3979" y="34959"/>
                    <a:pt x="8662" y="13887"/>
                  </a:cubicBezTo>
                  <a:cubicBezTo>
                    <a:pt x="10020" y="7777"/>
                    <a:pt x="20338" y="9177"/>
                    <a:pt x="26475" y="7950"/>
                  </a:cubicBezTo>
                  <a:cubicBezTo>
                    <a:pt x="40198" y="5205"/>
                    <a:pt x="54184" y="3991"/>
                    <a:pt x="68038" y="2012"/>
                  </a:cubicBezTo>
                  <a:cubicBezTo>
                    <a:pt x="87728" y="-4552"/>
                    <a:pt x="58142" y="6960"/>
                    <a:pt x="56163" y="7950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13" name="12 Forma libre"/>
            <p:cNvSpPr/>
            <p:nvPr/>
          </p:nvSpPr>
          <p:spPr>
            <a:xfrm>
              <a:off x="1660793" y="1518530"/>
              <a:ext cx="1253679" cy="2561005"/>
            </a:xfrm>
            <a:custGeom>
              <a:avLst/>
              <a:gdLst>
                <a:gd name="connsiteX0" fmla="*/ 508919 w 1253679"/>
                <a:gd name="connsiteY0" fmla="*/ 28963 h 2416989"/>
                <a:gd name="connsiteX1" fmla="*/ 508919 w 1253679"/>
                <a:gd name="connsiteY1" fmla="*/ 28963 h 2416989"/>
                <a:gd name="connsiteX2" fmla="*/ 492369 w 1253679"/>
                <a:gd name="connsiteY2" fmla="*/ 62064 h 2416989"/>
                <a:gd name="connsiteX3" fmla="*/ 479956 w 1253679"/>
                <a:gd name="connsiteY3" fmla="*/ 70339 h 2416989"/>
                <a:gd name="connsiteX4" fmla="*/ 475819 w 1253679"/>
                <a:gd name="connsiteY4" fmla="*/ 82751 h 2416989"/>
                <a:gd name="connsiteX5" fmla="*/ 455131 w 1253679"/>
                <a:gd name="connsiteY5" fmla="*/ 95164 h 2416989"/>
                <a:gd name="connsiteX6" fmla="*/ 446856 w 1253679"/>
                <a:gd name="connsiteY6" fmla="*/ 107577 h 2416989"/>
                <a:gd name="connsiteX7" fmla="*/ 426168 w 1253679"/>
                <a:gd name="connsiteY7" fmla="*/ 124127 h 2416989"/>
                <a:gd name="connsiteX8" fmla="*/ 417893 w 1253679"/>
                <a:gd name="connsiteY8" fmla="*/ 136540 h 2416989"/>
                <a:gd name="connsiteX9" fmla="*/ 376517 w 1253679"/>
                <a:gd name="connsiteY9" fmla="*/ 165503 h 2416989"/>
                <a:gd name="connsiteX10" fmla="*/ 364104 w 1253679"/>
                <a:gd name="connsiteY10" fmla="*/ 190328 h 2416989"/>
                <a:gd name="connsiteX11" fmla="*/ 368242 w 1253679"/>
                <a:gd name="connsiteY11" fmla="*/ 227566 h 2416989"/>
                <a:gd name="connsiteX12" fmla="*/ 372380 w 1253679"/>
                <a:gd name="connsiteY12" fmla="*/ 256529 h 2416989"/>
                <a:gd name="connsiteX13" fmla="*/ 364104 w 1253679"/>
                <a:gd name="connsiteY13" fmla="*/ 430306 h 2416989"/>
                <a:gd name="connsiteX14" fmla="*/ 359967 w 1253679"/>
                <a:gd name="connsiteY14" fmla="*/ 442719 h 2416989"/>
                <a:gd name="connsiteX15" fmla="*/ 372380 w 1253679"/>
                <a:gd name="connsiteY15" fmla="*/ 471682 h 2416989"/>
                <a:gd name="connsiteX16" fmla="*/ 384792 w 1253679"/>
                <a:gd name="connsiteY16" fmla="*/ 475819 h 2416989"/>
                <a:gd name="connsiteX17" fmla="*/ 384792 w 1253679"/>
                <a:gd name="connsiteY17" fmla="*/ 558570 h 2416989"/>
                <a:gd name="connsiteX18" fmla="*/ 388930 w 1253679"/>
                <a:gd name="connsiteY18" fmla="*/ 649597 h 2416989"/>
                <a:gd name="connsiteX19" fmla="*/ 405480 w 1253679"/>
                <a:gd name="connsiteY19" fmla="*/ 678560 h 2416989"/>
                <a:gd name="connsiteX20" fmla="*/ 413755 w 1253679"/>
                <a:gd name="connsiteY20" fmla="*/ 715798 h 2416989"/>
                <a:gd name="connsiteX21" fmla="*/ 417893 w 1253679"/>
                <a:gd name="connsiteY21" fmla="*/ 744761 h 2416989"/>
                <a:gd name="connsiteX22" fmla="*/ 442718 w 1253679"/>
                <a:gd name="connsiteY22" fmla="*/ 761311 h 2416989"/>
                <a:gd name="connsiteX23" fmla="*/ 479956 w 1253679"/>
                <a:gd name="connsiteY23" fmla="*/ 806824 h 2416989"/>
                <a:gd name="connsiteX24" fmla="*/ 500644 w 1253679"/>
                <a:gd name="connsiteY24" fmla="*/ 844062 h 2416989"/>
                <a:gd name="connsiteX25" fmla="*/ 508919 w 1253679"/>
                <a:gd name="connsiteY25" fmla="*/ 860612 h 2416989"/>
                <a:gd name="connsiteX26" fmla="*/ 533744 w 1253679"/>
                <a:gd name="connsiteY26" fmla="*/ 889575 h 2416989"/>
                <a:gd name="connsiteX27" fmla="*/ 550295 w 1253679"/>
                <a:gd name="connsiteY27" fmla="*/ 910263 h 2416989"/>
                <a:gd name="connsiteX28" fmla="*/ 554432 w 1253679"/>
                <a:gd name="connsiteY28" fmla="*/ 922675 h 2416989"/>
                <a:gd name="connsiteX29" fmla="*/ 562707 w 1253679"/>
                <a:gd name="connsiteY29" fmla="*/ 930951 h 2416989"/>
                <a:gd name="connsiteX30" fmla="*/ 570982 w 1253679"/>
                <a:gd name="connsiteY30" fmla="*/ 959913 h 2416989"/>
                <a:gd name="connsiteX31" fmla="*/ 579257 w 1253679"/>
                <a:gd name="connsiteY31" fmla="*/ 988876 h 2416989"/>
                <a:gd name="connsiteX32" fmla="*/ 595808 w 1253679"/>
                <a:gd name="connsiteY32" fmla="*/ 997151 h 2416989"/>
                <a:gd name="connsiteX33" fmla="*/ 608220 w 1253679"/>
                <a:gd name="connsiteY33" fmla="*/ 1005427 h 2416989"/>
                <a:gd name="connsiteX34" fmla="*/ 637183 w 1253679"/>
                <a:gd name="connsiteY34" fmla="*/ 1042665 h 2416989"/>
                <a:gd name="connsiteX35" fmla="*/ 649596 w 1253679"/>
                <a:gd name="connsiteY35" fmla="*/ 1055077 h 2416989"/>
                <a:gd name="connsiteX36" fmla="*/ 653733 w 1253679"/>
                <a:gd name="connsiteY36" fmla="*/ 1071627 h 2416989"/>
                <a:gd name="connsiteX37" fmla="*/ 662009 w 1253679"/>
                <a:gd name="connsiteY37" fmla="*/ 1113003 h 2416989"/>
                <a:gd name="connsiteX38" fmla="*/ 674421 w 1253679"/>
                <a:gd name="connsiteY38" fmla="*/ 1137828 h 2416989"/>
                <a:gd name="connsiteX39" fmla="*/ 678559 w 1253679"/>
                <a:gd name="connsiteY39" fmla="*/ 1150241 h 2416989"/>
                <a:gd name="connsiteX40" fmla="*/ 682696 w 1253679"/>
                <a:gd name="connsiteY40" fmla="*/ 1224717 h 2416989"/>
                <a:gd name="connsiteX41" fmla="*/ 686834 w 1253679"/>
                <a:gd name="connsiteY41" fmla="*/ 1237130 h 2416989"/>
                <a:gd name="connsiteX42" fmla="*/ 699247 w 1253679"/>
                <a:gd name="connsiteY42" fmla="*/ 1241267 h 2416989"/>
                <a:gd name="connsiteX43" fmla="*/ 707522 w 1253679"/>
                <a:gd name="connsiteY43" fmla="*/ 1270230 h 2416989"/>
                <a:gd name="connsiteX44" fmla="*/ 724072 w 1253679"/>
                <a:gd name="connsiteY44" fmla="*/ 1307468 h 2416989"/>
                <a:gd name="connsiteX45" fmla="*/ 736485 w 1253679"/>
                <a:gd name="connsiteY45" fmla="*/ 1315743 h 2416989"/>
                <a:gd name="connsiteX46" fmla="*/ 740622 w 1253679"/>
                <a:gd name="connsiteY46" fmla="*/ 1328156 h 2416989"/>
                <a:gd name="connsiteX47" fmla="*/ 748897 w 1253679"/>
                <a:gd name="connsiteY47" fmla="*/ 1340569 h 2416989"/>
                <a:gd name="connsiteX48" fmla="*/ 765447 w 1253679"/>
                <a:gd name="connsiteY48" fmla="*/ 1377807 h 2416989"/>
                <a:gd name="connsiteX49" fmla="*/ 773723 w 1253679"/>
                <a:gd name="connsiteY49" fmla="*/ 1386082 h 2416989"/>
                <a:gd name="connsiteX50" fmla="*/ 781998 w 1253679"/>
                <a:gd name="connsiteY50" fmla="*/ 1410907 h 2416989"/>
                <a:gd name="connsiteX51" fmla="*/ 794410 w 1253679"/>
                <a:gd name="connsiteY51" fmla="*/ 1435732 h 2416989"/>
                <a:gd name="connsiteX52" fmla="*/ 802685 w 1253679"/>
                <a:gd name="connsiteY52" fmla="*/ 1444008 h 2416989"/>
                <a:gd name="connsiteX53" fmla="*/ 815098 w 1253679"/>
                <a:gd name="connsiteY53" fmla="*/ 1481246 h 2416989"/>
                <a:gd name="connsiteX54" fmla="*/ 819236 w 1253679"/>
                <a:gd name="connsiteY54" fmla="*/ 1493658 h 2416989"/>
                <a:gd name="connsiteX55" fmla="*/ 835786 w 1253679"/>
                <a:gd name="connsiteY55" fmla="*/ 1530896 h 2416989"/>
                <a:gd name="connsiteX56" fmla="*/ 852336 w 1253679"/>
                <a:gd name="connsiteY56" fmla="*/ 1526759 h 2416989"/>
                <a:gd name="connsiteX57" fmla="*/ 848199 w 1253679"/>
                <a:gd name="connsiteY57" fmla="*/ 1506071 h 2416989"/>
                <a:gd name="connsiteX58" fmla="*/ 856474 w 1253679"/>
                <a:gd name="connsiteY58" fmla="*/ 1518484 h 2416989"/>
                <a:gd name="connsiteX59" fmla="*/ 860611 w 1253679"/>
                <a:gd name="connsiteY59" fmla="*/ 1530896 h 2416989"/>
                <a:gd name="connsiteX60" fmla="*/ 885437 w 1253679"/>
                <a:gd name="connsiteY60" fmla="*/ 1563997 h 2416989"/>
                <a:gd name="connsiteX61" fmla="*/ 889574 w 1253679"/>
                <a:gd name="connsiteY61" fmla="*/ 1576409 h 2416989"/>
                <a:gd name="connsiteX62" fmla="*/ 897849 w 1253679"/>
                <a:gd name="connsiteY62" fmla="*/ 1609510 h 2416989"/>
                <a:gd name="connsiteX63" fmla="*/ 906124 w 1253679"/>
                <a:gd name="connsiteY63" fmla="*/ 1708811 h 2416989"/>
                <a:gd name="connsiteX64" fmla="*/ 910262 w 1253679"/>
                <a:gd name="connsiteY64" fmla="*/ 1721224 h 2416989"/>
                <a:gd name="connsiteX65" fmla="*/ 926812 w 1253679"/>
                <a:gd name="connsiteY65" fmla="*/ 1746049 h 2416989"/>
                <a:gd name="connsiteX66" fmla="*/ 935087 w 1253679"/>
                <a:gd name="connsiteY66" fmla="*/ 1758462 h 2416989"/>
                <a:gd name="connsiteX67" fmla="*/ 943362 w 1253679"/>
                <a:gd name="connsiteY67" fmla="*/ 1770875 h 2416989"/>
                <a:gd name="connsiteX68" fmla="*/ 951638 w 1253679"/>
                <a:gd name="connsiteY68" fmla="*/ 1783287 h 2416989"/>
                <a:gd name="connsiteX69" fmla="*/ 959913 w 1253679"/>
                <a:gd name="connsiteY69" fmla="*/ 1820525 h 2416989"/>
                <a:gd name="connsiteX70" fmla="*/ 980600 w 1253679"/>
                <a:gd name="connsiteY70" fmla="*/ 1845351 h 2416989"/>
                <a:gd name="connsiteX71" fmla="*/ 984738 w 1253679"/>
                <a:gd name="connsiteY71" fmla="*/ 1882589 h 2416989"/>
                <a:gd name="connsiteX72" fmla="*/ 993013 w 1253679"/>
                <a:gd name="connsiteY72" fmla="*/ 1895001 h 2416989"/>
                <a:gd name="connsiteX73" fmla="*/ 997151 w 1253679"/>
                <a:gd name="connsiteY73" fmla="*/ 1919827 h 2416989"/>
                <a:gd name="connsiteX74" fmla="*/ 1001288 w 1253679"/>
                <a:gd name="connsiteY74" fmla="*/ 1940514 h 2416989"/>
                <a:gd name="connsiteX75" fmla="*/ 1005426 w 1253679"/>
                <a:gd name="connsiteY75" fmla="*/ 2035678 h 2416989"/>
                <a:gd name="connsiteX76" fmla="*/ 1013701 w 1253679"/>
                <a:gd name="connsiteY76" fmla="*/ 2048091 h 2416989"/>
                <a:gd name="connsiteX77" fmla="*/ 1026114 w 1253679"/>
                <a:gd name="connsiteY77" fmla="*/ 2052228 h 2416989"/>
                <a:gd name="connsiteX78" fmla="*/ 1034389 w 1253679"/>
                <a:gd name="connsiteY78" fmla="*/ 2068779 h 2416989"/>
                <a:gd name="connsiteX79" fmla="*/ 1042664 w 1253679"/>
                <a:gd name="connsiteY79" fmla="*/ 2097742 h 2416989"/>
                <a:gd name="connsiteX80" fmla="*/ 1055076 w 1253679"/>
                <a:gd name="connsiteY80" fmla="*/ 2114292 h 2416989"/>
                <a:gd name="connsiteX81" fmla="*/ 1063352 w 1253679"/>
                <a:gd name="connsiteY81" fmla="*/ 2122567 h 2416989"/>
                <a:gd name="connsiteX82" fmla="*/ 1075764 w 1253679"/>
                <a:gd name="connsiteY82" fmla="*/ 2126704 h 2416989"/>
                <a:gd name="connsiteX83" fmla="*/ 1100590 w 1253679"/>
                <a:gd name="connsiteY83" fmla="*/ 2122567 h 2416989"/>
                <a:gd name="connsiteX84" fmla="*/ 1104727 w 1253679"/>
                <a:gd name="connsiteY84" fmla="*/ 2106017 h 2416989"/>
                <a:gd name="connsiteX85" fmla="*/ 1117140 w 1253679"/>
                <a:gd name="connsiteY85" fmla="*/ 2097742 h 2416989"/>
                <a:gd name="connsiteX86" fmla="*/ 1125415 w 1253679"/>
                <a:gd name="connsiteY86" fmla="*/ 2110154 h 2416989"/>
                <a:gd name="connsiteX87" fmla="*/ 1137828 w 1253679"/>
                <a:gd name="connsiteY87" fmla="*/ 2118429 h 2416989"/>
                <a:gd name="connsiteX88" fmla="*/ 1141965 w 1253679"/>
                <a:gd name="connsiteY88" fmla="*/ 2130842 h 2416989"/>
                <a:gd name="connsiteX89" fmla="*/ 1154378 w 1253679"/>
                <a:gd name="connsiteY89" fmla="*/ 2134980 h 2416989"/>
                <a:gd name="connsiteX90" fmla="*/ 1179203 w 1253679"/>
                <a:gd name="connsiteY90" fmla="*/ 2147392 h 2416989"/>
                <a:gd name="connsiteX91" fmla="*/ 1195753 w 1253679"/>
                <a:gd name="connsiteY91" fmla="*/ 2168080 h 2416989"/>
                <a:gd name="connsiteX92" fmla="*/ 1199891 w 1253679"/>
                <a:gd name="connsiteY92" fmla="*/ 2180493 h 2416989"/>
                <a:gd name="connsiteX93" fmla="*/ 1208166 w 1253679"/>
                <a:gd name="connsiteY93" fmla="*/ 2192905 h 2416989"/>
                <a:gd name="connsiteX94" fmla="*/ 1212304 w 1253679"/>
                <a:gd name="connsiteY94" fmla="*/ 2246694 h 2416989"/>
                <a:gd name="connsiteX95" fmla="*/ 1216441 w 1253679"/>
                <a:gd name="connsiteY95" fmla="*/ 2259106 h 2416989"/>
                <a:gd name="connsiteX96" fmla="*/ 1228854 w 1253679"/>
                <a:gd name="connsiteY96" fmla="*/ 2267381 h 2416989"/>
                <a:gd name="connsiteX97" fmla="*/ 1245404 w 1253679"/>
                <a:gd name="connsiteY97" fmla="*/ 2292207 h 2416989"/>
                <a:gd name="connsiteX98" fmla="*/ 1253679 w 1253679"/>
                <a:gd name="connsiteY98" fmla="*/ 2304619 h 2416989"/>
                <a:gd name="connsiteX99" fmla="*/ 1245404 w 1253679"/>
                <a:gd name="connsiteY99" fmla="*/ 2362545 h 2416989"/>
                <a:gd name="connsiteX100" fmla="*/ 1241266 w 1253679"/>
                <a:gd name="connsiteY100" fmla="*/ 2383233 h 2416989"/>
                <a:gd name="connsiteX101" fmla="*/ 1232991 w 1253679"/>
                <a:gd name="connsiteY101" fmla="*/ 2395646 h 2416989"/>
                <a:gd name="connsiteX102" fmla="*/ 1195753 w 1253679"/>
                <a:gd name="connsiteY102" fmla="*/ 2399783 h 2416989"/>
                <a:gd name="connsiteX103" fmla="*/ 1179203 w 1253679"/>
                <a:gd name="connsiteY103" fmla="*/ 2403921 h 2416989"/>
                <a:gd name="connsiteX104" fmla="*/ 1175066 w 1253679"/>
                <a:gd name="connsiteY104" fmla="*/ 2416333 h 2416989"/>
                <a:gd name="connsiteX105" fmla="*/ 1133690 w 1253679"/>
                <a:gd name="connsiteY105" fmla="*/ 2412196 h 2416989"/>
                <a:gd name="connsiteX106" fmla="*/ 1117140 w 1253679"/>
                <a:gd name="connsiteY106" fmla="*/ 2362545 h 2416989"/>
                <a:gd name="connsiteX107" fmla="*/ 1113002 w 1253679"/>
                <a:gd name="connsiteY107" fmla="*/ 2350132 h 2416989"/>
                <a:gd name="connsiteX108" fmla="*/ 1104727 w 1253679"/>
                <a:gd name="connsiteY108" fmla="*/ 2337720 h 2416989"/>
                <a:gd name="connsiteX109" fmla="*/ 1096452 w 1253679"/>
                <a:gd name="connsiteY109" fmla="*/ 2312894 h 2416989"/>
                <a:gd name="connsiteX110" fmla="*/ 1088177 w 1253679"/>
                <a:gd name="connsiteY110" fmla="*/ 2300482 h 2416989"/>
                <a:gd name="connsiteX111" fmla="*/ 1050939 w 1253679"/>
                <a:gd name="connsiteY111" fmla="*/ 2296344 h 2416989"/>
                <a:gd name="connsiteX112" fmla="*/ 1046801 w 1253679"/>
                <a:gd name="connsiteY112" fmla="*/ 2242556 h 2416989"/>
                <a:gd name="connsiteX113" fmla="*/ 1017838 w 1253679"/>
                <a:gd name="connsiteY113" fmla="*/ 2230143 h 2416989"/>
                <a:gd name="connsiteX114" fmla="*/ 980600 w 1253679"/>
                <a:gd name="connsiteY114" fmla="*/ 2213593 h 2416989"/>
                <a:gd name="connsiteX115" fmla="*/ 972325 w 1253679"/>
                <a:gd name="connsiteY115" fmla="*/ 2201180 h 2416989"/>
                <a:gd name="connsiteX116" fmla="*/ 959913 w 1253679"/>
                <a:gd name="connsiteY116" fmla="*/ 2188768 h 2416989"/>
                <a:gd name="connsiteX117" fmla="*/ 955775 w 1253679"/>
                <a:gd name="connsiteY117" fmla="*/ 2176355 h 2416989"/>
                <a:gd name="connsiteX118" fmla="*/ 926812 w 1253679"/>
                <a:gd name="connsiteY118" fmla="*/ 2143255 h 2416989"/>
                <a:gd name="connsiteX119" fmla="*/ 918537 w 1253679"/>
                <a:gd name="connsiteY119" fmla="*/ 2118429 h 2416989"/>
                <a:gd name="connsiteX120" fmla="*/ 914400 w 1253679"/>
                <a:gd name="connsiteY120" fmla="*/ 2089466 h 2416989"/>
                <a:gd name="connsiteX121" fmla="*/ 897849 w 1253679"/>
                <a:gd name="connsiteY121" fmla="*/ 2085329 h 2416989"/>
                <a:gd name="connsiteX122" fmla="*/ 868886 w 1253679"/>
                <a:gd name="connsiteY122" fmla="*/ 2060503 h 2416989"/>
                <a:gd name="connsiteX123" fmla="*/ 856474 w 1253679"/>
                <a:gd name="connsiteY123" fmla="*/ 2043953 h 2416989"/>
                <a:gd name="connsiteX124" fmla="*/ 835786 w 1253679"/>
                <a:gd name="connsiteY124" fmla="*/ 2023265 h 2416989"/>
                <a:gd name="connsiteX125" fmla="*/ 823373 w 1253679"/>
                <a:gd name="connsiteY125" fmla="*/ 2010853 h 2416989"/>
                <a:gd name="connsiteX126" fmla="*/ 810961 w 1253679"/>
                <a:gd name="connsiteY126" fmla="*/ 2002578 h 2416989"/>
                <a:gd name="connsiteX127" fmla="*/ 786135 w 1253679"/>
                <a:gd name="connsiteY127" fmla="*/ 1994303 h 2416989"/>
                <a:gd name="connsiteX128" fmla="*/ 765447 w 1253679"/>
                <a:gd name="connsiteY128" fmla="*/ 1973615 h 2416989"/>
                <a:gd name="connsiteX129" fmla="*/ 753035 w 1253679"/>
                <a:gd name="connsiteY129" fmla="*/ 1957065 h 2416989"/>
                <a:gd name="connsiteX130" fmla="*/ 748897 w 1253679"/>
                <a:gd name="connsiteY130" fmla="*/ 1944652 h 2416989"/>
                <a:gd name="connsiteX131" fmla="*/ 744760 w 1253679"/>
                <a:gd name="connsiteY131" fmla="*/ 1928102 h 2416989"/>
                <a:gd name="connsiteX132" fmla="*/ 728209 w 1253679"/>
                <a:gd name="connsiteY132" fmla="*/ 1899139 h 2416989"/>
                <a:gd name="connsiteX133" fmla="*/ 724072 w 1253679"/>
                <a:gd name="connsiteY133" fmla="*/ 1837075 h 2416989"/>
                <a:gd name="connsiteX134" fmla="*/ 732347 w 1253679"/>
                <a:gd name="connsiteY134" fmla="*/ 1775012 h 2416989"/>
                <a:gd name="connsiteX135" fmla="*/ 736485 w 1253679"/>
                <a:gd name="connsiteY135" fmla="*/ 1762599 h 2416989"/>
                <a:gd name="connsiteX136" fmla="*/ 732347 w 1253679"/>
                <a:gd name="connsiteY136" fmla="*/ 1626060 h 2416989"/>
                <a:gd name="connsiteX137" fmla="*/ 728209 w 1253679"/>
                <a:gd name="connsiteY137" fmla="*/ 1605372 h 2416989"/>
                <a:gd name="connsiteX138" fmla="*/ 724072 w 1253679"/>
                <a:gd name="connsiteY138" fmla="*/ 1626060 h 2416989"/>
                <a:gd name="connsiteX139" fmla="*/ 711659 w 1253679"/>
                <a:gd name="connsiteY139" fmla="*/ 1634335 h 2416989"/>
                <a:gd name="connsiteX140" fmla="*/ 695109 w 1253679"/>
                <a:gd name="connsiteY140" fmla="*/ 1630198 h 2416989"/>
                <a:gd name="connsiteX141" fmla="*/ 690971 w 1253679"/>
                <a:gd name="connsiteY141" fmla="*/ 1613647 h 2416989"/>
                <a:gd name="connsiteX142" fmla="*/ 674421 w 1253679"/>
                <a:gd name="connsiteY142" fmla="*/ 1584684 h 2416989"/>
                <a:gd name="connsiteX143" fmla="*/ 670284 w 1253679"/>
                <a:gd name="connsiteY143" fmla="*/ 1572272 h 2416989"/>
                <a:gd name="connsiteX144" fmla="*/ 608220 w 1253679"/>
                <a:gd name="connsiteY144" fmla="*/ 1555722 h 2416989"/>
                <a:gd name="connsiteX145" fmla="*/ 599945 w 1253679"/>
                <a:gd name="connsiteY145" fmla="*/ 1530896 h 2416989"/>
                <a:gd name="connsiteX146" fmla="*/ 587533 w 1253679"/>
                <a:gd name="connsiteY146" fmla="*/ 1522621 h 2416989"/>
                <a:gd name="connsiteX147" fmla="*/ 566845 w 1253679"/>
                <a:gd name="connsiteY147" fmla="*/ 1506071 h 2416989"/>
                <a:gd name="connsiteX148" fmla="*/ 546157 w 1253679"/>
                <a:gd name="connsiteY148" fmla="*/ 1477108 h 2416989"/>
                <a:gd name="connsiteX149" fmla="*/ 504781 w 1253679"/>
                <a:gd name="connsiteY149" fmla="*/ 1472970 h 2416989"/>
                <a:gd name="connsiteX150" fmla="*/ 492369 w 1253679"/>
                <a:gd name="connsiteY150" fmla="*/ 1468833 h 2416989"/>
                <a:gd name="connsiteX151" fmla="*/ 463406 w 1253679"/>
                <a:gd name="connsiteY151" fmla="*/ 1464695 h 2416989"/>
                <a:gd name="connsiteX152" fmla="*/ 438580 w 1253679"/>
                <a:gd name="connsiteY152" fmla="*/ 1439870 h 2416989"/>
                <a:gd name="connsiteX153" fmla="*/ 426168 w 1253679"/>
                <a:gd name="connsiteY153" fmla="*/ 1435732 h 2416989"/>
                <a:gd name="connsiteX154" fmla="*/ 388930 w 1253679"/>
                <a:gd name="connsiteY154" fmla="*/ 1398494 h 2416989"/>
                <a:gd name="connsiteX155" fmla="*/ 376517 w 1253679"/>
                <a:gd name="connsiteY155" fmla="*/ 1386082 h 2416989"/>
                <a:gd name="connsiteX156" fmla="*/ 343417 w 1253679"/>
                <a:gd name="connsiteY156" fmla="*/ 1361256 h 2416989"/>
                <a:gd name="connsiteX157" fmla="*/ 331004 w 1253679"/>
                <a:gd name="connsiteY157" fmla="*/ 1319881 h 2416989"/>
                <a:gd name="connsiteX158" fmla="*/ 318591 w 1253679"/>
                <a:gd name="connsiteY158" fmla="*/ 1303331 h 2416989"/>
                <a:gd name="connsiteX159" fmla="*/ 306179 w 1253679"/>
                <a:gd name="connsiteY159" fmla="*/ 1278505 h 2416989"/>
                <a:gd name="connsiteX160" fmla="*/ 293766 w 1253679"/>
                <a:gd name="connsiteY160" fmla="*/ 1270230 h 2416989"/>
                <a:gd name="connsiteX161" fmla="*/ 281353 w 1253679"/>
                <a:gd name="connsiteY161" fmla="*/ 1249542 h 2416989"/>
                <a:gd name="connsiteX162" fmla="*/ 268941 w 1253679"/>
                <a:gd name="connsiteY162" fmla="*/ 1245405 h 2416989"/>
                <a:gd name="connsiteX163" fmla="*/ 260666 w 1253679"/>
                <a:gd name="connsiteY163" fmla="*/ 1228855 h 2416989"/>
                <a:gd name="connsiteX164" fmla="*/ 248253 w 1253679"/>
                <a:gd name="connsiteY164" fmla="*/ 1220580 h 2416989"/>
                <a:gd name="connsiteX165" fmla="*/ 231703 w 1253679"/>
                <a:gd name="connsiteY165" fmla="*/ 1199892 h 2416989"/>
                <a:gd name="connsiteX166" fmla="*/ 223428 w 1253679"/>
                <a:gd name="connsiteY166" fmla="*/ 1187479 h 2416989"/>
                <a:gd name="connsiteX167" fmla="*/ 215152 w 1253679"/>
                <a:gd name="connsiteY167" fmla="*/ 1179204 h 2416989"/>
                <a:gd name="connsiteX168" fmla="*/ 219290 w 1253679"/>
                <a:gd name="connsiteY168" fmla="*/ 1166791 h 2416989"/>
                <a:gd name="connsiteX169" fmla="*/ 235840 w 1253679"/>
                <a:gd name="connsiteY169" fmla="*/ 1146103 h 2416989"/>
                <a:gd name="connsiteX170" fmla="*/ 273078 w 1253679"/>
                <a:gd name="connsiteY170" fmla="*/ 1154379 h 2416989"/>
                <a:gd name="connsiteX171" fmla="*/ 285491 w 1253679"/>
                <a:gd name="connsiteY171" fmla="*/ 1162654 h 2416989"/>
                <a:gd name="connsiteX172" fmla="*/ 306179 w 1253679"/>
                <a:gd name="connsiteY172" fmla="*/ 1166791 h 2416989"/>
                <a:gd name="connsiteX173" fmla="*/ 380655 w 1253679"/>
                <a:gd name="connsiteY173" fmla="*/ 1175066 h 2416989"/>
                <a:gd name="connsiteX174" fmla="*/ 401342 w 1253679"/>
                <a:gd name="connsiteY174" fmla="*/ 1191617 h 2416989"/>
                <a:gd name="connsiteX175" fmla="*/ 417893 w 1253679"/>
                <a:gd name="connsiteY175" fmla="*/ 1187479 h 2416989"/>
                <a:gd name="connsiteX176" fmla="*/ 405480 w 1253679"/>
                <a:gd name="connsiteY176" fmla="*/ 1179204 h 2416989"/>
                <a:gd name="connsiteX177" fmla="*/ 393067 w 1253679"/>
                <a:gd name="connsiteY177" fmla="*/ 1175066 h 2416989"/>
                <a:gd name="connsiteX178" fmla="*/ 384792 w 1253679"/>
                <a:gd name="connsiteY178" fmla="*/ 1162654 h 2416989"/>
                <a:gd name="connsiteX179" fmla="*/ 417893 w 1253679"/>
                <a:gd name="connsiteY179" fmla="*/ 1146103 h 2416989"/>
                <a:gd name="connsiteX180" fmla="*/ 422030 w 1253679"/>
                <a:gd name="connsiteY180" fmla="*/ 1133691 h 2416989"/>
                <a:gd name="connsiteX181" fmla="*/ 413755 w 1253679"/>
                <a:gd name="connsiteY181" fmla="*/ 1050940 h 2416989"/>
                <a:gd name="connsiteX182" fmla="*/ 405480 w 1253679"/>
                <a:gd name="connsiteY182" fmla="*/ 1026114 h 2416989"/>
                <a:gd name="connsiteX183" fmla="*/ 393067 w 1253679"/>
                <a:gd name="connsiteY183" fmla="*/ 1013702 h 2416989"/>
                <a:gd name="connsiteX184" fmla="*/ 388930 w 1253679"/>
                <a:gd name="connsiteY184" fmla="*/ 1001289 h 2416989"/>
                <a:gd name="connsiteX185" fmla="*/ 355829 w 1253679"/>
                <a:gd name="connsiteY185" fmla="*/ 976464 h 2416989"/>
                <a:gd name="connsiteX186" fmla="*/ 351692 w 1253679"/>
                <a:gd name="connsiteY186" fmla="*/ 939226 h 2416989"/>
                <a:gd name="connsiteX187" fmla="*/ 347554 w 1253679"/>
                <a:gd name="connsiteY187" fmla="*/ 926813 h 2416989"/>
                <a:gd name="connsiteX188" fmla="*/ 335142 w 1253679"/>
                <a:gd name="connsiteY188" fmla="*/ 914400 h 2416989"/>
                <a:gd name="connsiteX189" fmla="*/ 322729 w 1253679"/>
                <a:gd name="connsiteY189" fmla="*/ 910263 h 2416989"/>
                <a:gd name="connsiteX190" fmla="*/ 310316 w 1253679"/>
                <a:gd name="connsiteY190" fmla="*/ 897850 h 2416989"/>
                <a:gd name="connsiteX191" fmla="*/ 293766 w 1253679"/>
                <a:gd name="connsiteY191" fmla="*/ 873025 h 2416989"/>
                <a:gd name="connsiteX192" fmla="*/ 281353 w 1253679"/>
                <a:gd name="connsiteY192" fmla="*/ 864750 h 2416989"/>
                <a:gd name="connsiteX193" fmla="*/ 264803 w 1253679"/>
                <a:gd name="connsiteY193" fmla="*/ 839924 h 2416989"/>
                <a:gd name="connsiteX194" fmla="*/ 248253 w 1253679"/>
                <a:gd name="connsiteY194" fmla="*/ 823374 h 2416989"/>
                <a:gd name="connsiteX195" fmla="*/ 239978 w 1253679"/>
                <a:gd name="connsiteY195" fmla="*/ 810961 h 2416989"/>
                <a:gd name="connsiteX196" fmla="*/ 227565 w 1253679"/>
                <a:gd name="connsiteY196" fmla="*/ 806824 h 2416989"/>
                <a:gd name="connsiteX197" fmla="*/ 198602 w 1253679"/>
                <a:gd name="connsiteY197" fmla="*/ 786136 h 2416989"/>
                <a:gd name="connsiteX198" fmla="*/ 190327 w 1253679"/>
                <a:gd name="connsiteY198" fmla="*/ 757173 h 2416989"/>
                <a:gd name="connsiteX199" fmla="*/ 182052 w 1253679"/>
                <a:gd name="connsiteY199" fmla="*/ 744761 h 2416989"/>
                <a:gd name="connsiteX200" fmla="*/ 177914 w 1253679"/>
                <a:gd name="connsiteY200" fmla="*/ 732348 h 2416989"/>
                <a:gd name="connsiteX201" fmla="*/ 161364 w 1253679"/>
                <a:gd name="connsiteY201" fmla="*/ 707523 h 2416989"/>
                <a:gd name="connsiteX202" fmla="*/ 153089 w 1253679"/>
                <a:gd name="connsiteY202" fmla="*/ 678560 h 2416989"/>
                <a:gd name="connsiteX203" fmla="*/ 148952 w 1253679"/>
                <a:gd name="connsiteY203" fmla="*/ 608221 h 2416989"/>
                <a:gd name="connsiteX204" fmla="*/ 140676 w 1253679"/>
                <a:gd name="connsiteY204" fmla="*/ 583396 h 2416989"/>
                <a:gd name="connsiteX205" fmla="*/ 132401 w 1253679"/>
                <a:gd name="connsiteY205" fmla="*/ 529608 h 2416989"/>
                <a:gd name="connsiteX206" fmla="*/ 115851 w 1253679"/>
                <a:gd name="connsiteY206" fmla="*/ 500645 h 2416989"/>
                <a:gd name="connsiteX207" fmla="*/ 99301 w 1253679"/>
                <a:gd name="connsiteY207" fmla="*/ 492370 h 2416989"/>
                <a:gd name="connsiteX208" fmla="*/ 91026 w 1253679"/>
                <a:gd name="connsiteY208" fmla="*/ 484094 h 2416989"/>
                <a:gd name="connsiteX209" fmla="*/ 78613 w 1253679"/>
                <a:gd name="connsiteY209" fmla="*/ 397206 h 2416989"/>
                <a:gd name="connsiteX210" fmla="*/ 70338 w 1253679"/>
                <a:gd name="connsiteY210" fmla="*/ 351693 h 2416989"/>
                <a:gd name="connsiteX211" fmla="*/ 53788 w 1253679"/>
                <a:gd name="connsiteY211" fmla="*/ 318592 h 2416989"/>
                <a:gd name="connsiteX212" fmla="*/ 33100 w 1253679"/>
                <a:gd name="connsiteY212" fmla="*/ 293767 h 2416989"/>
                <a:gd name="connsiteX213" fmla="*/ 28962 w 1253679"/>
                <a:gd name="connsiteY213" fmla="*/ 165503 h 2416989"/>
                <a:gd name="connsiteX214" fmla="*/ 20687 w 1253679"/>
                <a:gd name="connsiteY214" fmla="*/ 140677 h 2416989"/>
                <a:gd name="connsiteX215" fmla="*/ 12412 w 1253679"/>
                <a:gd name="connsiteY215" fmla="*/ 128265 h 2416989"/>
                <a:gd name="connsiteX216" fmla="*/ 0 w 1253679"/>
                <a:gd name="connsiteY216" fmla="*/ 74476 h 2416989"/>
                <a:gd name="connsiteX217" fmla="*/ 4137 w 1253679"/>
                <a:gd name="connsiteY217" fmla="*/ 4138 h 2416989"/>
                <a:gd name="connsiteX218" fmla="*/ 16550 w 1253679"/>
                <a:gd name="connsiteY218" fmla="*/ 0 h 2416989"/>
                <a:gd name="connsiteX219" fmla="*/ 57925 w 1253679"/>
                <a:gd name="connsiteY219" fmla="*/ 12413 h 2416989"/>
                <a:gd name="connsiteX220" fmla="*/ 99301 w 1253679"/>
                <a:gd name="connsiteY220" fmla="*/ 16551 h 2416989"/>
                <a:gd name="connsiteX221" fmla="*/ 508919 w 1253679"/>
                <a:gd name="connsiteY221" fmla="*/ 28963 h 2416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1253679" h="2416989">
                  <a:moveTo>
                    <a:pt x="508919" y="28963"/>
                  </a:moveTo>
                  <a:lnTo>
                    <a:pt x="508919" y="28963"/>
                  </a:lnTo>
                  <a:cubicBezTo>
                    <a:pt x="503402" y="39997"/>
                    <a:pt x="499443" y="51958"/>
                    <a:pt x="492369" y="62064"/>
                  </a:cubicBezTo>
                  <a:cubicBezTo>
                    <a:pt x="489517" y="66138"/>
                    <a:pt x="483063" y="66456"/>
                    <a:pt x="479956" y="70339"/>
                  </a:cubicBezTo>
                  <a:cubicBezTo>
                    <a:pt x="477232" y="73744"/>
                    <a:pt x="478063" y="79011"/>
                    <a:pt x="475819" y="82751"/>
                  </a:cubicBezTo>
                  <a:cubicBezTo>
                    <a:pt x="470139" y="92218"/>
                    <a:pt x="464895" y="91910"/>
                    <a:pt x="455131" y="95164"/>
                  </a:cubicBezTo>
                  <a:cubicBezTo>
                    <a:pt x="452373" y="99302"/>
                    <a:pt x="449963" y="103694"/>
                    <a:pt x="446856" y="107577"/>
                  </a:cubicBezTo>
                  <a:cubicBezTo>
                    <a:pt x="440120" y="115997"/>
                    <a:pt x="435381" y="117985"/>
                    <a:pt x="426168" y="124127"/>
                  </a:cubicBezTo>
                  <a:cubicBezTo>
                    <a:pt x="423410" y="128265"/>
                    <a:pt x="421635" y="133265"/>
                    <a:pt x="417893" y="136540"/>
                  </a:cubicBezTo>
                  <a:cubicBezTo>
                    <a:pt x="407063" y="146016"/>
                    <a:pt x="387340" y="154680"/>
                    <a:pt x="376517" y="165503"/>
                  </a:cubicBezTo>
                  <a:cubicBezTo>
                    <a:pt x="368496" y="173524"/>
                    <a:pt x="367469" y="180232"/>
                    <a:pt x="364104" y="190328"/>
                  </a:cubicBezTo>
                  <a:cubicBezTo>
                    <a:pt x="365483" y="202741"/>
                    <a:pt x="366693" y="215173"/>
                    <a:pt x="368242" y="227566"/>
                  </a:cubicBezTo>
                  <a:cubicBezTo>
                    <a:pt x="369452" y="237243"/>
                    <a:pt x="372380" y="246777"/>
                    <a:pt x="372380" y="256529"/>
                  </a:cubicBezTo>
                  <a:cubicBezTo>
                    <a:pt x="372380" y="326820"/>
                    <a:pt x="380494" y="372941"/>
                    <a:pt x="364104" y="430306"/>
                  </a:cubicBezTo>
                  <a:cubicBezTo>
                    <a:pt x="362906" y="434500"/>
                    <a:pt x="361346" y="438581"/>
                    <a:pt x="359967" y="442719"/>
                  </a:cubicBezTo>
                  <a:cubicBezTo>
                    <a:pt x="362699" y="456379"/>
                    <a:pt x="360335" y="464455"/>
                    <a:pt x="372380" y="471682"/>
                  </a:cubicBezTo>
                  <a:cubicBezTo>
                    <a:pt x="376120" y="473926"/>
                    <a:pt x="380655" y="474440"/>
                    <a:pt x="384792" y="475819"/>
                  </a:cubicBezTo>
                  <a:cubicBezTo>
                    <a:pt x="397174" y="512961"/>
                    <a:pt x="384792" y="470697"/>
                    <a:pt x="384792" y="558570"/>
                  </a:cubicBezTo>
                  <a:cubicBezTo>
                    <a:pt x="384792" y="588944"/>
                    <a:pt x="386766" y="619301"/>
                    <a:pt x="388930" y="649597"/>
                  </a:cubicBezTo>
                  <a:cubicBezTo>
                    <a:pt x="390943" y="677777"/>
                    <a:pt x="386586" y="672261"/>
                    <a:pt x="405480" y="678560"/>
                  </a:cubicBezTo>
                  <a:cubicBezTo>
                    <a:pt x="411912" y="697851"/>
                    <a:pt x="409593" y="688746"/>
                    <a:pt x="413755" y="715798"/>
                  </a:cubicBezTo>
                  <a:cubicBezTo>
                    <a:pt x="415238" y="725437"/>
                    <a:pt x="414271" y="735706"/>
                    <a:pt x="417893" y="744761"/>
                  </a:cubicBezTo>
                  <a:cubicBezTo>
                    <a:pt x="422661" y="756681"/>
                    <a:pt x="432751" y="757988"/>
                    <a:pt x="442718" y="761311"/>
                  </a:cubicBezTo>
                  <a:cubicBezTo>
                    <a:pt x="454289" y="772882"/>
                    <a:pt x="474465" y="790354"/>
                    <a:pt x="479956" y="806824"/>
                  </a:cubicBezTo>
                  <a:cubicBezTo>
                    <a:pt x="491400" y="841152"/>
                    <a:pt x="472188" y="787149"/>
                    <a:pt x="500644" y="844062"/>
                  </a:cubicBezTo>
                  <a:cubicBezTo>
                    <a:pt x="503402" y="849579"/>
                    <a:pt x="505650" y="855382"/>
                    <a:pt x="508919" y="860612"/>
                  </a:cubicBezTo>
                  <a:cubicBezTo>
                    <a:pt x="517764" y="874763"/>
                    <a:pt x="522463" y="878293"/>
                    <a:pt x="533744" y="889575"/>
                  </a:cubicBezTo>
                  <a:cubicBezTo>
                    <a:pt x="544145" y="920776"/>
                    <a:pt x="528905" y="883526"/>
                    <a:pt x="550295" y="910263"/>
                  </a:cubicBezTo>
                  <a:cubicBezTo>
                    <a:pt x="553019" y="913668"/>
                    <a:pt x="552188" y="918935"/>
                    <a:pt x="554432" y="922675"/>
                  </a:cubicBezTo>
                  <a:cubicBezTo>
                    <a:pt x="556439" y="926020"/>
                    <a:pt x="559949" y="928192"/>
                    <a:pt x="562707" y="930951"/>
                  </a:cubicBezTo>
                  <a:cubicBezTo>
                    <a:pt x="571775" y="967217"/>
                    <a:pt x="562078" y="930230"/>
                    <a:pt x="570982" y="959913"/>
                  </a:cubicBezTo>
                  <a:cubicBezTo>
                    <a:pt x="573867" y="969530"/>
                    <a:pt x="573687" y="980522"/>
                    <a:pt x="579257" y="988876"/>
                  </a:cubicBezTo>
                  <a:cubicBezTo>
                    <a:pt x="582679" y="994008"/>
                    <a:pt x="590453" y="994091"/>
                    <a:pt x="595808" y="997151"/>
                  </a:cubicBezTo>
                  <a:cubicBezTo>
                    <a:pt x="600125" y="999618"/>
                    <a:pt x="604400" y="1002244"/>
                    <a:pt x="608220" y="1005427"/>
                  </a:cubicBezTo>
                  <a:cubicBezTo>
                    <a:pt x="643190" y="1034570"/>
                    <a:pt x="591000" y="996486"/>
                    <a:pt x="637183" y="1042665"/>
                  </a:cubicBezTo>
                  <a:lnTo>
                    <a:pt x="649596" y="1055077"/>
                  </a:lnTo>
                  <a:cubicBezTo>
                    <a:pt x="650975" y="1060594"/>
                    <a:pt x="652542" y="1066067"/>
                    <a:pt x="653733" y="1071627"/>
                  </a:cubicBezTo>
                  <a:cubicBezTo>
                    <a:pt x="656680" y="1085380"/>
                    <a:pt x="658846" y="1099298"/>
                    <a:pt x="662009" y="1113003"/>
                  </a:cubicBezTo>
                  <a:cubicBezTo>
                    <a:pt x="666467" y="1132321"/>
                    <a:pt x="665153" y="1119293"/>
                    <a:pt x="674421" y="1137828"/>
                  </a:cubicBezTo>
                  <a:cubicBezTo>
                    <a:pt x="676372" y="1141729"/>
                    <a:pt x="677180" y="1146103"/>
                    <a:pt x="678559" y="1150241"/>
                  </a:cubicBezTo>
                  <a:cubicBezTo>
                    <a:pt x="679938" y="1175066"/>
                    <a:pt x="680339" y="1199965"/>
                    <a:pt x="682696" y="1224717"/>
                  </a:cubicBezTo>
                  <a:cubicBezTo>
                    <a:pt x="683110" y="1229059"/>
                    <a:pt x="683750" y="1234046"/>
                    <a:pt x="686834" y="1237130"/>
                  </a:cubicBezTo>
                  <a:cubicBezTo>
                    <a:pt x="689918" y="1240214"/>
                    <a:pt x="695109" y="1239888"/>
                    <a:pt x="699247" y="1241267"/>
                  </a:cubicBezTo>
                  <a:cubicBezTo>
                    <a:pt x="713160" y="1283013"/>
                    <a:pt x="691924" y="1218238"/>
                    <a:pt x="707522" y="1270230"/>
                  </a:cubicBezTo>
                  <a:cubicBezTo>
                    <a:pt x="711034" y="1281936"/>
                    <a:pt x="714570" y="1297966"/>
                    <a:pt x="724072" y="1307468"/>
                  </a:cubicBezTo>
                  <a:cubicBezTo>
                    <a:pt x="727588" y="1310984"/>
                    <a:pt x="732347" y="1312985"/>
                    <a:pt x="736485" y="1315743"/>
                  </a:cubicBezTo>
                  <a:cubicBezTo>
                    <a:pt x="737864" y="1319881"/>
                    <a:pt x="738672" y="1324255"/>
                    <a:pt x="740622" y="1328156"/>
                  </a:cubicBezTo>
                  <a:cubicBezTo>
                    <a:pt x="742846" y="1332604"/>
                    <a:pt x="746877" y="1336025"/>
                    <a:pt x="748897" y="1340569"/>
                  </a:cubicBezTo>
                  <a:cubicBezTo>
                    <a:pt x="760377" y="1366399"/>
                    <a:pt x="751403" y="1360253"/>
                    <a:pt x="765447" y="1377807"/>
                  </a:cubicBezTo>
                  <a:cubicBezTo>
                    <a:pt x="767884" y="1380853"/>
                    <a:pt x="770964" y="1383324"/>
                    <a:pt x="773723" y="1386082"/>
                  </a:cubicBezTo>
                  <a:lnTo>
                    <a:pt x="781998" y="1410907"/>
                  </a:lnTo>
                  <a:cubicBezTo>
                    <a:pt x="786369" y="1424020"/>
                    <a:pt x="785242" y="1424271"/>
                    <a:pt x="794410" y="1435732"/>
                  </a:cubicBezTo>
                  <a:cubicBezTo>
                    <a:pt x="796847" y="1438778"/>
                    <a:pt x="799927" y="1441249"/>
                    <a:pt x="802685" y="1444008"/>
                  </a:cubicBezTo>
                  <a:lnTo>
                    <a:pt x="815098" y="1481246"/>
                  </a:lnTo>
                  <a:lnTo>
                    <a:pt x="819236" y="1493658"/>
                  </a:lnTo>
                  <a:cubicBezTo>
                    <a:pt x="821002" y="1506019"/>
                    <a:pt x="816826" y="1528187"/>
                    <a:pt x="835786" y="1530896"/>
                  </a:cubicBezTo>
                  <a:cubicBezTo>
                    <a:pt x="841415" y="1531700"/>
                    <a:pt x="846819" y="1528138"/>
                    <a:pt x="852336" y="1526759"/>
                  </a:cubicBezTo>
                  <a:cubicBezTo>
                    <a:pt x="850957" y="1519863"/>
                    <a:pt x="845054" y="1512361"/>
                    <a:pt x="848199" y="1506071"/>
                  </a:cubicBezTo>
                  <a:cubicBezTo>
                    <a:pt x="850423" y="1501623"/>
                    <a:pt x="854250" y="1514036"/>
                    <a:pt x="856474" y="1518484"/>
                  </a:cubicBezTo>
                  <a:cubicBezTo>
                    <a:pt x="858424" y="1522385"/>
                    <a:pt x="858493" y="1527084"/>
                    <a:pt x="860611" y="1530896"/>
                  </a:cubicBezTo>
                  <a:cubicBezTo>
                    <a:pt x="872309" y="1551953"/>
                    <a:pt x="872880" y="1551442"/>
                    <a:pt x="885437" y="1563997"/>
                  </a:cubicBezTo>
                  <a:cubicBezTo>
                    <a:pt x="886816" y="1568134"/>
                    <a:pt x="888427" y="1572202"/>
                    <a:pt x="889574" y="1576409"/>
                  </a:cubicBezTo>
                  <a:cubicBezTo>
                    <a:pt x="892566" y="1587382"/>
                    <a:pt x="897849" y="1609510"/>
                    <a:pt x="897849" y="1609510"/>
                  </a:cubicBezTo>
                  <a:cubicBezTo>
                    <a:pt x="899422" y="1634677"/>
                    <a:pt x="900884" y="1679989"/>
                    <a:pt x="906124" y="1708811"/>
                  </a:cubicBezTo>
                  <a:cubicBezTo>
                    <a:pt x="906904" y="1713102"/>
                    <a:pt x="908144" y="1717411"/>
                    <a:pt x="910262" y="1721224"/>
                  </a:cubicBezTo>
                  <a:cubicBezTo>
                    <a:pt x="915092" y="1729918"/>
                    <a:pt x="921295" y="1737774"/>
                    <a:pt x="926812" y="1746049"/>
                  </a:cubicBezTo>
                  <a:lnTo>
                    <a:pt x="935087" y="1758462"/>
                  </a:lnTo>
                  <a:lnTo>
                    <a:pt x="943362" y="1770875"/>
                  </a:lnTo>
                  <a:lnTo>
                    <a:pt x="951638" y="1783287"/>
                  </a:lnTo>
                  <a:cubicBezTo>
                    <a:pt x="952376" y="1786975"/>
                    <a:pt x="957720" y="1815407"/>
                    <a:pt x="959913" y="1820525"/>
                  </a:cubicBezTo>
                  <a:cubicBezTo>
                    <a:pt x="964233" y="1830606"/>
                    <a:pt x="973144" y="1837894"/>
                    <a:pt x="980600" y="1845351"/>
                  </a:cubicBezTo>
                  <a:cubicBezTo>
                    <a:pt x="981979" y="1857764"/>
                    <a:pt x="981709" y="1870473"/>
                    <a:pt x="984738" y="1882589"/>
                  </a:cubicBezTo>
                  <a:cubicBezTo>
                    <a:pt x="985944" y="1887413"/>
                    <a:pt x="991441" y="1890284"/>
                    <a:pt x="993013" y="1895001"/>
                  </a:cubicBezTo>
                  <a:cubicBezTo>
                    <a:pt x="995666" y="1902960"/>
                    <a:pt x="995650" y="1911573"/>
                    <a:pt x="997151" y="1919827"/>
                  </a:cubicBezTo>
                  <a:cubicBezTo>
                    <a:pt x="998409" y="1926746"/>
                    <a:pt x="999909" y="1933618"/>
                    <a:pt x="1001288" y="1940514"/>
                  </a:cubicBezTo>
                  <a:cubicBezTo>
                    <a:pt x="1002667" y="1972235"/>
                    <a:pt x="1001786" y="2004136"/>
                    <a:pt x="1005426" y="2035678"/>
                  </a:cubicBezTo>
                  <a:cubicBezTo>
                    <a:pt x="1005996" y="2040618"/>
                    <a:pt x="1009818" y="2044985"/>
                    <a:pt x="1013701" y="2048091"/>
                  </a:cubicBezTo>
                  <a:cubicBezTo>
                    <a:pt x="1017107" y="2050816"/>
                    <a:pt x="1021976" y="2050849"/>
                    <a:pt x="1026114" y="2052228"/>
                  </a:cubicBezTo>
                  <a:cubicBezTo>
                    <a:pt x="1028872" y="2057745"/>
                    <a:pt x="1032223" y="2063004"/>
                    <a:pt x="1034389" y="2068779"/>
                  </a:cubicBezTo>
                  <a:cubicBezTo>
                    <a:pt x="1036590" y="2074649"/>
                    <a:pt x="1039024" y="2091371"/>
                    <a:pt x="1042664" y="2097742"/>
                  </a:cubicBezTo>
                  <a:cubicBezTo>
                    <a:pt x="1046085" y="2103729"/>
                    <a:pt x="1050661" y="2108995"/>
                    <a:pt x="1055076" y="2114292"/>
                  </a:cubicBezTo>
                  <a:cubicBezTo>
                    <a:pt x="1057573" y="2117289"/>
                    <a:pt x="1060007" y="2120560"/>
                    <a:pt x="1063352" y="2122567"/>
                  </a:cubicBezTo>
                  <a:cubicBezTo>
                    <a:pt x="1067092" y="2124811"/>
                    <a:pt x="1071627" y="2125325"/>
                    <a:pt x="1075764" y="2126704"/>
                  </a:cubicBezTo>
                  <a:cubicBezTo>
                    <a:pt x="1084039" y="2125325"/>
                    <a:pt x="1093763" y="2127443"/>
                    <a:pt x="1100590" y="2122567"/>
                  </a:cubicBezTo>
                  <a:cubicBezTo>
                    <a:pt x="1105217" y="2119262"/>
                    <a:pt x="1101573" y="2110748"/>
                    <a:pt x="1104727" y="2106017"/>
                  </a:cubicBezTo>
                  <a:cubicBezTo>
                    <a:pt x="1107485" y="2101879"/>
                    <a:pt x="1113002" y="2100500"/>
                    <a:pt x="1117140" y="2097742"/>
                  </a:cubicBezTo>
                  <a:cubicBezTo>
                    <a:pt x="1119898" y="2101879"/>
                    <a:pt x="1121899" y="2106638"/>
                    <a:pt x="1125415" y="2110154"/>
                  </a:cubicBezTo>
                  <a:cubicBezTo>
                    <a:pt x="1128931" y="2113670"/>
                    <a:pt x="1134722" y="2114546"/>
                    <a:pt x="1137828" y="2118429"/>
                  </a:cubicBezTo>
                  <a:cubicBezTo>
                    <a:pt x="1140553" y="2121835"/>
                    <a:pt x="1138881" y="2127758"/>
                    <a:pt x="1141965" y="2130842"/>
                  </a:cubicBezTo>
                  <a:cubicBezTo>
                    <a:pt x="1145049" y="2133926"/>
                    <a:pt x="1150477" y="2133029"/>
                    <a:pt x="1154378" y="2134980"/>
                  </a:cubicBezTo>
                  <a:cubicBezTo>
                    <a:pt x="1186453" y="2151018"/>
                    <a:pt x="1148009" y="2136996"/>
                    <a:pt x="1179203" y="2147392"/>
                  </a:cubicBezTo>
                  <a:cubicBezTo>
                    <a:pt x="1189604" y="2178593"/>
                    <a:pt x="1174364" y="2141343"/>
                    <a:pt x="1195753" y="2168080"/>
                  </a:cubicBezTo>
                  <a:cubicBezTo>
                    <a:pt x="1198478" y="2171486"/>
                    <a:pt x="1197940" y="2176592"/>
                    <a:pt x="1199891" y="2180493"/>
                  </a:cubicBezTo>
                  <a:cubicBezTo>
                    <a:pt x="1202115" y="2184941"/>
                    <a:pt x="1205408" y="2188768"/>
                    <a:pt x="1208166" y="2192905"/>
                  </a:cubicBezTo>
                  <a:cubicBezTo>
                    <a:pt x="1209545" y="2210835"/>
                    <a:pt x="1210074" y="2228850"/>
                    <a:pt x="1212304" y="2246694"/>
                  </a:cubicBezTo>
                  <a:cubicBezTo>
                    <a:pt x="1212845" y="2251021"/>
                    <a:pt x="1213717" y="2255701"/>
                    <a:pt x="1216441" y="2259106"/>
                  </a:cubicBezTo>
                  <a:cubicBezTo>
                    <a:pt x="1219548" y="2262989"/>
                    <a:pt x="1224716" y="2264623"/>
                    <a:pt x="1228854" y="2267381"/>
                  </a:cubicBezTo>
                  <a:lnTo>
                    <a:pt x="1245404" y="2292207"/>
                  </a:lnTo>
                  <a:lnTo>
                    <a:pt x="1253679" y="2304619"/>
                  </a:lnTo>
                  <a:cubicBezTo>
                    <a:pt x="1247315" y="2368269"/>
                    <a:pt x="1253586" y="2325731"/>
                    <a:pt x="1245404" y="2362545"/>
                  </a:cubicBezTo>
                  <a:cubicBezTo>
                    <a:pt x="1243878" y="2369410"/>
                    <a:pt x="1243735" y="2376648"/>
                    <a:pt x="1241266" y="2383233"/>
                  </a:cubicBezTo>
                  <a:cubicBezTo>
                    <a:pt x="1239520" y="2387889"/>
                    <a:pt x="1237664" y="2393947"/>
                    <a:pt x="1232991" y="2395646"/>
                  </a:cubicBezTo>
                  <a:cubicBezTo>
                    <a:pt x="1221254" y="2399914"/>
                    <a:pt x="1208166" y="2398404"/>
                    <a:pt x="1195753" y="2399783"/>
                  </a:cubicBezTo>
                  <a:cubicBezTo>
                    <a:pt x="1190236" y="2401162"/>
                    <a:pt x="1183643" y="2400369"/>
                    <a:pt x="1179203" y="2403921"/>
                  </a:cubicBezTo>
                  <a:cubicBezTo>
                    <a:pt x="1175798" y="2406645"/>
                    <a:pt x="1179357" y="2415553"/>
                    <a:pt x="1175066" y="2416333"/>
                  </a:cubicBezTo>
                  <a:cubicBezTo>
                    <a:pt x="1161429" y="2418812"/>
                    <a:pt x="1147482" y="2413575"/>
                    <a:pt x="1133690" y="2412196"/>
                  </a:cubicBezTo>
                  <a:lnTo>
                    <a:pt x="1117140" y="2362545"/>
                  </a:lnTo>
                  <a:cubicBezTo>
                    <a:pt x="1115761" y="2358407"/>
                    <a:pt x="1115421" y="2353761"/>
                    <a:pt x="1113002" y="2350132"/>
                  </a:cubicBezTo>
                  <a:lnTo>
                    <a:pt x="1104727" y="2337720"/>
                  </a:lnTo>
                  <a:cubicBezTo>
                    <a:pt x="1101969" y="2329445"/>
                    <a:pt x="1101291" y="2320152"/>
                    <a:pt x="1096452" y="2312894"/>
                  </a:cubicBezTo>
                  <a:cubicBezTo>
                    <a:pt x="1093694" y="2308757"/>
                    <a:pt x="1092850" y="2302181"/>
                    <a:pt x="1088177" y="2300482"/>
                  </a:cubicBezTo>
                  <a:cubicBezTo>
                    <a:pt x="1076440" y="2296214"/>
                    <a:pt x="1063352" y="2297723"/>
                    <a:pt x="1050939" y="2296344"/>
                  </a:cubicBezTo>
                  <a:cubicBezTo>
                    <a:pt x="1049560" y="2278415"/>
                    <a:pt x="1051434" y="2259931"/>
                    <a:pt x="1046801" y="2242556"/>
                  </a:cubicBezTo>
                  <a:cubicBezTo>
                    <a:pt x="1044708" y="2234707"/>
                    <a:pt x="1022000" y="2231392"/>
                    <a:pt x="1017838" y="2230143"/>
                  </a:cubicBezTo>
                  <a:cubicBezTo>
                    <a:pt x="990981" y="2222086"/>
                    <a:pt x="998740" y="2225686"/>
                    <a:pt x="980600" y="2213593"/>
                  </a:cubicBezTo>
                  <a:cubicBezTo>
                    <a:pt x="977842" y="2209455"/>
                    <a:pt x="975508" y="2205000"/>
                    <a:pt x="972325" y="2201180"/>
                  </a:cubicBezTo>
                  <a:cubicBezTo>
                    <a:pt x="968579" y="2196685"/>
                    <a:pt x="963159" y="2193636"/>
                    <a:pt x="959913" y="2188768"/>
                  </a:cubicBezTo>
                  <a:cubicBezTo>
                    <a:pt x="957494" y="2185139"/>
                    <a:pt x="957893" y="2180168"/>
                    <a:pt x="955775" y="2176355"/>
                  </a:cubicBezTo>
                  <a:cubicBezTo>
                    <a:pt x="941577" y="2150799"/>
                    <a:pt x="944945" y="2155343"/>
                    <a:pt x="926812" y="2143255"/>
                  </a:cubicBezTo>
                  <a:cubicBezTo>
                    <a:pt x="924054" y="2134980"/>
                    <a:pt x="919770" y="2127064"/>
                    <a:pt x="918537" y="2118429"/>
                  </a:cubicBezTo>
                  <a:cubicBezTo>
                    <a:pt x="917158" y="2108775"/>
                    <a:pt x="919569" y="2097736"/>
                    <a:pt x="914400" y="2089466"/>
                  </a:cubicBezTo>
                  <a:cubicBezTo>
                    <a:pt x="911386" y="2084644"/>
                    <a:pt x="903366" y="2086708"/>
                    <a:pt x="897849" y="2085329"/>
                  </a:cubicBezTo>
                  <a:cubicBezTo>
                    <a:pt x="885341" y="2076990"/>
                    <a:pt x="878918" y="2073880"/>
                    <a:pt x="868886" y="2060503"/>
                  </a:cubicBezTo>
                  <a:cubicBezTo>
                    <a:pt x="864749" y="2054986"/>
                    <a:pt x="861055" y="2049107"/>
                    <a:pt x="856474" y="2043953"/>
                  </a:cubicBezTo>
                  <a:cubicBezTo>
                    <a:pt x="849995" y="2036664"/>
                    <a:pt x="842682" y="2030161"/>
                    <a:pt x="835786" y="2023265"/>
                  </a:cubicBezTo>
                  <a:cubicBezTo>
                    <a:pt x="831648" y="2019128"/>
                    <a:pt x="828242" y="2014099"/>
                    <a:pt x="823373" y="2010853"/>
                  </a:cubicBezTo>
                  <a:cubicBezTo>
                    <a:pt x="819236" y="2008095"/>
                    <a:pt x="815505" y="2004598"/>
                    <a:pt x="810961" y="2002578"/>
                  </a:cubicBezTo>
                  <a:cubicBezTo>
                    <a:pt x="802990" y="1999035"/>
                    <a:pt x="786135" y="1994303"/>
                    <a:pt x="786135" y="1994303"/>
                  </a:cubicBezTo>
                  <a:cubicBezTo>
                    <a:pt x="764068" y="1961202"/>
                    <a:pt x="793031" y="2001199"/>
                    <a:pt x="765447" y="1973615"/>
                  </a:cubicBezTo>
                  <a:cubicBezTo>
                    <a:pt x="760571" y="1968739"/>
                    <a:pt x="757172" y="1962582"/>
                    <a:pt x="753035" y="1957065"/>
                  </a:cubicBezTo>
                  <a:cubicBezTo>
                    <a:pt x="751656" y="1952927"/>
                    <a:pt x="750095" y="1948846"/>
                    <a:pt x="748897" y="1944652"/>
                  </a:cubicBezTo>
                  <a:cubicBezTo>
                    <a:pt x="747335" y="1939184"/>
                    <a:pt x="746757" y="1933426"/>
                    <a:pt x="744760" y="1928102"/>
                  </a:cubicBezTo>
                  <a:cubicBezTo>
                    <a:pt x="740259" y="1916098"/>
                    <a:pt x="735072" y="1909431"/>
                    <a:pt x="728209" y="1899139"/>
                  </a:cubicBezTo>
                  <a:cubicBezTo>
                    <a:pt x="715842" y="1862036"/>
                    <a:pt x="719175" y="1883596"/>
                    <a:pt x="724072" y="1837075"/>
                  </a:cubicBezTo>
                  <a:cubicBezTo>
                    <a:pt x="726893" y="1810277"/>
                    <a:pt x="726513" y="1798345"/>
                    <a:pt x="732347" y="1775012"/>
                  </a:cubicBezTo>
                  <a:cubicBezTo>
                    <a:pt x="733405" y="1770781"/>
                    <a:pt x="735106" y="1766737"/>
                    <a:pt x="736485" y="1762599"/>
                  </a:cubicBezTo>
                  <a:cubicBezTo>
                    <a:pt x="735106" y="1717086"/>
                    <a:pt x="734740" y="1671531"/>
                    <a:pt x="732347" y="1626060"/>
                  </a:cubicBezTo>
                  <a:cubicBezTo>
                    <a:pt x="731977" y="1619037"/>
                    <a:pt x="735242" y="1605372"/>
                    <a:pt x="728209" y="1605372"/>
                  </a:cubicBezTo>
                  <a:cubicBezTo>
                    <a:pt x="721176" y="1605372"/>
                    <a:pt x="727561" y="1619954"/>
                    <a:pt x="724072" y="1626060"/>
                  </a:cubicBezTo>
                  <a:cubicBezTo>
                    <a:pt x="721605" y="1630378"/>
                    <a:pt x="715797" y="1631577"/>
                    <a:pt x="711659" y="1634335"/>
                  </a:cubicBezTo>
                  <a:cubicBezTo>
                    <a:pt x="706142" y="1632956"/>
                    <a:pt x="699130" y="1634219"/>
                    <a:pt x="695109" y="1630198"/>
                  </a:cubicBezTo>
                  <a:cubicBezTo>
                    <a:pt x="691088" y="1626177"/>
                    <a:pt x="692968" y="1618972"/>
                    <a:pt x="690971" y="1613647"/>
                  </a:cubicBezTo>
                  <a:cubicBezTo>
                    <a:pt x="686472" y="1601649"/>
                    <a:pt x="681280" y="1594973"/>
                    <a:pt x="674421" y="1584684"/>
                  </a:cubicBezTo>
                  <a:cubicBezTo>
                    <a:pt x="673042" y="1580547"/>
                    <a:pt x="672234" y="1576173"/>
                    <a:pt x="670284" y="1572272"/>
                  </a:cubicBezTo>
                  <a:cubicBezTo>
                    <a:pt x="656779" y="1545261"/>
                    <a:pt x="649809" y="1558921"/>
                    <a:pt x="608220" y="1555722"/>
                  </a:cubicBezTo>
                  <a:cubicBezTo>
                    <a:pt x="605462" y="1547447"/>
                    <a:pt x="607203" y="1535735"/>
                    <a:pt x="599945" y="1530896"/>
                  </a:cubicBezTo>
                  <a:cubicBezTo>
                    <a:pt x="595808" y="1528138"/>
                    <a:pt x="591416" y="1525727"/>
                    <a:pt x="587533" y="1522621"/>
                  </a:cubicBezTo>
                  <a:cubicBezTo>
                    <a:pt x="558055" y="1499039"/>
                    <a:pt x="605046" y="1531539"/>
                    <a:pt x="566845" y="1506071"/>
                  </a:cubicBezTo>
                  <a:cubicBezTo>
                    <a:pt x="559800" y="1484936"/>
                    <a:pt x="565540" y="1480090"/>
                    <a:pt x="546157" y="1477108"/>
                  </a:cubicBezTo>
                  <a:cubicBezTo>
                    <a:pt x="532457" y="1475000"/>
                    <a:pt x="518573" y="1474349"/>
                    <a:pt x="504781" y="1472970"/>
                  </a:cubicBezTo>
                  <a:cubicBezTo>
                    <a:pt x="500644" y="1471591"/>
                    <a:pt x="496645" y="1469688"/>
                    <a:pt x="492369" y="1468833"/>
                  </a:cubicBezTo>
                  <a:cubicBezTo>
                    <a:pt x="482806" y="1466920"/>
                    <a:pt x="471993" y="1469319"/>
                    <a:pt x="463406" y="1464695"/>
                  </a:cubicBezTo>
                  <a:cubicBezTo>
                    <a:pt x="453102" y="1459147"/>
                    <a:pt x="449682" y="1443571"/>
                    <a:pt x="438580" y="1439870"/>
                  </a:cubicBezTo>
                  <a:lnTo>
                    <a:pt x="426168" y="1435732"/>
                  </a:lnTo>
                  <a:lnTo>
                    <a:pt x="388930" y="1398494"/>
                  </a:lnTo>
                  <a:cubicBezTo>
                    <a:pt x="384792" y="1394356"/>
                    <a:pt x="381386" y="1389328"/>
                    <a:pt x="376517" y="1386082"/>
                  </a:cubicBezTo>
                  <a:cubicBezTo>
                    <a:pt x="348446" y="1367368"/>
                    <a:pt x="358724" y="1376565"/>
                    <a:pt x="343417" y="1361256"/>
                  </a:cubicBezTo>
                  <a:cubicBezTo>
                    <a:pt x="341268" y="1352663"/>
                    <a:pt x="334780" y="1324916"/>
                    <a:pt x="331004" y="1319881"/>
                  </a:cubicBezTo>
                  <a:lnTo>
                    <a:pt x="318591" y="1303331"/>
                  </a:lnTo>
                  <a:cubicBezTo>
                    <a:pt x="315226" y="1293235"/>
                    <a:pt x="314200" y="1286526"/>
                    <a:pt x="306179" y="1278505"/>
                  </a:cubicBezTo>
                  <a:cubicBezTo>
                    <a:pt x="302663" y="1274989"/>
                    <a:pt x="297904" y="1272988"/>
                    <a:pt x="293766" y="1270230"/>
                  </a:cubicBezTo>
                  <a:cubicBezTo>
                    <a:pt x="290511" y="1260468"/>
                    <a:pt x="290818" y="1255221"/>
                    <a:pt x="281353" y="1249542"/>
                  </a:cubicBezTo>
                  <a:cubicBezTo>
                    <a:pt x="277613" y="1247298"/>
                    <a:pt x="273078" y="1246784"/>
                    <a:pt x="268941" y="1245405"/>
                  </a:cubicBezTo>
                  <a:cubicBezTo>
                    <a:pt x="266183" y="1239888"/>
                    <a:pt x="264615" y="1233593"/>
                    <a:pt x="260666" y="1228855"/>
                  </a:cubicBezTo>
                  <a:cubicBezTo>
                    <a:pt x="257482" y="1225035"/>
                    <a:pt x="251360" y="1224463"/>
                    <a:pt x="248253" y="1220580"/>
                  </a:cubicBezTo>
                  <a:cubicBezTo>
                    <a:pt x="225411" y="1192028"/>
                    <a:pt x="267276" y="1223608"/>
                    <a:pt x="231703" y="1199892"/>
                  </a:cubicBezTo>
                  <a:cubicBezTo>
                    <a:pt x="228945" y="1195754"/>
                    <a:pt x="226535" y="1191362"/>
                    <a:pt x="223428" y="1187479"/>
                  </a:cubicBezTo>
                  <a:cubicBezTo>
                    <a:pt x="220991" y="1184433"/>
                    <a:pt x="215917" y="1183029"/>
                    <a:pt x="215152" y="1179204"/>
                  </a:cubicBezTo>
                  <a:cubicBezTo>
                    <a:pt x="214297" y="1174927"/>
                    <a:pt x="217339" y="1170692"/>
                    <a:pt x="219290" y="1166791"/>
                  </a:cubicBezTo>
                  <a:cubicBezTo>
                    <a:pt x="224509" y="1156354"/>
                    <a:pt x="228145" y="1153799"/>
                    <a:pt x="235840" y="1146103"/>
                  </a:cubicBezTo>
                  <a:cubicBezTo>
                    <a:pt x="245379" y="1147693"/>
                    <a:pt x="262890" y="1149285"/>
                    <a:pt x="273078" y="1154379"/>
                  </a:cubicBezTo>
                  <a:cubicBezTo>
                    <a:pt x="277526" y="1156603"/>
                    <a:pt x="280835" y="1160908"/>
                    <a:pt x="285491" y="1162654"/>
                  </a:cubicBezTo>
                  <a:cubicBezTo>
                    <a:pt x="292076" y="1165123"/>
                    <a:pt x="299314" y="1165265"/>
                    <a:pt x="306179" y="1166791"/>
                  </a:cubicBezTo>
                  <a:cubicBezTo>
                    <a:pt x="348024" y="1176090"/>
                    <a:pt x="294877" y="1168940"/>
                    <a:pt x="380655" y="1175066"/>
                  </a:cubicBezTo>
                  <a:cubicBezTo>
                    <a:pt x="384939" y="1179351"/>
                    <a:pt x="395252" y="1190747"/>
                    <a:pt x="401342" y="1191617"/>
                  </a:cubicBezTo>
                  <a:cubicBezTo>
                    <a:pt x="406972" y="1192421"/>
                    <a:pt x="412376" y="1188858"/>
                    <a:pt x="417893" y="1187479"/>
                  </a:cubicBezTo>
                  <a:cubicBezTo>
                    <a:pt x="413755" y="1184721"/>
                    <a:pt x="409928" y="1181428"/>
                    <a:pt x="405480" y="1179204"/>
                  </a:cubicBezTo>
                  <a:cubicBezTo>
                    <a:pt x="401579" y="1177253"/>
                    <a:pt x="396473" y="1177791"/>
                    <a:pt x="393067" y="1175066"/>
                  </a:cubicBezTo>
                  <a:cubicBezTo>
                    <a:pt x="389184" y="1171960"/>
                    <a:pt x="387550" y="1166791"/>
                    <a:pt x="384792" y="1162654"/>
                  </a:cubicBezTo>
                  <a:cubicBezTo>
                    <a:pt x="413319" y="1153145"/>
                    <a:pt x="403450" y="1160547"/>
                    <a:pt x="417893" y="1146103"/>
                  </a:cubicBezTo>
                  <a:cubicBezTo>
                    <a:pt x="419272" y="1141966"/>
                    <a:pt x="422030" y="1138052"/>
                    <a:pt x="422030" y="1133691"/>
                  </a:cubicBezTo>
                  <a:cubicBezTo>
                    <a:pt x="422030" y="1101399"/>
                    <a:pt x="422101" y="1078759"/>
                    <a:pt x="413755" y="1050940"/>
                  </a:cubicBezTo>
                  <a:cubicBezTo>
                    <a:pt x="411248" y="1042585"/>
                    <a:pt x="411648" y="1032282"/>
                    <a:pt x="405480" y="1026114"/>
                  </a:cubicBezTo>
                  <a:lnTo>
                    <a:pt x="393067" y="1013702"/>
                  </a:lnTo>
                  <a:cubicBezTo>
                    <a:pt x="391688" y="1009564"/>
                    <a:pt x="391768" y="1004600"/>
                    <a:pt x="388930" y="1001289"/>
                  </a:cubicBezTo>
                  <a:cubicBezTo>
                    <a:pt x="382378" y="993645"/>
                    <a:pt x="365443" y="982873"/>
                    <a:pt x="355829" y="976464"/>
                  </a:cubicBezTo>
                  <a:cubicBezTo>
                    <a:pt x="354450" y="964051"/>
                    <a:pt x="353745" y="951545"/>
                    <a:pt x="351692" y="939226"/>
                  </a:cubicBezTo>
                  <a:cubicBezTo>
                    <a:pt x="350975" y="934924"/>
                    <a:pt x="349973" y="930442"/>
                    <a:pt x="347554" y="926813"/>
                  </a:cubicBezTo>
                  <a:cubicBezTo>
                    <a:pt x="344308" y="921944"/>
                    <a:pt x="340011" y="917646"/>
                    <a:pt x="335142" y="914400"/>
                  </a:cubicBezTo>
                  <a:cubicBezTo>
                    <a:pt x="331513" y="911981"/>
                    <a:pt x="326867" y="911642"/>
                    <a:pt x="322729" y="910263"/>
                  </a:cubicBezTo>
                  <a:cubicBezTo>
                    <a:pt x="318591" y="906125"/>
                    <a:pt x="313909" y="902469"/>
                    <a:pt x="310316" y="897850"/>
                  </a:cubicBezTo>
                  <a:cubicBezTo>
                    <a:pt x="304210" y="890000"/>
                    <a:pt x="302041" y="878542"/>
                    <a:pt x="293766" y="873025"/>
                  </a:cubicBezTo>
                  <a:lnTo>
                    <a:pt x="281353" y="864750"/>
                  </a:lnTo>
                  <a:cubicBezTo>
                    <a:pt x="271517" y="835237"/>
                    <a:pt x="285464" y="870915"/>
                    <a:pt x="264803" y="839924"/>
                  </a:cubicBezTo>
                  <a:cubicBezTo>
                    <a:pt x="252193" y="821010"/>
                    <a:pt x="271897" y="831256"/>
                    <a:pt x="248253" y="823374"/>
                  </a:cubicBezTo>
                  <a:cubicBezTo>
                    <a:pt x="245495" y="819236"/>
                    <a:pt x="243861" y="814067"/>
                    <a:pt x="239978" y="810961"/>
                  </a:cubicBezTo>
                  <a:cubicBezTo>
                    <a:pt x="236572" y="808236"/>
                    <a:pt x="231574" y="808542"/>
                    <a:pt x="227565" y="806824"/>
                  </a:cubicBezTo>
                  <a:cubicBezTo>
                    <a:pt x="208505" y="798656"/>
                    <a:pt x="212792" y="800326"/>
                    <a:pt x="198602" y="786136"/>
                  </a:cubicBezTo>
                  <a:cubicBezTo>
                    <a:pt x="197275" y="780829"/>
                    <a:pt x="193296" y="763112"/>
                    <a:pt x="190327" y="757173"/>
                  </a:cubicBezTo>
                  <a:cubicBezTo>
                    <a:pt x="188103" y="752725"/>
                    <a:pt x="184276" y="749209"/>
                    <a:pt x="182052" y="744761"/>
                  </a:cubicBezTo>
                  <a:cubicBezTo>
                    <a:pt x="180101" y="740860"/>
                    <a:pt x="180032" y="736161"/>
                    <a:pt x="177914" y="732348"/>
                  </a:cubicBezTo>
                  <a:cubicBezTo>
                    <a:pt x="173084" y="723654"/>
                    <a:pt x="161364" y="707523"/>
                    <a:pt x="161364" y="707523"/>
                  </a:cubicBezTo>
                  <a:cubicBezTo>
                    <a:pt x="158883" y="700080"/>
                    <a:pt x="153781" y="685828"/>
                    <a:pt x="153089" y="678560"/>
                  </a:cubicBezTo>
                  <a:cubicBezTo>
                    <a:pt x="150862" y="655179"/>
                    <a:pt x="151990" y="631511"/>
                    <a:pt x="148952" y="608221"/>
                  </a:cubicBezTo>
                  <a:cubicBezTo>
                    <a:pt x="147824" y="599572"/>
                    <a:pt x="140676" y="583396"/>
                    <a:pt x="140676" y="583396"/>
                  </a:cubicBezTo>
                  <a:cubicBezTo>
                    <a:pt x="137340" y="553371"/>
                    <a:pt x="138918" y="552417"/>
                    <a:pt x="132401" y="529608"/>
                  </a:cubicBezTo>
                  <a:cubicBezTo>
                    <a:pt x="128990" y="517670"/>
                    <a:pt x="126285" y="509588"/>
                    <a:pt x="115851" y="500645"/>
                  </a:cubicBezTo>
                  <a:cubicBezTo>
                    <a:pt x="111168" y="496631"/>
                    <a:pt x="104818" y="495128"/>
                    <a:pt x="99301" y="492370"/>
                  </a:cubicBezTo>
                  <a:cubicBezTo>
                    <a:pt x="96543" y="489611"/>
                    <a:pt x="93463" y="487140"/>
                    <a:pt x="91026" y="484094"/>
                  </a:cubicBezTo>
                  <a:cubicBezTo>
                    <a:pt x="68979" y="456535"/>
                    <a:pt x="82924" y="448944"/>
                    <a:pt x="78613" y="397206"/>
                  </a:cubicBezTo>
                  <a:cubicBezTo>
                    <a:pt x="78459" y="395359"/>
                    <a:pt x="71814" y="355530"/>
                    <a:pt x="70338" y="351693"/>
                  </a:cubicBezTo>
                  <a:cubicBezTo>
                    <a:pt x="65910" y="340179"/>
                    <a:pt x="59305" y="329626"/>
                    <a:pt x="53788" y="318592"/>
                  </a:cubicBezTo>
                  <a:cubicBezTo>
                    <a:pt x="43289" y="297594"/>
                    <a:pt x="50645" y="305463"/>
                    <a:pt x="33100" y="293767"/>
                  </a:cubicBezTo>
                  <a:cubicBezTo>
                    <a:pt x="31721" y="251012"/>
                    <a:pt x="32419" y="208140"/>
                    <a:pt x="28962" y="165503"/>
                  </a:cubicBezTo>
                  <a:cubicBezTo>
                    <a:pt x="28257" y="156809"/>
                    <a:pt x="25526" y="147935"/>
                    <a:pt x="20687" y="140677"/>
                  </a:cubicBezTo>
                  <a:lnTo>
                    <a:pt x="12412" y="128265"/>
                  </a:lnTo>
                  <a:cubicBezTo>
                    <a:pt x="3282" y="82612"/>
                    <a:pt x="8584" y="100233"/>
                    <a:pt x="0" y="74476"/>
                  </a:cubicBezTo>
                  <a:cubicBezTo>
                    <a:pt x="1379" y="51030"/>
                    <a:pt x="-958" y="27065"/>
                    <a:pt x="4137" y="4138"/>
                  </a:cubicBezTo>
                  <a:cubicBezTo>
                    <a:pt x="5083" y="-120"/>
                    <a:pt x="12188" y="0"/>
                    <a:pt x="16550" y="0"/>
                  </a:cubicBezTo>
                  <a:cubicBezTo>
                    <a:pt x="23532" y="0"/>
                    <a:pt x="55363" y="11933"/>
                    <a:pt x="57925" y="12413"/>
                  </a:cubicBezTo>
                  <a:cubicBezTo>
                    <a:pt x="71548" y="14967"/>
                    <a:pt x="85509" y="15172"/>
                    <a:pt x="99301" y="16551"/>
                  </a:cubicBezTo>
                  <a:lnTo>
                    <a:pt x="508919" y="28963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12" name="11 Forma libre"/>
            <p:cNvSpPr/>
            <p:nvPr/>
          </p:nvSpPr>
          <p:spPr>
            <a:xfrm>
              <a:off x="6372200" y="4900294"/>
              <a:ext cx="1111604" cy="966273"/>
            </a:xfrm>
            <a:custGeom>
              <a:avLst/>
              <a:gdLst>
                <a:gd name="connsiteX0" fmla="*/ 13359 w 998098"/>
                <a:gd name="connsiteY0" fmla="*/ 935088 h 943363"/>
                <a:gd name="connsiteX1" fmla="*/ 13359 w 998098"/>
                <a:gd name="connsiteY1" fmla="*/ 935088 h 943363"/>
                <a:gd name="connsiteX2" fmla="*/ 17497 w 998098"/>
                <a:gd name="connsiteY2" fmla="*/ 897850 h 943363"/>
                <a:gd name="connsiteX3" fmla="*/ 25772 w 998098"/>
                <a:gd name="connsiteY3" fmla="*/ 873024 h 943363"/>
                <a:gd name="connsiteX4" fmla="*/ 17497 w 998098"/>
                <a:gd name="connsiteY4" fmla="*/ 848199 h 943363"/>
                <a:gd name="connsiteX5" fmla="*/ 25772 w 998098"/>
                <a:gd name="connsiteY5" fmla="*/ 823374 h 943363"/>
                <a:gd name="connsiteX6" fmla="*/ 13359 w 998098"/>
                <a:gd name="connsiteY6" fmla="*/ 815099 h 943363"/>
                <a:gd name="connsiteX7" fmla="*/ 946 w 998098"/>
                <a:gd name="connsiteY7" fmla="*/ 810961 h 943363"/>
                <a:gd name="connsiteX8" fmla="*/ 5084 w 998098"/>
                <a:gd name="connsiteY8" fmla="*/ 736485 h 943363"/>
                <a:gd name="connsiteX9" fmla="*/ 13359 w 998098"/>
                <a:gd name="connsiteY9" fmla="*/ 724072 h 943363"/>
                <a:gd name="connsiteX10" fmla="*/ 25772 w 998098"/>
                <a:gd name="connsiteY10" fmla="*/ 719935 h 943363"/>
                <a:gd name="connsiteX11" fmla="*/ 42322 w 998098"/>
                <a:gd name="connsiteY11" fmla="*/ 699247 h 943363"/>
                <a:gd name="connsiteX12" fmla="*/ 46460 w 998098"/>
                <a:gd name="connsiteY12" fmla="*/ 686834 h 943363"/>
                <a:gd name="connsiteX13" fmla="*/ 54735 w 998098"/>
                <a:gd name="connsiteY13" fmla="*/ 674422 h 943363"/>
                <a:gd name="connsiteX14" fmla="*/ 63010 w 998098"/>
                <a:gd name="connsiteY14" fmla="*/ 649596 h 943363"/>
                <a:gd name="connsiteX15" fmla="*/ 67147 w 998098"/>
                <a:gd name="connsiteY15" fmla="*/ 637184 h 943363"/>
                <a:gd name="connsiteX16" fmla="*/ 104385 w 998098"/>
                <a:gd name="connsiteY16" fmla="*/ 608221 h 943363"/>
                <a:gd name="connsiteX17" fmla="*/ 245062 w 998098"/>
                <a:gd name="connsiteY17" fmla="*/ 604083 h 943363"/>
                <a:gd name="connsiteX18" fmla="*/ 278163 w 998098"/>
                <a:gd name="connsiteY18" fmla="*/ 599946 h 943363"/>
                <a:gd name="connsiteX19" fmla="*/ 302988 w 998098"/>
                <a:gd name="connsiteY19" fmla="*/ 591671 h 943363"/>
                <a:gd name="connsiteX20" fmla="*/ 315401 w 998098"/>
                <a:gd name="connsiteY20" fmla="*/ 587533 h 943363"/>
                <a:gd name="connsiteX21" fmla="*/ 344364 w 998098"/>
                <a:gd name="connsiteY21" fmla="*/ 583395 h 943363"/>
                <a:gd name="connsiteX22" fmla="*/ 356776 w 998098"/>
                <a:gd name="connsiteY22" fmla="*/ 579258 h 943363"/>
                <a:gd name="connsiteX23" fmla="*/ 369189 w 998098"/>
                <a:gd name="connsiteY23" fmla="*/ 546157 h 943363"/>
                <a:gd name="connsiteX24" fmla="*/ 365051 w 998098"/>
                <a:gd name="connsiteY24" fmla="*/ 529607 h 943363"/>
                <a:gd name="connsiteX25" fmla="*/ 352639 w 998098"/>
                <a:gd name="connsiteY25" fmla="*/ 525470 h 943363"/>
                <a:gd name="connsiteX26" fmla="*/ 344364 w 998098"/>
                <a:gd name="connsiteY26" fmla="*/ 517194 h 943363"/>
                <a:gd name="connsiteX27" fmla="*/ 331951 w 998098"/>
                <a:gd name="connsiteY27" fmla="*/ 492369 h 943363"/>
                <a:gd name="connsiteX28" fmla="*/ 323676 w 998098"/>
                <a:gd name="connsiteY28" fmla="*/ 467544 h 943363"/>
                <a:gd name="connsiteX29" fmla="*/ 298851 w 998098"/>
                <a:gd name="connsiteY29" fmla="*/ 442718 h 943363"/>
                <a:gd name="connsiteX30" fmla="*/ 294713 w 998098"/>
                <a:gd name="connsiteY30" fmla="*/ 413756 h 943363"/>
                <a:gd name="connsiteX31" fmla="*/ 269888 w 998098"/>
                <a:gd name="connsiteY31" fmla="*/ 405480 h 943363"/>
                <a:gd name="connsiteX32" fmla="*/ 257475 w 998098"/>
                <a:gd name="connsiteY32" fmla="*/ 397205 h 943363"/>
                <a:gd name="connsiteX33" fmla="*/ 220237 w 998098"/>
                <a:gd name="connsiteY33" fmla="*/ 393068 h 943363"/>
                <a:gd name="connsiteX34" fmla="*/ 187137 w 998098"/>
                <a:gd name="connsiteY34" fmla="*/ 380655 h 943363"/>
                <a:gd name="connsiteX35" fmla="*/ 178861 w 998098"/>
                <a:gd name="connsiteY35" fmla="*/ 372380 h 943363"/>
                <a:gd name="connsiteX36" fmla="*/ 174724 w 998098"/>
                <a:gd name="connsiteY36" fmla="*/ 359967 h 943363"/>
                <a:gd name="connsiteX37" fmla="*/ 162311 w 998098"/>
                <a:gd name="connsiteY37" fmla="*/ 351692 h 943363"/>
                <a:gd name="connsiteX38" fmla="*/ 154036 w 998098"/>
                <a:gd name="connsiteY38" fmla="*/ 339280 h 943363"/>
                <a:gd name="connsiteX39" fmla="*/ 162311 w 998098"/>
                <a:gd name="connsiteY39" fmla="*/ 339280 h 943363"/>
                <a:gd name="connsiteX40" fmla="*/ 236787 w 998098"/>
                <a:gd name="connsiteY40" fmla="*/ 335142 h 943363"/>
                <a:gd name="connsiteX41" fmla="*/ 240925 w 998098"/>
                <a:gd name="connsiteY41" fmla="*/ 302042 h 943363"/>
                <a:gd name="connsiteX42" fmla="*/ 245062 w 998098"/>
                <a:gd name="connsiteY42" fmla="*/ 211015 h 943363"/>
                <a:gd name="connsiteX43" fmla="*/ 290575 w 998098"/>
                <a:gd name="connsiteY43" fmla="*/ 206878 h 943363"/>
                <a:gd name="connsiteX44" fmla="*/ 323676 w 998098"/>
                <a:gd name="connsiteY44" fmla="*/ 202740 h 943363"/>
                <a:gd name="connsiteX45" fmla="*/ 365051 w 998098"/>
                <a:gd name="connsiteY45" fmla="*/ 198603 h 943363"/>
                <a:gd name="connsiteX46" fmla="*/ 377464 w 998098"/>
                <a:gd name="connsiteY46" fmla="*/ 194465 h 943363"/>
                <a:gd name="connsiteX47" fmla="*/ 398152 w 998098"/>
                <a:gd name="connsiteY47" fmla="*/ 190328 h 943363"/>
                <a:gd name="connsiteX48" fmla="*/ 518141 w 998098"/>
                <a:gd name="connsiteY48" fmla="*/ 182052 h 943363"/>
                <a:gd name="connsiteX49" fmla="*/ 530554 w 998098"/>
                <a:gd name="connsiteY49" fmla="*/ 177915 h 943363"/>
                <a:gd name="connsiteX50" fmla="*/ 596755 w 998098"/>
                <a:gd name="connsiteY50" fmla="*/ 173777 h 943363"/>
                <a:gd name="connsiteX51" fmla="*/ 605030 w 998098"/>
                <a:gd name="connsiteY51" fmla="*/ 161365 h 943363"/>
                <a:gd name="connsiteX52" fmla="*/ 621580 w 998098"/>
                <a:gd name="connsiteY52" fmla="*/ 111714 h 943363"/>
                <a:gd name="connsiteX53" fmla="*/ 638130 w 998098"/>
                <a:gd name="connsiteY53" fmla="*/ 115852 h 943363"/>
                <a:gd name="connsiteX54" fmla="*/ 658818 w 998098"/>
                <a:gd name="connsiteY54" fmla="*/ 136539 h 943363"/>
                <a:gd name="connsiteX55" fmla="*/ 671231 w 998098"/>
                <a:gd name="connsiteY55" fmla="*/ 111714 h 943363"/>
                <a:gd name="connsiteX56" fmla="*/ 696056 w 998098"/>
                <a:gd name="connsiteY56" fmla="*/ 103439 h 943363"/>
                <a:gd name="connsiteX57" fmla="*/ 704331 w 998098"/>
                <a:gd name="connsiteY57" fmla="*/ 78613 h 943363"/>
                <a:gd name="connsiteX58" fmla="*/ 708469 w 998098"/>
                <a:gd name="connsiteY58" fmla="*/ 66201 h 943363"/>
                <a:gd name="connsiteX59" fmla="*/ 729156 w 998098"/>
                <a:gd name="connsiteY59" fmla="*/ 4137 h 943363"/>
                <a:gd name="connsiteX60" fmla="*/ 741569 w 998098"/>
                <a:gd name="connsiteY60" fmla="*/ 0 h 943363"/>
                <a:gd name="connsiteX61" fmla="*/ 778807 w 998098"/>
                <a:gd name="connsiteY61" fmla="*/ 4137 h 943363"/>
                <a:gd name="connsiteX62" fmla="*/ 782945 w 998098"/>
                <a:gd name="connsiteY62" fmla="*/ 24825 h 943363"/>
                <a:gd name="connsiteX63" fmla="*/ 795357 w 998098"/>
                <a:gd name="connsiteY63" fmla="*/ 28963 h 943363"/>
                <a:gd name="connsiteX64" fmla="*/ 807770 w 998098"/>
                <a:gd name="connsiteY64" fmla="*/ 82751 h 943363"/>
                <a:gd name="connsiteX65" fmla="*/ 816045 w 998098"/>
                <a:gd name="connsiteY65" fmla="*/ 107576 h 943363"/>
                <a:gd name="connsiteX66" fmla="*/ 820183 w 998098"/>
                <a:gd name="connsiteY66" fmla="*/ 157227 h 943363"/>
                <a:gd name="connsiteX67" fmla="*/ 824320 w 998098"/>
                <a:gd name="connsiteY67" fmla="*/ 169640 h 943363"/>
                <a:gd name="connsiteX68" fmla="*/ 828458 w 998098"/>
                <a:gd name="connsiteY68" fmla="*/ 186190 h 943363"/>
                <a:gd name="connsiteX69" fmla="*/ 828458 w 998098"/>
                <a:gd name="connsiteY69" fmla="*/ 273079 h 943363"/>
                <a:gd name="connsiteX70" fmla="*/ 820183 w 998098"/>
                <a:gd name="connsiteY70" fmla="*/ 285491 h 943363"/>
                <a:gd name="connsiteX71" fmla="*/ 828458 w 998098"/>
                <a:gd name="connsiteY71" fmla="*/ 310317 h 943363"/>
                <a:gd name="connsiteX72" fmla="*/ 832595 w 998098"/>
                <a:gd name="connsiteY72" fmla="*/ 322729 h 943363"/>
                <a:gd name="connsiteX73" fmla="*/ 845008 w 998098"/>
                <a:gd name="connsiteY73" fmla="*/ 347555 h 943363"/>
                <a:gd name="connsiteX74" fmla="*/ 840870 w 998098"/>
                <a:gd name="connsiteY74" fmla="*/ 359967 h 943363"/>
                <a:gd name="connsiteX75" fmla="*/ 828458 w 998098"/>
                <a:gd name="connsiteY75" fmla="*/ 368242 h 943363"/>
                <a:gd name="connsiteX76" fmla="*/ 824320 w 998098"/>
                <a:gd name="connsiteY76" fmla="*/ 413756 h 943363"/>
                <a:gd name="connsiteX77" fmla="*/ 820183 w 998098"/>
                <a:gd name="connsiteY77" fmla="*/ 438581 h 943363"/>
                <a:gd name="connsiteX78" fmla="*/ 811908 w 998098"/>
                <a:gd name="connsiteY78" fmla="*/ 463406 h 943363"/>
                <a:gd name="connsiteX79" fmla="*/ 807770 w 998098"/>
                <a:gd name="connsiteY79" fmla="*/ 475819 h 943363"/>
                <a:gd name="connsiteX80" fmla="*/ 799495 w 998098"/>
                <a:gd name="connsiteY80" fmla="*/ 525470 h 943363"/>
                <a:gd name="connsiteX81" fmla="*/ 749844 w 998098"/>
                <a:gd name="connsiteY81" fmla="*/ 537882 h 943363"/>
                <a:gd name="connsiteX82" fmla="*/ 741569 w 998098"/>
                <a:gd name="connsiteY82" fmla="*/ 550295 h 943363"/>
                <a:gd name="connsiteX83" fmla="*/ 733294 w 998098"/>
                <a:gd name="connsiteY83" fmla="*/ 579258 h 943363"/>
                <a:gd name="connsiteX84" fmla="*/ 737432 w 998098"/>
                <a:gd name="connsiteY84" fmla="*/ 591671 h 943363"/>
                <a:gd name="connsiteX85" fmla="*/ 712606 w 998098"/>
                <a:gd name="connsiteY85" fmla="*/ 604083 h 943363"/>
                <a:gd name="connsiteX86" fmla="*/ 696056 w 998098"/>
                <a:gd name="connsiteY86" fmla="*/ 624771 h 943363"/>
                <a:gd name="connsiteX87" fmla="*/ 675368 w 998098"/>
                <a:gd name="connsiteY87" fmla="*/ 641321 h 943363"/>
                <a:gd name="connsiteX88" fmla="*/ 658818 w 998098"/>
                <a:gd name="connsiteY88" fmla="*/ 657871 h 943363"/>
                <a:gd name="connsiteX89" fmla="*/ 646405 w 998098"/>
                <a:gd name="connsiteY89" fmla="*/ 682697 h 943363"/>
                <a:gd name="connsiteX90" fmla="*/ 654680 w 998098"/>
                <a:gd name="connsiteY90" fmla="*/ 707522 h 943363"/>
                <a:gd name="connsiteX91" fmla="*/ 679506 w 998098"/>
                <a:gd name="connsiteY91" fmla="*/ 715797 h 943363"/>
                <a:gd name="connsiteX92" fmla="*/ 691918 w 998098"/>
                <a:gd name="connsiteY92" fmla="*/ 711660 h 943363"/>
                <a:gd name="connsiteX93" fmla="*/ 696056 w 998098"/>
                <a:gd name="connsiteY93" fmla="*/ 678559 h 943363"/>
                <a:gd name="connsiteX94" fmla="*/ 700194 w 998098"/>
                <a:gd name="connsiteY94" fmla="*/ 666147 h 943363"/>
                <a:gd name="connsiteX95" fmla="*/ 712606 w 998098"/>
                <a:gd name="connsiteY95" fmla="*/ 662009 h 943363"/>
                <a:gd name="connsiteX96" fmla="*/ 733294 w 998098"/>
                <a:gd name="connsiteY96" fmla="*/ 645459 h 943363"/>
                <a:gd name="connsiteX97" fmla="*/ 745707 w 998098"/>
                <a:gd name="connsiteY97" fmla="*/ 633046 h 943363"/>
                <a:gd name="connsiteX98" fmla="*/ 758119 w 998098"/>
                <a:gd name="connsiteY98" fmla="*/ 624771 h 943363"/>
                <a:gd name="connsiteX99" fmla="*/ 811908 w 998098"/>
                <a:gd name="connsiteY99" fmla="*/ 616496 h 943363"/>
                <a:gd name="connsiteX100" fmla="*/ 811908 w 998098"/>
                <a:gd name="connsiteY100" fmla="*/ 591671 h 943363"/>
                <a:gd name="connsiteX101" fmla="*/ 799495 w 998098"/>
                <a:gd name="connsiteY101" fmla="*/ 587533 h 943363"/>
                <a:gd name="connsiteX102" fmla="*/ 799495 w 998098"/>
                <a:gd name="connsiteY102" fmla="*/ 562708 h 943363"/>
                <a:gd name="connsiteX103" fmla="*/ 824320 w 998098"/>
                <a:gd name="connsiteY103" fmla="*/ 566845 h 943363"/>
                <a:gd name="connsiteX104" fmla="*/ 840870 w 998098"/>
                <a:gd name="connsiteY104" fmla="*/ 587533 h 943363"/>
                <a:gd name="connsiteX105" fmla="*/ 865696 w 998098"/>
                <a:gd name="connsiteY105" fmla="*/ 599946 h 943363"/>
                <a:gd name="connsiteX106" fmla="*/ 890521 w 998098"/>
                <a:gd name="connsiteY106" fmla="*/ 604083 h 943363"/>
                <a:gd name="connsiteX107" fmla="*/ 911209 w 998098"/>
                <a:gd name="connsiteY107" fmla="*/ 608221 h 943363"/>
                <a:gd name="connsiteX108" fmla="*/ 915346 w 998098"/>
                <a:gd name="connsiteY108" fmla="*/ 620633 h 943363"/>
                <a:gd name="connsiteX109" fmla="*/ 936034 w 998098"/>
                <a:gd name="connsiteY109" fmla="*/ 604083 h 943363"/>
                <a:gd name="connsiteX110" fmla="*/ 948447 w 998098"/>
                <a:gd name="connsiteY110" fmla="*/ 595808 h 943363"/>
                <a:gd name="connsiteX111" fmla="*/ 981547 w 998098"/>
                <a:gd name="connsiteY111" fmla="*/ 579258 h 943363"/>
                <a:gd name="connsiteX112" fmla="*/ 985685 w 998098"/>
                <a:gd name="connsiteY112" fmla="*/ 595808 h 943363"/>
                <a:gd name="connsiteX113" fmla="*/ 977410 w 998098"/>
                <a:gd name="connsiteY113" fmla="*/ 645459 h 943363"/>
                <a:gd name="connsiteX114" fmla="*/ 981547 w 998098"/>
                <a:gd name="connsiteY114" fmla="*/ 761310 h 943363"/>
                <a:gd name="connsiteX115" fmla="*/ 989823 w 998098"/>
                <a:gd name="connsiteY115" fmla="*/ 786136 h 943363"/>
                <a:gd name="connsiteX116" fmla="*/ 993960 w 998098"/>
                <a:gd name="connsiteY116" fmla="*/ 798548 h 943363"/>
                <a:gd name="connsiteX117" fmla="*/ 998098 w 998098"/>
                <a:gd name="connsiteY117" fmla="*/ 810961 h 943363"/>
                <a:gd name="connsiteX118" fmla="*/ 993960 w 998098"/>
                <a:gd name="connsiteY118" fmla="*/ 910262 h 943363"/>
                <a:gd name="connsiteX119" fmla="*/ 989823 w 998098"/>
                <a:gd name="connsiteY119" fmla="*/ 939225 h 943363"/>
                <a:gd name="connsiteX120" fmla="*/ 977410 w 998098"/>
                <a:gd name="connsiteY120" fmla="*/ 943363 h 943363"/>
                <a:gd name="connsiteX121" fmla="*/ 13359 w 998098"/>
                <a:gd name="connsiteY121" fmla="*/ 935088 h 943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98098" h="943363">
                  <a:moveTo>
                    <a:pt x="13359" y="935088"/>
                  </a:moveTo>
                  <a:lnTo>
                    <a:pt x="13359" y="935088"/>
                  </a:lnTo>
                  <a:cubicBezTo>
                    <a:pt x="14738" y="922675"/>
                    <a:pt x="15048" y="910097"/>
                    <a:pt x="17497" y="897850"/>
                  </a:cubicBezTo>
                  <a:cubicBezTo>
                    <a:pt x="19208" y="889296"/>
                    <a:pt x="25772" y="873024"/>
                    <a:pt x="25772" y="873024"/>
                  </a:cubicBezTo>
                  <a:cubicBezTo>
                    <a:pt x="23014" y="864749"/>
                    <a:pt x="14739" y="856474"/>
                    <a:pt x="17497" y="848199"/>
                  </a:cubicBezTo>
                  <a:lnTo>
                    <a:pt x="25772" y="823374"/>
                  </a:lnTo>
                  <a:cubicBezTo>
                    <a:pt x="21634" y="820616"/>
                    <a:pt x="17807" y="817323"/>
                    <a:pt x="13359" y="815099"/>
                  </a:cubicBezTo>
                  <a:cubicBezTo>
                    <a:pt x="9458" y="813148"/>
                    <a:pt x="1403" y="815299"/>
                    <a:pt x="946" y="810961"/>
                  </a:cubicBezTo>
                  <a:cubicBezTo>
                    <a:pt x="-1657" y="786234"/>
                    <a:pt x="1568" y="761099"/>
                    <a:pt x="5084" y="736485"/>
                  </a:cubicBezTo>
                  <a:cubicBezTo>
                    <a:pt x="5787" y="731562"/>
                    <a:pt x="9476" y="727178"/>
                    <a:pt x="13359" y="724072"/>
                  </a:cubicBezTo>
                  <a:cubicBezTo>
                    <a:pt x="16765" y="721347"/>
                    <a:pt x="21634" y="721314"/>
                    <a:pt x="25772" y="719935"/>
                  </a:cubicBezTo>
                  <a:cubicBezTo>
                    <a:pt x="36170" y="688737"/>
                    <a:pt x="20935" y="725980"/>
                    <a:pt x="42322" y="699247"/>
                  </a:cubicBezTo>
                  <a:cubicBezTo>
                    <a:pt x="45047" y="695841"/>
                    <a:pt x="44509" y="690735"/>
                    <a:pt x="46460" y="686834"/>
                  </a:cubicBezTo>
                  <a:cubicBezTo>
                    <a:pt x="48684" y="682386"/>
                    <a:pt x="51977" y="678559"/>
                    <a:pt x="54735" y="674422"/>
                  </a:cubicBezTo>
                  <a:lnTo>
                    <a:pt x="63010" y="649596"/>
                  </a:lnTo>
                  <a:cubicBezTo>
                    <a:pt x="64389" y="645459"/>
                    <a:pt x="64063" y="640268"/>
                    <a:pt x="67147" y="637184"/>
                  </a:cubicBezTo>
                  <a:cubicBezTo>
                    <a:pt x="76428" y="627903"/>
                    <a:pt x="87812" y="609117"/>
                    <a:pt x="104385" y="608221"/>
                  </a:cubicBezTo>
                  <a:cubicBezTo>
                    <a:pt x="151229" y="605689"/>
                    <a:pt x="198170" y="605462"/>
                    <a:pt x="245062" y="604083"/>
                  </a:cubicBezTo>
                  <a:cubicBezTo>
                    <a:pt x="256096" y="602704"/>
                    <a:pt x="267290" y="602276"/>
                    <a:pt x="278163" y="599946"/>
                  </a:cubicBezTo>
                  <a:cubicBezTo>
                    <a:pt x="286692" y="598118"/>
                    <a:pt x="294713" y="594429"/>
                    <a:pt x="302988" y="591671"/>
                  </a:cubicBezTo>
                  <a:cubicBezTo>
                    <a:pt x="307126" y="590292"/>
                    <a:pt x="311083" y="588150"/>
                    <a:pt x="315401" y="587533"/>
                  </a:cubicBezTo>
                  <a:lnTo>
                    <a:pt x="344364" y="583395"/>
                  </a:lnTo>
                  <a:cubicBezTo>
                    <a:pt x="348501" y="582016"/>
                    <a:pt x="353371" y="581982"/>
                    <a:pt x="356776" y="579258"/>
                  </a:cubicBezTo>
                  <a:cubicBezTo>
                    <a:pt x="366922" y="571141"/>
                    <a:pt x="366946" y="557371"/>
                    <a:pt x="369189" y="546157"/>
                  </a:cubicBezTo>
                  <a:cubicBezTo>
                    <a:pt x="367810" y="540640"/>
                    <a:pt x="368603" y="534047"/>
                    <a:pt x="365051" y="529607"/>
                  </a:cubicBezTo>
                  <a:cubicBezTo>
                    <a:pt x="362327" y="526202"/>
                    <a:pt x="356379" y="527714"/>
                    <a:pt x="352639" y="525470"/>
                  </a:cubicBezTo>
                  <a:cubicBezTo>
                    <a:pt x="349294" y="523463"/>
                    <a:pt x="347122" y="519953"/>
                    <a:pt x="344364" y="517194"/>
                  </a:cubicBezTo>
                  <a:cubicBezTo>
                    <a:pt x="329268" y="471914"/>
                    <a:pt x="353346" y="540509"/>
                    <a:pt x="331951" y="492369"/>
                  </a:cubicBezTo>
                  <a:cubicBezTo>
                    <a:pt x="328408" y="484398"/>
                    <a:pt x="330654" y="472778"/>
                    <a:pt x="323676" y="467544"/>
                  </a:cubicBezTo>
                  <a:cubicBezTo>
                    <a:pt x="303148" y="452147"/>
                    <a:pt x="310951" y="460869"/>
                    <a:pt x="298851" y="442718"/>
                  </a:cubicBezTo>
                  <a:cubicBezTo>
                    <a:pt x="297472" y="433064"/>
                    <a:pt x="300700" y="421454"/>
                    <a:pt x="294713" y="413756"/>
                  </a:cubicBezTo>
                  <a:cubicBezTo>
                    <a:pt x="289358" y="406871"/>
                    <a:pt x="277146" y="410318"/>
                    <a:pt x="269888" y="405480"/>
                  </a:cubicBezTo>
                  <a:cubicBezTo>
                    <a:pt x="265750" y="402722"/>
                    <a:pt x="262299" y="398411"/>
                    <a:pt x="257475" y="397205"/>
                  </a:cubicBezTo>
                  <a:cubicBezTo>
                    <a:pt x="245359" y="394176"/>
                    <a:pt x="232650" y="394447"/>
                    <a:pt x="220237" y="393068"/>
                  </a:cubicBezTo>
                  <a:cubicBezTo>
                    <a:pt x="211238" y="390068"/>
                    <a:pt x="194063" y="384612"/>
                    <a:pt x="187137" y="380655"/>
                  </a:cubicBezTo>
                  <a:cubicBezTo>
                    <a:pt x="183750" y="378720"/>
                    <a:pt x="181620" y="375138"/>
                    <a:pt x="178861" y="372380"/>
                  </a:cubicBezTo>
                  <a:cubicBezTo>
                    <a:pt x="177482" y="368242"/>
                    <a:pt x="177449" y="363373"/>
                    <a:pt x="174724" y="359967"/>
                  </a:cubicBezTo>
                  <a:cubicBezTo>
                    <a:pt x="171618" y="356084"/>
                    <a:pt x="165827" y="355208"/>
                    <a:pt x="162311" y="351692"/>
                  </a:cubicBezTo>
                  <a:cubicBezTo>
                    <a:pt x="158795" y="348176"/>
                    <a:pt x="157019" y="343258"/>
                    <a:pt x="154036" y="339280"/>
                  </a:cubicBezTo>
                  <a:cubicBezTo>
                    <a:pt x="149221" y="332860"/>
                    <a:pt x="142670" y="332732"/>
                    <a:pt x="162311" y="339280"/>
                  </a:cubicBezTo>
                  <a:cubicBezTo>
                    <a:pt x="187136" y="337901"/>
                    <a:pt x="214317" y="345786"/>
                    <a:pt x="236787" y="335142"/>
                  </a:cubicBezTo>
                  <a:cubicBezTo>
                    <a:pt x="246836" y="330382"/>
                    <a:pt x="240185" y="313137"/>
                    <a:pt x="240925" y="302042"/>
                  </a:cubicBezTo>
                  <a:cubicBezTo>
                    <a:pt x="242945" y="271736"/>
                    <a:pt x="231012" y="237944"/>
                    <a:pt x="245062" y="211015"/>
                  </a:cubicBezTo>
                  <a:cubicBezTo>
                    <a:pt x="252108" y="197509"/>
                    <a:pt x="275425" y="208473"/>
                    <a:pt x="290575" y="206878"/>
                  </a:cubicBezTo>
                  <a:cubicBezTo>
                    <a:pt x="301633" y="205714"/>
                    <a:pt x="312624" y="203968"/>
                    <a:pt x="323676" y="202740"/>
                  </a:cubicBezTo>
                  <a:cubicBezTo>
                    <a:pt x="337452" y="201209"/>
                    <a:pt x="351259" y="199982"/>
                    <a:pt x="365051" y="198603"/>
                  </a:cubicBezTo>
                  <a:cubicBezTo>
                    <a:pt x="369189" y="197224"/>
                    <a:pt x="373233" y="195523"/>
                    <a:pt x="377464" y="194465"/>
                  </a:cubicBezTo>
                  <a:cubicBezTo>
                    <a:pt x="384287" y="192759"/>
                    <a:pt x="391215" y="191484"/>
                    <a:pt x="398152" y="190328"/>
                  </a:cubicBezTo>
                  <a:cubicBezTo>
                    <a:pt x="445596" y="182421"/>
                    <a:pt x="453461" y="184992"/>
                    <a:pt x="518141" y="182052"/>
                  </a:cubicBezTo>
                  <a:cubicBezTo>
                    <a:pt x="522279" y="180673"/>
                    <a:pt x="526217" y="178372"/>
                    <a:pt x="530554" y="177915"/>
                  </a:cubicBezTo>
                  <a:cubicBezTo>
                    <a:pt x="552543" y="175600"/>
                    <a:pt x="575171" y="178573"/>
                    <a:pt x="596755" y="173777"/>
                  </a:cubicBezTo>
                  <a:cubicBezTo>
                    <a:pt x="601609" y="172698"/>
                    <a:pt x="602272" y="165502"/>
                    <a:pt x="605030" y="161365"/>
                  </a:cubicBezTo>
                  <a:cubicBezTo>
                    <a:pt x="606115" y="150509"/>
                    <a:pt x="598906" y="114953"/>
                    <a:pt x="621580" y="111714"/>
                  </a:cubicBezTo>
                  <a:cubicBezTo>
                    <a:pt x="627209" y="110910"/>
                    <a:pt x="632613" y="114473"/>
                    <a:pt x="638130" y="115852"/>
                  </a:cubicBezTo>
                  <a:cubicBezTo>
                    <a:pt x="640727" y="119747"/>
                    <a:pt x="650705" y="138161"/>
                    <a:pt x="658818" y="136539"/>
                  </a:cubicBezTo>
                  <a:cubicBezTo>
                    <a:pt x="671412" y="134020"/>
                    <a:pt x="663854" y="116983"/>
                    <a:pt x="671231" y="111714"/>
                  </a:cubicBezTo>
                  <a:cubicBezTo>
                    <a:pt x="678329" y="106644"/>
                    <a:pt x="696056" y="103439"/>
                    <a:pt x="696056" y="103439"/>
                  </a:cubicBezTo>
                  <a:lnTo>
                    <a:pt x="704331" y="78613"/>
                  </a:lnTo>
                  <a:lnTo>
                    <a:pt x="708469" y="66201"/>
                  </a:lnTo>
                  <a:cubicBezTo>
                    <a:pt x="711830" y="29221"/>
                    <a:pt x="702594" y="23110"/>
                    <a:pt x="729156" y="4137"/>
                  </a:cubicBezTo>
                  <a:cubicBezTo>
                    <a:pt x="732705" y="1602"/>
                    <a:pt x="737431" y="1379"/>
                    <a:pt x="741569" y="0"/>
                  </a:cubicBezTo>
                  <a:cubicBezTo>
                    <a:pt x="753982" y="1379"/>
                    <a:pt x="768098" y="-2288"/>
                    <a:pt x="778807" y="4137"/>
                  </a:cubicBezTo>
                  <a:cubicBezTo>
                    <a:pt x="784837" y="7755"/>
                    <a:pt x="779044" y="18973"/>
                    <a:pt x="782945" y="24825"/>
                  </a:cubicBezTo>
                  <a:cubicBezTo>
                    <a:pt x="785364" y="28454"/>
                    <a:pt x="791220" y="27584"/>
                    <a:pt x="795357" y="28963"/>
                  </a:cubicBezTo>
                  <a:cubicBezTo>
                    <a:pt x="816324" y="91863"/>
                    <a:pt x="791656" y="12927"/>
                    <a:pt x="807770" y="82751"/>
                  </a:cubicBezTo>
                  <a:cubicBezTo>
                    <a:pt x="809731" y="91250"/>
                    <a:pt x="816045" y="107576"/>
                    <a:pt x="816045" y="107576"/>
                  </a:cubicBezTo>
                  <a:cubicBezTo>
                    <a:pt x="817424" y="124126"/>
                    <a:pt x="817988" y="140765"/>
                    <a:pt x="820183" y="157227"/>
                  </a:cubicBezTo>
                  <a:cubicBezTo>
                    <a:pt x="820759" y="161550"/>
                    <a:pt x="823122" y="165446"/>
                    <a:pt x="824320" y="169640"/>
                  </a:cubicBezTo>
                  <a:cubicBezTo>
                    <a:pt x="825882" y="175108"/>
                    <a:pt x="827079" y="180673"/>
                    <a:pt x="828458" y="186190"/>
                  </a:cubicBezTo>
                  <a:cubicBezTo>
                    <a:pt x="829416" y="203435"/>
                    <a:pt x="841057" y="247881"/>
                    <a:pt x="828458" y="273079"/>
                  </a:cubicBezTo>
                  <a:cubicBezTo>
                    <a:pt x="826234" y="277527"/>
                    <a:pt x="822941" y="281354"/>
                    <a:pt x="820183" y="285491"/>
                  </a:cubicBezTo>
                  <a:lnTo>
                    <a:pt x="828458" y="310317"/>
                  </a:lnTo>
                  <a:cubicBezTo>
                    <a:pt x="829837" y="314454"/>
                    <a:pt x="830176" y="319100"/>
                    <a:pt x="832595" y="322729"/>
                  </a:cubicBezTo>
                  <a:cubicBezTo>
                    <a:pt x="843289" y="338771"/>
                    <a:pt x="839297" y="330424"/>
                    <a:pt x="845008" y="347555"/>
                  </a:cubicBezTo>
                  <a:cubicBezTo>
                    <a:pt x="843629" y="351692"/>
                    <a:pt x="843594" y="356562"/>
                    <a:pt x="840870" y="359967"/>
                  </a:cubicBezTo>
                  <a:cubicBezTo>
                    <a:pt x="837764" y="363850"/>
                    <a:pt x="829920" y="363489"/>
                    <a:pt x="828458" y="368242"/>
                  </a:cubicBezTo>
                  <a:cubicBezTo>
                    <a:pt x="823978" y="382802"/>
                    <a:pt x="826100" y="398626"/>
                    <a:pt x="824320" y="413756"/>
                  </a:cubicBezTo>
                  <a:cubicBezTo>
                    <a:pt x="823340" y="422088"/>
                    <a:pt x="822218" y="430442"/>
                    <a:pt x="820183" y="438581"/>
                  </a:cubicBezTo>
                  <a:cubicBezTo>
                    <a:pt x="818068" y="447043"/>
                    <a:pt x="814666" y="455131"/>
                    <a:pt x="811908" y="463406"/>
                  </a:cubicBezTo>
                  <a:cubicBezTo>
                    <a:pt x="810529" y="467544"/>
                    <a:pt x="808487" y="471517"/>
                    <a:pt x="807770" y="475819"/>
                  </a:cubicBezTo>
                  <a:cubicBezTo>
                    <a:pt x="805012" y="492369"/>
                    <a:pt x="815413" y="520164"/>
                    <a:pt x="799495" y="525470"/>
                  </a:cubicBezTo>
                  <a:cubicBezTo>
                    <a:pt x="766711" y="536398"/>
                    <a:pt x="783274" y="532311"/>
                    <a:pt x="749844" y="537882"/>
                  </a:cubicBezTo>
                  <a:cubicBezTo>
                    <a:pt x="747086" y="542020"/>
                    <a:pt x="743793" y="545847"/>
                    <a:pt x="741569" y="550295"/>
                  </a:cubicBezTo>
                  <a:cubicBezTo>
                    <a:pt x="738603" y="556227"/>
                    <a:pt x="734618" y="573961"/>
                    <a:pt x="733294" y="579258"/>
                  </a:cubicBezTo>
                  <a:cubicBezTo>
                    <a:pt x="734673" y="583396"/>
                    <a:pt x="738287" y="587394"/>
                    <a:pt x="737432" y="591671"/>
                  </a:cubicBezTo>
                  <a:cubicBezTo>
                    <a:pt x="735490" y="601378"/>
                    <a:pt x="717846" y="602773"/>
                    <a:pt x="712606" y="604083"/>
                  </a:cubicBezTo>
                  <a:cubicBezTo>
                    <a:pt x="704026" y="638407"/>
                    <a:pt x="716460" y="608447"/>
                    <a:pt x="696056" y="624771"/>
                  </a:cubicBezTo>
                  <a:cubicBezTo>
                    <a:pt x="669323" y="646158"/>
                    <a:pt x="706566" y="630923"/>
                    <a:pt x="675368" y="641321"/>
                  </a:cubicBezTo>
                  <a:cubicBezTo>
                    <a:pt x="666342" y="668404"/>
                    <a:pt x="678879" y="641823"/>
                    <a:pt x="658818" y="657871"/>
                  </a:cubicBezTo>
                  <a:cubicBezTo>
                    <a:pt x="651527" y="663704"/>
                    <a:pt x="649131" y="674521"/>
                    <a:pt x="646405" y="682697"/>
                  </a:cubicBezTo>
                  <a:cubicBezTo>
                    <a:pt x="649163" y="690972"/>
                    <a:pt x="646405" y="704764"/>
                    <a:pt x="654680" y="707522"/>
                  </a:cubicBezTo>
                  <a:lnTo>
                    <a:pt x="679506" y="715797"/>
                  </a:lnTo>
                  <a:cubicBezTo>
                    <a:pt x="683643" y="714418"/>
                    <a:pt x="690147" y="715645"/>
                    <a:pt x="691918" y="711660"/>
                  </a:cubicBezTo>
                  <a:cubicBezTo>
                    <a:pt x="696434" y="701499"/>
                    <a:pt x="694067" y="689499"/>
                    <a:pt x="696056" y="678559"/>
                  </a:cubicBezTo>
                  <a:cubicBezTo>
                    <a:pt x="696836" y="674268"/>
                    <a:pt x="697110" y="669231"/>
                    <a:pt x="700194" y="666147"/>
                  </a:cubicBezTo>
                  <a:cubicBezTo>
                    <a:pt x="703278" y="663063"/>
                    <a:pt x="708469" y="663388"/>
                    <a:pt x="712606" y="662009"/>
                  </a:cubicBezTo>
                  <a:cubicBezTo>
                    <a:pt x="731113" y="634248"/>
                    <a:pt x="709311" y="661447"/>
                    <a:pt x="733294" y="645459"/>
                  </a:cubicBezTo>
                  <a:cubicBezTo>
                    <a:pt x="738163" y="642213"/>
                    <a:pt x="741212" y="636792"/>
                    <a:pt x="745707" y="633046"/>
                  </a:cubicBezTo>
                  <a:cubicBezTo>
                    <a:pt x="749527" y="629863"/>
                    <a:pt x="753671" y="626995"/>
                    <a:pt x="758119" y="624771"/>
                  </a:cubicBezTo>
                  <a:cubicBezTo>
                    <a:pt x="773032" y="617314"/>
                    <a:pt x="800036" y="617683"/>
                    <a:pt x="811908" y="616496"/>
                  </a:cubicBezTo>
                  <a:cubicBezTo>
                    <a:pt x="814666" y="608222"/>
                    <a:pt x="820182" y="599945"/>
                    <a:pt x="811908" y="591671"/>
                  </a:cubicBezTo>
                  <a:cubicBezTo>
                    <a:pt x="808824" y="588587"/>
                    <a:pt x="803633" y="588912"/>
                    <a:pt x="799495" y="587533"/>
                  </a:cubicBezTo>
                  <a:cubicBezTo>
                    <a:pt x="798536" y="584655"/>
                    <a:pt x="789420" y="565586"/>
                    <a:pt x="799495" y="562708"/>
                  </a:cubicBezTo>
                  <a:cubicBezTo>
                    <a:pt x="807561" y="560403"/>
                    <a:pt x="816045" y="565466"/>
                    <a:pt x="824320" y="566845"/>
                  </a:cubicBezTo>
                  <a:cubicBezTo>
                    <a:pt x="859894" y="590560"/>
                    <a:pt x="818030" y="558982"/>
                    <a:pt x="840870" y="587533"/>
                  </a:cubicBezTo>
                  <a:cubicBezTo>
                    <a:pt x="845694" y="593564"/>
                    <a:pt x="858404" y="598326"/>
                    <a:pt x="865696" y="599946"/>
                  </a:cubicBezTo>
                  <a:cubicBezTo>
                    <a:pt x="873885" y="601766"/>
                    <a:pt x="882267" y="602582"/>
                    <a:pt x="890521" y="604083"/>
                  </a:cubicBezTo>
                  <a:cubicBezTo>
                    <a:pt x="897440" y="605341"/>
                    <a:pt x="904313" y="606842"/>
                    <a:pt x="911209" y="608221"/>
                  </a:cubicBezTo>
                  <a:cubicBezTo>
                    <a:pt x="912588" y="612358"/>
                    <a:pt x="911297" y="619013"/>
                    <a:pt x="915346" y="620633"/>
                  </a:cubicBezTo>
                  <a:cubicBezTo>
                    <a:pt x="936152" y="628955"/>
                    <a:pt x="930081" y="611524"/>
                    <a:pt x="936034" y="604083"/>
                  </a:cubicBezTo>
                  <a:cubicBezTo>
                    <a:pt x="939140" y="600200"/>
                    <a:pt x="944309" y="598566"/>
                    <a:pt x="948447" y="595808"/>
                  </a:cubicBezTo>
                  <a:cubicBezTo>
                    <a:pt x="955936" y="584573"/>
                    <a:pt x="960992" y="570449"/>
                    <a:pt x="981547" y="579258"/>
                  </a:cubicBezTo>
                  <a:cubicBezTo>
                    <a:pt x="986774" y="581498"/>
                    <a:pt x="984306" y="590291"/>
                    <a:pt x="985685" y="595808"/>
                  </a:cubicBezTo>
                  <a:cubicBezTo>
                    <a:pt x="983335" y="607559"/>
                    <a:pt x="977410" y="635189"/>
                    <a:pt x="977410" y="645459"/>
                  </a:cubicBezTo>
                  <a:cubicBezTo>
                    <a:pt x="977410" y="684101"/>
                    <a:pt x="978151" y="722818"/>
                    <a:pt x="981547" y="761310"/>
                  </a:cubicBezTo>
                  <a:cubicBezTo>
                    <a:pt x="982314" y="769999"/>
                    <a:pt x="987064" y="777861"/>
                    <a:pt x="989823" y="786136"/>
                  </a:cubicBezTo>
                  <a:lnTo>
                    <a:pt x="993960" y="798548"/>
                  </a:lnTo>
                  <a:lnTo>
                    <a:pt x="998098" y="810961"/>
                  </a:lnTo>
                  <a:cubicBezTo>
                    <a:pt x="996719" y="844061"/>
                    <a:pt x="996093" y="877202"/>
                    <a:pt x="993960" y="910262"/>
                  </a:cubicBezTo>
                  <a:cubicBezTo>
                    <a:pt x="993332" y="919994"/>
                    <a:pt x="994184" y="930502"/>
                    <a:pt x="989823" y="939225"/>
                  </a:cubicBezTo>
                  <a:cubicBezTo>
                    <a:pt x="987873" y="943126"/>
                    <a:pt x="981548" y="941984"/>
                    <a:pt x="977410" y="943363"/>
                  </a:cubicBezTo>
                  <a:lnTo>
                    <a:pt x="13359" y="935088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19" name="18 CuadroTexto"/>
          <p:cNvSpPr txBox="1"/>
          <p:nvPr/>
        </p:nvSpPr>
        <p:spPr>
          <a:xfrm>
            <a:off x="-1" y="489482"/>
            <a:ext cx="5796137" cy="779277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MX" sz="3600" dirty="0" smtClean="0"/>
              <a:t>EUA VENDE ARMAS</a:t>
            </a:r>
            <a:endParaRPr lang="es-MX" sz="4400" dirty="0"/>
          </a:p>
        </p:txBody>
      </p:sp>
      <p:sp>
        <p:nvSpPr>
          <p:cNvPr id="9" name="8 Rectángulo redondeado"/>
          <p:cNvSpPr/>
          <p:nvPr/>
        </p:nvSpPr>
        <p:spPr>
          <a:xfrm>
            <a:off x="2898067" y="1746212"/>
            <a:ext cx="2322207" cy="403200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>
                <a:latin typeface="Eras Medium ITC" pitchFamily="34" charset="0"/>
              </a:rPr>
              <a:t>Ventas de E.U.A.</a:t>
            </a:r>
          </a:p>
        </p:txBody>
      </p:sp>
      <p:sp>
        <p:nvSpPr>
          <p:cNvPr id="27" name="26 Rectángulo redondeado"/>
          <p:cNvSpPr/>
          <p:nvPr/>
        </p:nvSpPr>
        <p:spPr>
          <a:xfrm>
            <a:off x="5003477" y="1802610"/>
            <a:ext cx="2808882" cy="290404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/>
              <a:t>2,200 miles de millones US</a:t>
            </a:r>
            <a:endParaRPr lang="es-MX" dirty="0"/>
          </a:p>
        </p:txBody>
      </p:sp>
      <p:sp>
        <p:nvSpPr>
          <p:cNvPr id="32" name="31 Rectángulo redondeado"/>
          <p:cNvSpPr/>
          <p:nvPr/>
        </p:nvSpPr>
        <p:spPr>
          <a:xfrm>
            <a:off x="2898067" y="1268760"/>
            <a:ext cx="2310429" cy="403200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Eras Medium ITC" pitchFamily="34" charset="0"/>
              </a:rPr>
              <a:t>Valor del Mercado </a:t>
            </a:r>
            <a:r>
              <a:rPr lang="es-MX" sz="1400" b="1" dirty="0">
                <a:latin typeface="Eras Medium ITC" pitchFamily="34" charset="0"/>
              </a:rPr>
              <a:t>Mundial</a:t>
            </a:r>
          </a:p>
        </p:txBody>
      </p:sp>
      <p:sp>
        <p:nvSpPr>
          <p:cNvPr id="33" name="32 Rectángulo redondeado"/>
          <p:cNvSpPr/>
          <p:nvPr/>
        </p:nvSpPr>
        <p:spPr>
          <a:xfrm>
            <a:off x="5003476" y="1325158"/>
            <a:ext cx="2808883" cy="290404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dirty="0" smtClean="0"/>
              <a:t>5,500 miles de millones US </a:t>
            </a:r>
            <a:endParaRPr lang="es-MX" dirty="0"/>
          </a:p>
        </p:txBody>
      </p:sp>
      <p:sp>
        <p:nvSpPr>
          <p:cNvPr id="25" name="24 CuadroTexto"/>
          <p:cNvSpPr txBox="1"/>
          <p:nvPr/>
        </p:nvSpPr>
        <p:spPr>
          <a:xfrm>
            <a:off x="4660776" y="2905255"/>
            <a:ext cx="4258098" cy="340519"/>
          </a:xfrm>
          <a:prstGeom prst="roundRect">
            <a:avLst/>
          </a:prstGeom>
          <a:solidFill>
            <a:srgbClr val="80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6576" indent="0" algn="ctr">
              <a:buNone/>
            </a:pPr>
            <a:r>
              <a:rPr lang="es-MX" sz="1400" b="1" dirty="0" smtClean="0">
                <a:solidFill>
                  <a:schemeClr val="lt1"/>
                </a:solidFill>
                <a:latin typeface="Eras Medium ITC" pitchFamily="34" charset="0"/>
              </a:rPr>
              <a:t>12,500 armerías en la zona fronteriza</a:t>
            </a:r>
            <a:endParaRPr lang="es-MX" sz="14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4643202" y="2258463"/>
            <a:ext cx="4258098" cy="578882"/>
          </a:xfrm>
          <a:prstGeom prst="roundRect">
            <a:avLst/>
          </a:prstGeom>
          <a:solidFill>
            <a:srgbClr val="80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6576" indent="0" algn="ctr">
              <a:buNone/>
            </a:pPr>
            <a:r>
              <a:rPr lang="es-MX" sz="1400" b="1" dirty="0" smtClean="0">
                <a:solidFill>
                  <a:schemeClr val="lt1"/>
                </a:solidFill>
                <a:latin typeface="Eras Medium ITC" pitchFamily="34" charset="0"/>
              </a:rPr>
              <a:t>270 millones de armas ligeras en poder de la Población Civil.</a:t>
            </a:r>
            <a:endParaRPr lang="es-MX" sz="14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cxnSp>
        <p:nvCxnSpPr>
          <p:cNvPr id="36" name="35 Conector recto de flecha"/>
          <p:cNvCxnSpPr/>
          <p:nvPr/>
        </p:nvCxnSpPr>
        <p:spPr>
          <a:xfrm flipV="1">
            <a:off x="4283968" y="2473255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</p:spPr>
      </p:cxnSp>
      <p:sp>
        <p:nvSpPr>
          <p:cNvPr id="42" name="41 CuadroTexto"/>
          <p:cNvSpPr txBox="1"/>
          <p:nvPr/>
        </p:nvSpPr>
        <p:spPr>
          <a:xfrm>
            <a:off x="4672558" y="3324701"/>
            <a:ext cx="4258098" cy="578882"/>
          </a:xfrm>
          <a:prstGeom prst="roundRect">
            <a:avLst/>
          </a:prstGeom>
          <a:solidFill>
            <a:srgbClr val="80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6576" indent="0" algn="ctr">
              <a:buNone/>
            </a:pPr>
            <a:r>
              <a:rPr lang="es-MX" sz="1400" b="1" dirty="0" smtClean="0">
                <a:solidFill>
                  <a:schemeClr val="lt1"/>
                </a:solidFill>
                <a:latin typeface="Eras Medium ITC" pitchFamily="34" charset="0"/>
              </a:rPr>
              <a:t>La Asociación Nacional del Rifle cuenta con un piso de oficinas en el Pentágono </a:t>
            </a:r>
            <a:endParaRPr lang="es-MX" sz="14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800061" y="5043863"/>
            <a:ext cx="4258098" cy="578882"/>
          </a:xfrm>
          <a:prstGeom prst="roundRect">
            <a:avLst/>
          </a:prstGeom>
          <a:solidFill>
            <a:srgbClr val="80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36576" indent="0" algn="ctr">
              <a:buNone/>
            </a:pPr>
            <a:r>
              <a:rPr lang="es-MX" sz="1400" b="1" dirty="0" smtClean="0">
                <a:solidFill>
                  <a:schemeClr val="lt1"/>
                </a:solidFill>
                <a:latin typeface="Eras Medium ITC" pitchFamily="34" charset="0"/>
              </a:rPr>
              <a:t>El 90 % de las armas de la delincuencia organizada en México proviene de EUA</a:t>
            </a:r>
            <a:endParaRPr lang="es-MX" sz="14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44" name="43 CuadroTexto"/>
          <p:cNvSpPr txBox="1"/>
          <p:nvPr/>
        </p:nvSpPr>
        <p:spPr>
          <a:xfrm>
            <a:off x="611561" y="3368763"/>
            <a:ext cx="383624" cy="311148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>
              <a:defRPr sz="20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MX" dirty="0" smtClean="0"/>
              <a:t>?</a:t>
            </a:r>
            <a:endParaRPr lang="es-MX" dirty="0"/>
          </a:p>
        </p:txBody>
      </p:sp>
      <p:sp>
        <p:nvSpPr>
          <p:cNvPr id="23" name="22 CuadroTexto"/>
          <p:cNvSpPr txBox="1"/>
          <p:nvPr/>
        </p:nvSpPr>
        <p:spPr>
          <a:xfrm>
            <a:off x="0" y="5949280"/>
            <a:ext cx="8244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 smtClean="0">
                <a:latin typeface="Eras Medium ITC" pitchFamily="34" charset="0"/>
              </a:rPr>
              <a:t>35.- Le </a:t>
            </a:r>
            <a:r>
              <a:rPr lang="es-MX" sz="800" dirty="0">
                <a:latin typeface="Eras Medium ITC" pitchFamily="34" charset="0"/>
              </a:rPr>
              <a:t>Monde </a:t>
            </a:r>
            <a:r>
              <a:rPr lang="es-MX" sz="800" dirty="0" err="1">
                <a:latin typeface="Eras Medium ITC" pitchFamily="34" charset="0"/>
              </a:rPr>
              <a:t>diplomatique</a:t>
            </a:r>
            <a:r>
              <a:rPr lang="es-MX" sz="800" i="1" dirty="0">
                <a:latin typeface="Eras Medium ITC" pitchFamily="34" charset="0"/>
              </a:rPr>
              <a:t>, </a:t>
            </a:r>
            <a:r>
              <a:rPr lang="es-MX" sz="800" i="1" dirty="0" err="1">
                <a:latin typeface="Eras Medium ITC" pitchFamily="34" charset="0"/>
              </a:rPr>
              <a:t>L’Atlas</a:t>
            </a:r>
            <a:r>
              <a:rPr lang="es-MX" sz="800" i="1" dirty="0">
                <a:latin typeface="Eras Medium ITC" pitchFamily="34" charset="0"/>
              </a:rPr>
              <a:t>,</a:t>
            </a:r>
            <a:r>
              <a:rPr lang="es-MX" sz="800" dirty="0">
                <a:latin typeface="Eras Medium ITC" pitchFamily="34" charset="0"/>
              </a:rPr>
              <a:t> en </a:t>
            </a:r>
            <a:r>
              <a:rPr lang="es-MX" sz="800" i="1" dirty="0">
                <a:latin typeface="Eras Medium ITC" pitchFamily="34" charset="0"/>
              </a:rPr>
              <a:t>“</a:t>
            </a:r>
            <a:r>
              <a:rPr lang="es-MX" sz="800" i="1" dirty="0" err="1">
                <a:latin typeface="Eras Medium ITC" pitchFamily="34" charset="0"/>
              </a:rPr>
              <a:t>Crimes</a:t>
            </a:r>
            <a:r>
              <a:rPr lang="es-MX" sz="800" i="1" dirty="0">
                <a:latin typeface="Eras Medium ITC" pitchFamily="34" charset="0"/>
              </a:rPr>
              <a:t> et </a:t>
            </a:r>
            <a:r>
              <a:rPr lang="es-MX" sz="800" i="1" dirty="0" err="1">
                <a:latin typeface="Eras Medium ITC" pitchFamily="34" charset="0"/>
              </a:rPr>
              <a:t>trafics</a:t>
            </a:r>
            <a:r>
              <a:rPr lang="es-MX" sz="800" i="1" dirty="0">
                <a:latin typeface="Eras Medium ITC" pitchFamily="34" charset="0"/>
              </a:rPr>
              <a:t> </a:t>
            </a:r>
            <a:r>
              <a:rPr lang="es-MX" sz="800" i="1" dirty="0" err="1">
                <a:latin typeface="Eras Medium ITC" pitchFamily="34" charset="0"/>
              </a:rPr>
              <a:t>surfent</a:t>
            </a:r>
            <a:r>
              <a:rPr lang="es-MX" sz="800" i="1" dirty="0">
                <a:latin typeface="Eras Medium ITC" pitchFamily="34" charset="0"/>
              </a:rPr>
              <a:t> sur la </a:t>
            </a:r>
            <a:r>
              <a:rPr lang="es-MX" sz="800" i="1" dirty="0" err="1">
                <a:latin typeface="Eras Medium ITC" pitchFamily="34" charset="0"/>
              </a:rPr>
              <a:t>mondialisation</a:t>
            </a:r>
            <a:r>
              <a:rPr lang="es-MX" sz="800" i="1" dirty="0">
                <a:latin typeface="Eras Medium ITC" pitchFamily="34" charset="0"/>
              </a:rPr>
              <a:t>”,</a:t>
            </a:r>
            <a:r>
              <a:rPr lang="es-MX" sz="800" dirty="0">
                <a:latin typeface="Eras Medium ITC" pitchFamily="34" charset="0"/>
              </a:rPr>
              <a:t> Pierre </a:t>
            </a:r>
            <a:r>
              <a:rPr lang="es-MX" sz="800" dirty="0" smtClean="0">
                <a:latin typeface="Eras Medium ITC" pitchFamily="34" charset="0"/>
              </a:rPr>
              <a:t> </a:t>
            </a:r>
            <a:r>
              <a:rPr lang="es-MX" sz="800" dirty="0" err="1" smtClean="0">
                <a:latin typeface="Eras Medium ITC" pitchFamily="34" charset="0"/>
              </a:rPr>
              <a:t>Conesa</a:t>
            </a:r>
            <a:r>
              <a:rPr lang="es-MX" sz="800" dirty="0">
                <a:latin typeface="Eras Medium ITC" pitchFamily="34" charset="0"/>
              </a:rPr>
              <a:t>, Paris, Le Monde </a:t>
            </a:r>
            <a:r>
              <a:rPr lang="es-MX" sz="800" dirty="0" smtClean="0">
                <a:latin typeface="Eras Medium ITC" pitchFamily="34" charset="0"/>
              </a:rPr>
              <a:t> </a:t>
            </a:r>
            <a:r>
              <a:rPr lang="es-MX" sz="800" dirty="0" err="1" smtClean="0">
                <a:latin typeface="Eras Medium ITC" pitchFamily="34" charset="0"/>
              </a:rPr>
              <a:t>diplomatique</a:t>
            </a:r>
            <a:r>
              <a:rPr lang="es-MX" sz="800" dirty="0">
                <a:latin typeface="Eras Medium ITC" pitchFamily="34" charset="0"/>
              </a:rPr>
              <a:t>, 2006, p. 48 y 49.</a:t>
            </a:r>
          </a:p>
          <a:p>
            <a:r>
              <a:rPr lang="es-MX" sz="800" dirty="0" smtClean="0">
                <a:latin typeface="Eras Medium ITC" pitchFamily="34" charset="0"/>
              </a:rPr>
              <a:t>36.- Leonard, Andy, </a:t>
            </a:r>
            <a:r>
              <a:rPr lang="es-MX" sz="800" dirty="0" err="1" smtClean="0">
                <a:latin typeface="Eras Medium ITC" pitchFamily="34" charset="0"/>
              </a:rPr>
              <a:t>Major</a:t>
            </a:r>
            <a:r>
              <a:rPr lang="es-MX" sz="800" dirty="0" smtClean="0">
                <a:latin typeface="Eras Medium ITC" pitchFamily="34" charset="0"/>
              </a:rPr>
              <a:t> S-5, NORTHCOM, comentario personal a Pablo Torres, durante la visita de la 31/a. antigüedad del Colegio de Defensa Nacional al Pentágono, Washington,10 de mayo 2012. </a:t>
            </a:r>
          </a:p>
          <a:p>
            <a:r>
              <a:rPr lang="es-MX" sz="800" dirty="0" smtClean="0">
                <a:latin typeface="Eras Medium ITC" pitchFamily="34" charset="0"/>
              </a:rPr>
              <a:t>37.- Canseco </a:t>
            </a:r>
            <a:r>
              <a:rPr lang="es-MX" sz="800" dirty="0">
                <a:latin typeface="Eras Medium ITC" pitchFamily="34" charset="0"/>
              </a:rPr>
              <a:t>Gómez, Gonzalo, Doctor, Coordinador General de Asesores de la Cancillería, Secretaría de Relaciones Exteriores, </a:t>
            </a:r>
            <a:r>
              <a:rPr lang="es-MX" sz="800" i="1" dirty="0">
                <a:latin typeface="Eras Medium ITC" pitchFamily="34" charset="0"/>
              </a:rPr>
              <a:t>Conferencia, “La Política Exterior del Estado Mexicano”,</a:t>
            </a:r>
            <a:r>
              <a:rPr lang="es-MX" sz="800" dirty="0">
                <a:latin typeface="Eras Medium ITC" pitchFamily="34" charset="0"/>
              </a:rPr>
              <a:t> México, Colegio de Defensa Nacional, 14 de marzo de 2012, lámina 29</a:t>
            </a:r>
            <a:r>
              <a:rPr lang="es-MX" sz="800" dirty="0" smtClean="0">
                <a:latin typeface="Eras Medium ITC" pitchFamily="34" charset="0"/>
              </a:rPr>
              <a:t>.</a:t>
            </a:r>
          </a:p>
          <a:p>
            <a:r>
              <a:rPr lang="es-MX" sz="800" dirty="0" smtClean="0">
                <a:latin typeface="Eras Medium ITC" pitchFamily="34" charset="0"/>
              </a:rPr>
              <a:t>38.- BBC </a:t>
            </a:r>
            <a:r>
              <a:rPr lang="es-MX" sz="800" dirty="0">
                <a:latin typeface="Eras Medium ITC" pitchFamily="34" charset="0"/>
              </a:rPr>
              <a:t>Mundo, </a:t>
            </a:r>
            <a:r>
              <a:rPr lang="es-MX" sz="800" i="1" dirty="0">
                <a:latin typeface="Eras Medium ITC" pitchFamily="34" charset="0"/>
              </a:rPr>
              <a:t>Corrupción, seis casos emblemáticos</a:t>
            </a:r>
            <a:r>
              <a:rPr lang="es-MX" sz="800" dirty="0">
                <a:latin typeface="Eras Medium ITC" pitchFamily="34" charset="0"/>
              </a:rPr>
              <a:t>, disponible en http://www.bbc.co.uk/spanish/specials/ 1555_corrupcion/page2.shtml, {Consulta en: 5 de febrero de 2012</a:t>
            </a:r>
            <a:r>
              <a:rPr lang="es-MX" sz="800" dirty="0" smtClean="0">
                <a:latin typeface="Eras Medium ITC" pitchFamily="34" charset="0"/>
              </a:rPr>
              <a:t>}.</a:t>
            </a:r>
            <a:endParaRPr lang="es-MX" sz="800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3504" y="5214950"/>
            <a:ext cx="505426" cy="28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24" y="1857364"/>
            <a:ext cx="505775" cy="28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1 Flecha curvada hacia la derecha"/>
          <p:cNvSpPr/>
          <p:nvPr/>
        </p:nvSpPr>
        <p:spPr>
          <a:xfrm rot="1905930">
            <a:off x="478375" y="1291147"/>
            <a:ext cx="1511247" cy="4067109"/>
          </a:xfrm>
          <a:prstGeom prst="curvedRightArrow">
            <a:avLst>
              <a:gd name="adj1" fmla="val 4838"/>
              <a:gd name="adj2" fmla="val 15803"/>
              <a:gd name="adj3" fmla="val 15898"/>
            </a:avLst>
          </a:prstGeom>
          <a:solidFill>
            <a:srgbClr val="66CCFF"/>
          </a:solidFill>
          <a:ln>
            <a:solidFill>
              <a:srgbClr val="07A2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0" name="29 Conector recto de flecha"/>
          <p:cNvCxnSpPr/>
          <p:nvPr/>
        </p:nvCxnSpPr>
        <p:spPr>
          <a:xfrm flipV="1">
            <a:off x="4016985" y="2298260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</p:spPr>
      </p:cxnSp>
      <p:cxnSp>
        <p:nvCxnSpPr>
          <p:cNvPr id="31" name="30 Conector recto de flecha"/>
          <p:cNvCxnSpPr/>
          <p:nvPr/>
        </p:nvCxnSpPr>
        <p:spPr>
          <a:xfrm flipV="1">
            <a:off x="3748751" y="2149412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</p:spPr>
      </p:cxnSp>
      <p:cxnSp>
        <p:nvCxnSpPr>
          <p:cNvPr id="34" name="33 Conector recto de flecha"/>
          <p:cNvCxnSpPr/>
          <p:nvPr/>
        </p:nvCxnSpPr>
        <p:spPr>
          <a:xfrm flipV="1">
            <a:off x="4154178" y="2365412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</p:spPr>
      </p:cxnSp>
      <p:cxnSp>
        <p:nvCxnSpPr>
          <p:cNvPr id="35" name="34 Conector recto de flecha"/>
          <p:cNvCxnSpPr/>
          <p:nvPr/>
        </p:nvCxnSpPr>
        <p:spPr>
          <a:xfrm flipV="1">
            <a:off x="3893187" y="2235954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</p:spPr>
      </p:cxnSp>
      <p:cxnSp>
        <p:nvCxnSpPr>
          <p:cNvPr id="37" name="36 Conector recto de flecha"/>
          <p:cNvCxnSpPr/>
          <p:nvPr/>
        </p:nvCxnSpPr>
        <p:spPr>
          <a:xfrm flipV="1">
            <a:off x="4386389" y="2581412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</p:spPr>
      </p:cxnSp>
      <p:cxnSp>
        <p:nvCxnSpPr>
          <p:cNvPr id="38" name="37 Conector recto de flecha"/>
          <p:cNvCxnSpPr/>
          <p:nvPr/>
        </p:nvCxnSpPr>
        <p:spPr>
          <a:xfrm flipV="1">
            <a:off x="4535364" y="2689255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</p:spPr>
      </p:cxnSp>
      <p:cxnSp>
        <p:nvCxnSpPr>
          <p:cNvPr id="39" name="38 Conector recto de flecha"/>
          <p:cNvCxnSpPr/>
          <p:nvPr/>
        </p:nvCxnSpPr>
        <p:spPr>
          <a:xfrm flipV="1">
            <a:off x="3620361" y="2066415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</p:spPr>
      </p:cxnSp>
      <p:pic>
        <p:nvPicPr>
          <p:cNvPr id="40" name="3 Imagen" descr="SEDENA_Firma_RGB_Grande-crop.jpg"/>
          <p:cNvPicPr>
            <a:picLocks noChangeAspect="1"/>
          </p:cNvPicPr>
          <p:nvPr/>
        </p:nvPicPr>
        <p:blipFill>
          <a:blip r:embed="rId7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29587" y="1214422"/>
            <a:ext cx="642942" cy="55137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71934" y="2428868"/>
            <a:ext cx="505775" cy="28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71934" y="2928934"/>
            <a:ext cx="505775" cy="28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71934" y="3429000"/>
            <a:ext cx="505775" cy="28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7853202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pic>
        <p:nvPicPr>
          <p:cNvPr id="8" name="Picture 6" descr="horizon.png"/>
          <p:cNvPicPr>
            <a:picLocks noChangeAspect="1"/>
          </p:cNvPicPr>
          <p:nvPr/>
        </p:nvPicPr>
        <p:blipFill rotWithShape="1">
          <a:blip r:embed="rId4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sp>
        <p:nvSpPr>
          <p:cNvPr id="23" name="22 CuadroTexto"/>
          <p:cNvSpPr txBox="1"/>
          <p:nvPr/>
        </p:nvSpPr>
        <p:spPr>
          <a:xfrm>
            <a:off x="124043" y="454198"/>
            <a:ext cx="7333367" cy="1463875"/>
          </a:xfrm>
          <a:prstGeom prst="rect">
            <a:avLst/>
          </a:prstGeom>
        </p:spPr>
        <p:txBody>
          <a:bodyPr>
            <a:noAutofit/>
          </a:bodyPr>
          <a:lstStyle>
            <a:defPPr>
              <a:defRPr lang="es-MX"/>
            </a:defPPr>
            <a:lvl1pPr>
              <a:spcBef>
                <a:spcPct val="0"/>
              </a:spcBef>
              <a:buNone/>
              <a:defRPr sz="2800" b="1" u="sng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MX" sz="3600" u="none" dirty="0" smtClean="0"/>
              <a:t>EUA COMPRA DROGAS</a:t>
            </a:r>
            <a:endParaRPr lang="es-MX" sz="3600" u="none" dirty="0"/>
          </a:p>
        </p:txBody>
      </p:sp>
      <p:grpSp>
        <p:nvGrpSpPr>
          <p:cNvPr id="40" name="39 Grupo"/>
          <p:cNvGrpSpPr/>
          <p:nvPr/>
        </p:nvGrpSpPr>
        <p:grpSpPr>
          <a:xfrm>
            <a:off x="1691680" y="2243686"/>
            <a:ext cx="5429134" cy="3993626"/>
            <a:chOff x="1660793" y="1518530"/>
            <a:chExt cx="5935542" cy="4348037"/>
          </a:xfrm>
        </p:grpSpPr>
        <p:sp>
          <p:nvSpPr>
            <p:cNvPr id="41" name="40 Forma libre"/>
            <p:cNvSpPr/>
            <p:nvPr/>
          </p:nvSpPr>
          <p:spPr>
            <a:xfrm>
              <a:off x="1924160" y="1537183"/>
              <a:ext cx="5672175" cy="1933049"/>
            </a:xfrm>
            <a:custGeom>
              <a:avLst/>
              <a:gdLst>
                <a:gd name="connsiteX0" fmla="*/ 5545777 w 5587340"/>
                <a:gd name="connsiteY0" fmla="*/ 700644 h 1769424"/>
                <a:gd name="connsiteX1" fmla="*/ 5545777 w 5587340"/>
                <a:gd name="connsiteY1" fmla="*/ 700644 h 1769424"/>
                <a:gd name="connsiteX2" fmla="*/ 5486400 w 5587340"/>
                <a:gd name="connsiteY2" fmla="*/ 694707 h 1769424"/>
                <a:gd name="connsiteX3" fmla="*/ 5462650 w 5587340"/>
                <a:gd name="connsiteY3" fmla="*/ 682832 h 1769424"/>
                <a:gd name="connsiteX4" fmla="*/ 5468587 w 5587340"/>
                <a:gd name="connsiteY4" fmla="*/ 700644 h 1769424"/>
                <a:gd name="connsiteX5" fmla="*/ 5486400 w 5587340"/>
                <a:gd name="connsiteY5" fmla="*/ 706582 h 1769424"/>
                <a:gd name="connsiteX6" fmla="*/ 5468587 w 5587340"/>
                <a:gd name="connsiteY6" fmla="*/ 712520 h 1769424"/>
                <a:gd name="connsiteX7" fmla="*/ 5403273 w 5587340"/>
                <a:gd name="connsiteY7" fmla="*/ 718457 h 1769424"/>
                <a:gd name="connsiteX8" fmla="*/ 5391398 w 5587340"/>
                <a:gd name="connsiteY8" fmla="*/ 730333 h 1769424"/>
                <a:gd name="connsiteX9" fmla="*/ 5337959 w 5587340"/>
                <a:gd name="connsiteY9" fmla="*/ 718457 h 1769424"/>
                <a:gd name="connsiteX10" fmla="*/ 5058889 w 5587340"/>
                <a:gd name="connsiteY10" fmla="*/ 706582 h 1769424"/>
                <a:gd name="connsiteX11" fmla="*/ 5023263 w 5587340"/>
                <a:gd name="connsiteY11" fmla="*/ 706582 h 1769424"/>
                <a:gd name="connsiteX12" fmla="*/ 4952011 w 5587340"/>
                <a:gd name="connsiteY12" fmla="*/ 712520 h 1769424"/>
                <a:gd name="connsiteX13" fmla="*/ 4916385 w 5587340"/>
                <a:gd name="connsiteY13" fmla="*/ 730333 h 1769424"/>
                <a:gd name="connsiteX14" fmla="*/ 4904509 w 5587340"/>
                <a:gd name="connsiteY14" fmla="*/ 742208 h 1769424"/>
                <a:gd name="connsiteX15" fmla="*/ 4886696 w 5587340"/>
                <a:gd name="connsiteY15" fmla="*/ 754083 h 1769424"/>
                <a:gd name="connsiteX16" fmla="*/ 4857008 w 5587340"/>
                <a:gd name="connsiteY16" fmla="*/ 777834 h 1769424"/>
                <a:gd name="connsiteX17" fmla="*/ 4898572 w 5587340"/>
                <a:gd name="connsiteY17" fmla="*/ 783772 h 1769424"/>
                <a:gd name="connsiteX18" fmla="*/ 4898572 w 5587340"/>
                <a:gd name="connsiteY18" fmla="*/ 884712 h 1769424"/>
                <a:gd name="connsiteX19" fmla="*/ 4886696 w 5587340"/>
                <a:gd name="connsiteY19" fmla="*/ 920338 h 1769424"/>
                <a:gd name="connsiteX20" fmla="*/ 4892634 w 5587340"/>
                <a:gd name="connsiteY20" fmla="*/ 944089 h 1769424"/>
                <a:gd name="connsiteX21" fmla="*/ 4910447 w 5587340"/>
                <a:gd name="connsiteY21" fmla="*/ 950026 h 1769424"/>
                <a:gd name="connsiteX22" fmla="*/ 4957948 w 5587340"/>
                <a:gd name="connsiteY22" fmla="*/ 955964 h 1769424"/>
                <a:gd name="connsiteX23" fmla="*/ 4928260 w 5587340"/>
                <a:gd name="connsiteY23" fmla="*/ 997528 h 1769424"/>
                <a:gd name="connsiteX24" fmla="*/ 4922322 w 5587340"/>
                <a:gd name="connsiteY24" fmla="*/ 1015341 h 1769424"/>
                <a:gd name="connsiteX25" fmla="*/ 4851070 w 5587340"/>
                <a:gd name="connsiteY25" fmla="*/ 1050967 h 1769424"/>
                <a:gd name="connsiteX26" fmla="*/ 4833257 w 5587340"/>
                <a:gd name="connsiteY26" fmla="*/ 1021278 h 1769424"/>
                <a:gd name="connsiteX27" fmla="*/ 4797631 w 5587340"/>
                <a:gd name="connsiteY27" fmla="*/ 973777 h 1769424"/>
                <a:gd name="connsiteX28" fmla="*/ 4779818 w 5587340"/>
                <a:gd name="connsiteY28" fmla="*/ 979715 h 1769424"/>
                <a:gd name="connsiteX29" fmla="*/ 4595751 w 5587340"/>
                <a:gd name="connsiteY29" fmla="*/ 979715 h 1769424"/>
                <a:gd name="connsiteX30" fmla="*/ 4577938 w 5587340"/>
                <a:gd name="connsiteY30" fmla="*/ 967839 h 1769424"/>
                <a:gd name="connsiteX31" fmla="*/ 4554187 w 5587340"/>
                <a:gd name="connsiteY31" fmla="*/ 961902 h 1769424"/>
                <a:gd name="connsiteX32" fmla="*/ 4542312 w 5587340"/>
                <a:gd name="connsiteY32" fmla="*/ 950026 h 1769424"/>
                <a:gd name="connsiteX33" fmla="*/ 4518561 w 5587340"/>
                <a:gd name="connsiteY33" fmla="*/ 944089 h 1769424"/>
                <a:gd name="connsiteX34" fmla="*/ 4482935 w 5587340"/>
                <a:gd name="connsiteY34" fmla="*/ 914400 h 1769424"/>
                <a:gd name="connsiteX35" fmla="*/ 4476998 w 5587340"/>
                <a:gd name="connsiteY35" fmla="*/ 896587 h 1769424"/>
                <a:gd name="connsiteX36" fmla="*/ 4494811 w 5587340"/>
                <a:gd name="connsiteY36" fmla="*/ 884712 h 1769424"/>
                <a:gd name="connsiteX37" fmla="*/ 4518561 w 5587340"/>
                <a:gd name="connsiteY37" fmla="*/ 878774 h 1769424"/>
                <a:gd name="connsiteX38" fmla="*/ 4500748 w 5587340"/>
                <a:gd name="connsiteY38" fmla="*/ 872837 h 1769424"/>
                <a:gd name="connsiteX39" fmla="*/ 4358244 w 5587340"/>
                <a:gd name="connsiteY39" fmla="*/ 866899 h 1769424"/>
                <a:gd name="connsiteX40" fmla="*/ 4322618 w 5587340"/>
                <a:gd name="connsiteY40" fmla="*/ 855024 h 1769424"/>
                <a:gd name="connsiteX41" fmla="*/ 4304805 w 5587340"/>
                <a:gd name="connsiteY41" fmla="*/ 843148 h 1769424"/>
                <a:gd name="connsiteX42" fmla="*/ 4257304 w 5587340"/>
                <a:gd name="connsiteY42" fmla="*/ 831273 h 1769424"/>
                <a:gd name="connsiteX43" fmla="*/ 4239491 w 5587340"/>
                <a:gd name="connsiteY43" fmla="*/ 825335 h 1769424"/>
                <a:gd name="connsiteX44" fmla="*/ 4126676 w 5587340"/>
                <a:gd name="connsiteY44" fmla="*/ 831273 h 1769424"/>
                <a:gd name="connsiteX45" fmla="*/ 4108863 w 5587340"/>
                <a:gd name="connsiteY45" fmla="*/ 849086 h 1769424"/>
                <a:gd name="connsiteX46" fmla="*/ 4073237 w 5587340"/>
                <a:gd name="connsiteY46" fmla="*/ 860961 h 1769424"/>
                <a:gd name="connsiteX47" fmla="*/ 3996047 w 5587340"/>
                <a:gd name="connsiteY47" fmla="*/ 872837 h 1769424"/>
                <a:gd name="connsiteX48" fmla="*/ 3966359 w 5587340"/>
                <a:gd name="connsiteY48" fmla="*/ 878774 h 1769424"/>
                <a:gd name="connsiteX49" fmla="*/ 3918857 w 5587340"/>
                <a:gd name="connsiteY49" fmla="*/ 914400 h 1769424"/>
                <a:gd name="connsiteX50" fmla="*/ 3883231 w 5587340"/>
                <a:gd name="connsiteY50" fmla="*/ 926276 h 1769424"/>
                <a:gd name="connsiteX51" fmla="*/ 3865418 w 5587340"/>
                <a:gd name="connsiteY51" fmla="*/ 932213 h 1769424"/>
                <a:gd name="connsiteX52" fmla="*/ 3835730 w 5587340"/>
                <a:gd name="connsiteY52" fmla="*/ 955964 h 1769424"/>
                <a:gd name="connsiteX53" fmla="*/ 3782291 w 5587340"/>
                <a:gd name="connsiteY53" fmla="*/ 967839 h 1769424"/>
                <a:gd name="connsiteX54" fmla="*/ 3752603 w 5587340"/>
                <a:gd name="connsiteY54" fmla="*/ 985652 h 1769424"/>
                <a:gd name="connsiteX55" fmla="*/ 3716977 w 5587340"/>
                <a:gd name="connsiteY55" fmla="*/ 1003465 h 1769424"/>
                <a:gd name="connsiteX56" fmla="*/ 3705101 w 5587340"/>
                <a:gd name="connsiteY56" fmla="*/ 1015341 h 1769424"/>
                <a:gd name="connsiteX57" fmla="*/ 3693226 w 5587340"/>
                <a:gd name="connsiteY57" fmla="*/ 1033154 h 1769424"/>
                <a:gd name="connsiteX58" fmla="*/ 3675413 w 5587340"/>
                <a:gd name="connsiteY58" fmla="*/ 1039091 h 1769424"/>
                <a:gd name="connsiteX59" fmla="*/ 3663538 w 5587340"/>
                <a:gd name="connsiteY59" fmla="*/ 1050967 h 1769424"/>
                <a:gd name="connsiteX60" fmla="*/ 3639787 w 5587340"/>
                <a:gd name="connsiteY60" fmla="*/ 1080655 h 1769424"/>
                <a:gd name="connsiteX61" fmla="*/ 3616037 w 5587340"/>
                <a:gd name="connsiteY61" fmla="*/ 1086593 h 1769424"/>
                <a:gd name="connsiteX62" fmla="*/ 3592286 w 5587340"/>
                <a:gd name="connsiteY62" fmla="*/ 1098468 h 1769424"/>
                <a:gd name="connsiteX63" fmla="*/ 3562598 w 5587340"/>
                <a:gd name="connsiteY63" fmla="*/ 1122219 h 1769424"/>
                <a:gd name="connsiteX64" fmla="*/ 3550722 w 5587340"/>
                <a:gd name="connsiteY64" fmla="*/ 1134094 h 1769424"/>
                <a:gd name="connsiteX65" fmla="*/ 3532909 w 5587340"/>
                <a:gd name="connsiteY65" fmla="*/ 1145969 h 1769424"/>
                <a:gd name="connsiteX66" fmla="*/ 3497283 w 5587340"/>
                <a:gd name="connsiteY66" fmla="*/ 1163782 h 1769424"/>
                <a:gd name="connsiteX67" fmla="*/ 3491346 w 5587340"/>
                <a:gd name="connsiteY67" fmla="*/ 1181595 h 1769424"/>
                <a:gd name="connsiteX68" fmla="*/ 3455720 w 5587340"/>
                <a:gd name="connsiteY68" fmla="*/ 1193470 h 1769424"/>
                <a:gd name="connsiteX69" fmla="*/ 3431969 w 5587340"/>
                <a:gd name="connsiteY69" fmla="*/ 1223159 h 1769424"/>
                <a:gd name="connsiteX70" fmla="*/ 3426031 w 5587340"/>
                <a:gd name="connsiteY70" fmla="*/ 1240972 h 1769424"/>
                <a:gd name="connsiteX71" fmla="*/ 3396343 w 5587340"/>
                <a:gd name="connsiteY71" fmla="*/ 1276598 h 1769424"/>
                <a:gd name="connsiteX72" fmla="*/ 3372592 w 5587340"/>
                <a:gd name="connsiteY72" fmla="*/ 1324099 h 1769424"/>
                <a:gd name="connsiteX73" fmla="*/ 3354779 w 5587340"/>
                <a:gd name="connsiteY73" fmla="*/ 1383476 h 1769424"/>
                <a:gd name="connsiteX74" fmla="*/ 3342904 w 5587340"/>
                <a:gd name="connsiteY74" fmla="*/ 1442852 h 1769424"/>
                <a:gd name="connsiteX75" fmla="*/ 3336966 w 5587340"/>
                <a:gd name="connsiteY75" fmla="*/ 1466603 h 1769424"/>
                <a:gd name="connsiteX76" fmla="*/ 3325091 w 5587340"/>
                <a:gd name="connsiteY76" fmla="*/ 1484416 h 1769424"/>
                <a:gd name="connsiteX77" fmla="*/ 3319153 w 5587340"/>
                <a:gd name="connsiteY77" fmla="*/ 1502229 h 1769424"/>
                <a:gd name="connsiteX78" fmla="*/ 3307278 w 5587340"/>
                <a:gd name="connsiteY78" fmla="*/ 1520042 h 1769424"/>
                <a:gd name="connsiteX79" fmla="*/ 3295403 w 5587340"/>
                <a:gd name="connsiteY79" fmla="*/ 1567543 h 1769424"/>
                <a:gd name="connsiteX80" fmla="*/ 3289465 w 5587340"/>
                <a:gd name="connsiteY80" fmla="*/ 1591294 h 1769424"/>
                <a:gd name="connsiteX81" fmla="*/ 3277590 w 5587340"/>
                <a:gd name="connsiteY81" fmla="*/ 1609107 h 1769424"/>
                <a:gd name="connsiteX82" fmla="*/ 3271652 w 5587340"/>
                <a:gd name="connsiteY82" fmla="*/ 1632857 h 1769424"/>
                <a:gd name="connsiteX83" fmla="*/ 3289465 w 5587340"/>
                <a:gd name="connsiteY83" fmla="*/ 1662546 h 1769424"/>
                <a:gd name="connsiteX84" fmla="*/ 3301340 w 5587340"/>
                <a:gd name="connsiteY84" fmla="*/ 1680359 h 1769424"/>
                <a:gd name="connsiteX85" fmla="*/ 3313216 w 5587340"/>
                <a:gd name="connsiteY85" fmla="*/ 1733798 h 1769424"/>
                <a:gd name="connsiteX86" fmla="*/ 3307278 w 5587340"/>
                <a:gd name="connsiteY86" fmla="*/ 1763486 h 1769424"/>
                <a:gd name="connsiteX87" fmla="*/ 3289465 w 5587340"/>
                <a:gd name="connsiteY87" fmla="*/ 1769424 h 1769424"/>
                <a:gd name="connsiteX88" fmla="*/ 3247901 w 5587340"/>
                <a:gd name="connsiteY88" fmla="*/ 1763486 h 1769424"/>
                <a:gd name="connsiteX89" fmla="*/ 3194463 w 5587340"/>
                <a:gd name="connsiteY89" fmla="*/ 1751611 h 1769424"/>
                <a:gd name="connsiteX90" fmla="*/ 3129148 w 5587340"/>
                <a:gd name="connsiteY90" fmla="*/ 1745673 h 1769424"/>
                <a:gd name="connsiteX91" fmla="*/ 3111335 w 5587340"/>
                <a:gd name="connsiteY91" fmla="*/ 1733798 h 1769424"/>
                <a:gd name="connsiteX92" fmla="*/ 3105398 w 5587340"/>
                <a:gd name="connsiteY92" fmla="*/ 1715985 h 1769424"/>
                <a:gd name="connsiteX93" fmla="*/ 3087585 w 5587340"/>
                <a:gd name="connsiteY93" fmla="*/ 1710047 h 1769424"/>
                <a:gd name="connsiteX94" fmla="*/ 3016333 w 5587340"/>
                <a:gd name="connsiteY94" fmla="*/ 1704109 h 1769424"/>
                <a:gd name="connsiteX95" fmla="*/ 3004457 w 5587340"/>
                <a:gd name="connsiteY95" fmla="*/ 1692234 h 1769424"/>
                <a:gd name="connsiteX96" fmla="*/ 2986644 w 5587340"/>
                <a:gd name="connsiteY96" fmla="*/ 1686296 h 1769424"/>
                <a:gd name="connsiteX97" fmla="*/ 2968831 w 5587340"/>
                <a:gd name="connsiteY97" fmla="*/ 1674421 h 1769424"/>
                <a:gd name="connsiteX98" fmla="*/ 2956956 w 5587340"/>
                <a:gd name="connsiteY98" fmla="*/ 1656608 h 1769424"/>
                <a:gd name="connsiteX99" fmla="*/ 2939143 w 5587340"/>
                <a:gd name="connsiteY99" fmla="*/ 1644733 h 1769424"/>
                <a:gd name="connsiteX100" fmla="*/ 2927268 w 5587340"/>
                <a:gd name="connsiteY100" fmla="*/ 1632857 h 1769424"/>
                <a:gd name="connsiteX101" fmla="*/ 2903517 w 5587340"/>
                <a:gd name="connsiteY101" fmla="*/ 1585356 h 1769424"/>
                <a:gd name="connsiteX102" fmla="*/ 2885704 w 5587340"/>
                <a:gd name="connsiteY102" fmla="*/ 1573481 h 1769424"/>
                <a:gd name="connsiteX103" fmla="*/ 2867891 w 5587340"/>
                <a:gd name="connsiteY103" fmla="*/ 1567543 h 1769424"/>
                <a:gd name="connsiteX104" fmla="*/ 2861953 w 5587340"/>
                <a:gd name="connsiteY104" fmla="*/ 1543793 h 1769424"/>
                <a:gd name="connsiteX105" fmla="*/ 2838203 w 5587340"/>
                <a:gd name="connsiteY105" fmla="*/ 1401289 h 1769424"/>
                <a:gd name="connsiteX106" fmla="*/ 2796639 w 5587340"/>
                <a:gd name="connsiteY106" fmla="*/ 1383476 h 1769424"/>
                <a:gd name="connsiteX107" fmla="*/ 2784764 w 5587340"/>
                <a:gd name="connsiteY107" fmla="*/ 1371600 h 1769424"/>
                <a:gd name="connsiteX108" fmla="*/ 2749138 w 5587340"/>
                <a:gd name="connsiteY108" fmla="*/ 1347850 h 1769424"/>
                <a:gd name="connsiteX109" fmla="*/ 2731325 w 5587340"/>
                <a:gd name="connsiteY109" fmla="*/ 1288473 h 1769424"/>
                <a:gd name="connsiteX110" fmla="*/ 2701637 w 5587340"/>
                <a:gd name="connsiteY110" fmla="*/ 1264722 h 1769424"/>
                <a:gd name="connsiteX111" fmla="*/ 2683824 w 5587340"/>
                <a:gd name="connsiteY111" fmla="*/ 1229096 h 1769424"/>
                <a:gd name="connsiteX112" fmla="*/ 2671948 w 5587340"/>
                <a:gd name="connsiteY112" fmla="*/ 1181595 h 1769424"/>
                <a:gd name="connsiteX113" fmla="*/ 2642260 w 5587340"/>
                <a:gd name="connsiteY113" fmla="*/ 1145969 h 1769424"/>
                <a:gd name="connsiteX114" fmla="*/ 2636322 w 5587340"/>
                <a:gd name="connsiteY114" fmla="*/ 1128156 h 1769424"/>
                <a:gd name="connsiteX115" fmla="*/ 2612572 w 5587340"/>
                <a:gd name="connsiteY115" fmla="*/ 1092530 h 1769424"/>
                <a:gd name="connsiteX116" fmla="*/ 2594759 w 5587340"/>
                <a:gd name="connsiteY116" fmla="*/ 1056904 h 1769424"/>
                <a:gd name="connsiteX117" fmla="*/ 2588821 w 5587340"/>
                <a:gd name="connsiteY117" fmla="*/ 1039091 h 1769424"/>
                <a:gd name="connsiteX118" fmla="*/ 2565070 w 5587340"/>
                <a:gd name="connsiteY118" fmla="*/ 1009403 h 1769424"/>
                <a:gd name="connsiteX119" fmla="*/ 2529444 w 5587340"/>
                <a:gd name="connsiteY119" fmla="*/ 985652 h 1769424"/>
                <a:gd name="connsiteX120" fmla="*/ 2511631 w 5587340"/>
                <a:gd name="connsiteY120" fmla="*/ 973777 h 1769424"/>
                <a:gd name="connsiteX121" fmla="*/ 2493818 w 5587340"/>
                <a:gd name="connsiteY121" fmla="*/ 961902 h 1769424"/>
                <a:gd name="connsiteX122" fmla="*/ 2470068 w 5587340"/>
                <a:gd name="connsiteY122" fmla="*/ 914400 h 1769424"/>
                <a:gd name="connsiteX123" fmla="*/ 2375065 w 5587340"/>
                <a:gd name="connsiteY123" fmla="*/ 908463 h 1769424"/>
                <a:gd name="connsiteX124" fmla="*/ 2291938 w 5587340"/>
                <a:gd name="connsiteY124" fmla="*/ 908463 h 1769424"/>
                <a:gd name="connsiteX125" fmla="*/ 2286000 w 5587340"/>
                <a:gd name="connsiteY125" fmla="*/ 926276 h 1769424"/>
                <a:gd name="connsiteX126" fmla="*/ 2232561 w 5587340"/>
                <a:gd name="connsiteY126" fmla="*/ 944089 h 1769424"/>
                <a:gd name="connsiteX127" fmla="*/ 2226624 w 5587340"/>
                <a:gd name="connsiteY127" fmla="*/ 961902 h 1769424"/>
                <a:gd name="connsiteX128" fmla="*/ 2196935 w 5587340"/>
                <a:gd name="connsiteY128" fmla="*/ 997528 h 1769424"/>
                <a:gd name="connsiteX129" fmla="*/ 2173185 w 5587340"/>
                <a:gd name="connsiteY129" fmla="*/ 1027216 h 1769424"/>
                <a:gd name="connsiteX130" fmla="*/ 2143496 w 5587340"/>
                <a:gd name="connsiteY130" fmla="*/ 1062842 h 1769424"/>
                <a:gd name="connsiteX131" fmla="*/ 2125683 w 5587340"/>
                <a:gd name="connsiteY131" fmla="*/ 1068780 h 1769424"/>
                <a:gd name="connsiteX132" fmla="*/ 2084120 w 5587340"/>
                <a:gd name="connsiteY132" fmla="*/ 1056904 h 1769424"/>
                <a:gd name="connsiteX133" fmla="*/ 2066307 w 5587340"/>
                <a:gd name="connsiteY133" fmla="*/ 1045029 h 1769424"/>
                <a:gd name="connsiteX134" fmla="*/ 2048494 w 5587340"/>
                <a:gd name="connsiteY134" fmla="*/ 1039091 h 1769424"/>
                <a:gd name="connsiteX135" fmla="*/ 2036618 w 5587340"/>
                <a:gd name="connsiteY135" fmla="*/ 1027216 h 1769424"/>
                <a:gd name="connsiteX136" fmla="*/ 2000992 w 5587340"/>
                <a:gd name="connsiteY136" fmla="*/ 1015341 h 1769424"/>
                <a:gd name="connsiteX137" fmla="*/ 1983179 w 5587340"/>
                <a:gd name="connsiteY137" fmla="*/ 1003465 h 1769424"/>
                <a:gd name="connsiteX138" fmla="*/ 1947553 w 5587340"/>
                <a:gd name="connsiteY138" fmla="*/ 985652 h 1769424"/>
                <a:gd name="connsiteX139" fmla="*/ 1929740 w 5587340"/>
                <a:gd name="connsiteY139" fmla="*/ 967839 h 1769424"/>
                <a:gd name="connsiteX140" fmla="*/ 1917865 w 5587340"/>
                <a:gd name="connsiteY140" fmla="*/ 950026 h 1769424"/>
                <a:gd name="connsiteX141" fmla="*/ 1900052 w 5587340"/>
                <a:gd name="connsiteY141" fmla="*/ 944089 h 1769424"/>
                <a:gd name="connsiteX142" fmla="*/ 1882239 w 5587340"/>
                <a:gd name="connsiteY142" fmla="*/ 902525 h 1769424"/>
                <a:gd name="connsiteX143" fmla="*/ 1870364 w 5587340"/>
                <a:gd name="connsiteY143" fmla="*/ 860961 h 1769424"/>
                <a:gd name="connsiteX144" fmla="*/ 1846613 w 5587340"/>
                <a:gd name="connsiteY144" fmla="*/ 831273 h 1769424"/>
                <a:gd name="connsiteX145" fmla="*/ 1840676 w 5587340"/>
                <a:gd name="connsiteY145" fmla="*/ 813460 h 1769424"/>
                <a:gd name="connsiteX146" fmla="*/ 1828800 w 5587340"/>
                <a:gd name="connsiteY146" fmla="*/ 801585 h 1769424"/>
                <a:gd name="connsiteX147" fmla="*/ 1805050 w 5587340"/>
                <a:gd name="connsiteY147" fmla="*/ 730333 h 1769424"/>
                <a:gd name="connsiteX148" fmla="*/ 1793174 w 5587340"/>
                <a:gd name="connsiteY148" fmla="*/ 718457 h 1769424"/>
                <a:gd name="connsiteX149" fmla="*/ 1757548 w 5587340"/>
                <a:gd name="connsiteY149" fmla="*/ 688769 h 1769424"/>
                <a:gd name="connsiteX150" fmla="*/ 1715985 w 5587340"/>
                <a:gd name="connsiteY150" fmla="*/ 647206 h 1769424"/>
                <a:gd name="connsiteX151" fmla="*/ 1692234 w 5587340"/>
                <a:gd name="connsiteY151" fmla="*/ 623455 h 1769424"/>
                <a:gd name="connsiteX152" fmla="*/ 1674421 w 5587340"/>
                <a:gd name="connsiteY152" fmla="*/ 605642 h 1769424"/>
                <a:gd name="connsiteX153" fmla="*/ 1656608 w 5587340"/>
                <a:gd name="connsiteY153" fmla="*/ 593767 h 1769424"/>
                <a:gd name="connsiteX154" fmla="*/ 1644733 w 5587340"/>
                <a:gd name="connsiteY154" fmla="*/ 581891 h 1769424"/>
                <a:gd name="connsiteX155" fmla="*/ 1626920 w 5587340"/>
                <a:gd name="connsiteY155" fmla="*/ 575954 h 1769424"/>
                <a:gd name="connsiteX156" fmla="*/ 1603169 w 5587340"/>
                <a:gd name="connsiteY156" fmla="*/ 546265 h 1769424"/>
                <a:gd name="connsiteX157" fmla="*/ 1597231 w 5587340"/>
                <a:gd name="connsiteY157" fmla="*/ 528452 h 1769424"/>
                <a:gd name="connsiteX158" fmla="*/ 1567543 w 5587340"/>
                <a:gd name="connsiteY158" fmla="*/ 486889 h 1769424"/>
                <a:gd name="connsiteX159" fmla="*/ 1555668 w 5587340"/>
                <a:gd name="connsiteY159" fmla="*/ 475013 h 1769424"/>
                <a:gd name="connsiteX160" fmla="*/ 1525979 w 5587340"/>
                <a:gd name="connsiteY160" fmla="*/ 439387 h 1769424"/>
                <a:gd name="connsiteX161" fmla="*/ 1520042 w 5587340"/>
                <a:gd name="connsiteY161" fmla="*/ 421574 h 1769424"/>
                <a:gd name="connsiteX162" fmla="*/ 1502229 w 5587340"/>
                <a:gd name="connsiteY162" fmla="*/ 415637 h 1769424"/>
                <a:gd name="connsiteX163" fmla="*/ 1442852 w 5587340"/>
                <a:gd name="connsiteY163" fmla="*/ 421574 h 1769424"/>
                <a:gd name="connsiteX164" fmla="*/ 1199408 w 5587340"/>
                <a:gd name="connsiteY164" fmla="*/ 421574 h 1769424"/>
                <a:gd name="connsiteX165" fmla="*/ 1110343 w 5587340"/>
                <a:gd name="connsiteY165" fmla="*/ 516577 h 1769424"/>
                <a:gd name="connsiteX166" fmla="*/ 760021 w 5587340"/>
                <a:gd name="connsiteY166" fmla="*/ 510639 h 1769424"/>
                <a:gd name="connsiteX167" fmla="*/ 706582 w 5587340"/>
                <a:gd name="connsiteY167" fmla="*/ 492826 h 1769424"/>
                <a:gd name="connsiteX168" fmla="*/ 682831 w 5587340"/>
                <a:gd name="connsiteY168" fmla="*/ 439387 h 1769424"/>
                <a:gd name="connsiteX169" fmla="*/ 647205 w 5587340"/>
                <a:gd name="connsiteY169" fmla="*/ 427512 h 1769424"/>
                <a:gd name="connsiteX170" fmla="*/ 617517 w 5587340"/>
                <a:gd name="connsiteY170" fmla="*/ 421574 h 1769424"/>
                <a:gd name="connsiteX171" fmla="*/ 581891 w 5587340"/>
                <a:gd name="connsiteY171" fmla="*/ 409699 h 1769424"/>
                <a:gd name="connsiteX172" fmla="*/ 564078 w 5587340"/>
                <a:gd name="connsiteY172" fmla="*/ 391886 h 1769424"/>
                <a:gd name="connsiteX173" fmla="*/ 546265 w 5587340"/>
                <a:gd name="connsiteY173" fmla="*/ 385948 h 1769424"/>
                <a:gd name="connsiteX174" fmla="*/ 528452 w 5587340"/>
                <a:gd name="connsiteY174" fmla="*/ 374073 h 1769424"/>
                <a:gd name="connsiteX175" fmla="*/ 480951 w 5587340"/>
                <a:gd name="connsiteY175" fmla="*/ 362198 h 1769424"/>
                <a:gd name="connsiteX176" fmla="*/ 445325 w 5587340"/>
                <a:gd name="connsiteY176" fmla="*/ 350322 h 1769424"/>
                <a:gd name="connsiteX177" fmla="*/ 391886 w 5587340"/>
                <a:gd name="connsiteY177" fmla="*/ 332509 h 1769424"/>
                <a:gd name="connsiteX178" fmla="*/ 356260 w 5587340"/>
                <a:gd name="connsiteY178" fmla="*/ 320634 h 1769424"/>
                <a:gd name="connsiteX179" fmla="*/ 314696 w 5587340"/>
                <a:gd name="connsiteY179" fmla="*/ 302821 h 1769424"/>
                <a:gd name="connsiteX180" fmla="*/ 296883 w 5587340"/>
                <a:gd name="connsiteY180" fmla="*/ 290946 h 1769424"/>
                <a:gd name="connsiteX181" fmla="*/ 285008 w 5587340"/>
                <a:gd name="connsiteY181" fmla="*/ 279070 h 1769424"/>
                <a:gd name="connsiteX182" fmla="*/ 267195 w 5587340"/>
                <a:gd name="connsiteY182" fmla="*/ 273133 h 1769424"/>
                <a:gd name="connsiteX183" fmla="*/ 243444 w 5587340"/>
                <a:gd name="connsiteY183" fmla="*/ 249382 h 1769424"/>
                <a:gd name="connsiteX184" fmla="*/ 225631 w 5587340"/>
                <a:gd name="connsiteY184" fmla="*/ 219694 h 1769424"/>
                <a:gd name="connsiteX185" fmla="*/ 190005 w 5587340"/>
                <a:gd name="connsiteY185" fmla="*/ 207819 h 1769424"/>
                <a:gd name="connsiteX186" fmla="*/ 178130 w 5587340"/>
                <a:gd name="connsiteY186" fmla="*/ 195943 h 1769424"/>
                <a:gd name="connsiteX187" fmla="*/ 148442 w 5587340"/>
                <a:gd name="connsiteY187" fmla="*/ 190006 h 1769424"/>
                <a:gd name="connsiteX188" fmla="*/ 106878 w 5587340"/>
                <a:gd name="connsiteY188" fmla="*/ 178130 h 1769424"/>
                <a:gd name="connsiteX189" fmla="*/ 71252 w 5587340"/>
                <a:gd name="connsiteY189" fmla="*/ 154380 h 1769424"/>
                <a:gd name="connsiteX190" fmla="*/ 35626 w 5587340"/>
                <a:gd name="connsiteY190" fmla="*/ 136567 h 1769424"/>
                <a:gd name="connsiteX191" fmla="*/ 0 w 5587340"/>
                <a:gd name="connsiteY191" fmla="*/ 124691 h 1769424"/>
                <a:gd name="connsiteX192" fmla="*/ 17813 w 5587340"/>
                <a:gd name="connsiteY192" fmla="*/ 95003 h 1769424"/>
                <a:gd name="connsiteX193" fmla="*/ 41564 w 5587340"/>
                <a:gd name="connsiteY193" fmla="*/ 71252 h 1769424"/>
                <a:gd name="connsiteX194" fmla="*/ 65314 w 5587340"/>
                <a:gd name="connsiteY194" fmla="*/ 35626 h 1769424"/>
                <a:gd name="connsiteX195" fmla="*/ 136566 w 5587340"/>
                <a:gd name="connsiteY195" fmla="*/ 23751 h 1769424"/>
                <a:gd name="connsiteX196" fmla="*/ 154379 w 5587340"/>
                <a:gd name="connsiteY196" fmla="*/ 17813 h 1769424"/>
                <a:gd name="connsiteX197" fmla="*/ 754083 w 5587340"/>
                <a:gd name="connsiteY197" fmla="*/ 29689 h 1769424"/>
                <a:gd name="connsiteX198" fmla="*/ 1003465 w 5587340"/>
                <a:gd name="connsiteY198" fmla="*/ 29689 h 1769424"/>
                <a:gd name="connsiteX199" fmla="*/ 1110343 w 5587340"/>
                <a:gd name="connsiteY199" fmla="*/ 23751 h 1769424"/>
                <a:gd name="connsiteX200" fmla="*/ 1478478 w 5587340"/>
                <a:gd name="connsiteY200" fmla="*/ 29689 h 1769424"/>
                <a:gd name="connsiteX201" fmla="*/ 1555668 w 5587340"/>
                <a:gd name="connsiteY201" fmla="*/ 35626 h 1769424"/>
                <a:gd name="connsiteX202" fmla="*/ 1668483 w 5587340"/>
                <a:gd name="connsiteY202" fmla="*/ 29689 h 1769424"/>
                <a:gd name="connsiteX203" fmla="*/ 1775361 w 5587340"/>
                <a:gd name="connsiteY203" fmla="*/ 17813 h 1769424"/>
                <a:gd name="connsiteX204" fmla="*/ 2185060 w 5587340"/>
                <a:gd name="connsiteY204" fmla="*/ 23751 h 1769424"/>
                <a:gd name="connsiteX205" fmla="*/ 2274125 w 5587340"/>
                <a:gd name="connsiteY205" fmla="*/ 23751 h 1769424"/>
                <a:gd name="connsiteX206" fmla="*/ 2618509 w 5587340"/>
                <a:gd name="connsiteY206" fmla="*/ 23751 h 1769424"/>
                <a:gd name="connsiteX207" fmla="*/ 2648198 w 5587340"/>
                <a:gd name="connsiteY207" fmla="*/ 17813 h 1769424"/>
                <a:gd name="connsiteX208" fmla="*/ 2666011 w 5587340"/>
                <a:gd name="connsiteY208" fmla="*/ 11876 h 1769424"/>
                <a:gd name="connsiteX209" fmla="*/ 3105398 w 5587340"/>
                <a:gd name="connsiteY209" fmla="*/ 5938 h 1769424"/>
                <a:gd name="connsiteX210" fmla="*/ 3206338 w 5587340"/>
                <a:gd name="connsiteY210" fmla="*/ 0 h 1769424"/>
                <a:gd name="connsiteX211" fmla="*/ 3426031 w 5587340"/>
                <a:gd name="connsiteY211" fmla="*/ 11876 h 1769424"/>
                <a:gd name="connsiteX212" fmla="*/ 3936670 w 5587340"/>
                <a:gd name="connsiteY212" fmla="*/ 17813 h 1769424"/>
                <a:gd name="connsiteX213" fmla="*/ 4292930 w 5587340"/>
                <a:gd name="connsiteY213" fmla="*/ 23751 h 1769424"/>
                <a:gd name="connsiteX214" fmla="*/ 4862946 w 5587340"/>
                <a:gd name="connsiteY214" fmla="*/ 23751 h 1769424"/>
                <a:gd name="connsiteX215" fmla="*/ 4940135 w 5587340"/>
                <a:gd name="connsiteY215" fmla="*/ 29689 h 1769424"/>
                <a:gd name="connsiteX216" fmla="*/ 5159829 w 5587340"/>
                <a:gd name="connsiteY216" fmla="*/ 41564 h 1769424"/>
                <a:gd name="connsiteX217" fmla="*/ 5587340 w 5587340"/>
                <a:gd name="connsiteY217" fmla="*/ 47502 h 1769424"/>
                <a:gd name="connsiteX218" fmla="*/ 5569527 w 5587340"/>
                <a:gd name="connsiteY218" fmla="*/ 53439 h 1769424"/>
                <a:gd name="connsiteX219" fmla="*/ 5563590 w 5587340"/>
                <a:gd name="connsiteY219" fmla="*/ 71252 h 1769424"/>
                <a:gd name="connsiteX220" fmla="*/ 5569527 w 5587340"/>
                <a:gd name="connsiteY220" fmla="*/ 249382 h 1769424"/>
                <a:gd name="connsiteX221" fmla="*/ 5563590 w 5587340"/>
                <a:gd name="connsiteY221" fmla="*/ 427512 h 1769424"/>
                <a:gd name="connsiteX222" fmla="*/ 5557652 w 5587340"/>
                <a:gd name="connsiteY222" fmla="*/ 457200 h 1769424"/>
                <a:gd name="connsiteX223" fmla="*/ 5545777 w 5587340"/>
                <a:gd name="connsiteY223" fmla="*/ 480951 h 1769424"/>
                <a:gd name="connsiteX224" fmla="*/ 5551714 w 5587340"/>
                <a:gd name="connsiteY224" fmla="*/ 534390 h 1769424"/>
                <a:gd name="connsiteX225" fmla="*/ 5557652 w 5587340"/>
                <a:gd name="connsiteY225" fmla="*/ 552203 h 1769424"/>
                <a:gd name="connsiteX226" fmla="*/ 5545777 w 5587340"/>
                <a:gd name="connsiteY226" fmla="*/ 700644 h 1769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</a:cxnLst>
              <a:rect l="l" t="t" r="r" b="b"/>
              <a:pathLst>
                <a:path w="5587340" h="1769424">
                  <a:moveTo>
                    <a:pt x="5545777" y="700644"/>
                  </a:moveTo>
                  <a:lnTo>
                    <a:pt x="5545777" y="700644"/>
                  </a:lnTo>
                  <a:cubicBezTo>
                    <a:pt x="5525985" y="698665"/>
                    <a:pt x="5505094" y="701504"/>
                    <a:pt x="5486400" y="694707"/>
                  </a:cubicBezTo>
                  <a:cubicBezTo>
                    <a:pt x="5448537" y="680939"/>
                    <a:pt x="5516348" y="664932"/>
                    <a:pt x="5462650" y="682832"/>
                  </a:cubicBezTo>
                  <a:cubicBezTo>
                    <a:pt x="5464629" y="688769"/>
                    <a:pt x="5464162" y="696219"/>
                    <a:pt x="5468587" y="700644"/>
                  </a:cubicBezTo>
                  <a:cubicBezTo>
                    <a:pt x="5473013" y="705070"/>
                    <a:pt x="5486400" y="700323"/>
                    <a:pt x="5486400" y="706582"/>
                  </a:cubicBezTo>
                  <a:cubicBezTo>
                    <a:pt x="5486400" y="712841"/>
                    <a:pt x="5474783" y="711635"/>
                    <a:pt x="5468587" y="712520"/>
                  </a:cubicBezTo>
                  <a:cubicBezTo>
                    <a:pt x="5446946" y="715612"/>
                    <a:pt x="5425044" y="716478"/>
                    <a:pt x="5403273" y="718457"/>
                  </a:cubicBezTo>
                  <a:cubicBezTo>
                    <a:pt x="5399315" y="722416"/>
                    <a:pt x="5396953" y="729639"/>
                    <a:pt x="5391398" y="730333"/>
                  </a:cubicBezTo>
                  <a:cubicBezTo>
                    <a:pt x="5346845" y="735902"/>
                    <a:pt x="5368625" y="721685"/>
                    <a:pt x="5337959" y="718457"/>
                  </a:cubicBezTo>
                  <a:cubicBezTo>
                    <a:pt x="5273240" y="711645"/>
                    <a:pt x="5097542" y="707829"/>
                    <a:pt x="5058889" y="706582"/>
                  </a:cubicBezTo>
                  <a:cubicBezTo>
                    <a:pt x="5024959" y="695272"/>
                    <a:pt x="5057193" y="702058"/>
                    <a:pt x="5023263" y="706582"/>
                  </a:cubicBezTo>
                  <a:cubicBezTo>
                    <a:pt x="4999639" y="709732"/>
                    <a:pt x="4975762" y="710541"/>
                    <a:pt x="4952011" y="712520"/>
                  </a:cubicBezTo>
                  <a:cubicBezTo>
                    <a:pt x="4924354" y="740174"/>
                    <a:pt x="4960158" y="708447"/>
                    <a:pt x="4916385" y="730333"/>
                  </a:cubicBezTo>
                  <a:cubicBezTo>
                    <a:pt x="4911378" y="732837"/>
                    <a:pt x="4908881" y="738711"/>
                    <a:pt x="4904509" y="742208"/>
                  </a:cubicBezTo>
                  <a:cubicBezTo>
                    <a:pt x="4898937" y="746666"/>
                    <a:pt x="4892268" y="749625"/>
                    <a:pt x="4886696" y="754083"/>
                  </a:cubicBezTo>
                  <a:cubicBezTo>
                    <a:pt x="4844393" y="787926"/>
                    <a:pt x="4911834" y="741284"/>
                    <a:pt x="4857008" y="777834"/>
                  </a:cubicBezTo>
                  <a:cubicBezTo>
                    <a:pt x="4870863" y="779813"/>
                    <a:pt x="4888676" y="773876"/>
                    <a:pt x="4898572" y="783772"/>
                  </a:cubicBezTo>
                  <a:cubicBezTo>
                    <a:pt x="4911811" y="797011"/>
                    <a:pt x="4899521" y="879653"/>
                    <a:pt x="4898572" y="884712"/>
                  </a:cubicBezTo>
                  <a:cubicBezTo>
                    <a:pt x="4896265" y="897015"/>
                    <a:pt x="4886696" y="920338"/>
                    <a:pt x="4886696" y="920338"/>
                  </a:cubicBezTo>
                  <a:cubicBezTo>
                    <a:pt x="4888675" y="928255"/>
                    <a:pt x="4887536" y="937717"/>
                    <a:pt x="4892634" y="944089"/>
                  </a:cubicBezTo>
                  <a:cubicBezTo>
                    <a:pt x="4896544" y="948976"/>
                    <a:pt x="4904289" y="948906"/>
                    <a:pt x="4910447" y="950026"/>
                  </a:cubicBezTo>
                  <a:cubicBezTo>
                    <a:pt x="4926147" y="952880"/>
                    <a:pt x="4942114" y="953985"/>
                    <a:pt x="4957948" y="955964"/>
                  </a:cubicBezTo>
                  <a:cubicBezTo>
                    <a:pt x="4944094" y="997528"/>
                    <a:pt x="4957948" y="987631"/>
                    <a:pt x="4928260" y="997528"/>
                  </a:cubicBezTo>
                  <a:cubicBezTo>
                    <a:pt x="4926281" y="1003466"/>
                    <a:pt x="4923549" y="1009204"/>
                    <a:pt x="4922322" y="1015341"/>
                  </a:cubicBezTo>
                  <a:cubicBezTo>
                    <a:pt x="4909746" y="1078223"/>
                    <a:pt x="4935865" y="1058675"/>
                    <a:pt x="4851070" y="1050967"/>
                  </a:cubicBezTo>
                  <a:cubicBezTo>
                    <a:pt x="4839718" y="1016908"/>
                    <a:pt x="4852819" y="1047360"/>
                    <a:pt x="4833257" y="1021278"/>
                  </a:cubicBezTo>
                  <a:cubicBezTo>
                    <a:pt x="4792976" y="967570"/>
                    <a:pt x="4824865" y="1001009"/>
                    <a:pt x="4797631" y="973777"/>
                  </a:cubicBezTo>
                  <a:cubicBezTo>
                    <a:pt x="4791693" y="975756"/>
                    <a:pt x="4786055" y="979195"/>
                    <a:pt x="4779818" y="979715"/>
                  </a:cubicBezTo>
                  <a:cubicBezTo>
                    <a:pt x="4663424" y="989414"/>
                    <a:pt x="4683068" y="988446"/>
                    <a:pt x="4595751" y="979715"/>
                  </a:cubicBezTo>
                  <a:cubicBezTo>
                    <a:pt x="4589813" y="975756"/>
                    <a:pt x="4584497" y="970650"/>
                    <a:pt x="4577938" y="967839"/>
                  </a:cubicBezTo>
                  <a:cubicBezTo>
                    <a:pt x="4570437" y="964624"/>
                    <a:pt x="4561486" y="965552"/>
                    <a:pt x="4554187" y="961902"/>
                  </a:cubicBezTo>
                  <a:cubicBezTo>
                    <a:pt x="4549180" y="959398"/>
                    <a:pt x="4547319" y="952530"/>
                    <a:pt x="4542312" y="950026"/>
                  </a:cubicBezTo>
                  <a:cubicBezTo>
                    <a:pt x="4535013" y="946376"/>
                    <a:pt x="4526478" y="946068"/>
                    <a:pt x="4518561" y="944089"/>
                  </a:cubicBezTo>
                  <a:cubicBezTo>
                    <a:pt x="4514596" y="941115"/>
                    <a:pt x="4488082" y="922978"/>
                    <a:pt x="4482935" y="914400"/>
                  </a:cubicBezTo>
                  <a:cubicBezTo>
                    <a:pt x="4479715" y="909033"/>
                    <a:pt x="4478977" y="902525"/>
                    <a:pt x="4476998" y="896587"/>
                  </a:cubicBezTo>
                  <a:cubicBezTo>
                    <a:pt x="4482936" y="892629"/>
                    <a:pt x="4488252" y="887523"/>
                    <a:pt x="4494811" y="884712"/>
                  </a:cubicBezTo>
                  <a:cubicBezTo>
                    <a:pt x="4502312" y="881497"/>
                    <a:pt x="4514912" y="886073"/>
                    <a:pt x="4518561" y="878774"/>
                  </a:cubicBezTo>
                  <a:cubicBezTo>
                    <a:pt x="4521360" y="873176"/>
                    <a:pt x="4506990" y="873299"/>
                    <a:pt x="4500748" y="872837"/>
                  </a:cubicBezTo>
                  <a:cubicBezTo>
                    <a:pt x="4453335" y="869325"/>
                    <a:pt x="4405745" y="868878"/>
                    <a:pt x="4358244" y="866899"/>
                  </a:cubicBezTo>
                  <a:cubicBezTo>
                    <a:pt x="4346369" y="862941"/>
                    <a:pt x="4333033" y="861968"/>
                    <a:pt x="4322618" y="855024"/>
                  </a:cubicBezTo>
                  <a:cubicBezTo>
                    <a:pt x="4316680" y="851065"/>
                    <a:pt x="4311512" y="845587"/>
                    <a:pt x="4304805" y="843148"/>
                  </a:cubicBezTo>
                  <a:cubicBezTo>
                    <a:pt x="4289467" y="837570"/>
                    <a:pt x="4272787" y="836434"/>
                    <a:pt x="4257304" y="831273"/>
                  </a:cubicBezTo>
                  <a:lnTo>
                    <a:pt x="4239491" y="825335"/>
                  </a:lnTo>
                  <a:cubicBezTo>
                    <a:pt x="4201886" y="827314"/>
                    <a:pt x="4163726" y="824537"/>
                    <a:pt x="4126676" y="831273"/>
                  </a:cubicBezTo>
                  <a:cubicBezTo>
                    <a:pt x="4118414" y="832775"/>
                    <a:pt x="4116203" y="845008"/>
                    <a:pt x="4108863" y="849086"/>
                  </a:cubicBezTo>
                  <a:cubicBezTo>
                    <a:pt x="4097921" y="855165"/>
                    <a:pt x="4085112" y="857003"/>
                    <a:pt x="4073237" y="860961"/>
                  </a:cubicBezTo>
                  <a:cubicBezTo>
                    <a:pt x="4033111" y="874336"/>
                    <a:pt x="4072594" y="862631"/>
                    <a:pt x="3996047" y="872837"/>
                  </a:cubicBezTo>
                  <a:cubicBezTo>
                    <a:pt x="3986044" y="874171"/>
                    <a:pt x="3976255" y="876795"/>
                    <a:pt x="3966359" y="878774"/>
                  </a:cubicBezTo>
                  <a:cubicBezTo>
                    <a:pt x="3952291" y="892842"/>
                    <a:pt x="3939001" y="907685"/>
                    <a:pt x="3918857" y="914400"/>
                  </a:cubicBezTo>
                  <a:lnTo>
                    <a:pt x="3883231" y="926276"/>
                  </a:lnTo>
                  <a:lnTo>
                    <a:pt x="3865418" y="932213"/>
                  </a:lnTo>
                  <a:cubicBezTo>
                    <a:pt x="3854372" y="943260"/>
                    <a:pt x="3850713" y="948473"/>
                    <a:pt x="3835730" y="955964"/>
                  </a:cubicBezTo>
                  <a:cubicBezTo>
                    <a:pt x="3821110" y="963274"/>
                    <a:pt x="3795979" y="965558"/>
                    <a:pt x="3782291" y="967839"/>
                  </a:cubicBezTo>
                  <a:cubicBezTo>
                    <a:pt x="3759096" y="991036"/>
                    <a:pt x="3783435" y="970236"/>
                    <a:pt x="3752603" y="985652"/>
                  </a:cubicBezTo>
                  <a:cubicBezTo>
                    <a:pt x="3706562" y="1008673"/>
                    <a:pt x="3761750" y="988542"/>
                    <a:pt x="3716977" y="1003465"/>
                  </a:cubicBezTo>
                  <a:cubicBezTo>
                    <a:pt x="3713018" y="1007424"/>
                    <a:pt x="3708598" y="1010969"/>
                    <a:pt x="3705101" y="1015341"/>
                  </a:cubicBezTo>
                  <a:cubicBezTo>
                    <a:pt x="3700643" y="1020913"/>
                    <a:pt x="3698798" y="1028696"/>
                    <a:pt x="3693226" y="1033154"/>
                  </a:cubicBezTo>
                  <a:cubicBezTo>
                    <a:pt x="3688339" y="1037064"/>
                    <a:pt x="3681351" y="1037112"/>
                    <a:pt x="3675413" y="1039091"/>
                  </a:cubicBezTo>
                  <a:cubicBezTo>
                    <a:pt x="3671455" y="1043050"/>
                    <a:pt x="3667035" y="1046595"/>
                    <a:pt x="3663538" y="1050967"/>
                  </a:cubicBezTo>
                  <a:cubicBezTo>
                    <a:pt x="3657942" y="1057962"/>
                    <a:pt x="3649347" y="1075875"/>
                    <a:pt x="3639787" y="1080655"/>
                  </a:cubicBezTo>
                  <a:cubicBezTo>
                    <a:pt x="3632488" y="1084304"/>
                    <a:pt x="3623678" y="1083728"/>
                    <a:pt x="3616037" y="1086593"/>
                  </a:cubicBezTo>
                  <a:cubicBezTo>
                    <a:pt x="3607749" y="1089701"/>
                    <a:pt x="3600203" y="1094510"/>
                    <a:pt x="3592286" y="1098468"/>
                  </a:cubicBezTo>
                  <a:cubicBezTo>
                    <a:pt x="3568636" y="1133944"/>
                    <a:pt x="3594463" y="1103100"/>
                    <a:pt x="3562598" y="1122219"/>
                  </a:cubicBezTo>
                  <a:cubicBezTo>
                    <a:pt x="3557798" y="1125099"/>
                    <a:pt x="3555094" y="1130597"/>
                    <a:pt x="3550722" y="1134094"/>
                  </a:cubicBezTo>
                  <a:cubicBezTo>
                    <a:pt x="3545150" y="1138552"/>
                    <a:pt x="3539292" y="1142778"/>
                    <a:pt x="3532909" y="1145969"/>
                  </a:cubicBezTo>
                  <a:cubicBezTo>
                    <a:pt x="3483743" y="1170552"/>
                    <a:pt x="3548332" y="1129750"/>
                    <a:pt x="3497283" y="1163782"/>
                  </a:cubicBezTo>
                  <a:cubicBezTo>
                    <a:pt x="3495304" y="1169720"/>
                    <a:pt x="3496439" y="1177957"/>
                    <a:pt x="3491346" y="1181595"/>
                  </a:cubicBezTo>
                  <a:cubicBezTo>
                    <a:pt x="3481160" y="1188871"/>
                    <a:pt x="3455720" y="1193470"/>
                    <a:pt x="3455720" y="1193470"/>
                  </a:cubicBezTo>
                  <a:cubicBezTo>
                    <a:pt x="3444674" y="1204516"/>
                    <a:pt x="3439460" y="1208177"/>
                    <a:pt x="3431969" y="1223159"/>
                  </a:cubicBezTo>
                  <a:cubicBezTo>
                    <a:pt x="3429170" y="1228757"/>
                    <a:pt x="3429136" y="1235538"/>
                    <a:pt x="3426031" y="1240972"/>
                  </a:cubicBezTo>
                  <a:cubicBezTo>
                    <a:pt x="3416623" y="1257436"/>
                    <a:pt x="3408560" y="1264380"/>
                    <a:pt x="3396343" y="1276598"/>
                  </a:cubicBezTo>
                  <a:cubicBezTo>
                    <a:pt x="3382698" y="1317535"/>
                    <a:pt x="3393320" y="1303373"/>
                    <a:pt x="3372592" y="1324099"/>
                  </a:cubicBezTo>
                  <a:cubicBezTo>
                    <a:pt x="3363644" y="1350943"/>
                    <a:pt x="3360162" y="1358353"/>
                    <a:pt x="3354779" y="1383476"/>
                  </a:cubicBezTo>
                  <a:cubicBezTo>
                    <a:pt x="3350550" y="1403212"/>
                    <a:pt x="3347800" y="1423271"/>
                    <a:pt x="3342904" y="1442852"/>
                  </a:cubicBezTo>
                  <a:cubicBezTo>
                    <a:pt x="3340925" y="1450769"/>
                    <a:pt x="3340181" y="1459102"/>
                    <a:pt x="3336966" y="1466603"/>
                  </a:cubicBezTo>
                  <a:cubicBezTo>
                    <a:pt x="3334155" y="1473162"/>
                    <a:pt x="3328282" y="1478033"/>
                    <a:pt x="3325091" y="1484416"/>
                  </a:cubicBezTo>
                  <a:cubicBezTo>
                    <a:pt x="3322292" y="1490014"/>
                    <a:pt x="3321952" y="1496631"/>
                    <a:pt x="3319153" y="1502229"/>
                  </a:cubicBezTo>
                  <a:cubicBezTo>
                    <a:pt x="3315962" y="1508612"/>
                    <a:pt x="3310469" y="1513659"/>
                    <a:pt x="3307278" y="1520042"/>
                  </a:cubicBezTo>
                  <a:cubicBezTo>
                    <a:pt x="3300910" y="1532778"/>
                    <a:pt x="3298114" y="1555342"/>
                    <a:pt x="3295403" y="1567543"/>
                  </a:cubicBezTo>
                  <a:cubicBezTo>
                    <a:pt x="3293633" y="1575509"/>
                    <a:pt x="3292680" y="1583793"/>
                    <a:pt x="3289465" y="1591294"/>
                  </a:cubicBezTo>
                  <a:cubicBezTo>
                    <a:pt x="3286654" y="1597853"/>
                    <a:pt x="3281548" y="1603169"/>
                    <a:pt x="3277590" y="1609107"/>
                  </a:cubicBezTo>
                  <a:cubicBezTo>
                    <a:pt x="3275611" y="1617024"/>
                    <a:pt x="3271652" y="1624697"/>
                    <a:pt x="3271652" y="1632857"/>
                  </a:cubicBezTo>
                  <a:cubicBezTo>
                    <a:pt x="3271652" y="1650901"/>
                    <a:pt x="3280059" y="1650788"/>
                    <a:pt x="3289465" y="1662546"/>
                  </a:cubicBezTo>
                  <a:cubicBezTo>
                    <a:pt x="3293923" y="1668118"/>
                    <a:pt x="3298149" y="1673976"/>
                    <a:pt x="3301340" y="1680359"/>
                  </a:cubicBezTo>
                  <a:cubicBezTo>
                    <a:pt x="3308649" y="1694977"/>
                    <a:pt x="3310935" y="1720112"/>
                    <a:pt x="3313216" y="1733798"/>
                  </a:cubicBezTo>
                  <a:cubicBezTo>
                    <a:pt x="3311237" y="1743694"/>
                    <a:pt x="3312876" y="1755089"/>
                    <a:pt x="3307278" y="1763486"/>
                  </a:cubicBezTo>
                  <a:cubicBezTo>
                    <a:pt x="3303806" y="1768694"/>
                    <a:pt x="3295724" y="1769424"/>
                    <a:pt x="3289465" y="1769424"/>
                  </a:cubicBezTo>
                  <a:cubicBezTo>
                    <a:pt x="3275470" y="1769424"/>
                    <a:pt x="3261671" y="1765990"/>
                    <a:pt x="3247901" y="1763486"/>
                  </a:cubicBezTo>
                  <a:cubicBezTo>
                    <a:pt x="3214326" y="1757381"/>
                    <a:pt x="3232196" y="1756327"/>
                    <a:pt x="3194463" y="1751611"/>
                  </a:cubicBezTo>
                  <a:cubicBezTo>
                    <a:pt x="3172770" y="1748900"/>
                    <a:pt x="3150920" y="1747652"/>
                    <a:pt x="3129148" y="1745673"/>
                  </a:cubicBezTo>
                  <a:cubicBezTo>
                    <a:pt x="3123210" y="1741715"/>
                    <a:pt x="3115793" y="1739370"/>
                    <a:pt x="3111335" y="1733798"/>
                  </a:cubicBezTo>
                  <a:cubicBezTo>
                    <a:pt x="3107425" y="1728911"/>
                    <a:pt x="3109824" y="1720411"/>
                    <a:pt x="3105398" y="1715985"/>
                  </a:cubicBezTo>
                  <a:cubicBezTo>
                    <a:pt x="3100972" y="1711559"/>
                    <a:pt x="3093789" y="1710874"/>
                    <a:pt x="3087585" y="1710047"/>
                  </a:cubicBezTo>
                  <a:cubicBezTo>
                    <a:pt x="3063961" y="1706897"/>
                    <a:pt x="3040084" y="1706088"/>
                    <a:pt x="3016333" y="1704109"/>
                  </a:cubicBezTo>
                  <a:cubicBezTo>
                    <a:pt x="3012374" y="1700151"/>
                    <a:pt x="3009257" y="1695114"/>
                    <a:pt x="3004457" y="1692234"/>
                  </a:cubicBezTo>
                  <a:cubicBezTo>
                    <a:pt x="2999090" y="1689014"/>
                    <a:pt x="2992242" y="1689095"/>
                    <a:pt x="2986644" y="1686296"/>
                  </a:cubicBezTo>
                  <a:cubicBezTo>
                    <a:pt x="2980261" y="1683105"/>
                    <a:pt x="2974769" y="1678379"/>
                    <a:pt x="2968831" y="1674421"/>
                  </a:cubicBezTo>
                  <a:cubicBezTo>
                    <a:pt x="2964873" y="1668483"/>
                    <a:pt x="2962002" y="1661654"/>
                    <a:pt x="2956956" y="1656608"/>
                  </a:cubicBezTo>
                  <a:cubicBezTo>
                    <a:pt x="2951910" y="1651562"/>
                    <a:pt x="2944715" y="1649191"/>
                    <a:pt x="2939143" y="1644733"/>
                  </a:cubicBezTo>
                  <a:cubicBezTo>
                    <a:pt x="2934772" y="1641236"/>
                    <a:pt x="2931226" y="1636816"/>
                    <a:pt x="2927268" y="1632857"/>
                  </a:cubicBezTo>
                  <a:cubicBezTo>
                    <a:pt x="2917836" y="1604565"/>
                    <a:pt x="2922358" y="1600429"/>
                    <a:pt x="2903517" y="1585356"/>
                  </a:cubicBezTo>
                  <a:cubicBezTo>
                    <a:pt x="2897945" y="1580898"/>
                    <a:pt x="2892087" y="1576672"/>
                    <a:pt x="2885704" y="1573481"/>
                  </a:cubicBezTo>
                  <a:cubicBezTo>
                    <a:pt x="2880106" y="1570682"/>
                    <a:pt x="2873829" y="1569522"/>
                    <a:pt x="2867891" y="1567543"/>
                  </a:cubicBezTo>
                  <a:cubicBezTo>
                    <a:pt x="2865912" y="1559626"/>
                    <a:pt x="2862556" y="1551931"/>
                    <a:pt x="2861953" y="1543793"/>
                  </a:cubicBezTo>
                  <a:cubicBezTo>
                    <a:pt x="2851263" y="1399480"/>
                    <a:pt x="2899859" y="1421839"/>
                    <a:pt x="2838203" y="1401289"/>
                  </a:cubicBezTo>
                  <a:cubicBezTo>
                    <a:pt x="2773368" y="1358063"/>
                    <a:pt x="2873320" y="1421817"/>
                    <a:pt x="2796639" y="1383476"/>
                  </a:cubicBezTo>
                  <a:cubicBezTo>
                    <a:pt x="2791632" y="1380972"/>
                    <a:pt x="2789243" y="1374959"/>
                    <a:pt x="2784764" y="1371600"/>
                  </a:cubicBezTo>
                  <a:cubicBezTo>
                    <a:pt x="2773346" y="1363037"/>
                    <a:pt x="2749138" y="1347850"/>
                    <a:pt x="2749138" y="1347850"/>
                  </a:cubicBezTo>
                  <a:cubicBezTo>
                    <a:pt x="2746761" y="1338344"/>
                    <a:pt x="2735661" y="1291363"/>
                    <a:pt x="2731325" y="1288473"/>
                  </a:cubicBezTo>
                  <a:cubicBezTo>
                    <a:pt x="2708854" y="1273493"/>
                    <a:pt x="2718558" y="1281644"/>
                    <a:pt x="2701637" y="1264722"/>
                  </a:cubicBezTo>
                  <a:cubicBezTo>
                    <a:pt x="2686712" y="1219948"/>
                    <a:pt x="2706845" y="1275138"/>
                    <a:pt x="2683824" y="1229096"/>
                  </a:cubicBezTo>
                  <a:cubicBezTo>
                    <a:pt x="2672835" y="1207117"/>
                    <a:pt x="2682112" y="1208700"/>
                    <a:pt x="2671948" y="1181595"/>
                  </a:cubicBezTo>
                  <a:cubicBezTo>
                    <a:pt x="2666988" y="1168368"/>
                    <a:pt x="2651502" y="1155211"/>
                    <a:pt x="2642260" y="1145969"/>
                  </a:cubicBezTo>
                  <a:cubicBezTo>
                    <a:pt x="2640281" y="1140031"/>
                    <a:pt x="2639362" y="1133627"/>
                    <a:pt x="2636322" y="1128156"/>
                  </a:cubicBezTo>
                  <a:cubicBezTo>
                    <a:pt x="2629391" y="1115680"/>
                    <a:pt x="2612572" y="1092530"/>
                    <a:pt x="2612572" y="1092530"/>
                  </a:cubicBezTo>
                  <a:cubicBezTo>
                    <a:pt x="2597927" y="1033954"/>
                    <a:pt x="2617446" y="1094716"/>
                    <a:pt x="2594759" y="1056904"/>
                  </a:cubicBezTo>
                  <a:cubicBezTo>
                    <a:pt x="2591539" y="1051537"/>
                    <a:pt x="2591620" y="1044689"/>
                    <a:pt x="2588821" y="1039091"/>
                  </a:cubicBezTo>
                  <a:cubicBezTo>
                    <a:pt x="2584145" y="1029739"/>
                    <a:pt x="2573909" y="1016032"/>
                    <a:pt x="2565070" y="1009403"/>
                  </a:cubicBezTo>
                  <a:cubicBezTo>
                    <a:pt x="2553652" y="1000840"/>
                    <a:pt x="2541319" y="993569"/>
                    <a:pt x="2529444" y="985652"/>
                  </a:cubicBezTo>
                  <a:lnTo>
                    <a:pt x="2511631" y="973777"/>
                  </a:lnTo>
                  <a:lnTo>
                    <a:pt x="2493818" y="961902"/>
                  </a:lnTo>
                  <a:cubicBezTo>
                    <a:pt x="2493804" y="961861"/>
                    <a:pt x="2484698" y="916838"/>
                    <a:pt x="2470068" y="914400"/>
                  </a:cubicBezTo>
                  <a:cubicBezTo>
                    <a:pt x="2438770" y="909184"/>
                    <a:pt x="2406733" y="910442"/>
                    <a:pt x="2375065" y="908463"/>
                  </a:cubicBezTo>
                  <a:cubicBezTo>
                    <a:pt x="2323956" y="891426"/>
                    <a:pt x="2351583" y="893551"/>
                    <a:pt x="2291938" y="908463"/>
                  </a:cubicBezTo>
                  <a:cubicBezTo>
                    <a:pt x="2289959" y="914401"/>
                    <a:pt x="2289910" y="921389"/>
                    <a:pt x="2286000" y="926276"/>
                  </a:cubicBezTo>
                  <a:cubicBezTo>
                    <a:pt x="2273155" y="942331"/>
                    <a:pt x="2249944" y="941192"/>
                    <a:pt x="2232561" y="944089"/>
                  </a:cubicBezTo>
                  <a:cubicBezTo>
                    <a:pt x="2230582" y="950027"/>
                    <a:pt x="2229423" y="956304"/>
                    <a:pt x="2226624" y="961902"/>
                  </a:cubicBezTo>
                  <a:cubicBezTo>
                    <a:pt x="2218358" y="978433"/>
                    <a:pt x="2210065" y="984398"/>
                    <a:pt x="2196935" y="997528"/>
                  </a:cubicBezTo>
                  <a:cubicBezTo>
                    <a:pt x="2185377" y="1032205"/>
                    <a:pt x="2200042" y="1000360"/>
                    <a:pt x="2173185" y="1027216"/>
                  </a:cubicBezTo>
                  <a:cubicBezTo>
                    <a:pt x="2151278" y="1049122"/>
                    <a:pt x="2172677" y="1043387"/>
                    <a:pt x="2143496" y="1062842"/>
                  </a:cubicBezTo>
                  <a:cubicBezTo>
                    <a:pt x="2138288" y="1066314"/>
                    <a:pt x="2131621" y="1066801"/>
                    <a:pt x="2125683" y="1068780"/>
                  </a:cubicBezTo>
                  <a:cubicBezTo>
                    <a:pt x="2111829" y="1064821"/>
                    <a:pt x="2097498" y="1062255"/>
                    <a:pt x="2084120" y="1056904"/>
                  </a:cubicBezTo>
                  <a:cubicBezTo>
                    <a:pt x="2077494" y="1054254"/>
                    <a:pt x="2072690" y="1048220"/>
                    <a:pt x="2066307" y="1045029"/>
                  </a:cubicBezTo>
                  <a:cubicBezTo>
                    <a:pt x="2060709" y="1042230"/>
                    <a:pt x="2054432" y="1041070"/>
                    <a:pt x="2048494" y="1039091"/>
                  </a:cubicBezTo>
                  <a:cubicBezTo>
                    <a:pt x="2044535" y="1035133"/>
                    <a:pt x="2041625" y="1029719"/>
                    <a:pt x="2036618" y="1027216"/>
                  </a:cubicBezTo>
                  <a:cubicBezTo>
                    <a:pt x="2025422" y="1021618"/>
                    <a:pt x="2000992" y="1015341"/>
                    <a:pt x="2000992" y="1015341"/>
                  </a:cubicBezTo>
                  <a:cubicBezTo>
                    <a:pt x="1995054" y="1011382"/>
                    <a:pt x="1989562" y="1006656"/>
                    <a:pt x="1983179" y="1003465"/>
                  </a:cubicBezTo>
                  <a:cubicBezTo>
                    <a:pt x="1956395" y="990073"/>
                    <a:pt x="1973083" y="1006927"/>
                    <a:pt x="1947553" y="985652"/>
                  </a:cubicBezTo>
                  <a:cubicBezTo>
                    <a:pt x="1941102" y="980276"/>
                    <a:pt x="1935116" y="974290"/>
                    <a:pt x="1929740" y="967839"/>
                  </a:cubicBezTo>
                  <a:cubicBezTo>
                    <a:pt x="1925172" y="962357"/>
                    <a:pt x="1923437" y="954484"/>
                    <a:pt x="1917865" y="950026"/>
                  </a:cubicBezTo>
                  <a:cubicBezTo>
                    <a:pt x="1912978" y="946116"/>
                    <a:pt x="1905990" y="946068"/>
                    <a:pt x="1900052" y="944089"/>
                  </a:cubicBezTo>
                  <a:cubicBezTo>
                    <a:pt x="1883004" y="875900"/>
                    <a:pt x="1906842" y="959933"/>
                    <a:pt x="1882239" y="902525"/>
                  </a:cubicBezTo>
                  <a:cubicBezTo>
                    <a:pt x="1870830" y="875904"/>
                    <a:pt x="1881913" y="884060"/>
                    <a:pt x="1870364" y="860961"/>
                  </a:cubicBezTo>
                  <a:cubicBezTo>
                    <a:pt x="1862873" y="845979"/>
                    <a:pt x="1857660" y="842319"/>
                    <a:pt x="1846613" y="831273"/>
                  </a:cubicBezTo>
                  <a:cubicBezTo>
                    <a:pt x="1844634" y="825335"/>
                    <a:pt x="1843896" y="818827"/>
                    <a:pt x="1840676" y="813460"/>
                  </a:cubicBezTo>
                  <a:cubicBezTo>
                    <a:pt x="1837796" y="808660"/>
                    <a:pt x="1830059" y="807040"/>
                    <a:pt x="1828800" y="801585"/>
                  </a:cubicBezTo>
                  <a:cubicBezTo>
                    <a:pt x="1811455" y="726424"/>
                    <a:pt x="1846707" y="744217"/>
                    <a:pt x="1805050" y="730333"/>
                  </a:cubicBezTo>
                  <a:cubicBezTo>
                    <a:pt x="1801091" y="726374"/>
                    <a:pt x="1797546" y="721954"/>
                    <a:pt x="1793174" y="718457"/>
                  </a:cubicBezTo>
                  <a:cubicBezTo>
                    <a:pt x="1772993" y="702313"/>
                    <a:pt x="1774971" y="711171"/>
                    <a:pt x="1757548" y="688769"/>
                  </a:cubicBezTo>
                  <a:cubicBezTo>
                    <a:pt x="1724201" y="645894"/>
                    <a:pt x="1750024" y="658551"/>
                    <a:pt x="1715985" y="647206"/>
                  </a:cubicBezTo>
                  <a:cubicBezTo>
                    <a:pt x="1704675" y="613277"/>
                    <a:pt x="1719378" y="641551"/>
                    <a:pt x="1692234" y="623455"/>
                  </a:cubicBezTo>
                  <a:cubicBezTo>
                    <a:pt x="1685247" y="618797"/>
                    <a:pt x="1680872" y="611018"/>
                    <a:pt x="1674421" y="605642"/>
                  </a:cubicBezTo>
                  <a:cubicBezTo>
                    <a:pt x="1668939" y="601074"/>
                    <a:pt x="1662180" y="598225"/>
                    <a:pt x="1656608" y="593767"/>
                  </a:cubicBezTo>
                  <a:cubicBezTo>
                    <a:pt x="1652237" y="590270"/>
                    <a:pt x="1649533" y="584771"/>
                    <a:pt x="1644733" y="581891"/>
                  </a:cubicBezTo>
                  <a:cubicBezTo>
                    <a:pt x="1639366" y="578671"/>
                    <a:pt x="1632858" y="577933"/>
                    <a:pt x="1626920" y="575954"/>
                  </a:cubicBezTo>
                  <a:cubicBezTo>
                    <a:pt x="1615874" y="564908"/>
                    <a:pt x="1610660" y="561247"/>
                    <a:pt x="1603169" y="546265"/>
                  </a:cubicBezTo>
                  <a:cubicBezTo>
                    <a:pt x="1600370" y="540667"/>
                    <a:pt x="1600030" y="534050"/>
                    <a:pt x="1597231" y="528452"/>
                  </a:cubicBezTo>
                  <a:cubicBezTo>
                    <a:pt x="1593373" y="520736"/>
                    <a:pt x="1570908" y="490927"/>
                    <a:pt x="1567543" y="486889"/>
                  </a:cubicBezTo>
                  <a:cubicBezTo>
                    <a:pt x="1563959" y="482588"/>
                    <a:pt x="1559165" y="479384"/>
                    <a:pt x="1555668" y="475013"/>
                  </a:cubicBezTo>
                  <a:cubicBezTo>
                    <a:pt x="1522607" y="433686"/>
                    <a:pt x="1568285" y="481693"/>
                    <a:pt x="1525979" y="439387"/>
                  </a:cubicBezTo>
                  <a:cubicBezTo>
                    <a:pt x="1524000" y="433449"/>
                    <a:pt x="1524468" y="426000"/>
                    <a:pt x="1520042" y="421574"/>
                  </a:cubicBezTo>
                  <a:cubicBezTo>
                    <a:pt x="1515616" y="417148"/>
                    <a:pt x="1508488" y="415637"/>
                    <a:pt x="1502229" y="415637"/>
                  </a:cubicBezTo>
                  <a:cubicBezTo>
                    <a:pt x="1482338" y="415637"/>
                    <a:pt x="1462644" y="419595"/>
                    <a:pt x="1442852" y="421574"/>
                  </a:cubicBezTo>
                  <a:cubicBezTo>
                    <a:pt x="1425680" y="420756"/>
                    <a:pt x="1219602" y="406888"/>
                    <a:pt x="1199408" y="421574"/>
                  </a:cubicBezTo>
                  <a:cubicBezTo>
                    <a:pt x="1024933" y="548465"/>
                    <a:pt x="1354554" y="497791"/>
                    <a:pt x="1110343" y="516577"/>
                  </a:cubicBezTo>
                  <a:lnTo>
                    <a:pt x="760021" y="510639"/>
                  </a:lnTo>
                  <a:cubicBezTo>
                    <a:pt x="718381" y="509377"/>
                    <a:pt x="726166" y="512412"/>
                    <a:pt x="706582" y="492826"/>
                  </a:cubicBezTo>
                  <a:cubicBezTo>
                    <a:pt x="704611" y="486913"/>
                    <a:pt x="694718" y="446816"/>
                    <a:pt x="682831" y="439387"/>
                  </a:cubicBezTo>
                  <a:cubicBezTo>
                    <a:pt x="672216" y="432753"/>
                    <a:pt x="659480" y="429967"/>
                    <a:pt x="647205" y="427512"/>
                  </a:cubicBezTo>
                  <a:cubicBezTo>
                    <a:pt x="637309" y="425533"/>
                    <a:pt x="627253" y="424229"/>
                    <a:pt x="617517" y="421574"/>
                  </a:cubicBezTo>
                  <a:cubicBezTo>
                    <a:pt x="605440" y="418280"/>
                    <a:pt x="581891" y="409699"/>
                    <a:pt x="581891" y="409699"/>
                  </a:cubicBezTo>
                  <a:cubicBezTo>
                    <a:pt x="575953" y="403761"/>
                    <a:pt x="571065" y="396544"/>
                    <a:pt x="564078" y="391886"/>
                  </a:cubicBezTo>
                  <a:cubicBezTo>
                    <a:pt x="558870" y="388414"/>
                    <a:pt x="551863" y="388747"/>
                    <a:pt x="546265" y="385948"/>
                  </a:cubicBezTo>
                  <a:cubicBezTo>
                    <a:pt x="539882" y="382757"/>
                    <a:pt x="534835" y="377264"/>
                    <a:pt x="528452" y="374073"/>
                  </a:cubicBezTo>
                  <a:cubicBezTo>
                    <a:pt x="514035" y="366864"/>
                    <a:pt x="495864" y="366265"/>
                    <a:pt x="480951" y="362198"/>
                  </a:cubicBezTo>
                  <a:cubicBezTo>
                    <a:pt x="468874" y="358904"/>
                    <a:pt x="457200" y="354280"/>
                    <a:pt x="445325" y="350322"/>
                  </a:cubicBezTo>
                  <a:lnTo>
                    <a:pt x="391886" y="332509"/>
                  </a:lnTo>
                  <a:cubicBezTo>
                    <a:pt x="391881" y="332507"/>
                    <a:pt x="356264" y="320637"/>
                    <a:pt x="356260" y="320634"/>
                  </a:cubicBezTo>
                  <a:cubicBezTo>
                    <a:pt x="331657" y="304232"/>
                    <a:pt x="345370" y="310490"/>
                    <a:pt x="314696" y="302821"/>
                  </a:cubicBezTo>
                  <a:cubicBezTo>
                    <a:pt x="308758" y="298863"/>
                    <a:pt x="302455" y="295404"/>
                    <a:pt x="296883" y="290946"/>
                  </a:cubicBezTo>
                  <a:cubicBezTo>
                    <a:pt x="292512" y="287449"/>
                    <a:pt x="289808" y="281950"/>
                    <a:pt x="285008" y="279070"/>
                  </a:cubicBezTo>
                  <a:cubicBezTo>
                    <a:pt x="279641" y="275850"/>
                    <a:pt x="273133" y="275112"/>
                    <a:pt x="267195" y="273133"/>
                  </a:cubicBezTo>
                  <a:cubicBezTo>
                    <a:pt x="259278" y="265216"/>
                    <a:pt x="246984" y="260004"/>
                    <a:pt x="243444" y="249382"/>
                  </a:cubicBezTo>
                  <a:cubicBezTo>
                    <a:pt x="239381" y="237192"/>
                    <a:pt x="238673" y="226215"/>
                    <a:pt x="225631" y="219694"/>
                  </a:cubicBezTo>
                  <a:cubicBezTo>
                    <a:pt x="214435" y="214096"/>
                    <a:pt x="190005" y="207819"/>
                    <a:pt x="190005" y="207819"/>
                  </a:cubicBezTo>
                  <a:cubicBezTo>
                    <a:pt x="186047" y="203860"/>
                    <a:pt x="183276" y="198148"/>
                    <a:pt x="178130" y="195943"/>
                  </a:cubicBezTo>
                  <a:cubicBezTo>
                    <a:pt x="168854" y="191968"/>
                    <a:pt x="158294" y="192195"/>
                    <a:pt x="148442" y="190006"/>
                  </a:cubicBezTo>
                  <a:cubicBezTo>
                    <a:pt x="143316" y="188867"/>
                    <a:pt x="113491" y="181804"/>
                    <a:pt x="106878" y="178130"/>
                  </a:cubicBezTo>
                  <a:cubicBezTo>
                    <a:pt x="94402" y="171199"/>
                    <a:pt x="84792" y="158894"/>
                    <a:pt x="71252" y="154380"/>
                  </a:cubicBezTo>
                  <a:cubicBezTo>
                    <a:pt x="6287" y="132724"/>
                    <a:pt x="104688" y="167262"/>
                    <a:pt x="35626" y="136567"/>
                  </a:cubicBezTo>
                  <a:cubicBezTo>
                    <a:pt x="24187" y="131483"/>
                    <a:pt x="0" y="124691"/>
                    <a:pt x="0" y="124691"/>
                  </a:cubicBezTo>
                  <a:cubicBezTo>
                    <a:pt x="43874" y="80821"/>
                    <a:pt x="-20720" y="148950"/>
                    <a:pt x="17813" y="95003"/>
                  </a:cubicBezTo>
                  <a:cubicBezTo>
                    <a:pt x="24321" y="85892"/>
                    <a:pt x="35354" y="80568"/>
                    <a:pt x="41564" y="71252"/>
                  </a:cubicBezTo>
                  <a:cubicBezTo>
                    <a:pt x="49481" y="59377"/>
                    <a:pt x="51774" y="40139"/>
                    <a:pt x="65314" y="35626"/>
                  </a:cubicBezTo>
                  <a:cubicBezTo>
                    <a:pt x="100130" y="24022"/>
                    <a:pt x="76907" y="30380"/>
                    <a:pt x="136566" y="23751"/>
                  </a:cubicBezTo>
                  <a:cubicBezTo>
                    <a:pt x="142504" y="21772"/>
                    <a:pt x="148120" y="17813"/>
                    <a:pt x="154379" y="17813"/>
                  </a:cubicBezTo>
                  <a:cubicBezTo>
                    <a:pt x="193032" y="17813"/>
                    <a:pt x="700237" y="28567"/>
                    <a:pt x="754083" y="29689"/>
                  </a:cubicBezTo>
                  <a:cubicBezTo>
                    <a:pt x="844655" y="59876"/>
                    <a:pt x="771739" y="37820"/>
                    <a:pt x="1003465" y="29689"/>
                  </a:cubicBezTo>
                  <a:cubicBezTo>
                    <a:pt x="1039124" y="28438"/>
                    <a:pt x="1074717" y="25730"/>
                    <a:pt x="1110343" y="23751"/>
                  </a:cubicBezTo>
                  <a:lnTo>
                    <a:pt x="1478478" y="29689"/>
                  </a:lnTo>
                  <a:cubicBezTo>
                    <a:pt x="1504275" y="30377"/>
                    <a:pt x="1529862" y="35626"/>
                    <a:pt x="1555668" y="35626"/>
                  </a:cubicBezTo>
                  <a:cubicBezTo>
                    <a:pt x="1593325" y="35626"/>
                    <a:pt x="1630909" y="32194"/>
                    <a:pt x="1668483" y="29689"/>
                  </a:cubicBezTo>
                  <a:cubicBezTo>
                    <a:pt x="1722517" y="26087"/>
                    <a:pt x="1728301" y="24536"/>
                    <a:pt x="1775361" y="17813"/>
                  </a:cubicBezTo>
                  <a:lnTo>
                    <a:pt x="2185060" y="23751"/>
                  </a:lnTo>
                  <a:cubicBezTo>
                    <a:pt x="2301240" y="26891"/>
                    <a:pt x="2072677" y="43897"/>
                    <a:pt x="2274125" y="23751"/>
                  </a:cubicBezTo>
                  <a:cubicBezTo>
                    <a:pt x="2443450" y="30264"/>
                    <a:pt x="2436553" y="33587"/>
                    <a:pt x="2618509" y="23751"/>
                  </a:cubicBezTo>
                  <a:cubicBezTo>
                    <a:pt x="2628587" y="23206"/>
                    <a:pt x="2638407" y="20261"/>
                    <a:pt x="2648198" y="17813"/>
                  </a:cubicBezTo>
                  <a:cubicBezTo>
                    <a:pt x="2654270" y="16295"/>
                    <a:pt x="2659754" y="12039"/>
                    <a:pt x="2666011" y="11876"/>
                  </a:cubicBezTo>
                  <a:cubicBezTo>
                    <a:pt x="2812437" y="8073"/>
                    <a:pt x="2958936" y="7917"/>
                    <a:pt x="3105398" y="5938"/>
                  </a:cubicBezTo>
                  <a:cubicBezTo>
                    <a:pt x="3139045" y="3959"/>
                    <a:pt x="3172633" y="0"/>
                    <a:pt x="3206338" y="0"/>
                  </a:cubicBezTo>
                  <a:cubicBezTo>
                    <a:pt x="3672057" y="0"/>
                    <a:pt x="3139996" y="6098"/>
                    <a:pt x="3426031" y="11876"/>
                  </a:cubicBezTo>
                  <a:lnTo>
                    <a:pt x="3936670" y="17813"/>
                  </a:lnTo>
                  <a:lnTo>
                    <a:pt x="4292930" y="23751"/>
                  </a:lnTo>
                  <a:cubicBezTo>
                    <a:pt x="4640247" y="37644"/>
                    <a:pt x="4225980" y="23751"/>
                    <a:pt x="4862946" y="23751"/>
                  </a:cubicBezTo>
                  <a:cubicBezTo>
                    <a:pt x="4888752" y="23751"/>
                    <a:pt x="4914386" y="27972"/>
                    <a:pt x="4940135" y="29689"/>
                  </a:cubicBezTo>
                  <a:cubicBezTo>
                    <a:pt x="4974551" y="31983"/>
                    <a:pt x="5132164" y="40963"/>
                    <a:pt x="5159829" y="41564"/>
                  </a:cubicBezTo>
                  <a:lnTo>
                    <a:pt x="5587340" y="47502"/>
                  </a:lnTo>
                  <a:cubicBezTo>
                    <a:pt x="5581402" y="49481"/>
                    <a:pt x="5573953" y="49013"/>
                    <a:pt x="5569527" y="53439"/>
                  </a:cubicBezTo>
                  <a:cubicBezTo>
                    <a:pt x="5565101" y="57865"/>
                    <a:pt x="5563590" y="64993"/>
                    <a:pt x="5563590" y="71252"/>
                  </a:cubicBezTo>
                  <a:cubicBezTo>
                    <a:pt x="5563590" y="130662"/>
                    <a:pt x="5567548" y="190005"/>
                    <a:pt x="5569527" y="249382"/>
                  </a:cubicBezTo>
                  <a:cubicBezTo>
                    <a:pt x="5567548" y="308759"/>
                    <a:pt x="5566979" y="368199"/>
                    <a:pt x="5563590" y="427512"/>
                  </a:cubicBezTo>
                  <a:cubicBezTo>
                    <a:pt x="5563014" y="437588"/>
                    <a:pt x="5560843" y="447626"/>
                    <a:pt x="5557652" y="457200"/>
                  </a:cubicBezTo>
                  <a:cubicBezTo>
                    <a:pt x="5554853" y="465597"/>
                    <a:pt x="5549735" y="473034"/>
                    <a:pt x="5545777" y="480951"/>
                  </a:cubicBezTo>
                  <a:cubicBezTo>
                    <a:pt x="5547756" y="498764"/>
                    <a:pt x="5548768" y="516711"/>
                    <a:pt x="5551714" y="534390"/>
                  </a:cubicBezTo>
                  <a:cubicBezTo>
                    <a:pt x="5552743" y="540564"/>
                    <a:pt x="5557456" y="545947"/>
                    <a:pt x="5557652" y="552203"/>
                  </a:cubicBezTo>
                  <a:cubicBezTo>
                    <a:pt x="5559445" y="609572"/>
                    <a:pt x="5547756" y="675904"/>
                    <a:pt x="5545777" y="700644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/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42" name="41 Forma libre"/>
            <p:cNvSpPr/>
            <p:nvPr/>
          </p:nvSpPr>
          <p:spPr>
            <a:xfrm>
              <a:off x="1868488" y="1654706"/>
              <a:ext cx="5675805" cy="4211861"/>
            </a:xfrm>
            <a:custGeom>
              <a:avLst/>
              <a:gdLst>
                <a:gd name="connsiteX0" fmla="*/ 56163 w 5603797"/>
                <a:gd name="connsiteY0" fmla="*/ 7950 h 4134625"/>
                <a:gd name="connsiteX1" fmla="*/ 56163 w 5603797"/>
                <a:gd name="connsiteY1" fmla="*/ 7950 h 4134625"/>
                <a:gd name="connsiteX2" fmla="*/ 97726 w 5603797"/>
                <a:gd name="connsiteY2" fmla="*/ 37638 h 4134625"/>
                <a:gd name="connsiteX3" fmla="*/ 109602 w 5603797"/>
                <a:gd name="connsiteY3" fmla="*/ 49513 h 4134625"/>
                <a:gd name="connsiteX4" fmla="*/ 115539 w 5603797"/>
                <a:gd name="connsiteY4" fmla="*/ 67326 h 4134625"/>
                <a:gd name="connsiteX5" fmla="*/ 198667 w 5603797"/>
                <a:gd name="connsiteY5" fmla="*/ 79202 h 4134625"/>
                <a:gd name="connsiteX6" fmla="*/ 269919 w 5603797"/>
                <a:gd name="connsiteY6" fmla="*/ 102952 h 4134625"/>
                <a:gd name="connsiteX7" fmla="*/ 305545 w 5603797"/>
                <a:gd name="connsiteY7" fmla="*/ 114827 h 4134625"/>
                <a:gd name="connsiteX8" fmla="*/ 329295 w 5603797"/>
                <a:gd name="connsiteY8" fmla="*/ 120765 h 4134625"/>
                <a:gd name="connsiteX9" fmla="*/ 341171 w 5603797"/>
                <a:gd name="connsiteY9" fmla="*/ 132640 h 4134625"/>
                <a:gd name="connsiteX10" fmla="*/ 376797 w 5603797"/>
                <a:gd name="connsiteY10" fmla="*/ 150453 h 4134625"/>
                <a:gd name="connsiteX11" fmla="*/ 388672 w 5603797"/>
                <a:gd name="connsiteY11" fmla="*/ 162329 h 4134625"/>
                <a:gd name="connsiteX12" fmla="*/ 412423 w 5603797"/>
                <a:gd name="connsiteY12" fmla="*/ 192017 h 4134625"/>
                <a:gd name="connsiteX13" fmla="*/ 430236 w 5603797"/>
                <a:gd name="connsiteY13" fmla="*/ 197955 h 4134625"/>
                <a:gd name="connsiteX14" fmla="*/ 465862 w 5603797"/>
                <a:gd name="connsiteY14" fmla="*/ 221705 h 4134625"/>
                <a:gd name="connsiteX15" fmla="*/ 501488 w 5603797"/>
                <a:gd name="connsiteY15" fmla="*/ 245456 h 4134625"/>
                <a:gd name="connsiteX16" fmla="*/ 519301 w 5603797"/>
                <a:gd name="connsiteY16" fmla="*/ 257331 h 4134625"/>
                <a:gd name="connsiteX17" fmla="*/ 537113 w 5603797"/>
                <a:gd name="connsiteY17" fmla="*/ 263269 h 4134625"/>
                <a:gd name="connsiteX18" fmla="*/ 578677 w 5603797"/>
                <a:gd name="connsiteY18" fmla="*/ 281082 h 4134625"/>
                <a:gd name="connsiteX19" fmla="*/ 596490 w 5603797"/>
                <a:gd name="connsiteY19" fmla="*/ 292957 h 4134625"/>
                <a:gd name="connsiteX20" fmla="*/ 632116 w 5603797"/>
                <a:gd name="connsiteY20" fmla="*/ 304833 h 4134625"/>
                <a:gd name="connsiteX21" fmla="*/ 685555 w 5603797"/>
                <a:gd name="connsiteY21" fmla="*/ 328583 h 4134625"/>
                <a:gd name="connsiteX22" fmla="*/ 750869 w 5603797"/>
                <a:gd name="connsiteY22" fmla="*/ 346396 h 4134625"/>
                <a:gd name="connsiteX23" fmla="*/ 828059 w 5603797"/>
                <a:gd name="connsiteY23" fmla="*/ 352334 h 4134625"/>
                <a:gd name="connsiteX24" fmla="*/ 845872 w 5603797"/>
                <a:gd name="connsiteY24" fmla="*/ 364209 h 4134625"/>
                <a:gd name="connsiteX25" fmla="*/ 917124 w 5603797"/>
                <a:gd name="connsiteY25" fmla="*/ 376085 h 4134625"/>
                <a:gd name="connsiteX26" fmla="*/ 940875 w 5603797"/>
                <a:gd name="connsiteY26" fmla="*/ 382022 h 4134625"/>
                <a:gd name="connsiteX27" fmla="*/ 1202132 w 5603797"/>
                <a:gd name="connsiteY27" fmla="*/ 382022 h 4134625"/>
                <a:gd name="connsiteX28" fmla="*/ 1243695 w 5603797"/>
                <a:gd name="connsiteY28" fmla="*/ 352334 h 4134625"/>
                <a:gd name="connsiteX29" fmla="*/ 1249633 w 5603797"/>
                <a:gd name="connsiteY29" fmla="*/ 275144 h 4134625"/>
                <a:gd name="connsiteX30" fmla="*/ 1320885 w 5603797"/>
                <a:gd name="connsiteY30" fmla="*/ 257331 h 4134625"/>
                <a:gd name="connsiteX31" fmla="*/ 1338698 w 5603797"/>
                <a:gd name="connsiteY31" fmla="*/ 251394 h 4134625"/>
                <a:gd name="connsiteX32" fmla="*/ 1469326 w 5603797"/>
                <a:gd name="connsiteY32" fmla="*/ 257331 h 4134625"/>
                <a:gd name="connsiteX33" fmla="*/ 1493077 w 5603797"/>
                <a:gd name="connsiteY33" fmla="*/ 263269 h 4134625"/>
                <a:gd name="connsiteX34" fmla="*/ 1552454 w 5603797"/>
                <a:gd name="connsiteY34" fmla="*/ 281082 h 4134625"/>
                <a:gd name="connsiteX35" fmla="*/ 1582142 w 5603797"/>
                <a:gd name="connsiteY35" fmla="*/ 304833 h 4134625"/>
                <a:gd name="connsiteX36" fmla="*/ 1623706 w 5603797"/>
                <a:gd name="connsiteY36" fmla="*/ 352334 h 4134625"/>
                <a:gd name="connsiteX37" fmla="*/ 1659332 w 5603797"/>
                <a:gd name="connsiteY37" fmla="*/ 370147 h 4134625"/>
                <a:gd name="connsiteX38" fmla="*/ 1683082 w 5603797"/>
                <a:gd name="connsiteY38" fmla="*/ 393898 h 4134625"/>
                <a:gd name="connsiteX39" fmla="*/ 1689020 w 5603797"/>
                <a:gd name="connsiteY39" fmla="*/ 417648 h 4134625"/>
                <a:gd name="connsiteX40" fmla="*/ 1700895 w 5603797"/>
                <a:gd name="connsiteY40" fmla="*/ 471087 h 4134625"/>
                <a:gd name="connsiteX41" fmla="*/ 1742459 w 5603797"/>
                <a:gd name="connsiteY41" fmla="*/ 518589 h 4134625"/>
                <a:gd name="connsiteX42" fmla="*/ 1760272 w 5603797"/>
                <a:gd name="connsiteY42" fmla="*/ 554215 h 4134625"/>
                <a:gd name="connsiteX43" fmla="*/ 1778085 w 5603797"/>
                <a:gd name="connsiteY43" fmla="*/ 560152 h 4134625"/>
                <a:gd name="connsiteX44" fmla="*/ 1831524 w 5603797"/>
                <a:gd name="connsiteY44" fmla="*/ 566090 h 4134625"/>
                <a:gd name="connsiteX45" fmla="*/ 1879025 w 5603797"/>
                <a:gd name="connsiteY45" fmla="*/ 601716 h 4134625"/>
                <a:gd name="connsiteX46" fmla="*/ 1890901 w 5603797"/>
                <a:gd name="connsiteY46" fmla="*/ 637342 h 4134625"/>
                <a:gd name="connsiteX47" fmla="*/ 1896838 w 5603797"/>
                <a:gd name="connsiteY47" fmla="*/ 655155 h 4134625"/>
                <a:gd name="connsiteX48" fmla="*/ 1908713 w 5603797"/>
                <a:gd name="connsiteY48" fmla="*/ 702656 h 4134625"/>
                <a:gd name="connsiteX49" fmla="*/ 1920589 w 5603797"/>
                <a:gd name="connsiteY49" fmla="*/ 714531 h 4134625"/>
                <a:gd name="connsiteX50" fmla="*/ 1932464 w 5603797"/>
                <a:gd name="connsiteY50" fmla="*/ 756095 h 4134625"/>
                <a:gd name="connsiteX51" fmla="*/ 1944339 w 5603797"/>
                <a:gd name="connsiteY51" fmla="*/ 791721 h 4134625"/>
                <a:gd name="connsiteX52" fmla="*/ 1950277 w 5603797"/>
                <a:gd name="connsiteY52" fmla="*/ 809534 h 4134625"/>
                <a:gd name="connsiteX53" fmla="*/ 1968090 w 5603797"/>
                <a:gd name="connsiteY53" fmla="*/ 821409 h 4134625"/>
                <a:gd name="connsiteX54" fmla="*/ 2003716 w 5603797"/>
                <a:gd name="connsiteY54" fmla="*/ 833285 h 4134625"/>
                <a:gd name="connsiteX55" fmla="*/ 2039342 w 5603797"/>
                <a:gd name="connsiteY55" fmla="*/ 851098 h 4134625"/>
                <a:gd name="connsiteX56" fmla="*/ 2057155 w 5603797"/>
                <a:gd name="connsiteY56" fmla="*/ 862973 h 4134625"/>
                <a:gd name="connsiteX57" fmla="*/ 2092781 w 5603797"/>
                <a:gd name="connsiteY57" fmla="*/ 874848 h 4134625"/>
                <a:gd name="connsiteX58" fmla="*/ 2110594 w 5603797"/>
                <a:gd name="connsiteY58" fmla="*/ 880786 h 4134625"/>
                <a:gd name="connsiteX59" fmla="*/ 2128407 w 5603797"/>
                <a:gd name="connsiteY59" fmla="*/ 886724 h 4134625"/>
                <a:gd name="connsiteX60" fmla="*/ 2164033 w 5603797"/>
                <a:gd name="connsiteY60" fmla="*/ 910474 h 4134625"/>
                <a:gd name="connsiteX61" fmla="*/ 2205597 w 5603797"/>
                <a:gd name="connsiteY61" fmla="*/ 904537 h 4134625"/>
                <a:gd name="connsiteX62" fmla="*/ 2217472 w 5603797"/>
                <a:gd name="connsiteY62" fmla="*/ 868911 h 4134625"/>
                <a:gd name="connsiteX63" fmla="*/ 2229347 w 5603797"/>
                <a:gd name="connsiteY63" fmla="*/ 815472 h 4134625"/>
                <a:gd name="connsiteX64" fmla="*/ 2241223 w 5603797"/>
                <a:gd name="connsiteY64" fmla="*/ 797659 h 4134625"/>
                <a:gd name="connsiteX65" fmla="*/ 2288724 w 5603797"/>
                <a:gd name="connsiteY65" fmla="*/ 773908 h 4134625"/>
                <a:gd name="connsiteX66" fmla="*/ 2359976 w 5603797"/>
                <a:gd name="connsiteY66" fmla="*/ 762033 h 4134625"/>
                <a:gd name="connsiteX67" fmla="*/ 2514355 w 5603797"/>
                <a:gd name="connsiteY67" fmla="*/ 767970 h 4134625"/>
                <a:gd name="connsiteX68" fmla="*/ 2544043 w 5603797"/>
                <a:gd name="connsiteY68" fmla="*/ 773908 h 4134625"/>
                <a:gd name="connsiteX69" fmla="*/ 2555919 w 5603797"/>
                <a:gd name="connsiteY69" fmla="*/ 785783 h 4134625"/>
                <a:gd name="connsiteX70" fmla="*/ 2567794 w 5603797"/>
                <a:gd name="connsiteY70" fmla="*/ 821409 h 4134625"/>
                <a:gd name="connsiteX71" fmla="*/ 2585607 w 5603797"/>
                <a:gd name="connsiteY71" fmla="*/ 851098 h 4134625"/>
                <a:gd name="connsiteX72" fmla="*/ 2621233 w 5603797"/>
                <a:gd name="connsiteY72" fmla="*/ 862973 h 4134625"/>
                <a:gd name="connsiteX73" fmla="*/ 2644984 w 5603797"/>
                <a:gd name="connsiteY73" fmla="*/ 898599 h 4134625"/>
                <a:gd name="connsiteX74" fmla="*/ 2656859 w 5603797"/>
                <a:gd name="connsiteY74" fmla="*/ 916412 h 4134625"/>
                <a:gd name="connsiteX75" fmla="*/ 2674672 w 5603797"/>
                <a:gd name="connsiteY75" fmla="*/ 928287 h 4134625"/>
                <a:gd name="connsiteX76" fmla="*/ 2698423 w 5603797"/>
                <a:gd name="connsiteY76" fmla="*/ 963913 h 4134625"/>
                <a:gd name="connsiteX77" fmla="*/ 2704360 w 5603797"/>
                <a:gd name="connsiteY77" fmla="*/ 981726 h 4134625"/>
                <a:gd name="connsiteX78" fmla="*/ 2716236 w 5603797"/>
                <a:gd name="connsiteY78" fmla="*/ 993602 h 4134625"/>
                <a:gd name="connsiteX79" fmla="*/ 2734049 w 5603797"/>
                <a:gd name="connsiteY79" fmla="*/ 1035165 h 4134625"/>
                <a:gd name="connsiteX80" fmla="*/ 2745924 w 5603797"/>
                <a:gd name="connsiteY80" fmla="*/ 1052978 h 4134625"/>
                <a:gd name="connsiteX81" fmla="*/ 2751862 w 5603797"/>
                <a:gd name="connsiteY81" fmla="*/ 1070791 h 4134625"/>
                <a:gd name="connsiteX82" fmla="*/ 2769675 w 5603797"/>
                <a:gd name="connsiteY82" fmla="*/ 1094542 h 4134625"/>
                <a:gd name="connsiteX83" fmla="*/ 2793425 w 5603797"/>
                <a:gd name="connsiteY83" fmla="*/ 1130168 h 4134625"/>
                <a:gd name="connsiteX84" fmla="*/ 2817176 w 5603797"/>
                <a:gd name="connsiteY84" fmla="*/ 1159856 h 4134625"/>
                <a:gd name="connsiteX85" fmla="*/ 2834989 w 5603797"/>
                <a:gd name="connsiteY85" fmla="*/ 1189544 h 4134625"/>
                <a:gd name="connsiteX86" fmla="*/ 2840926 w 5603797"/>
                <a:gd name="connsiteY86" fmla="*/ 1207357 h 4134625"/>
                <a:gd name="connsiteX87" fmla="*/ 2864677 w 5603797"/>
                <a:gd name="connsiteY87" fmla="*/ 1237046 h 4134625"/>
                <a:gd name="connsiteX88" fmla="*/ 2912178 w 5603797"/>
                <a:gd name="connsiteY88" fmla="*/ 1272672 h 4134625"/>
                <a:gd name="connsiteX89" fmla="*/ 2924054 w 5603797"/>
                <a:gd name="connsiteY89" fmla="*/ 1290485 h 4134625"/>
                <a:gd name="connsiteX90" fmla="*/ 2935929 w 5603797"/>
                <a:gd name="connsiteY90" fmla="*/ 1373612 h 4134625"/>
                <a:gd name="connsiteX91" fmla="*/ 2941867 w 5603797"/>
                <a:gd name="connsiteY91" fmla="*/ 1391425 h 4134625"/>
                <a:gd name="connsiteX92" fmla="*/ 2947804 w 5603797"/>
                <a:gd name="connsiteY92" fmla="*/ 1415176 h 4134625"/>
                <a:gd name="connsiteX93" fmla="*/ 2953742 w 5603797"/>
                <a:gd name="connsiteY93" fmla="*/ 1444864 h 4134625"/>
                <a:gd name="connsiteX94" fmla="*/ 2971555 w 5603797"/>
                <a:gd name="connsiteY94" fmla="*/ 1456739 h 4134625"/>
                <a:gd name="connsiteX95" fmla="*/ 3001243 w 5603797"/>
                <a:gd name="connsiteY95" fmla="*/ 1474552 h 4134625"/>
                <a:gd name="connsiteX96" fmla="*/ 3030932 w 5603797"/>
                <a:gd name="connsiteY96" fmla="*/ 1492365 h 4134625"/>
                <a:gd name="connsiteX97" fmla="*/ 3048745 w 5603797"/>
                <a:gd name="connsiteY97" fmla="*/ 1504240 h 4134625"/>
                <a:gd name="connsiteX98" fmla="*/ 3066558 w 5603797"/>
                <a:gd name="connsiteY98" fmla="*/ 1510178 h 4134625"/>
                <a:gd name="connsiteX99" fmla="*/ 3084371 w 5603797"/>
                <a:gd name="connsiteY99" fmla="*/ 1522053 h 4134625"/>
                <a:gd name="connsiteX100" fmla="*/ 3131872 w 5603797"/>
                <a:gd name="connsiteY100" fmla="*/ 1533929 h 4134625"/>
                <a:gd name="connsiteX101" fmla="*/ 3149685 w 5603797"/>
                <a:gd name="connsiteY101" fmla="*/ 1539866 h 4134625"/>
                <a:gd name="connsiteX102" fmla="*/ 3179373 w 5603797"/>
                <a:gd name="connsiteY102" fmla="*/ 1563617 h 4134625"/>
                <a:gd name="connsiteX103" fmla="*/ 3203124 w 5603797"/>
                <a:gd name="connsiteY103" fmla="*/ 1569555 h 4134625"/>
                <a:gd name="connsiteX104" fmla="*/ 3250625 w 5603797"/>
                <a:gd name="connsiteY104" fmla="*/ 1581430 h 4134625"/>
                <a:gd name="connsiteX105" fmla="*/ 3381254 w 5603797"/>
                <a:gd name="connsiteY105" fmla="*/ 1611118 h 4134625"/>
                <a:gd name="connsiteX106" fmla="*/ 3399067 w 5603797"/>
                <a:gd name="connsiteY106" fmla="*/ 1676433 h 4134625"/>
                <a:gd name="connsiteX107" fmla="*/ 3393129 w 5603797"/>
                <a:gd name="connsiteY107" fmla="*/ 1700183 h 4134625"/>
                <a:gd name="connsiteX108" fmla="*/ 3369378 w 5603797"/>
                <a:gd name="connsiteY108" fmla="*/ 1706121 h 4134625"/>
                <a:gd name="connsiteX109" fmla="*/ 3333752 w 5603797"/>
                <a:gd name="connsiteY109" fmla="*/ 1717996 h 4134625"/>
                <a:gd name="connsiteX110" fmla="*/ 3321877 w 5603797"/>
                <a:gd name="connsiteY110" fmla="*/ 1753622 h 4134625"/>
                <a:gd name="connsiteX111" fmla="*/ 3315939 w 5603797"/>
                <a:gd name="connsiteY111" fmla="*/ 1771435 h 4134625"/>
                <a:gd name="connsiteX112" fmla="*/ 3304064 w 5603797"/>
                <a:gd name="connsiteY112" fmla="*/ 1783311 h 4134625"/>
                <a:gd name="connsiteX113" fmla="*/ 3286251 w 5603797"/>
                <a:gd name="connsiteY113" fmla="*/ 2317700 h 4134625"/>
                <a:gd name="connsiteX114" fmla="*/ 3280313 w 5603797"/>
                <a:gd name="connsiteY114" fmla="*/ 2335513 h 4134625"/>
                <a:gd name="connsiteX115" fmla="*/ 3274376 w 5603797"/>
                <a:gd name="connsiteY115" fmla="*/ 2359264 h 4134625"/>
                <a:gd name="connsiteX116" fmla="*/ 3280313 w 5603797"/>
                <a:gd name="connsiteY116" fmla="*/ 2495830 h 4134625"/>
                <a:gd name="connsiteX117" fmla="*/ 3292189 w 5603797"/>
                <a:gd name="connsiteY117" fmla="*/ 2507705 h 4134625"/>
                <a:gd name="connsiteX118" fmla="*/ 3327815 w 5603797"/>
                <a:gd name="connsiteY118" fmla="*/ 2519581 h 4134625"/>
                <a:gd name="connsiteX119" fmla="*/ 3345628 w 5603797"/>
                <a:gd name="connsiteY119" fmla="*/ 2525518 h 4134625"/>
                <a:gd name="connsiteX120" fmla="*/ 3363441 w 5603797"/>
                <a:gd name="connsiteY120" fmla="*/ 2632396 h 4134625"/>
                <a:gd name="connsiteX121" fmla="*/ 3381254 w 5603797"/>
                <a:gd name="connsiteY121" fmla="*/ 2774900 h 4134625"/>
                <a:gd name="connsiteX122" fmla="*/ 3393129 w 5603797"/>
                <a:gd name="connsiteY122" fmla="*/ 2786776 h 4134625"/>
                <a:gd name="connsiteX123" fmla="*/ 3410942 w 5603797"/>
                <a:gd name="connsiteY123" fmla="*/ 2798651 h 4134625"/>
                <a:gd name="connsiteX124" fmla="*/ 3416880 w 5603797"/>
                <a:gd name="connsiteY124" fmla="*/ 2816464 h 4134625"/>
                <a:gd name="connsiteX125" fmla="*/ 3452506 w 5603797"/>
                <a:gd name="connsiteY125" fmla="*/ 2834277 h 4134625"/>
                <a:gd name="connsiteX126" fmla="*/ 3470319 w 5603797"/>
                <a:gd name="connsiteY126" fmla="*/ 2858027 h 4134625"/>
                <a:gd name="connsiteX127" fmla="*/ 3488132 w 5603797"/>
                <a:gd name="connsiteY127" fmla="*/ 2887716 h 4134625"/>
                <a:gd name="connsiteX128" fmla="*/ 3500007 w 5603797"/>
                <a:gd name="connsiteY128" fmla="*/ 2923342 h 4134625"/>
                <a:gd name="connsiteX129" fmla="*/ 3505945 w 5603797"/>
                <a:gd name="connsiteY129" fmla="*/ 2941155 h 4134625"/>
                <a:gd name="connsiteX130" fmla="*/ 3529695 w 5603797"/>
                <a:gd name="connsiteY130" fmla="*/ 2982718 h 4134625"/>
                <a:gd name="connsiteX131" fmla="*/ 3541571 w 5603797"/>
                <a:gd name="connsiteY131" fmla="*/ 3006469 h 4134625"/>
                <a:gd name="connsiteX132" fmla="*/ 3565321 w 5603797"/>
                <a:gd name="connsiteY132" fmla="*/ 3012407 h 4134625"/>
                <a:gd name="connsiteX133" fmla="*/ 3583134 w 5603797"/>
                <a:gd name="connsiteY133" fmla="*/ 3018344 h 4134625"/>
                <a:gd name="connsiteX134" fmla="*/ 3589072 w 5603797"/>
                <a:gd name="connsiteY134" fmla="*/ 3036157 h 4134625"/>
                <a:gd name="connsiteX135" fmla="*/ 3600947 w 5603797"/>
                <a:gd name="connsiteY135" fmla="*/ 3048033 h 4134625"/>
                <a:gd name="connsiteX136" fmla="*/ 3606885 w 5603797"/>
                <a:gd name="connsiteY136" fmla="*/ 3071783 h 4134625"/>
                <a:gd name="connsiteX137" fmla="*/ 3624698 w 5603797"/>
                <a:gd name="connsiteY137" fmla="*/ 3107409 h 4134625"/>
                <a:gd name="connsiteX138" fmla="*/ 3630636 w 5603797"/>
                <a:gd name="connsiteY138" fmla="*/ 3137098 h 4134625"/>
                <a:gd name="connsiteX139" fmla="*/ 3666262 w 5603797"/>
                <a:gd name="connsiteY139" fmla="*/ 3154911 h 4134625"/>
                <a:gd name="connsiteX140" fmla="*/ 3707825 w 5603797"/>
                <a:gd name="connsiteY140" fmla="*/ 3208350 h 4134625"/>
                <a:gd name="connsiteX141" fmla="*/ 3725638 w 5603797"/>
                <a:gd name="connsiteY141" fmla="*/ 3214287 h 4134625"/>
                <a:gd name="connsiteX142" fmla="*/ 3773139 w 5603797"/>
                <a:gd name="connsiteY142" fmla="*/ 3238038 h 4134625"/>
                <a:gd name="connsiteX143" fmla="*/ 3796890 w 5603797"/>
                <a:gd name="connsiteY143" fmla="*/ 3249913 h 4134625"/>
                <a:gd name="connsiteX144" fmla="*/ 3963145 w 5603797"/>
                <a:gd name="connsiteY144" fmla="*/ 3273664 h 4134625"/>
                <a:gd name="connsiteX145" fmla="*/ 3986895 w 5603797"/>
                <a:gd name="connsiteY145" fmla="*/ 3291477 h 4134625"/>
                <a:gd name="connsiteX146" fmla="*/ 3998771 w 5603797"/>
                <a:gd name="connsiteY146" fmla="*/ 3303352 h 4134625"/>
                <a:gd name="connsiteX147" fmla="*/ 4016584 w 5603797"/>
                <a:gd name="connsiteY147" fmla="*/ 3309290 h 4134625"/>
                <a:gd name="connsiteX148" fmla="*/ 4034397 w 5603797"/>
                <a:gd name="connsiteY148" fmla="*/ 3321165 h 4134625"/>
                <a:gd name="connsiteX149" fmla="*/ 4046272 w 5603797"/>
                <a:gd name="connsiteY149" fmla="*/ 3338978 h 4134625"/>
                <a:gd name="connsiteX150" fmla="*/ 4064085 w 5603797"/>
                <a:gd name="connsiteY150" fmla="*/ 3350853 h 4134625"/>
                <a:gd name="connsiteX151" fmla="*/ 4260028 w 5603797"/>
                <a:gd name="connsiteY151" fmla="*/ 3344916 h 4134625"/>
                <a:gd name="connsiteX152" fmla="*/ 4295654 w 5603797"/>
                <a:gd name="connsiteY152" fmla="*/ 3333040 h 4134625"/>
                <a:gd name="connsiteX153" fmla="*/ 4313467 w 5603797"/>
                <a:gd name="connsiteY153" fmla="*/ 3321165 h 4134625"/>
                <a:gd name="connsiteX154" fmla="*/ 4349093 w 5603797"/>
                <a:gd name="connsiteY154" fmla="*/ 3309290 h 4134625"/>
                <a:gd name="connsiteX155" fmla="*/ 4366906 w 5603797"/>
                <a:gd name="connsiteY155" fmla="*/ 3303352 h 4134625"/>
                <a:gd name="connsiteX156" fmla="*/ 4420345 w 5603797"/>
                <a:gd name="connsiteY156" fmla="*/ 3273664 h 4134625"/>
                <a:gd name="connsiteX157" fmla="*/ 4438158 w 5603797"/>
                <a:gd name="connsiteY157" fmla="*/ 3261789 h 4134625"/>
                <a:gd name="connsiteX158" fmla="*/ 4497534 w 5603797"/>
                <a:gd name="connsiteY158" fmla="*/ 3243976 h 4134625"/>
                <a:gd name="connsiteX159" fmla="*/ 4533160 w 5603797"/>
                <a:gd name="connsiteY159" fmla="*/ 3232100 h 4134625"/>
                <a:gd name="connsiteX160" fmla="*/ 4550973 w 5603797"/>
                <a:gd name="connsiteY160" fmla="*/ 3226163 h 4134625"/>
                <a:gd name="connsiteX161" fmla="*/ 4604412 w 5603797"/>
                <a:gd name="connsiteY161" fmla="*/ 3249913 h 4134625"/>
                <a:gd name="connsiteX162" fmla="*/ 4616288 w 5603797"/>
                <a:gd name="connsiteY162" fmla="*/ 3261789 h 4134625"/>
                <a:gd name="connsiteX163" fmla="*/ 4645976 w 5603797"/>
                <a:gd name="connsiteY163" fmla="*/ 3303352 h 4134625"/>
                <a:gd name="connsiteX164" fmla="*/ 4735041 w 5603797"/>
                <a:gd name="connsiteY164" fmla="*/ 3291477 h 4134625"/>
                <a:gd name="connsiteX165" fmla="*/ 4752854 w 5603797"/>
                <a:gd name="connsiteY165" fmla="*/ 3279602 h 4134625"/>
                <a:gd name="connsiteX166" fmla="*/ 4735041 w 5603797"/>
                <a:gd name="connsiteY166" fmla="*/ 3184599 h 4134625"/>
                <a:gd name="connsiteX167" fmla="*/ 4723165 w 5603797"/>
                <a:gd name="connsiteY167" fmla="*/ 3172724 h 4134625"/>
                <a:gd name="connsiteX168" fmla="*/ 4705352 w 5603797"/>
                <a:gd name="connsiteY168" fmla="*/ 3166786 h 4134625"/>
                <a:gd name="connsiteX169" fmla="*/ 4711290 w 5603797"/>
                <a:gd name="connsiteY169" fmla="*/ 3148973 h 4134625"/>
                <a:gd name="connsiteX170" fmla="*/ 4729103 w 5603797"/>
                <a:gd name="connsiteY170" fmla="*/ 3137098 h 4134625"/>
                <a:gd name="connsiteX171" fmla="*/ 4758791 w 5603797"/>
                <a:gd name="connsiteY171" fmla="*/ 3119285 h 4134625"/>
                <a:gd name="connsiteX172" fmla="*/ 4776604 w 5603797"/>
                <a:gd name="connsiteY172" fmla="*/ 3095534 h 4134625"/>
                <a:gd name="connsiteX173" fmla="*/ 4782542 w 5603797"/>
                <a:gd name="connsiteY173" fmla="*/ 3077721 h 4134625"/>
                <a:gd name="connsiteX174" fmla="*/ 4800355 w 5603797"/>
                <a:gd name="connsiteY174" fmla="*/ 3059908 h 4134625"/>
                <a:gd name="connsiteX175" fmla="*/ 4812230 w 5603797"/>
                <a:gd name="connsiteY175" fmla="*/ 3036157 h 4134625"/>
                <a:gd name="connsiteX176" fmla="*/ 4824106 w 5603797"/>
                <a:gd name="connsiteY176" fmla="*/ 3024282 h 4134625"/>
                <a:gd name="connsiteX177" fmla="*/ 4841919 w 5603797"/>
                <a:gd name="connsiteY177" fmla="*/ 2988656 h 4134625"/>
                <a:gd name="connsiteX178" fmla="*/ 4847856 w 5603797"/>
                <a:gd name="connsiteY178" fmla="*/ 2935217 h 4134625"/>
                <a:gd name="connsiteX179" fmla="*/ 4853794 w 5603797"/>
                <a:gd name="connsiteY179" fmla="*/ 2911466 h 4134625"/>
                <a:gd name="connsiteX180" fmla="*/ 4859732 w 5603797"/>
                <a:gd name="connsiteY180" fmla="*/ 2834277 h 4134625"/>
                <a:gd name="connsiteX181" fmla="*/ 4865669 w 5603797"/>
                <a:gd name="connsiteY181" fmla="*/ 2768963 h 4134625"/>
                <a:gd name="connsiteX182" fmla="*/ 4883482 w 5603797"/>
                <a:gd name="connsiteY182" fmla="*/ 2632396 h 4134625"/>
                <a:gd name="connsiteX183" fmla="*/ 4901295 w 5603797"/>
                <a:gd name="connsiteY183" fmla="*/ 2620521 h 4134625"/>
                <a:gd name="connsiteX184" fmla="*/ 4936921 w 5603797"/>
                <a:gd name="connsiteY184" fmla="*/ 2608646 h 4134625"/>
                <a:gd name="connsiteX185" fmla="*/ 4984423 w 5603797"/>
                <a:gd name="connsiteY185" fmla="*/ 2590833 h 4134625"/>
                <a:gd name="connsiteX186" fmla="*/ 5037862 w 5603797"/>
                <a:gd name="connsiteY186" fmla="*/ 2584895 h 4134625"/>
                <a:gd name="connsiteX187" fmla="*/ 5150677 w 5603797"/>
                <a:gd name="connsiteY187" fmla="*/ 2567082 h 4134625"/>
                <a:gd name="connsiteX188" fmla="*/ 5275368 w 5603797"/>
                <a:gd name="connsiteY188" fmla="*/ 2555207 h 4134625"/>
                <a:gd name="connsiteX189" fmla="*/ 5352558 w 5603797"/>
                <a:gd name="connsiteY189" fmla="*/ 2543331 h 4134625"/>
                <a:gd name="connsiteX190" fmla="*/ 5370371 w 5603797"/>
                <a:gd name="connsiteY190" fmla="*/ 2537394 h 4134625"/>
                <a:gd name="connsiteX191" fmla="*/ 5394121 w 5603797"/>
                <a:gd name="connsiteY191" fmla="*/ 2531456 h 4134625"/>
                <a:gd name="connsiteX192" fmla="*/ 5423810 w 5603797"/>
                <a:gd name="connsiteY192" fmla="*/ 2525518 h 4134625"/>
                <a:gd name="connsiteX193" fmla="*/ 5459436 w 5603797"/>
                <a:gd name="connsiteY193" fmla="*/ 2513643 h 4134625"/>
                <a:gd name="connsiteX194" fmla="*/ 5483186 w 5603797"/>
                <a:gd name="connsiteY194" fmla="*/ 2507705 h 4134625"/>
                <a:gd name="connsiteX195" fmla="*/ 5530688 w 5603797"/>
                <a:gd name="connsiteY195" fmla="*/ 2495830 h 4134625"/>
                <a:gd name="connsiteX196" fmla="*/ 5584126 w 5603797"/>
                <a:gd name="connsiteY196" fmla="*/ 2501768 h 4134625"/>
                <a:gd name="connsiteX197" fmla="*/ 5590064 w 5603797"/>
                <a:gd name="connsiteY197" fmla="*/ 2555207 h 4134625"/>
                <a:gd name="connsiteX198" fmla="*/ 5596002 w 5603797"/>
                <a:gd name="connsiteY198" fmla="*/ 2573020 h 4134625"/>
                <a:gd name="connsiteX199" fmla="*/ 5596002 w 5603797"/>
                <a:gd name="connsiteY199" fmla="*/ 2715524 h 4134625"/>
                <a:gd name="connsiteX200" fmla="*/ 5584126 w 5603797"/>
                <a:gd name="connsiteY200" fmla="*/ 2727399 h 4134625"/>
                <a:gd name="connsiteX201" fmla="*/ 5566313 w 5603797"/>
                <a:gd name="connsiteY201" fmla="*/ 2733337 h 4134625"/>
                <a:gd name="connsiteX202" fmla="*/ 5554438 w 5603797"/>
                <a:gd name="connsiteY202" fmla="*/ 2751150 h 4134625"/>
                <a:gd name="connsiteX203" fmla="*/ 5548501 w 5603797"/>
                <a:gd name="connsiteY203" fmla="*/ 2768963 h 4134625"/>
                <a:gd name="connsiteX204" fmla="*/ 5542563 w 5603797"/>
                <a:gd name="connsiteY204" fmla="*/ 2798651 h 4134625"/>
                <a:gd name="connsiteX205" fmla="*/ 5536625 w 5603797"/>
                <a:gd name="connsiteY205" fmla="*/ 2840215 h 4134625"/>
                <a:gd name="connsiteX206" fmla="*/ 5524750 w 5603797"/>
                <a:gd name="connsiteY206" fmla="*/ 2863965 h 4134625"/>
                <a:gd name="connsiteX207" fmla="*/ 5512875 w 5603797"/>
                <a:gd name="connsiteY207" fmla="*/ 2899591 h 4134625"/>
                <a:gd name="connsiteX208" fmla="*/ 5530688 w 5603797"/>
                <a:gd name="connsiteY208" fmla="*/ 2905529 h 4134625"/>
                <a:gd name="connsiteX209" fmla="*/ 5536625 w 5603797"/>
                <a:gd name="connsiteY209" fmla="*/ 2923342 h 4134625"/>
                <a:gd name="connsiteX210" fmla="*/ 5548501 w 5603797"/>
                <a:gd name="connsiteY210" fmla="*/ 2941155 h 4134625"/>
                <a:gd name="connsiteX211" fmla="*/ 5530688 w 5603797"/>
                <a:gd name="connsiteY211" fmla="*/ 2947092 h 4134625"/>
                <a:gd name="connsiteX212" fmla="*/ 5530688 w 5603797"/>
                <a:gd name="connsiteY212" fmla="*/ 2982718 h 4134625"/>
                <a:gd name="connsiteX213" fmla="*/ 5542563 w 5603797"/>
                <a:gd name="connsiteY213" fmla="*/ 2994594 h 4134625"/>
                <a:gd name="connsiteX214" fmla="*/ 5554438 w 5603797"/>
                <a:gd name="connsiteY214" fmla="*/ 3012407 h 4134625"/>
                <a:gd name="connsiteX215" fmla="*/ 5548501 w 5603797"/>
                <a:gd name="connsiteY215" fmla="*/ 3125222 h 4134625"/>
                <a:gd name="connsiteX216" fmla="*/ 5542563 w 5603797"/>
                <a:gd name="connsiteY216" fmla="*/ 3143035 h 4134625"/>
                <a:gd name="connsiteX217" fmla="*/ 5524750 w 5603797"/>
                <a:gd name="connsiteY217" fmla="*/ 3202412 h 4134625"/>
                <a:gd name="connsiteX218" fmla="*/ 5518812 w 5603797"/>
                <a:gd name="connsiteY218" fmla="*/ 3220225 h 4134625"/>
                <a:gd name="connsiteX219" fmla="*/ 5512875 w 5603797"/>
                <a:gd name="connsiteY219" fmla="*/ 3238038 h 4134625"/>
                <a:gd name="connsiteX220" fmla="*/ 5495062 w 5603797"/>
                <a:gd name="connsiteY220" fmla="*/ 3249913 h 4134625"/>
                <a:gd name="connsiteX221" fmla="*/ 5447560 w 5603797"/>
                <a:gd name="connsiteY221" fmla="*/ 3243976 h 4134625"/>
                <a:gd name="connsiteX222" fmla="*/ 5441623 w 5603797"/>
                <a:gd name="connsiteY222" fmla="*/ 3202412 h 4134625"/>
                <a:gd name="connsiteX223" fmla="*/ 5400059 w 5603797"/>
                <a:gd name="connsiteY223" fmla="*/ 3196474 h 4134625"/>
                <a:gd name="connsiteX224" fmla="*/ 5411934 w 5603797"/>
                <a:gd name="connsiteY224" fmla="*/ 3160848 h 4134625"/>
                <a:gd name="connsiteX225" fmla="*/ 5417872 w 5603797"/>
                <a:gd name="connsiteY225" fmla="*/ 3143035 h 4134625"/>
                <a:gd name="connsiteX226" fmla="*/ 5400059 w 5603797"/>
                <a:gd name="connsiteY226" fmla="*/ 3137098 h 4134625"/>
                <a:gd name="connsiteX227" fmla="*/ 5388184 w 5603797"/>
                <a:gd name="connsiteY227" fmla="*/ 3154911 h 4134625"/>
                <a:gd name="connsiteX228" fmla="*/ 5358495 w 5603797"/>
                <a:gd name="connsiteY228" fmla="*/ 3178661 h 4134625"/>
                <a:gd name="connsiteX229" fmla="*/ 5334745 w 5603797"/>
                <a:gd name="connsiteY229" fmla="*/ 3214287 h 4134625"/>
                <a:gd name="connsiteX230" fmla="*/ 5293181 w 5603797"/>
                <a:gd name="connsiteY230" fmla="*/ 3226163 h 4134625"/>
                <a:gd name="connsiteX231" fmla="*/ 5287243 w 5603797"/>
                <a:gd name="connsiteY231" fmla="*/ 3249913 h 4134625"/>
                <a:gd name="connsiteX232" fmla="*/ 5275368 w 5603797"/>
                <a:gd name="connsiteY232" fmla="*/ 3285539 h 4134625"/>
                <a:gd name="connsiteX233" fmla="*/ 5269430 w 5603797"/>
                <a:gd name="connsiteY233" fmla="*/ 3327103 h 4134625"/>
                <a:gd name="connsiteX234" fmla="*/ 5227867 w 5603797"/>
                <a:gd name="connsiteY234" fmla="*/ 3303352 h 4134625"/>
                <a:gd name="connsiteX235" fmla="*/ 5210054 w 5603797"/>
                <a:gd name="connsiteY235" fmla="*/ 3297415 h 4134625"/>
                <a:gd name="connsiteX236" fmla="*/ 5198178 w 5603797"/>
                <a:gd name="connsiteY236" fmla="*/ 3333040 h 4134625"/>
                <a:gd name="connsiteX237" fmla="*/ 5192241 w 5603797"/>
                <a:gd name="connsiteY237" fmla="*/ 3350853 h 4134625"/>
                <a:gd name="connsiteX238" fmla="*/ 5180365 w 5603797"/>
                <a:gd name="connsiteY238" fmla="*/ 3362729 h 4134625"/>
                <a:gd name="connsiteX239" fmla="*/ 5085363 w 5603797"/>
                <a:gd name="connsiteY239" fmla="*/ 3380542 h 4134625"/>
                <a:gd name="connsiteX240" fmla="*/ 4889420 w 5603797"/>
                <a:gd name="connsiteY240" fmla="*/ 3398355 h 4134625"/>
                <a:gd name="connsiteX241" fmla="*/ 4830043 w 5603797"/>
                <a:gd name="connsiteY241" fmla="*/ 3404292 h 4134625"/>
                <a:gd name="connsiteX242" fmla="*/ 4800355 w 5603797"/>
                <a:gd name="connsiteY242" fmla="*/ 3410230 h 4134625"/>
                <a:gd name="connsiteX243" fmla="*/ 4806293 w 5603797"/>
                <a:gd name="connsiteY243" fmla="*/ 3428043 h 4134625"/>
                <a:gd name="connsiteX244" fmla="*/ 4818168 w 5603797"/>
                <a:gd name="connsiteY244" fmla="*/ 3469607 h 4134625"/>
                <a:gd name="connsiteX245" fmla="*/ 4812230 w 5603797"/>
                <a:gd name="connsiteY245" fmla="*/ 3534921 h 4134625"/>
                <a:gd name="connsiteX246" fmla="*/ 4794417 w 5603797"/>
                <a:gd name="connsiteY246" fmla="*/ 3546796 h 4134625"/>
                <a:gd name="connsiteX247" fmla="*/ 4740978 w 5603797"/>
                <a:gd name="connsiteY247" fmla="*/ 3552734 h 4134625"/>
                <a:gd name="connsiteX248" fmla="*/ 4782542 w 5603797"/>
                <a:gd name="connsiteY248" fmla="*/ 3588360 h 4134625"/>
                <a:gd name="connsiteX249" fmla="*/ 4794417 w 5603797"/>
                <a:gd name="connsiteY249" fmla="*/ 3623986 h 4134625"/>
                <a:gd name="connsiteX250" fmla="*/ 4889420 w 5603797"/>
                <a:gd name="connsiteY250" fmla="*/ 3647737 h 4134625"/>
                <a:gd name="connsiteX251" fmla="*/ 4895358 w 5603797"/>
                <a:gd name="connsiteY251" fmla="*/ 3671487 h 4134625"/>
                <a:gd name="connsiteX252" fmla="*/ 4901295 w 5603797"/>
                <a:gd name="connsiteY252" fmla="*/ 3689300 h 4134625"/>
                <a:gd name="connsiteX253" fmla="*/ 4925046 w 5603797"/>
                <a:gd name="connsiteY253" fmla="*/ 3695238 h 4134625"/>
                <a:gd name="connsiteX254" fmla="*/ 4954734 w 5603797"/>
                <a:gd name="connsiteY254" fmla="*/ 3701176 h 4134625"/>
                <a:gd name="connsiteX255" fmla="*/ 4954734 w 5603797"/>
                <a:gd name="connsiteY255" fmla="*/ 3754615 h 4134625"/>
                <a:gd name="connsiteX256" fmla="*/ 4930984 w 5603797"/>
                <a:gd name="connsiteY256" fmla="*/ 3760552 h 4134625"/>
                <a:gd name="connsiteX257" fmla="*/ 4901295 w 5603797"/>
                <a:gd name="connsiteY257" fmla="*/ 3766490 h 4134625"/>
                <a:gd name="connsiteX258" fmla="*/ 4865669 w 5603797"/>
                <a:gd name="connsiteY258" fmla="*/ 3778365 h 4134625"/>
                <a:gd name="connsiteX259" fmla="*/ 4847856 w 5603797"/>
                <a:gd name="connsiteY259" fmla="*/ 3784303 h 4134625"/>
                <a:gd name="connsiteX260" fmla="*/ 4806293 w 5603797"/>
                <a:gd name="connsiteY260" fmla="*/ 3790240 h 4134625"/>
                <a:gd name="connsiteX261" fmla="*/ 4788480 w 5603797"/>
                <a:gd name="connsiteY261" fmla="*/ 3796178 h 4134625"/>
                <a:gd name="connsiteX262" fmla="*/ 4687539 w 5603797"/>
                <a:gd name="connsiteY262" fmla="*/ 3808053 h 4134625"/>
                <a:gd name="connsiteX263" fmla="*/ 4640038 w 5603797"/>
                <a:gd name="connsiteY263" fmla="*/ 3813991 h 4134625"/>
                <a:gd name="connsiteX264" fmla="*/ 4610350 w 5603797"/>
                <a:gd name="connsiteY264" fmla="*/ 3855555 h 4134625"/>
                <a:gd name="connsiteX265" fmla="*/ 4604412 w 5603797"/>
                <a:gd name="connsiteY265" fmla="*/ 3873368 h 4134625"/>
                <a:gd name="connsiteX266" fmla="*/ 4616288 w 5603797"/>
                <a:gd name="connsiteY266" fmla="*/ 3885243 h 4134625"/>
                <a:gd name="connsiteX267" fmla="*/ 4651913 w 5603797"/>
                <a:gd name="connsiteY267" fmla="*/ 3861492 h 4134625"/>
                <a:gd name="connsiteX268" fmla="*/ 4657851 w 5603797"/>
                <a:gd name="connsiteY268" fmla="*/ 3843679 h 4134625"/>
                <a:gd name="connsiteX269" fmla="*/ 4663789 w 5603797"/>
                <a:gd name="connsiteY269" fmla="*/ 3808053 h 4134625"/>
                <a:gd name="connsiteX270" fmla="*/ 4645976 w 5603797"/>
                <a:gd name="connsiteY270" fmla="*/ 3813991 h 4134625"/>
                <a:gd name="connsiteX271" fmla="*/ 4628163 w 5603797"/>
                <a:gd name="connsiteY271" fmla="*/ 3855555 h 4134625"/>
                <a:gd name="connsiteX272" fmla="*/ 4616288 w 5603797"/>
                <a:gd name="connsiteY272" fmla="*/ 3873368 h 4134625"/>
                <a:gd name="connsiteX273" fmla="*/ 4592537 w 5603797"/>
                <a:gd name="connsiteY273" fmla="*/ 3926807 h 4134625"/>
                <a:gd name="connsiteX274" fmla="*/ 4586599 w 5603797"/>
                <a:gd name="connsiteY274" fmla="*/ 4039622 h 4134625"/>
                <a:gd name="connsiteX275" fmla="*/ 4622225 w 5603797"/>
                <a:gd name="connsiteY275" fmla="*/ 4051498 h 4134625"/>
                <a:gd name="connsiteX276" fmla="*/ 4610350 w 5603797"/>
                <a:gd name="connsiteY276" fmla="*/ 4110874 h 4134625"/>
                <a:gd name="connsiteX277" fmla="*/ 4586599 w 5603797"/>
                <a:gd name="connsiteY277" fmla="*/ 4134625 h 4134625"/>
                <a:gd name="connsiteX278" fmla="*/ 4515347 w 5603797"/>
                <a:gd name="connsiteY278" fmla="*/ 4122750 h 4134625"/>
                <a:gd name="connsiteX279" fmla="*/ 4503472 w 5603797"/>
                <a:gd name="connsiteY279" fmla="*/ 4093061 h 4134625"/>
                <a:gd name="connsiteX280" fmla="*/ 4432220 w 5603797"/>
                <a:gd name="connsiteY280" fmla="*/ 4033685 h 4134625"/>
                <a:gd name="connsiteX281" fmla="*/ 4420345 w 5603797"/>
                <a:gd name="connsiteY281" fmla="*/ 4021809 h 4134625"/>
                <a:gd name="connsiteX282" fmla="*/ 4378781 w 5603797"/>
                <a:gd name="connsiteY282" fmla="*/ 4009934 h 4134625"/>
                <a:gd name="connsiteX283" fmla="*/ 4360968 w 5603797"/>
                <a:gd name="connsiteY283" fmla="*/ 3992121 h 4134625"/>
                <a:gd name="connsiteX284" fmla="*/ 4343155 w 5603797"/>
                <a:gd name="connsiteY284" fmla="*/ 3986183 h 4134625"/>
                <a:gd name="connsiteX285" fmla="*/ 4313467 w 5603797"/>
                <a:gd name="connsiteY285" fmla="*/ 3950557 h 4134625"/>
                <a:gd name="connsiteX286" fmla="*/ 4295654 w 5603797"/>
                <a:gd name="connsiteY286" fmla="*/ 3944620 h 4134625"/>
                <a:gd name="connsiteX287" fmla="*/ 4283778 w 5603797"/>
                <a:gd name="connsiteY287" fmla="*/ 3932744 h 4134625"/>
                <a:gd name="connsiteX288" fmla="*/ 4242215 w 5603797"/>
                <a:gd name="connsiteY288" fmla="*/ 3908994 h 4134625"/>
                <a:gd name="connsiteX289" fmla="*/ 4206589 w 5603797"/>
                <a:gd name="connsiteY289" fmla="*/ 3897118 h 4134625"/>
                <a:gd name="connsiteX290" fmla="*/ 4188776 w 5603797"/>
                <a:gd name="connsiteY290" fmla="*/ 3891181 h 4134625"/>
                <a:gd name="connsiteX291" fmla="*/ 4141275 w 5603797"/>
                <a:gd name="connsiteY291" fmla="*/ 3885243 h 4134625"/>
                <a:gd name="connsiteX292" fmla="*/ 4081898 w 5603797"/>
                <a:gd name="connsiteY292" fmla="*/ 3879305 h 4134625"/>
                <a:gd name="connsiteX293" fmla="*/ 4034397 w 5603797"/>
                <a:gd name="connsiteY293" fmla="*/ 3867430 h 4134625"/>
                <a:gd name="connsiteX294" fmla="*/ 4010646 w 5603797"/>
                <a:gd name="connsiteY294" fmla="*/ 3861492 h 4134625"/>
                <a:gd name="connsiteX295" fmla="*/ 3980958 w 5603797"/>
                <a:gd name="connsiteY295" fmla="*/ 3849617 h 4134625"/>
                <a:gd name="connsiteX296" fmla="*/ 3951269 w 5603797"/>
                <a:gd name="connsiteY296" fmla="*/ 3843679 h 4134625"/>
                <a:gd name="connsiteX297" fmla="*/ 3832516 w 5603797"/>
                <a:gd name="connsiteY297" fmla="*/ 3849617 h 4134625"/>
                <a:gd name="connsiteX298" fmla="*/ 3808765 w 5603797"/>
                <a:gd name="connsiteY298" fmla="*/ 3891181 h 4134625"/>
                <a:gd name="connsiteX299" fmla="*/ 3790952 w 5603797"/>
                <a:gd name="connsiteY299" fmla="*/ 3903056 h 4134625"/>
                <a:gd name="connsiteX300" fmla="*/ 3779077 w 5603797"/>
                <a:gd name="connsiteY300" fmla="*/ 3920869 h 4134625"/>
                <a:gd name="connsiteX301" fmla="*/ 3761264 w 5603797"/>
                <a:gd name="connsiteY301" fmla="*/ 3926807 h 4134625"/>
                <a:gd name="connsiteX302" fmla="*/ 3737513 w 5603797"/>
                <a:gd name="connsiteY302" fmla="*/ 3950557 h 4134625"/>
                <a:gd name="connsiteX303" fmla="*/ 3695950 w 5603797"/>
                <a:gd name="connsiteY303" fmla="*/ 3974308 h 4134625"/>
                <a:gd name="connsiteX304" fmla="*/ 3654386 w 5603797"/>
                <a:gd name="connsiteY304" fmla="*/ 3986183 h 4134625"/>
                <a:gd name="connsiteX305" fmla="*/ 3565321 w 5603797"/>
                <a:gd name="connsiteY305" fmla="*/ 3980246 h 4134625"/>
                <a:gd name="connsiteX306" fmla="*/ 3511882 w 5603797"/>
                <a:gd name="connsiteY306" fmla="*/ 3968370 h 4134625"/>
                <a:gd name="connsiteX307" fmla="*/ 3476256 w 5603797"/>
                <a:gd name="connsiteY307" fmla="*/ 3962433 h 4134625"/>
                <a:gd name="connsiteX308" fmla="*/ 3357503 w 5603797"/>
                <a:gd name="connsiteY308" fmla="*/ 3950557 h 4134625"/>
                <a:gd name="connsiteX309" fmla="*/ 3256563 w 5603797"/>
                <a:gd name="connsiteY309" fmla="*/ 3938682 h 4134625"/>
                <a:gd name="connsiteX310" fmla="*/ 3143747 w 5603797"/>
                <a:gd name="connsiteY310" fmla="*/ 3914931 h 4134625"/>
                <a:gd name="connsiteX311" fmla="*/ 3096246 w 5603797"/>
                <a:gd name="connsiteY311" fmla="*/ 3903056 h 4134625"/>
                <a:gd name="connsiteX312" fmla="*/ 3030932 w 5603797"/>
                <a:gd name="connsiteY312" fmla="*/ 3885243 h 4134625"/>
                <a:gd name="connsiteX313" fmla="*/ 3013119 w 5603797"/>
                <a:gd name="connsiteY313" fmla="*/ 3873368 h 4134625"/>
                <a:gd name="connsiteX314" fmla="*/ 2983430 w 5603797"/>
                <a:gd name="connsiteY314" fmla="*/ 3861492 h 4134625"/>
                <a:gd name="connsiteX315" fmla="*/ 2906241 w 5603797"/>
                <a:gd name="connsiteY315" fmla="*/ 3825866 h 4134625"/>
                <a:gd name="connsiteX316" fmla="*/ 2870615 w 5603797"/>
                <a:gd name="connsiteY316" fmla="*/ 3796178 h 4134625"/>
                <a:gd name="connsiteX317" fmla="*/ 2840926 w 5603797"/>
                <a:gd name="connsiteY317" fmla="*/ 3778365 h 4134625"/>
                <a:gd name="connsiteX318" fmla="*/ 2781550 w 5603797"/>
                <a:gd name="connsiteY318" fmla="*/ 3736802 h 4134625"/>
                <a:gd name="connsiteX319" fmla="*/ 2686547 w 5603797"/>
                <a:gd name="connsiteY319" fmla="*/ 3695238 h 4134625"/>
                <a:gd name="connsiteX320" fmla="*/ 2650921 w 5603797"/>
                <a:gd name="connsiteY320" fmla="*/ 3683363 h 4134625"/>
                <a:gd name="connsiteX321" fmla="*/ 2621233 w 5603797"/>
                <a:gd name="connsiteY321" fmla="*/ 3665550 h 4134625"/>
                <a:gd name="connsiteX322" fmla="*/ 2597482 w 5603797"/>
                <a:gd name="connsiteY322" fmla="*/ 3653674 h 4134625"/>
                <a:gd name="connsiteX323" fmla="*/ 2549981 w 5603797"/>
                <a:gd name="connsiteY323" fmla="*/ 3641799 h 4134625"/>
                <a:gd name="connsiteX324" fmla="*/ 2490604 w 5603797"/>
                <a:gd name="connsiteY324" fmla="*/ 3606173 h 4134625"/>
                <a:gd name="connsiteX325" fmla="*/ 2472791 w 5603797"/>
                <a:gd name="connsiteY325" fmla="*/ 3594298 h 4134625"/>
                <a:gd name="connsiteX326" fmla="*/ 2431228 w 5603797"/>
                <a:gd name="connsiteY326" fmla="*/ 3576485 h 4134625"/>
                <a:gd name="connsiteX327" fmla="*/ 2413415 w 5603797"/>
                <a:gd name="connsiteY327" fmla="*/ 3570547 h 4134625"/>
                <a:gd name="connsiteX328" fmla="*/ 2354038 w 5603797"/>
                <a:gd name="connsiteY328" fmla="*/ 3534921 h 4134625"/>
                <a:gd name="connsiteX329" fmla="*/ 2330288 w 5603797"/>
                <a:gd name="connsiteY329" fmla="*/ 3523046 h 4134625"/>
                <a:gd name="connsiteX330" fmla="*/ 2318412 w 5603797"/>
                <a:gd name="connsiteY330" fmla="*/ 3511170 h 4134625"/>
                <a:gd name="connsiteX331" fmla="*/ 2282786 w 5603797"/>
                <a:gd name="connsiteY331" fmla="*/ 3487420 h 4134625"/>
                <a:gd name="connsiteX332" fmla="*/ 2199659 w 5603797"/>
                <a:gd name="connsiteY332" fmla="*/ 3475544 h 4134625"/>
                <a:gd name="connsiteX333" fmla="*/ 2181846 w 5603797"/>
                <a:gd name="connsiteY333" fmla="*/ 3469607 h 4134625"/>
                <a:gd name="connsiteX334" fmla="*/ 2140282 w 5603797"/>
                <a:gd name="connsiteY334" fmla="*/ 3457731 h 4134625"/>
                <a:gd name="connsiteX335" fmla="*/ 2122469 w 5603797"/>
                <a:gd name="connsiteY335" fmla="*/ 3445856 h 4134625"/>
                <a:gd name="connsiteX336" fmla="*/ 2074968 w 5603797"/>
                <a:gd name="connsiteY336" fmla="*/ 3433981 h 4134625"/>
                <a:gd name="connsiteX337" fmla="*/ 2039342 w 5603797"/>
                <a:gd name="connsiteY337" fmla="*/ 3410230 h 4134625"/>
                <a:gd name="connsiteX338" fmla="*/ 2003716 w 5603797"/>
                <a:gd name="connsiteY338" fmla="*/ 3374604 h 4134625"/>
                <a:gd name="connsiteX339" fmla="*/ 1950277 w 5603797"/>
                <a:gd name="connsiteY339" fmla="*/ 3344916 h 4134625"/>
                <a:gd name="connsiteX340" fmla="*/ 1914651 w 5603797"/>
                <a:gd name="connsiteY340" fmla="*/ 3321165 h 4134625"/>
                <a:gd name="connsiteX341" fmla="*/ 1879025 w 5603797"/>
                <a:gd name="connsiteY341" fmla="*/ 3303352 h 4134625"/>
                <a:gd name="connsiteX342" fmla="*/ 1861212 w 5603797"/>
                <a:gd name="connsiteY342" fmla="*/ 3279602 h 4134625"/>
                <a:gd name="connsiteX343" fmla="*/ 1837462 w 5603797"/>
                <a:gd name="connsiteY343" fmla="*/ 3261789 h 4134625"/>
                <a:gd name="connsiteX344" fmla="*/ 1807773 w 5603797"/>
                <a:gd name="connsiteY344" fmla="*/ 3226163 h 4134625"/>
                <a:gd name="connsiteX345" fmla="*/ 1754334 w 5603797"/>
                <a:gd name="connsiteY345" fmla="*/ 3172724 h 4134625"/>
                <a:gd name="connsiteX346" fmla="*/ 1742459 w 5603797"/>
                <a:gd name="connsiteY346" fmla="*/ 3160848 h 4134625"/>
                <a:gd name="connsiteX347" fmla="*/ 1724646 w 5603797"/>
                <a:gd name="connsiteY347" fmla="*/ 3137098 h 4134625"/>
                <a:gd name="connsiteX348" fmla="*/ 1706833 w 5603797"/>
                <a:gd name="connsiteY348" fmla="*/ 3125222 h 4134625"/>
                <a:gd name="connsiteX349" fmla="*/ 1653394 w 5603797"/>
                <a:gd name="connsiteY349" fmla="*/ 3048033 h 4134625"/>
                <a:gd name="connsiteX350" fmla="*/ 1635581 w 5603797"/>
                <a:gd name="connsiteY350" fmla="*/ 3036157 h 4134625"/>
                <a:gd name="connsiteX351" fmla="*/ 1617768 w 5603797"/>
                <a:gd name="connsiteY351" fmla="*/ 3012407 h 4134625"/>
                <a:gd name="connsiteX352" fmla="*/ 1599955 w 5603797"/>
                <a:gd name="connsiteY352" fmla="*/ 2976781 h 4134625"/>
                <a:gd name="connsiteX353" fmla="*/ 1582142 w 5603797"/>
                <a:gd name="connsiteY353" fmla="*/ 2947092 h 4134625"/>
                <a:gd name="connsiteX354" fmla="*/ 1576204 w 5603797"/>
                <a:gd name="connsiteY354" fmla="*/ 2929279 h 4134625"/>
                <a:gd name="connsiteX355" fmla="*/ 1564329 w 5603797"/>
                <a:gd name="connsiteY355" fmla="*/ 2905529 h 4134625"/>
                <a:gd name="connsiteX356" fmla="*/ 1558391 w 5603797"/>
                <a:gd name="connsiteY356" fmla="*/ 2869903 h 4134625"/>
                <a:gd name="connsiteX357" fmla="*/ 1564329 w 5603797"/>
                <a:gd name="connsiteY357" fmla="*/ 2852090 h 4134625"/>
                <a:gd name="connsiteX358" fmla="*/ 1611830 w 5603797"/>
                <a:gd name="connsiteY358" fmla="*/ 2828339 h 4134625"/>
                <a:gd name="connsiteX359" fmla="*/ 1594017 w 5603797"/>
                <a:gd name="connsiteY359" fmla="*/ 2816464 h 4134625"/>
                <a:gd name="connsiteX360" fmla="*/ 1611830 w 5603797"/>
                <a:gd name="connsiteY360" fmla="*/ 2792713 h 4134625"/>
                <a:gd name="connsiteX361" fmla="*/ 1629643 w 5603797"/>
                <a:gd name="connsiteY361" fmla="*/ 2786776 h 4134625"/>
                <a:gd name="connsiteX362" fmla="*/ 1629643 w 5603797"/>
                <a:gd name="connsiteY362" fmla="*/ 2650209 h 4134625"/>
                <a:gd name="connsiteX363" fmla="*/ 1617768 w 5603797"/>
                <a:gd name="connsiteY363" fmla="*/ 2531456 h 4134625"/>
                <a:gd name="connsiteX364" fmla="*/ 1599955 w 5603797"/>
                <a:gd name="connsiteY364" fmla="*/ 2454266 h 4134625"/>
                <a:gd name="connsiteX365" fmla="*/ 1582142 w 5603797"/>
                <a:gd name="connsiteY365" fmla="*/ 2418640 h 4134625"/>
                <a:gd name="connsiteX366" fmla="*/ 1546516 w 5603797"/>
                <a:gd name="connsiteY366" fmla="*/ 2383015 h 4134625"/>
                <a:gd name="connsiteX367" fmla="*/ 1552454 w 5603797"/>
                <a:gd name="connsiteY367" fmla="*/ 2365202 h 4134625"/>
                <a:gd name="connsiteX368" fmla="*/ 1540578 w 5603797"/>
                <a:gd name="connsiteY368" fmla="*/ 2305825 h 4134625"/>
                <a:gd name="connsiteX369" fmla="*/ 1516828 w 5603797"/>
                <a:gd name="connsiteY369" fmla="*/ 2288012 h 4134625"/>
                <a:gd name="connsiteX370" fmla="*/ 1504952 w 5603797"/>
                <a:gd name="connsiteY370" fmla="*/ 2276137 h 4134625"/>
                <a:gd name="connsiteX371" fmla="*/ 1487139 w 5603797"/>
                <a:gd name="connsiteY371" fmla="*/ 2270199 h 4134625"/>
                <a:gd name="connsiteX372" fmla="*/ 1457451 w 5603797"/>
                <a:gd name="connsiteY372" fmla="*/ 2258324 h 4134625"/>
                <a:gd name="connsiteX373" fmla="*/ 1374324 w 5603797"/>
                <a:gd name="connsiteY373" fmla="*/ 2222698 h 4134625"/>
                <a:gd name="connsiteX374" fmla="*/ 1362449 w 5603797"/>
                <a:gd name="connsiteY374" fmla="*/ 2210822 h 4134625"/>
                <a:gd name="connsiteX375" fmla="*/ 1332760 w 5603797"/>
                <a:gd name="connsiteY375" fmla="*/ 2187072 h 4134625"/>
                <a:gd name="connsiteX376" fmla="*/ 1303072 w 5603797"/>
                <a:gd name="connsiteY376" fmla="*/ 2151446 h 4134625"/>
                <a:gd name="connsiteX377" fmla="*/ 1291197 w 5603797"/>
                <a:gd name="connsiteY377" fmla="*/ 2121757 h 4134625"/>
                <a:gd name="connsiteX378" fmla="*/ 1255571 w 5603797"/>
                <a:gd name="connsiteY378" fmla="*/ 2086131 h 4134625"/>
                <a:gd name="connsiteX379" fmla="*/ 1243695 w 5603797"/>
                <a:gd name="connsiteY379" fmla="*/ 2068318 h 4134625"/>
                <a:gd name="connsiteX380" fmla="*/ 1208069 w 5603797"/>
                <a:gd name="connsiteY380" fmla="*/ 2026755 h 4134625"/>
                <a:gd name="connsiteX381" fmla="*/ 1166506 w 5603797"/>
                <a:gd name="connsiteY381" fmla="*/ 1973316 h 4134625"/>
                <a:gd name="connsiteX382" fmla="*/ 1107129 w 5603797"/>
                <a:gd name="connsiteY382" fmla="*/ 1908002 h 4134625"/>
                <a:gd name="connsiteX383" fmla="*/ 1077441 w 5603797"/>
                <a:gd name="connsiteY383" fmla="*/ 1878313 h 4134625"/>
                <a:gd name="connsiteX384" fmla="*/ 1065565 w 5603797"/>
                <a:gd name="connsiteY384" fmla="*/ 1866438 h 4134625"/>
                <a:gd name="connsiteX385" fmla="*/ 1041815 w 5603797"/>
                <a:gd name="connsiteY385" fmla="*/ 1818937 h 4134625"/>
                <a:gd name="connsiteX386" fmla="*/ 1035877 w 5603797"/>
                <a:gd name="connsiteY386" fmla="*/ 1801124 h 4134625"/>
                <a:gd name="connsiteX387" fmla="*/ 1024002 w 5603797"/>
                <a:gd name="connsiteY387" fmla="*/ 1789248 h 4134625"/>
                <a:gd name="connsiteX388" fmla="*/ 1006189 w 5603797"/>
                <a:gd name="connsiteY388" fmla="*/ 1747685 h 4134625"/>
                <a:gd name="connsiteX389" fmla="*/ 994313 w 5603797"/>
                <a:gd name="connsiteY389" fmla="*/ 1729872 h 4134625"/>
                <a:gd name="connsiteX390" fmla="*/ 988376 w 5603797"/>
                <a:gd name="connsiteY390" fmla="*/ 1712059 h 4134625"/>
                <a:gd name="connsiteX391" fmla="*/ 940875 w 5603797"/>
                <a:gd name="connsiteY391" fmla="*/ 1664557 h 4134625"/>
                <a:gd name="connsiteX392" fmla="*/ 928999 w 5603797"/>
                <a:gd name="connsiteY392" fmla="*/ 1646744 h 4134625"/>
                <a:gd name="connsiteX393" fmla="*/ 923062 w 5603797"/>
                <a:gd name="connsiteY393" fmla="*/ 1628931 h 4134625"/>
                <a:gd name="connsiteX394" fmla="*/ 893373 w 5603797"/>
                <a:gd name="connsiteY394" fmla="*/ 1593305 h 4134625"/>
                <a:gd name="connsiteX395" fmla="*/ 887436 w 5603797"/>
                <a:gd name="connsiteY395" fmla="*/ 1575492 h 4134625"/>
                <a:gd name="connsiteX396" fmla="*/ 857747 w 5603797"/>
                <a:gd name="connsiteY396" fmla="*/ 1533929 h 4134625"/>
                <a:gd name="connsiteX397" fmla="*/ 881498 w 5603797"/>
                <a:gd name="connsiteY397" fmla="*/ 1504240 h 4134625"/>
                <a:gd name="connsiteX398" fmla="*/ 893373 w 5603797"/>
                <a:gd name="connsiteY398" fmla="*/ 1486427 h 4134625"/>
                <a:gd name="connsiteX399" fmla="*/ 833997 w 5603797"/>
                <a:gd name="connsiteY399" fmla="*/ 1421113 h 4134625"/>
                <a:gd name="connsiteX400" fmla="*/ 810246 w 5603797"/>
                <a:gd name="connsiteY400" fmla="*/ 1409238 h 4134625"/>
                <a:gd name="connsiteX401" fmla="*/ 798371 w 5603797"/>
                <a:gd name="connsiteY401" fmla="*/ 1391425 h 4134625"/>
                <a:gd name="connsiteX402" fmla="*/ 792433 w 5603797"/>
                <a:gd name="connsiteY402" fmla="*/ 1290485 h 4134625"/>
                <a:gd name="connsiteX403" fmla="*/ 780558 w 5603797"/>
                <a:gd name="connsiteY403" fmla="*/ 1278609 h 4134625"/>
                <a:gd name="connsiteX404" fmla="*/ 750869 w 5603797"/>
                <a:gd name="connsiteY404" fmla="*/ 1272672 h 4134625"/>
                <a:gd name="connsiteX405" fmla="*/ 715243 w 5603797"/>
                <a:gd name="connsiteY405" fmla="*/ 1231108 h 4134625"/>
                <a:gd name="connsiteX406" fmla="*/ 697430 w 5603797"/>
                <a:gd name="connsiteY406" fmla="*/ 1213295 h 4134625"/>
                <a:gd name="connsiteX407" fmla="*/ 685555 w 5603797"/>
                <a:gd name="connsiteY407" fmla="*/ 1171731 h 4134625"/>
                <a:gd name="connsiteX408" fmla="*/ 679617 w 5603797"/>
                <a:gd name="connsiteY408" fmla="*/ 1153918 h 4134625"/>
                <a:gd name="connsiteX409" fmla="*/ 643991 w 5603797"/>
                <a:gd name="connsiteY409" fmla="*/ 1142043 h 4134625"/>
                <a:gd name="connsiteX410" fmla="*/ 620241 w 5603797"/>
                <a:gd name="connsiteY410" fmla="*/ 1124230 h 4134625"/>
                <a:gd name="connsiteX411" fmla="*/ 602428 w 5603797"/>
                <a:gd name="connsiteY411" fmla="*/ 1118292 h 4134625"/>
                <a:gd name="connsiteX412" fmla="*/ 578677 w 5603797"/>
                <a:gd name="connsiteY412" fmla="*/ 1082666 h 4134625"/>
                <a:gd name="connsiteX413" fmla="*/ 543051 w 5603797"/>
                <a:gd name="connsiteY413" fmla="*/ 1058916 h 4134625"/>
                <a:gd name="connsiteX414" fmla="*/ 531176 w 5603797"/>
                <a:gd name="connsiteY414" fmla="*/ 999539 h 4134625"/>
                <a:gd name="connsiteX415" fmla="*/ 525238 w 5603797"/>
                <a:gd name="connsiteY415" fmla="*/ 981726 h 4134625"/>
                <a:gd name="connsiteX416" fmla="*/ 507425 w 5603797"/>
                <a:gd name="connsiteY416" fmla="*/ 963913 h 4134625"/>
                <a:gd name="connsiteX417" fmla="*/ 483675 w 5603797"/>
                <a:gd name="connsiteY417" fmla="*/ 957976 h 4134625"/>
                <a:gd name="connsiteX418" fmla="*/ 465862 w 5603797"/>
                <a:gd name="connsiteY418" fmla="*/ 946100 h 4134625"/>
                <a:gd name="connsiteX419" fmla="*/ 459924 w 5603797"/>
                <a:gd name="connsiteY419" fmla="*/ 928287 h 4134625"/>
                <a:gd name="connsiteX420" fmla="*/ 453986 w 5603797"/>
                <a:gd name="connsiteY420" fmla="*/ 868911 h 4134625"/>
                <a:gd name="connsiteX421" fmla="*/ 442111 w 5603797"/>
                <a:gd name="connsiteY421" fmla="*/ 821409 h 4134625"/>
                <a:gd name="connsiteX422" fmla="*/ 406485 w 5603797"/>
                <a:gd name="connsiteY422" fmla="*/ 767970 h 4134625"/>
                <a:gd name="connsiteX423" fmla="*/ 382734 w 5603797"/>
                <a:gd name="connsiteY423" fmla="*/ 720469 h 4134625"/>
                <a:gd name="connsiteX424" fmla="*/ 376797 w 5603797"/>
                <a:gd name="connsiteY424" fmla="*/ 702656 h 4134625"/>
                <a:gd name="connsiteX425" fmla="*/ 370859 w 5603797"/>
                <a:gd name="connsiteY425" fmla="*/ 667030 h 4134625"/>
                <a:gd name="connsiteX426" fmla="*/ 347108 w 5603797"/>
                <a:gd name="connsiteY426" fmla="*/ 631404 h 4134625"/>
                <a:gd name="connsiteX427" fmla="*/ 341171 w 5603797"/>
                <a:gd name="connsiteY427" fmla="*/ 613591 h 4134625"/>
                <a:gd name="connsiteX428" fmla="*/ 329295 w 5603797"/>
                <a:gd name="connsiteY428" fmla="*/ 589840 h 4134625"/>
                <a:gd name="connsiteX429" fmla="*/ 323358 w 5603797"/>
                <a:gd name="connsiteY429" fmla="*/ 530464 h 4134625"/>
                <a:gd name="connsiteX430" fmla="*/ 317420 w 5603797"/>
                <a:gd name="connsiteY430" fmla="*/ 506713 h 4134625"/>
                <a:gd name="connsiteX431" fmla="*/ 311482 w 5603797"/>
                <a:gd name="connsiteY431" fmla="*/ 471087 h 4134625"/>
                <a:gd name="connsiteX432" fmla="*/ 287732 w 5603797"/>
                <a:gd name="connsiteY432" fmla="*/ 399835 h 4134625"/>
                <a:gd name="connsiteX433" fmla="*/ 281794 w 5603797"/>
                <a:gd name="connsiteY433" fmla="*/ 382022 h 4134625"/>
                <a:gd name="connsiteX434" fmla="*/ 240230 w 5603797"/>
                <a:gd name="connsiteY434" fmla="*/ 364209 h 4134625"/>
                <a:gd name="connsiteX435" fmla="*/ 198667 w 5603797"/>
                <a:gd name="connsiteY435" fmla="*/ 340459 h 4134625"/>
                <a:gd name="connsiteX436" fmla="*/ 186791 w 5603797"/>
                <a:gd name="connsiteY436" fmla="*/ 328583 h 4134625"/>
                <a:gd name="connsiteX437" fmla="*/ 168978 w 5603797"/>
                <a:gd name="connsiteY437" fmla="*/ 316708 h 4134625"/>
                <a:gd name="connsiteX438" fmla="*/ 151165 w 5603797"/>
                <a:gd name="connsiteY438" fmla="*/ 292957 h 4134625"/>
                <a:gd name="connsiteX439" fmla="*/ 133352 w 5603797"/>
                <a:gd name="connsiteY439" fmla="*/ 281082 h 4134625"/>
                <a:gd name="connsiteX440" fmla="*/ 121477 w 5603797"/>
                <a:gd name="connsiteY440" fmla="*/ 263269 h 4134625"/>
                <a:gd name="connsiteX441" fmla="*/ 103664 w 5603797"/>
                <a:gd name="connsiteY441" fmla="*/ 245456 h 4134625"/>
                <a:gd name="connsiteX442" fmla="*/ 97726 w 5603797"/>
                <a:gd name="connsiteY442" fmla="*/ 227643 h 4134625"/>
                <a:gd name="connsiteX443" fmla="*/ 79913 w 5603797"/>
                <a:gd name="connsiteY443" fmla="*/ 221705 h 4134625"/>
                <a:gd name="connsiteX444" fmla="*/ 62101 w 5603797"/>
                <a:gd name="connsiteY444" fmla="*/ 209830 h 4134625"/>
                <a:gd name="connsiteX445" fmla="*/ 44288 w 5603797"/>
                <a:gd name="connsiteY445" fmla="*/ 174204 h 4134625"/>
                <a:gd name="connsiteX446" fmla="*/ 38350 w 5603797"/>
                <a:gd name="connsiteY446" fmla="*/ 156391 h 4134625"/>
                <a:gd name="connsiteX447" fmla="*/ 20537 w 5603797"/>
                <a:gd name="connsiteY447" fmla="*/ 150453 h 4134625"/>
                <a:gd name="connsiteX448" fmla="*/ 8662 w 5603797"/>
                <a:gd name="connsiteY448" fmla="*/ 132640 h 4134625"/>
                <a:gd name="connsiteX449" fmla="*/ 8662 w 5603797"/>
                <a:gd name="connsiteY449" fmla="*/ 13887 h 4134625"/>
                <a:gd name="connsiteX450" fmla="*/ 26475 w 5603797"/>
                <a:gd name="connsiteY450" fmla="*/ 7950 h 4134625"/>
                <a:gd name="connsiteX451" fmla="*/ 68038 w 5603797"/>
                <a:gd name="connsiteY451" fmla="*/ 2012 h 4134625"/>
                <a:gd name="connsiteX452" fmla="*/ 56163 w 5603797"/>
                <a:gd name="connsiteY452" fmla="*/ 7950 h 413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</a:cxnLst>
              <a:rect l="l" t="t" r="r" b="b"/>
              <a:pathLst>
                <a:path w="5603797" h="4134625">
                  <a:moveTo>
                    <a:pt x="56163" y="7950"/>
                  </a:moveTo>
                  <a:lnTo>
                    <a:pt x="56163" y="7950"/>
                  </a:lnTo>
                  <a:cubicBezTo>
                    <a:pt x="70017" y="17846"/>
                    <a:pt x="84287" y="27185"/>
                    <a:pt x="97726" y="37638"/>
                  </a:cubicBezTo>
                  <a:cubicBezTo>
                    <a:pt x="102145" y="41075"/>
                    <a:pt x="106722" y="44713"/>
                    <a:pt x="109602" y="49513"/>
                  </a:cubicBezTo>
                  <a:cubicBezTo>
                    <a:pt x="112822" y="54880"/>
                    <a:pt x="109601" y="65347"/>
                    <a:pt x="115539" y="67326"/>
                  </a:cubicBezTo>
                  <a:cubicBezTo>
                    <a:pt x="142093" y="76178"/>
                    <a:pt x="198667" y="79202"/>
                    <a:pt x="198667" y="79202"/>
                  </a:cubicBezTo>
                  <a:lnTo>
                    <a:pt x="269919" y="102952"/>
                  </a:lnTo>
                  <a:lnTo>
                    <a:pt x="305545" y="114827"/>
                  </a:lnTo>
                  <a:lnTo>
                    <a:pt x="329295" y="120765"/>
                  </a:lnTo>
                  <a:cubicBezTo>
                    <a:pt x="333254" y="124723"/>
                    <a:pt x="336371" y="129760"/>
                    <a:pt x="341171" y="132640"/>
                  </a:cubicBezTo>
                  <a:cubicBezTo>
                    <a:pt x="385059" y="158972"/>
                    <a:pt x="331765" y="114426"/>
                    <a:pt x="376797" y="150453"/>
                  </a:cubicBezTo>
                  <a:cubicBezTo>
                    <a:pt x="381168" y="153950"/>
                    <a:pt x="385175" y="157957"/>
                    <a:pt x="388672" y="162329"/>
                  </a:cubicBezTo>
                  <a:cubicBezTo>
                    <a:pt x="396142" y="171667"/>
                    <a:pt x="401392" y="185399"/>
                    <a:pt x="412423" y="192017"/>
                  </a:cubicBezTo>
                  <a:cubicBezTo>
                    <a:pt x="417790" y="195237"/>
                    <a:pt x="424765" y="194915"/>
                    <a:pt x="430236" y="197955"/>
                  </a:cubicBezTo>
                  <a:cubicBezTo>
                    <a:pt x="442712" y="204886"/>
                    <a:pt x="453987" y="213788"/>
                    <a:pt x="465862" y="221705"/>
                  </a:cubicBezTo>
                  <a:lnTo>
                    <a:pt x="501488" y="245456"/>
                  </a:lnTo>
                  <a:cubicBezTo>
                    <a:pt x="507426" y="249414"/>
                    <a:pt x="512531" y="255074"/>
                    <a:pt x="519301" y="257331"/>
                  </a:cubicBezTo>
                  <a:cubicBezTo>
                    <a:pt x="525238" y="259310"/>
                    <a:pt x="531515" y="260470"/>
                    <a:pt x="537113" y="263269"/>
                  </a:cubicBezTo>
                  <a:cubicBezTo>
                    <a:pt x="578115" y="283770"/>
                    <a:pt x="529250" y="268725"/>
                    <a:pt x="578677" y="281082"/>
                  </a:cubicBezTo>
                  <a:cubicBezTo>
                    <a:pt x="584615" y="285040"/>
                    <a:pt x="589969" y="290059"/>
                    <a:pt x="596490" y="292957"/>
                  </a:cubicBezTo>
                  <a:cubicBezTo>
                    <a:pt x="607929" y="298041"/>
                    <a:pt x="621700" y="297890"/>
                    <a:pt x="632116" y="304833"/>
                  </a:cubicBezTo>
                  <a:cubicBezTo>
                    <a:pt x="660345" y="323652"/>
                    <a:pt x="643158" y="314451"/>
                    <a:pt x="685555" y="328583"/>
                  </a:cubicBezTo>
                  <a:cubicBezTo>
                    <a:pt x="707751" y="335982"/>
                    <a:pt x="727292" y="343776"/>
                    <a:pt x="750869" y="346396"/>
                  </a:cubicBezTo>
                  <a:cubicBezTo>
                    <a:pt x="776517" y="349246"/>
                    <a:pt x="802329" y="350355"/>
                    <a:pt x="828059" y="352334"/>
                  </a:cubicBezTo>
                  <a:cubicBezTo>
                    <a:pt x="833997" y="356292"/>
                    <a:pt x="839489" y="361018"/>
                    <a:pt x="845872" y="364209"/>
                  </a:cubicBezTo>
                  <a:cubicBezTo>
                    <a:pt x="865768" y="374157"/>
                    <a:pt x="900187" y="374203"/>
                    <a:pt x="917124" y="376085"/>
                  </a:cubicBezTo>
                  <a:cubicBezTo>
                    <a:pt x="925041" y="378064"/>
                    <a:pt x="932873" y="380422"/>
                    <a:pt x="940875" y="382022"/>
                  </a:cubicBezTo>
                  <a:cubicBezTo>
                    <a:pt x="1034543" y="400755"/>
                    <a:pt x="1065519" y="385617"/>
                    <a:pt x="1202132" y="382022"/>
                  </a:cubicBezTo>
                  <a:cubicBezTo>
                    <a:pt x="1243696" y="368168"/>
                    <a:pt x="1233800" y="382022"/>
                    <a:pt x="1243695" y="352334"/>
                  </a:cubicBezTo>
                  <a:cubicBezTo>
                    <a:pt x="1245674" y="326604"/>
                    <a:pt x="1238720" y="298529"/>
                    <a:pt x="1249633" y="275144"/>
                  </a:cubicBezTo>
                  <a:cubicBezTo>
                    <a:pt x="1253797" y="266221"/>
                    <a:pt x="1314156" y="258826"/>
                    <a:pt x="1320885" y="257331"/>
                  </a:cubicBezTo>
                  <a:cubicBezTo>
                    <a:pt x="1326995" y="255973"/>
                    <a:pt x="1332760" y="253373"/>
                    <a:pt x="1338698" y="251394"/>
                  </a:cubicBezTo>
                  <a:cubicBezTo>
                    <a:pt x="1382241" y="253373"/>
                    <a:pt x="1425867" y="253988"/>
                    <a:pt x="1469326" y="257331"/>
                  </a:cubicBezTo>
                  <a:cubicBezTo>
                    <a:pt x="1477463" y="257957"/>
                    <a:pt x="1485260" y="260924"/>
                    <a:pt x="1493077" y="263269"/>
                  </a:cubicBezTo>
                  <a:cubicBezTo>
                    <a:pt x="1565357" y="284953"/>
                    <a:pt x="1497710" y="267395"/>
                    <a:pt x="1552454" y="281082"/>
                  </a:cubicBezTo>
                  <a:cubicBezTo>
                    <a:pt x="1565683" y="289901"/>
                    <a:pt x="1572471" y="292744"/>
                    <a:pt x="1582142" y="304833"/>
                  </a:cubicBezTo>
                  <a:cubicBezTo>
                    <a:pt x="1594256" y="319976"/>
                    <a:pt x="1603727" y="345674"/>
                    <a:pt x="1623706" y="352334"/>
                  </a:cubicBezTo>
                  <a:cubicBezTo>
                    <a:pt x="1648289" y="360529"/>
                    <a:pt x="1636311" y="354800"/>
                    <a:pt x="1659332" y="370147"/>
                  </a:cubicBezTo>
                  <a:cubicBezTo>
                    <a:pt x="1679685" y="431214"/>
                    <a:pt x="1646894" y="348664"/>
                    <a:pt x="1683082" y="393898"/>
                  </a:cubicBezTo>
                  <a:cubicBezTo>
                    <a:pt x="1688180" y="400270"/>
                    <a:pt x="1687250" y="409682"/>
                    <a:pt x="1689020" y="417648"/>
                  </a:cubicBezTo>
                  <a:cubicBezTo>
                    <a:pt x="1689172" y="418331"/>
                    <a:pt x="1698483" y="467469"/>
                    <a:pt x="1700895" y="471087"/>
                  </a:cubicBezTo>
                  <a:cubicBezTo>
                    <a:pt x="1731853" y="517525"/>
                    <a:pt x="1724746" y="483164"/>
                    <a:pt x="1742459" y="518589"/>
                  </a:cubicBezTo>
                  <a:cubicBezTo>
                    <a:pt x="1749629" y="532929"/>
                    <a:pt x="1746093" y="542872"/>
                    <a:pt x="1760272" y="554215"/>
                  </a:cubicBezTo>
                  <a:cubicBezTo>
                    <a:pt x="1765159" y="558125"/>
                    <a:pt x="1771911" y="559123"/>
                    <a:pt x="1778085" y="560152"/>
                  </a:cubicBezTo>
                  <a:cubicBezTo>
                    <a:pt x="1795764" y="563098"/>
                    <a:pt x="1813711" y="564111"/>
                    <a:pt x="1831524" y="566090"/>
                  </a:cubicBezTo>
                  <a:cubicBezTo>
                    <a:pt x="1871808" y="592945"/>
                    <a:pt x="1857058" y="579748"/>
                    <a:pt x="1879025" y="601716"/>
                  </a:cubicBezTo>
                  <a:lnTo>
                    <a:pt x="1890901" y="637342"/>
                  </a:lnTo>
                  <a:cubicBezTo>
                    <a:pt x="1892880" y="643280"/>
                    <a:pt x="1895610" y="649018"/>
                    <a:pt x="1896838" y="655155"/>
                  </a:cubicBezTo>
                  <a:cubicBezTo>
                    <a:pt x="1898114" y="661534"/>
                    <a:pt x="1903237" y="693530"/>
                    <a:pt x="1908713" y="702656"/>
                  </a:cubicBezTo>
                  <a:cubicBezTo>
                    <a:pt x="1911593" y="707456"/>
                    <a:pt x="1916630" y="710573"/>
                    <a:pt x="1920589" y="714531"/>
                  </a:cubicBezTo>
                  <a:cubicBezTo>
                    <a:pt x="1940551" y="774423"/>
                    <a:pt x="1910086" y="681501"/>
                    <a:pt x="1932464" y="756095"/>
                  </a:cubicBezTo>
                  <a:cubicBezTo>
                    <a:pt x="1936061" y="768085"/>
                    <a:pt x="1940381" y="779846"/>
                    <a:pt x="1944339" y="791721"/>
                  </a:cubicBezTo>
                  <a:cubicBezTo>
                    <a:pt x="1946318" y="797659"/>
                    <a:pt x="1945069" y="806062"/>
                    <a:pt x="1950277" y="809534"/>
                  </a:cubicBezTo>
                  <a:cubicBezTo>
                    <a:pt x="1956215" y="813492"/>
                    <a:pt x="1961569" y="818511"/>
                    <a:pt x="1968090" y="821409"/>
                  </a:cubicBezTo>
                  <a:cubicBezTo>
                    <a:pt x="1979529" y="826493"/>
                    <a:pt x="1993300" y="826342"/>
                    <a:pt x="2003716" y="833285"/>
                  </a:cubicBezTo>
                  <a:cubicBezTo>
                    <a:pt x="2054765" y="867317"/>
                    <a:pt x="1990176" y="826515"/>
                    <a:pt x="2039342" y="851098"/>
                  </a:cubicBezTo>
                  <a:cubicBezTo>
                    <a:pt x="2045725" y="854289"/>
                    <a:pt x="2050634" y="860075"/>
                    <a:pt x="2057155" y="862973"/>
                  </a:cubicBezTo>
                  <a:cubicBezTo>
                    <a:pt x="2068594" y="868057"/>
                    <a:pt x="2080906" y="870890"/>
                    <a:pt x="2092781" y="874848"/>
                  </a:cubicBezTo>
                  <a:lnTo>
                    <a:pt x="2110594" y="880786"/>
                  </a:lnTo>
                  <a:cubicBezTo>
                    <a:pt x="2116532" y="882765"/>
                    <a:pt x="2123199" y="883252"/>
                    <a:pt x="2128407" y="886724"/>
                  </a:cubicBezTo>
                  <a:lnTo>
                    <a:pt x="2164033" y="910474"/>
                  </a:lnTo>
                  <a:cubicBezTo>
                    <a:pt x="2177888" y="908495"/>
                    <a:pt x="2194550" y="913129"/>
                    <a:pt x="2205597" y="904537"/>
                  </a:cubicBezTo>
                  <a:cubicBezTo>
                    <a:pt x="2215478" y="896852"/>
                    <a:pt x="2215414" y="881258"/>
                    <a:pt x="2217472" y="868911"/>
                  </a:cubicBezTo>
                  <a:cubicBezTo>
                    <a:pt x="2219751" y="855236"/>
                    <a:pt x="2222040" y="830086"/>
                    <a:pt x="2229347" y="815472"/>
                  </a:cubicBezTo>
                  <a:cubicBezTo>
                    <a:pt x="2232538" y="809089"/>
                    <a:pt x="2236765" y="803232"/>
                    <a:pt x="2241223" y="797659"/>
                  </a:cubicBezTo>
                  <a:cubicBezTo>
                    <a:pt x="2256298" y="778815"/>
                    <a:pt x="2260422" y="783342"/>
                    <a:pt x="2288724" y="773908"/>
                  </a:cubicBezTo>
                  <a:cubicBezTo>
                    <a:pt x="2323543" y="762302"/>
                    <a:pt x="2300308" y="768662"/>
                    <a:pt x="2359976" y="762033"/>
                  </a:cubicBezTo>
                  <a:cubicBezTo>
                    <a:pt x="2411436" y="764012"/>
                    <a:pt x="2462964" y="764655"/>
                    <a:pt x="2514355" y="767970"/>
                  </a:cubicBezTo>
                  <a:cubicBezTo>
                    <a:pt x="2524426" y="768620"/>
                    <a:pt x="2534767" y="769933"/>
                    <a:pt x="2544043" y="773908"/>
                  </a:cubicBezTo>
                  <a:cubicBezTo>
                    <a:pt x="2549189" y="776113"/>
                    <a:pt x="2551960" y="781825"/>
                    <a:pt x="2555919" y="785783"/>
                  </a:cubicBezTo>
                  <a:lnTo>
                    <a:pt x="2567794" y="821409"/>
                  </a:lnTo>
                  <a:cubicBezTo>
                    <a:pt x="2571856" y="833596"/>
                    <a:pt x="2572568" y="844578"/>
                    <a:pt x="2585607" y="851098"/>
                  </a:cubicBezTo>
                  <a:cubicBezTo>
                    <a:pt x="2596803" y="856696"/>
                    <a:pt x="2621233" y="862973"/>
                    <a:pt x="2621233" y="862973"/>
                  </a:cubicBezTo>
                  <a:lnTo>
                    <a:pt x="2644984" y="898599"/>
                  </a:lnTo>
                  <a:cubicBezTo>
                    <a:pt x="2648942" y="904537"/>
                    <a:pt x="2650921" y="912454"/>
                    <a:pt x="2656859" y="916412"/>
                  </a:cubicBezTo>
                  <a:lnTo>
                    <a:pt x="2674672" y="928287"/>
                  </a:lnTo>
                  <a:cubicBezTo>
                    <a:pt x="2688310" y="982836"/>
                    <a:pt x="2668600" y="926634"/>
                    <a:pt x="2698423" y="963913"/>
                  </a:cubicBezTo>
                  <a:cubicBezTo>
                    <a:pt x="2702333" y="968800"/>
                    <a:pt x="2701140" y="976359"/>
                    <a:pt x="2704360" y="981726"/>
                  </a:cubicBezTo>
                  <a:cubicBezTo>
                    <a:pt x="2707240" y="986527"/>
                    <a:pt x="2713131" y="988944"/>
                    <a:pt x="2716236" y="993602"/>
                  </a:cubicBezTo>
                  <a:cubicBezTo>
                    <a:pt x="2740942" y="1030661"/>
                    <a:pt x="2718218" y="1003503"/>
                    <a:pt x="2734049" y="1035165"/>
                  </a:cubicBezTo>
                  <a:cubicBezTo>
                    <a:pt x="2737240" y="1041548"/>
                    <a:pt x="2742733" y="1046595"/>
                    <a:pt x="2745924" y="1052978"/>
                  </a:cubicBezTo>
                  <a:cubicBezTo>
                    <a:pt x="2748723" y="1058576"/>
                    <a:pt x="2748757" y="1065357"/>
                    <a:pt x="2751862" y="1070791"/>
                  </a:cubicBezTo>
                  <a:cubicBezTo>
                    <a:pt x="2756772" y="1079383"/>
                    <a:pt x="2764000" y="1086435"/>
                    <a:pt x="2769675" y="1094542"/>
                  </a:cubicBezTo>
                  <a:cubicBezTo>
                    <a:pt x="2777859" y="1106234"/>
                    <a:pt x="2783333" y="1120076"/>
                    <a:pt x="2793425" y="1130168"/>
                  </a:cubicBezTo>
                  <a:cubicBezTo>
                    <a:pt x="2810347" y="1147089"/>
                    <a:pt x="2802196" y="1137385"/>
                    <a:pt x="2817176" y="1159856"/>
                  </a:cubicBezTo>
                  <a:cubicBezTo>
                    <a:pt x="2833994" y="1210317"/>
                    <a:pt x="2810538" y="1148792"/>
                    <a:pt x="2834989" y="1189544"/>
                  </a:cubicBezTo>
                  <a:cubicBezTo>
                    <a:pt x="2838209" y="1194911"/>
                    <a:pt x="2838127" y="1201759"/>
                    <a:pt x="2840926" y="1207357"/>
                  </a:cubicBezTo>
                  <a:cubicBezTo>
                    <a:pt x="2845598" y="1216702"/>
                    <a:pt x="2855843" y="1230421"/>
                    <a:pt x="2864677" y="1237046"/>
                  </a:cubicBezTo>
                  <a:cubicBezTo>
                    <a:pt x="2883684" y="1251301"/>
                    <a:pt x="2898557" y="1255646"/>
                    <a:pt x="2912178" y="1272672"/>
                  </a:cubicBezTo>
                  <a:cubicBezTo>
                    <a:pt x="2916636" y="1278245"/>
                    <a:pt x="2920095" y="1284547"/>
                    <a:pt x="2924054" y="1290485"/>
                  </a:cubicBezTo>
                  <a:cubicBezTo>
                    <a:pt x="2938766" y="1334626"/>
                    <a:pt x="2922919" y="1282546"/>
                    <a:pt x="2935929" y="1373612"/>
                  </a:cubicBezTo>
                  <a:cubicBezTo>
                    <a:pt x="2936814" y="1379808"/>
                    <a:pt x="2940148" y="1385407"/>
                    <a:pt x="2941867" y="1391425"/>
                  </a:cubicBezTo>
                  <a:cubicBezTo>
                    <a:pt x="2944109" y="1399272"/>
                    <a:pt x="2946034" y="1407210"/>
                    <a:pt x="2947804" y="1415176"/>
                  </a:cubicBezTo>
                  <a:cubicBezTo>
                    <a:pt x="2949993" y="1425028"/>
                    <a:pt x="2948735" y="1436102"/>
                    <a:pt x="2953742" y="1444864"/>
                  </a:cubicBezTo>
                  <a:cubicBezTo>
                    <a:pt x="2957283" y="1451060"/>
                    <a:pt x="2965983" y="1452281"/>
                    <a:pt x="2971555" y="1456739"/>
                  </a:cubicBezTo>
                  <a:cubicBezTo>
                    <a:pt x="2994843" y="1475370"/>
                    <a:pt x="2970307" y="1464241"/>
                    <a:pt x="3001243" y="1474552"/>
                  </a:cubicBezTo>
                  <a:cubicBezTo>
                    <a:pt x="3024440" y="1497747"/>
                    <a:pt x="3000100" y="1476949"/>
                    <a:pt x="3030932" y="1492365"/>
                  </a:cubicBezTo>
                  <a:cubicBezTo>
                    <a:pt x="3037315" y="1495556"/>
                    <a:pt x="3042362" y="1501049"/>
                    <a:pt x="3048745" y="1504240"/>
                  </a:cubicBezTo>
                  <a:cubicBezTo>
                    <a:pt x="3054343" y="1507039"/>
                    <a:pt x="3060960" y="1507379"/>
                    <a:pt x="3066558" y="1510178"/>
                  </a:cubicBezTo>
                  <a:cubicBezTo>
                    <a:pt x="3072941" y="1513369"/>
                    <a:pt x="3077988" y="1518862"/>
                    <a:pt x="3084371" y="1522053"/>
                  </a:cubicBezTo>
                  <a:cubicBezTo>
                    <a:pt x="3097944" y="1528840"/>
                    <a:pt x="3118320" y="1530541"/>
                    <a:pt x="3131872" y="1533929"/>
                  </a:cubicBezTo>
                  <a:cubicBezTo>
                    <a:pt x="3137944" y="1535447"/>
                    <a:pt x="3143747" y="1537887"/>
                    <a:pt x="3149685" y="1539866"/>
                  </a:cubicBezTo>
                  <a:cubicBezTo>
                    <a:pt x="3159262" y="1549444"/>
                    <a:pt x="3166263" y="1557998"/>
                    <a:pt x="3179373" y="1563617"/>
                  </a:cubicBezTo>
                  <a:cubicBezTo>
                    <a:pt x="3186874" y="1566832"/>
                    <a:pt x="3195158" y="1567785"/>
                    <a:pt x="3203124" y="1569555"/>
                  </a:cubicBezTo>
                  <a:cubicBezTo>
                    <a:pt x="3246117" y="1579109"/>
                    <a:pt x="3218793" y="1570819"/>
                    <a:pt x="3250625" y="1581430"/>
                  </a:cubicBezTo>
                  <a:cubicBezTo>
                    <a:pt x="3299606" y="1630411"/>
                    <a:pt x="3263197" y="1604560"/>
                    <a:pt x="3381254" y="1611118"/>
                  </a:cubicBezTo>
                  <a:cubicBezTo>
                    <a:pt x="3403754" y="1633620"/>
                    <a:pt x="3399067" y="1623987"/>
                    <a:pt x="3399067" y="1676433"/>
                  </a:cubicBezTo>
                  <a:cubicBezTo>
                    <a:pt x="3399067" y="1684593"/>
                    <a:pt x="3398899" y="1694413"/>
                    <a:pt x="3393129" y="1700183"/>
                  </a:cubicBezTo>
                  <a:cubicBezTo>
                    <a:pt x="3387358" y="1705953"/>
                    <a:pt x="3377195" y="1703776"/>
                    <a:pt x="3369378" y="1706121"/>
                  </a:cubicBezTo>
                  <a:cubicBezTo>
                    <a:pt x="3357388" y="1709718"/>
                    <a:pt x="3333752" y="1717996"/>
                    <a:pt x="3333752" y="1717996"/>
                  </a:cubicBezTo>
                  <a:lnTo>
                    <a:pt x="3321877" y="1753622"/>
                  </a:lnTo>
                  <a:cubicBezTo>
                    <a:pt x="3319898" y="1759560"/>
                    <a:pt x="3320365" y="1767009"/>
                    <a:pt x="3315939" y="1771435"/>
                  </a:cubicBezTo>
                  <a:lnTo>
                    <a:pt x="3304064" y="1783311"/>
                  </a:lnTo>
                  <a:cubicBezTo>
                    <a:pt x="3239154" y="1978046"/>
                    <a:pt x="3298425" y="1788159"/>
                    <a:pt x="3286251" y="2317700"/>
                  </a:cubicBezTo>
                  <a:cubicBezTo>
                    <a:pt x="3286107" y="2323957"/>
                    <a:pt x="3282032" y="2329495"/>
                    <a:pt x="3280313" y="2335513"/>
                  </a:cubicBezTo>
                  <a:cubicBezTo>
                    <a:pt x="3278071" y="2343360"/>
                    <a:pt x="3276355" y="2351347"/>
                    <a:pt x="3274376" y="2359264"/>
                  </a:cubicBezTo>
                  <a:cubicBezTo>
                    <a:pt x="3276355" y="2404786"/>
                    <a:pt x="3274884" y="2450590"/>
                    <a:pt x="3280313" y="2495830"/>
                  </a:cubicBezTo>
                  <a:cubicBezTo>
                    <a:pt x="3280980" y="2501388"/>
                    <a:pt x="3287182" y="2505201"/>
                    <a:pt x="3292189" y="2507705"/>
                  </a:cubicBezTo>
                  <a:cubicBezTo>
                    <a:pt x="3303385" y="2513303"/>
                    <a:pt x="3315940" y="2515623"/>
                    <a:pt x="3327815" y="2519581"/>
                  </a:cubicBezTo>
                  <a:lnTo>
                    <a:pt x="3345628" y="2525518"/>
                  </a:lnTo>
                  <a:cubicBezTo>
                    <a:pt x="3363818" y="2580088"/>
                    <a:pt x="3358790" y="2555649"/>
                    <a:pt x="3363441" y="2632396"/>
                  </a:cubicBezTo>
                  <a:cubicBezTo>
                    <a:pt x="3368230" y="2711416"/>
                    <a:pt x="3346551" y="2731521"/>
                    <a:pt x="3381254" y="2774900"/>
                  </a:cubicBezTo>
                  <a:cubicBezTo>
                    <a:pt x="3384751" y="2779271"/>
                    <a:pt x="3388758" y="2783279"/>
                    <a:pt x="3393129" y="2786776"/>
                  </a:cubicBezTo>
                  <a:cubicBezTo>
                    <a:pt x="3398701" y="2791234"/>
                    <a:pt x="3405004" y="2794693"/>
                    <a:pt x="3410942" y="2798651"/>
                  </a:cubicBezTo>
                  <a:cubicBezTo>
                    <a:pt x="3412921" y="2804589"/>
                    <a:pt x="3412970" y="2811577"/>
                    <a:pt x="3416880" y="2816464"/>
                  </a:cubicBezTo>
                  <a:cubicBezTo>
                    <a:pt x="3425251" y="2826927"/>
                    <a:pt x="3440772" y="2830366"/>
                    <a:pt x="3452506" y="2834277"/>
                  </a:cubicBezTo>
                  <a:cubicBezTo>
                    <a:pt x="3458444" y="2842194"/>
                    <a:pt x="3465409" y="2849435"/>
                    <a:pt x="3470319" y="2858027"/>
                  </a:cubicBezTo>
                  <a:cubicBezTo>
                    <a:pt x="3490874" y="2893999"/>
                    <a:pt x="3460338" y="2859922"/>
                    <a:pt x="3488132" y="2887716"/>
                  </a:cubicBezTo>
                  <a:lnTo>
                    <a:pt x="3500007" y="2923342"/>
                  </a:lnTo>
                  <a:cubicBezTo>
                    <a:pt x="3501986" y="2929280"/>
                    <a:pt x="3503146" y="2935557"/>
                    <a:pt x="3505945" y="2941155"/>
                  </a:cubicBezTo>
                  <a:cubicBezTo>
                    <a:pt x="3541824" y="3012914"/>
                    <a:pt x="3496130" y="2923980"/>
                    <a:pt x="3529695" y="2982718"/>
                  </a:cubicBezTo>
                  <a:cubicBezTo>
                    <a:pt x="3534087" y="2990403"/>
                    <a:pt x="3534771" y="3000802"/>
                    <a:pt x="3541571" y="3006469"/>
                  </a:cubicBezTo>
                  <a:cubicBezTo>
                    <a:pt x="3547840" y="3011693"/>
                    <a:pt x="3557475" y="3010165"/>
                    <a:pt x="3565321" y="3012407"/>
                  </a:cubicBezTo>
                  <a:cubicBezTo>
                    <a:pt x="3571339" y="3014126"/>
                    <a:pt x="3577196" y="3016365"/>
                    <a:pt x="3583134" y="3018344"/>
                  </a:cubicBezTo>
                  <a:cubicBezTo>
                    <a:pt x="3585113" y="3024282"/>
                    <a:pt x="3585852" y="3030790"/>
                    <a:pt x="3589072" y="3036157"/>
                  </a:cubicBezTo>
                  <a:cubicBezTo>
                    <a:pt x="3591952" y="3040957"/>
                    <a:pt x="3598443" y="3043026"/>
                    <a:pt x="3600947" y="3048033"/>
                  </a:cubicBezTo>
                  <a:cubicBezTo>
                    <a:pt x="3604596" y="3055332"/>
                    <a:pt x="3604643" y="3063937"/>
                    <a:pt x="3606885" y="3071783"/>
                  </a:cubicBezTo>
                  <a:cubicBezTo>
                    <a:pt x="3613031" y="3093293"/>
                    <a:pt x="3611687" y="3087892"/>
                    <a:pt x="3624698" y="3107409"/>
                  </a:cubicBezTo>
                  <a:cubicBezTo>
                    <a:pt x="3626677" y="3117305"/>
                    <a:pt x="3625629" y="3128335"/>
                    <a:pt x="3630636" y="3137098"/>
                  </a:cubicBezTo>
                  <a:cubicBezTo>
                    <a:pt x="3636052" y="3146576"/>
                    <a:pt x="3657120" y="3151863"/>
                    <a:pt x="3666262" y="3154911"/>
                  </a:cubicBezTo>
                  <a:cubicBezTo>
                    <a:pt x="3675699" y="3169066"/>
                    <a:pt x="3691082" y="3197188"/>
                    <a:pt x="3707825" y="3208350"/>
                  </a:cubicBezTo>
                  <a:cubicBezTo>
                    <a:pt x="3713033" y="3211822"/>
                    <a:pt x="3719700" y="3212308"/>
                    <a:pt x="3725638" y="3214287"/>
                  </a:cubicBezTo>
                  <a:cubicBezTo>
                    <a:pt x="3752465" y="3241116"/>
                    <a:pt x="3718560" y="3210750"/>
                    <a:pt x="3773139" y="3238038"/>
                  </a:cubicBezTo>
                  <a:cubicBezTo>
                    <a:pt x="3781056" y="3241996"/>
                    <a:pt x="3788629" y="3246736"/>
                    <a:pt x="3796890" y="3249913"/>
                  </a:cubicBezTo>
                  <a:cubicBezTo>
                    <a:pt x="3872282" y="3278909"/>
                    <a:pt x="3859199" y="3268193"/>
                    <a:pt x="3963145" y="3273664"/>
                  </a:cubicBezTo>
                  <a:cubicBezTo>
                    <a:pt x="3971062" y="3279602"/>
                    <a:pt x="3979293" y="3285142"/>
                    <a:pt x="3986895" y="3291477"/>
                  </a:cubicBezTo>
                  <a:cubicBezTo>
                    <a:pt x="3991196" y="3295061"/>
                    <a:pt x="3993971" y="3300472"/>
                    <a:pt x="3998771" y="3303352"/>
                  </a:cubicBezTo>
                  <a:cubicBezTo>
                    <a:pt x="4004138" y="3306572"/>
                    <a:pt x="4010986" y="3306491"/>
                    <a:pt x="4016584" y="3309290"/>
                  </a:cubicBezTo>
                  <a:cubicBezTo>
                    <a:pt x="4022967" y="3312481"/>
                    <a:pt x="4028459" y="3317207"/>
                    <a:pt x="4034397" y="3321165"/>
                  </a:cubicBezTo>
                  <a:cubicBezTo>
                    <a:pt x="4038355" y="3327103"/>
                    <a:pt x="4041226" y="3333932"/>
                    <a:pt x="4046272" y="3338978"/>
                  </a:cubicBezTo>
                  <a:cubicBezTo>
                    <a:pt x="4051318" y="3344024"/>
                    <a:pt x="4056952" y="3350655"/>
                    <a:pt x="4064085" y="3350853"/>
                  </a:cubicBezTo>
                  <a:lnTo>
                    <a:pt x="4260028" y="3344916"/>
                  </a:lnTo>
                  <a:cubicBezTo>
                    <a:pt x="4271903" y="3340957"/>
                    <a:pt x="4285238" y="3339983"/>
                    <a:pt x="4295654" y="3333040"/>
                  </a:cubicBezTo>
                  <a:cubicBezTo>
                    <a:pt x="4301592" y="3329082"/>
                    <a:pt x="4306946" y="3324063"/>
                    <a:pt x="4313467" y="3321165"/>
                  </a:cubicBezTo>
                  <a:cubicBezTo>
                    <a:pt x="4324906" y="3316081"/>
                    <a:pt x="4337218" y="3313248"/>
                    <a:pt x="4349093" y="3309290"/>
                  </a:cubicBezTo>
                  <a:lnTo>
                    <a:pt x="4366906" y="3303352"/>
                  </a:lnTo>
                  <a:cubicBezTo>
                    <a:pt x="4422811" y="3247447"/>
                    <a:pt x="4333164" y="3331783"/>
                    <a:pt x="4420345" y="3273664"/>
                  </a:cubicBezTo>
                  <a:cubicBezTo>
                    <a:pt x="4426283" y="3269706"/>
                    <a:pt x="4431637" y="3264687"/>
                    <a:pt x="4438158" y="3261789"/>
                  </a:cubicBezTo>
                  <a:cubicBezTo>
                    <a:pt x="4467239" y="3248864"/>
                    <a:pt x="4470953" y="3251950"/>
                    <a:pt x="4497534" y="3243976"/>
                  </a:cubicBezTo>
                  <a:cubicBezTo>
                    <a:pt x="4509524" y="3240379"/>
                    <a:pt x="4521285" y="3236058"/>
                    <a:pt x="4533160" y="3232100"/>
                  </a:cubicBezTo>
                  <a:lnTo>
                    <a:pt x="4550973" y="3226163"/>
                  </a:lnTo>
                  <a:cubicBezTo>
                    <a:pt x="4563831" y="3231306"/>
                    <a:pt x="4591930" y="3241591"/>
                    <a:pt x="4604412" y="3249913"/>
                  </a:cubicBezTo>
                  <a:cubicBezTo>
                    <a:pt x="4609070" y="3253018"/>
                    <a:pt x="4612329" y="3257830"/>
                    <a:pt x="4616288" y="3261789"/>
                  </a:cubicBezTo>
                  <a:cubicBezTo>
                    <a:pt x="4630142" y="3303353"/>
                    <a:pt x="4616288" y="3293457"/>
                    <a:pt x="4645976" y="3303352"/>
                  </a:cubicBezTo>
                  <a:cubicBezTo>
                    <a:pt x="4661904" y="3302025"/>
                    <a:pt x="4710785" y="3303605"/>
                    <a:pt x="4735041" y="3291477"/>
                  </a:cubicBezTo>
                  <a:cubicBezTo>
                    <a:pt x="4741424" y="3288286"/>
                    <a:pt x="4746916" y="3283560"/>
                    <a:pt x="4752854" y="3279602"/>
                  </a:cubicBezTo>
                  <a:cubicBezTo>
                    <a:pt x="4748384" y="3221500"/>
                    <a:pt x="4760673" y="3216638"/>
                    <a:pt x="4735041" y="3184599"/>
                  </a:cubicBezTo>
                  <a:cubicBezTo>
                    <a:pt x="4731544" y="3180228"/>
                    <a:pt x="4727965" y="3175604"/>
                    <a:pt x="4723165" y="3172724"/>
                  </a:cubicBezTo>
                  <a:cubicBezTo>
                    <a:pt x="4717798" y="3169504"/>
                    <a:pt x="4711290" y="3168765"/>
                    <a:pt x="4705352" y="3166786"/>
                  </a:cubicBezTo>
                  <a:cubicBezTo>
                    <a:pt x="4707331" y="3160848"/>
                    <a:pt x="4707380" y="3153860"/>
                    <a:pt x="4711290" y="3148973"/>
                  </a:cubicBezTo>
                  <a:cubicBezTo>
                    <a:pt x="4715748" y="3143401"/>
                    <a:pt x="4723531" y="3141556"/>
                    <a:pt x="4729103" y="3137098"/>
                  </a:cubicBezTo>
                  <a:cubicBezTo>
                    <a:pt x="4752391" y="3118467"/>
                    <a:pt x="4727855" y="3129596"/>
                    <a:pt x="4758791" y="3119285"/>
                  </a:cubicBezTo>
                  <a:cubicBezTo>
                    <a:pt x="4764729" y="3111368"/>
                    <a:pt x="4771694" y="3104126"/>
                    <a:pt x="4776604" y="3095534"/>
                  </a:cubicBezTo>
                  <a:cubicBezTo>
                    <a:pt x="4779709" y="3090100"/>
                    <a:pt x="4779070" y="3082929"/>
                    <a:pt x="4782542" y="3077721"/>
                  </a:cubicBezTo>
                  <a:cubicBezTo>
                    <a:pt x="4787200" y="3070734"/>
                    <a:pt x="4794417" y="3065846"/>
                    <a:pt x="4800355" y="3059908"/>
                  </a:cubicBezTo>
                  <a:cubicBezTo>
                    <a:pt x="4804313" y="3051991"/>
                    <a:pt x="4807320" y="3043522"/>
                    <a:pt x="4812230" y="3036157"/>
                  </a:cubicBezTo>
                  <a:cubicBezTo>
                    <a:pt x="4815335" y="3031499"/>
                    <a:pt x="4820609" y="3028653"/>
                    <a:pt x="4824106" y="3024282"/>
                  </a:cubicBezTo>
                  <a:cubicBezTo>
                    <a:pt x="4837260" y="3007841"/>
                    <a:pt x="4835648" y="3007468"/>
                    <a:pt x="4841919" y="2988656"/>
                  </a:cubicBezTo>
                  <a:cubicBezTo>
                    <a:pt x="4843898" y="2970843"/>
                    <a:pt x="4845131" y="2952931"/>
                    <a:pt x="4847856" y="2935217"/>
                  </a:cubicBezTo>
                  <a:cubicBezTo>
                    <a:pt x="4849097" y="2927151"/>
                    <a:pt x="4852840" y="2919571"/>
                    <a:pt x="4853794" y="2911466"/>
                  </a:cubicBezTo>
                  <a:cubicBezTo>
                    <a:pt x="4856809" y="2885837"/>
                    <a:pt x="4857589" y="2859994"/>
                    <a:pt x="4859732" y="2834277"/>
                  </a:cubicBezTo>
                  <a:cubicBezTo>
                    <a:pt x="4861547" y="2812491"/>
                    <a:pt x="4864112" y="2790769"/>
                    <a:pt x="4865669" y="2768963"/>
                  </a:cubicBezTo>
                  <a:cubicBezTo>
                    <a:pt x="4867105" y="2748852"/>
                    <a:pt x="4862894" y="2665338"/>
                    <a:pt x="4883482" y="2632396"/>
                  </a:cubicBezTo>
                  <a:cubicBezTo>
                    <a:pt x="4887264" y="2626345"/>
                    <a:pt x="4894774" y="2623419"/>
                    <a:pt x="4901295" y="2620521"/>
                  </a:cubicBezTo>
                  <a:cubicBezTo>
                    <a:pt x="4912734" y="2615437"/>
                    <a:pt x="4925725" y="2614244"/>
                    <a:pt x="4936921" y="2608646"/>
                  </a:cubicBezTo>
                  <a:cubicBezTo>
                    <a:pt x="4958231" y="2597991"/>
                    <a:pt x="4961064" y="2594427"/>
                    <a:pt x="4984423" y="2590833"/>
                  </a:cubicBezTo>
                  <a:cubicBezTo>
                    <a:pt x="5002137" y="2588108"/>
                    <a:pt x="5020120" y="2587430"/>
                    <a:pt x="5037862" y="2584895"/>
                  </a:cubicBezTo>
                  <a:cubicBezTo>
                    <a:pt x="5110946" y="2574454"/>
                    <a:pt x="5013323" y="2577648"/>
                    <a:pt x="5150677" y="2567082"/>
                  </a:cubicBezTo>
                  <a:cubicBezTo>
                    <a:pt x="5243777" y="2559920"/>
                    <a:pt x="5202260" y="2564345"/>
                    <a:pt x="5275368" y="2555207"/>
                  </a:cubicBezTo>
                  <a:cubicBezTo>
                    <a:pt x="5318242" y="2540915"/>
                    <a:pt x="5267278" y="2556451"/>
                    <a:pt x="5352558" y="2543331"/>
                  </a:cubicBezTo>
                  <a:cubicBezTo>
                    <a:pt x="5358744" y="2542379"/>
                    <a:pt x="5364353" y="2539113"/>
                    <a:pt x="5370371" y="2537394"/>
                  </a:cubicBezTo>
                  <a:cubicBezTo>
                    <a:pt x="5378217" y="2535152"/>
                    <a:pt x="5386155" y="2533226"/>
                    <a:pt x="5394121" y="2531456"/>
                  </a:cubicBezTo>
                  <a:cubicBezTo>
                    <a:pt x="5403973" y="2529267"/>
                    <a:pt x="5414073" y="2528173"/>
                    <a:pt x="5423810" y="2525518"/>
                  </a:cubicBezTo>
                  <a:cubicBezTo>
                    <a:pt x="5435887" y="2522224"/>
                    <a:pt x="5447446" y="2517240"/>
                    <a:pt x="5459436" y="2513643"/>
                  </a:cubicBezTo>
                  <a:cubicBezTo>
                    <a:pt x="5467252" y="2511298"/>
                    <a:pt x="5475340" y="2509947"/>
                    <a:pt x="5483186" y="2507705"/>
                  </a:cubicBezTo>
                  <a:cubicBezTo>
                    <a:pt x="5525780" y="2495535"/>
                    <a:pt x="5470342" y="2507900"/>
                    <a:pt x="5530688" y="2495830"/>
                  </a:cubicBezTo>
                  <a:cubicBezTo>
                    <a:pt x="5548501" y="2497809"/>
                    <a:pt x="5571453" y="2489095"/>
                    <a:pt x="5584126" y="2501768"/>
                  </a:cubicBezTo>
                  <a:cubicBezTo>
                    <a:pt x="5596799" y="2514441"/>
                    <a:pt x="5587117" y="2537528"/>
                    <a:pt x="5590064" y="2555207"/>
                  </a:cubicBezTo>
                  <a:cubicBezTo>
                    <a:pt x="5591093" y="2561381"/>
                    <a:pt x="5594023" y="2567082"/>
                    <a:pt x="5596002" y="2573020"/>
                  </a:cubicBezTo>
                  <a:cubicBezTo>
                    <a:pt x="5604460" y="2632230"/>
                    <a:pt x="5608168" y="2638470"/>
                    <a:pt x="5596002" y="2715524"/>
                  </a:cubicBezTo>
                  <a:cubicBezTo>
                    <a:pt x="5595129" y="2721054"/>
                    <a:pt x="5588926" y="2724519"/>
                    <a:pt x="5584126" y="2727399"/>
                  </a:cubicBezTo>
                  <a:cubicBezTo>
                    <a:pt x="5578759" y="2730619"/>
                    <a:pt x="5572251" y="2731358"/>
                    <a:pt x="5566313" y="2733337"/>
                  </a:cubicBezTo>
                  <a:cubicBezTo>
                    <a:pt x="5562355" y="2739275"/>
                    <a:pt x="5557629" y="2744767"/>
                    <a:pt x="5554438" y="2751150"/>
                  </a:cubicBezTo>
                  <a:cubicBezTo>
                    <a:pt x="5551639" y="2756748"/>
                    <a:pt x="5550019" y="2762891"/>
                    <a:pt x="5548501" y="2768963"/>
                  </a:cubicBezTo>
                  <a:cubicBezTo>
                    <a:pt x="5546053" y="2778754"/>
                    <a:pt x="5544222" y="2788696"/>
                    <a:pt x="5542563" y="2798651"/>
                  </a:cubicBezTo>
                  <a:cubicBezTo>
                    <a:pt x="5540262" y="2812456"/>
                    <a:pt x="5540307" y="2826713"/>
                    <a:pt x="5536625" y="2840215"/>
                  </a:cubicBezTo>
                  <a:cubicBezTo>
                    <a:pt x="5534296" y="2848754"/>
                    <a:pt x="5528037" y="2855747"/>
                    <a:pt x="5524750" y="2863965"/>
                  </a:cubicBezTo>
                  <a:cubicBezTo>
                    <a:pt x="5520101" y="2875587"/>
                    <a:pt x="5512875" y="2899591"/>
                    <a:pt x="5512875" y="2899591"/>
                  </a:cubicBezTo>
                  <a:cubicBezTo>
                    <a:pt x="5518813" y="2901570"/>
                    <a:pt x="5526262" y="2901103"/>
                    <a:pt x="5530688" y="2905529"/>
                  </a:cubicBezTo>
                  <a:cubicBezTo>
                    <a:pt x="5535114" y="2909955"/>
                    <a:pt x="5533826" y="2917744"/>
                    <a:pt x="5536625" y="2923342"/>
                  </a:cubicBezTo>
                  <a:cubicBezTo>
                    <a:pt x="5539816" y="2929725"/>
                    <a:pt x="5544542" y="2935217"/>
                    <a:pt x="5548501" y="2941155"/>
                  </a:cubicBezTo>
                  <a:cubicBezTo>
                    <a:pt x="5542563" y="2943134"/>
                    <a:pt x="5535114" y="2942666"/>
                    <a:pt x="5530688" y="2947092"/>
                  </a:cubicBezTo>
                  <a:cubicBezTo>
                    <a:pt x="5520791" y="2956988"/>
                    <a:pt x="5524750" y="2972822"/>
                    <a:pt x="5530688" y="2982718"/>
                  </a:cubicBezTo>
                  <a:cubicBezTo>
                    <a:pt x="5533568" y="2987518"/>
                    <a:pt x="5539066" y="2990222"/>
                    <a:pt x="5542563" y="2994594"/>
                  </a:cubicBezTo>
                  <a:cubicBezTo>
                    <a:pt x="5547021" y="3000166"/>
                    <a:pt x="5550480" y="3006469"/>
                    <a:pt x="5554438" y="3012407"/>
                  </a:cubicBezTo>
                  <a:cubicBezTo>
                    <a:pt x="5552459" y="3050012"/>
                    <a:pt x="5551910" y="3087720"/>
                    <a:pt x="5548501" y="3125222"/>
                  </a:cubicBezTo>
                  <a:cubicBezTo>
                    <a:pt x="5547934" y="3131455"/>
                    <a:pt x="5544283" y="3137017"/>
                    <a:pt x="5542563" y="3143035"/>
                  </a:cubicBezTo>
                  <a:cubicBezTo>
                    <a:pt x="5524613" y="3205856"/>
                    <a:pt x="5552973" y="3117743"/>
                    <a:pt x="5524750" y="3202412"/>
                  </a:cubicBezTo>
                  <a:lnTo>
                    <a:pt x="5518812" y="3220225"/>
                  </a:lnTo>
                  <a:cubicBezTo>
                    <a:pt x="5516833" y="3226163"/>
                    <a:pt x="5518083" y="3234566"/>
                    <a:pt x="5512875" y="3238038"/>
                  </a:cubicBezTo>
                  <a:lnTo>
                    <a:pt x="5495062" y="3249913"/>
                  </a:lnTo>
                  <a:lnTo>
                    <a:pt x="5447560" y="3243976"/>
                  </a:lnTo>
                  <a:cubicBezTo>
                    <a:pt x="5437100" y="3234678"/>
                    <a:pt x="5451519" y="3212308"/>
                    <a:pt x="5441623" y="3202412"/>
                  </a:cubicBezTo>
                  <a:cubicBezTo>
                    <a:pt x="5431727" y="3192516"/>
                    <a:pt x="5413914" y="3198453"/>
                    <a:pt x="5400059" y="3196474"/>
                  </a:cubicBezTo>
                  <a:lnTo>
                    <a:pt x="5411934" y="3160848"/>
                  </a:lnTo>
                  <a:lnTo>
                    <a:pt x="5417872" y="3143035"/>
                  </a:lnTo>
                  <a:cubicBezTo>
                    <a:pt x="5411934" y="3141056"/>
                    <a:pt x="5405870" y="3134773"/>
                    <a:pt x="5400059" y="3137098"/>
                  </a:cubicBezTo>
                  <a:cubicBezTo>
                    <a:pt x="5393433" y="3139748"/>
                    <a:pt x="5393230" y="3149865"/>
                    <a:pt x="5388184" y="3154911"/>
                  </a:cubicBezTo>
                  <a:cubicBezTo>
                    <a:pt x="5364817" y="3178278"/>
                    <a:pt x="5376120" y="3155161"/>
                    <a:pt x="5358495" y="3178661"/>
                  </a:cubicBezTo>
                  <a:cubicBezTo>
                    <a:pt x="5349932" y="3190079"/>
                    <a:pt x="5348285" y="3209773"/>
                    <a:pt x="5334745" y="3214287"/>
                  </a:cubicBezTo>
                  <a:cubicBezTo>
                    <a:pt x="5309190" y="3222806"/>
                    <a:pt x="5323004" y="3218707"/>
                    <a:pt x="5293181" y="3226163"/>
                  </a:cubicBezTo>
                  <a:cubicBezTo>
                    <a:pt x="5291202" y="3234080"/>
                    <a:pt x="5289588" y="3242097"/>
                    <a:pt x="5287243" y="3249913"/>
                  </a:cubicBezTo>
                  <a:cubicBezTo>
                    <a:pt x="5283646" y="3261903"/>
                    <a:pt x="5275368" y="3285539"/>
                    <a:pt x="5275368" y="3285539"/>
                  </a:cubicBezTo>
                  <a:cubicBezTo>
                    <a:pt x="5273389" y="3299394"/>
                    <a:pt x="5280056" y="3317995"/>
                    <a:pt x="5269430" y="3327103"/>
                  </a:cubicBezTo>
                  <a:cubicBezTo>
                    <a:pt x="5230486" y="3360483"/>
                    <a:pt x="5236126" y="3311611"/>
                    <a:pt x="5227867" y="3303352"/>
                  </a:cubicBezTo>
                  <a:cubicBezTo>
                    <a:pt x="5223441" y="3298926"/>
                    <a:pt x="5215992" y="3299394"/>
                    <a:pt x="5210054" y="3297415"/>
                  </a:cubicBezTo>
                  <a:lnTo>
                    <a:pt x="5198178" y="3333040"/>
                  </a:lnTo>
                  <a:cubicBezTo>
                    <a:pt x="5196199" y="3338978"/>
                    <a:pt x="5196667" y="3346427"/>
                    <a:pt x="5192241" y="3350853"/>
                  </a:cubicBezTo>
                  <a:cubicBezTo>
                    <a:pt x="5188282" y="3354812"/>
                    <a:pt x="5185372" y="3360225"/>
                    <a:pt x="5180365" y="3362729"/>
                  </a:cubicBezTo>
                  <a:cubicBezTo>
                    <a:pt x="5148577" y="3378623"/>
                    <a:pt x="5121111" y="3376967"/>
                    <a:pt x="5085363" y="3380542"/>
                  </a:cubicBezTo>
                  <a:cubicBezTo>
                    <a:pt x="4999005" y="3409327"/>
                    <a:pt x="5062246" y="3391954"/>
                    <a:pt x="4889420" y="3398355"/>
                  </a:cubicBezTo>
                  <a:cubicBezTo>
                    <a:pt x="4869628" y="3400334"/>
                    <a:pt x="4849760" y="3401663"/>
                    <a:pt x="4830043" y="3404292"/>
                  </a:cubicBezTo>
                  <a:cubicBezTo>
                    <a:pt x="4820040" y="3405626"/>
                    <a:pt x="4807491" y="3403094"/>
                    <a:pt x="4800355" y="3410230"/>
                  </a:cubicBezTo>
                  <a:cubicBezTo>
                    <a:pt x="4795929" y="3414656"/>
                    <a:pt x="4804574" y="3422025"/>
                    <a:pt x="4806293" y="3428043"/>
                  </a:cubicBezTo>
                  <a:cubicBezTo>
                    <a:pt x="4821204" y="3480233"/>
                    <a:pt x="4803931" y="3426898"/>
                    <a:pt x="4818168" y="3469607"/>
                  </a:cubicBezTo>
                  <a:cubicBezTo>
                    <a:pt x="4816189" y="3491378"/>
                    <a:pt x="4818659" y="3514027"/>
                    <a:pt x="4812230" y="3534921"/>
                  </a:cubicBezTo>
                  <a:cubicBezTo>
                    <a:pt x="4810131" y="3541742"/>
                    <a:pt x="4801340" y="3545065"/>
                    <a:pt x="4794417" y="3546796"/>
                  </a:cubicBezTo>
                  <a:cubicBezTo>
                    <a:pt x="4777029" y="3551143"/>
                    <a:pt x="4758791" y="3550755"/>
                    <a:pt x="4740978" y="3552734"/>
                  </a:cubicBezTo>
                  <a:cubicBezTo>
                    <a:pt x="4769775" y="3581531"/>
                    <a:pt x="4755413" y="3570275"/>
                    <a:pt x="4782542" y="3588360"/>
                  </a:cubicBezTo>
                  <a:cubicBezTo>
                    <a:pt x="4786500" y="3600235"/>
                    <a:pt x="4782273" y="3620950"/>
                    <a:pt x="4794417" y="3623986"/>
                  </a:cubicBezTo>
                  <a:lnTo>
                    <a:pt x="4889420" y="3647737"/>
                  </a:lnTo>
                  <a:cubicBezTo>
                    <a:pt x="4891399" y="3655654"/>
                    <a:pt x="4893116" y="3663641"/>
                    <a:pt x="4895358" y="3671487"/>
                  </a:cubicBezTo>
                  <a:cubicBezTo>
                    <a:pt x="4897077" y="3677505"/>
                    <a:pt x="4896408" y="3685390"/>
                    <a:pt x="4901295" y="3689300"/>
                  </a:cubicBezTo>
                  <a:cubicBezTo>
                    <a:pt x="4907667" y="3694398"/>
                    <a:pt x="4917080" y="3693468"/>
                    <a:pt x="4925046" y="3695238"/>
                  </a:cubicBezTo>
                  <a:cubicBezTo>
                    <a:pt x="4934898" y="3697427"/>
                    <a:pt x="4944838" y="3699197"/>
                    <a:pt x="4954734" y="3701176"/>
                  </a:cubicBezTo>
                  <a:cubicBezTo>
                    <a:pt x="4960693" y="3719051"/>
                    <a:pt x="4968984" y="3734664"/>
                    <a:pt x="4954734" y="3754615"/>
                  </a:cubicBezTo>
                  <a:cubicBezTo>
                    <a:pt x="4949991" y="3761255"/>
                    <a:pt x="4938950" y="3758782"/>
                    <a:pt x="4930984" y="3760552"/>
                  </a:cubicBezTo>
                  <a:cubicBezTo>
                    <a:pt x="4921132" y="3762741"/>
                    <a:pt x="4911032" y="3763835"/>
                    <a:pt x="4901295" y="3766490"/>
                  </a:cubicBezTo>
                  <a:cubicBezTo>
                    <a:pt x="4889218" y="3769784"/>
                    <a:pt x="4877544" y="3774407"/>
                    <a:pt x="4865669" y="3778365"/>
                  </a:cubicBezTo>
                  <a:cubicBezTo>
                    <a:pt x="4859731" y="3780344"/>
                    <a:pt x="4854052" y="3783418"/>
                    <a:pt x="4847856" y="3784303"/>
                  </a:cubicBezTo>
                  <a:lnTo>
                    <a:pt x="4806293" y="3790240"/>
                  </a:lnTo>
                  <a:cubicBezTo>
                    <a:pt x="4800355" y="3792219"/>
                    <a:pt x="4794617" y="3794950"/>
                    <a:pt x="4788480" y="3796178"/>
                  </a:cubicBezTo>
                  <a:cubicBezTo>
                    <a:pt x="4760148" y="3801845"/>
                    <a:pt x="4714049" y="3805108"/>
                    <a:pt x="4687539" y="3808053"/>
                  </a:cubicBezTo>
                  <a:cubicBezTo>
                    <a:pt x="4671680" y="3809815"/>
                    <a:pt x="4655872" y="3812012"/>
                    <a:pt x="4640038" y="3813991"/>
                  </a:cubicBezTo>
                  <a:cubicBezTo>
                    <a:pt x="4610350" y="3823888"/>
                    <a:pt x="4624205" y="3813991"/>
                    <a:pt x="4610350" y="3855555"/>
                  </a:cubicBezTo>
                  <a:lnTo>
                    <a:pt x="4604412" y="3873368"/>
                  </a:lnTo>
                  <a:cubicBezTo>
                    <a:pt x="4608371" y="3877326"/>
                    <a:pt x="4610766" y="3884323"/>
                    <a:pt x="4616288" y="3885243"/>
                  </a:cubicBezTo>
                  <a:cubicBezTo>
                    <a:pt x="4636734" y="3888650"/>
                    <a:pt x="4644455" y="3876409"/>
                    <a:pt x="4651913" y="3861492"/>
                  </a:cubicBezTo>
                  <a:cubicBezTo>
                    <a:pt x="4654712" y="3855894"/>
                    <a:pt x="4656493" y="3849789"/>
                    <a:pt x="4657851" y="3843679"/>
                  </a:cubicBezTo>
                  <a:cubicBezTo>
                    <a:pt x="4660463" y="3831927"/>
                    <a:pt x="4668260" y="3819231"/>
                    <a:pt x="4663789" y="3808053"/>
                  </a:cubicBezTo>
                  <a:cubicBezTo>
                    <a:pt x="4661465" y="3802242"/>
                    <a:pt x="4651914" y="3812012"/>
                    <a:pt x="4645976" y="3813991"/>
                  </a:cubicBezTo>
                  <a:cubicBezTo>
                    <a:pt x="4639315" y="3833974"/>
                    <a:pt x="4639901" y="3835012"/>
                    <a:pt x="4628163" y="3855555"/>
                  </a:cubicBezTo>
                  <a:cubicBezTo>
                    <a:pt x="4624623" y="3861751"/>
                    <a:pt x="4619186" y="3866847"/>
                    <a:pt x="4616288" y="3873368"/>
                  </a:cubicBezTo>
                  <a:cubicBezTo>
                    <a:pt x="4588024" y="3936962"/>
                    <a:pt x="4619412" y="3886494"/>
                    <a:pt x="4592537" y="3926807"/>
                  </a:cubicBezTo>
                  <a:cubicBezTo>
                    <a:pt x="4584002" y="3960949"/>
                    <a:pt x="4567610" y="4004355"/>
                    <a:pt x="4586599" y="4039622"/>
                  </a:cubicBezTo>
                  <a:cubicBezTo>
                    <a:pt x="4592534" y="4050644"/>
                    <a:pt x="4622225" y="4051498"/>
                    <a:pt x="4622225" y="4051498"/>
                  </a:cubicBezTo>
                  <a:cubicBezTo>
                    <a:pt x="4622023" y="4052915"/>
                    <a:pt x="4617753" y="4100509"/>
                    <a:pt x="4610350" y="4110874"/>
                  </a:cubicBezTo>
                  <a:cubicBezTo>
                    <a:pt x="4603842" y="4119985"/>
                    <a:pt x="4586599" y="4134625"/>
                    <a:pt x="4586599" y="4134625"/>
                  </a:cubicBezTo>
                  <a:cubicBezTo>
                    <a:pt x="4562848" y="4130667"/>
                    <a:pt x="4536883" y="4133518"/>
                    <a:pt x="4515347" y="4122750"/>
                  </a:cubicBezTo>
                  <a:cubicBezTo>
                    <a:pt x="4505814" y="4117983"/>
                    <a:pt x="4509741" y="4101681"/>
                    <a:pt x="4503472" y="4093061"/>
                  </a:cubicBezTo>
                  <a:cubicBezTo>
                    <a:pt x="4451578" y="4021706"/>
                    <a:pt x="4487068" y="4088538"/>
                    <a:pt x="4432220" y="4033685"/>
                  </a:cubicBezTo>
                  <a:cubicBezTo>
                    <a:pt x="4428262" y="4029726"/>
                    <a:pt x="4425145" y="4024689"/>
                    <a:pt x="4420345" y="4021809"/>
                  </a:cubicBezTo>
                  <a:cubicBezTo>
                    <a:pt x="4414264" y="4018160"/>
                    <a:pt x="4383212" y="4011042"/>
                    <a:pt x="4378781" y="4009934"/>
                  </a:cubicBezTo>
                  <a:cubicBezTo>
                    <a:pt x="4372843" y="4003996"/>
                    <a:pt x="4367955" y="3996779"/>
                    <a:pt x="4360968" y="3992121"/>
                  </a:cubicBezTo>
                  <a:cubicBezTo>
                    <a:pt x="4355760" y="3988649"/>
                    <a:pt x="4347963" y="3990190"/>
                    <a:pt x="4343155" y="3986183"/>
                  </a:cubicBezTo>
                  <a:cubicBezTo>
                    <a:pt x="4333819" y="3978403"/>
                    <a:pt x="4325644" y="3957863"/>
                    <a:pt x="4313467" y="3950557"/>
                  </a:cubicBezTo>
                  <a:cubicBezTo>
                    <a:pt x="4308100" y="3947337"/>
                    <a:pt x="4301592" y="3946599"/>
                    <a:pt x="4295654" y="3944620"/>
                  </a:cubicBezTo>
                  <a:cubicBezTo>
                    <a:pt x="4291695" y="3940661"/>
                    <a:pt x="4288150" y="3936241"/>
                    <a:pt x="4283778" y="3932744"/>
                  </a:cubicBezTo>
                  <a:cubicBezTo>
                    <a:pt x="4273067" y="3924175"/>
                    <a:pt x="4254404" y="3913870"/>
                    <a:pt x="4242215" y="3908994"/>
                  </a:cubicBezTo>
                  <a:cubicBezTo>
                    <a:pt x="4230593" y="3904345"/>
                    <a:pt x="4218464" y="3901076"/>
                    <a:pt x="4206589" y="3897118"/>
                  </a:cubicBezTo>
                  <a:cubicBezTo>
                    <a:pt x="4200651" y="3895139"/>
                    <a:pt x="4194986" y="3891957"/>
                    <a:pt x="4188776" y="3891181"/>
                  </a:cubicBezTo>
                  <a:lnTo>
                    <a:pt x="4141275" y="3885243"/>
                  </a:lnTo>
                  <a:cubicBezTo>
                    <a:pt x="4121506" y="3883046"/>
                    <a:pt x="4101615" y="3881934"/>
                    <a:pt x="4081898" y="3879305"/>
                  </a:cubicBezTo>
                  <a:cubicBezTo>
                    <a:pt x="4047941" y="3874778"/>
                    <a:pt x="4060625" y="3874924"/>
                    <a:pt x="4034397" y="3867430"/>
                  </a:cubicBezTo>
                  <a:cubicBezTo>
                    <a:pt x="4026550" y="3865188"/>
                    <a:pt x="4018388" y="3864073"/>
                    <a:pt x="4010646" y="3861492"/>
                  </a:cubicBezTo>
                  <a:cubicBezTo>
                    <a:pt x="4000535" y="3858122"/>
                    <a:pt x="3991167" y="3852680"/>
                    <a:pt x="3980958" y="3849617"/>
                  </a:cubicBezTo>
                  <a:cubicBezTo>
                    <a:pt x="3971291" y="3846717"/>
                    <a:pt x="3961165" y="3845658"/>
                    <a:pt x="3951269" y="3843679"/>
                  </a:cubicBezTo>
                  <a:cubicBezTo>
                    <a:pt x="3911685" y="3845658"/>
                    <a:pt x="3871245" y="3841197"/>
                    <a:pt x="3832516" y="3849617"/>
                  </a:cubicBezTo>
                  <a:cubicBezTo>
                    <a:pt x="3809961" y="3854520"/>
                    <a:pt x="3818457" y="3879067"/>
                    <a:pt x="3808765" y="3891181"/>
                  </a:cubicBezTo>
                  <a:cubicBezTo>
                    <a:pt x="3804307" y="3896753"/>
                    <a:pt x="3796890" y="3899098"/>
                    <a:pt x="3790952" y="3903056"/>
                  </a:cubicBezTo>
                  <a:cubicBezTo>
                    <a:pt x="3786994" y="3908994"/>
                    <a:pt x="3784649" y="3916411"/>
                    <a:pt x="3779077" y="3920869"/>
                  </a:cubicBezTo>
                  <a:cubicBezTo>
                    <a:pt x="3774190" y="3924779"/>
                    <a:pt x="3765690" y="3922381"/>
                    <a:pt x="3761264" y="3926807"/>
                  </a:cubicBezTo>
                  <a:cubicBezTo>
                    <a:pt x="3729598" y="3958473"/>
                    <a:pt x="3785012" y="3934726"/>
                    <a:pt x="3737513" y="3950557"/>
                  </a:cubicBezTo>
                  <a:cubicBezTo>
                    <a:pt x="3719620" y="3962487"/>
                    <a:pt x="3717049" y="3965266"/>
                    <a:pt x="3695950" y="3974308"/>
                  </a:cubicBezTo>
                  <a:cubicBezTo>
                    <a:pt x="3684019" y="3979421"/>
                    <a:pt x="3666446" y="3983168"/>
                    <a:pt x="3654386" y="3986183"/>
                  </a:cubicBezTo>
                  <a:cubicBezTo>
                    <a:pt x="3624698" y="3984204"/>
                    <a:pt x="3594941" y="3983067"/>
                    <a:pt x="3565321" y="3980246"/>
                  </a:cubicBezTo>
                  <a:cubicBezTo>
                    <a:pt x="3497822" y="3973818"/>
                    <a:pt x="3554477" y="3977835"/>
                    <a:pt x="3511882" y="3968370"/>
                  </a:cubicBezTo>
                  <a:cubicBezTo>
                    <a:pt x="3500130" y="3965758"/>
                    <a:pt x="3488216" y="3963813"/>
                    <a:pt x="3476256" y="3962433"/>
                  </a:cubicBezTo>
                  <a:cubicBezTo>
                    <a:pt x="3436736" y="3957873"/>
                    <a:pt x="3397012" y="3955205"/>
                    <a:pt x="3357503" y="3950557"/>
                  </a:cubicBezTo>
                  <a:lnTo>
                    <a:pt x="3256563" y="3938682"/>
                  </a:lnTo>
                  <a:cubicBezTo>
                    <a:pt x="3204910" y="3921463"/>
                    <a:pt x="3261757" y="3939516"/>
                    <a:pt x="3143747" y="3914931"/>
                  </a:cubicBezTo>
                  <a:cubicBezTo>
                    <a:pt x="3127769" y="3911602"/>
                    <a:pt x="3112080" y="3907014"/>
                    <a:pt x="3096246" y="3903056"/>
                  </a:cubicBezTo>
                  <a:cubicBezTo>
                    <a:pt x="3056002" y="3876228"/>
                    <a:pt x="3105982" y="3905711"/>
                    <a:pt x="3030932" y="3885243"/>
                  </a:cubicBezTo>
                  <a:cubicBezTo>
                    <a:pt x="3024047" y="3883365"/>
                    <a:pt x="3019502" y="3876559"/>
                    <a:pt x="3013119" y="3873368"/>
                  </a:cubicBezTo>
                  <a:cubicBezTo>
                    <a:pt x="3003586" y="3868601"/>
                    <a:pt x="2993089" y="3865999"/>
                    <a:pt x="2983430" y="3861492"/>
                  </a:cubicBezTo>
                  <a:cubicBezTo>
                    <a:pt x="2902212" y="3823590"/>
                    <a:pt x="2949641" y="3840333"/>
                    <a:pt x="2906241" y="3825866"/>
                  </a:cubicBezTo>
                  <a:cubicBezTo>
                    <a:pt x="2894366" y="3815970"/>
                    <a:pt x="2883117" y="3805270"/>
                    <a:pt x="2870615" y="3796178"/>
                  </a:cubicBezTo>
                  <a:cubicBezTo>
                    <a:pt x="2861281" y="3789390"/>
                    <a:pt x="2849858" y="3785673"/>
                    <a:pt x="2840926" y="3778365"/>
                  </a:cubicBezTo>
                  <a:cubicBezTo>
                    <a:pt x="2786283" y="3733657"/>
                    <a:pt x="2828031" y="3748421"/>
                    <a:pt x="2781550" y="3736802"/>
                  </a:cubicBezTo>
                  <a:cubicBezTo>
                    <a:pt x="2748445" y="3720249"/>
                    <a:pt x="2726263" y="3708476"/>
                    <a:pt x="2686547" y="3695238"/>
                  </a:cubicBezTo>
                  <a:cubicBezTo>
                    <a:pt x="2674672" y="3691280"/>
                    <a:pt x="2662317" y="3688543"/>
                    <a:pt x="2650921" y="3683363"/>
                  </a:cubicBezTo>
                  <a:cubicBezTo>
                    <a:pt x="2640415" y="3678587"/>
                    <a:pt x="2631321" y="3671155"/>
                    <a:pt x="2621233" y="3665550"/>
                  </a:cubicBezTo>
                  <a:cubicBezTo>
                    <a:pt x="2613495" y="3661251"/>
                    <a:pt x="2605618" y="3657161"/>
                    <a:pt x="2597482" y="3653674"/>
                  </a:cubicBezTo>
                  <a:cubicBezTo>
                    <a:pt x="2581511" y="3646829"/>
                    <a:pt x="2567398" y="3645283"/>
                    <a:pt x="2549981" y="3641799"/>
                  </a:cubicBezTo>
                  <a:cubicBezTo>
                    <a:pt x="2513463" y="3623541"/>
                    <a:pt x="2533597" y="3634835"/>
                    <a:pt x="2490604" y="3606173"/>
                  </a:cubicBezTo>
                  <a:cubicBezTo>
                    <a:pt x="2484666" y="3602215"/>
                    <a:pt x="2479561" y="3596555"/>
                    <a:pt x="2472791" y="3594298"/>
                  </a:cubicBezTo>
                  <a:cubicBezTo>
                    <a:pt x="2431016" y="3580372"/>
                    <a:pt x="2482588" y="3598497"/>
                    <a:pt x="2431228" y="3576485"/>
                  </a:cubicBezTo>
                  <a:cubicBezTo>
                    <a:pt x="2425475" y="3574019"/>
                    <a:pt x="2419353" y="3572526"/>
                    <a:pt x="2413415" y="3570547"/>
                  </a:cubicBezTo>
                  <a:cubicBezTo>
                    <a:pt x="2389021" y="3546155"/>
                    <a:pt x="2406546" y="3561175"/>
                    <a:pt x="2354038" y="3534921"/>
                  </a:cubicBezTo>
                  <a:cubicBezTo>
                    <a:pt x="2346121" y="3530963"/>
                    <a:pt x="2336547" y="3529305"/>
                    <a:pt x="2330288" y="3523046"/>
                  </a:cubicBezTo>
                  <a:cubicBezTo>
                    <a:pt x="2326329" y="3519087"/>
                    <a:pt x="2322891" y="3514529"/>
                    <a:pt x="2318412" y="3511170"/>
                  </a:cubicBezTo>
                  <a:cubicBezTo>
                    <a:pt x="2306994" y="3502607"/>
                    <a:pt x="2296781" y="3490219"/>
                    <a:pt x="2282786" y="3487420"/>
                  </a:cubicBezTo>
                  <a:cubicBezTo>
                    <a:pt x="2235523" y="3477967"/>
                    <a:pt x="2263128" y="3482597"/>
                    <a:pt x="2199659" y="3475544"/>
                  </a:cubicBezTo>
                  <a:cubicBezTo>
                    <a:pt x="2193721" y="3473565"/>
                    <a:pt x="2187864" y="3471326"/>
                    <a:pt x="2181846" y="3469607"/>
                  </a:cubicBezTo>
                  <a:cubicBezTo>
                    <a:pt x="2172967" y="3467070"/>
                    <a:pt x="2149774" y="3462477"/>
                    <a:pt x="2140282" y="3457731"/>
                  </a:cubicBezTo>
                  <a:cubicBezTo>
                    <a:pt x="2133899" y="3454540"/>
                    <a:pt x="2129176" y="3448295"/>
                    <a:pt x="2122469" y="3445856"/>
                  </a:cubicBezTo>
                  <a:cubicBezTo>
                    <a:pt x="2107131" y="3440279"/>
                    <a:pt x="2074968" y="3433981"/>
                    <a:pt x="2074968" y="3433981"/>
                  </a:cubicBezTo>
                  <a:cubicBezTo>
                    <a:pt x="2029564" y="3388573"/>
                    <a:pt x="2111219" y="3467731"/>
                    <a:pt x="2039342" y="3410230"/>
                  </a:cubicBezTo>
                  <a:cubicBezTo>
                    <a:pt x="2026228" y="3399739"/>
                    <a:pt x="2017690" y="3383920"/>
                    <a:pt x="2003716" y="3374604"/>
                  </a:cubicBezTo>
                  <a:cubicBezTo>
                    <a:pt x="1962882" y="3347381"/>
                    <a:pt x="1981630" y="3355366"/>
                    <a:pt x="1950277" y="3344916"/>
                  </a:cubicBezTo>
                  <a:cubicBezTo>
                    <a:pt x="1934416" y="3329054"/>
                    <a:pt x="1939816" y="3331950"/>
                    <a:pt x="1914651" y="3321165"/>
                  </a:cubicBezTo>
                  <a:cubicBezTo>
                    <a:pt x="1897750" y="3313922"/>
                    <a:pt x="1893287" y="3317614"/>
                    <a:pt x="1879025" y="3303352"/>
                  </a:cubicBezTo>
                  <a:cubicBezTo>
                    <a:pt x="1872027" y="3296355"/>
                    <a:pt x="1868209" y="3286599"/>
                    <a:pt x="1861212" y="3279602"/>
                  </a:cubicBezTo>
                  <a:cubicBezTo>
                    <a:pt x="1854215" y="3272605"/>
                    <a:pt x="1844459" y="3268786"/>
                    <a:pt x="1837462" y="3261789"/>
                  </a:cubicBezTo>
                  <a:cubicBezTo>
                    <a:pt x="1826531" y="3250858"/>
                    <a:pt x="1818171" y="3237601"/>
                    <a:pt x="1807773" y="3226163"/>
                  </a:cubicBezTo>
                  <a:cubicBezTo>
                    <a:pt x="1807743" y="3226130"/>
                    <a:pt x="1757922" y="3176312"/>
                    <a:pt x="1754334" y="3172724"/>
                  </a:cubicBezTo>
                  <a:cubicBezTo>
                    <a:pt x="1750375" y="3168765"/>
                    <a:pt x="1745818" y="3165326"/>
                    <a:pt x="1742459" y="3160848"/>
                  </a:cubicBezTo>
                  <a:cubicBezTo>
                    <a:pt x="1736521" y="3152931"/>
                    <a:pt x="1731643" y="3144095"/>
                    <a:pt x="1724646" y="3137098"/>
                  </a:cubicBezTo>
                  <a:cubicBezTo>
                    <a:pt x="1719600" y="3132052"/>
                    <a:pt x="1712771" y="3129181"/>
                    <a:pt x="1706833" y="3125222"/>
                  </a:cubicBezTo>
                  <a:cubicBezTo>
                    <a:pt x="1696053" y="3092885"/>
                    <a:pt x="1691952" y="3073740"/>
                    <a:pt x="1653394" y="3048033"/>
                  </a:cubicBezTo>
                  <a:cubicBezTo>
                    <a:pt x="1647456" y="3044074"/>
                    <a:pt x="1640627" y="3041203"/>
                    <a:pt x="1635581" y="3036157"/>
                  </a:cubicBezTo>
                  <a:cubicBezTo>
                    <a:pt x="1628584" y="3029160"/>
                    <a:pt x="1623706" y="3020324"/>
                    <a:pt x="1617768" y="3012407"/>
                  </a:cubicBezTo>
                  <a:cubicBezTo>
                    <a:pt x="1602843" y="2967633"/>
                    <a:pt x="1622976" y="3022823"/>
                    <a:pt x="1599955" y="2976781"/>
                  </a:cubicBezTo>
                  <a:cubicBezTo>
                    <a:pt x="1584539" y="2945949"/>
                    <a:pt x="1605337" y="2970289"/>
                    <a:pt x="1582142" y="2947092"/>
                  </a:cubicBezTo>
                  <a:cubicBezTo>
                    <a:pt x="1580163" y="2941154"/>
                    <a:pt x="1578670" y="2935032"/>
                    <a:pt x="1576204" y="2929279"/>
                  </a:cubicBezTo>
                  <a:cubicBezTo>
                    <a:pt x="1572717" y="2921144"/>
                    <a:pt x="1566872" y="2914007"/>
                    <a:pt x="1564329" y="2905529"/>
                  </a:cubicBezTo>
                  <a:cubicBezTo>
                    <a:pt x="1560870" y="2893998"/>
                    <a:pt x="1560370" y="2881778"/>
                    <a:pt x="1558391" y="2869903"/>
                  </a:cubicBezTo>
                  <a:cubicBezTo>
                    <a:pt x="1560370" y="2863965"/>
                    <a:pt x="1558731" y="2854889"/>
                    <a:pt x="1564329" y="2852090"/>
                  </a:cubicBezTo>
                  <a:cubicBezTo>
                    <a:pt x="1618911" y="2824799"/>
                    <a:pt x="1598417" y="2868583"/>
                    <a:pt x="1611830" y="2828339"/>
                  </a:cubicBezTo>
                  <a:cubicBezTo>
                    <a:pt x="1605892" y="2824381"/>
                    <a:pt x="1598475" y="2822036"/>
                    <a:pt x="1594017" y="2816464"/>
                  </a:cubicBezTo>
                  <a:cubicBezTo>
                    <a:pt x="1575261" y="2793018"/>
                    <a:pt x="1595358" y="2797419"/>
                    <a:pt x="1611830" y="2792713"/>
                  </a:cubicBezTo>
                  <a:cubicBezTo>
                    <a:pt x="1617848" y="2790994"/>
                    <a:pt x="1623705" y="2788755"/>
                    <a:pt x="1629643" y="2786776"/>
                  </a:cubicBezTo>
                  <a:cubicBezTo>
                    <a:pt x="1648046" y="2731569"/>
                    <a:pt x="1636329" y="2773907"/>
                    <a:pt x="1629643" y="2650209"/>
                  </a:cubicBezTo>
                  <a:cubicBezTo>
                    <a:pt x="1623948" y="2544849"/>
                    <a:pt x="1634252" y="2580904"/>
                    <a:pt x="1617768" y="2531456"/>
                  </a:cubicBezTo>
                  <a:cubicBezTo>
                    <a:pt x="1610060" y="2477503"/>
                    <a:pt x="1616255" y="2503167"/>
                    <a:pt x="1599955" y="2454266"/>
                  </a:cubicBezTo>
                  <a:cubicBezTo>
                    <a:pt x="1595126" y="2439780"/>
                    <a:pt x="1593651" y="2430149"/>
                    <a:pt x="1582142" y="2418640"/>
                  </a:cubicBezTo>
                  <a:cubicBezTo>
                    <a:pt x="1537951" y="2374449"/>
                    <a:pt x="1574503" y="2424995"/>
                    <a:pt x="1546516" y="2383015"/>
                  </a:cubicBezTo>
                  <a:cubicBezTo>
                    <a:pt x="1548495" y="2377077"/>
                    <a:pt x="1552934" y="2371442"/>
                    <a:pt x="1552454" y="2365202"/>
                  </a:cubicBezTo>
                  <a:cubicBezTo>
                    <a:pt x="1550906" y="2345077"/>
                    <a:pt x="1549036" y="2324152"/>
                    <a:pt x="1540578" y="2305825"/>
                  </a:cubicBezTo>
                  <a:cubicBezTo>
                    <a:pt x="1536431" y="2296840"/>
                    <a:pt x="1524430" y="2294347"/>
                    <a:pt x="1516828" y="2288012"/>
                  </a:cubicBezTo>
                  <a:cubicBezTo>
                    <a:pt x="1512527" y="2284428"/>
                    <a:pt x="1509752" y="2279017"/>
                    <a:pt x="1504952" y="2276137"/>
                  </a:cubicBezTo>
                  <a:cubicBezTo>
                    <a:pt x="1499585" y="2272917"/>
                    <a:pt x="1492999" y="2272397"/>
                    <a:pt x="1487139" y="2270199"/>
                  </a:cubicBezTo>
                  <a:cubicBezTo>
                    <a:pt x="1477159" y="2266457"/>
                    <a:pt x="1467128" y="2262790"/>
                    <a:pt x="1457451" y="2258324"/>
                  </a:cubicBezTo>
                  <a:cubicBezTo>
                    <a:pt x="1381144" y="2223105"/>
                    <a:pt x="1439197" y="2244322"/>
                    <a:pt x="1374324" y="2222698"/>
                  </a:cubicBezTo>
                  <a:cubicBezTo>
                    <a:pt x="1370366" y="2218739"/>
                    <a:pt x="1366820" y="2214319"/>
                    <a:pt x="1362449" y="2210822"/>
                  </a:cubicBezTo>
                  <a:cubicBezTo>
                    <a:pt x="1345305" y="2197107"/>
                    <a:pt x="1345503" y="2203001"/>
                    <a:pt x="1332760" y="2187072"/>
                  </a:cubicBezTo>
                  <a:cubicBezTo>
                    <a:pt x="1299687" y="2145732"/>
                    <a:pt x="1345393" y="2193767"/>
                    <a:pt x="1303072" y="2151446"/>
                  </a:cubicBezTo>
                  <a:cubicBezTo>
                    <a:pt x="1299114" y="2141550"/>
                    <a:pt x="1297466" y="2130377"/>
                    <a:pt x="1291197" y="2121757"/>
                  </a:cubicBezTo>
                  <a:cubicBezTo>
                    <a:pt x="1281319" y="2108175"/>
                    <a:pt x="1264887" y="2100104"/>
                    <a:pt x="1255571" y="2086131"/>
                  </a:cubicBezTo>
                  <a:cubicBezTo>
                    <a:pt x="1251612" y="2080193"/>
                    <a:pt x="1248339" y="2073736"/>
                    <a:pt x="1243695" y="2068318"/>
                  </a:cubicBezTo>
                  <a:cubicBezTo>
                    <a:pt x="1200500" y="2017924"/>
                    <a:pt x="1235334" y="2067650"/>
                    <a:pt x="1208069" y="2026755"/>
                  </a:cubicBezTo>
                  <a:cubicBezTo>
                    <a:pt x="1196822" y="1993009"/>
                    <a:pt x="1206558" y="2013368"/>
                    <a:pt x="1166506" y="1973316"/>
                  </a:cubicBezTo>
                  <a:cubicBezTo>
                    <a:pt x="1065216" y="1872026"/>
                    <a:pt x="1184160" y="1993593"/>
                    <a:pt x="1107129" y="1908002"/>
                  </a:cubicBezTo>
                  <a:cubicBezTo>
                    <a:pt x="1097767" y="1897599"/>
                    <a:pt x="1087337" y="1888209"/>
                    <a:pt x="1077441" y="1878313"/>
                  </a:cubicBezTo>
                  <a:lnTo>
                    <a:pt x="1065565" y="1866438"/>
                  </a:lnTo>
                  <a:cubicBezTo>
                    <a:pt x="1057648" y="1850604"/>
                    <a:pt x="1047413" y="1835731"/>
                    <a:pt x="1041815" y="1818937"/>
                  </a:cubicBezTo>
                  <a:cubicBezTo>
                    <a:pt x="1039836" y="1812999"/>
                    <a:pt x="1039097" y="1806491"/>
                    <a:pt x="1035877" y="1801124"/>
                  </a:cubicBezTo>
                  <a:cubicBezTo>
                    <a:pt x="1032997" y="1796324"/>
                    <a:pt x="1027107" y="1793906"/>
                    <a:pt x="1024002" y="1789248"/>
                  </a:cubicBezTo>
                  <a:cubicBezTo>
                    <a:pt x="999281" y="1752168"/>
                    <a:pt x="1022028" y="1779363"/>
                    <a:pt x="1006189" y="1747685"/>
                  </a:cubicBezTo>
                  <a:cubicBezTo>
                    <a:pt x="1002998" y="1741302"/>
                    <a:pt x="998272" y="1735810"/>
                    <a:pt x="994313" y="1729872"/>
                  </a:cubicBezTo>
                  <a:cubicBezTo>
                    <a:pt x="992334" y="1723934"/>
                    <a:pt x="992339" y="1716903"/>
                    <a:pt x="988376" y="1712059"/>
                  </a:cubicBezTo>
                  <a:cubicBezTo>
                    <a:pt x="974197" y="1694728"/>
                    <a:pt x="953297" y="1683188"/>
                    <a:pt x="940875" y="1664557"/>
                  </a:cubicBezTo>
                  <a:lnTo>
                    <a:pt x="928999" y="1646744"/>
                  </a:lnTo>
                  <a:cubicBezTo>
                    <a:pt x="927020" y="1640806"/>
                    <a:pt x="926167" y="1634365"/>
                    <a:pt x="923062" y="1628931"/>
                  </a:cubicBezTo>
                  <a:cubicBezTo>
                    <a:pt x="913653" y="1612466"/>
                    <a:pt x="905591" y="1605523"/>
                    <a:pt x="893373" y="1593305"/>
                  </a:cubicBezTo>
                  <a:cubicBezTo>
                    <a:pt x="891394" y="1587367"/>
                    <a:pt x="891074" y="1580585"/>
                    <a:pt x="887436" y="1575492"/>
                  </a:cubicBezTo>
                  <a:cubicBezTo>
                    <a:pt x="852214" y="1526181"/>
                    <a:pt x="871164" y="1574179"/>
                    <a:pt x="857747" y="1533929"/>
                  </a:cubicBezTo>
                  <a:cubicBezTo>
                    <a:pt x="894309" y="1479088"/>
                    <a:pt x="847648" y="1546555"/>
                    <a:pt x="881498" y="1504240"/>
                  </a:cubicBezTo>
                  <a:cubicBezTo>
                    <a:pt x="885956" y="1498668"/>
                    <a:pt x="889415" y="1492365"/>
                    <a:pt x="893373" y="1486427"/>
                  </a:cubicBezTo>
                  <a:cubicBezTo>
                    <a:pt x="877450" y="1462543"/>
                    <a:pt x="860268" y="1434248"/>
                    <a:pt x="833997" y="1421113"/>
                  </a:cubicBezTo>
                  <a:lnTo>
                    <a:pt x="810246" y="1409238"/>
                  </a:lnTo>
                  <a:cubicBezTo>
                    <a:pt x="806288" y="1403300"/>
                    <a:pt x="799430" y="1398482"/>
                    <a:pt x="798371" y="1391425"/>
                  </a:cubicBezTo>
                  <a:cubicBezTo>
                    <a:pt x="793371" y="1358093"/>
                    <a:pt x="797690" y="1323777"/>
                    <a:pt x="792433" y="1290485"/>
                  </a:cubicBezTo>
                  <a:cubicBezTo>
                    <a:pt x="791560" y="1284955"/>
                    <a:pt x="785704" y="1280814"/>
                    <a:pt x="780558" y="1278609"/>
                  </a:cubicBezTo>
                  <a:cubicBezTo>
                    <a:pt x="771282" y="1274633"/>
                    <a:pt x="760765" y="1274651"/>
                    <a:pt x="750869" y="1272672"/>
                  </a:cubicBezTo>
                  <a:cubicBezTo>
                    <a:pt x="732784" y="1245543"/>
                    <a:pt x="744040" y="1259905"/>
                    <a:pt x="715243" y="1231108"/>
                  </a:cubicBezTo>
                  <a:lnTo>
                    <a:pt x="697430" y="1213295"/>
                  </a:lnTo>
                  <a:cubicBezTo>
                    <a:pt x="683188" y="1170566"/>
                    <a:pt x="700475" y="1223947"/>
                    <a:pt x="685555" y="1171731"/>
                  </a:cubicBezTo>
                  <a:cubicBezTo>
                    <a:pt x="683835" y="1165713"/>
                    <a:pt x="684710" y="1157556"/>
                    <a:pt x="679617" y="1153918"/>
                  </a:cubicBezTo>
                  <a:cubicBezTo>
                    <a:pt x="669431" y="1146642"/>
                    <a:pt x="643991" y="1142043"/>
                    <a:pt x="643991" y="1142043"/>
                  </a:cubicBezTo>
                  <a:cubicBezTo>
                    <a:pt x="636074" y="1136105"/>
                    <a:pt x="628833" y="1129140"/>
                    <a:pt x="620241" y="1124230"/>
                  </a:cubicBezTo>
                  <a:cubicBezTo>
                    <a:pt x="614807" y="1121125"/>
                    <a:pt x="606854" y="1122718"/>
                    <a:pt x="602428" y="1118292"/>
                  </a:cubicBezTo>
                  <a:cubicBezTo>
                    <a:pt x="559212" y="1075078"/>
                    <a:pt x="615048" y="1109945"/>
                    <a:pt x="578677" y="1082666"/>
                  </a:cubicBezTo>
                  <a:cubicBezTo>
                    <a:pt x="567259" y="1074103"/>
                    <a:pt x="543051" y="1058916"/>
                    <a:pt x="543051" y="1058916"/>
                  </a:cubicBezTo>
                  <a:cubicBezTo>
                    <a:pt x="539093" y="1039124"/>
                    <a:pt x="537559" y="1018687"/>
                    <a:pt x="531176" y="999539"/>
                  </a:cubicBezTo>
                  <a:cubicBezTo>
                    <a:pt x="529197" y="993601"/>
                    <a:pt x="528710" y="986934"/>
                    <a:pt x="525238" y="981726"/>
                  </a:cubicBezTo>
                  <a:cubicBezTo>
                    <a:pt x="520580" y="974739"/>
                    <a:pt x="514716" y="968079"/>
                    <a:pt x="507425" y="963913"/>
                  </a:cubicBezTo>
                  <a:cubicBezTo>
                    <a:pt x="500340" y="959864"/>
                    <a:pt x="491592" y="959955"/>
                    <a:pt x="483675" y="957976"/>
                  </a:cubicBezTo>
                  <a:cubicBezTo>
                    <a:pt x="477737" y="954017"/>
                    <a:pt x="470320" y="951673"/>
                    <a:pt x="465862" y="946100"/>
                  </a:cubicBezTo>
                  <a:cubicBezTo>
                    <a:pt x="461952" y="941213"/>
                    <a:pt x="460876" y="934473"/>
                    <a:pt x="459924" y="928287"/>
                  </a:cubicBezTo>
                  <a:cubicBezTo>
                    <a:pt x="456899" y="908628"/>
                    <a:pt x="456615" y="888627"/>
                    <a:pt x="453986" y="868911"/>
                  </a:cubicBezTo>
                  <a:cubicBezTo>
                    <a:pt x="453136" y="862534"/>
                    <a:pt x="447325" y="830533"/>
                    <a:pt x="442111" y="821409"/>
                  </a:cubicBezTo>
                  <a:cubicBezTo>
                    <a:pt x="417746" y="778771"/>
                    <a:pt x="428955" y="817405"/>
                    <a:pt x="406485" y="767970"/>
                  </a:cubicBezTo>
                  <a:cubicBezTo>
                    <a:pt x="383743" y="717938"/>
                    <a:pt x="407530" y="745263"/>
                    <a:pt x="382734" y="720469"/>
                  </a:cubicBezTo>
                  <a:cubicBezTo>
                    <a:pt x="380755" y="714531"/>
                    <a:pt x="378155" y="708766"/>
                    <a:pt x="376797" y="702656"/>
                  </a:cubicBezTo>
                  <a:cubicBezTo>
                    <a:pt x="374185" y="690904"/>
                    <a:pt x="375490" y="678143"/>
                    <a:pt x="370859" y="667030"/>
                  </a:cubicBezTo>
                  <a:cubicBezTo>
                    <a:pt x="365369" y="653855"/>
                    <a:pt x="347108" y="631404"/>
                    <a:pt x="347108" y="631404"/>
                  </a:cubicBezTo>
                  <a:cubicBezTo>
                    <a:pt x="345129" y="625466"/>
                    <a:pt x="343636" y="619344"/>
                    <a:pt x="341171" y="613591"/>
                  </a:cubicBezTo>
                  <a:cubicBezTo>
                    <a:pt x="337684" y="605455"/>
                    <a:pt x="331150" y="598495"/>
                    <a:pt x="329295" y="589840"/>
                  </a:cubicBezTo>
                  <a:cubicBezTo>
                    <a:pt x="325127" y="570391"/>
                    <a:pt x="326171" y="550155"/>
                    <a:pt x="323358" y="530464"/>
                  </a:cubicBezTo>
                  <a:cubicBezTo>
                    <a:pt x="322204" y="522385"/>
                    <a:pt x="319021" y="514715"/>
                    <a:pt x="317420" y="506713"/>
                  </a:cubicBezTo>
                  <a:cubicBezTo>
                    <a:pt x="315059" y="494908"/>
                    <a:pt x="314005" y="482859"/>
                    <a:pt x="311482" y="471087"/>
                  </a:cubicBezTo>
                  <a:cubicBezTo>
                    <a:pt x="296416" y="400780"/>
                    <a:pt x="307472" y="445895"/>
                    <a:pt x="287732" y="399835"/>
                  </a:cubicBezTo>
                  <a:cubicBezTo>
                    <a:pt x="285267" y="394082"/>
                    <a:pt x="286801" y="385777"/>
                    <a:pt x="281794" y="382022"/>
                  </a:cubicBezTo>
                  <a:cubicBezTo>
                    <a:pt x="269735" y="372978"/>
                    <a:pt x="253712" y="370950"/>
                    <a:pt x="240230" y="364209"/>
                  </a:cubicBezTo>
                  <a:cubicBezTo>
                    <a:pt x="225958" y="357073"/>
                    <a:pt x="211944" y="349310"/>
                    <a:pt x="198667" y="340459"/>
                  </a:cubicBezTo>
                  <a:cubicBezTo>
                    <a:pt x="194009" y="337354"/>
                    <a:pt x="191163" y="332080"/>
                    <a:pt x="186791" y="328583"/>
                  </a:cubicBezTo>
                  <a:cubicBezTo>
                    <a:pt x="181219" y="324125"/>
                    <a:pt x="174916" y="320666"/>
                    <a:pt x="168978" y="316708"/>
                  </a:cubicBezTo>
                  <a:cubicBezTo>
                    <a:pt x="163040" y="308791"/>
                    <a:pt x="158163" y="299955"/>
                    <a:pt x="151165" y="292957"/>
                  </a:cubicBezTo>
                  <a:cubicBezTo>
                    <a:pt x="146119" y="287911"/>
                    <a:pt x="138398" y="286128"/>
                    <a:pt x="133352" y="281082"/>
                  </a:cubicBezTo>
                  <a:cubicBezTo>
                    <a:pt x="128306" y="276036"/>
                    <a:pt x="126045" y="268751"/>
                    <a:pt x="121477" y="263269"/>
                  </a:cubicBezTo>
                  <a:cubicBezTo>
                    <a:pt x="116101" y="256818"/>
                    <a:pt x="109602" y="251394"/>
                    <a:pt x="103664" y="245456"/>
                  </a:cubicBezTo>
                  <a:cubicBezTo>
                    <a:pt x="101685" y="239518"/>
                    <a:pt x="102152" y="232069"/>
                    <a:pt x="97726" y="227643"/>
                  </a:cubicBezTo>
                  <a:cubicBezTo>
                    <a:pt x="93300" y="223217"/>
                    <a:pt x="85511" y="224504"/>
                    <a:pt x="79913" y="221705"/>
                  </a:cubicBezTo>
                  <a:cubicBezTo>
                    <a:pt x="73531" y="218514"/>
                    <a:pt x="68038" y="213788"/>
                    <a:pt x="62101" y="209830"/>
                  </a:cubicBezTo>
                  <a:cubicBezTo>
                    <a:pt x="47176" y="165056"/>
                    <a:pt x="67309" y="220246"/>
                    <a:pt x="44288" y="174204"/>
                  </a:cubicBezTo>
                  <a:cubicBezTo>
                    <a:pt x="41489" y="168606"/>
                    <a:pt x="42776" y="160817"/>
                    <a:pt x="38350" y="156391"/>
                  </a:cubicBezTo>
                  <a:cubicBezTo>
                    <a:pt x="33924" y="151965"/>
                    <a:pt x="26475" y="152432"/>
                    <a:pt x="20537" y="150453"/>
                  </a:cubicBezTo>
                  <a:cubicBezTo>
                    <a:pt x="16579" y="144515"/>
                    <a:pt x="11853" y="139023"/>
                    <a:pt x="8662" y="132640"/>
                  </a:cubicBezTo>
                  <a:cubicBezTo>
                    <a:pt x="-8236" y="98843"/>
                    <a:pt x="3979" y="34959"/>
                    <a:pt x="8662" y="13887"/>
                  </a:cubicBezTo>
                  <a:cubicBezTo>
                    <a:pt x="10020" y="7777"/>
                    <a:pt x="20338" y="9177"/>
                    <a:pt x="26475" y="7950"/>
                  </a:cubicBezTo>
                  <a:cubicBezTo>
                    <a:pt x="40198" y="5205"/>
                    <a:pt x="54184" y="3991"/>
                    <a:pt x="68038" y="2012"/>
                  </a:cubicBezTo>
                  <a:cubicBezTo>
                    <a:pt x="87728" y="-4552"/>
                    <a:pt x="58142" y="6960"/>
                    <a:pt x="56163" y="7950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43" name="42 Forma libre"/>
            <p:cNvSpPr/>
            <p:nvPr/>
          </p:nvSpPr>
          <p:spPr>
            <a:xfrm>
              <a:off x="1660793" y="1518530"/>
              <a:ext cx="1253679" cy="2561005"/>
            </a:xfrm>
            <a:custGeom>
              <a:avLst/>
              <a:gdLst>
                <a:gd name="connsiteX0" fmla="*/ 508919 w 1253679"/>
                <a:gd name="connsiteY0" fmla="*/ 28963 h 2416989"/>
                <a:gd name="connsiteX1" fmla="*/ 508919 w 1253679"/>
                <a:gd name="connsiteY1" fmla="*/ 28963 h 2416989"/>
                <a:gd name="connsiteX2" fmla="*/ 492369 w 1253679"/>
                <a:gd name="connsiteY2" fmla="*/ 62064 h 2416989"/>
                <a:gd name="connsiteX3" fmla="*/ 479956 w 1253679"/>
                <a:gd name="connsiteY3" fmla="*/ 70339 h 2416989"/>
                <a:gd name="connsiteX4" fmla="*/ 475819 w 1253679"/>
                <a:gd name="connsiteY4" fmla="*/ 82751 h 2416989"/>
                <a:gd name="connsiteX5" fmla="*/ 455131 w 1253679"/>
                <a:gd name="connsiteY5" fmla="*/ 95164 h 2416989"/>
                <a:gd name="connsiteX6" fmla="*/ 446856 w 1253679"/>
                <a:gd name="connsiteY6" fmla="*/ 107577 h 2416989"/>
                <a:gd name="connsiteX7" fmla="*/ 426168 w 1253679"/>
                <a:gd name="connsiteY7" fmla="*/ 124127 h 2416989"/>
                <a:gd name="connsiteX8" fmla="*/ 417893 w 1253679"/>
                <a:gd name="connsiteY8" fmla="*/ 136540 h 2416989"/>
                <a:gd name="connsiteX9" fmla="*/ 376517 w 1253679"/>
                <a:gd name="connsiteY9" fmla="*/ 165503 h 2416989"/>
                <a:gd name="connsiteX10" fmla="*/ 364104 w 1253679"/>
                <a:gd name="connsiteY10" fmla="*/ 190328 h 2416989"/>
                <a:gd name="connsiteX11" fmla="*/ 368242 w 1253679"/>
                <a:gd name="connsiteY11" fmla="*/ 227566 h 2416989"/>
                <a:gd name="connsiteX12" fmla="*/ 372380 w 1253679"/>
                <a:gd name="connsiteY12" fmla="*/ 256529 h 2416989"/>
                <a:gd name="connsiteX13" fmla="*/ 364104 w 1253679"/>
                <a:gd name="connsiteY13" fmla="*/ 430306 h 2416989"/>
                <a:gd name="connsiteX14" fmla="*/ 359967 w 1253679"/>
                <a:gd name="connsiteY14" fmla="*/ 442719 h 2416989"/>
                <a:gd name="connsiteX15" fmla="*/ 372380 w 1253679"/>
                <a:gd name="connsiteY15" fmla="*/ 471682 h 2416989"/>
                <a:gd name="connsiteX16" fmla="*/ 384792 w 1253679"/>
                <a:gd name="connsiteY16" fmla="*/ 475819 h 2416989"/>
                <a:gd name="connsiteX17" fmla="*/ 384792 w 1253679"/>
                <a:gd name="connsiteY17" fmla="*/ 558570 h 2416989"/>
                <a:gd name="connsiteX18" fmla="*/ 388930 w 1253679"/>
                <a:gd name="connsiteY18" fmla="*/ 649597 h 2416989"/>
                <a:gd name="connsiteX19" fmla="*/ 405480 w 1253679"/>
                <a:gd name="connsiteY19" fmla="*/ 678560 h 2416989"/>
                <a:gd name="connsiteX20" fmla="*/ 413755 w 1253679"/>
                <a:gd name="connsiteY20" fmla="*/ 715798 h 2416989"/>
                <a:gd name="connsiteX21" fmla="*/ 417893 w 1253679"/>
                <a:gd name="connsiteY21" fmla="*/ 744761 h 2416989"/>
                <a:gd name="connsiteX22" fmla="*/ 442718 w 1253679"/>
                <a:gd name="connsiteY22" fmla="*/ 761311 h 2416989"/>
                <a:gd name="connsiteX23" fmla="*/ 479956 w 1253679"/>
                <a:gd name="connsiteY23" fmla="*/ 806824 h 2416989"/>
                <a:gd name="connsiteX24" fmla="*/ 500644 w 1253679"/>
                <a:gd name="connsiteY24" fmla="*/ 844062 h 2416989"/>
                <a:gd name="connsiteX25" fmla="*/ 508919 w 1253679"/>
                <a:gd name="connsiteY25" fmla="*/ 860612 h 2416989"/>
                <a:gd name="connsiteX26" fmla="*/ 533744 w 1253679"/>
                <a:gd name="connsiteY26" fmla="*/ 889575 h 2416989"/>
                <a:gd name="connsiteX27" fmla="*/ 550295 w 1253679"/>
                <a:gd name="connsiteY27" fmla="*/ 910263 h 2416989"/>
                <a:gd name="connsiteX28" fmla="*/ 554432 w 1253679"/>
                <a:gd name="connsiteY28" fmla="*/ 922675 h 2416989"/>
                <a:gd name="connsiteX29" fmla="*/ 562707 w 1253679"/>
                <a:gd name="connsiteY29" fmla="*/ 930951 h 2416989"/>
                <a:gd name="connsiteX30" fmla="*/ 570982 w 1253679"/>
                <a:gd name="connsiteY30" fmla="*/ 959913 h 2416989"/>
                <a:gd name="connsiteX31" fmla="*/ 579257 w 1253679"/>
                <a:gd name="connsiteY31" fmla="*/ 988876 h 2416989"/>
                <a:gd name="connsiteX32" fmla="*/ 595808 w 1253679"/>
                <a:gd name="connsiteY32" fmla="*/ 997151 h 2416989"/>
                <a:gd name="connsiteX33" fmla="*/ 608220 w 1253679"/>
                <a:gd name="connsiteY33" fmla="*/ 1005427 h 2416989"/>
                <a:gd name="connsiteX34" fmla="*/ 637183 w 1253679"/>
                <a:gd name="connsiteY34" fmla="*/ 1042665 h 2416989"/>
                <a:gd name="connsiteX35" fmla="*/ 649596 w 1253679"/>
                <a:gd name="connsiteY35" fmla="*/ 1055077 h 2416989"/>
                <a:gd name="connsiteX36" fmla="*/ 653733 w 1253679"/>
                <a:gd name="connsiteY36" fmla="*/ 1071627 h 2416989"/>
                <a:gd name="connsiteX37" fmla="*/ 662009 w 1253679"/>
                <a:gd name="connsiteY37" fmla="*/ 1113003 h 2416989"/>
                <a:gd name="connsiteX38" fmla="*/ 674421 w 1253679"/>
                <a:gd name="connsiteY38" fmla="*/ 1137828 h 2416989"/>
                <a:gd name="connsiteX39" fmla="*/ 678559 w 1253679"/>
                <a:gd name="connsiteY39" fmla="*/ 1150241 h 2416989"/>
                <a:gd name="connsiteX40" fmla="*/ 682696 w 1253679"/>
                <a:gd name="connsiteY40" fmla="*/ 1224717 h 2416989"/>
                <a:gd name="connsiteX41" fmla="*/ 686834 w 1253679"/>
                <a:gd name="connsiteY41" fmla="*/ 1237130 h 2416989"/>
                <a:gd name="connsiteX42" fmla="*/ 699247 w 1253679"/>
                <a:gd name="connsiteY42" fmla="*/ 1241267 h 2416989"/>
                <a:gd name="connsiteX43" fmla="*/ 707522 w 1253679"/>
                <a:gd name="connsiteY43" fmla="*/ 1270230 h 2416989"/>
                <a:gd name="connsiteX44" fmla="*/ 724072 w 1253679"/>
                <a:gd name="connsiteY44" fmla="*/ 1307468 h 2416989"/>
                <a:gd name="connsiteX45" fmla="*/ 736485 w 1253679"/>
                <a:gd name="connsiteY45" fmla="*/ 1315743 h 2416989"/>
                <a:gd name="connsiteX46" fmla="*/ 740622 w 1253679"/>
                <a:gd name="connsiteY46" fmla="*/ 1328156 h 2416989"/>
                <a:gd name="connsiteX47" fmla="*/ 748897 w 1253679"/>
                <a:gd name="connsiteY47" fmla="*/ 1340569 h 2416989"/>
                <a:gd name="connsiteX48" fmla="*/ 765447 w 1253679"/>
                <a:gd name="connsiteY48" fmla="*/ 1377807 h 2416989"/>
                <a:gd name="connsiteX49" fmla="*/ 773723 w 1253679"/>
                <a:gd name="connsiteY49" fmla="*/ 1386082 h 2416989"/>
                <a:gd name="connsiteX50" fmla="*/ 781998 w 1253679"/>
                <a:gd name="connsiteY50" fmla="*/ 1410907 h 2416989"/>
                <a:gd name="connsiteX51" fmla="*/ 794410 w 1253679"/>
                <a:gd name="connsiteY51" fmla="*/ 1435732 h 2416989"/>
                <a:gd name="connsiteX52" fmla="*/ 802685 w 1253679"/>
                <a:gd name="connsiteY52" fmla="*/ 1444008 h 2416989"/>
                <a:gd name="connsiteX53" fmla="*/ 815098 w 1253679"/>
                <a:gd name="connsiteY53" fmla="*/ 1481246 h 2416989"/>
                <a:gd name="connsiteX54" fmla="*/ 819236 w 1253679"/>
                <a:gd name="connsiteY54" fmla="*/ 1493658 h 2416989"/>
                <a:gd name="connsiteX55" fmla="*/ 835786 w 1253679"/>
                <a:gd name="connsiteY55" fmla="*/ 1530896 h 2416989"/>
                <a:gd name="connsiteX56" fmla="*/ 852336 w 1253679"/>
                <a:gd name="connsiteY56" fmla="*/ 1526759 h 2416989"/>
                <a:gd name="connsiteX57" fmla="*/ 848199 w 1253679"/>
                <a:gd name="connsiteY57" fmla="*/ 1506071 h 2416989"/>
                <a:gd name="connsiteX58" fmla="*/ 856474 w 1253679"/>
                <a:gd name="connsiteY58" fmla="*/ 1518484 h 2416989"/>
                <a:gd name="connsiteX59" fmla="*/ 860611 w 1253679"/>
                <a:gd name="connsiteY59" fmla="*/ 1530896 h 2416989"/>
                <a:gd name="connsiteX60" fmla="*/ 885437 w 1253679"/>
                <a:gd name="connsiteY60" fmla="*/ 1563997 h 2416989"/>
                <a:gd name="connsiteX61" fmla="*/ 889574 w 1253679"/>
                <a:gd name="connsiteY61" fmla="*/ 1576409 h 2416989"/>
                <a:gd name="connsiteX62" fmla="*/ 897849 w 1253679"/>
                <a:gd name="connsiteY62" fmla="*/ 1609510 h 2416989"/>
                <a:gd name="connsiteX63" fmla="*/ 906124 w 1253679"/>
                <a:gd name="connsiteY63" fmla="*/ 1708811 h 2416989"/>
                <a:gd name="connsiteX64" fmla="*/ 910262 w 1253679"/>
                <a:gd name="connsiteY64" fmla="*/ 1721224 h 2416989"/>
                <a:gd name="connsiteX65" fmla="*/ 926812 w 1253679"/>
                <a:gd name="connsiteY65" fmla="*/ 1746049 h 2416989"/>
                <a:gd name="connsiteX66" fmla="*/ 935087 w 1253679"/>
                <a:gd name="connsiteY66" fmla="*/ 1758462 h 2416989"/>
                <a:gd name="connsiteX67" fmla="*/ 943362 w 1253679"/>
                <a:gd name="connsiteY67" fmla="*/ 1770875 h 2416989"/>
                <a:gd name="connsiteX68" fmla="*/ 951638 w 1253679"/>
                <a:gd name="connsiteY68" fmla="*/ 1783287 h 2416989"/>
                <a:gd name="connsiteX69" fmla="*/ 959913 w 1253679"/>
                <a:gd name="connsiteY69" fmla="*/ 1820525 h 2416989"/>
                <a:gd name="connsiteX70" fmla="*/ 980600 w 1253679"/>
                <a:gd name="connsiteY70" fmla="*/ 1845351 h 2416989"/>
                <a:gd name="connsiteX71" fmla="*/ 984738 w 1253679"/>
                <a:gd name="connsiteY71" fmla="*/ 1882589 h 2416989"/>
                <a:gd name="connsiteX72" fmla="*/ 993013 w 1253679"/>
                <a:gd name="connsiteY72" fmla="*/ 1895001 h 2416989"/>
                <a:gd name="connsiteX73" fmla="*/ 997151 w 1253679"/>
                <a:gd name="connsiteY73" fmla="*/ 1919827 h 2416989"/>
                <a:gd name="connsiteX74" fmla="*/ 1001288 w 1253679"/>
                <a:gd name="connsiteY74" fmla="*/ 1940514 h 2416989"/>
                <a:gd name="connsiteX75" fmla="*/ 1005426 w 1253679"/>
                <a:gd name="connsiteY75" fmla="*/ 2035678 h 2416989"/>
                <a:gd name="connsiteX76" fmla="*/ 1013701 w 1253679"/>
                <a:gd name="connsiteY76" fmla="*/ 2048091 h 2416989"/>
                <a:gd name="connsiteX77" fmla="*/ 1026114 w 1253679"/>
                <a:gd name="connsiteY77" fmla="*/ 2052228 h 2416989"/>
                <a:gd name="connsiteX78" fmla="*/ 1034389 w 1253679"/>
                <a:gd name="connsiteY78" fmla="*/ 2068779 h 2416989"/>
                <a:gd name="connsiteX79" fmla="*/ 1042664 w 1253679"/>
                <a:gd name="connsiteY79" fmla="*/ 2097742 h 2416989"/>
                <a:gd name="connsiteX80" fmla="*/ 1055076 w 1253679"/>
                <a:gd name="connsiteY80" fmla="*/ 2114292 h 2416989"/>
                <a:gd name="connsiteX81" fmla="*/ 1063352 w 1253679"/>
                <a:gd name="connsiteY81" fmla="*/ 2122567 h 2416989"/>
                <a:gd name="connsiteX82" fmla="*/ 1075764 w 1253679"/>
                <a:gd name="connsiteY82" fmla="*/ 2126704 h 2416989"/>
                <a:gd name="connsiteX83" fmla="*/ 1100590 w 1253679"/>
                <a:gd name="connsiteY83" fmla="*/ 2122567 h 2416989"/>
                <a:gd name="connsiteX84" fmla="*/ 1104727 w 1253679"/>
                <a:gd name="connsiteY84" fmla="*/ 2106017 h 2416989"/>
                <a:gd name="connsiteX85" fmla="*/ 1117140 w 1253679"/>
                <a:gd name="connsiteY85" fmla="*/ 2097742 h 2416989"/>
                <a:gd name="connsiteX86" fmla="*/ 1125415 w 1253679"/>
                <a:gd name="connsiteY86" fmla="*/ 2110154 h 2416989"/>
                <a:gd name="connsiteX87" fmla="*/ 1137828 w 1253679"/>
                <a:gd name="connsiteY87" fmla="*/ 2118429 h 2416989"/>
                <a:gd name="connsiteX88" fmla="*/ 1141965 w 1253679"/>
                <a:gd name="connsiteY88" fmla="*/ 2130842 h 2416989"/>
                <a:gd name="connsiteX89" fmla="*/ 1154378 w 1253679"/>
                <a:gd name="connsiteY89" fmla="*/ 2134980 h 2416989"/>
                <a:gd name="connsiteX90" fmla="*/ 1179203 w 1253679"/>
                <a:gd name="connsiteY90" fmla="*/ 2147392 h 2416989"/>
                <a:gd name="connsiteX91" fmla="*/ 1195753 w 1253679"/>
                <a:gd name="connsiteY91" fmla="*/ 2168080 h 2416989"/>
                <a:gd name="connsiteX92" fmla="*/ 1199891 w 1253679"/>
                <a:gd name="connsiteY92" fmla="*/ 2180493 h 2416989"/>
                <a:gd name="connsiteX93" fmla="*/ 1208166 w 1253679"/>
                <a:gd name="connsiteY93" fmla="*/ 2192905 h 2416989"/>
                <a:gd name="connsiteX94" fmla="*/ 1212304 w 1253679"/>
                <a:gd name="connsiteY94" fmla="*/ 2246694 h 2416989"/>
                <a:gd name="connsiteX95" fmla="*/ 1216441 w 1253679"/>
                <a:gd name="connsiteY95" fmla="*/ 2259106 h 2416989"/>
                <a:gd name="connsiteX96" fmla="*/ 1228854 w 1253679"/>
                <a:gd name="connsiteY96" fmla="*/ 2267381 h 2416989"/>
                <a:gd name="connsiteX97" fmla="*/ 1245404 w 1253679"/>
                <a:gd name="connsiteY97" fmla="*/ 2292207 h 2416989"/>
                <a:gd name="connsiteX98" fmla="*/ 1253679 w 1253679"/>
                <a:gd name="connsiteY98" fmla="*/ 2304619 h 2416989"/>
                <a:gd name="connsiteX99" fmla="*/ 1245404 w 1253679"/>
                <a:gd name="connsiteY99" fmla="*/ 2362545 h 2416989"/>
                <a:gd name="connsiteX100" fmla="*/ 1241266 w 1253679"/>
                <a:gd name="connsiteY100" fmla="*/ 2383233 h 2416989"/>
                <a:gd name="connsiteX101" fmla="*/ 1232991 w 1253679"/>
                <a:gd name="connsiteY101" fmla="*/ 2395646 h 2416989"/>
                <a:gd name="connsiteX102" fmla="*/ 1195753 w 1253679"/>
                <a:gd name="connsiteY102" fmla="*/ 2399783 h 2416989"/>
                <a:gd name="connsiteX103" fmla="*/ 1179203 w 1253679"/>
                <a:gd name="connsiteY103" fmla="*/ 2403921 h 2416989"/>
                <a:gd name="connsiteX104" fmla="*/ 1175066 w 1253679"/>
                <a:gd name="connsiteY104" fmla="*/ 2416333 h 2416989"/>
                <a:gd name="connsiteX105" fmla="*/ 1133690 w 1253679"/>
                <a:gd name="connsiteY105" fmla="*/ 2412196 h 2416989"/>
                <a:gd name="connsiteX106" fmla="*/ 1117140 w 1253679"/>
                <a:gd name="connsiteY106" fmla="*/ 2362545 h 2416989"/>
                <a:gd name="connsiteX107" fmla="*/ 1113002 w 1253679"/>
                <a:gd name="connsiteY107" fmla="*/ 2350132 h 2416989"/>
                <a:gd name="connsiteX108" fmla="*/ 1104727 w 1253679"/>
                <a:gd name="connsiteY108" fmla="*/ 2337720 h 2416989"/>
                <a:gd name="connsiteX109" fmla="*/ 1096452 w 1253679"/>
                <a:gd name="connsiteY109" fmla="*/ 2312894 h 2416989"/>
                <a:gd name="connsiteX110" fmla="*/ 1088177 w 1253679"/>
                <a:gd name="connsiteY110" fmla="*/ 2300482 h 2416989"/>
                <a:gd name="connsiteX111" fmla="*/ 1050939 w 1253679"/>
                <a:gd name="connsiteY111" fmla="*/ 2296344 h 2416989"/>
                <a:gd name="connsiteX112" fmla="*/ 1046801 w 1253679"/>
                <a:gd name="connsiteY112" fmla="*/ 2242556 h 2416989"/>
                <a:gd name="connsiteX113" fmla="*/ 1017838 w 1253679"/>
                <a:gd name="connsiteY113" fmla="*/ 2230143 h 2416989"/>
                <a:gd name="connsiteX114" fmla="*/ 980600 w 1253679"/>
                <a:gd name="connsiteY114" fmla="*/ 2213593 h 2416989"/>
                <a:gd name="connsiteX115" fmla="*/ 972325 w 1253679"/>
                <a:gd name="connsiteY115" fmla="*/ 2201180 h 2416989"/>
                <a:gd name="connsiteX116" fmla="*/ 959913 w 1253679"/>
                <a:gd name="connsiteY116" fmla="*/ 2188768 h 2416989"/>
                <a:gd name="connsiteX117" fmla="*/ 955775 w 1253679"/>
                <a:gd name="connsiteY117" fmla="*/ 2176355 h 2416989"/>
                <a:gd name="connsiteX118" fmla="*/ 926812 w 1253679"/>
                <a:gd name="connsiteY118" fmla="*/ 2143255 h 2416989"/>
                <a:gd name="connsiteX119" fmla="*/ 918537 w 1253679"/>
                <a:gd name="connsiteY119" fmla="*/ 2118429 h 2416989"/>
                <a:gd name="connsiteX120" fmla="*/ 914400 w 1253679"/>
                <a:gd name="connsiteY120" fmla="*/ 2089466 h 2416989"/>
                <a:gd name="connsiteX121" fmla="*/ 897849 w 1253679"/>
                <a:gd name="connsiteY121" fmla="*/ 2085329 h 2416989"/>
                <a:gd name="connsiteX122" fmla="*/ 868886 w 1253679"/>
                <a:gd name="connsiteY122" fmla="*/ 2060503 h 2416989"/>
                <a:gd name="connsiteX123" fmla="*/ 856474 w 1253679"/>
                <a:gd name="connsiteY123" fmla="*/ 2043953 h 2416989"/>
                <a:gd name="connsiteX124" fmla="*/ 835786 w 1253679"/>
                <a:gd name="connsiteY124" fmla="*/ 2023265 h 2416989"/>
                <a:gd name="connsiteX125" fmla="*/ 823373 w 1253679"/>
                <a:gd name="connsiteY125" fmla="*/ 2010853 h 2416989"/>
                <a:gd name="connsiteX126" fmla="*/ 810961 w 1253679"/>
                <a:gd name="connsiteY126" fmla="*/ 2002578 h 2416989"/>
                <a:gd name="connsiteX127" fmla="*/ 786135 w 1253679"/>
                <a:gd name="connsiteY127" fmla="*/ 1994303 h 2416989"/>
                <a:gd name="connsiteX128" fmla="*/ 765447 w 1253679"/>
                <a:gd name="connsiteY128" fmla="*/ 1973615 h 2416989"/>
                <a:gd name="connsiteX129" fmla="*/ 753035 w 1253679"/>
                <a:gd name="connsiteY129" fmla="*/ 1957065 h 2416989"/>
                <a:gd name="connsiteX130" fmla="*/ 748897 w 1253679"/>
                <a:gd name="connsiteY130" fmla="*/ 1944652 h 2416989"/>
                <a:gd name="connsiteX131" fmla="*/ 744760 w 1253679"/>
                <a:gd name="connsiteY131" fmla="*/ 1928102 h 2416989"/>
                <a:gd name="connsiteX132" fmla="*/ 728209 w 1253679"/>
                <a:gd name="connsiteY132" fmla="*/ 1899139 h 2416989"/>
                <a:gd name="connsiteX133" fmla="*/ 724072 w 1253679"/>
                <a:gd name="connsiteY133" fmla="*/ 1837075 h 2416989"/>
                <a:gd name="connsiteX134" fmla="*/ 732347 w 1253679"/>
                <a:gd name="connsiteY134" fmla="*/ 1775012 h 2416989"/>
                <a:gd name="connsiteX135" fmla="*/ 736485 w 1253679"/>
                <a:gd name="connsiteY135" fmla="*/ 1762599 h 2416989"/>
                <a:gd name="connsiteX136" fmla="*/ 732347 w 1253679"/>
                <a:gd name="connsiteY136" fmla="*/ 1626060 h 2416989"/>
                <a:gd name="connsiteX137" fmla="*/ 728209 w 1253679"/>
                <a:gd name="connsiteY137" fmla="*/ 1605372 h 2416989"/>
                <a:gd name="connsiteX138" fmla="*/ 724072 w 1253679"/>
                <a:gd name="connsiteY138" fmla="*/ 1626060 h 2416989"/>
                <a:gd name="connsiteX139" fmla="*/ 711659 w 1253679"/>
                <a:gd name="connsiteY139" fmla="*/ 1634335 h 2416989"/>
                <a:gd name="connsiteX140" fmla="*/ 695109 w 1253679"/>
                <a:gd name="connsiteY140" fmla="*/ 1630198 h 2416989"/>
                <a:gd name="connsiteX141" fmla="*/ 690971 w 1253679"/>
                <a:gd name="connsiteY141" fmla="*/ 1613647 h 2416989"/>
                <a:gd name="connsiteX142" fmla="*/ 674421 w 1253679"/>
                <a:gd name="connsiteY142" fmla="*/ 1584684 h 2416989"/>
                <a:gd name="connsiteX143" fmla="*/ 670284 w 1253679"/>
                <a:gd name="connsiteY143" fmla="*/ 1572272 h 2416989"/>
                <a:gd name="connsiteX144" fmla="*/ 608220 w 1253679"/>
                <a:gd name="connsiteY144" fmla="*/ 1555722 h 2416989"/>
                <a:gd name="connsiteX145" fmla="*/ 599945 w 1253679"/>
                <a:gd name="connsiteY145" fmla="*/ 1530896 h 2416989"/>
                <a:gd name="connsiteX146" fmla="*/ 587533 w 1253679"/>
                <a:gd name="connsiteY146" fmla="*/ 1522621 h 2416989"/>
                <a:gd name="connsiteX147" fmla="*/ 566845 w 1253679"/>
                <a:gd name="connsiteY147" fmla="*/ 1506071 h 2416989"/>
                <a:gd name="connsiteX148" fmla="*/ 546157 w 1253679"/>
                <a:gd name="connsiteY148" fmla="*/ 1477108 h 2416989"/>
                <a:gd name="connsiteX149" fmla="*/ 504781 w 1253679"/>
                <a:gd name="connsiteY149" fmla="*/ 1472970 h 2416989"/>
                <a:gd name="connsiteX150" fmla="*/ 492369 w 1253679"/>
                <a:gd name="connsiteY150" fmla="*/ 1468833 h 2416989"/>
                <a:gd name="connsiteX151" fmla="*/ 463406 w 1253679"/>
                <a:gd name="connsiteY151" fmla="*/ 1464695 h 2416989"/>
                <a:gd name="connsiteX152" fmla="*/ 438580 w 1253679"/>
                <a:gd name="connsiteY152" fmla="*/ 1439870 h 2416989"/>
                <a:gd name="connsiteX153" fmla="*/ 426168 w 1253679"/>
                <a:gd name="connsiteY153" fmla="*/ 1435732 h 2416989"/>
                <a:gd name="connsiteX154" fmla="*/ 388930 w 1253679"/>
                <a:gd name="connsiteY154" fmla="*/ 1398494 h 2416989"/>
                <a:gd name="connsiteX155" fmla="*/ 376517 w 1253679"/>
                <a:gd name="connsiteY155" fmla="*/ 1386082 h 2416989"/>
                <a:gd name="connsiteX156" fmla="*/ 343417 w 1253679"/>
                <a:gd name="connsiteY156" fmla="*/ 1361256 h 2416989"/>
                <a:gd name="connsiteX157" fmla="*/ 331004 w 1253679"/>
                <a:gd name="connsiteY157" fmla="*/ 1319881 h 2416989"/>
                <a:gd name="connsiteX158" fmla="*/ 318591 w 1253679"/>
                <a:gd name="connsiteY158" fmla="*/ 1303331 h 2416989"/>
                <a:gd name="connsiteX159" fmla="*/ 306179 w 1253679"/>
                <a:gd name="connsiteY159" fmla="*/ 1278505 h 2416989"/>
                <a:gd name="connsiteX160" fmla="*/ 293766 w 1253679"/>
                <a:gd name="connsiteY160" fmla="*/ 1270230 h 2416989"/>
                <a:gd name="connsiteX161" fmla="*/ 281353 w 1253679"/>
                <a:gd name="connsiteY161" fmla="*/ 1249542 h 2416989"/>
                <a:gd name="connsiteX162" fmla="*/ 268941 w 1253679"/>
                <a:gd name="connsiteY162" fmla="*/ 1245405 h 2416989"/>
                <a:gd name="connsiteX163" fmla="*/ 260666 w 1253679"/>
                <a:gd name="connsiteY163" fmla="*/ 1228855 h 2416989"/>
                <a:gd name="connsiteX164" fmla="*/ 248253 w 1253679"/>
                <a:gd name="connsiteY164" fmla="*/ 1220580 h 2416989"/>
                <a:gd name="connsiteX165" fmla="*/ 231703 w 1253679"/>
                <a:gd name="connsiteY165" fmla="*/ 1199892 h 2416989"/>
                <a:gd name="connsiteX166" fmla="*/ 223428 w 1253679"/>
                <a:gd name="connsiteY166" fmla="*/ 1187479 h 2416989"/>
                <a:gd name="connsiteX167" fmla="*/ 215152 w 1253679"/>
                <a:gd name="connsiteY167" fmla="*/ 1179204 h 2416989"/>
                <a:gd name="connsiteX168" fmla="*/ 219290 w 1253679"/>
                <a:gd name="connsiteY168" fmla="*/ 1166791 h 2416989"/>
                <a:gd name="connsiteX169" fmla="*/ 235840 w 1253679"/>
                <a:gd name="connsiteY169" fmla="*/ 1146103 h 2416989"/>
                <a:gd name="connsiteX170" fmla="*/ 273078 w 1253679"/>
                <a:gd name="connsiteY170" fmla="*/ 1154379 h 2416989"/>
                <a:gd name="connsiteX171" fmla="*/ 285491 w 1253679"/>
                <a:gd name="connsiteY171" fmla="*/ 1162654 h 2416989"/>
                <a:gd name="connsiteX172" fmla="*/ 306179 w 1253679"/>
                <a:gd name="connsiteY172" fmla="*/ 1166791 h 2416989"/>
                <a:gd name="connsiteX173" fmla="*/ 380655 w 1253679"/>
                <a:gd name="connsiteY173" fmla="*/ 1175066 h 2416989"/>
                <a:gd name="connsiteX174" fmla="*/ 401342 w 1253679"/>
                <a:gd name="connsiteY174" fmla="*/ 1191617 h 2416989"/>
                <a:gd name="connsiteX175" fmla="*/ 417893 w 1253679"/>
                <a:gd name="connsiteY175" fmla="*/ 1187479 h 2416989"/>
                <a:gd name="connsiteX176" fmla="*/ 405480 w 1253679"/>
                <a:gd name="connsiteY176" fmla="*/ 1179204 h 2416989"/>
                <a:gd name="connsiteX177" fmla="*/ 393067 w 1253679"/>
                <a:gd name="connsiteY177" fmla="*/ 1175066 h 2416989"/>
                <a:gd name="connsiteX178" fmla="*/ 384792 w 1253679"/>
                <a:gd name="connsiteY178" fmla="*/ 1162654 h 2416989"/>
                <a:gd name="connsiteX179" fmla="*/ 417893 w 1253679"/>
                <a:gd name="connsiteY179" fmla="*/ 1146103 h 2416989"/>
                <a:gd name="connsiteX180" fmla="*/ 422030 w 1253679"/>
                <a:gd name="connsiteY180" fmla="*/ 1133691 h 2416989"/>
                <a:gd name="connsiteX181" fmla="*/ 413755 w 1253679"/>
                <a:gd name="connsiteY181" fmla="*/ 1050940 h 2416989"/>
                <a:gd name="connsiteX182" fmla="*/ 405480 w 1253679"/>
                <a:gd name="connsiteY182" fmla="*/ 1026114 h 2416989"/>
                <a:gd name="connsiteX183" fmla="*/ 393067 w 1253679"/>
                <a:gd name="connsiteY183" fmla="*/ 1013702 h 2416989"/>
                <a:gd name="connsiteX184" fmla="*/ 388930 w 1253679"/>
                <a:gd name="connsiteY184" fmla="*/ 1001289 h 2416989"/>
                <a:gd name="connsiteX185" fmla="*/ 355829 w 1253679"/>
                <a:gd name="connsiteY185" fmla="*/ 976464 h 2416989"/>
                <a:gd name="connsiteX186" fmla="*/ 351692 w 1253679"/>
                <a:gd name="connsiteY186" fmla="*/ 939226 h 2416989"/>
                <a:gd name="connsiteX187" fmla="*/ 347554 w 1253679"/>
                <a:gd name="connsiteY187" fmla="*/ 926813 h 2416989"/>
                <a:gd name="connsiteX188" fmla="*/ 335142 w 1253679"/>
                <a:gd name="connsiteY188" fmla="*/ 914400 h 2416989"/>
                <a:gd name="connsiteX189" fmla="*/ 322729 w 1253679"/>
                <a:gd name="connsiteY189" fmla="*/ 910263 h 2416989"/>
                <a:gd name="connsiteX190" fmla="*/ 310316 w 1253679"/>
                <a:gd name="connsiteY190" fmla="*/ 897850 h 2416989"/>
                <a:gd name="connsiteX191" fmla="*/ 293766 w 1253679"/>
                <a:gd name="connsiteY191" fmla="*/ 873025 h 2416989"/>
                <a:gd name="connsiteX192" fmla="*/ 281353 w 1253679"/>
                <a:gd name="connsiteY192" fmla="*/ 864750 h 2416989"/>
                <a:gd name="connsiteX193" fmla="*/ 264803 w 1253679"/>
                <a:gd name="connsiteY193" fmla="*/ 839924 h 2416989"/>
                <a:gd name="connsiteX194" fmla="*/ 248253 w 1253679"/>
                <a:gd name="connsiteY194" fmla="*/ 823374 h 2416989"/>
                <a:gd name="connsiteX195" fmla="*/ 239978 w 1253679"/>
                <a:gd name="connsiteY195" fmla="*/ 810961 h 2416989"/>
                <a:gd name="connsiteX196" fmla="*/ 227565 w 1253679"/>
                <a:gd name="connsiteY196" fmla="*/ 806824 h 2416989"/>
                <a:gd name="connsiteX197" fmla="*/ 198602 w 1253679"/>
                <a:gd name="connsiteY197" fmla="*/ 786136 h 2416989"/>
                <a:gd name="connsiteX198" fmla="*/ 190327 w 1253679"/>
                <a:gd name="connsiteY198" fmla="*/ 757173 h 2416989"/>
                <a:gd name="connsiteX199" fmla="*/ 182052 w 1253679"/>
                <a:gd name="connsiteY199" fmla="*/ 744761 h 2416989"/>
                <a:gd name="connsiteX200" fmla="*/ 177914 w 1253679"/>
                <a:gd name="connsiteY200" fmla="*/ 732348 h 2416989"/>
                <a:gd name="connsiteX201" fmla="*/ 161364 w 1253679"/>
                <a:gd name="connsiteY201" fmla="*/ 707523 h 2416989"/>
                <a:gd name="connsiteX202" fmla="*/ 153089 w 1253679"/>
                <a:gd name="connsiteY202" fmla="*/ 678560 h 2416989"/>
                <a:gd name="connsiteX203" fmla="*/ 148952 w 1253679"/>
                <a:gd name="connsiteY203" fmla="*/ 608221 h 2416989"/>
                <a:gd name="connsiteX204" fmla="*/ 140676 w 1253679"/>
                <a:gd name="connsiteY204" fmla="*/ 583396 h 2416989"/>
                <a:gd name="connsiteX205" fmla="*/ 132401 w 1253679"/>
                <a:gd name="connsiteY205" fmla="*/ 529608 h 2416989"/>
                <a:gd name="connsiteX206" fmla="*/ 115851 w 1253679"/>
                <a:gd name="connsiteY206" fmla="*/ 500645 h 2416989"/>
                <a:gd name="connsiteX207" fmla="*/ 99301 w 1253679"/>
                <a:gd name="connsiteY207" fmla="*/ 492370 h 2416989"/>
                <a:gd name="connsiteX208" fmla="*/ 91026 w 1253679"/>
                <a:gd name="connsiteY208" fmla="*/ 484094 h 2416989"/>
                <a:gd name="connsiteX209" fmla="*/ 78613 w 1253679"/>
                <a:gd name="connsiteY209" fmla="*/ 397206 h 2416989"/>
                <a:gd name="connsiteX210" fmla="*/ 70338 w 1253679"/>
                <a:gd name="connsiteY210" fmla="*/ 351693 h 2416989"/>
                <a:gd name="connsiteX211" fmla="*/ 53788 w 1253679"/>
                <a:gd name="connsiteY211" fmla="*/ 318592 h 2416989"/>
                <a:gd name="connsiteX212" fmla="*/ 33100 w 1253679"/>
                <a:gd name="connsiteY212" fmla="*/ 293767 h 2416989"/>
                <a:gd name="connsiteX213" fmla="*/ 28962 w 1253679"/>
                <a:gd name="connsiteY213" fmla="*/ 165503 h 2416989"/>
                <a:gd name="connsiteX214" fmla="*/ 20687 w 1253679"/>
                <a:gd name="connsiteY214" fmla="*/ 140677 h 2416989"/>
                <a:gd name="connsiteX215" fmla="*/ 12412 w 1253679"/>
                <a:gd name="connsiteY215" fmla="*/ 128265 h 2416989"/>
                <a:gd name="connsiteX216" fmla="*/ 0 w 1253679"/>
                <a:gd name="connsiteY216" fmla="*/ 74476 h 2416989"/>
                <a:gd name="connsiteX217" fmla="*/ 4137 w 1253679"/>
                <a:gd name="connsiteY217" fmla="*/ 4138 h 2416989"/>
                <a:gd name="connsiteX218" fmla="*/ 16550 w 1253679"/>
                <a:gd name="connsiteY218" fmla="*/ 0 h 2416989"/>
                <a:gd name="connsiteX219" fmla="*/ 57925 w 1253679"/>
                <a:gd name="connsiteY219" fmla="*/ 12413 h 2416989"/>
                <a:gd name="connsiteX220" fmla="*/ 99301 w 1253679"/>
                <a:gd name="connsiteY220" fmla="*/ 16551 h 2416989"/>
                <a:gd name="connsiteX221" fmla="*/ 508919 w 1253679"/>
                <a:gd name="connsiteY221" fmla="*/ 28963 h 2416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1253679" h="2416989">
                  <a:moveTo>
                    <a:pt x="508919" y="28963"/>
                  </a:moveTo>
                  <a:lnTo>
                    <a:pt x="508919" y="28963"/>
                  </a:lnTo>
                  <a:cubicBezTo>
                    <a:pt x="503402" y="39997"/>
                    <a:pt x="499443" y="51958"/>
                    <a:pt x="492369" y="62064"/>
                  </a:cubicBezTo>
                  <a:cubicBezTo>
                    <a:pt x="489517" y="66138"/>
                    <a:pt x="483063" y="66456"/>
                    <a:pt x="479956" y="70339"/>
                  </a:cubicBezTo>
                  <a:cubicBezTo>
                    <a:pt x="477232" y="73744"/>
                    <a:pt x="478063" y="79011"/>
                    <a:pt x="475819" y="82751"/>
                  </a:cubicBezTo>
                  <a:cubicBezTo>
                    <a:pt x="470139" y="92218"/>
                    <a:pt x="464895" y="91910"/>
                    <a:pt x="455131" y="95164"/>
                  </a:cubicBezTo>
                  <a:cubicBezTo>
                    <a:pt x="452373" y="99302"/>
                    <a:pt x="449963" y="103694"/>
                    <a:pt x="446856" y="107577"/>
                  </a:cubicBezTo>
                  <a:cubicBezTo>
                    <a:pt x="440120" y="115997"/>
                    <a:pt x="435381" y="117985"/>
                    <a:pt x="426168" y="124127"/>
                  </a:cubicBezTo>
                  <a:cubicBezTo>
                    <a:pt x="423410" y="128265"/>
                    <a:pt x="421635" y="133265"/>
                    <a:pt x="417893" y="136540"/>
                  </a:cubicBezTo>
                  <a:cubicBezTo>
                    <a:pt x="407063" y="146016"/>
                    <a:pt x="387340" y="154680"/>
                    <a:pt x="376517" y="165503"/>
                  </a:cubicBezTo>
                  <a:cubicBezTo>
                    <a:pt x="368496" y="173524"/>
                    <a:pt x="367469" y="180232"/>
                    <a:pt x="364104" y="190328"/>
                  </a:cubicBezTo>
                  <a:cubicBezTo>
                    <a:pt x="365483" y="202741"/>
                    <a:pt x="366693" y="215173"/>
                    <a:pt x="368242" y="227566"/>
                  </a:cubicBezTo>
                  <a:cubicBezTo>
                    <a:pt x="369452" y="237243"/>
                    <a:pt x="372380" y="246777"/>
                    <a:pt x="372380" y="256529"/>
                  </a:cubicBezTo>
                  <a:cubicBezTo>
                    <a:pt x="372380" y="326820"/>
                    <a:pt x="380494" y="372941"/>
                    <a:pt x="364104" y="430306"/>
                  </a:cubicBezTo>
                  <a:cubicBezTo>
                    <a:pt x="362906" y="434500"/>
                    <a:pt x="361346" y="438581"/>
                    <a:pt x="359967" y="442719"/>
                  </a:cubicBezTo>
                  <a:cubicBezTo>
                    <a:pt x="362699" y="456379"/>
                    <a:pt x="360335" y="464455"/>
                    <a:pt x="372380" y="471682"/>
                  </a:cubicBezTo>
                  <a:cubicBezTo>
                    <a:pt x="376120" y="473926"/>
                    <a:pt x="380655" y="474440"/>
                    <a:pt x="384792" y="475819"/>
                  </a:cubicBezTo>
                  <a:cubicBezTo>
                    <a:pt x="397174" y="512961"/>
                    <a:pt x="384792" y="470697"/>
                    <a:pt x="384792" y="558570"/>
                  </a:cubicBezTo>
                  <a:cubicBezTo>
                    <a:pt x="384792" y="588944"/>
                    <a:pt x="386766" y="619301"/>
                    <a:pt x="388930" y="649597"/>
                  </a:cubicBezTo>
                  <a:cubicBezTo>
                    <a:pt x="390943" y="677777"/>
                    <a:pt x="386586" y="672261"/>
                    <a:pt x="405480" y="678560"/>
                  </a:cubicBezTo>
                  <a:cubicBezTo>
                    <a:pt x="411912" y="697851"/>
                    <a:pt x="409593" y="688746"/>
                    <a:pt x="413755" y="715798"/>
                  </a:cubicBezTo>
                  <a:cubicBezTo>
                    <a:pt x="415238" y="725437"/>
                    <a:pt x="414271" y="735706"/>
                    <a:pt x="417893" y="744761"/>
                  </a:cubicBezTo>
                  <a:cubicBezTo>
                    <a:pt x="422661" y="756681"/>
                    <a:pt x="432751" y="757988"/>
                    <a:pt x="442718" y="761311"/>
                  </a:cubicBezTo>
                  <a:cubicBezTo>
                    <a:pt x="454289" y="772882"/>
                    <a:pt x="474465" y="790354"/>
                    <a:pt x="479956" y="806824"/>
                  </a:cubicBezTo>
                  <a:cubicBezTo>
                    <a:pt x="491400" y="841152"/>
                    <a:pt x="472188" y="787149"/>
                    <a:pt x="500644" y="844062"/>
                  </a:cubicBezTo>
                  <a:cubicBezTo>
                    <a:pt x="503402" y="849579"/>
                    <a:pt x="505650" y="855382"/>
                    <a:pt x="508919" y="860612"/>
                  </a:cubicBezTo>
                  <a:cubicBezTo>
                    <a:pt x="517764" y="874763"/>
                    <a:pt x="522463" y="878293"/>
                    <a:pt x="533744" y="889575"/>
                  </a:cubicBezTo>
                  <a:cubicBezTo>
                    <a:pt x="544145" y="920776"/>
                    <a:pt x="528905" y="883526"/>
                    <a:pt x="550295" y="910263"/>
                  </a:cubicBezTo>
                  <a:cubicBezTo>
                    <a:pt x="553019" y="913668"/>
                    <a:pt x="552188" y="918935"/>
                    <a:pt x="554432" y="922675"/>
                  </a:cubicBezTo>
                  <a:cubicBezTo>
                    <a:pt x="556439" y="926020"/>
                    <a:pt x="559949" y="928192"/>
                    <a:pt x="562707" y="930951"/>
                  </a:cubicBezTo>
                  <a:cubicBezTo>
                    <a:pt x="571775" y="967217"/>
                    <a:pt x="562078" y="930230"/>
                    <a:pt x="570982" y="959913"/>
                  </a:cubicBezTo>
                  <a:cubicBezTo>
                    <a:pt x="573867" y="969530"/>
                    <a:pt x="573687" y="980522"/>
                    <a:pt x="579257" y="988876"/>
                  </a:cubicBezTo>
                  <a:cubicBezTo>
                    <a:pt x="582679" y="994008"/>
                    <a:pt x="590453" y="994091"/>
                    <a:pt x="595808" y="997151"/>
                  </a:cubicBezTo>
                  <a:cubicBezTo>
                    <a:pt x="600125" y="999618"/>
                    <a:pt x="604400" y="1002244"/>
                    <a:pt x="608220" y="1005427"/>
                  </a:cubicBezTo>
                  <a:cubicBezTo>
                    <a:pt x="643190" y="1034570"/>
                    <a:pt x="591000" y="996486"/>
                    <a:pt x="637183" y="1042665"/>
                  </a:cubicBezTo>
                  <a:lnTo>
                    <a:pt x="649596" y="1055077"/>
                  </a:lnTo>
                  <a:cubicBezTo>
                    <a:pt x="650975" y="1060594"/>
                    <a:pt x="652542" y="1066067"/>
                    <a:pt x="653733" y="1071627"/>
                  </a:cubicBezTo>
                  <a:cubicBezTo>
                    <a:pt x="656680" y="1085380"/>
                    <a:pt x="658846" y="1099298"/>
                    <a:pt x="662009" y="1113003"/>
                  </a:cubicBezTo>
                  <a:cubicBezTo>
                    <a:pt x="666467" y="1132321"/>
                    <a:pt x="665153" y="1119293"/>
                    <a:pt x="674421" y="1137828"/>
                  </a:cubicBezTo>
                  <a:cubicBezTo>
                    <a:pt x="676372" y="1141729"/>
                    <a:pt x="677180" y="1146103"/>
                    <a:pt x="678559" y="1150241"/>
                  </a:cubicBezTo>
                  <a:cubicBezTo>
                    <a:pt x="679938" y="1175066"/>
                    <a:pt x="680339" y="1199965"/>
                    <a:pt x="682696" y="1224717"/>
                  </a:cubicBezTo>
                  <a:cubicBezTo>
                    <a:pt x="683110" y="1229059"/>
                    <a:pt x="683750" y="1234046"/>
                    <a:pt x="686834" y="1237130"/>
                  </a:cubicBezTo>
                  <a:cubicBezTo>
                    <a:pt x="689918" y="1240214"/>
                    <a:pt x="695109" y="1239888"/>
                    <a:pt x="699247" y="1241267"/>
                  </a:cubicBezTo>
                  <a:cubicBezTo>
                    <a:pt x="713160" y="1283013"/>
                    <a:pt x="691924" y="1218238"/>
                    <a:pt x="707522" y="1270230"/>
                  </a:cubicBezTo>
                  <a:cubicBezTo>
                    <a:pt x="711034" y="1281936"/>
                    <a:pt x="714570" y="1297966"/>
                    <a:pt x="724072" y="1307468"/>
                  </a:cubicBezTo>
                  <a:cubicBezTo>
                    <a:pt x="727588" y="1310984"/>
                    <a:pt x="732347" y="1312985"/>
                    <a:pt x="736485" y="1315743"/>
                  </a:cubicBezTo>
                  <a:cubicBezTo>
                    <a:pt x="737864" y="1319881"/>
                    <a:pt x="738672" y="1324255"/>
                    <a:pt x="740622" y="1328156"/>
                  </a:cubicBezTo>
                  <a:cubicBezTo>
                    <a:pt x="742846" y="1332604"/>
                    <a:pt x="746877" y="1336025"/>
                    <a:pt x="748897" y="1340569"/>
                  </a:cubicBezTo>
                  <a:cubicBezTo>
                    <a:pt x="760377" y="1366399"/>
                    <a:pt x="751403" y="1360253"/>
                    <a:pt x="765447" y="1377807"/>
                  </a:cubicBezTo>
                  <a:cubicBezTo>
                    <a:pt x="767884" y="1380853"/>
                    <a:pt x="770964" y="1383324"/>
                    <a:pt x="773723" y="1386082"/>
                  </a:cubicBezTo>
                  <a:lnTo>
                    <a:pt x="781998" y="1410907"/>
                  </a:lnTo>
                  <a:cubicBezTo>
                    <a:pt x="786369" y="1424020"/>
                    <a:pt x="785242" y="1424271"/>
                    <a:pt x="794410" y="1435732"/>
                  </a:cubicBezTo>
                  <a:cubicBezTo>
                    <a:pt x="796847" y="1438778"/>
                    <a:pt x="799927" y="1441249"/>
                    <a:pt x="802685" y="1444008"/>
                  </a:cubicBezTo>
                  <a:lnTo>
                    <a:pt x="815098" y="1481246"/>
                  </a:lnTo>
                  <a:lnTo>
                    <a:pt x="819236" y="1493658"/>
                  </a:lnTo>
                  <a:cubicBezTo>
                    <a:pt x="821002" y="1506019"/>
                    <a:pt x="816826" y="1528187"/>
                    <a:pt x="835786" y="1530896"/>
                  </a:cubicBezTo>
                  <a:cubicBezTo>
                    <a:pt x="841415" y="1531700"/>
                    <a:pt x="846819" y="1528138"/>
                    <a:pt x="852336" y="1526759"/>
                  </a:cubicBezTo>
                  <a:cubicBezTo>
                    <a:pt x="850957" y="1519863"/>
                    <a:pt x="845054" y="1512361"/>
                    <a:pt x="848199" y="1506071"/>
                  </a:cubicBezTo>
                  <a:cubicBezTo>
                    <a:pt x="850423" y="1501623"/>
                    <a:pt x="854250" y="1514036"/>
                    <a:pt x="856474" y="1518484"/>
                  </a:cubicBezTo>
                  <a:cubicBezTo>
                    <a:pt x="858424" y="1522385"/>
                    <a:pt x="858493" y="1527084"/>
                    <a:pt x="860611" y="1530896"/>
                  </a:cubicBezTo>
                  <a:cubicBezTo>
                    <a:pt x="872309" y="1551953"/>
                    <a:pt x="872880" y="1551442"/>
                    <a:pt x="885437" y="1563997"/>
                  </a:cubicBezTo>
                  <a:cubicBezTo>
                    <a:pt x="886816" y="1568134"/>
                    <a:pt x="888427" y="1572202"/>
                    <a:pt x="889574" y="1576409"/>
                  </a:cubicBezTo>
                  <a:cubicBezTo>
                    <a:pt x="892566" y="1587382"/>
                    <a:pt x="897849" y="1609510"/>
                    <a:pt x="897849" y="1609510"/>
                  </a:cubicBezTo>
                  <a:cubicBezTo>
                    <a:pt x="899422" y="1634677"/>
                    <a:pt x="900884" y="1679989"/>
                    <a:pt x="906124" y="1708811"/>
                  </a:cubicBezTo>
                  <a:cubicBezTo>
                    <a:pt x="906904" y="1713102"/>
                    <a:pt x="908144" y="1717411"/>
                    <a:pt x="910262" y="1721224"/>
                  </a:cubicBezTo>
                  <a:cubicBezTo>
                    <a:pt x="915092" y="1729918"/>
                    <a:pt x="921295" y="1737774"/>
                    <a:pt x="926812" y="1746049"/>
                  </a:cubicBezTo>
                  <a:lnTo>
                    <a:pt x="935087" y="1758462"/>
                  </a:lnTo>
                  <a:lnTo>
                    <a:pt x="943362" y="1770875"/>
                  </a:lnTo>
                  <a:lnTo>
                    <a:pt x="951638" y="1783287"/>
                  </a:lnTo>
                  <a:cubicBezTo>
                    <a:pt x="952376" y="1786975"/>
                    <a:pt x="957720" y="1815407"/>
                    <a:pt x="959913" y="1820525"/>
                  </a:cubicBezTo>
                  <a:cubicBezTo>
                    <a:pt x="964233" y="1830606"/>
                    <a:pt x="973144" y="1837894"/>
                    <a:pt x="980600" y="1845351"/>
                  </a:cubicBezTo>
                  <a:cubicBezTo>
                    <a:pt x="981979" y="1857764"/>
                    <a:pt x="981709" y="1870473"/>
                    <a:pt x="984738" y="1882589"/>
                  </a:cubicBezTo>
                  <a:cubicBezTo>
                    <a:pt x="985944" y="1887413"/>
                    <a:pt x="991441" y="1890284"/>
                    <a:pt x="993013" y="1895001"/>
                  </a:cubicBezTo>
                  <a:cubicBezTo>
                    <a:pt x="995666" y="1902960"/>
                    <a:pt x="995650" y="1911573"/>
                    <a:pt x="997151" y="1919827"/>
                  </a:cubicBezTo>
                  <a:cubicBezTo>
                    <a:pt x="998409" y="1926746"/>
                    <a:pt x="999909" y="1933618"/>
                    <a:pt x="1001288" y="1940514"/>
                  </a:cubicBezTo>
                  <a:cubicBezTo>
                    <a:pt x="1002667" y="1972235"/>
                    <a:pt x="1001786" y="2004136"/>
                    <a:pt x="1005426" y="2035678"/>
                  </a:cubicBezTo>
                  <a:cubicBezTo>
                    <a:pt x="1005996" y="2040618"/>
                    <a:pt x="1009818" y="2044985"/>
                    <a:pt x="1013701" y="2048091"/>
                  </a:cubicBezTo>
                  <a:cubicBezTo>
                    <a:pt x="1017107" y="2050816"/>
                    <a:pt x="1021976" y="2050849"/>
                    <a:pt x="1026114" y="2052228"/>
                  </a:cubicBezTo>
                  <a:cubicBezTo>
                    <a:pt x="1028872" y="2057745"/>
                    <a:pt x="1032223" y="2063004"/>
                    <a:pt x="1034389" y="2068779"/>
                  </a:cubicBezTo>
                  <a:cubicBezTo>
                    <a:pt x="1036590" y="2074649"/>
                    <a:pt x="1039024" y="2091371"/>
                    <a:pt x="1042664" y="2097742"/>
                  </a:cubicBezTo>
                  <a:cubicBezTo>
                    <a:pt x="1046085" y="2103729"/>
                    <a:pt x="1050661" y="2108995"/>
                    <a:pt x="1055076" y="2114292"/>
                  </a:cubicBezTo>
                  <a:cubicBezTo>
                    <a:pt x="1057573" y="2117289"/>
                    <a:pt x="1060007" y="2120560"/>
                    <a:pt x="1063352" y="2122567"/>
                  </a:cubicBezTo>
                  <a:cubicBezTo>
                    <a:pt x="1067092" y="2124811"/>
                    <a:pt x="1071627" y="2125325"/>
                    <a:pt x="1075764" y="2126704"/>
                  </a:cubicBezTo>
                  <a:cubicBezTo>
                    <a:pt x="1084039" y="2125325"/>
                    <a:pt x="1093763" y="2127443"/>
                    <a:pt x="1100590" y="2122567"/>
                  </a:cubicBezTo>
                  <a:cubicBezTo>
                    <a:pt x="1105217" y="2119262"/>
                    <a:pt x="1101573" y="2110748"/>
                    <a:pt x="1104727" y="2106017"/>
                  </a:cubicBezTo>
                  <a:cubicBezTo>
                    <a:pt x="1107485" y="2101879"/>
                    <a:pt x="1113002" y="2100500"/>
                    <a:pt x="1117140" y="2097742"/>
                  </a:cubicBezTo>
                  <a:cubicBezTo>
                    <a:pt x="1119898" y="2101879"/>
                    <a:pt x="1121899" y="2106638"/>
                    <a:pt x="1125415" y="2110154"/>
                  </a:cubicBezTo>
                  <a:cubicBezTo>
                    <a:pt x="1128931" y="2113670"/>
                    <a:pt x="1134722" y="2114546"/>
                    <a:pt x="1137828" y="2118429"/>
                  </a:cubicBezTo>
                  <a:cubicBezTo>
                    <a:pt x="1140553" y="2121835"/>
                    <a:pt x="1138881" y="2127758"/>
                    <a:pt x="1141965" y="2130842"/>
                  </a:cubicBezTo>
                  <a:cubicBezTo>
                    <a:pt x="1145049" y="2133926"/>
                    <a:pt x="1150477" y="2133029"/>
                    <a:pt x="1154378" y="2134980"/>
                  </a:cubicBezTo>
                  <a:cubicBezTo>
                    <a:pt x="1186453" y="2151018"/>
                    <a:pt x="1148009" y="2136996"/>
                    <a:pt x="1179203" y="2147392"/>
                  </a:cubicBezTo>
                  <a:cubicBezTo>
                    <a:pt x="1189604" y="2178593"/>
                    <a:pt x="1174364" y="2141343"/>
                    <a:pt x="1195753" y="2168080"/>
                  </a:cubicBezTo>
                  <a:cubicBezTo>
                    <a:pt x="1198478" y="2171486"/>
                    <a:pt x="1197940" y="2176592"/>
                    <a:pt x="1199891" y="2180493"/>
                  </a:cubicBezTo>
                  <a:cubicBezTo>
                    <a:pt x="1202115" y="2184941"/>
                    <a:pt x="1205408" y="2188768"/>
                    <a:pt x="1208166" y="2192905"/>
                  </a:cubicBezTo>
                  <a:cubicBezTo>
                    <a:pt x="1209545" y="2210835"/>
                    <a:pt x="1210074" y="2228850"/>
                    <a:pt x="1212304" y="2246694"/>
                  </a:cubicBezTo>
                  <a:cubicBezTo>
                    <a:pt x="1212845" y="2251021"/>
                    <a:pt x="1213717" y="2255701"/>
                    <a:pt x="1216441" y="2259106"/>
                  </a:cubicBezTo>
                  <a:cubicBezTo>
                    <a:pt x="1219548" y="2262989"/>
                    <a:pt x="1224716" y="2264623"/>
                    <a:pt x="1228854" y="2267381"/>
                  </a:cubicBezTo>
                  <a:lnTo>
                    <a:pt x="1245404" y="2292207"/>
                  </a:lnTo>
                  <a:lnTo>
                    <a:pt x="1253679" y="2304619"/>
                  </a:lnTo>
                  <a:cubicBezTo>
                    <a:pt x="1247315" y="2368269"/>
                    <a:pt x="1253586" y="2325731"/>
                    <a:pt x="1245404" y="2362545"/>
                  </a:cubicBezTo>
                  <a:cubicBezTo>
                    <a:pt x="1243878" y="2369410"/>
                    <a:pt x="1243735" y="2376648"/>
                    <a:pt x="1241266" y="2383233"/>
                  </a:cubicBezTo>
                  <a:cubicBezTo>
                    <a:pt x="1239520" y="2387889"/>
                    <a:pt x="1237664" y="2393947"/>
                    <a:pt x="1232991" y="2395646"/>
                  </a:cubicBezTo>
                  <a:cubicBezTo>
                    <a:pt x="1221254" y="2399914"/>
                    <a:pt x="1208166" y="2398404"/>
                    <a:pt x="1195753" y="2399783"/>
                  </a:cubicBezTo>
                  <a:cubicBezTo>
                    <a:pt x="1190236" y="2401162"/>
                    <a:pt x="1183643" y="2400369"/>
                    <a:pt x="1179203" y="2403921"/>
                  </a:cubicBezTo>
                  <a:cubicBezTo>
                    <a:pt x="1175798" y="2406645"/>
                    <a:pt x="1179357" y="2415553"/>
                    <a:pt x="1175066" y="2416333"/>
                  </a:cubicBezTo>
                  <a:cubicBezTo>
                    <a:pt x="1161429" y="2418812"/>
                    <a:pt x="1147482" y="2413575"/>
                    <a:pt x="1133690" y="2412196"/>
                  </a:cubicBezTo>
                  <a:lnTo>
                    <a:pt x="1117140" y="2362545"/>
                  </a:lnTo>
                  <a:cubicBezTo>
                    <a:pt x="1115761" y="2358407"/>
                    <a:pt x="1115421" y="2353761"/>
                    <a:pt x="1113002" y="2350132"/>
                  </a:cubicBezTo>
                  <a:lnTo>
                    <a:pt x="1104727" y="2337720"/>
                  </a:lnTo>
                  <a:cubicBezTo>
                    <a:pt x="1101969" y="2329445"/>
                    <a:pt x="1101291" y="2320152"/>
                    <a:pt x="1096452" y="2312894"/>
                  </a:cubicBezTo>
                  <a:cubicBezTo>
                    <a:pt x="1093694" y="2308757"/>
                    <a:pt x="1092850" y="2302181"/>
                    <a:pt x="1088177" y="2300482"/>
                  </a:cubicBezTo>
                  <a:cubicBezTo>
                    <a:pt x="1076440" y="2296214"/>
                    <a:pt x="1063352" y="2297723"/>
                    <a:pt x="1050939" y="2296344"/>
                  </a:cubicBezTo>
                  <a:cubicBezTo>
                    <a:pt x="1049560" y="2278415"/>
                    <a:pt x="1051434" y="2259931"/>
                    <a:pt x="1046801" y="2242556"/>
                  </a:cubicBezTo>
                  <a:cubicBezTo>
                    <a:pt x="1044708" y="2234707"/>
                    <a:pt x="1022000" y="2231392"/>
                    <a:pt x="1017838" y="2230143"/>
                  </a:cubicBezTo>
                  <a:cubicBezTo>
                    <a:pt x="990981" y="2222086"/>
                    <a:pt x="998740" y="2225686"/>
                    <a:pt x="980600" y="2213593"/>
                  </a:cubicBezTo>
                  <a:cubicBezTo>
                    <a:pt x="977842" y="2209455"/>
                    <a:pt x="975508" y="2205000"/>
                    <a:pt x="972325" y="2201180"/>
                  </a:cubicBezTo>
                  <a:cubicBezTo>
                    <a:pt x="968579" y="2196685"/>
                    <a:pt x="963159" y="2193636"/>
                    <a:pt x="959913" y="2188768"/>
                  </a:cubicBezTo>
                  <a:cubicBezTo>
                    <a:pt x="957494" y="2185139"/>
                    <a:pt x="957893" y="2180168"/>
                    <a:pt x="955775" y="2176355"/>
                  </a:cubicBezTo>
                  <a:cubicBezTo>
                    <a:pt x="941577" y="2150799"/>
                    <a:pt x="944945" y="2155343"/>
                    <a:pt x="926812" y="2143255"/>
                  </a:cubicBezTo>
                  <a:cubicBezTo>
                    <a:pt x="924054" y="2134980"/>
                    <a:pt x="919770" y="2127064"/>
                    <a:pt x="918537" y="2118429"/>
                  </a:cubicBezTo>
                  <a:cubicBezTo>
                    <a:pt x="917158" y="2108775"/>
                    <a:pt x="919569" y="2097736"/>
                    <a:pt x="914400" y="2089466"/>
                  </a:cubicBezTo>
                  <a:cubicBezTo>
                    <a:pt x="911386" y="2084644"/>
                    <a:pt x="903366" y="2086708"/>
                    <a:pt x="897849" y="2085329"/>
                  </a:cubicBezTo>
                  <a:cubicBezTo>
                    <a:pt x="885341" y="2076990"/>
                    <a:pt x="878918" y="2073880"/>
                    <a:pt x="868886" y="2060503"/>
                  </a:cubicBezTo>
                  <a:cubicBezTo>
                    <a:pt x="864749" y="2054986"/>
                    <a:pt x="861055" y="2049107"/>
                    <a:pt x="856474" y="2043953"/>
                  </a:cubicBezTo>
                  <a:cubicBezTo>
                    <a:pt x="849995" y="2036664"/>
                    <a:pt x="842682" y="2030161"/>
                    <a:pt x="835786" y="2023265"/>
                  </a:cubicBezTo>
                  <a:cubicBezTo>
                    <a:pt x="831648" y="2019128"/>
                    <a:pt x="828242" y="2014099"/>
                    <a:pt x="823373" y="2010853"/>
                  </a:cubicBezTo>
                  <a:cubicBezTo>
                    <a:pt x="819236" y="2008095"/>
                    <a:pt x="815505" y="2004598"/>
                    <a:pt x="810961" y="2002578"/>
                  </a:cubicBezTo>
                  <a:cubicBezTo>
                    <a:pt x="802990" y="1999035"/>
                    <a:pt x="786135" y="1994303"/>
                    <a:pt x="786135" y="1994303"/>
                  </a:cubicBezTo>
                  <a:cubicBezTo>
                    <a:pt x="764068" y="1961202"/>
                    <a:pt x="793031" y="2001199"/>
                    <a:pt x="765447" y="1973615"/>
                  </a:cubicBezTo>
                  <a:cubicBezTo>
                    <a:pt x="760571" y="1968739"/>
                    <a:pt x="757172" y="1962582"/>
                    <a:pt x="753035" y="1957065"/>
                  </a:cubicBezTo>
                  <a:cubicBezTo>
                    <a:pt x="751656" y="1952927"/>
                    <a:pt x="750095" y="1948846"/>
                    <a:pt x="748897" y="1944652"/>
                  </a:cubicBezTo>
                  <a:cubicBezTo>
                    <a:pt x="747335" y="1939184"/>
                    <a:pt x="746757" y="1933426"/>
                    <a:pt x="744760" y="1928102"/>
                  </a:cubicBezTo>
                  <a:cubicBezTo>
                    <a:pt x="740259" y="1916098"/>
                    <a:pt x="735072" y="1909431"/>
                    <a:pt x="728209" y="1899139"/>
                  </a:cubicBezTo>
                  <a:cubicBezTo>
                    <a:pt x="715842" y="1862036"/>
                    <a:pt x="719175" y="1883596"/>
                    <a:pt x="724072" y="1837075"/>
                  </a:cubicBezTo>
                  <a:cubicBezTo>
                    <a:pt x="726893" y="1810277"/>
                    <a:pt x="726513" y="1798345"/>
                    <a:pt x="732347" y="1775012"/>
                  </a:cubicBezTo>
                  <a:cubicBezTo>
                    <a:pt x="733405" y="1770781"/>
                    <a:pt x="735106" y="1766737"/>
                    <a:pt x="736485" y="1762599"/>
                  </a:cubicBezTo>
                  <a:cubicBezTo>
                    <a:pt x="735106" y="1717086"/>
                    <a:pt x="734740" y="1671531"/>
                    <a:pt x="732347" y="1626060"/>
                  </a:cubicBezTo>
                  <a:cubicBezTo>
                    <a:pt x="731977" y="1619037"/>
                    <a:pt x="735242" y="1605372"/>
                    <a:pt x="728209" y="1605372"/>
                  </a:cubicBezTo>
                  <a:cubicBezTo>
                    <a:pt x="721176" y="1605372"/>
                    <a:pt x="727561" y="1619954"/>
                    <a:pt x="724072" y="1626060"/>
                  </a:cubicBezTo>
                  <a:cubicBezTo>
                    <a:pt x="721605" y="1630378"/>
                    <a:pt x="715797" y="1631577"/>
                    <a:pt x="711659" y="1634335"/>
                  </a:cubicBezTo>
                  <a:cubicBezTo>
                    <a:pt x="706142" y="1632956"/>
                    <a:pt x="699130" y="1634219"/>
                    <a:pt x="695109" y="1630198"/>
                  </a:cubicBezTo>
                  <a:cubicBezTo>
                    <a:pt x="691088" y="1626177"/>
                    <a:pt x="692968" y="1618972"/>
                    <a:pt x="690971" y="1613647"/>
                  </a:cubicBezTo>
                  <a:cubicBezTo>
                    <a:pt x="686472" y="1601649"/>
                    <a:pt x="681280" y="1594973"/>
                    <a:pt x="674421" y="1584684"/>
                  </a:cubicBezTo>
                  <a:cubicBezTo>
                    <a:pt x="673042" y="1580547"/>
                    <a:pt x="672234" y="1576173"/>
                    <a:pt x="670284" y="1572272"/>
                  </a:cubicBezTo>
                  <a:cubicBezTo>
                    <a:pt x="656779" y="1545261"/>
                    <a:pt x="649809" y="1558921"/>
                    <a:pt x="608220" y="1555722"/>
                  </a:cubicBezTo>
                  <a:cubicBezTo>
                    <a:pt x="605462" y="1547447"/>
                    <a:pt x="607203" y="1535735"/>
                    <a:pt x="599945" y="1530896"/>
                  </a:cubicBezTo>
                  <a:cubicBezTo>
                    <a:pt x="595808" y="1528138"/>
                    <a:pt x="591416" y="1525727"/>
                    <a:pt x="587533" y="1522621"/>
                  </a:cubicBezTo>
                  <a:cubicBezTo>
                    <a:pt x="558055" y="1499039"/>
                    <a:pt x="605046" y="1531539"/>
                    <a:pt x="566845" y="1506071"/>
                  </a:cubicBezTo>
                  <a:cubicBezTo>
                    <a:pt x="559800" y="1484936"/>
                    <a:pt x="565540" y="1480090"/>
                    <a:pt x="546157" y="1477108"/>
                  </a:cubicBezTo>
                  <a:cubicBezTo>
                    <a:pt x="532457" y="1475000"/>
                    <a:pt x="518573" y="1474349"/>
                    <a:pt x="504781" y="1472970"/>
                  </a:cubicBezTo>
                  <a:cubicBezTo>
                    <a:pt x="500644" y="1471591"/>
                    <a:pt x="496645" y="1469688"/>
                    <a:pt x="492369" y="1468833"/>
                  </a:cubicBezTo>
                  <a:cubicBezTo>
                    <a:pt x="482806" y="1466920"/>
                    <a:pt x="471993" y="1469319"/>
                    <a:pt x="463406" y="1464695"/>
                  </a:cubicBezTo>
                  <a:cubicBezTo>
                    <a:pt x="453102" y="1459147"/>
                    <a:pt x="449682" y="1443571"/>
                    <a:pt x="438580" y="1439870"/>
                  </a:cubicBezTo>
                  <a:lnTo>
                    <a:pt x="426168" y="1435732"/>
                  </a:lnTo>
                  <a:lnTo>
                    <a:pt x="388930" y="1398494"/>
                  </a:lnTo>
                  <a:cubicBezTo>
                    <a:pt x="384792" y="1394356"/>
                    <a:pt x="381386" y="1389328"/>
                    <a:pt x="376517" y="1386082"/>
                  </a:cubicBezTo>
                  <a:cubicBezTo>
                    <a:pt x="348446" y="1367368"/>
                    <a:pt x="358724" y="1376565"/>
                    <a:pt x="343417" y="1361256"/>
                  </a:cubicBezTo>
                  <a:cubicBezTo>
                    <a:pt x="341268" y="1352663"/>
                    <a:pt x="334780" y="1324916"/>
                    <a:pt x="331004" y="1319881"/>
                  </a:cubicBezTo>
                  <a:lnTo>
                    <a:pt x="318591" y="1303331"/>
                  </a:lnTo>
                  <a:cubicBezTo>
                    <a:pt x="315226" y="1293235"/>
                    <a:pt x="314200" y="1286526"/>
                    <a:pt x="306179" y="1278505"/>
                  </a:cubicBezTo>
                  <a:cubicBezTo>
                    <a:pt x="302663" y="1274989"/>
                    <a:pt x="297904" y="1272988"/>
                    <a:pt x="293766" y="1270230"/>
                  </a:cubicBezTo>
                  <a:cubicBezTo>
                    <a:pt x="290511" y="1260468"/>
                    <a:pt x="290818" y="1255221"/>
                    <a:pt x="281353" y="1249542"/>
                  </a:cubicBezTo>
                  <a:cubicBezTo>
                    <a:pt x="277613" y="1247298"/>
                    <a:pt x="273078" y="1246784"/>
                    <a:pt x="268941" y="1245405"/>
                  </a:cubicBezTo>
                  <a:cubicBezTo>
                    <a:pt x="266183" y="1239888"/>
                    <a:pt x="264615" y="1233593"/>
                    <a:pt x="260666" y="1228855"/>
                  </a:cubicBezTo>
                  <a:cubicBezTo>
                    <a:pt x="257482" y="1225035"/>
                    <a:pt x="251360" y="1224463"/>
                    <a:pt x="248253" y="1220580"/>
                  </a:cubicBezTo>
                  <a:cubicBezTo>
                    <a:pt x="225411" y="1192028"/>
                    <a:pt x="267276" y="1223608"/>
                    <a:pt x="231703" y="1199892"/>
                  </a:cubicBezTo>
                  <a:cubicBezTo>
                    <a:pt x="228945" y="1195754"/>
                    <a:pt x="226535" y="1191362"/>
                    <a:pt x="223428" y="1187479"/>
                  </a:cubicBezTo>
                  <a:cubicBezTo>
                    <a:pt x="220991" y="1184433"/>
                    <a:pt x="215917" y="1183029"/>
                    <a:pt x="215152" y="1179204"/>
                  </a:cubicBezTo>
                  <a:cubicBezTo>
                    <a:pt x="214297" y="1174927"/>
                    <a:pt x="217339" y="1170692"/>
                    <a:pt x="219290" y="1166791"/>
                  </a:cubicBezTo>
                  <a:cubicBezTo>
                    <a:pt x="224509" y="1156354"/>
                    <a:pt x="228145" y="1153799"/>
                    <a:pt x="235840" y="1146103"/>
                  </a:cubicBezTo>
                  <a:cubicBezTo>
                    <a:pt x="245379" y="1147693"/>
                    <a:pt x="262890" y="1149285"/>
                    <a:pt x="273078" y="1154379"/>
                  </a:cubicBezTo>
                  <a:cubicBezTo>
                    <a:pt x="277526" y="1156603"/>
                    <a:pt x="280835" y="1160908"/>
                    <a:pt x="285491" y="1162654"/>
                  </a:cubicBezTo>
                  <a:cubicBezTo>
                    <a:pt x="292076" y="1165123"/>
                    <a:pt x="299314" y="1165265"/>
                    <a:pt x="306179" y="1166791"/>
                  </a:cubicBezTo>
                  <a:cubicBezTo>
                    <a:pt x="348024" y="1176090"/>
                    <a:pt x="294877" y="1168940"/>
                    <a:pt x="380655" y="1175066"/>
                  </a:cubicBezTo>
                  <a:cubicBezTo>
                    <a:pt x="384939" y="1179351"/>
                    <a:pt x="395252" y="1190747"/>
                    <a:pt x="401342" y="1191617"/>
                  </a:cubicBezTo>
                  <a:cubicBezTo>
                    <a:pt x="406972" y="1192421"/>
                    <a:pt x="412376" y="1188858"/>
                    <a:pt x="417893" y="1187479"/>
                  </a:cubicBezTo>
                  <a:cubicBezTo>
                    <a:pt x="413755" y="1184721"/>
                    <a:pt x="409928" y="1181428"/>
                    <a:pt x="405480" y="1179204"/>
                  </a:cubicBezTo>
                  <a:cubicBezTo>
                    <a:pt x="401579" y="1177253"/>
                    <a:pt x="396473" y="1177791"/>
                    <a:pt x="393067" y="1175066"/>
                  </a:cubicBezTo>
                  <a:cubicBezTo>
                    <a:pt x="389184" y="1171960"/>
                    <a:pt x="387550" y="1166791"/>
                    <a:pt x="384792" y="1162654"/>
                  </a:cubicBezTo>
                  <a:cubicBezTo>
                    <a:pt x="413319" y="1153145"/>
                    <a:pt x="403450" y="1160547"/>
                    <a:pt x="417893" y="1146103"/>
                  </a:cubicBezTo>
                  <a:cubicBezTo>
                    <a:pt x="419272" y="1141966"/>
                    <a:pt x="422030" y="1138052"/>
                    <a:pt x="422030" y="1133691"/>
                  </a:cubicBezTo>
                  <a:cubicBezTo>
                    <a:pt x="422030" y="1101399"/>
                    <a:pt x="422101" y="1078759"/>
                    <a:pt x="413755" y="1050940"/>
                  </a:cubicBezTo>
                  <a:cubicBezTo>
                    <a:pt x="411248" y="1042585"/>
                    <a:pt x="411648" y="1032282"/>
                    <a:pt x="405480" y="1026114"/>
                  </a:cubicBezTo>
                  <a:lnTo>
                    <a:pt x="393067" y="1013702"/>
                  </a:lnTo>
                  <a:cubicBezTo>
                    <a:pt x="391688" y="1009564"/>
                    <a:pt x="391768" y="1004600"/>
                    <a:pt x="388930" y="1001289"/>
                  </a:cubicBezTo>
                  <a:cubicBezTo>
                    <a:pt x="382378" y="993645"/>
                    <a:pt x="365443" y="982873"/>
                    <a:pt x="355829" y="976464"/>
                  </a:cubicBezTo>
                  <a:cubicBezTo>
                    <a:pt x="354450" y="964051"/>
                    <a:pt x="353745" y="951545"/>
                    <a:pt x="351692" y="939226"/>
                  </a:cubicBezTo>
                  <a:cubicBezTo>
                    <a:pt x="350975" y="934924"/>
                    <a:pt x="349973" y="930442"/>
                    <a:pt x="347554" y="926813"/>
                  </a:cubicBezTo>
                  <a:cubicBezTo>
                    <a:pt x="344308" y="921944"/>
                    <a:pt x="340011" y="917646"/>
                    <a:pt x="335142" y="914400"/>
                  </a:cubicBezTo>
                  <a:cubicBezTo>
                    <a:pt x="331513" y="911981"/>
                    <a:pt x="326867" y="911642"/>
                    <a:pt x="322729" y="910263"/>
                  </a:cubicBezTo>
                  <a:cubicBezTo>
                    <a:pt x="318591" y="906125"/>
                    <a:pt x="313909" y="902469"/>
                    <a:pt x="310316" y="897850"/>
                  </a:cubicBezTo>
                  <a:cubicBezTo>
                    <a:pt x="304210" y="890000"/>
                    <a:pt x="302041" y="878542"/>
                    <a:pt x="293766" y="873025"/>
                  </a:cubicBezTo>
                  <a:lnTo>
                    <a:pt x="281353" y="864750"/>
                  </a:lnTo>
                  <a:cubicBezTo>
                    <a:pt x="271517" y="835237"/>
                    <a:pt x="285464" y="870915"/>
                    <a:pt x="264803" y="839924"/>
                  </a:cubicBezTo>
                  <a:cubicBezTo>
                    <a:pt x="252193" y="821010"/>
                    <a:pt x="271897" y="831256"/>
                    <a:pt x="248253" y="823374"/>
                  </a:cubicBezTo>
                  <a:cubicBezTo>
                    <a:pt x="245495" y="819236"/>
                    <a:pt x="243861" y="814067"/>
                    <a:pt x="239978" y="810961"/>
                  </a:cubicBezTo>
                  <a:cubicBezTo>
                    <a:pt x="236572" y="808236"/>
                    <a:pt x="231574" y="808542"/>
                    <a:pt x="227565" y="806824"/>
                  </a:cubicBezTo>
                  <a:cubicBezTo>
                    <a:pt x="208505" y="798656"/>
                    <a:pt x="212792" y="800326"/>
                    <a:pt x="198602" y="786136"/>
                  </a:cubicBezTo>
                  <a:cubicBezTo>
                    <a:pt x="197275" y="780829"/>
                    <a:pt x="193296" y="763112"/>
                    <a:pt x="190327" y="757173"/>
                  </a:cubicBezTo>
                  <a:cubicBezTo>
                    <a:pt x="188103" y="752725"/>
                    <a:pt x="184276" y="749209"/>
                    <a:pt x="182052" y="744761"/>
                  </a:cubicBezTo>
                  <a:cubicBezTo>
                    <a:pt x="180101" y="740860"/>
                    <a:pt x="180032" y="736161"/>
                    <a:pt x="177914" y="732348"/>
                  </a:cubicBezTo>
                  <a:cubicBezTo>
                    <a:pt x="173084" y="723654"/>
                    <a:pt x="161364" y="707523"/>
                    <a:pt x="161364" y="707523"/>
                  </a:cubicBezTo>
                  <a:cubicBezTo>
                    <a:pt x="158883" y="700080"/>
                    <a:pt x="153781" y="685828"/>
                    <a:pt x="153089" y="678560"/>
                  </a:cubicBezTo>
                  <a:cubicBezTo>
                    <a:pt x="150862" y="655179"/>
                    <a:pt x="151990" y="631511"/>
                    <a:pt x="148952" y="608221"/>
                  </a:cubicBezTo>
                  <a:cubicBezTo>
                    <a:pt x="147824" y="599572"/>
                    <a:pt x="140676" y="583396"/>
                    <a:pt x="140676" y="583396"/>
                  </a:cubicBezTo>
                  <a:cubicBezTo>
                    <a:pt x="137340" y="553371"/>
                    <a:pt x="138918" y="552417"/>
                    <a:pt x="132401" y="529608"/>
                  </a:cubicBezTo>
                  <a:cubicBezTo>
                    <a:pt x="128990" y="517670"/>
                    <a:pt x="126285" y="509588"/>
                    <a:pt x="115851" y="500645"/>
                  </a:cubicBezTo>
                  <a:cubicBezTo>
                    <a:pt x="111168" y="496631"/>
                    <a:pt x="104818" y="495128"/>
                    <a:pt x="99301" y="492370"/>
                  </a:cubicBezTo>
                  <a:cubicBezTo>
                    <a:pt x="96543" y="489611"/>
                    <a:pt x="93463" y="487140"/>
                    <a:pt x="91026" y="484094"/>
                  </a:cubicBezTo>
                  <a:cubicBezTo>
                    <a:pt x="68979" y="456535"/>
                    <a:pt x="82924" y="448944"/>
                    <a:pt x="78613" y="397206"/>
                  </a:cubicBezTo>
                  <a:cubicBezTo>
                    <a:pt x="78459" y="395359"/>
                    <a:pt x="71814" y="355530"/>
                    <a:pt x="70338" y="351693"/>
                  </a:cubicBezTo>
                  <a:cubicBezTo>
                    <a:pt x="65910" y="340179"/>
                    <a:pt x="59305" y="329626"/>
                    <a:pt x="53788" y="318592"/>
                  </a:cubicBezTo>
                  <a:cubicBezTo>
                    <a:pt x="43289" y="297594"/>
                    <a:pt x="50645" y="305463"/>
                    <a:pt x="33100" y="293767"/>
                  </a:cubicBezTo>
                  <a:cubicBezTo>
                    <a:pt x="31721" y="251012"/>
                    <a:pt x="32419" y="208140"/>
                    <a:pt x="28962" y="165503"/>
                  </a:cubicBezTo>
                  <a:cubicBezTo>
                    <a:pt x="28257" y="156809"/>
                    <a:pt x="25526" y="147935"/>
                    <a:pt x="20687" y="140677"/>
                  </a:cubicBezTo>
                  <a:lnTo>
                    <a:pt x="12412" y="128265"/>
                  </a:lnTo>
                  <a:cubicBezTo>
                    <a:pt x="3282" y="82612"/>
                    <a:pt x="8584" y="100233"/>
                    <a:pt x="0" y="74476"/>
                  </a:cubicBezTo>
                  <a:cubicBezTo>
                    <a:pt x="1379" y="51030"/>
                    <a:pt x="-958" y="27065"/>
                    <a:pt x="4137" y="4138"/>
                  </a:cubicBezTo>
                  <a:cubicBezTo>
                    <a:pt x="5083" y="-120"/>
                    <a:pt x="12188" y="0"/>
                    <a:pt x="16550" y="0"/>
                  </a:cubicBezTo>
                  <a:cubicBezTo>
                    <a:pt x="23532" y="0"/>
                    <a:pt x="55363" y="11933"/>
                    <a:pt x="57925" y="12413"/>
                  </a:cubicBezTo>
                  <a:cubicBezTo>
                    <a:pt x="71548" y="14967"/>
                    <a:pt x="85509" y="15172"/>
                    <a:pt x="99301" y="16551"/>
                  </a:cubicBezTo>
                  <a:lnTo>
                    <a:pt x="508919" y="28963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44" name="43 Forma libre"/>
            <p:cNvSpPr/>
            <p:nvPr/>
          </p:nvSpPr>
          <p:spPr>
            <a:xfrm>
              <a:off x="6372200" y="4900294"/>
              <a:ext cx="1111604" cy="966273"/>
            </a:xfrm>
            <a:custGeom>
              <a:avLst/>
              <a:gdLst>
                <a:gd name="connsiteX0" fmla="*/ 13359 w 998098"/>
                <a:gd name="connsiteY0" fmla="*/ 935088 h 943363"/>
                <a:gd name="connsiteX1" fmla="*/ 13359 w 998098"/>
                <a:gd name="connsiteY1" fmla="*/ 935088 h 943363"/>
                <a:gd name="connsiteX2" fmla="*/ 17497 w 998098"/>
                <a:gd name="connsiteY2" fmla="*/ 897850 h 943363"/>
                <a:gd name="connsiteX3" fmla="*/ 25772 w 998098"/>
                <a:gd name="connsiteY3" fmla="*/ 873024 h 943363"/>
                <a:gd name="connsiteX4" fmla="*/ 17497 w 998098"/>
                <a:gd name="connsiteY4" fmla="*/ 848199 h 943363"/>
                <a:gd name="connsiteX5" fmla="*/ 25772 w 998098"/>
                <a:gd name="connsiteY5" fmla="*/ 823374 h 943363"/>
                <a:gd name="connsiteX6" fmla="*/ 13359 w 998098"/>
                <a:gd name="connsiteY6" fmla="*/ 815099 h 943363"/>
                <a:gd name="connsiteX7" fmla="*/ 946 w 998098"/>
                <a:gd name="connsiteY7" fmla="*/ 810961 h 943363"/>
                <a:gd name="connsiteX8" fmla="*/ 5084 w 998098"/>
                <a:gd name="connsiteY8" fmla="*/ 736485 h 943363"/>
                <a:gd name="connsiteX9" fmla="*/ 13359 w 998098"/>
                <a:gd name="connsiteY9" fmla="*/ 724072 h 943363"/>
                <a:gd name="connsiteX10" fmla="*/ 25772 w 998098"/>
                <a:gd name="connsiteY10" fmla="*/ 719935 h 943363"/>
                <a:gd name="connsiteX11" fmla="*/ 42322 w 998098"/>
                <a:gd name="connsiteY11" fmla="*/ 699247 h 943363"/>
                <a:gd name="connsiteX12" fmla="*/ 46460 w 998098"/>
                <a:gd name="connsiteY12" fmla="*/ 686834 h 943363"/>
                <a:gd name="connsiteX13" fmla="*/ 54735 w 998098"/>
                <a:gd name="connsiteY13" fmla="*/ 674422 h 943363"/>
                <a:gd name="connsiteX14" fmla="*/ 63010 w 998098"/>
                <a:gd name="connsiteY14" fmla="*/ 649596 h 943363"/>
                <a:gd name="connsiteX15" fmla="*/ 67147 w 998098"/>
                <a:gd name="connsiteY15" fmla="*/ 637184 h 943363"/>
                <a:gd name="connsiteX16" fmla="*/ 104385 w 998098"/>
                <a:gd name="connsiteY16" fmla="*/ 608221 h 943363"/>
                <a:gd name="connsiteX17" fmla="*/ 245062 w 998098"/>
                <a:gd name="connsiteY17" fmla="*/ 604083 h 943363"/>
                <a:gd name="connsiteX18" fmla="*/ 278163 w 998098"/>
                <a:gd name="connsiteY18" fmla="*/ 599946 h 943363"/>
                <a:gd name="connsiteX19" fmla="*/ 302988 w 998098"/>
                <a:gd name="connsiteY19" fmla="*/ 591671 h 943363"/>
                <a:gd name="connsiteX20" fmla="*/ 315401 w 998098"/>
                <a:gd name="connsiteY20" fmla="*/ 587533 h 943363"/>
                <a:gd name="connsiteX21" fmla="*/ 344364 w 998098"/>
                <a:gd name="connsiteY21" fmla="*/ 583395 h 943363"/>
                <a:gd name="connsiteX22" fmla="*/ 356776 w 998098"/>
                <a:gd name="connsiteY22" fmla="*/ 579258 h 943363"/>
                <a:gd name="connsiteX23" fmla="*/ 369189 w 998098"/>
                <a:gd name="connsiteY23" fmla="*/ 546157 h 943363"/>
                <a:gd name="connsiteX24" fmla="*/ 365051 w 998098"/>
                <a:gd name="connsiteY24" fmla="*/ 529607 h 943363"/>
                <a:gd name="connsiteX25" fmla="*/ 352639 w 998098"/>
                <a:gd name="connsiteY25" fmla="*/ 525470 h 943363"/>
                <a:gd name="connsiteX26" fmla="*/ 344364 w 998098"/>
                <a:gd name="connsiteY26" fmla="*/ 517194 h 943363"/>
                <a:gd name="connsiteX27" fmla="*/ 331951 w 998098"/>
                <a:gd name="connsiteY27" fmla="*/ 492369 h 943363"/>
                <a:gd name="connsiteX28" fmla="*/ 323676 w 998098"/>
                <a:gd name="connsiteY28" fmla="*/ 467544 h 943363"/>
                <a:gd name="connsiteX29" fmla="*/ 298851 w 998098"/>
                <a:gd name="connsiteY29" fmla="*/ 442718 h 943363"/>
                <a:gd name="connsiteX30" fmla="*/ 294713 w 998098"/>
                <a:gd name="connsiteY30" fmla="*/ 413756 h 943363"/>
                <a:gd name="connsiteX31" fmla="*/ 269888 w 998098"/>
                <a:gd name="connsiteY31" fmla="*/ 405480 h 943363"/>
                <a:gd name="connsiteX32" fmla="*/ 257475 w 998098"/>
                <a:gd name="connsiteY32" fmla="*/ 397205 h 943363"/>
                <a:gd name="connsiteX33" fmla="*/ 220237 w 998098"/>
                <a:gd name="connsiteY33" fmla="*/ 393068 h 943363"/>
                <a:gd name="connsiteX34" fmla="*/ 187137 w 998098"/>
                <a:gd name="connsiteY34" fmla="*/ 380655 h 943363"/>
                <a:gd name="connsiteX35" fmla="*/ 178861 w 998098"/>
                <a:gd name="connsiteY35" fmla="*/ 372380 h 943363"/>
                <a:gd name="connsiteX36" fmla="*/ 174724 w 998098"/>
                <a:gd name="connsiteY36" fmla="*/ 359967 h 943363"/>
                <a:gd name="connsiteX37" fmla="*/ 162311 w 998098"/>
                <a:gd name="connsiteY37" fmla="*/ 351692 h 943363"/>
                <a:gd name="connsiteX38" fmla="*/ 154036 w 998098"/>
                <a:gd name="connsiteY38" fmla="*/ 339280 h 943363"/>
                <a:gd name="connsiteX39" fmla="*/ 162311 w 998098"/>
                <a:gd name="connsiteY39" fmla="*/ 339280 h 943363"/>
                <a:gd name="connsiteX40" fmla="*/ 236787 w 998098"/>
                <a:gd name="connsiteY40" fmla="*/ 335142 h 943363"/>
                <a:gd name="connsiteX41" fmla="*/ 240925 w 998098"/>
                <a:gd name="connsiteY41" fmla="*/ 302042 h 943363"/>
                <a:gd name="connsiteX42" fmla="*/ 245062 w 998098"/>
                <a:gd name="connsiteY42" fmla="*/ 211015 h 943363"/>
                <a:gd name="connsiteX43" fmla="*/ 290575 w 998098"/>
                <a:gd name="connsiteY43" fmla="*/ 206878 h 943363"/>
                <a:gd name="connsiteX44" fmla="*/ 323676 w 998098"/>
                <a:gd name="connsiteY44" fmla="*/ 202740 h 943363"/>
                <a:gd name="connsiteX45" fmla="*/ 365051 w 998098"/>
                <a:gd name="connsiteY45" fmla="*/ 198603 h 943363"/>
                <a:gd name="connsiteX46" fmla="*/ 377464 w 998098"/>
                <a:gd name="connsiteY46" fmla="*/ 194465 h 943363"/>
                <a:gd name="connsiteX47" fmla="*/ 398152 w 998098"/>
                <a:gd name="connsiteY47" fmla="*/ 190328 h 943363"/>
                <a:gd name="connsiteX48" fmla="*/ 518141 w 998098"/>
                <a:gd name="connsiteY48" fmla="*/ 182052 h 943363"/>
                <a:gd name="connsiteX49" fmla="*/ 530554 w 998098"/>
                <a:gd name="connsiteY49" fmla="*/ 177915 h 943363"/>
                <a:gd name="connsiteX50" fmla="*/ 596755 w 998098"/>
                <a:gd name="connsiteY50" fmla="*/ 173777 h 943363"/>
                <a:gd name="connsiteX51" fmla="*/ 605030 w 998098"/>
                <a:gd name="connsiteY51" fmla="*/ 161365 h 943363"/>
                <a:gd name="connsiteX52" fmla="*/ 621580 w 998098"/>
                <a:gd name="connsiteY52" fmla="*/ 111714 h 943363"/>
                <a:gd name="connsiteX53" fmla="*/ 638130 w 998098"/>
                <a:gd name="connsiteY53" fmla="*/ 115852 h 943363"/>
                <a:gd name="connsiteX54" fmla="*/ 658818 w 998098"/>
                <a:gd name="connsiteY54" fmla="*/ 136539 h 943363"/>
                <a:gd name="connsiteX55" fmla="*/ 671231 w 998098"/>
                <a:gd name="connsiteY55" fmla="*/ 111714 h 943363"/>
                <a:gd name="connsiteX56" fmla="*/ 696056 w 998098"/>
                <a:gd name="connsiteY56" fmla="*/ 103439 h 943363"/>
                <a:gd name="connsiteX57" fmla="*/ 704331 w 998098"/>
                <a:gd name="connsiteY57" fmla="*/ 78613 h 943363"/>
                <a:gd name="connsiteX58" fmla="*/ 708469 w 998098"/>
                <a:gd name="connsiteY58" fmla="*/ 66201 h 943363"/>
                <a:gd name="connsiteX59" fmla="*/ 729156 w 998098"/>
                <a:gd name="connsiteY59" fmla="*/ 4137 h 943363"/>
                <a:gd name="connsiteX60" fmla="*/ 741569 w 998098"/>
                <a:gd name="connsiteY60" fmla="*/ 0 h 943363"/>
                <a:gd name="connsiteX61" fmla="*/ 778807 w 998098"/>
                <a:gd name="connsiteY61" fmla="*/ 4137 h 943363"/>
                <a:gd name="connsiteX62" fmla="*/ 782945 w 998098"/>
                <a:gd name="connsiteY62" fmla="*/ 24825 h 943363"/>
                <a:gd name="connsiteX63" fmla="*/ 795357 w 998098"/>
                <a:gd name="connsiteY63" fmla="*/ 28963 h 943363"/>
                <a:gd name="connsiteX64" fmla="*/ 807770 w 998098"/>
                <a:gd name="connsiteY64" fmla="*/ 82751 h 943363"/>
                <a:gd name="connsiteX65" fmla="*/ 816045 w 998098"/>
                <a:gd name="connsiteY65" fmla="*/ 107576 h 943363"/>
                <a:gd name="connsiteX66" fmla="*/ 820183 w 998098"/>
                <a:gd name="connsiteY66" fmla="*/ 157227 h 943363"/>
                <a:gd name="connsiteX67" fmla="*/ 824320 w 998098"/>
                <a:gd name="connsiteY67" fmla="*/ 169640 h 943363"/>
                <a:gd name="connsiteX68" fmla="*/ 828458 w 998098"/>
                <a:gd name="connsiteY68" fmla="*/ 186190 h 943363"/>
                <a:gd name="connsiteX69" fmla="*/ 828458 w 998098"/>
                <a:gd name="connsiteY69" fmla="*/ 273079 h 943363"/>
                <a:gd name="connsiteX70" fmla="*/ 820183 w 998098"/>
                <a:gd name="connsiteY70" fmla="*/ 285491 h 943363"/>
                <a:gd name="connsiteX71" fmla="*/ 828458 w 998098"/>
                <a:gd name="connsiteY71" fmla="*/ 310317 h 943363"/>
                <a:gd name="connsiteX72" fmla="*/ 832595 w 998098"/>
                <a:gd name="connsiteY72" fmla="*/ 322729 h 943363"/>
                <a:gd name="connsiteX73" fmla="*/ 845008 w 998098"/>
                <a:gd name="connsiteY73" fmla="*/ 347555 h 943363"/>
                <a:gd name="connsiteX74" fmla="*/ 840870 w 998098"/>
                <a:gd name="connsiteY74" fmla="*/ 359967 h 943363"/>
                <a:gd name="connsiteX75" fmla="*/ 828458 w 998098"/>
                <a:gd name="connsiteY75" fmla="*/ 368242 h 943363"/>
                <a:gd name="connsiteX76" fmla="*/ 824320 w 998098"/>
                <a:gd name="connsiteY76" fmla="*/ 413756 h 943363"/>
                <a:gd name="connsiteX77" fmla="*/ 820183 w 998098"/>
                <a:gd name="connsiteY77" fmla="*/ 438581 h 943363"/>
                <a:gd name="connsiteX78" fmla="*/ 811908 w 998098"/>
                <a:gd name="connsiteY78" fmla="*/ 463406 h 943363"/>
                <a:gd name="connsiteX79" fmla="*/ 807770 w 998098"/>
                <a:gd name="connsiteY79" fmla="*/ 475819 h 943363"/>
                <a:gd name="connsiteX80" fmla="*/ 799495 w 998098"/>
                <a:gd name="connsiteY80" fmla="*/ 525470 h 943363"/>
                <a:gd name="connsiteX81" fmla="*/ 749844 w 998098"/>
                <a:gd name="connsiteY81" fmla="*/ 537882 h 943363"/>
                <a:gd name="connsiteX82" fmla="*/ 741569 w 998098"/>
                <a:gd name="connsiteY82" fmla="*/ 550295 h 943363"/>
                <a:gd name="connsiteX83" fmla="*/ 733294 w 998098"/>
                <a:gd name="connsiteY83" fmla="*/ 579258 h 943363"/>
                <a:gd name="connsiteX84" fmla="*/ 737432 w 998098"/>
                <a:gd name="connsiteY84" fmla="*/ 591671 h 943363"/>
                <a:gd name="connsiteX85" fmla="*/ 712606 w 998098"/>
                <a:gd name="connsiteY85" fmla="*/ 604083 h 943363"/>
                <a:gd name="connsiteX86" fmla="*/ 696056 w 998098"/>
                <a:gd name="connsiteY86" fmla="*/ 624771 h 943363"/>
                <a:gd name="connsiteX87" fmla="*/ 675368 w 998098"/>
                <a:gd name="connsiteY87" fmla="*/ 641321 h 943363"/>
                <a:gd name="connsiteX88" fmla="*/ 658818 w 998098"/>
                <a:gd name="connsiteY88" fmla="*/ 657871 h 943363"/>
                <a:gd name="connsiteX89" fmla="*/ 646405 w 998098"/>
                <a:gd name="connsiteY89" fmla="*/ 682697 h 943363"/>
                <a:gd name="connsiteX90" fmla="*/ 654680 w 998098"/>
                <a:gd name="connsiteY90" fmla="*/ 707522 h 943363"/>
                <a:gd name="connsiteX91" fmla="*/ 679506 w 998098"/>
                <a:gd name="connsiteY91" fmla="*/ 715797 h 943363"/>
                <a:gd name="connsiteX92" fmla="*/ 691918 w 998098"/>
                <a:gd name="connsiteY92" fmla="*/ 711660 h 943363"/>
                <a:gd name="connsiteX93" fmla="*/ 696056 w 998098"/>
                <a:gd name="connsiteY93" fmla="*/ 678559 h 943363"/>
                <a:gd name="connsiteX94" fmla="*/ 700194 w 998098"/>
                <a:gd name="connsiteY94" fmla="*/ 666147 h 943363"/>
                <a:gd name="connsiteX95" fmla="*/ 712606 w 998098"/>
                <a:gd name="connsiteY95" fmla="*/ 662009 h 943363"/>
                <a:gd name="connsiteX96" fmla="*/ 733294 w 998098"/>
                <a:gd name="connsiteY96" fmla="*/ 645459 h 943363"/>
                <a:gd name="connsiteX97" fmla="*/ 745707 w 998098"/>
                <a:gd name="connsiteY97" fmla="*/ 633046 h 943363"/>
                <a:gd name="connsiteX98" fmla="*/ 758119 w 998098"/>
                <a:gd name="connsiteY98" fmla="*/ 624771 h 943363"/>
                <a:gd name="connsiteX99" fmla="*/ 811908 w 998098"/>
                <a:gd name="connsiteY99" fmla="*/ 616496 h 943363"/>
                <a:gd name="connsiteX100" fmla="*/ 811908 w 998098"/>
                <a:gd name="connsiteY100" fmla="*/ 591671 h 943363"/>
                <a:gd name="connsiteX101" fmla="*/ 799495 w 998098"/>
                <a:gd name="connsiteY101" fmla="*/ 587533 h 943363"/>
                <a:gd name="connsiteX102" fmla="*/ 799495 w 998098"/>
                <a:gd name="connsiteY102" fmla="*/ 562708 h 943363"/>
                <a:gd name="connsiteX103" fmla="*/ 824320 w 998098"/>
                <a:gd name="connsiteY103" fmla="*/ 566845 h 943363"/>
                <a:gd name="connsiteX104" fmla="*/ 840870 w 998098"/>
                <a:gd name="connsiteY104" fmla="*/ 587533 h 943363"/>
                <a:gd name="connsiteX105" fmla="*/ 865696 w 998098"/>
                <a:gd name="connsiteY105" fmla="*/ 599946 h 943363"/>
                <a:gd name="connsiteX106" fmla="*/ 890521 w 998098"/>
                <a:gd name="connsiteY106" fmla="*/ 604083 h 943363"/>
                <a:gd name="connsiteX107" fmla="*/ 911209 w 998098"/>
                <a:gd name="connsiteY107" fmla="*/ 608221 h 943363"/>
                <a:gd name="connsiteX108" fmla="*/ 915346 w 998098"/>
                <a:gd name="connsiteY108" fmla="*/ 620633 h 943363"/>
                <a:gd name="connsiteX109" fmla="*/ 936034 w 998098"/>
                <a:gd name="connsiteY109" fmla="*/ 604083 h 943363"/>
                <a:gd name="connsiteX110" fmla="*/ 948447 w 998098"/>
                <a:gd name="connsiteY110" fmla="*/ 595808 h 943363"/>
                <a:gd name="connsiteX111" fmla="*/ 981547 w 998098"/>
                <a:gd name="connsiteY111" fmla="*/ 579258 h 943363"/>
                <a:gd name="connsiteX112" fmla="*/ 985685 w 998098"/>
                <a:gd name="connsiteY112" fmla="*/ 595808 h 943363"/>
                <a:gd name="connsiteX113" fmla="*/ 977410 w 998098"/>
                <a:gd name="connsiteY113" fmla="*/ 645459 h 943363"/>
                <a:gd name="connsiteX114" fmla="*/ 981547 w 998098"/>
                <a:gd name="connsiteY114" fmla="*/ 761310 h 943363"/>
                <a:gd name="connsiteX115" fmla="*/ 989823 w 998098"/>
                <a:gd name="connsiteY115" fmla="*/ 786136 h 943363"/>
                <a:gd name="connsiteX116" fmla="*/ 993960 w 998098"/>
                <a:gd name="connsiteY116" fmla="*/ 798548 h 943363"/>
                <a:gd name="connsiteX117" fmla="*/ 998098 w 998098"/>
                <a:gd name="connsiteY117" fmla="*/ 810961 h 943363"/>
                <a:gd name="connsiteX118" fmla="*/ 993960 w 998098"/>
                <a:gd name="connsiteY118" fmla="*/ 910262 h 943363"/>
                <a:gd name="connsiteX119" fmla="*/ 989823 w 998098"/>
                <a:gd name="connsiteY119" fmla="*/ 939225 h 943363"/>
                <a:gd name="connsiteX120" fmla="*/ 977410 w 998098"/>
                <a:gd name="connsiteY120" fmla="*/ 943363 h 943363"/>
                <a:gd name="connsiteX121" fmla="*/ 13359 w 998098"/>
                <a:gd name="connsiteY121" fmla="*/ 935088 h 943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98098" h="943363">
                  <a:moveTo>
                    <a:pt x="13359" y="935088"/>
                  </a:moveTo>
                  <a:lnTo>
                    <a:pt x="13359" y="935088"/>
                  </a:lnTo>
                  <a:cubicBezTo>
                    <a:pt x="14738" y="922675"/>
                    <a:pt x="15048" y="910097"/>
                    <a:pt x="17497" y="897850"/>
                  </a:cubicBezTo>
                  <a:cubicBezTo>
                    <a:pt x="19208" y="889296"/>
                    <a:pt x="25772" y="873024"/>
                    <a:pt x="25772" y="873024"/>
                  </a:cubicBezTo>
                  <a:cubicBezTo>
                    <a:pt x="23014" y="864749"/>
                    <a:pt x="14739" y="856474"/>
                    <a:pt x="17497" y="848199"/>
                  </a:cubicBezTo>
                  <a:lnTo>
                    <a:pt x="25772" y="823374"/>
                  </a:lnTo>
                  <a:cubicBezTo>
                    <a:pt x="21634" y="820616"/>
                    <a:pt x="17807" y="817323"/>
                    <a:pt x="13359" y="815099"/>
                  </a:cubicBezTo>
                  <a:cubicBezTo>
                    <a:pt x="9458" y="813148"/>
                    <a:pt x="1403" y="815299"/>
                    <a:pt x="946" y="810961"/>
                  </a:cubicBezTo>
                  <a:cubicBezTo>
                    <a:pt x="-1657" y="786234"/>
                    <a:pt x="1568" y="761099"/>
                    <a:pt x="5084" y="736485"/>
                  </a:cubicBezTo>
                  <a:cubicBezTo>
                    <a:pt x="5787" y="731562"/>
                    <a:pt x="9476" y="727178"/>
                    <a:pt x="13359" y="724072"/>
                  </a:cubicBezTo>
                  <a:cubicBezTo>
                    <a:pt x="16765" y="721347"/>
                    <a:pt x="21634" y="721314"/>
                    <a:pt x="25772" y="719935"/>
                  </a:cubicBezTo>
                  <a:cubicBezTo>
                    <a:pt x="36170" y="688737"/>
                    <a:pt x="20935" y="725980"/>
                    <a:pt x="42322" y="699247"/>
                  </a:cubicBezTo>
                  <a:cubicBezTo>
                    <a:pt x="45047" y="695841"/>
                    <a:pt x="44509" y="690735"/>
                    <a:pt x="46460" y="686834"/>
                  </a:cubicBezTo>
                  <a:cubicBezTo>
                    <a:pt x="48684" y="682386"/>
                    <a:pt x="51977" y="678559"/>
                    <a:pt x="54735" y="674422"/>
                  </a:cubicBezTo>
                  <a:lnTo>
                    <a:pt x="63010" y="649596"/>
                  </a:lnTo>
                  <a:cubicBezTo>
                    <a:pt x="64389" y="645459"/>
                    <a:pt x="64063" y="640268"/>
                    <a:pt x="67147" y="637184"/>
                  </a:cubicBezTo>
                  <a:cubicBezTo>
                    <a:pt x="76428" y="627903"/>
                    <a:pt x="87812" y="609117"/>
                    <a:pt x="104385" y="608221"/>
                  </a:cubicBezTo>
                  <a:cubicBezTo>
                    <a:pt x="151229" y="605689"/>
                    <a:pt x="198170" y="605462"/>
                    <a:pt x="245062" y="604083"/>
                  </a:cubicBezTo>
                  <a:cubicBezTo>
                    <a:pt x="256096" y="602704"/>
                    <a:pt x="267290" y="602276"/>
                    <a:pt x="278163" y="599946"/>
                  </a:cubicBezTo>
                  <a:cubicBezTo>
                    <a:pt x="286692" y="598118"/>
                    <a:pt x="294713" y="594429"/>
                    <a:pt x="302988" y="591671"/>
                  </a:cubicBezTo>
                  <a:cubicBezTo>
                    <a:pt x="307126" y="590292"/>
                    <a:pt x="311083" y="588150"/>
                    <a:pt x="315401" y="587533"/>
                  </a:cubicBezTo>
                  <a:lnTo>
                    <a:pt x="344364" y="583395"/>
                  </a:lnTo>
                  <a:cubicBezTo>
                    <a:pt x="348501" y="582016"/>
                    <a:pt x="353371" y="581982"/>
                    <a:pt x="356776" y="579258"/>
                  </a:cubicBezTo>
                  <a:cubicBezTo>
                    <a:pt x="366922" y="571141"/>
                    <a:pt x="366946" y="557371"/>
                    <a:pt x="369189" y="546157"/>
                  </a:cubicBezTo>
                  <a:cubicBezTo>
                    <a:pt x="367810" y="540640"/>
                    <a:pt x="368603" y="534047"/>
                    <a:pt x="365051" y="529607"/>
                  </a:cubicBezTo>
                  <a:cubicBezTo>
                    <a:pt x="362327" y="526202"/>
                    <a:pt x="356379" y="527714"/>
                    <a:pt x="352639" y="525470"/>
                  </a:cubicBezTo>
                  <a:cubicBezTo>
                    <a:pt x="349294" y="523463"/>
                    <a:pt x="347122" y="519953"/>
                    <a:pt x="344364" y="517194"/>
                  </a:cubicBezTo>
                  <a:cubicBezTo>
                    <a:pt x="329268" y="471914"/>
                    <a:pt x="353346" y="540509"/>
                    <a:pt x="331951" y="492369"/>
                  </a:cubicBezTo>
                  <a:cubicBezTo>
                    <a:pt x="328408" y="484398"/>
                    <a:pt x="330654" y="472778"/>
                    <a:pt x="323676" y="467544"/>
                  </a:cubicBezTo>
                  <a:cubicBezTo>
                    <a:pt x="303148" y="452147"/>
                    <a:pt x="310951" y="460869"/>
                    <a:pt x="298851" y="442718"/>
                  </a:cubicBezTo>
                  <a:cubicBezTo>
                    <a:pt x="297472" y="433064"/>
                    <a:pt x="300700" y="421454"/>
                    <a:pt x="294713" y="413756"/>
                  </a:cubicBezTo>
                  <a:cubicBezTo>
                    <a:pt x="289358" y="406871"/>
                    <a:pt x="277146" y="410318"/>
                    <a:pt x="269888" y="405480"/>
                  </a:cubicBezTo>
                  <a:cubicBezTo>
                    <a:pt x="265750" y="402722"/>
                    <a:pt x="262299" y="398411"/>
                    <a:pt x="257475" y="397205"/>
                  </a:cubicBezTo>
                  <a:cubicBezTo>
                    <a:pt x="245359" y="394176"/>
                    <a:pt x="232650" y="394447"/>
                    <a:pt x="220237" y="393068"/>
                  </a:cubicBezTo>
                  <a:cubicBezTo>
                    <a:pt x="211238" y="390068"/>
                    <a:pt x="194063" y="384612"/>
                    <a:pt x="187137" y="380655"/>
                  </a:cubicBezTo>
                  <a:cubicBezTo>
                    <a:pt x="183750" y="378720"/>
                    <a:pt x="181620" y="375138"/>
                    <a:pt x="178861" y="372380"/>
                  </a:cubicBezTo>
                  <a:cubicBezTo>
                    <a:pt x="177482" y="368242"/>
                    <a:pt x="177449" y="363373"/>
                    <a:pt x="174724" y="359967"/>
                  </a:cubicBezTo>
                  <a:cubicBezTo>
                    <a:pt x="171618" y="356084"/>
                    <a:pt x="165827" y="355208"/>
                    <a:pt x="162311" y="351692"/>
                  </a:cubicBezTo>
                  <a:cubicBezTo>
                    <a:pt x="158795" y="348176"/>
                    <a:pt x="157019" y="343258"/>
                    <a:pt x="154036" y="339280"/>
                  </a:cubicBezTo>
                  <a:cubicBezTo>
                    <a:pt x="149221" y="332860"/>
                    <a:pt x="142670" y="332732"/>
                    <a:pt x="162311" y="339280"/>
                  </a:cubicBezTo>
                  <a:cubicBezTo>
                    <a:pt x="187136" y="337901"/>
                    <a:pt x="214317" y="345786"/>
                    <a:pt x="236787" y="335142"/>
                  </a:cubicBezTo>
                  <a:cubicBezTo>
                    <a:pt x="246836" y="330382"/>
                    <a:pt x="240185" y="313137"/>
                    <a:pt x="240925" y="302042"/>
                  </a:cubicBezTo>
                  <a:cubicBezTo>
                    <a:pt x="242945" y="271736"/>
                    <a:pt x="231012" y="237944"/>
                    <a:pt x="245062" y="211015"/>
                  </a:cubicBezTo>
                  <a:cubicBezTo>
                    <a:pt x="252108" y="197509"/>
                    <a:pt x="275425" y="208473"/>
                    <a:pt x="290575" y="206878"/>
                  </a:cubicBezTo>
                  <a:cubicBezTo>
                    <a:pt x="301633" y="205714"/>
                    <a:pt x="312624" y="203968"/>
                    <a:pt x="323676" y="202740"/>
                  </a:cubicBezTo>
                  <a:cubicBezTo>
                    <a:pt x="337452" y="201209"/>
                    <a:pt x="351259" y="199982"/>
                    <a:pt x="365051" y="198603"/>
                  </a:cubicBezTo>
                  <a:cubicBezTo>
                    <a:pt x="369189" y="197224"/>
                    <a:pt x="373233" y="195523"/>
                    <a:pt x="377464" y="194465"/>
                  </a:cubicBezTo>
                  <a:cubicBezTo>
                    <a:pt x="384287" y="192759"/>
                    <a:pt x="391215" y="191484"/>
                    <a:pt x="398152" y="190328"/>
                  </a:cubicBezTo>
                  <a:cubicBezTo>
                    <a:pt x="445596" y="182421"/>
                    <a:pt x="453461" y="184992"/>
                    <a:pt x="518141" y="182052"/>
                  </a:cubicBezTo>
                  <a:cubicBezTo>
                    <a:pt x="522279" y="180673"/>
                    <a:pt x="526217" y="178372"/>
                    <a:pt x="530554" y="177915"/>
                  </a:cubicBezTo>
                  <a:cubicBezTo>
                    <a:pt x="552543" y="175600"/>
                    <a:pt x="575171" y="178573"/>
                    <a:pt x="596755" y="173777"/>
                  </a:cubicBezTo>
                  <a:cubicBezTo>
                    <a:pt x="601609" y="172698"/>
                    <a:pt x="602272" y="165502"/>
                    <a:pt x="605030" y="161365"/>
                  </a:cubicBezTo>
                  <a:cubicBezTo>
                    <a:pt x="606115" y="150509"/>
                    <a:pt x="598906" y="114953"/>
                    <a:pt x="621580" y="111714"/>
                  </a:cubicBezTo>
                  <a:cubicBezTo>
                    <a:pt x="627209" y="110910"/>
                    <a:pt x="632613" y="114473"/>
                    <a:pt x="638130" y="115852"/>
                  </a:cubicBezTo>
                  <a:cubicBezTo>
                    <a:pt x="640727" y="119747"/>
                    <a:pt x="650705" y="138161"/>
                    <a:pt x="658818" y="136539"/>
                  </a:cubicBezTo>
                  <a:cubicBezTo>
                    <a:pt x="671412" y="134020"/>
                    <a:pt x="663854" y="116983"/>
                    <a:pt x="671231" y="111714"/>
                  </a:cubicBezTo>
                  <a:cubicBezTo>
                    <a:pt x="678329" y="106644"/>
                    <a:pt x="696056" y="103439"/>
                    <a:pt x="696056" y="103439"/>
                  </a:cubicBezTo>
                  <a:lnTo>
                    <a:pt x="704331" y="78613"/>
                  </a:lnTo>
                  <a:lnTo>
                    <a:pt x="708469" y="66201"/>
                  </a:lnTo>
                  <a:cubicBezTo>
                    <a:pt x="711830" y="29221"/>
                    <a:pt x="702594" y="23110"/>
                    <a:pt x="729156" y="4137"/>
                  </a:cubicBezTo>
                  <a:cubicBezTo>
                    <a:pt x="732705" y="1602"/>
                    <a:pt x="737431" y="1379"/>
                    <a:pt x="741569" y="0"/>
                  </a:cubicBezTo>
                  <a:cubicBezTo>
                    <a:pt x="753982" y="1379"/>
                    <a:pt x="768098" y="-2288"/>
                    <a:pt x="778807" y="4137"/>
                  </a:cubicBezTo>
                  <a:cubicBezTo>
                    <a:pt x="784837" y="7755"/>
                    <a:pt x="779044" y="18973"/>
                    <a:pt x="782945" y="24825"/>
                  </a:cubicBezTo>
                  <a:cubicBezTo>
                    <a:pt x="785364" y="28454"/>
                    <a:pt x="791220" y="27584"/>
                    <a:pt x="795357" y="28963"/>
                  </a:cubicBezTo>
                  <a:cubicBezTo>
                    <a:pt x="816324" y="91863"/>
                    <a:pt x="791656" y="12927"/>
                    <a:pt x="807770" y="82751"/>
                  </a:cubicBezTo>
                  <a:cubicBezTo>
                    <a:pt x="809731" y="91250"/>
                    <a:pt x="816045" y="107576"/>
                    <a:pt x="816045" y="107576"/>
                  </a:cubicBezTo>
                  <a:cubicBezTo>
                    <a:pt x="817424" y="124126"/>
                    <a:pt x="817988" y="140765"/>
                    <a:pt x="820183" y="157227"/>
                  </a:cubicBezTo>
                  <a:cubicBezTo>
                    <a:pt x="820759" y="161550"/>
                    <a:pt x="823122" y="165446"/>
                    <a:pt x="824320" y="169640"/>
                  </a:cubicBezTo>
                  <a:cubicBezTo>
                    <a:pt x="825882" y="175108"/>
                    <a:pt x="827079" y="180673"/>
                    <a:pt x="828458" y="186190"/>
                  </a:cubicBezTo>
                  <a:cubicBezTo>
                    <a:pt x="829416" y="203435"/>
                    <a:pt x="841057" y="247881"/>
                    <a:pt x="828458" y="273079"/>
                  </a:cubicBezTo>
                  <a:cubicBezTo>
                    <a:pt x="826234" y="277527"/>
                    <a:pt x="822941" y="281354"/>
                    <a:pt x="820183" y="285491"/>
                  </a:cubicBezTo>
                  <a:lnTo>
                    <a:pt x="828458" y="310317"/>
                  </a:lnTo>
                  <a:cubicBezTo>
                    <a:pt x="829837" y="314454"/>
                    <a:pt x="830176" y="319100"/>
                    <a:pt x="832595" y="322729"/>
                  </a:cubicBezTo>
                  <a:cubicBezTo>
                    <a:pt x="843289" y="338771"/>
                    <a:pt x="839297" y="330424"/>
                    <a:pt x="845008" y="347555"/>
                  </a:cubicBezTo>
                  <a:cubicBezTo>
                    <a:pt x="843629" y="351692"/>
                    <a:pt x="843594" y="356562"/>
                    <a:pt x="840870" y="359967"/>
                  </a:cubicBezTo>
                  <a:cubicBezTo>
                    <a:pt x="837764" y="363850"/>
                    <a:pt x="829920" y="363489"/>
                    <a:pt x="828458" y="368242"/>
                  </a:cubicBezTo>
                  <a:cubicBezTo>
                    <a:pt x="823978" y="382802"/>
                    <a:pt x="826100" y="398626"/>
                    <a:pt x="824320" y="413756"/>
                  </a:cubicBezTo>
                  <a:cubicBezTo>
                    <a:pt x="823340" y="422088"/>
                    <a:pt x="822218" y="430442"/>
                    <a:pt x="820183" y="438581"/>
                  </a:cubicBezTo>
                  <a:cubicBezTo>
                    <a:pt x="818068" y="447043"/>
                    <a:pt x="814666" y="455131"/>
                    <a:pt x="811908" y="463406"/>
                  </a:cubicBezTo>
                  <a:cubicBezTo>
                    <a:pt x="810529" y="467544"/>
                    <a:pt x="808487" y="471517"/>
                    <a:pt x="807770" y="475819"/>
                  </a:cubicBezTo>
                  <a:cubicBezTo>
                    <a:pt x="805012" y="492369"/>
                    <a:pt x="815413" y="520164"/>
                    <a:pt x="799495" y="525470"/>
                  </a:cubicBezTo>
                  <a:cubicBezTo>
                    <a:pt x="766711" y="536398"/>
                    <a:pt x="783274" y="532311"/>
                    <a:pt x="749844" y="537882"/>
                  </a:cubicBezTo>
                  <a:cubicBezTo>
                    <a:pt x="747086" y="542020"/>
                    <a:pt x="743793" y="545847"/>
                    <a:pt x="741569" y="550295"/>
                  </a:cubicBezTo>
                  <a:cubicBezTo>
                    <a:pt x="738603" y="556227"/>
                    <a:pt x="734618" y="573961"/>
                    <a:pt x="733294" y="579258"/>
                  </a:cubicBezTo>
                  <a:cubicBezTo>
                    <a:pt x="734673" y="583396"/>
                    <a:pt x="738287" y="587394"/>
                    <a:pt x="737432" y="591671"/>
                  </a:cubicBezTo>
                  <a:cubicBezTo>
                    <a:pt x="735490" y="601378"/>
                    <a:pt x="717846" y="602773"/>
                    <a:pt x="712606" y="604083"/>
                  </a:cubicBezTo>
                  <a:cubicBezTo>
                    <a:pt x="704026" y="638407"/>
                    <a:pt x="716460" y="608447"/>
                    <a:pt x="696056" y="624771"/>
                  </a:cubicBezTo>
                  <a:cubicBezTo>
                    <a:pt x="669323" y="646158"/>
                    <a:pt x="706566" y="630923"/>
                    <a:pt x="675368" y="641321"/>
                  </a:cubicBezTo>
                  <a:cubicBezTo>
                    <a:pt x="666342" y="668404"/>
                    <a:pt x="678879" y="641823"/>
                    <a:pt x="658818" y="657871"/>
                  </a:cubicBezTo>
                  <a:cubicBezTo>
                    <a:pt x="651527" y="663704"/>
                    <a:pt x="649131" y="674521"/>
                    <a:pt x="646405" y="682697"/>
                  </a:cubicBezTo>
                  <a:cubicBezTo>
                    <a:pt x="649163" y="690972"/>
                    <a:pt x="646405" y="704764"/>
                    <a:pt x="654680" y="707522"/>
                  </a:cubicBezTo>
                  <a:lnTo>
                    <a:pt x="679506" y="715797"/>
                  </a:lnTo>
                  <a:cubicBezTo>
                    <a:pt x="683643" y="714418"/>
                    <a:pt x="690147" y="715645"/>
                    <a:pt x="691918" y="711660"/>
                  </a:cubicBezTo>
                  <a:cubicBezTo>
                    <a:pt x="696434" y="701499"/>
                    <a:pt x="694067" y="689499"/>
                    <a:pt x="696056" y="678559"/>
                  </a:cubicBezTo>
                  <a:cubicBezTo>
                    <a:pt x="696836" y="674268"/>
                    <a:pt x="697110" y="669231"/>
                    <a:pt x="700194" y="666147"/>
                  </a:cubicBezTo>
                  <a:cubicBezTo>
                    <a:pt x="703278" y="663063"/>
                    <a:pt x="708469" y="663388"/>
                    <a:pt x="712606" y="662009"/>
                  </a:cubicBezTo>
                  <a:cubicBezTo>
                    <a:pt x="731113" y="634248"/>
                    <a:pt x="709311" y="661447"/>
                    <a:pt x="733294" y="645459"/>
                  </a:cubicBezTo>
                  <a:cubicBezTo>
                    <a:pt x="738163" y="642213"/>
                    <a:pt x="741212" y="636792"/>
                    <a:pt x="745707" y="633046"/>
                  </a:cubicBezTo>
                  <a:cubicBezTo>
                    <a:pt x="749527" y="629863"/>
                    <a:pt x="753671" y="626995"/>
                    <a:pt x="758119" y="624771"/>
                  </a:cubicBezTo>
                  <a:cubicBezTo>
                    <a:pt x="773032" y="617314"/>
                    <a:pt x="800036" y="617683"/>
                    <a:pt x="811908" y="616496"/>
                  </a:cubicBezTo>
                  <a:cubicBezTo>
                    <a:pt x="814666" y="608222"/>
                    <a:pt x="820182" y="599945"/>
                    <a:pt x="811908" y="591671"/>
                  </a:cubicBezTo>
                  <a:cubicBezTo>
                    <a:pt x="808824" y="588587"/>
                    <a:pt x="803633" y="588912"/>
                    <a:pt x="799495" y="587533"/>
                  </a:cubicBezTo>
                  <a:cubicBezTo>
                    <a:pt x="798536" y="584655"/>
                    <a:pt x="789420" y="565586"/>
                    <a:pt x="799495" y="562708"/>
                  </a:cubicBezTo>
                  <a:cubicBezTo>
                    <a:pt x="807561" y="560403"/>
                    <a:pt x="816045" y="565466"/>
                    <a:pt x="824320" y="566845"/>
                  </a:cubicBezTo>
                  <a:cubicBezTo>
                    <a:pt x="859894" y="590560"/>
                    <a:pt x="818030" y="558982"/>
                    <a:pt x="840870" y="587533"/>
                  </a:cubicBezTo>
                  <a:cubicBezTo>
                    <a:pt x="845694" y="593564"/>
                    <a:pt x="858404" y="598326"/>
                    <a:pt x="865696" y="599946"/>
                  </a:cubicBezTo>
                  <a:cubicBezTo>
                    <a:pt x="873885" y="601766"/>
                    <a:pt x="882267" y="602582"/>
                    <a:pt x="890521" y="604083"/>
                  </a:cubicBezTo>
                  <a:cubicBezTo>
                    <a:pt x="897440" y="605341"/>
                    <a:pt x="904313" y="606842"/>
                    <a:pt x="911209" y="608221"/>
                  </a:cubicBezTo>
                  <a:cubicBezTo>
                    <a:pt x="912588" y="612358"/>
                    <a:pt x="911297" y="619013"/>
                    <a:pt x="915346" y="620633"/>
                  </a:cubicBezTo>
                  <a:cubicBezTo>
                    <a:pt x="936152" y="628955"/>
                    <a:pt x="930081" y="611524"/>
                    <a:pt x="936034" y="604083"/>
                  </a:cubicBezTo>
                  <a:cubicBezTo>
                    <a:pt x="939140" y="600200"/>
                    <a:pt x="944309" y="598566"/>
                    <a:pt x="948447" y="595808"/>
                  </a:cubicBezTo>
                  <a:cubicBezTo>
                    <a:pt x="955936" y="584573"/>
                    <a:pt x="960992" y="570449"/>
                    <a:pt x="981547" y="579258"/>
                  </a:cubicBezTo>
                  <a:cubicBezTo>
                    <a:pt x="986774" y="581498"/>
                    <a:pt x="984306" y="590291"/>
                    <a:pt x="985685" y="595808"/>
                  </a:cubicBezTo>
                  <a:cubicBezTo>
                    <a:pt x="983335" y="607559"/>
                    <a:pt x="977410" y="635189"/>
                    <a:pt x="977410" y="645459"/>
                  </a:cubicBezTo>
                  <a:cubicBezTo>
                    <a:pt x="977410" y="684101"/>
                    <a:pt x="978151" y="722818"/>
                    <a:pt x="981547" y="761310"/>
                  </a:cubicBezTo>
                  <a:cubicBezTo>
                    <a:pt x="982314" y="769999"/>
                    <a:pt x="987064" y="777861"/>
                    <a:pt x="989823" y="786136"/>
                  </a:cubicBezTo>
                  <a:lnTo>
                    <a:pt x="993960" y="798548"/>
                  </a:lnTo>
                  <a:lnTo>
                    <a:pt x="998098" y="810961"/>
                  </a:lnTo>
                  <a:cubicBezTo>
                    <a:pt x="996719" y="844061"/>
                    <a:pt x="996093" y="877202"/>
                    <a:pt x="993960" y="910262"/>
                  </a:cubicBezTo>
                  <a:cubicBezTo>
                    <a:pt x="993332" y="919994"/>
                    <a:pt x="994184" y="930502"/>
                    <a:pt x="989823" y="939225"/>
                  </a:cubicBezTo>
                  <a:cubicBezTo>
                    <a:pt x="987873" y="943126"/>
                    <a:pt x="981548" y="941984"/>
                    <a:pt x="977410" y="943363"/>
                  </a:cubicBezTo>
                  <a:lnTo>
                    <a:pt x="13359" y="935088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46" name="45 Rectángulo redondeado"/>
          <p:cNvSpPr/>
          <p:nvPr/>
        </p:nvSpPr>
        <p:spPr>
          <a:xfrm>
            <a:off x="1881655" y="4949930"/>
            <a:ext cx="2383441" cy="639309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Eras Medium ITC" pitchFamily="34" charset="0"/>
              </a:rPr>
              <a:t>Aseguramientos  anuales de Policía y Ejército  mexicanos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3076742" y="1268760"/>
            <a:ext cx="2172425" cy="403200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Eras Medium ITC" pitchFamily="34" charset="0"/>
              </a:rPr>
              <a:t>Consumidores de drogas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50" name="49 Rectángulo redondeado"/>
          <p:cNvSpPr/>
          <p:nvPr/>
        </p:nvSpPr>
        <p:spPr>
          <a:xfrm>
            <a:off x="5181839" y="1325158"/>
            <a:ext cx="3771204" cy="290404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000" dirty="0" smtClean="0"/>
              <a:t>29 millones de habitantes</a:t>
            </a:r>
            <a:endParaRPr lang="es-MX" sz="900" dirty="0"/>
          </a:p>
        </p:txBody>
      </p:sp>
      <p:sp>
        <p:nvSpPr>
          <p:cNvPr id="51" name="50 Rectángulo redondeado"/>
          <p:cNvSpPr/>
          <p:nvPr/>
        </p:nvSpPr>
        <p:spPr>
          <a:xfrm>
            <a:off x="3059832" y="1844824"/>
            <a:ext cx="2172425" cy="403200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Eras Medium ITC" pitchFamily="34" charset="0"/>
              </a:rPr>
              <a:t>Valor  total de compra anual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52" name="51 Rectángulo redondeado"/>
          <p:cNvSpPr/>
          <p:nvPr/>
        </p:nvSpPr>
        <p:spPr>
          <a:xfrm>
            <a:off x="4178804" y="5161861"/>
            <a:ext cx="2061792" cy="290404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5 mil millones US</a:t>
            </a:r>
            <a:endParaRPr lang="es-MX" dirty="0"/>
          </a:p>
        </p:txBody>
      </p:sp>
      <p:sp>
        <p:nvSpPr>
          <p:cNvPr id="53" name="52 Rectángulo redondeado"/>
          <p:cNvSpPr/>
          <p:nvPr/>
        </p:nvSpPr>
        <p:spPr>
          <a:xfrm>
            <a:off x="5200521" y="1901222"/>
            <a:ext cx="2496552" cy="290404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2000" dirty="0" smtClean="0"/>
              <a:t>625 mil millones US</a:t>
            </a:r>
            <a:endParaRPr lang="es-MX" sz="900" dirty="0"/>
          </a:p>
        </p:txBody>
      </p:sp>
      <p:sp>
        <p:nvSpPr>
          <p:cNvPr id="21" name="20 CuadroTexto"/>
          <p:cNvSpPr txBox="1"/>
          <p:nvPr/>
        </p:nvSpPr>
        <p:spPr>
          <a:xfrm>
            <a:off x="86963" y="6215082"/>
            <a:ext cx="82712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" algn="just"/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39.- BBC 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Mundo, Corrupción, seis casos emblemáticos, disponible en http://www.bbc.co.uk/spanish/specials/ 1555_corrupcion/page2.shtml, {Consulta en: 5 de febrero de 2012}.</a:t>
            </a:r>
          </a:p>
          <a:p>
            <a:pPr marL="36576" algn="just"/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40.- Le 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Monde 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diplomatique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, 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L’Atlas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, en “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Crimes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 et 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trafics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 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surfent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 sur la 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mondialisation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”, Pierre 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Conesa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, Paris, Le Monde 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diplomatique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, 2006, p. 48 y 49.</a:t>
            </a:r>
          </a:p>
          <a:p>
            <a:pPr marL="36576" indent="0" algn="just">
              <a:buNone/>
            </a:pP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41.- SAMHSA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, Encuesta Nacional sobre el Uso de Drogas y la Salud en los  EUA 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, Oficina Ejecutiva del Presidente de los Estados Unidos, Washington, septiembre 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de 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2011.</a:t>
            </a:r>
            <a:endParaRPr lang="es-MX" sz="800" dirty="0">
              <a:solidFill>
                <a:schemeClr val="lt1"/>
              </a:solidFill>
              <a:latin typeface="Eras Medium ITC" pitchFamily="34" charset="0"/>
            </a:endParaRPr>
          </a:p>
          <a:p>
            <a:pPr marL="36576" algn="just"/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42.- Gil  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Kerlikowske, Director, Office of National Drug Control Policy, Executive Office of the President of the United 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States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., </a:t>
            </a:r>
            <a:r>
              <a:rPr lang="es-MX" sz="800" dirty="0" err="1" smtClean="0">
                <a:solidFill>
                  <a:schemeClr val="lt1"/>
                </a:solidFill>
                <a:latin typeface="Eras Medium ITC" pitchFamily="34" charset="0"/>
              </a:rPr>
              <a:t>The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 White </a:t>
            </a:r>
            <a:r>
              <a:rPr lang="es-MX" sz="800" dirty="0" err="1" smtClean="0">
                <a:solidFill>
                  <a:schemeClr val="lt1"/>
                </a:solidFill>
                <a:latin typeface="Eras Medium ITC" pitchFamily="34" charset="0"/>
              </a:rPr>
              <a:t>House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, Washington,  10 mayo 2012.</a:t>
            </a:r>
            <a:endParaRPr lang="es-MX" sz="800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8090817" y="3624316"/>
            <a:ext cx="767249" cy="311148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>
              <a:defRPr sz="20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MX" dirty="0"/>
              <a:t>&lt; 1 %</a:t>
            </a:r>
          </a:p>
        </p:txBody>
      </p:sp>
      <p:sp>
        <p:nvSpPr>
          <p:cNvPr id="4" name="3 Flecha curvada hacia arriba"/>
          <p:cNvSpPr/>
          <p:nvPr/>
        </p:nvSpPr>
        <p:spPr>
          <a:xfrm rot="17520000">
            <a:off x="5995766" y="3040291"/>
            <a:ext cx="3926504" cy="2016000"/>
          </a:xfrm>
          <a:prstGeom prst="curvedUpArrow">
            <a:avLst>
              <a:gd name="adj1" fmla="val 2271"/>
              <a:gd name="adj2" fmla="val 14200"/>
              <a:gd name="adj3" fmla="val 14668"/>
            </a:avLst>
          </a:prstGeom>
          <a:solidFill>
            <a:srgbClr val="07A2D3"/>
          </a:solidFill>
          <a:ln>
            <a:solidFill>
              <a:srgbClr val="66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2339753" y="5801145"/>
            <a:ext cx="2781872" cy="290404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( con 10 mil muertos al año)</a:t>
            </a:r>
            <a:endParaRPr lang="es-MX" dirty="0"/>
          </a:p>
        </p:txBody>
      </p:sp>
      <p:pic>
        <p:nvPicPr>
          <p:cNvPr id="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4414" y="5143512"/>
            <a:ext cx="505426" cy="28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28860" y="1357298"/>
            <a:ext cx="505775" cy="28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9" name="28 Conector recto de flecha"/>
          <p:cNvCxnSpPr/>
          <p:nvPr/>
        </p:nvCxnSpPr>
        <p:spPr>
          <a:xfrm flipV="1">
            <a:off x="4290863" y="3276648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30" name="29 Conector recto de flecha"/>
          <p:cNvCxnSpPr/>
          <p:nvPr/>
        </p:nvCxnSpPr>
        <p:spPr>
          <a:xfrm flipV="1">
            <a:off x="4443263" y="3429048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31" name="30 Conector recto de flecha"/>
          <p:cNvCxnSpPr/>
          <p:nvPr/>
        </p:nvCxnSpPr>
        <p:spPr>
          <a:xfrm flipV="1">
            <a:off x="4141586" y="3141016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33" name="32 Conector recto de flecha"/>
          <p:cNvCxnSpPr/>
          <p:nvPr/>
        </p:nvCxnSpPr>
        <p:spPr>
          <a:xfrm flipV="1">
            <a:off x="4011215" y="2997000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34" name="33 Conector recto de flecha"/>
          <p:cNvCxnSpPr/>
          <p:nvPr/>
        </p:nvCxnSpPr>
        <p:spPr>
          <a:xfrm flipV="1">
            <a:off x="3644352" y="2708920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35" name="34 Conector recto de flecha"/>
          <p:cNvCxnSpPr/>
          <p:nvPr/>
        </p:nvCxnSpPr>
        <p:spPr>
          <a:xfrm flipV="1">
            <a:off x="3841504" y="2852936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36" name="35 Conector recto de flecha"/>
          <p:cNvCxnSpPr/>
          <p:nvPr/>
        </p:nvCxnSpPr>
        <p:spPr>
          <a:xfrm flipV="1">
            <a:off x="3203848" y="2420888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37" name="36 Conector recto de flecha"/>
          <p:cNvCxnSpPr/>
          <p:nvPr/>
        </p:nvCxnSpPr>
        <p:spPr>
          <a:xfrm flipV="1">
            <a:off x="3421506" y="2564904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38" name="37 Conector recto de flecha"/>
          <p:cNvCxnSpPr/>
          <p:nvPr/>
        </p:nvCxnSpPr>
        <p:spPr>
          <a:xfrm flipV="1">
            <a:off x="4585645" y="3573064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54" name="53 Conector recto de flecha"/>
          <p:cNvCxnSpPr/>
          <p:nvPr/>
        </p:nvCxnSpPr>
        <p:spPr>
          <a:xfrm flipV="1">
            <a:off x="3001469" y="2348928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cxnSp>
        <p:nvCxnSpPr>
          <p:cNvPr id="55" name="54 Conector recto de flecha"/>
          <p:cNvCxnSpPr/>
          <p:nvPr/>
        </p:nvCxnSpPr>
        <p:spPr>
          <a:xfrm flipV="1">
            <a:off x="4729661" y="3717080"/>
            <a:ext cx="274387" cy="432000"/>
          </a:xfrm>
          <a:prstGeom prst="straightConnector1">
            <a:avLst/>
          </a:prstGeom>
          <a:noFill/>
          <a:ln w="28575">
            <a:solidFill>
              <a:srgbClr val="C00000"/>
            </a:solidFill>
            <a:prstDash val="sysDot"/>
            <a:round/>
            <a:headEnd type="triangle" w="med" len="med"/>
            <a:tailEnd type="oval" w="med" len="med"/>
          </a:ln>
          <a:scene3d>
            <a:camera prst="orthographicFront">
              <a:rot lat="0" lon="0" rev="10800000"/>
            </a:camera>
            <a:lightRig rig="threePt" dir="t"/>
          </a:scene3d>
        </p:spPr>
      </p:cxnSp>
      <p:pic>
        <p:nvPicPr>
          <p:cNvPr id="39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28860" y="1857364"/>
            <a:ext cx="505775" cy="28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14480" y="5786454"/>
            <a:ext cx="505426" cy="28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7" name="3 Imagen" descr="SEDENA_Firma_RGB_Grande-crop.jpg"/>
          <p:cNvPicPr>
            <a:picLocks noChangeAspect="1"/>
          </p:cNvPicPr>
          <p:nvPr/>
        </p:nvPicPr>
        <p:blipFill>
          <a:blip r:embed="rId7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7354424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pic>
        <p:nvPicPr>
          <p:cNvPr id="8" name="Picture 6" descr="horizon.png"/>
          <p:cNvPicPr>
            <a:picLocks noChangeAspect="1"/>
          </p:cNvPicPr>
          <p:nvPr/>
        </p:nvPicPr>
        <p:blipFill rotWithShape="1">
          <a:blip r:embed="rId4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grpSp>
        <p:nvGrpSpPr>
          <p:cNvPr id="19" name="18 Grupo"/>
          <p:cNvGrpSpPr/>
          <p:nvPr/>
        </p:nvGrpSpPr>
        <p:grpSpPr>
          <a:xfrm>
            <a:off x="1854771" y="1663357"/>
            <a:ext cx="5429134" cy="3993626"/>
            <a:chOff x="1660793" y="1518530"/>
            <a:chExt cx="5935542" cy="4348037"/>
          </a:xfrm>
        </p:grpSpPr>
        <p:sp>
          <p:nvSpPr>
            <p:cNvPr id="20" name="19 Forma libre"/>
            <p:cNvSpPr/>
            <p:nvPr/>
          </p:nvSpPr>
          <p:spPr>
            <a:xfrm>
              <a:off x="1924160" y="1537183"/>
              <a:ext cx="5672175" cy="1933049"/>
            </a:xfrm>
            <a:custGeom>
              <a:avLst/>
              <a:gdLst>
                <a:gd name="connsiteX0" fmla="*/ 5545777 w 5587340"/>
                <a:gd name="connsiteY0" fmla="*/ 700644 h 1769424"/>
                <a:gd name="connsiteX1" fmla="*/ 5545777 w 5587340"/>
                <a:gd name="connsiteY1" fmla="*/ 700644 h 1769424"/>
                <a:gd name="connsiteX2" fmla="*/ 5486400 w 5587340"/>
                <a:gd name="connsiteY2" fmla="*/ 694707 h 1769424"/>
                <a:gd name="connsiteX3" fmla="*/ 5462650 w 5587340"/>
                <a:gd name="connsiteY3" fmla="*/ 682832 h 1769424"/>
                <a:gd name="connsiteX4" fmla="*/ 5468587 w 5587340"/>
                <a:gd name="connsiteY4" fmla="*/ 700644 h 1769424"/>
                <a:gd name="connsiteX5" fmla="*/ 5486400 w 5587340"/>
                <a:gd name="connsiteY5" fmla="*/ 706582 h 1769424"/>
                <a:gd name="connsiteX6" fmla="*/ 5468587 w 5587340"/>
                <a:gd name="connsiteY6" fmla="*/ 712520 h 1769424"/>
                <a:gd name="connsiteX7" fmla="*/ 5403273 w 5587340"/>
                <a:gd name="connsiteY7" fmla="*/ 718457 h 1769424"/>
                <a:gd name="connsiteX8" fmla="*/ 5391398 w 5587340"/>
                <a:gd name="connsiteY8" fmla="*/ 730333 h 1769424"/>
                <a:gd name="connsiteX9" fmla="*/ 5337959 w 5587340"/>
                <a:gd name="connsiteY9" fmla="*/ 718457 h 1769424"/>
                <a:gd name="connsiteX10" fmla="*/ 5058889 w 5587340"/>
                <a:gd name="connsiteY10" fmla="*/ 706582 h 1769424"/>
                <a:gd name="connsiteX11" fmla="*/ 5023263 w 5587340"/>
                <a:gd name="connsiteY11" fmla="*/ 706582 h 1769424"/>
                <a:gd name="connsiteX12" fmla="*/ 4952011 w 5587340"/>
                <a:gd name="connsiteY12" fmla="*/ 712520 h 1769424"/>
                <a:gd name="connsiteX13" fmla="*/ 4916385 w 5587340"/>
                <a:gd name="connsiteY13" fmla="*/ 730333 h 1769424"/>
                <a:gd name="connsiteX14" fmla="*/ 4904509 w 5587340"/>
                <a:gd name="connsiteY14" fmla="*/ 742208 h 1769424"/>
                <a:gd name="connsiteX15" fmla="*/ 4886696 w 5587340"/>
                <a:gd name="connsiteY15" fmla="*/ 754083 h 1769424"/>
                <a:gd name="connsiteX16" fmla="*/ 4857008 w 5587340"/>
                <a:gd name="connsiteY16" fmla="*/ 777834 h 1769424"/>
                <a:gd name="connsiteX17" fmla="*/ 4898572 w 5587340"/>
                <a:gd name="connsiteY17" fmla="*/ 783772 h 1769424"/>
                <a:gd name="connsiteX18" fmla="*/ 4898572 w 5587340"/>
                <a:gd name="connsiteY18" fmla="*/ 884712 h 1769424"/>
                <a:gd name="connsiteX19" fmla="*/ 4886696 w 5587340"/>
                <a:gd name="connsiteY19" fmla="*/ 920338 h 1769424"/>
                <a:gd name="connsiteX20" fmla="*/ 4892634 w 5587340"/>
                <a:gd name="connsiteY20" fmla="*/ 944089 h 1769424"/>
                <a:gd name="connsiteX21" fmla="*/ 4910447 w 5587340"/>
                <a:gd name="connsiteY21" fmla="*/ 950026 h 1769424"/>
                <a:gd name="connsiteX22" fmla="*/ 4957948 w 5587340"/>
                <a:gd name="connsiteY22" fmla="*/ 955964 h 1769424"/>
                <a:gd name="connsiteX23" fmla="*/ 4928260 w 5587340"/>
                <a:gd name="connsiteY23" fmla="*/ 997528 h 1769424"/>
                <a:gd name="connsiteX24" fmla="*/ 4922322 w 5587340"/>
                <a:gd name="connsiteY24" fmla="*/ 1015341 h 1769424"/>
                <a:gd name="connsiteX25" fmla="*/ 4851070 w 5587340"/>
                <a:gd name="connsiteY25" fmla="*/ 1050967 h 1769424"/>
                <a:gd name="connsiteX26" fmla="*/ 4833257 w 5587340"/>
                <a:gd name="connsiteY26" fmla="*/ 1021278 h 1769424"/>
                <a:gd name="connsiteX27" fmla="*/ 4797631 w 5587340"/>
                <a:gd name="connsiteY27" fmla="*/ 973777 h 1769424"/>
                <a:gd name="connsiteX28" fmla="*/ 4779818 w 5587340"/>
                <a:gd name="connsiteY28" fmla="*/ 979715 h 1769424"/>
                <a:gd name="connsiteX29" fmla="*/ 4595751 w 5587340"/>
                <a:gd name="connsiteY29" fmla="*/ 979715 h 1769424"/>
                <a:gd name="connsiteX30" fmla="*/ 4577938 w 5587340"/>
                <a:gd name="connsiteY30" fmla="*/ 967839 h 1769424"/>
                <a:gd name="connsiteX31" fmla="*/ 4554187 w 5587340"/>
                <a:gd name="connsiteY31" fmla="*/ 961902 h 1769424"/>
                <a:gd name="connsiteX32" fmla="*/ 4542312 w 5587340"/>
                <a:gd name="connsiteY32" fmla="*/ 950026 h 1769424"/>
                <a:gd name="connsiteX33" fmla="*/ 4518561 w 5587340"/>
                <a:gd name="connsiteY33" fmla="*/ 944089 h 1769424"/>
                <a:gd name="connsiteX34" fmla="*/ 4482935 w 5587340"/>
                <a:gd name="connsiteY34" fmla="*/ 914400 h 1769424"/>
                <a:gd name="connsiteX35" fmla="*/ 4476998 w 5587340"/>
                <a:gd name="connsiteY35" fmla="*/ 896587 h 1769424"/>
                <a:gd name="connsiteX36" fmla="*/ 4494811 w 5587340"/>
                <a:gd name="connsiteY36" fmla="*/ 884712 h 1769424"/>
                <a:gd name="connsiteX37" fmla="*/ 4518561 w 5587340"/>
                <a:gd name="connsiteY37" fmla="*/ 878774 h 1769424"/>
                <a:gd name="connsiteX38" fmla="*/ 4500748 w 5587340"/>
                <a:gd name="connsiteY38" fmla="*/ 872837 h 1769424"/>
                <a:gd name="connsiteX39" fmla="*/ 4358244 w 5587340"/>
                <a:gd name="connsiteY39" fmla="*/ 866899 h 1769424"/>
                <a:gd name="connsiteX40" fmla="*/ 4322618 w 5587340"/>
                <a:gd name="connsiteY40" fmla="*/ 855024 h 1769424"/>
                <a:gd name="connsiteX41" fmla="*/ 4304805 w 5587340"/>
                <a:gd name="connsiteY41" fmla="*/ 843148 h 1769424"/>
                <a:gd name="connsiteX42" fmla="*/ 4257304 w 5587340"/>
                <a:gd name="connsiteY42" fmla="*/ 831273 h 1769424"/>
                <a:gd name="connsiteX43" fmla="*/ 4239491 w 5587340"/>
                <a:gd name="connsiteY43" fmla="*/ 825335 h 1769424"/>
                <a:gd name="connsiteX44" fmla="*/ 4126676 w 5587340"/>
                <a:gd name="connsiteY44" fmla="*/ 831273 h 1769424"/>
                <a:gd name="connsiteX45" fmla="*/ 4108863 w 5587340"/>
                <a:gd name="connsiteY45" fmla="*/ 849086 h 1769424"/>
                <a:gd name="connsiteX46" fmla="*/ 4073237 w 5587340"/>
                <a:gd name="connsiteY46" fmla="*/ 860961 h 1769424"/>
                <a:gd name="connsiteX47" fmla="*/ 3996047 w 5587340"/>
                <a:gd name="connsiteY47" fmla="*/ 872837 h 1769424"/>
                <a:gd name="connsiteX48" fmla="*/ 3966359 w 5587340"/>
                <a:gd name="connsiteY48" fmla="*/ 878774 h 1769424"/>
                <a:gd name="connsiteX49" fmla="*/ 3918857 w 5587340"/>
                <a:gd name="connsiteY49" fmla="*/ 914400 h 1769424"/>
                <a:gd name="connsiteX50" fmla="*/ 3883231 w 5587340"/>
                <a:gd name="connsiteY50" fmla="*/ 926276 h 1769424"/>
                <a:gd name="connsiteX51" fmla="*/ 3865418 w 5587340"/>
                <a:gd name="connsiteY51" fmla="*/ 932213 h 1769424"/>
                <a:gd name="connsiteX52" fmla="*/ 3835730 w 5587340"/>
                <a:gd name="connsiteY52" fmla="*/ 955964 h 1769424"/>
                <a:gd name="connsiteX53" fmla="*/ 3782291 w 5587340"/>
                <a:gd name="connsiteY53" fmla="*/ 967839 h 1769424"/>
                <a:gd name="connsiteX54" fmla="*/ 3752603 w 5587340"/>
                <a:gd name="connsiteY54" fmla="*/ 985652 h 1769424"/>
                <a:gd name="connsiteX55" fmla="*/ 3716977 w 5587340"/>
                <a:gd name="connsiteY55" fmla="*/ 1003465 h 1769424"/>
                <a:gd name="connsiteX56" fmla="*/ 3705101 w 5587340"/>
                <a:gd name="connsiteY56" fmla="*/ 1015341 h 1769424"/>
                <a:gd name="connsiteX57" fmla="*/ 3693226 w 5587340"/>
                <a:gd name="connsiteY57" fmla="*/ 1033154 h 1769424"/>
                <a:gd name="connsiteX58" fmla="*/ 3675413 w 5587340"/>
                <a:gd name="connsiteY58" fmla="*/ 1039091 h 1769424"/>
                <a:gd name="connsiteX59" fmla="*/ 3663538 w 5587340"/>
                <a:gd name="connsiteY59" fmla="*/ 1050967 h 1769424"/>
                <a:gd name="connsiteX60" fmla="*/ 3639787 w 5587340"/>
                <a:gd name="connsiteY60" fmla="*/ 1080655 h 1769424"/>
                <a:gd name="connsiteX61" fmla="*/ 3616037 w 5587340"/>
                <a:gd name="connsiteY61" fmla="*/ 1086593 h 1769424"/>
                <a:gd name="connsiteX62" fmla="*/ 3592286 w 5587340"/>
                <a:gd name="connsiteY62" fmla="*/ 1098468 h 1769424"/>
                <a:gd name="connsiteX63" fmla="*/ 3562598 w 5587340"/>
                <a:gd name="connsiteY63" fmla="*/ 1122219 h 1769424"/>
                <a:gd name="connsiteX64" fmla="*/ 3550722 w 5587340"/>
                <a:gd name="connsiteY64" fmla="*/ 1134094 h 1769424"/>
                <a:gd name="connsiteX65" fmla="*/ 3532909 w 5587340"/>
                <a:gd name="connsiteY65" fmla="*/ 1145969 h 1769424"/>
                <a:gd name="connsiteX66" fmla="*/ 3497283 w 5587340"/>
                <a:gd name="connsiteY66" fmla="*/ 1163782 h 1769424"/>
                <a:gd name="connsiteX67" fmla="*/ 3491346 w 5587340"/>
                <a:gd name="connsiteY67" fmla="*/ 1181595 h 1769424"/>
                <a:gd name="connsiteX68" fmla="*/ 3455720 w 5587340"/>
                <a:gd name="connsiteY68" fmla="*/ 1193470 h 1769424"/>
                <a:gd name="connsiteX69" fmla="*/ 3431969 w 5587340"/>
                <a:gd name="connsiteY69" fmla="*/ 1223159 h 1769424"/>
                <a:gd name="connsiteX70" fmla="*/ 3426031 w 5587340"/>
                <a:gd name="connsiteY70" fmla="*/ 1240972 h 1769424"/>
                <a:gd name="connsiteX71" fmla="*/ 3396343 w 5587340"/>
                <a:gd name="connsiteY71" fmla="*/ 1276598 h 1769424"/>
                <a:gd name="connsiteX72" fmla="*/ 3372592 w 5587340"/>
                <a:gd name="connsiteY72" fmla="*/ 1324099 h 1769424"/>
                <a:gd name="connsiteX73" fmla="*/ 3354779 w 5587340"/>
                <a:gd name="connsiteY73" fmla="*/ 1383476 h 1769424"/>
                <a:gd name="connsiteX74" fmla="*/ 3342904 w 5587340"/>
                <a:gd name="connsiteY74" fmla="*/ 1442852 h 1769424"/>
                <a:gd name="connsiteX75" fmla="*/ 3336966 w 5587340"/>
                <a:gd name="connsiteY75" fmla="*/ 1466603 h 1769424"/>
                <a:gd name="connsiteX76" fmla="*/ 3325091 w 5587340"/>
                <a:gd name="connsiteY76" fmla="*/ 1484416 h 1769424"/>
                <a:gd name="connsiteX77" fmla="*/ 3319153 w 5587340"/>
                <a:gd name="connsiteY77" fmla="*/ 1502229 h 1769424"/>
                <a:gd name="connsiteX78" fmla="*/ 3307278 w 5587340"/>
                <a:gd name="connsiteY78" fmla="*/ 1520042 h 1769424"/>
                <a:gd name="connsiteX79" fmla="*/ 3295403 w 5587340"/>
                <a:gd name="connsiteY79" fmla="*/ 1567543 h 1769424"/>
                <a:gd name="connsiteX80" fmla="*/ 3289465 w 5587340"/>
                <a:gd name="connsiteY80" fmla="*/ 1591294 h 1769424"/>
                <a:gd name="connsiteX81" fmla="*/ 3277590 w 5587340"/>
                <a:gd name="connsiteY81" fmla="*/ 1609107 h 1769424"/>
                <a:gd name="connsiteX82" fmla="*/ 3271652 w 5587340"/>
                <a:gd name="connsiteY82" fmla="*/ 1632857 h 1769424"/>
                <a:gd name="connsiteX83" fmla="*/ 3289465 w 5587340"/>
                <a:gd name="connsiteY83" fmla="*/ 1662546 h 1769424"/>
                <a:gd name="connsiteX84" fmla="*/ 3301340 w 5587340"/>
                <a:gd name="connsiteY84" fmla="*/ 1680359 h 1769424"/>
                <a:gd name="connsiteX85" fmla="*/ 3313216 w 5587340"/>
                <a:gd name="connsiteY85" fmla="*/ 1733798 h 1769424"/>
                <a:gd name="connsiteX86" fmla="*/ 3307278 w 5587340"/>
                <a:gd name="connsiteY86" fmla="*/ 1763486 h 1769424"/>
                <a:gd name="connsiteX87" fmla="*/ 3289465 w 5587340"/>
                <a:gd name="connsiteY87" fmla="*/ 1769424 h 1769424"/>
                <a:gd name="connsiteX88" fmla="*/ 3247901 w 5587340"/>
                <a:gd name="connsiteY88" fmla="*/ 1763486 h 1769424"/>
                <a:gd name="connsiteX89" fmla="*/ 3194463 w 5587340"/>
                <a:gd name="connsiteY89" fmla="*/ 1751611 h 1769424"/>
                <a:gd name="connsiteX90" fmla="*/ 3129148 w 5587340"/>
                <a:gd name="connsiteY90" fmla="*/ 1745673 h 1769424"/>
                <a:gd name="connsiteX91" fmla="*/ 3111335 w 5587340"/>
                <a:gd name="connsiteY91" fmla="*/ 1733798 h 1769424"/>
                <a:gd name="connsiteX92" fmla="*/ 3105398 w 5587340"/>
                <a:gd name="connsiteY92" fmla="*/ 1715985 h 1769424"/>
                <a:gd name="connsiteX93" fmla="*/ 3087585 w 5587340"/>
                <a:gd name="connsiteY93" fmla="*/ 1710047 h 1769424"/>
                <a:gd name="connsiteX94" fmla="*/ 3016333 w 5587340"/>
                <a:gd name="connsiteY94" fmla="*/ 1704109 h 1769424"/>
                <a:gd name="connsiteX95" fmla="*/ 3004457 w 5587340"/>
                <a:gd name="connsiteY95" fmla="*/ 1692234 h 1769424"/>
                <a:gd name="connsiteX96" fmla="*/ 2986644 w 5587340"/>
                <a:gd name="connsiteY96" fmla="*/ 1686296 h 1769424"/>
                <a:gd name="connsiteX97" fmla="*/ 2968831 w 5587340"/>
                <a:gd name="connsiteY97" fmla="*/ 1674421 h 1769424"/>
                <a:gd name="connsiteX98" fmla="*/ 2956956 w 5587340"/>
                <a:gd name="connsiteY98" fmla="*/ 1656608 h 1769424"/>
                <a:gd name="connsiteX99" fmla="*/ 2939143 w 5587340"/>
                <a:gd name="connsiteY99" fmla="*/ 1644733 h 1769424"/>
                <a:gd name="connsiteX100" fmla="*/ 2927268 w 5587340"/>
                <a:gd name="connsiteY100" fmla="*/ 1632857 h 1769424"/>
                <a:gd name="connsiteX101" fmla="*/ 2903517 w 5587340"/>
                <a:gd name="connsiteY101" fmla="*/ 1585356 h 1769424"/>
                <a:gd name="connsiteX102" fmla="*/ 2885704 w 5587340"/>
                <a:gd name="connsiteY102" fmla="*/ 1573481 h 1769424"/>
                <a:gd name="connsiteX103" fmla="*/ 2867891 w 5587340"/>
                <a:gd name="connsiteY103" fmla="*/ 1567543 h 1769424"/>
                <a:gd name="connsiteX104" fmla="*/ 2861953 w 5587340"/>
                <a:gd name="connsiteY104" fmla="*/ 1543793 h 1769424"/>
                <a:gd name="connsiteX105" fmla="*/ 2838203 w 5587340"/>
                <a:gd name="connsiteY105" fmla="*/ 1401289 h 1769424"/>
                <a:gd name="connsiteX106" fmla="*/ 2796639 w 5587340"/>
                <a:gd name="connsiteY106" fmla="*/ 1383476 h 1769424"/>
                <a:gd name="connsiteX107" fmla="*/ 2784764 w 5587340"/>
                <a:gd name="connsiteY107" fmla="*/ 1371600 h 1769424"/>
                <a:gd name="connsiteX108" fmla="*/ 2749138 w 5587340"/>
                <a:gd name="connsiteY108" fmla="*/ 1347850 h 1769424"/>
                <a:gd name="connsiteX109" fmla="*/ 2731325 w 5587340"/>
                <a:gd name="connsiteY109" fmla="*/ 1288473 h 1769424"/>
                <a:gd name="connsiteX110" fmla="*/ 2701637 w 5587340"/>
                <a:gd name="connsiteY110" fmla="*/ 1264722 h 1769424"/>
                <a:gd name="connsiteX111" fmla="*/ 2683824 w 5587340"/>
                <a:gd name="connsiteY111" fmla="*/ 1229096 h 1769424"/>
                <a:gd name="connsiteX112" fmla="*/ 2671948 w 5587340"/>
                <a:gd name="connsiteY112" fmla="*/ 1181595 h 1769424"/>
                <a:gd name="connsiteX113" fmla="*/ 2642260 w 5587340"/>
                <a:gd name="connsiteY113" fmla="*/ 1145969 h 1769424"/>
                <a:gd name="connsiteX114" fmla="*/ 2636322 w 5587340"/>
                <a:gd name="connsiteY114" fmla="*/ 1128156 h 1769424"/>
                <a:gd name="connsiteX115" fmla="*/ 2612572 w 5587340"/>
                <a:gd name="connsiteY115" fmla="*/ 1092530 h 1769424"/>
                <a:gd name="connsiteX116" fmla="*/ 2594759 w 5587340"/>
                <a:gd name="connsiteY116" fmla="*/ 1056904 h 1769424"/>
                <a:gd name="connsiteX117" fmla="*/ 2588821 w 5587340"/>
                <a:gd name="connsiteY117" fmla="*/ 1039091 h 1769424"/>
                <a:gd name="connsiteX118" fmla="*/ 2565070 w 5587340"/>
                <a:gd name="connsiteY118" fmla="*/ 1009403 h 1769424"/>
                <a:gd name="connsiteX119" fmla="*/ 2529444 w 5587340"/>
                <a:gd name="connsiteY119" fmla="*/ 985652 h 1769424"/>
                <a:gd name="connsiteX120" fmla="*/ 2511631 w 5587340"/>
                <a:gd name="connsiteY120" fmla="*/ 973777 h 1769424"/>
                <a:gd name="connsiteX121" fmla="*/ 2493818 w 5587340"/>
                <a:gd name="connsiteY121" fmla="*/ 961902 h 1769424"/>
                <a:gd name="connsiteX122" fmla="*/ 2470068 w 5587340"/>
                <a:gd name="connsiteY122" fmla="*/ 914400 h 1769424"/>
                <a:gd name="connsiteX123" fmla="*/ 2375065 w 5587340"/>
                <a:gd name="connsiteY123" fmla="*/ 908463 h 1769424"/>
                <a:gd name="connsiteX124" fmla="*/ 2291938 w 5587340"/>
                <a:gd name="connsiteY124" fmla="*/ 908463 h 1769424"/>
                <a:gd name="connsiteX125" fmla="*/ 2286000 w 5587340"/>
                <a:gd name="connsiteY125" fmla="*/ 926276 h 1769424"/>
                <a:gd name="connsiteX126" fmla="*/ 2232561 w 5587340"/>
                <a:gd name="connsiteY126" fmla="*/ 944089 h 1769424"/>
                <a:gd name="connsiteX127" fmla="*/ 2226624 w 5587340"/>
                <a:gd name="connsiteY127" fmla="*/ 961902 h 1769424"/>
                <a:gd name="connsiteX128" fmla="*/ 2196935 w 5587340"/>
                <a:gd name="connsiteY128" fmla="*/ 997528 h 1769424"/>
                <a:gd name="connsiteX129" fmla="*/ 2173185 w 5587340"/>
                <a:gd name="connsiteY129" fmla="*/ 1027216 h 1769424"/>
                <a:gd name="connsiteX130" fmla="*/ 2143496 w 5587340"/>
                <a:gd name="connsiteY130" fmla="*/ 1062842 h 1769424"/>
                <a:gd name="connsiteX131" fmla="*/ 2125683 w 5587340"/>
                <a:gd name="connsiteY131" fmla="*/ 1068780 h 1769424"/>
                <a:gd name="connsiteX132" fmla="*/ 2084120 w 5587340"/>
                <a:gd name="connsiteY132" fmla="*/ 1056904 h 1769424"/>
                <a:gd name="connsiteX133" fmla="*/ 2066307 w 5587340"/>
                <a:gd name="connsiteY133" fmla="*/ 1045029 h 1769424"/>
                <a:gd name="connsiteX134" fmla="*/ 2048494 w 5587340"/>
                <a:gd name="connsiteY134" fmla="*/ 1039091 h 1769424"/>
                <a:gd name="connsiteX135" fmla="*/ 2036618 w 5587340"/>
                <a:gd name="connsiteY135" fmla="*/ 1027216 h 1769424"/>
                <a:gd name="connsiteX136" fmla="*/ 2000992 w 5587340"/>
                <a:gd name="connsiteY136" fmla="*/ 1015341 h 1769424"/>
                <a:gd name="connsiteX137" fmla="*/ 1983179 w 5587340"/>
                <a:gd name="connsiteY137" fmla="*/ 1003465 h 1769424"/>
                <a:gd name="connsiteX138" fmla="*/ 1947553 w 5587340"/>
                <a:gd name="connsiteY138" fmla="*/ 985652 h 1769424"/>
                <a:gd name="connsiteX139" fmla="*/ 1929740 w 5587340"/>
                <a:gd name="connsiteY139" fmla="*/ 967839 h 1769424"/>
                <a:gd name="connsiteX140" fmla="*/ 1917865 w 5587340"/>
                <a:gd name="connsiteY140" fmla="*/ 950026 h 1769424"/>
                <a:gd name="connsiteX141" fmla="*/ 1900052 w 5587340"/>
                <a:gd name="connsiteY141" fmla="*/ 944089 h 1769424"/>
                <a:gd name="connsiteX142" fmla="*/ 1882239 w 5587340"/>
                <a:gd name="connsiteY142" fmla="*/ 902525 h 1769424"/>
                <a:gd name="connsiteX143" fmla="*/ 1870364 w 5587340"/>
                <a:gd name="connsiteY143" fmla="*/ 860961 h 1769424"/>
                <a:gd name="connsiteX144" fmla="*/ 1846613 w 5587340"/>
                <a:gd name="connsiteY144" fmla="*/ 831273 h 1769424"/>
                <a:gd name="connsiteX145" fmla="*/ 1840676 w 5587340"/>
                <a:gd name="connsiteY145" fmla="*/ 813460 h 1769424"/>
                <a:gd name="connsiteX146" fmla="*/ 1828800 w 5587340"/>
                <a:gd name="connsiteY146" fmla="*/ 801585 h 1769424"/>
                <a:gd name="connsiteX147" fmla="*/ 1805050 w 5587340"/>
                <a:gd name="connsiteY147" fmla="*/ 730333 h 1769424"/>
                <a:gd name="connsiteX148" fmla="*/ 1793174 w 5587340"/>
                <a:gd name="connsiteY148" fmla="*/ 718457 h 1769424"/>
                <a:gd name="connsiteX149" fmla="*/ 1757548 w 5587340"/>
                <a:gd name="connsiteY149" fmla="*/ 688769 h 1769424"/>
                <a:gd name="connsiteX150" fmla="*/ 1715985 w 5587340"/>
                <a:gd name="connsiteY150" fmla="*/ 647206 h 1769424"/>
                <a:gd name="connsiteX151" fmla="*/ 1692234 w 5587340"/>
                <a:gd name="connsiteY151" fmla="*/ 623455 h 1769424"/>
                <a:gd name="connsiteX152" fmla="*/ 1674421 w 5587340"/>
                <a:gd name="connsiteY152" fmla="*/ 605642 h 1769424"/>
                <a:gd name="connsiteX153" fmla="*/ 1656608 w 5587340"/>
                <a:gd name="connsiteY153" fmla="*/ 593767 h 1769424"/>
                <a:gd name="connsiteX154" fmla="*/ 1644733 w 5587340"/>
                <a:gd name="connsiteY154" fmla="*/ 581891 h 1769424"/>
                <a:gd name="connsiteX155" fmla="*/ 1626920 w 5587340"/>
                <a:gd name="connsiteY155" fmla="*/ 575954 h 1769424"/>
                <a:gd name="connsiteX156" fmla="*/ 1603169 w 5587340"/>
                <a:gd name="connsiteY156" fmla="*/ 546265 h 1769424"/>
                <a:gd name="connsiteX157" fmla="*/ 1597231 w 5587340"/>
                <a:gd name="connsiteY157" fmla="*/ 528452 h 1769424"/>
                <a:gd name="connsiteX158" fmla="*/ 1567543 w 5587340"/>
                <a:gd name="connsiteY158" fmla="*/ 486889 h 1769424"/>
                <a:gd name="connsiteX159" fmla="*/ 1555668 w 5587340"/>
                <a:gd name="connsiteY159" fmla="*/ 475013 h 1769424"/>
                <a:gd name="connsiteX160" fmla="*/ 1525979 w 5587340"/>
                <a:gd name="connsiteY160" fmla="*/ 439387 h 1769424"/>
                <a:gd name="connsiteX161" fmla="*/ 1520042 w 5587340"/>
                <a:gd name="connsiteY161" fmla="*/ 421574 h 1769424"/>
                <a:gd name="connsiteX162" fmla="*/ 1502229 w 5587340"/>
                <a:gd name="connsiteY162" fmla="*/ 415637 h 1769424"/>
                <a:gd name="connsiteX163" fmla="*/ 1442852 w 5587340"/>
                <a:gd name="connsiteY163" fmla="*/ 421574 h 1769424"/>
                <a:gd name="connsiteX164" fmla="*/ 1199408 w 5587340"/>
                <a:gd name="connsiteY164" fmla="*/ 421574 h 1769424"/>
                <a:gd name="connsiteX165" fmla="*/ 1110343 w 5587340"/>
                <a:gd name="connsiteY165" fmla="*/ 516577 h 1769424"/>
                <a:gd name="connsiteX166" fmla="*/ 760021 w 5587340"/>
                <a:gd name="connsiteY166" fmla="*/ 510639 h 1769424"/>
                <a:gd name="connsiteX167" fmla="*/ 706582 w 5587340"/>
                <a:gd name="connsiteY167" fmla="*/ 492826 h 1769424"/>
                <a:gd name="connsiteX168" fmla="*/ 682831 w 5587340"/>
                <a:gd name="connsiteY168" fmla="*/ 439387 h 1769424"/>
                <a:gd name="connsiteX169" fmla="*/ 647205 w 5587340"/>
                <a:gd name="connsiteY169" fmla="*/ 427512 h 1769424"/>
                <a:gd name="connsiteX170" fmla="*/ 617517 w 5587340"/>
                <a:gd name="connsiteY170" fmla="*/ 421574 h 1769424"/>
                <a:gd name="connsiteX171" fmla="*/ 581891 w 5587340"/>
                <a:gd name="connsiteY171" fmla="*/ 409699 h 1769424"/>
                <a:gd name="connsiteX172" fmla="*/ 564078 w 5587340"/>
                <a:gd name="connsiteY172" fmla="*/ 391886 h 1769424"/>
                <a:gd name="connsiteX173" fmla="*/ 546265 w 5587340"/>
                <a:gd name="connsiteY173" fmla="*/ 385948 h 1769424"/>
                <a:gd name="connsiteX174" fmla="*/ 528452 w 5587340"/>
                <a:gd name="connsiteY174" fmla="*/ 374073 h 1769424"/>
                <a:gd name="connsiteX175" fmla="*/ 480951 w 5587340"/>
                <a:gd name="connsiteY175" fmla="*/ 362198 h 1769424"/>
                <a:gd name="connsiteX176" fmla="*/ 445325 w 5587340"/>
                <a:gd name="connsiteY176" fmla="*/ 350322 h 1769424"/>
                <a:gd name="connsiteX177" fmla="*/ 391886 w 5587340"/>
                <a:gd name="connsiteY177" fmla="*/ 332509 h 1769424"/>
                <a:gd name="connsiteX178" fmla="*/ 356260 w 5587340"/>
                <a:gd name="connsiteY178" fmla="*/ 320634 h 1769424"/>
                <a:gd name="connsiteX179" fmla="*/ 314696 w 5587340"/>
                <a:gd name="connsiteY179" fmla="*/ 302821 h 1769424"/>
                <a:gd name="connsiteX180" fmla="*/ 296883 w 5587340"/>
                <a:gd name="connsiteY180" fmla="*/ 290946 h 1769424"/>
                <a:gd name="connsiteX181" fmla="*/ 285008 w 5587340"/>
                <a:gd name="connsiteY181" fmla="*/ 279070 h 1769424"/>
                <a:gd name="connsiteX182" fmla="*/ 267195 w 5587340"/>
                <a:gd name="connsiteY182" fmla="*/ 273133 h 1769424"/>
                <a:gd name="connsiteX183" fmla="*/ 243444 w 5587340"/>
                <a:gd name="connsiteY183" fmla="*/ 249382 h 1769424"/>
                <a:gd name="connsiteX184" fmla="*/ 225631 w 5587340"/>
                <a:gd name="connsiteY184" fmla="*/ 219694 h 1769424"/>
                <a:gd name="connsiteX185" fmla="*/ 190005 w 5587340"/>
                <a:gd name="connsiteY185" fmla="*/ 207819 h 1769424"/>
                <a:gd name="connsiteX186" fmla="*/ 178130 w 5587340"/>
                <a:gd name="connsiteY186" fmla="*/ 195943 h 1769424"/>
                <a:gd name="connsiteX187" fmla="*/ 148442 w 5587340"/>
                <a:gd name="connsiteY187" fmla="*/ 190006 h 1769424"/>
                <a:gd name="connsiteX188" fmla="*/ 106878 w 5587340"/>
                <a:gd name="connsiteY188" fmla="*/ 178130 h 1769424"/>
                <a:gd name="connsiteX189" fmla="*/ 71252 w 5587340"/>
                <a:gd name="connsiteY189" fmla="*/ 154380 h 1769424"/>
                <a:gd name="connsiteX190" fmla="*/ 35626 w 5587340"/>
                <a:gd name="connsiteY190" fmla="*/ 136567 h 1769424"/>
                <a:gd name="connsiteX191" fmla="*/ 0 w 5587340"/>
                <a:gd name="connsiteY191" fmla="*/ 124691 h 1769424"/>
                <a:gd name="connsiteX192" fmla="*/ 17813 w 5587340"/>
                <a:gd name="connsiteY192" fmla="*/ 95003 h 1769424"/>
                <a:gd name="connsiteX193" fmla="*/ 41564 w 5587340"/>
                <a:gd name="connsiteY193" fmla="*/ 71252 h 1769424"/>
                <a:gd name="connsiteX194" fmla="*/ 65314 w 5587340"/>
                <a:gd name="connsiteY194" fmla="*/ 35626 h 1769424"/>
                <a:gd name="connsiteX195" fmla="*/ 136566 w 5587340"/>
                <a:gd name="connsiteY195" fmla="*/ 23751 h 1769424"/>
                <a:gd name="connsiteX196" fmla="*/ 154379 w 5587340"/>
                <a:gd name="connsiteY196" fmla="*/ 17813 h 1769424"/>
                <a:gd name="connsiteX197" fmla="*/ 754083 w 5587340"/>
                <a:gd name="connsiteY197" fmla="*/ 29689 h 1769424"/>
                <a:gd name="connsiteX198" fmla="*/ 1003465 w 5587340"/>
                <a:gd name="connsiteY198" fmla="*/ 29689 h 1769424"/>
                <a:gd name="connsiteX199" fmla="*/ 1110343 w 5587340"/>
                <a:gd name="connsiteY199" fmla="*/ 23751 h 1769424"/>
                <a:gd name="connsiteX200" fmla="*/ 1478478 w 5587340"/>
                <a:gd name="connsiteY200" fmla="*/ 29689 h 1769424"/>
                <a:gd name="connsiteX201" fmla="*/ 1555668 w 5587340"/>
                <a:gd name="connsiteY201" fmla="*/ 35626 h 1769424"/>
                <a:gd name="connsiteX202" fmla="*/ 1668483 w 5587340"/>
                <a:gd name="connsiteY202" fmla="*/ 29689 h 1769424"/>
                <a:gd name="connsiteX203" fmla="*/ 1775361 w 5587340"/>
                <a:gd name="connsiteY203" fmla="*/ 17813 h 1769424"/>
                <a:gd name="connsiteX204" fmla="*/ 2185060 w 5587340"/>
                <a:gd name="connsiteY204" fmla="*/ 23751 h 1769424"/>
                <a:gd name="connsiteX205" fmla="*/ 2274125 w 5587340"/>
                <a:gd name="connsiteY205" fmla="*/ 23751 h 1769424"/>
                <a:gd name="connsiteX206" fmla="*/ 2618509 w 5587340"/>
                <a:gd name="connsiteY206" fmla="*/ 23751 h 1769424"/>
                <a:gd name="connsiteX207" fmla="*/ 2648198 w 5587340"/>
                <a:gd name="connsiteY207" fmla="*/ 17813 h 1769424"/>
                <a:gd name="connsiteX208" fmla="*/ 2666011 w 5587340"/>
                <a:gd name="connsiteY208" fmla="*/ 11876 h 1769424"/>
                <a:gd name="connsiteX209" fmla="*/ 3105398 w 5587340"/>
                <a:gd name="connsiteY209" fmla="*/ 5938 h 1769424"/>
                <a:gd name="connsiteX210" fmla="*/ 3206338 w 5587340"/>
                <a:gd name="connsiteY210" fmla="*/ 0 h 1769424"/>
                <a:gd name="connsiteX211" fmla="*/ 3426031 w 5587340"/>
                <a:gd name="connsiteY211" fmla="*/ 11876 h 1769424"/>
                <a:gd name="connsiteX212" fmla="*/ 3936670 w 5587340"/>
                <a:gd name="connsiteY212" fmla="*/ 17813 h 1769424"/>
                <a:gd name="connsiteX213" fmla="*/ 4292930 w 5587340"/>
                <a:gd name="connsiteY213" fmla="*/ 23751 h 1769424"/>
                <a:gd name="connsiteX214" fmla="*/ 4862946 w 5587340"/>
                <a:gd name="connsiteY214" fmla="*/ 23751 h 1769424"/>
                <a:gd name="connsiteX215" fmla="*/ 4940135 w 5587340"/>
                <a:gd name="connsiteY215" fmla="*/ 29689 h 1769424"/>
                <a:gd name="connsiteX216" fmla="*/ 5159829 w 5587340"/>
                <a:gd name="connsiteY216" fmla="*/ 41564 h 1769424"/>
                <a:gd name="connsiteX217" fmla="*/ 5587340 w 5587340"/>
                <a:gd name="connsiteY217" fmla="*/ 47502 h 1769424"/>
                <a:gd name="connsiteX218" fmla="*/ 5569527 w 5587340"/>
                <a:gd name="connsiteY218" fmla="*/ 53439 h 1769424"/>
                <a:gd name="connsiteX219" fmla="*/ 5563590 w 5587340"/>
                <a:gd name="connsiteY219" fmla="*/ 71252 h 1769424"/>
                <a:gd name="connsiteX220" fmla="*/ 5569527 w 5587340"/>
                <a:gd name="connsiteY220" fmla="*/ 249382 h 1769424"/>
                <a:gd name="connsiteX221" fmla="*/ 5563590 w 5587340"/>
                <a:gd name="connsiteY221" fmla="*/ 427512 h 1769424"/>
                <a:gd name="connsiteX222" fmla="*/ 5557652 w 5587340"/>
                <a:gd name="connsiteY222" fmla="*/ 457200 h 1769424"/>
                <a:gd name="connsiteX223" fmla="*/ 5545777 w 5587340"/>
                <a:gd name="connsiteY223" fmla="*/ 480951 h 1769424"/>
                <a:gd name="connsiteX224" fmla="*/ 5551714 w 5587340"/>
                <a:gd name="connsiteY224" fmla="*/ 534390 h 1769424"/>
                <a:gd name="connsiteX225" fmla="*/ 5557652 w 5587340"/>
                <a:gd name="connsiteY225" fmla="*/ 552203 h 1769424"/>
                <a:gd name="connsiteX226" fmla="*/ 5545777 w 5587340"/>
                <a:gd name="connsiteY226" fmla="*/ 700644 h 1769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</a:cxnLst>
              <a:rect l="l" t="t" r="r" b="b"/>
              <a:pathLst>
                <a:path w="5587340" h="1769424">
                  <a:moveTo>
                    <a:pt x="5545777" y="700644"/>
                  </a:moveTo>
                  <a:lnTo>
                    <a:pt x="5545777" y="700644"/>
                  </a:lnTo>
                  <a:cubicBezTo>
                    <a:pt x="5525985" y="698665"/>
                    <a:pt x="5505094" y="701504"/>
                    <a:pt x="5486400" y="694707"/>
                  </a:cubicBezTo>
                  <a:cubicBezTo>
                    <a:pt x="5448537" y="680939"/>
                    <a:pt x="5516348" y="664932"/>
                    <a:pt x="5462650" y="682832"/>
                  </a:cubicBezTo>
                  <a:cubicBezTo>
                    <a:pt x="5464629" y="688769"/>
                    <a:pt x="5464162" y="696219"/>
                    <a:pt x="5468587" y="700644"/>
                  </a:cubicBezTo>
                  <a:cubicBezTo>
                    <a:pt x="5473013" y="705070"/>
                    <a:pt x="5486400" y="700323"/>
                    <a:pt x="5486400" y="706582"/>
                  </a:cubicBezTo>
                  <a:cubicBezTo>
                    <a:pt x="5486400" y="712841"/>
                    <a:pt x="5474783" y="711635"/>
                    <a:pt x="5468587" y="712520"/>
                  </a:cubicBezTo>
                  <a:cubicBezTo>
                    <a:pt x="5446946" y="715612"/>
                    <a:pt x="5425044" y="716478"/>
                    <a:pt x="5403273" y="718457"/>
                  </a:cubicBezTo>
                  <a:cubicBezTo>
                    <a:pt x="5399315" y="722416"/>
                    <a:pt x="5396953" y="729639"/>
                    <a:pt x="5391398" y="730333"/>
                  </a:cubicBezTo>
                  <a:cubicBezTo>
                    <a:pt x="5346845" y="735902"/>
                    <a:pt x="5368625" y="721685"/>
                    <a:pt x="5337959" y="718457"/>
                  </a:cubicBezTo>
                  <a:cubicBezTo>
                    <a:pt x="5273240" y="711645"/>
                    <a:pt x="5097542" y="707829"/>
                    <a:pt x="5058889" y="706582"/>
                  </a:cubicBezTo>
                  <a:cubicBezTo>
                    <a:pt x="5024959" y="695272"/>
                    <a:pt x="5057193" y="702058"/>
                    <a:pt x="5023263" y="706582"/>
                  </a:cubicBezTo>
                  <a:cubicBezTo>
                    <a:pt x="4999639" y="709732"/>
                    <a:pt x="4975762" y="710541"/>
                    <a:pt x="4952011" y="712520"/>
                  </a:cubicBezTo>
                  <a:cubicBezTo>
                    <a:pt x="4924354" y="740174"/>
                    <a:pt x="4960158" y="708447"/>
                    <a:pt x="4916385" y="730333"/>
                  </a:cubicBezTo>
                  <a:cubicBezTo>
                    <a:pt x="4911378" y="732837"/>
                    <a:pt x="4908881" y="738711"/>
                    <a:pt x="4904509" y="742208"/>
                  </a:cubicBezTo>
                  <a:cubicBezTo>
                    <a:pt x="4898937" y="746666"/>
                    <a:pt x="4892268" y="749625"/>
                    <a:pt x="4886696" y="754083"/>
                  </a:cubicBezTo>
                  <a:cubicBezTo>
                    <a:pt x="4844393" y="787926"/>
                    <a:pt x="4911834" y="741284"/>
                    <a:pt x="4857008" y="777834"/>
                  </a:cubicBezTo>
                  <a:cubicBezTo>
                    <a:pt x="4870863" y="779813"/>
                    <a:pt x="4888676" y="773876"/>
                    <a:pt x="4898572" y="783772"/>
                  </a:cubicBezTo>
                  <a:cubicBezTo>
                    <a:pt x="4911811" y="797011"/>
                    <a:pt x="4899521" y="879653"/>
                    <a:pt x="4898572" y="884712"/>
                  </a:cubicBezTo>
                  <a:cubicBezTo>
                    <a:pt x="4896265" y="897015"/>
                    <a:pt x="4886696" y="920338"/>
                    <a:pt x="4886696" y="920338"/>
                  </a:cubicBezTo>
                  <a:cubicBezTo>
                    <a:pt x="4888675" y="928255"/>
                    <a:pt x="4887536" y="937717"/>
                    <a:pt x="4892634" y="944089"/>
                  </a:cubicBezTo>
                  <a:cubicBezTo>
                    <a:pt x="4896544" y="948976"/>
                    <a:pt x="4904289" y="948906"/>
                    <a:pt x="4910447" y="950026"/>
                  </a:cubicBezTo>
                  <a:cubicBezTo>
                    <a:pt x="4926147" y="952880"/>
                    <a:pt x="4942114" y="953985"/>
                    <a:pt x="4957948" y="955964"/>
                  </a:cubicBezTo>
                  <a:cubicBezTo>
                    <a:pt x="4944094" y="997528"/>
                    <a:pt x="4957948" y="987631"/>
                    <a:pt x="4928260" y="997528"/>
                  </a:cubicBezTo>
                  <a:cubicBezTo>
                    <a:pt x="4926281" y="1003466"/>
                    <a:pt x="4923549" y="1009204"/>
                    <a:pt x="4922322" y="1015341"/>
                  </a:cubicBezTo>
                  <a:cubicBezTo>
                    <a:pt x="4909746" y="1078223"/>
                    <a:pt x="4935865" y="1058675"/>
                    <a:pt x="4851070" y="1050967"/>
                  </a:cubicBezTo>
                  <a:cubicBezTo>
                    <a:pt x="4839718" y="1016908"/>
                    <a:pt x="4852819" y="1047360"/>
                    <a:pt x="4833257" y="1021278"/>
                  </a:cubicBezTo>
                  <a:cubicBezTo>
                    <a:pt x="4792976" y="967570"/>
                    <a:pt x="4824865" y="1001009"/>
                    <a:pt x="4797631" y="973777"/>
                  </a:cubicBezTo>
                  <a:cubicBezTo>
                    <a:pt x="4791693" y="975756"/>
                    <a:pt x="4786055" y="979195"/>
                    <a:pt x="4779818" y="979715"/>
                  </a:cubicBezTo>
                  <a:cubicBezTo>
                    <a:pt x="4663424" y="989414"/>
                    <a:pt x="4683068" y="988446"/>
                    <a:pt x="4595751" y="979715"/>
                  </a:cubicBezTo>
                  <a:cubicBezTo>
                    <a:pt x="4589813" y="975756"/>
                    <a:pt x="4584497" y="970650"/>
                    <a:pt x="4577938" y="967839"/>
                  </a:cubicBezTo>
                  <a:cubicBezTo>
                    <a:pt x="4570437" y="964624"/>
                    <a:pt x="4561486" y="965552"/>
                    <a:pt x="4554187" y="961902"/>
                  </a:cubicBezTo>
                  <a:cubicBezTo>
                    <a:pt x="4549180" y="959398"/>
                    <a:pt x="4547319" y="952530"/>
                    <a:pt x="4542312" y="950026"/>
                  </a:cubicBezTo>
                  <a:cubicBezTo>
                    <a:pt x="4535013" y="946376"/>
                    <a:pt x="4526478" y="946068"/>
                    <a:pt x="4518561" y="944089"/>
                  </a:cubicBezTo>
                  <a:cubicBezTo>
                    <a:pt x="4514596" y="941115"/>
                    <a:pt x="4488082" y="922978"/>
                    <a:pt x="4482935" y="914400"/>
                  </a:cubicBezTo>
                  <a:cubicBezTo>
                    <a:pt x="4479715" y="909033"/>
                    <a:pt x="4478977" y="902525"/>
                    <a:pt x="4476998" y="896587"/>
                  </a:cubicBezTo>
                  <a:cubicBezTo>
                    <a:pt x="4482936" y="892629"/>
                    <a:pt x="4488252" y="887523"/>
                    <a:pt x="4494811" y="884712"/>
                  </a:cubicBezTo>
                  <a:cubicBezTo>
                    <a:pt x="4502312" y="881497"/>
                    <a:pt x="4514912" y="886073"/>
                    <a:pt x="4518561" y="878774"/>
                  </a:cubicBezTo>
                  <a:cubicBezTo>
                    <a:pt x="4521360" y="873176"/>
                    <a:pt x="4506990" y="873299"/>
                    <a:pt x="4500748" y="872837"/>
                  </a:cubicBezTo>
                  <a:cubicBezTo>
                    <a:pt x="4453335" y="869325"/>
                    <a:pt x="4405745" y="868878"/>
                    <a:pt x="4358244" y="866899"/>
                  </a:cubicBezTo>
                  <a:cubicBezTo>
                    <a:pt x="4346369" y="862941"/>
                    <a:pt x="4333033" y="861968"/>
                    <a:pt x="4322618" y="855024"/>
                  </a:cubicBezTo>
                  <a:cubicBezTo>
                    <a:pt x="4316680" y="851065"/>
                    <a:pt x="4311512" y="845587"/>
                    <a:pt x="4304805" y="843148"/>
                  </a:cubicBezTo>
                  <a:cubicBezTo>
                    <a:pt x="4289467" y="837570"/>
                    <a:pt x="4272787" y="836434"/>
                    <a:pt x="4257304" y="831273"/>
                  </a:cubicBezTo>
                  <a:lnTo>
                    <a:pt x="4239491" y="825335"/>
                  </a:lnTo>
                  <a:cubicBezTo>
                    <a:pt x="4201886" y="827314"/>
                    <a:pt x="4163726" y="824537"/>
                    <a:pt x="4126676" y="831273"/>
                  </a:cubicBezTo>
                  <a:cubicBezTo>
                    <a:pt x="4118414" y="832775"/>
                    <a:pt x="4116203" y="845008"/>
                    <a:pt x="4108863" y="849086"/>
                  </a:cubicBezTo>
                  <a:cubicBezTo>
                    <a:pt x="4097921" y="855165"/>
                    <a:pt x="4085112" y="857003"/>
                    <a:pt x="4073237" y="860961"/>
                  </a:cubicBezTo>
                  <a:cubicBezTo>
                    <a:pt x="4033111" y="874336"/>
                    <a:pt x="4072594" y="862631"/>
                    <a:pt x="3996047" y="872837"/>
                  </a:cubicBezTo>
                  <a:cubicBezTo>
                    <a:pt x="3986044" y="874171"/>
                    <a:pt x="3976255" y="876795"/>
                    <a:pt x="3966359" y="878774"/>
                  </a:cubicBezTo>
                  <a:cubicBezTo>
                    <a:pt x="3952291" y="892842"/>
                    <a:pt x="3939001" y="907685"/>
                    <a:pt x="3918857" y="914400"/>
                  </a:cubicBezTo>
                  <a:lnTo>
                    <a:pt x="3883231" y="926276"/>
                  </a:lnTo>
                  <a:lnTo>
                    <a:pt x="3865418" y="932213"/>
                  </a:lnTo>
                  <a:cubicBezTo>
                    <a:pt x="3854372" y="943260"/>
                    <a:pt x="3850713" y="948473"/>
                    <a:pt x="3835730" y="955964"/>
                  </a:cubicBezTo>
                  <a:cubicBezTo>
                    <a:pt x="3821110" y="963274"/>
                    <a:pt x="3795979" y="965558"/>
                    <a:pt x="3782291" y="967839"/>
                  </a:cubicBezTo>
                  <a:cubicBezTo>
                    <a:pt x="3759096" y="991036"/>
                    <a:pt x="3783435" y="970236"/>
                    <a:pt x="3752603" y="985652"/>
                  </a:cubicBezTo>
                  <a:cubicBezTo>
                    <a:pt x="3706562" y="1008673"/>
                    <a:pt x="3761750" y="988542"/>
                    <a:pt x="3716977" y="1003465"/>
                  </a:cubicBezTo>
                  <a:cubicBezTo>
                    <a:pt x="3713018" y="1007424"/>
                    <a:pt x="3708598" y="1010969"/>
                    <a:pt x="3705101" y="1015341"/>
                  </a:cubicBezTo>
                  <a:cubicBezTo>
                    <a:pt x="3700643" y="1020913"/>
                    <a:pt x="3698798" y="1028696"/>
                    <a:pt x="3693226" y="1033154"/>
                  </a:cubicBezTo>
                  <a:cubicBezTo>
                    <a:pt x="3688339" y="1037064"/>
                    <a:pt x="3681351" y="1037112"/>
                    <a:pt x="3675413" y="1039091"/>
                  </a:cubicBezTo>
                  <a:cubicBezTo>
                    <a:pt x="3671455" y="1043050"/>
                    <a:pt x="3667035" y="1046595"/>
                    <a:pt x="3663538" y="1050967"/>
                  </a:cubicBezTo>
                  <a:cubicBezTo>
                    <a:pt x="3657942" y="1057962"/>
                    <a:pt x="3649347" y="1075875"/>
                    <a:pt x="3639787" y="1080655"/>
                  </a:cubicBezTo>
                  <a:cubicBezTo>
                    <a:pt x="3632488" y="1084304"/>
                    <a:pt x="3623678" y="1083728"/>
                    <a:pt x="3616037" y="1086593"/>
                  </a:cubicBezTo>
                  <a:cubicBezTo>
                    <a:pt x="3607749" y="1089701"/>
                    <a:pt x="3600203" y="1094510"/>
                    <a:pt x="3592286" y="1098468"/>
                  </a:cubicBezTo>
                  <a:cubicBezTo>
                    <a:pt x="3568636" y="1133944"/>
                    <a:pt x="3594463" y="1103100"/>
                    <a:pt x="3562598" y="1122219"/>
                  </a:cubicBezTo>
                  <a:cubicBezTo>
                    <a:pt x="3557798" y="1125099"/>
                    <a:pt x="3555094" y="1130597"/>
                    <a:pt x="3550722" y="1134094"/>
                  </a:cubicBezTo>
                  <a:cubicBezTo>
                    <a:pt x="3545150" y="1138552"/>
                    <a:pt x="3539292" y="1142778"/>
                    <a:pt x="3532909" y="1145969"/>
                  </a:cubicBezTo>
                  <a:cubicBezTo>
                    <a:pt x="3483743" y="1170552"/>
                    <a:pt x="3548332" y="1129750"/>
                    <a:pt x="3497283" y="1163782"/>
                  </a:cubicBezTo>
                  <a:cubicBezTo>
                    <a:pt x="3495304" y="1169720"/>
                    <a:pt x="3496439" y="1177957"/>
                    <a:pt x="3491346" y="1181595"/>
                  </a:cubicBezTo>
                  <a:cubicBezTo>
                    <a:pt x="3481160" y="1188871"/>
                    <a:pt x="3455720" y="1193470"/>
                    <a:pt x="3455720" y="1193470"/>
                  </a:cubicBezTo>
                  <a:cubicBezTo>
                    <a:pt x="3444674" y="1204516"/>
                    <a:pt x="3439460" y="1208177"/>
                    <a:pt x="3431969" y="1223159"/>
                  </a:cubicBezTo>
                  <a:cubicBezTo>
                    <a:pt x="3429170" y="1228757"/>
                    <a:pt x="3429136" y="1235538"/>
                    <a:pt x="3426031" y="1240972"/>
                  </a:cubicBezTo>
                  <a:cubicBezTo>
                    <a:pt x="3416623" y="1257436"/>
                    <a:pt x="3408560" y="1264380"/>
                    <a:pt x="3396343" y="1276598"/>
                  </a:cubicBezTo>
                  <a:cubicBezTo>
                    <a:pt x="3382698" y="1317535"/>
                    <a:pt x="3393320" y="1303373"/>
                    <a:pt x="3372592" y="1324099"/>
                  </a:cubicBezTo>
                  <a:cubicBezTo>
                    <a:pt x="3363644" y="1350943"/>
                    <a:pt x="3360162" y="1358353"/>
                    <a:pt x="3354779" y="1383476"/>
                  </a:cubicBezTo>
                  <a:cubicBezTo>
                    <a:pt x="3350550" y="1403212"/>
                    <a:pt x="3347800" y="1423271"/>
                    <a:pt x="3342904" y="1442852"/>
                  </a:cubicBezTo>
                  <a:cubicBezTo>
                    <a:pt x="3340925" y="1450769"/>
                    <a:pt x="3340181" y="1459102"/>
                    <a:pt x="3336966" y="1466603"/>
                  </a:cubicBezTo>
                  <a:cubicBezTo>
                    <a:pt x="3334155" y="1473162"/>
                    <a:pt x="3328282" y="1478033"/>
                    <a:pt x="3325091" y="1484416"/>
                  </a:cubicBezTo>
                  <a:cubicBezTo>
                    <a:pt x="3322292" y="1490014"/>
                    <a:pt x="3321952" y="1496631"/>
                    <a:pt x="3319153" y="1502229"/>
                  </a:cubicBezTo>
                  <a:cubicBezTo>
                    <a:pt x="3315962" y="1508612"/>
                    <a:pt x="3310469" y="1513659"/>
                    <a:pt x="3307278" y="1520042"/>
                  </a:cubicBezTo>
                  <a:cubicBezTo>
                    <a:pt x="3300910" y="1532778"/>
                    <a:pt x="3298114" y="1555342"/>
                    <a:pt x="3295403" y="1567543"/>
                  </a:cubicBezTo>
                  <a:cubicBezTo>
                    <a:pt x="3293633" y="1575509"/>
                    <a:pt x="3292680" y="1583793"/>
                    <a:pt x="3289465" y="1591294"/>
                  </a:cubicBezTo>
                  <a:cubicBezTo>
                    <a:pt x="3286654" y="1597853"/>
                    <a:pt x="3281548" y="1603169"/>
                    <a:pt x="3277590" y="1609107"/>
                  </a:cubicBezTo>
                  <a:cubicBezTo>
                    <a:pt x="3275611" y="1617024"/>
                    <a:pt x="3271652" y="1624697"/>
                    <a:pt x="3271652" y="1632857"/>
                  </a:cubicBezTo>
                  <a:cubicBezTo>
                    <a:pt x="3271652" y="1650901"/>
                    <a:pt x="3280059" y="1650788"/>
                    <a:pt x="3289465" y="1662546"/>
                  </a:cubicBezTo>
                  <a:cubicBezTo>
                    <a:pt x="3293923" y="1668118"/>
                    <a:pt x="3298149" y="1673976"/>
                    <a:pt x="3301340" y="1680359"/>
                  </a:cubicBezTo>
                  <a:cubicBezTo>
                    <a:pt x="3308649" y="1694977"/>
                    <a:pt x="3310935" y="1720112"/>
                    <a:pt x="3313216" y="1733798"/>
                  </a:cubicBezTo>
                  <a:cubicBezTo>
                    <a:pt x="3311237" y="1743694"/>
                    <a:pt x="3312876" y="1755089"/>
                    <a:pt x="3307278" y="1763486"/>
                  </a:cubicBezTo>
                  <a:cubicBezTo>
                    <a:pt x="3303806" y="1768694"/>
                    <a:pt x="3295724" y="1769424"/>
                    <a:pt x="3289465" y="1769424"/>
                  </a:cubicBezTo>
                  <a:cubicBezTo>
                    <a:pt x="3275470" y="1769424"/>
                    <a:pt x="3261671" y="1765990"/>
                    <a:pt x="3247901" y="1763486"/>
                  </a:cubicBezTo>
                  <a:cubicBezTo>
                    <a:pt x="3214326" y="1757381"/>
                    <a:pt x="3232196" y="1756327"/>
                    <a:pt x="3194463" y="1751611"/>
                  </a:cubicBezTo>
                  <a:cubicBezTo>
                    <a:pt x="3172770" y="1748900"/>
                    <a:pt x="3150920" y="1747652"/>
                    <a:pt x="3129148" y="1745673"/>
                  </a:cubicBezTo>
                  <a:cubicBezTo>
                    <a:pt x="3123210" y="1741715"/>
                    <a:pt x="3115793" y="1739370"/>
                    <a:pt x="3111335" y="1733798"/>
                  </a:cubicBezTo>
                  <a:cubicBezTo>
                    <a:pt x="3107425" y="1728911"/>
                    <a:pt x="3109824" y="1720411"/>
                    <a:pt x="3105398" y="1715985"/>
                  </a:cubicBezTo>
                  <a:cubicBezTo>
                    <a:pt x="3100972" y="1711559"/>
                    <a:pt x="3093789" y="1710874"/>
                    <a:pt x="3087585" y="1710047"/>
                  </a:cubicBezTo>
                  <a:cubicBezTo>
                    <a:pt x="3063961" y="1706897"/>
                    <a:pt x="3040084" y="1706088"/>
                    <a:pt x="3016333" y="1704109"/>
                  </a:cubicBezTo>
                  <a:cubicBezTo>
                    <a:pt x="3012374" y="1700151"/>
                    <a:pt x="3009257" y="1695114"/>
                    <a:pt x="3004457" y="1692234"/>
                  </a:cubicBezTo>
                  <a:cubicBezTo>
                    <a:pt x="2999090" y="1689014"/>
                    <a:pt x="2992242" y="1689095"/>
                    <a:pt x="2986644" y="1686296"/>
                  </a:cubicBezTo>
                  <a:cubicBezTo>
                    <a:pt x="2980261" y="1683105"/>
                    <a:pt x="2974769" y="1678379"/>
                    <a:pt x="2968831" y="1674421"/>
                  </a:cubicBezTo>
                  <a:cubicBezTo>
                    <a:pt x="2964873" y="1668483"/>
                    <a:pt x="2962002" y="1661654"/>
                    <a:pt x="2956956" y="1656608"/>
                  </a:cubicBezTo>
                  <a:cubicBezTo>
                    <a:pt x="2951910" y="1651562"/>
                    <a:pt x="2944715" y="1649191"/>
                    <a:pt x="2939143" y="1644733"/>
                  </a:cubicBezTo>
                  <a:cubicBezTo>
                    <a:pt x="2934772" y="1641236"/>
                    <a:pt x="2931226" y="1636816"/>
                    <a:pt x="2927268" y="1632857"/>
                  </a:cubicBezTo>
                  <a:cubicBezTo>
                    <a:pt x="2917836" y="1604565"/>
                    <a:pt x="2922358" y="1600429"/>
                    <a:pt x="2903517" y="1585356"/>
                  </a:cubicBezTo>
                  <a:cubicBezTo>
                    <a:pt x="2897945" y="1580898"/>
                    <a:pt x="2892087" y="1576672"/>
                    <a:pt x="2885704" y="1573481"/>
                  </a:cubicBezTo>
                  <a:cubicBezTo>
                    <a:pt x="2880106" y="1570682"/>
                    <a:pt x="2873829" y="1569522"/>
                    <a:pt x="2867891" y="1567543"/>
                  </a:cubicBezTo>
                  <a:cubicBezTo>
                    <a:pt x="2865912" y="1559626"/>
                    <a:pt x="2862556" y="1551931"/>
                    <a:pt x="2861953" y="1543793"/>
                  </a:cubicBezTo>
                  <a:cubicBezTo>
                    <a:pt x="2851263" y="1399480"/>
                    <a:pt x="2899859" y="1421839"/>
                    <a:pt x="2838203" y="1401289"/>
                  </a:cubicBezTo>
                  <a:cubicBezTo>
                    <a:pt x="2773368" y="1358063"/>
                    <a:pt x="2873320" y="1421817"/>
                    <a:pt x="2796639" y="1383476"/>
                  </a:cubicBezTo>
                  <a:cubicBezTo>
                    <a:pt x="2791632" y="1380972"/>
                    <a:pt x="2789243" y="1374959"/>
                    <a:pt x="2784764" y="1371600"/>
                  </a:cubicBezTo>
                  <a:cubicBezTo>
                    <a:pt x="2773346" y="1363037"/>
                    <a:pt x="2749138" y="1347850"/>
                    <a:pt x="2749138" y="1347850"/>
                  </a:cubicBezTo>
                  <a:cubicBezTo>
                    <a:pt x="2746761" y="1338344"/>
                    <a:pt x="2735661" y="1291363"/>
                    <a:pt x="2731325" y="1288473"/>
                  </a:cubicBezTo>
                  <a:cubicBezTo>
                    <a:pt x="2708854" y="1273493"/>
                    <a:pt x="2718558" y="1281644"/>
                    <a:pt x="2701637" y="1264722"/>
                  </a:cubicBezTo>
                  <a:cubicBezTo>
                    <a:pt x="2686712" y="1219948"/>
                    <a:pt x="2706845" y="1275138"/>
                    <a:pt x="2683824" y="1229096"/>
                  </a:cubicBezTo>
                  <a:cubicBezTo>
                    <a:pt x="2672835" y="1207117"/>
                    <a:pt x="2682112" y="1208700"/>
                    <a:pt x="2671948" y="1181595"/>
                  </a:cubicBezTo>
                  <a:cubicBezTo>
                    <a:pt x="2666988" y="1168368"/>
                    <a:pt x="2651502" y="1155211"/>
                    <a:pt x="2642260" y="1145969"/>
                  </a:cubicBezTo>
                  <a:cubicBezTo>
                    <a:pt x="2640281" y="1140031"/>
                    <a:pt x="2639362" y="1133627"/>
                    <a:pt x="2636322" y="1128156"/>
                  </a:cubicBezTo>
                  <a:cubicBezTo>
                    <a:pt x="2629391" y="1115680"/>
                    <a:pt x="2612572" y="1092530"/>
                    <a:pt x="2612572" y="1092530"/>
                  </a:cubicBezTo>
                  <a:cubicBezTo>
                    <a:pt x="2597927" y="1033954"/>
                    <a:pt x="2617446" y="1094716"/>
                    <a:pt x="2594759" y="1056904"/>
                  </a:cubicBezTo>
                  <a:cubicBezTo>
                    <a:pt x="2591539" y="1051537"/>
                    <a:pt x="2591620" y="1044689"/>
                    <a:pt x="2588821" y="1039091"/>
                  </a:cubicBezTo>
                  <a:cubicBezTo>
                    <a:pt x="2584145" y="1029739"/>
                    <a:pt x="2573909" y="1016032"/>
                    <a:pt x="2565070" y="1009403"/>
                  </a:cubicBezTo>
                  <a:cubicBezTo>
                    <a:pt x="2553652" y="1000840"/>
                    <a:pt x="2541319" y="993569"/>
                    <a:pt x="2529444" y="985652"/>
                  </a:cubicBezTo>
                  <a:lnTo>
                    <a:pt x="2511631" y="973777"/>
                  </a:lnTo>
                  <a:lnTo>
                    <a:pt x="2493818" y="961902"/>
                  </a:lnTo>
                  <a:cubicBezTo>
                    <a:pt x="2493804" y="961861"/>
                    <a:pt x="2484698" y="916838"/>
                    <a:pt x="2470068" y="914400"/>
                  </a:cubicBezTo>
                  <a:cubicBezTo>
                    <a:pt x="2438770" y="909184"/>
                    <a:pt x="2406733" y="910442"/>
                    <a:pt x="2375065" y="908463"/>
                  </a:cubicBezTo>
                  <a:cubicBezTo>
                    <a:pt x="2323956" y="891426"/>
                    <a:pt x="2351583" y="893551"/>
                    <a:pt x="2291938" y="908463"/>
                  </a:cubicBezTo>
                  <a:cubicBezTo>
                    <a:pt x="2289959" y="914401"/>
                    <a:pt x="2289910" y="921389"/>
                    <a:pt x="2286000" y="926276"/>
                  </a:cubicBezTo>
                  <a:cubicBezTo>
                    <a:pt x="2273155" y="942331"/>
                    <a:pt x="2249944" y="941192"/>
                    <a:pt x="2232561" y="944089"/>
                  </a:cubicBezTo>
                  <a:cubicBezTo>
                    <a:pt x="2230582" y="950027"/>
                    <a:pt x="2229423" y="956304"/>
                    <a:pt x="2226624" y="961902"/>
                  </a:cubicBezTo>
                  <a:cubicBezTo>
                    <a:pt x="2218358" y="978433"/>
                    <a:pt x="2210065" y="984398"/>
                    <a:pt x="2196935" y="997528"/>
                  </a:cubicBezTo>
                  <a:cubicBezTo>
                    <a:pt x="2185377" y="1032205"/>
                    <a:pt x="2200042" y="1000360"/>
                    <a:pt x="2173185" y="1027216"/>
                  </a:cubicBezTo>
                  <a:cubicBezTo>
                    <a:pt x="2151278" y="1049122"/>
                    <a:pt x="2172677" y="1043387"/>
                    <a:pt x="2143496" y="1062842"/>
                  </a:cubicBezTo>
                  <a:cubicBezTo>
                    <a:pt x="2138288" y="1066314"/>
                    <a:pt x="2131621" y="1066801"/>
                    <a:pt x="2125683" y="1068780"/>
                  </a:cubicBezTo>
                  <a:cubicBezTo>
                    <a:pt x="2111829" y="1064821"/>
                    <a:pt x="2097498" y="1062255"/>
                    <a:pt x="2084120" y="1056904"/>
                  </a:cubicBezTo>
                  <a:cubicBezTo>
                    <a:pt x="2077494" y="1054254"/>
                    <a:pt x="2072690" y="1048220"/>
                    <a:pt x="2066307" y="1045029"/>
                  </a:cubicBezTo>
                  <a:cubicBezTo>
                    <a:pt x="2060709" y="1042230"/>
                    <a:pt x="2054432" y="1041070"/>
                    <a:pt x="2048494" y="1039091"/>
                  </a:cubicBezTo>
                  <a:cubicBezTo>
                    <a:pt x="2044535" y="1035133"/>
                    <a:pt x="2041625" y="1029719"/>
                    <a:pt x="2036618" y="1027216"/>
                  </a:cubicBezTo>
                  <a:cubicBezTo>
                    <a:pt x="2025422" y="1021618"/>
                    <a:pt x="2000992" y="1015341"/>
                    <a:pt x="2000992" y="1015341"/>
                  </a:cubicBezTo>
                  <a:cubicBezTo>
                    <a:pt x="1995054" y="1011382"/>
                    <a:pt x="1989562" y="1006656"/>
                    <a:pt x="1983179" y="1003465"/>
                  </a:cubicBezTo>
                  <a:cubicBezTo>
                    <a:pt x="1956395" y="990073"/>
                    <a:pt x="1973083" y="1006927"/>
                    <a:pt x="1947553" y="985652"/>
                  </a:cubicBezTo>
                  <a:cubicBezTo>
                    <a:pt x="1941102" y="980276"/>
                    <a:pt x="1935116" y="974290"/>
                    <a:pt x="1929740" y="967839"/>
                  </a:cubicBezTo>
                  <a:cubicBezTo>
                    <a:pt x="1925172" y="962357"/>
                    <a:pt x="1923437" y="954484"/>
                    <a:pt x="1917865" y="950026"/>
                  </a:cubicBezTo>
                  <a:cubicBezTo>
                    <a:pt x="1912978" y="946116"/>
                    <a:pt x="1905990" y="946068"/>
                    <a:pt x="1900052" y="944089"/>
                  </a:cubicBezTo>
                  <a:cubicBezTo>
                    <a:pt x="1883004" y="875900"/>
                    <a:pt x="1906842" y="959933"/>
                    <a:pt x="1882239" y="902525"/>
                  </a:cubicBezTo>
                  <a:cubicBezTo>
                    <a:pt x="1870830" y="875904"/>
                    <a:pt x="1881913" y="884060"/>
                    <a:pt x="1870364" y="860961"/>
                  </a:cubicBezTo>
                  <a:cubicBezTo>
                    <a:pt x="1862873" y="845979"/>
                    <a:pt x="1857660" y="842319"/>
                    <a:pt x="1846613" y="831273"/>
                  </a:cubicBezTo>
                  <a:cubicBezTo>
                    <a:pt x="1844634" y="825335"/>
                    <a:pt x="1843896" y="818827"/>
                    <a:pt x="1840676" y="813460"/>
                  </a:cubicBezTo>
                  <a:cubicBezTo>
                    <a:pt x="1837796" y="808660"/>
                    <a:pt x="1830059" y="807040"/>
                    <a:pt x="1828800" y="801585"/>
                  </a:cubicBezTo>
                  <a:cubicBezTo>
                    <a:pt x="1811455" y="726424"/>
                    <a:pt x="1846707" y="744217"/>
                    <a:pt x="1805050" y="730333"/>
                  </a:cubicBezTo>
                  <a:cubicBezTo>
                    <a:pt x="1801091" y="726374"/>
                    <a:pt x="1797546" y="721954"/>
                    <a:pt x="1793174" y="718457"/>
                  </a:cubicBezTo>
                  <a:cubicBezTo>
                    <a:pt x="1772993" y="702313"/>
                    <a:pt x="1774971" y="711171"/>
                    <a:pt x="1757548" y="688769"/>
                  </a:cubicBezTo>
                  <a:cubicBezTo>
                    <a:pt x="1724201" y="645894"/>
                    <a:pt x="1750024" y="658551"/>
                    <a:pt x="1715985" y="647206"/>
                  </a:cubicBezTo>
                  <a:cubicBezTo>
                    <a:pt x="1704675" y="613277"/>
                    <a:pt x="1719378" y="641551"/>
                    <a:pt x="1692234" y="623455"/>
                  </a:cubicBezTo>
                  <a:cubicBezTo>
                    <a:pt x="1685247" y="618797"/>
                    <a:pt x="1680872" y="611018"/>
                    <a:pt x="1674421" y="605642"/>
                  </a:cubicBezTo>
                  <a:cubicBezTo>
                    <a:pt x="1668939" y="601074"/>
                    <a:pt x="1662180" y="598225"/>
                    <a:pt x="1656608" y="593767"/>
                  </a:cubicBezTo>
                  <a:cubicBezTo>
                    <a:pt x="1652237" y="590270"/>
                    <a:pt x="1649533" y="584771"/>
                    <a:pt x="1644733" y="581891"/>
                  </a:cubicBezTo>
                  <a:cubicBezTo>
                    <a:pt x="1639366" y="578671"/>
                    <a:pt x="1632858" y="577933"/>
                    <a:pt x="1626920" y="575954"/>
                  </a:cubicBezTo>
                  <a:cubicBezTo>
                    <a:pt x="1615874" y="564908"/>
                    <a:pt x="1610660" y="561247"/>
                    <a:pt x="1603169" y="546265"/>
                  </a:cubicBezTo>
                  <a:cubicBezTo>
                    <a:pt x="1600370" y="540667"/>
                    <a:pt x="1600030" y="534050"/>
                    <a:pt x="1597231" y="528452"/>
                  </a:cubicBezTo>
                  <a:cubicBezTo>
                    <a:pt x="1593373" y="520736"/>
                    <a:pt x="1570908" y="490927"/>
                    <a:pt x="1567543" y="486889"/>
                  </a:cubicBezTo>
                  <a:cubicBezTo>
                    <a:pt x="1563959" y="482588"/>
                    <a:pt x="1559165" y="479384"/>
                    <a:pt x="1555668" y="475013"/>
                  </a:cubicBezTo>
                  <a:cubicBezTo>
                    <a:pt x="1522607" y="433686"/>
                    <a:pt x="1568285" y="481693"/>
                    <a:pt x="1525979" y="439387"/>
                  </a:cubicBezTo>
                  <a:cubicBezTo>
                    <a:pt x="1524000" y="433449"/>
                    <a:pt x="1524468" y="426000"/>
                    <a:pt x="1520042" y="421574"/>
                  </a:cubicBezTo>
                  <a:cubicBezTo>
                    <a:pt x="1515616" y="417148"/>
                    <a:pt x="1508488" y="415637"/>
                    <a:pt x="1502229" y="415637"/>
                  </a:cubicBezTo>
                  <a:cubicBezTo>
                    <a:pt x="1482338" y="415637"/>
                    <a:pt x="1462644" y="419595"/>
                    <a:pt x="1442852" y="421574"/>
                  </a:cubicBezTo>
                  <a:cubicBezTo>
                    <a:pt x="1425680" y="420756"/>
                    <a:pt x="1219602" y="406888"/>
                    <a:pt x="1199408" y="421574"/>
                  </a:cubicBezTo>
                  <a:cubicBezTo>
                    <a:pt x="1024933" y="548465"/>
                    <a:pt x="1354554" y="497791"/>
                    <a:pt x="1110343" y="516577"/>
                  </a:cubicBezTo>
                  <a:lnTo>
                    <a:pt x="760021" y="510639"/>
                  </a:lnTo>
                  <a:cubicBezTo>
                    <a:pt x="718381" y="509377"/>
                    <a:pt x="726166" y="512412"/>
                    <a:pt x="706582" y="492826"/>
                  </a:cubicBezTo>
                  <a:cubicBezTo>
                    <a:pt x="704611" y="486913"/>
                    <a:pt x="694718" y="446816"/>
                    <a:pt x="682831" y="439387"/>
                  </a:cubicBezTo>
                  <a:cubicBezTo>
                    <a:pt x="672216" y="432753"/>
                    <a:pt x="659480" y="429967"/>
                    <a:pt x="647205" y="427512"/>
                  </a:cubicBezTo>
                  <a:cubicBezTo>
                    <a:pt x="637309" y="425533"/>
                    <a:pt x="627253" y="424229"/>
                    <a:pt x="617517" y="421574"/>
                  </a:cubicBezTo>
                  <a:cubicBezTo>
                    <a:pt x="605440" y="418280"/>
                    <a:pt x="581891" y="409699"/>
                    <a:pt x="581891" y="409699"/>
                  </a:cubicBezTo>
                  <a:cubicBezTo>
                    <a:pt x="575953" y="403761"/>
                    <a:pt x="571065" y="396544"/>
                    <a:pt x="564078" y="391886"/>
                  </a:cubicBezTo>
                  <a:cubicBezTo>
                    <a:pt x="558870" y="388414"/>
                    <a:pt x="551863" y="388747"/>
                    <a:pt x="546265" y="385948"/>
                  </a:cubicBezTo>
                  <a:cubicBezTo>
                    <a:pt x="539882" y="382757"/>
                    <a:pt x="534835" y="377264"/>
                    <a:pt x="528452" y="374073"/>
                  </a:cubicBezTo>
                  <a:cubicBezTo>
                    <a:pt x="514035" y="366864"/>
                    <a:pt x="495864" y="366265"/>
                    <a:pt x="480951" y="362198"/>
                  </a:cubicBezTo>
                  <a:cubicBezTo>
                    <a:pt x="468874" y="358904"/>
                    <a:pt x="457200" y="354280"/>
                    <a:pt x="445325" y="350322"/>
                  </a:cubicBezTo>
                  <a:lnTo>
                    <a:pt x="391886" y="332509"/>
                  </a:lnTo>
                  <a:cubicBezTo>
                    <a:pt x="391881" y="332507"/>
                    <a:pt x="356264" y="320637"/>
                    <a:pt x="356260" y="320634"/>
                  </a:cubicBezTo>
                  <a:cubicBezTo>
                    <a:pt x="331657" y="304232"/>
                    <a:pt x="345370" y="310490"/>
                    <a:pt x="314696" y="302821"/>
                  </a:cubicBezTo>
                  <a:cubicBezTo>
                    <a:pt x="308758" y="298863"/>
                    <a:pt x="302455" y="295404"/>
                    <a:pt x="296883" y="290946"/>
                  </a:cubicBezTo>
                  <a:cubicBezTo>
                    <a:pt x="292512" y="287449"/>
                    <a:pt x="289808" y="281950"/>
                    <a:pt x="285008" y="279070"/>
                  </a:cubicBezTo>
                  <a:cubicBezTo>
                    <a:pt x="279641" y="275850"/>
                    <a:pt x="273133" y="275112"/>
                    <a:pt x="267195" y="273133"/>
                  </a:cubicBezTo>
                  <a:cubicBezTo>
                    <a:pt x="259278" y="265216"/>
                    <a:pt x="246984" y="260004"/>
                    <a:pt x="243444" y="249382"/>
                  </a:cubicBezTo>
                  <a:cubicBezTo>
                    <a:pt x="239381" y="237192"/>
                    <a:pt x="238673" y="226215"/>
                    <a:pt x="225631" y="219694"/>
                  </a:cubicBezTo>
                  <a:cubicBezTo>
                    <a:pt x="214435" y="214096"/>
                    <a:pt x="190005" y="207819"/>
                    <a:pt x="190005" y="207819"/>
                  </a:cubicBezTo>
                  <a:cubicBezTo>
                    <a:pt x="186047" y="203860"/>
                    <a:pt x="183276" y="198148"/>
                    <a:pt x="178130" y="195943"/>
                  </a:cubicBezTo>
                  <a:cubicBezTo>
                    <a:pt x="168854" y="191968"/>
                    <a:pt x="158294" y="192195"/>
                    <a:pt x="148442" y="190006"/>
                  </a:cubicBezTo>
                  <a:cubicBezTo>
                    <a:pt x="143316" y="188867"/>
                    <a:pt x="113491" y="181804"/>
                    <a:pt x="106878" y="178130"/>
                  </a:cubicBezTo>
                  <a:cubicBezTo>
                    <a:pt x="94402" y="171199"/>
                    <a:pt x="84792" y="158894"/>
                    <a:pt x="71252" y="154380"/>
                  </a:cubicBezTo>
                  <a:cubicBezTo>
                    <a:pt x="6287" y="132724"/>
                    <a:pt x="104688" y="167262"/>
                    <a:pt x="35626" y="136567"/>
                  </a:cubicBezTo>
                  <a:cubicBezTo>
                    <a:pt x="24187" y="131483"/>
                    <a:pt x="0" y="124691"/>
                    <a:pt x="0" y="124691"/>
                  </a:cubicBezTo>
                  <a:cubicBezTo>
                    <a:pt x="43874" y="80821"/>
                    <a:pt x="-20720" y="148950"/>
                    <a:pt x="17813" y="95003"/>
                  </a:cubicBezTo>
                  <a:cubicBezTo>
                    <a:pt x="24321" y="85892"/>
                    <a:pt x="35354" y="80568"/>
                    <a:pt x="41564" y="71252"/>
                  </a:cubicBezTo>
                  <a:cubicBezTo>
                    <a:pt x="49481" y="59377"/>
                    <a:pt x="51774" y="40139"/>
                    <a:pt x="65314" y="35626"/>
                  </a:cubicBezTo>
                  <a:cubicBezTo>
                    <a:pt x="100130" y="24022"/>
                    <a:pt x="76907" y="30380"/>
                    <a:pt x="136566" y="23751"/>
                  </a:cubicBezTo>
                  <a:cubicBezTo>
                    <a:pt x="142504" y="21772"/>
                    <a:pt x="148120" y="17813"/>
                    <a:pt x="154379" y="17813"/>
                  </a:cubicBezTo>
                  <a:cubicBezTo>
                    <a:pt x="193032" y="17813"/>
                    <a:pt x="700237" y="28567"/>
                    <a:pt x="754083" y="29689"/>
                  </a:cubicBezTo>
                  <a:cubicBezTo>
                    <a:pt x="844655" y="59876"/>
                    <a:pt x="771739" y="37820"/>
                    <a:pt x="1003465" y="29689"/>
                  </a:cubicBezTo>
                  <a:cubicBezTo>
                    <a:pt x="1039124" y="28438"/>
                    <a:pt x="1074717" y="25730"/>
                    <a:pt x="1110343" y="23751"/>
                  </a:cubicBezTo>
                  <a:lnTo>
                    <a:pt x="1478478" y="29689"/>
                  </a:lnTo>
                  <a:cubicBezTo>
                    <a:pt x="1504275" y="30377"/>
                    <a:pt x="1529862" y="35626"/>
                    <a:pt x="1555668" y="35626"/>
                  </a:cubicBezTo>
                  <a:cubicBezTo>
                    <a:pt x="1593325" y="35626"/>
                    <a:pt x="1630909" y="32194"/>
                    <a:pt x="1668483" y="29689"/>
                  </a:cubicBezTo>
                  <a:cubicBezTo>
                    <a:pt x="1722517" y="26087"/>
                    <a:pt x="1728301" y="24536"/>
                    <a:pt x="1775361" y="17813"/>
                  </a:cubicBezTo>
                  <a:lnTo>
                    <a:pt x="2185060" y="23751"/>
                  </a:lnTo>
                  <a:cubicBezTo>
                    <a:pt x="2301240" y="26891"/>
                    <a:pt x="2072677" y="43897"/>
                    <a:pt x="2274125" y="23751"/>
                  </a:cubicBezTo>
                  <a:cubicBezTo>
                    <a:pt x="2443450" y="30264"/>
                    <a:pt x="2436553" y="33587"/>
                    <a:pt x="2618509" y="23751"/>
                  </a:cubicBezTo>
                  <a:cubicBezTo>
                    <a:pt x="2628587" y="23206"/>
                    <a:pt x="2638407" y="20261"/>
                    <a:pt x="2648198" y="17813"/>
                  </a:cubicBezTo>
                  <a:cubicBezTo>
                    <a:pt x="2654270" y="16295"/>
                    <a:pt x="2659754" y="12039"/>
                    <a:pt x="2666011" y="11876"/>
                  </a:cubicBezTo>
                  <a:cubicBezTo>
                    <a:pt x="2812437" y="8073"/>
                    <a:pt x="2958936" y="7917"/>
                    <a:pt x="3105398" y="5938"/>
                  </a:cubicBezTo>
                  <a:cubicBezTo>
                    <a:pt x="3139045" y="3959"/>
                    <a:pt x="3172633" y="0"/>
                    <a:pt x="3206338" y="0"/>
                  </a:cubicBezTo>
                  <a:cubicBezTo>
                    <a:pt x="3672057" y="0"/>
                    <a:pt x="3139996" y="6098"/>
                    <a:pt x="3426031" y="11876"/>
                  </a:cubicBezTo>
                  <a:lnTo>
                    <a:pt x="3936670" y="17813"/>
                  </a:lnTo>
                  <a:lnTo>
                    <a:pt x="4292930" y="23751"/>
                  </a:lnTo>
                  <a:cubicBezTo>
                    <a:pt x="4640247" y="37644"/>
                    <a:pt x="4225980" y="23751"/>
                    <a:pt x="4862946" y="23751"/>
                  </a:cubicBezTo>
                  <a:cubicBezTo>
                    <a:pt x="4888752" y="23751"/>
                    <a:pt x="4914386" y="27972"/>
                    <a:pt x="4940135" y="29689"/>
                  </a:cubicBezTo>
                  <a:cubicBezTo>
                    <a:pt x="4974551" y="31983"/>
                    <a:pt x="5132164" y="40963"/>
                    <a:pt x="5159829" y="41564"/>
                  </a:cubicBezTo>
                  <a:lnTo>
                    <a:pt x="5587340" y="47502"/>
                  </a:lnTo>
                  <a:cubicBezTo>
                    <a:pt x="5581402" y="49481"/>
                    <a:pt x="5573953" y="49013"/>
                    <a:pt x="5569527" y="53439"/>
                  </a:cubicBezTo>
                  <a:cubicBezTo>
                    <a:pt x="5565101" y="57865"/>
                    <a:pt x="5563590" y="64993"/>
                    <a:pt x="5563590" y="71252"/>
                  </a:cubicBezTo>
                  <a:cubicBezTo>
                    <a:pt x="5563590" y="130662"/>
                    <a:pt x="5567548" y="190005"/>
                    <a:pt x="5569527" y="249382"/>
                  </a:cubicBezTo>
                  <a:cubicBezTo>
                    <a:pt x="5567548" y="308759"/>
                    <a:pt x="5566979" y="368199"/>
                    <a:pt x="5563590" y="427512"/>
                  </a:cubicBezTo>
                  <a:cubicBezTo>
                    <a:pt x="5563014" y="437588"/>
                    <a:pt x="5560843" y="447626"/>
                    <a:pt x="5557652" y="457200"/>
                  </a:cubicBezTo>
                  <a:cubicBezTo>
                    <a:pt x="5554853" y="465597"/>
                    <a:pt x="5549735" y="473034"/>
                    <a:pt x="5545777" y="480951"/>
                  </a:cubicBezTo>
                  <a:cubicBezTo>
                    <a:pt x="5547756" y="498764"/>
                    <a:pt x="5548768" y="516711"/>
                    <a:pt x="5551714" y="534390"/>
                  </a:cubicBezTo>
                  <a:cubicBezTo>
                    <a:pt x="5552743" y="540564"/>
                    <a:pt x="5557456" y="545947"/>
                    <a:pt x="5557652" y="552203"/>
                  </a:cubicBezTo>
                  <a:cubicBezTo>
                    <a:pt x="5559445" y="609572"/>
                    <a:pt x="5547756" y="675904"/>
                    <a:pt x="5545777" y="700644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/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21" name="20 Forma libre"/>
            <p:cNvSpPr/>
            <p:nvPr/>
          </p:nvSpPr>
          <p:spPr>
            <a:xfrm>
              <a:off x="1868488" y="1654706"/>
              <a:ext cx="5675805" cy="4211861"/>
            </a:xfrm>
            <a:custGeom>
              <a:avLst/>
              <a:gdLst>
                <a:gd name="connsiteX0" fmla="*/ 56163 w 5603797"/>
                <a:gd name="connsiteY0" fmla="*/ 7950 h 4134625"/>
                <a:gd name="connsiteX1" fmla="*/ 56163 w 5603797"/>
                <a:gd name="connsiteY1" fmla="*/ 7950 h 4134625"/>
                <a:gd name="connsiteX2" fmla="*/ 97726 w 5603797"/>
                <a:gd name="connsiteY2" fmla="*/ 37638 h 4134625"/>
                <a:gd name="connsiteX3" fmla="*/ 109602 w 5603797"/>
                <a:gd name="connsiteY3" fmla="*/ 49513 h 4134625"/>
                <a:gd name="connsiteX4" fmla="*/ 115539 w 5603797"/>
                <a:gd name="connsiteY4" fmla="*/ 67326 h 4134625"/>
                <a:gd name="connsiteX5" fmla="*/ 198667 w 5603797"/>
                <a:gd name="connsiteY5" fmla="*/ 79202 h 4134625"/>
                <a:gd name="connsiteX6" fmla="*/ 269919 w 5603797"/>
                <a:gd name="connsiteY6" fmla="*/ 102952 h 4134625"/>
                <a:gd name="connsiteX7" fmla="*/ 305545 w 5603797"/>
                <a:gd name="connsiteY7" fmla="*/ 114827 h 4134625"/>
                <a:gd name="connsiteX8" fmla="*/ 329295 w 5603797"/>
                <a:gd name="connsiteY8" fmla="*/ 120765 h 4134625"/>
                <a:gd name="connsiteX9" fmla="*/ 341171 w 5603797"/>
                <a:gd name="connsiteY9" fmla="*/ 132640 h 4134625"/>
                <a:gd name="connsiteX10" fmla="*/ 376797 w 5603797"/>
                <a:gd name="connsiteY10" fmla="*/ 150453 h 4134625"/>
                <a:gd name="connsiteX11" fmla="*/ 388672 w 5603797"/>
                <a:gd name="connsiteY11" fmla="*/ 162329 h 4134625"/>
                <a:gd name="connsiteX12" fmla="*/ 412423 w 5603797"/>
                <a:gd name="connsiteY12" fmla="*/ 192017 h 4134625"/>
                <a:gd name="connsiteX13" fmla="*/ 430236 w 5603797"/>
                <a:gd name="connsiteY13" fmla="*/ 197955 h 4134625"/>
                <a:gd name="connsiteX14" fmla="*/ 465862 w 5603797"/>
                <a:gd name="connsiteY14" fmla="*/ 221705 h 4134625"/>
                <a:gd name="connsiteX15" fmla="*/ 501488 w 5603797"/>
                <a:gd name="connsiteY15" fmla="*/ 245456 h 4134625"/>
                <a:gd name="connsiteX16" fmla="*/ 519301 w 5603797"/>
                <a:gd name="connsiteY16" fmla="*/ 257331 h 4134625"/>
                <a:gd name="connsiteX17" fmla="*/ 537113 w 5603797"/>
                <a:gd name="connsiteY17" fmla="*/ 263269 h 4134625"/>
                <a:gd name="connsiteX18" fmla="*/ 578677 w 5603797"/>
                <a:gd name="connsiteY18" fmla="*/ 281082 h 4134625"/>
                <a:gd name="connsiteX19" fmla="*/ 596490 w 5603797"/>
                <a:gd name="connsiteY19" fmla="*/ 292957 h 4134625"/>
                <a:gd name="connsiteX20" fmla="*/ 632116 w 5603797"/>
                <a:gd name="connsiteY20" fmla="*/ 304833 h 4134625"/>
                <a:gd name="connsiteX21" fmla="*/ 685555 w 5603797"/>
                <a:gd name="connsiteY21" fmla="*/ 328583 h 4134625"/>
                <a:gd name="connsiteX22" fmla="*/ 750869 w 5603797"/>
                <a:gd name="connsiteY22" fmla="*/ 346396 h 4134625"/>
                <a:gd name="connsiteX23" fmla="*/ 828059 w 5603797"/>
                <a:gd name="connsiteY23" fmla="*/ 352334 h 4134625"/>
                <a:gd name="connsiteX24" fmla="*/ 845872 w 5603797"/>
                <a:gd name="connsiteY24" fmla="*/ 364209 h 4134625"/>
                <a:gd name="connsiteX25" fmla="*/ 917124 w 5603797"/>
                <a:gd name="connsiteY25" fmla="*/ 376085 h 4134625"/>
                <a:gd name="connsiteX26" fmla="*/ 940875 w 5603797"/>
                <a:gd name="connsiteY26" fmla="*/ 382022 h 4134625"/>
                <a:gd name="connsiteX27" fmla="*/ 1202132 w 5603797"/>
                <a:gd name="connsiteY27" fmla="*/ 382022 h 4134625"/>
                <a:gd name="connsiteX28" fmla="*/ 1243695 w 5603797"/>
                <a:gd name="connsiteY28" fmla="*/ 352334 h 4134625"/>
                <a:gd name="connsiteX29" fmla="*/ 1249633 w 5603797"/>
                <a:gd name="connsiteY29" fmla="*/ 275144 h 4134625"/>
                <a:gd name="connsiteX30" fmla="*/ 1320885 w 5603797"/>
                <a:gd name="connsiteY30" fmla="*/ 257331 h 4134625"/>
                <a:gd name="connsiteX31" fmla="*/ 1338698 w 5603797"/>
                <a:gd name="connsiteY31" fmla="*/ 251394 h 4134625"/>
                <a:gd name="connsiteX32" fmla="*/ 1469326 w 5603797"/>
                <a:gd name="connsiteY32" fmla="*/ 257331 h 4134625"/>
                <a:gd name="connsiteX33" fmla="*/ 1493077 w 5603797"/>
                <a:gd name="connsiteY33" fmla="*/ 263269 h 4134625"/>
                <a:gd name="connsiteX34" fmla="*/ 1552454 w 5603797"/>
                <a:gd name="connsiteY34" fmla="*/ 281082 h 4134625"/>
                <a:gd name="connsiteX35" fmla="*/ 1582142 w 5603797"/>
                <a:gd name="connsiteY35" fmla="*/ 304833 h 4134625"/>
                <a:gd name="connsiteX36" fmla="*/ 1623706 w 5603797"/>
                <a:gd name="connsiteY36" fmla="*/ 352334 h 4134625"/>
                <a:gd name="connsiteX37" fmla="*/ 1659332 w 5603797"/>
                <a:gd name="connsiteY37" fmla="*/ 370147 h 4134625"/>
                <a:gd name="connsiteX38" fmla="*/ 1683082 w 5603797"/>
                <a:gd name="connsiteY38" fmla="*/ 393898 h 4134625"/>
                <a:gd name="connsiteX39" fmla="*/ 1689020 w 5603797"/>
                <a:gd name="connsiteY39" fmla="*/ 417648 h 4134625"/>
                <a:gd name="connsiteX40" fmla="*/ 1700895 w 5603797"/>
                <a:gd name="connsiteY40" fmla="*/ 471087 h 4134625"/>
                <a:gd name="connsiteX41" fmla="*/ 1742459 w 5603797"/>
                <a:gd name="connsiteY41" fmla="*/ 518589 h 4134625"/>
                <a:gd name="connsiteX42" fmla="*/ 1760272 w 5603797"/>
                <a:gd name="connsiteY42" fmla="*/ 554215 h 4134625"/>
                <a:gd name="connsiteX43" fmla="*/ 1778085 w 5603797"/>
                <a:gd name="connsiteY43" fmla="*/ 560152 h 4134625"/>
                <a:gd name="connsiteX44" fmla="*/ 1831524 w 5603797"/>
                <a:gd name="connsiteY44" fmla="*/ 566090 h 4134625"/>
                <a:gd name="connsiteX45" fmla="*/ 1879025 w 5603797"/>
                <a:gd name="connsiteY45" fmla="*/ 601716 h 4134625"/>
                <a:gd name="connsiteX46" fmla="*/ 1890901 w 5603797"/>
                <a:gd name="connsiteY46" fmla="*/ 637342 h 4134625"/>
                <a:gd name="connsiteX47" fmla="*/ 1896838 w 5603797"/>
                <a:gd name="connsiteY47" fmla="*/ 655155 h 4134625"/>
                <a:gd name="connsiteX48" fmla="*/ 1908713 w 5603797"/>
                <a:gd name="connsiteY48" fmla="*/ 702656 h 4134625"/>
                <a:gd name="connsiteX49" fmla="*/ 1920589 w 5603797"/>
                <a:gd name="connsiteY49" fmla="*/ 714531 h 4134625"/>
                <a:gd name="connsiteX50" fmla="*/ 1932464 w 5603797"/>
                <a:gd name="connsiteY50" fmla="*/ 756095 h 4134625"/>
                <a:gd name="connsiteX51" fmla="*/ 1944339 w 5603797"/>
                <a:gd name="connsiteY51" fmla="*/ 791721 h 4134625"/>
                <a:gd name="connsiteX52" fmla="*/ 1950277 w 5603797"/>
                <a:gd name="connsiteY52" fmla="*/ 809534 h 4134625"/>
                <a:gd name="connsiteX53" fmla="*/ 1968090 w 5603797"/>
                <a:gd name="connsiteY53" fmla="*/ 821409 h 4134625"/>
                <a:gd name="connsiteX54" fmla="*/ 2003716 w 5603797"/>
                <a:gd name="connsiteY54" fmla="*/ 833285 h 4134625"/>
                <a:gd name="connsiteX55" fmla="*/ 2039342 w 5603797"/>
                <a:gd name="connsiteY55" fmla="*/ 851098 h 4134625"/>
                <a:gd name="connsiteX56" fmla="*/ 2057155 w 5603797"/>
                <a:gd name="connsiteY56" fmla="*/ 862973 h 4134625"/>
                <a:gd name="connsiteX57" fmla="*/ 2092781 w 5603797"/>
                <a:gd name="connsiteY57" fmla="*/ 874848 h 4134625"/>
                <a:gd name="connsiteX58" fmla="*/ 2110594 w 5603797"/>
                <a:gd name="connsiteY58" fmla="*/ 880786 h 4134625"/>
                <a:gd name="connsiteX59" fmla="*/ 2128407 w 5603797"/>
                <a:gd name="connsiteY59" fmla="*/ 886724 h 4134625"/>
                <a:gd name="connsiteX60" fmla="*/ 2164033 w 5603797"/>
                <a:gd name="connsiteY60" fmla="*/ 910474 h 4134625"/>
                <a:gd name="connsiteX61" fmla="*/ 2205597 w 5603797"/>
                <a:gd name="connsiteY61" fmla="*/ 904537 h 4134625"/>
                <a:gd name="connsiteX62" fmla="*/ 2217472 w 5603797"/>
                <a:gd name="connsiteY62" fmla="*/ 868911 h 4134625"/>
                <a:gd name="connsiteX63" fmla="*/ 2229347 w 5603797"/>
                <a:gd name="connsiteY63" fmla="*/ 815472 h 4134625"/>
                <a:gd name="connsiteX64" fmla="*/ 2241223 w 5603797"/>
                <a:gd name="connsiteY64" fmla="*/ 797659 h 4134625"/>
                <a:gd name="connsiteX65" fmla="*/ 2288724 w 5603797"/>
                <a:gd name="connsiteY65" fmla="*/ 773908 h 4134625"/>
                <a:gd name="connsiteX66" fmla="*/ 2359976 w 5603797"/>
                <a:gd name="connsiteY66" fmla="*/ 762033 h 4134625"/>
                <a:gd name="connsiteX67" fmla="*/ 2514355 w 5603797"/>
                <a:gd name="connsiteY67" fmla="*/ 767970 h 4134625"/>
                <a:gd name="connsiteX68" fmla="*/ 2544043 w 5603797"/>
                <a:gd name="connsiteY68" fmla="*/ 773908 h 4134625"/>
                <a:gd name="connsiteX69" fmla="*/ 2555919 w 5603797"/>
                <a:gd name="connsiteY69" fmla="*/ 785783 h 4134625"/>
                <a:gd name="connsiteX70" fmla="*/ 2567794 w 5603797"/>
                <a:gd name="connsiteY70" fmla="*/ 821409 h 4134625"/>
                <a:gd name="connsiteX71" fmla="*/ 2585607 w 5603797"/>
                <a:gd name="connsiteY71" fmla="*/ 851098 h 4134625"/>
                <a:gd name="connsiteX72" fmla="*/ 2621233 w 5603797"/>
                <a:gd name="connsiteY72" fmla="*/ 862973 h 4134625"/>
                <a:gd name="connsiteX73" fmla="*/ 2644984 w 5603797"/>
                <a:gd name="connsiteY73" fmla="*/ 898599 h 4134625"/>
                <a:gd name="connsiteX74" fmla="*/ 2656859 w 5603797"/>
                <a:gd name="connsiteY74" fmla="*/ 916412 h 4134625"/>
                <a:gd name="connsiteX75" fmla="*/ 2674672 w 5603797"/>
                <a:gd name="connsiteY75" fmla="*/ 928287 h 4134625"/>
                <a:gd name="connsiteX76" fmla="*/ 2698423 w 5603797"/>
                <a:gd name="connsiteY76" fmla="*/ 963913 h 4134625"/>
                <a:gd name="connsiteX77" fmla="*/ 2704360 w 5603797"/>
                <a:gd name="connsiteY77" fmla="*/ 981726 h 4134625"/>
                <a:gd name="connsiteX78" fmla="*/ 2716236 w 5603797"/>
                <a:gd name="connsiteY78" fmla="*/ 993602 h 4134625"/>
                <a:gd name="connsiteX79" fmla="*/ 2734049 w 5603797"/>
                <a:gd name="connsiteY79" fmla="*/ 1035165 h 4134625"/>
                <a:gd name="connsiteX80" fmla="*/ 2745924 w 5603797"/>
                <a:gd name="connsiteY80" fmla="*/ 1052978 h 4134625"/>
                <a:gd name="connsiteX81" fmla="*/ 2751862 w 5603797"/>
                <a:gd name="connsiteY81" fmla="*/ 1070791 h 4134625"/>
                <a:gd name="connsiteX82" fmla="*/ 2769675 w 5603797"/>
                <a:gd name="connsiteY82" fmla="*/ 1094542 h 4134625"/>
                <a:gd name="connsiteX83" fmla="*/ 2793425 w 5603797"/>
                <a:gd name="connsiteY83" fmla="*/ 1130168 h 4134625"/>
                <a:gd name="connsiteX84" fmla="*/ 2817176 w 5603797"/>
                <a:gd name="connsiteY84" fmla="*/ 1159856 h 4134625"/>
                <a:gd name="connsiteX85" fmla="*/ 2834989 w 5603797"/>
                <a:gd name="connsiteY85" fmla="*/ 1189544 h 4134625"/>
                <a:gd name="connsiteX86" fmla="*/ 2840926 w 5603797"/>
                <a:gd name="connsiteY86" fmla="*/ 1207357 h 4134625"/>
                <a:gd name="connsiteX87" fmla="*/ 2864677 w 5603797"/>
                <a:gd name="connsiteY87" fmla="*/ 1237046 h 4134625"/>
                <a:gd name="connsiteX88" fmla="*/ 2912178 w 5603797"/>
                <a:gd name="connsiteY88" fmla="*/ 1272672 h 4134625"/>
                <a:gd name="connsiteX89" fmla="*/ 2924054 w 5603797"/>
                <a:gd name="connsiteY89" fmla="*/ 1290485 h 4134625"/>
                <a:gd name="connsiteX90" fmla="*/ 2935929 w 5603797"/>
                <a:gd name="connsiteY90" fmla="*/ 1373612 h 4134625"/>
                <a:gd name="connsiteX91" fmla="*/ 2941867 w 5603797"/>
                <a:gd name="connsiteY91" fmla="*/ 1391425 h 4134625"/>
                <a:gd name="connsiteX92" fmla="*/ 2947804 w 5603797"/>
                <a:gd name="connsiteY92" fmla="*/ 1415176 h 4134625"/>
                <a:gd name="connsiteX93" fmla="*/ 2953742 w 5603797"/>
                <a:gd name="connsiteY93" fmla="*/ 1444864 h 4134625"/>
                <a:gd name="connsiteX94" fmla="*/ 2971555 w 5603797"/>
                <a:gd name="connsiteY94" fmla="*/ 1456739 h 4134625"/>
                <a:gd name="connsiteX95" fmla="*/ 3001243 w 5603797"/>
                <a:gd name="connsiteY95" fmla="*/ 1474552 h 4134625"/>
                <a:gd name="connsiteX96" fmla="*/ 3030932 w 5603797"/>
                <a:gd name="connsiteY96" fmla="*/ 1492365 h 4134625"/>
                <a:gd name="connsiteX97" fmla="*/ 3048745 w 5603797"/>
                <a:gd name="connsiteY97" fmla="*/ 1504240 h 4134625"/>
                <a:gd name="connsiteX98" fmla="*/ 3066558 w 5603797"/>
                <a:gd name="connsiteY98" fmla="*/ 1510178 h 4134625"/>
                <a:gd name="connsiteX99" fmla="*/ 3084371 w 5603797"/>
                <a:gd name="connsiteY99" fmla="*/ 1522053 h 4134625"/>
                <a:gd name="connsiteX100" fmla="*/ 3131872 w 5603797"/>
                <a:gd name="connsiteY100" fmla="*/ 1533929 h 4134625"/>
                <a:gd name="connsiteX101" fmla="*/ 3149685 w 5603797"/>
                <a:gd name="connsiteY101" fmla="*/ 1539866 h 4134625"/>
                <a:gd name="connsiteX102" fmla="*/ 3179373 w 5603797"/>
                <a:gd name="connsiteY102" fmla="*/ 1563617 h 4134625"/>
                <a:gd name="connsiteX103" fmla="*/ 3203124 w 5603797"/>
                <a:gd name="connsiteY103" fmla="*/ 1569555 h 4134625"/>
                <a:gd name="connsiteX104" fmla="*/ 3250625 w 5603797"/>
                <a:gd name="connsiteY104" fmla="*/ 1581430 h 4134625"/>
                <a:gd name="connsiteX105" fmla="*/ 3381254 w 5603797"/>
                <a:gd name="connsiteY105" fmla="*/ 1611118 h 4134625"/>
                <a:gd name="connsiteX106" fmla="*/ 3399067 w 5603797"/>
                <a:gd name="connsiteY106" fmla="*/ 1676433 h 4134625"/>
                <a:gd name="connsiteX107" fmla="*/ 3393129 w 5603797"/>
                <a:gd name="connsiteY107" fmla="*/ 1700183 h 4134625"/>
                <a:gd name="connsiteX108" fmla="*/ 3369378 w 5603797"/>
                <a:gd name="connsiteY108" fmla="*/ 1706121 h 4134625"/>
                <a:gd name="connsiteX109" fmla="*/ 3333752 w 5603797"/>
                <a:gd name="connsiteY109" fmla="*/ 1717996 h 4134625"/>
                <a:gd name="connsiteX110" fmla="*/ 3321877 w 5603797"/>
                <a:gd name="connsiteY110" fmla="*/ 1753622 h 4134625"/>
                <a:gd name="connsiteX111" fmla="*/ 3315939 w 5603797"/>
                <a:gd name="connsiteY111" fmla="*/ 1771435 h 4134625"/>
                <a:gd name="connsiteX112" fmla="*/ 3304064 w 5603797"/>
                <a:gd name="connsiteY112" fmla="*/ 1783311 h 4134625"/>
                <a:gd name="connsiteX113" fmla="*/ 3286251 w 5603797"/>
                <a:gd name="connsiteY113" fmla="*/ 2317700 h 4134625"/>
                <a:gd name="connsiteX114" fmla="*/ 3280313 w 5603797"/>
                <a:gd name="connsiteY114" fmla="*/ 2335513 h 4134625"/>
                <a:gd name="connsiteX115" fmla="*/ 3274376 w 5603797"/>
                <a:gd name="connsiteY115" fmla="*/ 2359264 h 4134625"/>
                <a:gd name="connsiteX116" fmla="*/ 3280313 w 5603797"/>
                <a:gd name="connsiteY116" fmla="*/ 2495830 h 4134625"/>
                <a:gd name="connsiteX117" fmla="*/ 3292189 w 5603797"/>
                <a:gd name="connsiteY117" fmla="*/ 2507705 h 4134625"/>
                <a:gd name="connsiteX118" fmla="*/ 3327815 w 5603797"/>
                <a:gd name="connsiteY118" fmla="*/ 2519581 h 4134625"/>
                <a:gd name="connsiteX119" fmla="*/ 3345628 w 5603797"/>
                <a:gd name="connsiteY119" fmla="*/ 2525518 h 4134625"/>
                <a:gd name="connsiteX120" fmla="*/ 3363441 w 5603797"/>
                <a:gd name="connsiteY120" fmla="*/ 2632396 h 4134625"/>
                <a:gd name="connsiteX121" fmla="*/ 3381254 w 5603797"/>
                <a:gd name="connsiteY121" fmla="*/ 2774900 h 4134625"/>
                <a:gd name="connsiteX122" fmla="*/ 3393129 w 5603797"/>
                <a:gd name="connsiteY122" fmla="*/ 2786776 h 4134625"/>
                <a:gd name="connsiteX123" fmla="*/ 3410942 w 5603797"/>
                <a:gd name="connsiteY123" fmla="*/ 2798651 h 4134625"/>
                <a:gd name="connsiteX124" fmla="*/ 3416880 w 5603797"/>
                <a:gd name="connsiteY124" fmla="*/ 2816464 h 4134625"/>
                <a:gd name="connsiteX125" fmla="*/ 3452506 w 5603797"/>
                <a:gd name="connsiteY125" fmla="*/ 2834277 h 4134625"/>
                <a:gd name="connsiteX126" fmla="*/ 3470319 w 5603797"/>
                <a:gd name="connsiteY126" fmla="*/ 2858027 h 4134625"/>
                <a:gd name="connsiteX127" fmla="*/ 3488132 w 5603797"/>
                <a:gd name="connsiteY127" fmla="*/ 2887716 h 4134625"/>
                <a:gd name="connsiteX128" fmla="*/ 3500007 w 5603797"/>
                <a:gd name="connsiteY128" fmla="*/ 2923342 h 4134625"/>
                <a:gd name="connsiteX129" fmla="*/ 3505945 w 5603797"/>
                <a:gd name="connsiteY129" fmla="*/ 2941155 h 4134625"/>
                <a:gd name="connsiteX130" fmla="*/ 3529695 w 5603797"/>
                <a:gd name="connsiteY130" fmla="*/ 2982718 h 4134625"/>
                <a:gd name="connsiteX131" fmla="*/ 3541571 w 5603797"/>
                <a:gd name="connsiteY131" fmla="*/ 3006469 h 4134625"/>
                <a:gd name="connsiteX132" fmla="*/ 3565321 w 5603797"/>
                <a:gd name="connsiteY132" fmla="*/ 3012407 h 4134625"/>
                <a:gd name="connsiteX133" fmla="*/ 3583134 w 5603797"/>
                <a:gd name="connsiteY133" fmla="*/ 3018344 h 4134625"/>
                <a:gd name="connsiteX134" fmla="*/ 3589072 w 5603797"/>
                <a:gd name="connsiteY134" fmla="*/ 3036157 h 4134625"/>
                <a:gd name="connsiteX135" fmla="*/ 3600947 w 5603797"/>
                <a:gd name="connsiteY135" fmla="*/ 3048033 h 4134625"/>
                <a:gd name="connsiteX136" fmla="*/ 3606885 w 5603797"/>
                <a:gd name="connsiteY136" fmla="*/ 3071783 h 4134625"/>
                <a:gd name="connsiteX137" fmla="*/ 3624698 w 5603797"/>
                <a:gd name="connsiteY137" fmla="*/ 3107409 h 4134625"/>
                <a:gd name="connsiteX138" fmla="*/ 3630636 w 5603797"/>
                <a:gd name="connsiteY138" fmla="*/ 3137098 h 4134625"/>
                <a:gd name="connsiteX139" fmla="*/ 3666262 w 5603797"/>
                <a:gd name="connsiteY139" fmla="*/ 3154911 h 4134625"/>
                <a:gd name="connsiteX140" fmla="*/ 3707825 w 5603797"/>
                <a:gd name="connsiteY140" fmla="*/ 3208350 h 4134625"/>
                <a:gd name="connsiteX141" fmla="*/ 3725638 w 5603797"/>
                <a:gd name="connsiteY141" fmla="*/ 3214287 h 4134625"/>
                <a:gd name="connsiteX142" fmla="*/ 3773139 w 5603797"/>
                <a:gd name="connsiteY142" fmla="*/ 3238038 h 4134625"/>
                <a:gd name="connsiteX143" fmla="*/ 3796890 w 5603797"/>
                <a:gd name="connsiteY143" fmla="*/ 3249913 h 4134625"/>
                <a:gd name="connsiteX144" fmla="*/ 3963145 w 5603797"/>
                <a:gd name="connsiteY144" fmla="*/ 3273664 h 4134625"/>
                <a:gd name="connsiteX145" fmla="*/ 3986895 w 5603797"/>
                <a:gd name="connsiteY145" fmla="*/ 3291477 h 4134625"/>
                <a:gd name="connsiteX146" fmla="*/ 3998771 w 5603797"/>
                <a:gd name="connsiteY146" fmla="*/ 3303352 h 4134625"/>
                <a:gd name="connsiteX147" fmla="*/ 4016584 w 5603797"/>
                <a:gd name="connsiteY147" fmla="*/ 3309290 h 4134625"/>
                <a:gd name="connsiteX148" fmla="*/ 4034397 w 5603797"/>
                <a:gd name="connsiteY148" fmla="*/ 3321165 h 4134625"/>
                <a:gd name="connsiteX149" fmla="*/ 4046272 w 5603797"/>
                <a:gd name="connsiteY149" fmla="*/ 3338978 h 4134625"/>
                <a:gd name="connsiteX150" fmla="*/ 4064085 w 5603797"/>
                <a:gd name="connsiteY150" fmla="*/ 3350853 h 4134625"/>
                <a:gd name="connsiteX151" fmla="*/ 4260028 w 5603797"/>
                <a:gd name="connsiteY151" fmla="*/ 3344916 h 4134625"/>
                <a:gd name="connsiteX152" fmla="*/ 4295654 w 5603797"/>
                <a:gd name="connsiteY152" fmla="*/ 3333040 h 4134625"/>
                <a:gd name="connsiteX153" fmla="*/ 4313467 w 5603797"/>
                <a:gd name="connsiteY153" fmla="*/ 3321165 h 4134625"/>
                <a:gd name="connsiteX154" fmla="*/ 4349093 w 5603797"/>
                <a:gd name="connsiteY154" fmla="*/ 3309290 h 4134625"/>
                <a:gd name="connsiteX155" fmla="*/ 4366906 w 5603797"/>
                <a:gd name="connsiteY155" fmla="*/ 3303352 h 4134625"/>
                <a:gd name="connsiteX156" fmla="*/ 4420345 w 5603797"/>
                <a:gd name="connsiteY156" fmla="*/ 3273664 h 4134625"/>
                <a:gd name="connsiteX157" fmla="*/ 4438158 w 5603797"/>
                <a:gd name="connsiteY157" fmla="*/ 3261789 h 4134625"/>
                <a:gd name="connsiteX158" fmla="*/ 4497534 w 5603797"/>
                <a:gd name="connsiteY158" fmla="*/ 3243976 h 4134625"/>
                <a:gd name="connsiteX159" fmla="*/ 4533160 w 5603797"/>
                <a:gd name="connsiteY159" fmla="*/ 3232100 h 4134625"/>
                <a:gd name="connsiteX160" fmla="*/ 4550973 w 5603797"/>
                <a:gd name="connsiteY160" fmla="*/ 3226163 h 4134625"/>
                <a:gd name="connsiteX161" fmla="*/ 4604412 w 5603797"/>
                <a:gd name="connsiteY161" fmla="*/ 3249913 h 4134625"/>
                <a:gd name="connsiteX162" fmla="*/ 4616288 w 5603797"/>
                <a:gd name="connsiteY162" fmla="*/ 3261789 h 4134625"/>
                <a:gd name="connsiteX163" fmla="*/ 4645976 w 5603797"/>
                <a:gd name="connsiteY163" fmla="*/ 3303352 h 4134625"/>
                <a:gd name="connsiteX164" fmla="*/ 4735041 w 5603797"/>
                <a:gd name="connsiteY164" fmla="*/ 3291477 h 4134625"/>
                <a:gd name="connsiteX165" fmla="*/ 4752854 w 5603797"/>
                <a:gd name="connsiteY165" fmla="*/ 3279602 h 4134625"/>
                <a:gd name="connsiteX166" fmla="*/ 4735041 w 5603797"/>
                <a:gd name="connsiteY166" fmla="*/ 3184599 h 4134625"/>
                <a:gd name="connsiteX167" fmla="*/ 4723165 w 5603797"/>
                <a:gd name="connsiteY167" fmla="*/ 3172724 h 4134625"/>
                <a:gd name="connsiteX168" fmla="*/ 4705352 w 5603797"/>
                <a:gd name="connsiteY168" fmla="*/ 3166786 h 4134625"/>
                <a:gd name="connsiteX169" fmla="*/ 4711290 w 5603797"/>
                <a:gd name="connsiteY169" fmla="*/ 3148973 h 4134625"/>
                <a:gd name="connsiteX170" fmla="*/ 4729103 w 5603797"/>
                <a:gd name="connsiteY170" fmla="*/ 3137098 h 4134625"/>
                <a:gd name="connsiteX171" fmla="*/ 4758791 w 5603797"/>
                <a:gd name="connsiteY171" fmla="*/ 3119285 h 4134625"/>
                <a:gd name="connsiteX172" fmla="*/ 4776604 w 5603797"/>
                <a:gd name="connsiteY172" fmla="*/ 3095534 h 4134625"/>
                <a:gd name="connsiteX173" fmla="*/ 4782542 w 5603797"/>
                <a:gd name="connsiteY173" fmla="*/ 3077721 h 4134625"/>
                <a:gd name="connsiteX174" fmla="*/ 4800355 w 5603797"/>
                <a:gd name="connsiteY174" fmla="*/ 3059908 h 4134625"/>
                <a:gd name="connsiteX175" fmla="*/ 4812230 w 5603797"/>
                <a:gd name="connsiteY175" fmla="*/ 3036157 h 4134625"/>
                <a:gd name="connsiteX176" fmla="*/ 4824106 w 5603797"/>
                <a:gd name="connsiteY176" fmla="*/ 3024282 h 4134625"/>
                <a:gd name="connsiteX177" fmla="*/ 4841919 w 5603797"/>
                <a:gd name="connsiteY177" fmla="*/ 2988656 h 4134625"/>
                <a:gd name="connsiteX178" fmla="*/ 4847856 w 5603797"/>
                <a:gd name="connsiteY178" fmla="*/ 2935217 h 4134625"/>
                <a:gd name="connsiteX179" fmla="*/ 4853794 w 5603797"/>
                <a:gd name="connsiteY179" fmla="*/ 2911466 h 4134625"/>
                <a:gd name="connsiteX180" fmla="*/ 4859732 w 5603797"/>
                <a:gd name="connsiteY180" fmla="*/ 2834277 h 4134625"/>
                <a:gd name="connsiteX181" fmla="*/ 4865669 w 5603797"/>
                <a:gd name="connsiteY181" fmla="*/ 2768963 h 4134625"/>
                <a:gd name="connsiteX182" fmla="*/ 4883482 w 5603797"/>
                <a:gd name="connsiteY182" fmla="*/ 2632396 h 4134625"/>
                <a:gd name="connsiteX183" fmla="*/ 4901295 w 5603797"/>
                <a:gd name="connsiteY183" fmla="*/ 2620521 h 4134625"/>
                <a:gd name="connsiteX184" fmla="*/ 4936921 w 5603797"/>
                <a:gd name="connsiteY184" fmla="*/ 2608646 h 4134625"/>
                <a:gd name="connsiteX185" fmla="*/ 4984423 w 5603797"/>
                <a:gd name="connsiteY185" fmla="*/ 2590833 h 4134625"/>
                <a:gd name="connsiteX186" fmla="*/ 5037862 w 5603797"/>
                <a:gd name="connsiteY186" fmla="*/ 2584895 h 4134625"/>
                <a:gd name="connsiteX187" fmla="*/ 5150677 w 5603797"/>
                <a:gd name="connsiteY187" fmla="*/ 2567082 h 4134625"/>
                <a:gd name="connsiteX188" fmla="*/ 5275368 w 5603797"/>
                <a:gd name="connsiteY188" fmla="*/ 2555207 h 4134625"/>
                <a:gd name="connsiteX189" fmla="*/ 5352558 w 5603797"/>
                <a:gd name="connsiteY189" fmla="*/ 2543331 h 4134625"/>
                <a:gd name="connsiteX190" fmla="*/ 5370371 w 5603797"/>
                <a:gd name="connsiteY190" fmla="*/ 2537394 h 4134625"/>
                <a:gd name="connsiteX191" fmla="*/ 5394121 w 5603797"/>
                <a:gd name="connsiteY191" fmla="*/ 2531456 h 4134625"/>
                <a:gd name="connsiteX192" fmla="*/ 5423810 w 5603797"/>
                <a:gd name="connsiteY192" fmla="*/ 2525518 h 4134625"/>
                <a:gd name="connsiteX193" fmla="*/ 5459436 w 5603797"/>
                <a:gd name="connsiteY193" fmla="*/ 2513643 h 4134625"/>
                <a:gd name="connsiteX194" fmla="*/ 5483186 w 5603797"/>
                <a:gd name="connsiteY194" fmla="*/ 2507705 h 4134625"/>
                <a:gd name="connsiteX195" fmla="*/ 5530688 w 5603797"/>
                <a:gd name="connsiteY195" fmla="*/ 2495830 h 4134625"/>
                <a:gd name="connsiteX196" fmla="*/ 5584126 w 5603797"/>
                <a:gd name="connsiteY196" fmla="*/ 2501768 h 4134625"/>
                <a:gd name="connsiteX197" fmla="*/ 5590064 w 5603797"/>
                <a:gd name="connsiteY197" fmla="*/ 2555207 h 4134625"/>
                <a:gd name="connsiteX198" fmla="*/ 5596002 w 5603797"/>
                <a:gd name="connsiteY198" fmla="*/ 2573020 h 4134625"/>
                <a:gd name="connsiteX199" fmla="*/ 5596002 w 5603797"/>
                <a:gd name="connsiteY199" fmla="*/ 2715524 h 4134625"/>
                <a:gd name="connsiteX200" fmla="*/ 5584126 w 5603797"/>
                <a:gd name="connsiteY200" fmla="*/ 2727399 h 4134625"/>
                <a:gd name="connsiteX201" fmla="*/ 5566313 w 5603797"/>
                <a:gd name="connsiteY201" fmla="*/ 2733337 h 4134625"/>
                <a:gd name="connsiteX202" fmla="*/ 5554438 w 5603797"/>
                <a:gd name="connsiteY202" fmla="*/ 2751150 h 4134625"/>
                <a:gd name="connsiteX203" fmla="*/ 5548501 w 5603797"/>
                <a:gd name="connsiteY203" fmla="*/ 2768963 h 4134625"/>
                <a:gd name="connsiteX204" fmla="*/ 5542563 w 5603797"/>
                <a:gd name="connsiteY204" fmla="*/ 2798651 h 4134625"/>
                <a:gd name="connsiteX205" fmla="*/ 5536625 w 5603797"/>
                <a:gd name="connsiteY205" fmla="*/ 2840215 h 4134625"/>
                <a:gd name="connsiteX206" fmla="*/ 5524750 w 5603797"/>
                <a:gd name="connsiteY206" fmla="*/ 2863965 h 4134625"/>
                <a:gd name="connsiteX207" fmla="*/ 5512875 w 5603797"/>
                <a:gd name="connsiteY207" fmla="*/ 2899591 h 4134625"/>
                <a:gd name="connsiteX208" fmla="*/ 5530688 w 5603797"/>
                <a:gd name="connsiteY208" fmla="*/ 2905529 h 4134625"/>
                <a:gd name="connsiteX209" fmla="*/ 5536625 w 5603797"/>
                <a:gd name="connsiteY209" fmla="*/ 2923342 h 4134625"/>
                <a:gd name="connsiteX210" fmla="*/ 5548501 w 5603797"/>
                <a:gd name="connsiteY210" fmla="*/ 2941155 h 4134625"/>
                <a:gd name="connsiteX211" fmla="*/ 5530688 w 5603797"/>
                <a:gd name="connsiteY211" fmla="*/ 2947092 h 4134625"/>
                <a:gd name="connsiteX212" fmla="*/ 5530688 w 5603797"/>
                <a:gd name="connsiteY212" fmla="*/ 2982718 h 4134625"/>
                <a:gd name="connsiteX213" fmla="*/ 5542563 w 5603797"/>
                <a:gd name="connsiteY213" fmla="*/ 2994594 h 4134625"/>
                <a:gd name="connsiteX214" fmla="*/ 5554438 w 5603797"/>
                <a:gd name="connsiteY214" fmla="*/ 3012407 h 4134625"/>
                <a:gd name="connsiteX215" fmla="*/ 5548501 w 5603797"/>
                <a:gd name="connsiteY215" fmla="*/ 3125222 h 4134625"/>
                <a:gd name="connsiteX216" fmla="*/ 5542563 w 5603797"/>
                <a:gd name="connsiteY216" fmla="*/ 3143035 h 4134625"/>
                <a:gd name="connsiteX217" fmla="*/ 5524750 w 5603797"/>
                <a:gd name="connsiteY217" fmla="*/ 3202412 h 4134625"/>
                <a:gd name="connsiteX218" fmla="*/ 5518812 w 5603797"/>
                <a:gd name="connsiteY218" fmla="*/ 3220225 h 4134625"/>
                <a:gd name="connsiteX219" fmla="*/ 5512875 w 5603797"/>
                <a:gd name="connsiteY219" fmla="*/ 3238038 h 4134625"/>
                <a:gd name="connsiteX220" fmla="*/ 5495062 w 5603797"/>
                <a:gd name="connsiteY220" fmla="*/ 3249913 h 4134625"/>
                <a:gd name="connsiteX221" fmla="*/ 5447560 w 5603797"/>
                <a:gd name="connsiteY221" fmla="*/ 3243976 h 4134625"/>
                <a:gd name="connsiteX222" fmla="*/ 5441623 w 5603797"/>
                <a:gd name="connsiteY222" fmla="*/ 3202412 h 4134625"/>
                <a:gd name="connsiteX223" fmla="*/ 5400059 w 5603797"/>
                <a:gd name="connsiteY223" fmla="*/ 3196474 h 4134625"/>
                <a:gd name="connsiteX224" fmla="*/ 5411934 w 5603797"/>
                <a:gd name="connsiteY224" fmla="*/ 3160848 h 4134625"/>
                <a:gd name="connsiteX225" fmla="*/ 5417872 w 5603797"/>
                <a:gd name="connsiteY225" fmla="*/ 3143035 h 4134625"/>
                <a:gd name="connsiteX226" fmla="*/ 5400059 w 5603797"/>
                <a:gd name="connsiteY226" fmla="*/ 3137098 h 4134625"/>
                <a:gd name="connsiteX227" fmla="*/ 5388184 w 5603797"/>
                <a:gd name="connsiteY227" fmla="*/ 3154911 h 4134625"/>
                <a:gd name="connsiteX228" fmla="*/ 5358495 w 5603797"/>
                <a:gd name="connsiteY228" fmla="*/ 3178661 h 4134625"/>
                <a:gd name="connsiteX229" fmla="*/ 5334745 w 5603797"/>
                <a:gd name="connsiteY229" fmla="*/ 3214287 h 4134625"/>
                <a:gd name="connsiteX230" fmla="*/ 5293181 w 5603797"/>
                <a:gd name="connsiteY230" fmla="*/ 3226163 h 4134625"/>
                <a:gd name="connsiteX231" fmla="*/ 5287243 w 5603797"/>
                <a:gd name="connsiteY231" fmla="*/ 3249913 h 4134625"/>
                <a:gd name="connsiteX232" fmla="*/ 5275368 w 5603797"/>
                <a:gd name="connsiteY232" fmla="*/ 3285539 h 4134625"/>
                <a:gd name="connsiteX233" fmla="*/ 5269430 w 5603797"/>
                <a:gd name="connsiteY233" fmla="*/ 3327103 h 4134625"/>
                <a:gd name="connsiteX234" fmla="*/ 5227867 w 5603797"/>
                <a:gd name="connsiteY234" fmla="*/ 3303352 h 4134625"/>
                <a:gd name="connsiteX235" fmla="*/ 5210054 w 5603797"/>
                <a:gd name="connsiteY235" fmla="*/ 3297415 h 4134625"/>
                <a:gd name="connsiteX236" fmla="*/ 5198178 w 5603797"/>
                <a:gd name="connsiteY236" fmla="*/ 3333040 h 4134625"/>
                <a:gd name="connsiteX237" fmla="*/ 5192241 w 5603797"/>
                <a:gd name="connsiteY237" fmla="*/ 3350853 h 4134625"/>
                <a:gd name="connsiteX238" fmla="*/ 5180365 w 5603797"/>
                <a:gd name="connsiteY238" fmla="*/ 3362729 h 4134625"/>
                <a:gd name="connsiteX239" fmla="*/ 5085363 w 5603797"/>
                <a:gd name="connsiteY239" fmla="*/ 3380542 h 4134625"/>
                <a:gd name="connsiteX240" fmla="*/ 4889420 w 5603797"/>
                <a:gd name="connsiteY240" fmla="*/ 3398355 h 4134625"/>
                <a:gd name="connsiteX241" fmla="*/ 4830043 w 5603797"/>
                <a:gd name="connsiteY241" fmla="*/ 3404292 h 4134625"/>
                <a:gd name="connsiteX242" fmla="*/ 4800355 w 5603797"/>
                <a:gd name="connsiteY242" fmla="*/ 3410230 h 4134625"/>
                <a:gd name="connsiteX243" fmla="*/ 4806293 w 5603797"/>
                <a:gd name="connsiteY243" fmla="*/ 3428043 h 4134625"/>
                <a:gd name="connsiteX244" fmla="*/ 4818168 w 5603797"/>
                <a:gd name="connsiteY244" fmla="*/ 3469607 h 4134625"/>
                <a:gd name="connsiteX245" fmla="*/ 4812230 w 5603797"/>
                <a:gd name="connsiteY245" fmla="*/ 3534921 h 4134625"/>
                <a:gd name="connsiteX246" fmla="*/ 4794417 w 5603797"/>
                <a:gd name="connsiteY246" fmla="*/ 3546796 h 4134625"/>
                <a:gd name="connsiteX247" fmla="*/ 4740978 w 5603797"/>
                <a:gd name="connsiteY247" fmla="*/ 3552734 h 4134625"/>
                <a:gd name="connsiteX248" fmla="*/ 4782542 w 5603797"/>
                <a:gd name="connsiteY248" fmla="*/ 3588360 h 4134625"/>
                <a:gd name="connsiteX249" fmla="*/ 4794417 w 5603797"/>
                <a:gd name="connsiteY249" fmla="*/ 3623986 h 4134625"/>
                <a:gd name="connsiteX250" fmla="*/ 4889420 w 5603797"/>
                <a:gd name="connsiteY250" fmla="*/ 3647737 h 4134625"/>
                <a:gd name="connsiteX251" fmla="*/ 4895358 w 5603797"/>
                <a:gd name="connsiteY251" fmla="*/ 3671487 h 4134625"/>
                <a:gd name="connsiteX252" fmla="*/ 4901295 w 5603797"/>
                <a:gd name="connsiteY252" fmla="*/ 3689300 h 4134625"/>
                <a:gd name="connsiteX253" fmla="*/ 4925046 w 5603797"/>
                <a:gd name="connsiteY253" fmla="*/ 3695238 h 4134625"/>
                <a:gd name="connsiteX254" fmla="*/ 4954734 w 5603797"/>
                <a:gd name="connsiteY254" fmla="*/ 3701176 h 4134625"/>
                <a:gd name="connsiteX255" fmla="*/ 4954734 w 5603797"/>
                <a:gd name="connsiteY255" fmla="*/ 3754615 h 4134625"/>
                <a:gd name="connsiteX256" fmla="*/ 4930984 w 5603797"/>
                <a:gd name="connsiteY256" fmla="*/ 3760552 h 4134625"/>
                <a:gd name="connsiteX257" fmla="*/ 4901295 w 5603797"/>
                <a:gd name="connsiteY257" fmla="*/ 3766490 h 4134625"/>
                <a:gd name="connsiteX258" fmla="*/ 4865669 w 5603797"/>
                <a:gd name="connsiteY258" fmla="*/ 3778365 h 4134625"/>
                <a:gd name="connsiteX259" fmla="*/ 4847856 w 5603797"/>
                <a:gd name="connsiteY259" fmla="*/ 3784303 h 4134625"/>
                <a:gd name="connsiteX260" fmla="*/ 4806293 w 5603797"/>
                <a:gd name="connsiteY260" fmla="*/ 3790240 h 4134625"/>
                <a:gd name="connsiteX261" fmla="*/ 4788480 w 5603797"/>
                <a:gd name="connsiteY261" fmla="*/ 3796178 h 4134625"/>
                <a:gd name="connsiteX262" fmla="*/ 4687539 w 5603797"/>
                <a:gd name="connsiteY262" fmla="*/ 3808053 h 4134625"/>
                <a:gd name="connsiteX263" fmla="*/ 4640038 w 5603797"/>
                <a:gd name="connsiteY263" fmla="*/ 3813991 h 4134625"/>
                <a:gd name="connsiteX264" fmla="*/ 4610350 w 5603797"/>
                <a:gd name="connsiteY264" fmla="*/ 3855555 h 4134625"/>
                <a:gd name="connsiteX265" fmla="*/ 4604412 w 5603797"/>
                <a:gd name="connsiteY265" fmla="*/ 3873368 h 4134625"/>
                <a:gd name="connsiteX266" fmla="*/ 4616288 w 5603797"/>
                <a:gd name="connsiteY266" fmla="*/ 3885243 h 4134625"/>
                <a:gd name="connsiteX267" fmla="*/ 4651913 w 5603797"/>
                <a:gd name="connsiteY267" fmla="*/ 3861492 h 4134625"/>
                <a:gd name="connsiteX268" fmla="*/ 4657851 w 5603797"/>
                <a:gd name="connsiteY268" fmla="*/ 3843679 h 4134625"/>
                <a:gd name="connsiteX269" fmla="*/ 4663789 w 5603797"/>
                <a:gd name="connsiteY269" fmla="*/ 3808053 h 4134625"/>
                <a:gd name="connsiteX270" fmla="*/ 4645976 w 5603797"/>
                <a:gd name="connsiteY270" fmla="*/ 3813991 h 4134625"/>
                <a:gd name="connsiteX271" fmla="*/ 4628163 w 5603797"/>
                <a:gd name="connsiteY271" fmla="*/ 3855555 h 4134625"/>
                <a:gd name="connsiteX272" fmla="*/ 4616288 w 5603797"/>
                <a:gd name="connsiteY272" fmla="*/ 3873368 h 4134625"/>
                <a:gd name="connsiteX273" fmla="*/ 4592537 w 5603797"/>
                <a:gd name="connsiteY273" fmla="*/ 3926807 h 4134625"/>
                <a:gd name="connsiteX274" fmla="*/ 4586599 w 5603797"/>
                <a:gd name="connsiteY274" fmla="*/ 4039622 h 4134625"/>
                <a:gd name="connsiteX275" fmla="*/ 4622225 w 5603797"/>
                <a:gd name="connsiteY275" fmla="*/ 4051498 h 4134625"/>
                <a:gd name="connsiteX276" fmla="*/ 4610350 w 5603797"/>
                <a:gd name="connsiteY276" fmla="*/ 4110874 h 4134625"/>
                <a:gd name="connsiteX277" fmla="*/ 4586599 w 5603797"/>
                <a:gd name="connsiteY277" fmla="*/ 4134625 h 4134625"/>
                <a:gd name="connsiteX278" fmla="*/ 4515347 w 5603797"/>
                <a:gd name="connsiteY278" fmla="*/ 4122750 h 4134625"/>
                <a:gd name="connsiteX279" fmla="*/ 4503472 w 5603797"/>
                <a:gd name="connsiteY279" fmla="*/ 4093061 h 4134625"/>
                <a:gd name="connsiteX280" fmla="*/ 4432220 w 5603797"/>
                <a:gd name="connsiteY280" fmla="*/ 4033685 h 4134625"/>
                <a:gd name="connsiteX281" fmla="*/ 4420345 w 5603797"/>
                <a:gd name="connsiteY281" fmla="*/ 4021809 h 4134625"/>
                <a:gd name="connsiteX282" fmla="*/ 4378781 w 5603797"/>
                <a:gd name="connsiteY282" fmla="*/ 4009934 h 4134625"/>
                <a:gd name="connsiteX283" fmla="*/ 4360968 w 5603797"/>
                <a:gd name="connsiteY283" fmla="*/ 3992121 h 4134625"/>
                <a:gd name="connsiteX284" fmla="*/ 4343155 w 5603797"/>
                <a:gd name="connsiteY284" fmla="*/ 3986183 h 4134625"/>
                <a:gd name="connsiteX285" fmla="*/ 4313467 w 5603797"/>
                <a:gd name="connsiteY285" fmla="*/ 3950557 h 4134625"/>
                <a:gd name="connsiteX286" fmla="*/ 4295654 w 5603797"/>
                <a:gd name="connsiteY286" fmla="*/ 3944620 h 4134625"/>
                <a:gd name="connsiteX287" fmla="*/ 4283778 w 5603797"/>
                <a:gd name="connsiteY287" fmla="*/ 3932744 h 4134625"/>
                <a:gd name="connsiteX288" fmla="*/ 4242215 w 5603797"/>
                <a:gd name="connsiteY288" fmla="*/ 3908994 h 4134625"/>
                <a:gd name="connsiteX289" fmla="*/ 4206589 w 5603797"/>
                <a:gd name="connsiteY289" fmla="*/ 3897118 h 4134625"/>
                <a:gd name="connsiteX290" fmla="*/ 4188776 w 5603797"/>
                <a:gd name="connsiteY290" fmla="*/ 3891181 h 4134625"/>
                <a:gd name="connsiteX291" fmla="*/ 4141275 w 5603797"/>
                <a:gd name="connsiteY291" fmla="*/ 3885243 h 4134625"/>
                <a:gd name="connsiteX292" fmla="*/ 4081898 w 5603797"/>
                <a:gd name="connsiteY292" fmla="*/ 3879305 h 4134625"/>
                <a:gd name="connsiteX293" fmla="*/ 4034397 w 5603797"/>
                <a:gd name="connsiteY293" fmla="*/ 3867430 h 4134625"/>
                <a:gd name="connsiteX294" fmla="*/ 4010646 w 5603797"/>
                <a:gd name="connsiteY294" fmla="*/ 3861492 h 4134625"/>
                <a:gd name="connsiteX295" fmla="*/ 3980958 w 5603797"/>
                <a:gd name="connsiteY295" fmla="*/ 3849617 h 4134625"/>
                <a:gd name="connsiteX296" fmla="*/ 3951269 w 5603797"/>
                <a:gd name="connsiteY296" fmla="*/ 3843679 h 4134625"/>
                <a:gd name="connsiteX297" fmla="*/ 3832516 w 5603797"/>
                <a:gd name="connsiteY297" fmla="*/ 3849617 h 4134625"/>
                <a:gd name="connsiteX298" fmla="*/ 3808765 w 5603797"/>
                <a:gd name="connsiteY298" fmla="*/ 3891181 h 4134625"/>
                <a:gd name="connsiteX299" fmla="*/ 3790952 w 5603797"/>
                <a:gd name="connsiteY299" fmla="*/ 3903056 h 4134625"/>
                <a:gd name="connsiteX300" fmla="*/ 3779077 w 5603797"/>
                <a:gd name="connsiteY300" fmla="*/ 3920869 h 4134625"/>
                <a:gd name="connsiteX301" fmla="*/ 3761264 w 5603797"/>
                <a:gd name="connsiteY301" fmla="*/ 3926807 h 4134625"/>
                <a:gd name="connsiteX302" fmla="*/ 3737513 w 5603797"/>
                <a:gd name="connsiteY302" fmla="*/ 3950557 h 4134625"/>
                <a:gd name="connsiteX303" fmla="*/ 3695950 w 5603797"/>
                <a:gd name="connsiteY303" fmla="*/ 3974308 h 4134625"/>
                <a:gd name="connsiteX304" fmla="*/ 3654386 w 5603797"/>
                <a:gd name="connsiteY304" fmla="*/ 3986183 h 4134625"/>
                <a:gd name="connsiteX305" fmla="*/ 3565321 w 5603797"/>
                <a:gd name="connsiteY305" fmla="*/ 3980246 h 4134625"/>
                <a:gd name="connsiteX306" fmla="*/ 3511882 w 5603797"/>
                <a:gd name="connsiteY306" fmla="*/ 3968370 h 4134625"/>
                <a:gd name="connsiteX307" fmla="*/ 3476256 w 5603797"/>
                <a:gd name="connsiteY307" fmla="*/ 3962433 h 4134625"/>
                <a:gd name="connsiteX308" fmla="*/ 3357503 w 5603797"/>
                <a:gd name="connsiteY308" fmla="*/ 3950557 h 4134625"/>
                <a:gd name="connsiteX309" fmla="*/ 3256563 w 5603797"/>
                <a:gd name="connsiteY309" fmla="*/ 3938682 h 4134625"/>
                <a:gd name="connsiteX310" fmla="*/ 3143747 w 5603797"/>
                <a:gd name="connsiteY310" fmla="*/ 3914931 h 4134625"/>
                <a:gd name="connsiteX311" fmla="*/ 3096246 w 5603797"/>
                <a:gd name="connsiteY311" fmla="*/ 3903056 h 4134625"/>
                <a:gd name="connsiteX312" fmla="*/ 3030932 w 5603797"/>
                <a:gd name="connsiteY312" fmla="*/ 3885243 h 4134625"/>
                <a:gd name="connsiteX313" fmla="*/ 3013119 w 5603797"/>
                <a:gd name="connsiteY313" fmla="*/ 3873368 h 4134625"/>
                <a:gd name="connsiteX314" fmla="*/ 2983430 w 5603797"/>
                <a:gd name="connsiteY314" fmla="*/ 3861492 h 4134625"/>
                <a:gd name="connsiteX315" fmla="*/ 2906241 w 5603797"/>
                <a:gd name="connsiteY315" fmla="*/ 3825866 h 4134625"/>
                <a:gd name="connsiteX316" fmla="*/ 2870615 w 5603797"/>
                <a:gd name="connsiteY316" fmla="*/ 3796178 h 4134625"/>
                <a:gd name="connsiteX317" fmla="*/ 2840926 w 5603797"/>
                <a:gd name="connsiteY317" fmla="*/ 3778365 h 4134625"/>
                <a:gd name="connsiteX318" fmla="*/ 2781550 w 5603797"/>
                <a:gd name="connsiteY318" fmla="*/ 3736802 h 4134625"/>
                <a:gd name="connsiteX319" fmla="*/ 2686547 w 5603797"/>
                <a:gd name="connsiteY319" fmla="*/ 3695238 h 4134625"/>
                <a:gd name="connsiteX320" fmla="*/ 2650921 w 5603797"/>
                <a:gd name="connsiteY320" fmla="*/ 3683363 h 4134625"/>
                <a:gd name="connsiteX321" fmla="*/ 2621233 w 5603797"/>
                <a:gd name="connsiteY321" fmla="*/ 3665550 h 4134625"/>
                <a:gd name="connsiteX322" fmla="*/ 2597482 w 5603797"/>
                <a:gd name="connsiteY322" fmla="*/ 3653674 h 4134625"/>
                <a:gd name="connsiteX323" fmla="*/ 2549981 w 5603797"/>
                <a:gd name="connsiteY323" fmla="*/ 3641799 h 4134625"/>
                <a:gd name="connsiteX324" fmla="*/ 2490604 w 5603797"/>
                <a:gd name="connsiteY324" fmla="*/ 3606173 h 4134625"/>
                <a:gd name="connsiteX325" fmla="*/ 2472791 w 5603797"/>
                <a:gd name="connsiteY325" fmla="*/ 3594298 h 4134625"/>
                <a:gd name="connsiteX326" fmla="*/ 2431228 w 5603797"/>
                <a:gd name="connsiteY326" fmla="*/ 3576485 h 4134625"/>
                <a:gd name="connsiteX327" fmla="*/ 2413415 w 5603797"/>
                <a:gd name="connsiteY327" fmla="*/ 3570547 h 4134625"/>
                <a:gd name="connsiteX328" fmla="*/ 2354038 w 5603797"/>
                <a:gd name="connsiteY328" fmla="*/ 3534921 h 4134625"/>
                <a:gd name="connsiteX329" fmla="*/ 2330288 w 5603797"/>
                <a:gd name="connsiteY329" fmla="*/ 3523046 h 4134625"/>
                <a:gd name="connsiteX330" fmla="*/ 2318412 w 5603797"/>
                <a:gd name="connsiteY330" fmla="*/ 3511170 h 4134625"/>
                <a:gd name="connsiteX331" fmla="*/ 2282786 w 5603797"/>
                <a:gd name="connsiteY331" fmla="*/ 3487420 h 4134625"/>
                <a:gd name="connsiteX332" fmla="*/ 2199659 w 5603797"/>
                <a:gd name="connsiteY332" fmla="*/ 3475544 h 4134625"/>
                <a:gd name="connsiteX333" fmla="*/ 2181846 w 5603797"/>
                <a:gd name="connsiteY333" fmla="*/ 3469607 h 4134625"/>
                <a:gd name="connsiteX334" fmla="*/ 2140282 w 5603797"/>
                <a:gd name="connsiteY334" fmla="*/ 3457731 h 4134625"/>
                <a:gd name="connsiteX335" fmla="*/ 2122469 w 5603797"/>
                <a:gd name="connsiteY335" fmla="*/ 3445856 h 4134625"/>
                <a:gd name="connsiteX336" fmla="*/ 2074968 w 5603797"/>
                <a:gd name="connsiteY336" fmla="*/ 3433981 h 4134625"/>
                <a:gd name="connsiteX337" fmla="*/ 2039342 w 5603797"/>
                <a:gd name="connsiteY337" fmla="*/ 3410230 h 4134625"/>
                <a:gd name="connsiteX338" fmla="*/ 2003716 w 5603797"/>
                <a:gd name="connsiteY338" fmla="*/ 3374604 h 4134625"/>
                <a:gd name="connsiteX339" fmla="*/ 1950277 w 5603797"/>
                <a:gd name="connsiteY339" fmla="*/ 3344916 h 4134625"/>
                <a:gd name="connsiteX340" fmla="*/ 1914651 w 5603797"/>
                <a:gd name="connsiteY340" fmla="*/ 3321165 h 4134625"/>
                <a:gd name="connsiteX341" fmla="*/ 1879025 w 5603797"/>
                <a:gd name="connsiteY341" fmla="*/ 3303352 h 4134625"/>
                <a:gd name="connsiteX342" fmla="*/ 1861212 w 5603797"/>
                <a:gd name="connsiteY342" fmla="*/ 3279602 h 4134625"/>
                <a:gd name="connsiteX343" fmla="*/ 1837462 w 5603797"/>
                <a:gd name="connsiteY343" fmla="*/ 3261789 h 4134625"/>
                <a:gd name="connsiteX344" fmla="*/ 1807773 w 5603797"/>
                <a:gd name="connsiteY344" fmla="*/ 3226163 h 4134625"/>
                <a:gd name="connsiteX345" fmla="*/ 1754334 w 5603797"/>
                <a:gd name="connsiteY345" fmla="*/ 3172724 h 4134625"/>
                <a:gd name="connsiteX346" fmla="*/ 1742459 w 5603797"/>
                <a:gd name="connsiteY346" fmla="*/ 3160848 h 4134625"/>
                <a:gd name="connsiteX347" fmla="*/ 1724646 w 5603797"/>
                <a:gd name="connsiteY347" fmla="*/ 3137098 h 4134625"/>
                <a:gd name="connsiteX348" fmla="*/ 1706833 w 5603797"/>
                <a:gd name="connsiteY348" fmla="*/ 3125222 h 4134625"/>
                <a:gd name="connsiteX349" fmla="*/ 1653394 w 5603797"/>
                <a:gd name="connsiteY349" fmla="*/ 3048033 h 4134625"/>
                <a:gd name="connsiteX350" fmla="*/ 1635581 w 5603797"/>
                <a:gd name="connsiteY350" fmla="*/ 3036157 h 4134625"/>
                <a:gd name="connsiteX351" fmla="*/ 1617768 w 5603797"/>
                <a:gd name="connsiteY351" fmla="*/ 3012407 h 4134625"/>
                <a:gd name="connsiteX352" fmla="*/ 1599955 w 5603797"/>
                <a:gd name="connsiteY352" fmla="*/ 2976781 h 4134625"/>
                <a:gd name="connsiteX353" fmla="*/ 1582142 w 5603797"/>
                <a:gd name="connsiteY353" fmla="*/ 2947092 h 4134625"/>
                <a:gd name="connsiteX354" fmla="*/ 1576204 w 5603797"/>
                <a:gd name="connsiteY354" fmla="*/ 2929279 h 4134625"/>
                <a:gd name="connsiteX355" fmla="*/ 1564329 w 5603797"/>
                <a:gd name="connsiteY355" fmla="*/ 2905529 h 4134625"/>
                <a:gd name="connsiteX356" fmla="*/ 1558391 w 5603797"/>
                <a:gd name="connsiteY356" fmla="*/ 2869903 h 4134625"/>
                <a:gd name="connsiteX357" fmla="*/ 1564329 w 5603797"/>
                <a:gd name="connsiteY357" fmla="*/ 2852090 h 4134625"/>
                <a:gd name="connsiteX358" fmla="*/ 1611830 w 5603797"/>
                <a:gd name="connsiteY358" fmla="*/ 2828339 h 4134625"/>
                <a:gd name="connsiteX359" fmla="*/ 1594017 w 5603797"/>
                <a:gd name="connsiteY359" fmla="*/ 2816464 h 4134625"/>
                <a:gd name="connsiteX360" fmla="*/ 1611830 w 5603797"/>
                <a:gd name="connsiteY360" fmla="*/ 2792713 h 4134625"/>
                <a:gd name="connsiteX361" fmla="*/ 1629643 w 5603797"/>
                <a:gd name="connsiteY361" fmla="*/ 2786776 h 4134625"/>
                <a:gd name="connsiteX362" fmla="*/ 1629643 w 5603797"/>
                <a:gd name="connsiteY362" fmla="*/ 2650209 h 4134625"/>
                <a:gd name="connsiteX363" fmla="*/ 1617768 w 5603797"/>
                <a:gd name="connsiteY363" fmla="*/ 2531456 h 4134625"/>
                <a:gd name="connsiteX364" fmla="*/ 1599955 w 5603797"/>
                <a:gd name="connsiteY364" fmla="*/ 2454266 h 4134625"/>
                <a:gd name="connsiteX365" fmla="*/ 1582142 w 5603797"/>
                <a:gd name="connsiteY365" fmla="*/ 2418640 h 4134625"/>
                <a:gd name="connsiteX366" fmla="*/ 1546516 w 5603797"/>
                <a:gd name="connsiteY366" fmla="*/ 2383015 h 4134625"/>
                <a:gd name="connsiteX367" fmla="*/ 1552454 w 5603797"/>
                <a:gd name="connsiteY367" fmla="*/ 2365202 h 4134625"/>
                <a:gd name="connsiteX368" fmla="*/ 1540578 w 5603797"/>
                <a:gd name="connsiteY368" fmla="*/ 2305825 h 4134625"/>
                <a:gd name="connsiteX369" fmla="*/ 1516828 w 5603797"/>
                <a:gd name="connsiteY369" fmla="*/ 2288012 h 4134625"/>
                <a:gd name="connsiteX370" fmla="*/ 1504952 w 5603797"/>
                <a:gd name="connsiteY370" fmla="*/ 2276137 h 4134625"/>
                <a:gd name="connsiteX371" fmla="*/ 1487139 w 5603797"/>
                <a:gd name="connsiteY371" fmla="*/ 2270199 h 4134625"/>
                <a:gd name="connsiteX372" fmla="*/ 1457451 w 5603797"/>
                <a:gd name="connsiteY372" fmla="*/ 2258324 h 4134625"/>
                <a:gd name="connsiteX373" fmla="*/ 1374324 w 5603797"/>
                <a:gd name="connsiteY373" fmla="*/ 2222698 h 4134625"/>
                <a:gd name="connsiteX374" fmla="*/ 1362449 w 5603797"/>
                <a:gd name="connsiteY374" fmla="*/ 2210822 h 4134625"/>
                <a:gd name="connsiteX375" fmla="*/ 1332760 w 5603797"/>
                <a:gd name="connsiteY375" fmla="*/ 2187072 h 4134625"/>
                <a:gd name="connsiteX376" fmla="*/ 1303072 w 5603797"/>
                <a:gd name="connsiteY376" fmla="*/ 2151446 h 4134625"/>
                <a:gd name="connsiteX377" fmla="*/ 1291197 w 5603797"/>
                <a:gd name="connsiteY377" fmla="*/ 2121757 h 4134625"/>
                <a:gd name="connsiteX378" fmla="*/ 1255571 w 5603797"/>
                <a:gd name="connsiteY378" fmla="*/ 2086131 h 4134625"/>
                <a:gd name="connsiteX379" fmla="*/ 1243695 w 5603797"/>
                <a:gd name="connsiteY379" fmla="*/ 2068318 h 4134625"/>
                <a:gd name="connsiteX380" fmla="*/ 1208069 w 5603797"/>
                <a:gd name="connsiteY380" fmla="*/ 2026755 h 4134625"/>
                <a:gd name="connsiteX381" fmla="*/ 1166506 w 5603797"/>
                <a:gd name="connsiteY381" fmla="*/ 1973316 h 4134625"/>
                <a:gd name="connsiteX382" fmla="*/ 1107129 w 5603797"/>
                <a:gd name="connsiteY382" fmla="*/ 1908002 h 4134625"/>
                <a:gd name="connsiteX383" fmla="*/ 1077441 w 5603797"/>
                <a:gd name="connsiteY383" fmla="*/ 1878313 h 4134625"/>
                <a:gd name="connsiteX384" fmla="*/ 1065565 w 5603797"/>
                <a:gd name="connsiteY384" fmla="*/ 1866438 h 4134625"/>
                <a:gd name="connsiteX385" fmla="*/ 1041815 w 5603797"/>
                <a:gd name="connsiteY385" fmla="*/ 1818937 h 4134625"/>
                <a:gd name="connsiteX386" fmla="*/ 1035877 w 5603797"/>
                <a:gd name="connsiteY386" fmla="*/ 1801124 h 4134625"/>
                <a:gd name="connsiteX387" fmla="*/ 1024002 w 5603797"/>
                <a:gd name="connsiteY387" fmla="*/ 1789248 h 4134625"/>
                <a:gd name="connsiteX388" fmla="*/ 1006189 w 5603797"/>
                <a:gd name="connsiteY388" fmla="*/ 1747685 h 4134625"/>
                <a:gd name="connsiteX389" fmla="*/ 994313 w 5603797"/>
                <a:gd name="connsiteY389" fmla="*/ 1729872 h 4134625"/>
                <a:gd name="connsiteX390" fmla="*/ 988376 w 5603797"/>
                <a:gd name="connsiteY390" fmla="*/ 1712059 h 4134625"/>
                <a:gd name="connsiteX391" fmla="*/ 940875 w 5603797"/>
                <a:gd name="connsiteY391" fmla="*/ 1664557 h 4134625"/>
                <a:gd name="connsiteX392" fmla="*/ 928999 w 5603797"/>
                <a:gd name="connsiteY392" fmla="*/ 1646744 h 4134625"/>
                <a:gd name="connsiteX393" fmla="*/ 923062 w 5603797"/>
                <a:gd name="connsiteY393" fmla="*/ 1628931 h 4134625"/>
                <a:gd name="connsiteX394" fmla="*/ 893373 w 5603797"/>
                <a:gd name="connsiteY394" fmla="*/ 1593305 h 4134625"/>
                <a:gd name="connsiteX395" fmla="*/ 887436 w 5603797"/>
                <a:gd name="connsiteY395" fmla="*/ 1575492 h 4134625"/>
                <a:gd name="connsiteX396" fmla="*/ 857747 w 5603797"/>
                <a:gd name="connsiteY396" fmla="*/ 1533929 h 4134625"/>
                <a:gd name="connsiteX397" fmla="*/ 881498 w 5603797"/>
                <a:gd name="connsiteY397" fmla="*/ 1504240 h 4134625"/>
                <a:gd name="connsiteX398" fmla="*/ 893373 w 5603797"/>
                <a:gd name="connsiteY398" fmla="*/ 1486427 h 4134625"/>
                <a:gd name="connsiteX399" fmla="*/ 833997 w 5603797"/>
                <a:gd name="connsiteY399" fmla="*/ 1421113 h 4134625"/>
                <a:gd name="connsiteX400" fmla="*/ 810246 w 5603797"/>
                <a:gd name="connsiteY400" fmla="*/ 1409238 h 4134625"/>
                <a:gd name="connsiteX401" fmla="*/ 798371 w 5603797"/>
                <a:gd name="connsiteY401" fmla="*/ 1391425 h 4134625"/>
                <a:gd name="connsiteX402" fmla="*/ 792433 w 5603797"/>
                <a:gd name="connsiteY402" fmla="*/ 1290485 h 4134625"/>
                <a:gd name="connsiteX403" fmla="*/ 780558 w 5603797"/>
                <a:gd name="connsiteY403" fmla="*/ 1278609 h 4134625"/>
                <a:gd name="connsiteX404" fmla="*/ 750869 w 5603797"/>
                <a:gd name="connsiteY404" fmla="*/ 1272672 h 4134625"/>
                <a:gd name="connsiteX405" fmla="*/ 715243 w 5603797"/>
                <a:gd name="connsiteY405" fmla="*/ 1231108 h 4134625"/>
                <a:gd name="connsiteX406" fmla="*/ 697430 w 5603797"/>
                <a:gd name="connsiteY406" fmla="*/ 1213295 h 4134625"/>
                <a:gd name="connsiteX407" fmla="*/ 685555 w 5603797"/>
                <a:gd name="connsiteY407" fmla="*/ 1171731 h 4134625"/>
                <a:gd name="connsiteX408" fmla="*/ 679617 w 5603797"/>
                <a:gd name="connsiteY408" fmla="*/ 1153918 h 4134625"/>
                <a:gd name="connsiteX409" fmla="*/ 643991 w 5603797"/>
                <a:gd name="connsiteY409" fmla="*/ 1142043 h 4134625"/>
                <a:gd name="connsiteX410" fmla="*/ 620241 w 5603797"/>
                <a:gd name="connsiteY410" fmla="*/ 1124230 h 4134625"/>
                <a:gd name="connsiteX411" fmla="*/ 602428 w 5603797"/>
                <a:gd name="connsiteY411" fmla="*/ 1118292 h 4134625"/>
                <a:gd name="connsiteX412" fmla="*/ 578677 w 5603797"/>
                <a:gd name="connsiteY412" fmla="*/ 1082666 h 4134625"/>
                <a:gd name="connsiteX413" fmla="*/ 543051 w 5603797"/>
                <a:gd name="connsiteY413" fmla="*/ 1058916 h 4134625"/>
                <a:gd name="connsiteX414" fmla="*/ 531176 w 5603797"/>
                <a:gd name="connsiteY414" fmla="*/ 999539 h 4134625"/>
                <a:gd name="connsiteX415" fmla="*/ 525238 w 5603797"/>
                <a:gd name="connsiteY415" fmla="*/ 981726 h 4134625"/>
                <a:gd name="connsiteX416" fmla="*/ 507425 w 5603797"/>
                <a:gd name="connsiteY416" fmla="*/ 963913 h 4134625"/>
                <a:gd name="connsiteX417" fmla="*/ 483675 w 5603797"/>
                <a:gd name="connsiteY417" fmla="*/ 957976 h 4134625"/>
                <a:gd name="connsiteX418" fmla="*/ 465862 w 5603797"/>
                <a:gd name="connsiteY418" fmla="*/ 946100 h 4134625"/>
                <a:gd name="connsiteX419" fmla="*/ 459924 w 5603797"/>
                <a:gd name="connsiteY419" fmla="*/ 928287 h 4134625"/>
                <a:gd name="connsiteX420" fmla="*/ 453986 w 5603797"/>
                <a:gd name="connsiteY420" fmla="*/ 868911 h 4134625"/>
                <a:gd name="connsiteX421" fmla="*/ 442111 w 5603797"/>
                <a:gd name="connsiteY421" fmla="*/ 821409 h 4134625"/>
                <a:gd name="connsiteX422" fmla="*/ 406485 w 5603797"/>
                <a:gd name="connsiteY422" fmla="*/ 767970 h 4134625"/>
                <a:gd name="connsiteX423" fmla="*/ 382734 w 5603797"/>
                <a:gd name="connsiteY423" fmla="*/ 720469 h 4134625"/>
                <a:gd name="connsiteX424" fmla="*/ 376797 w 5603797"/>
                <a:gd name="connsiteY424" fmla="*/ 702656 h 4134625"/>
                <a:gd name="connsiteX425" fmla="*/ 370859 w 5603797"/>
                <a:gd name="connsiteY425" fmla="*/ 667030 h 4134625"/>
                <a:gd name="connsiteX426" fmla="*/ 347108 w 5603797"/>
                <a:gd name="connsiteY426" fmla="*/ 631404 h 4134625"/>
                <a:gd name="connsiteX427" fmla="*/ 341171 w 5603797"/>
                <a:gd name="connsiteY427" fmla="*/ 613591 h 4134625"/>
                <a:gd name="connsiteX428" fmla="*/ 329295 w 5603797"/>
                <a:gd name="connsiteY428" fmla="*/ 589840 h 4134625"/>
                <a:gd name="connsiteX429" fmla="*/ 323358 w 5603797"/>
                <a:gd name="connsiteY429" fmla="*/ 530464 h 4134625"/>
                <a:gd name="connsiteX430" fmla="*/ 317420 w 5603797"/>
                <a:gd name="connsiteY430" fmla="*/ 506713 h 4134625"/>
                <a:gd name="connsiteX431" fmla="*/ 311482 w 5603797"/>
                <a:gd name="connsiteY431" fmla="*/ 471087 h 4134625"/>
                <a:gd name="connsiteX432" fmla="*/ 287732 w 5603797"/>
                <a:gd name="connsiteY432" fmla="*/ 399835 h 4134625"/>
                <a:gd name="connsiteX433" fmla="*/ 281794 w 5603797"/>
                <a:gd name="connsiteY433" fmla="*/ 382022 h 4134625"/>
                <a:gd name="connsiteX434" fmla="*/ 240230 w 5603797"/>
                <a:gd name="connsiteY434" fmla="*/ 364209 h 4134625"/>
                <a:gd name="connsiteX435" fmla="*/ 198667 w 5603797"/>
                <a:gd name="connsiteY435" fmla="*/ 340459 h 4134625"/>
                <a:gd name="connsiteX436" fmla="*/ 186791 w 5603797"/>
                <a:gd name="connsiteY436" fmla="*/ 328583 h 4134625"/>
                <a:gd name="connsiteX437" fmla="*/ 168978 w 5603797"/>
                <a:gd name="connsiteY437" fmla="*/ 316708 h 4134625"/>
                <a:gd name="connsiteX438" fmla="*/ 151165 w 5603797"/>
                <a:gd name="connsiteY438" fmla="*/ 292957 h 4134625"/>
                <a:gd name="connsiteX439" fmla="*/ 133352 w 5603797"/>
                <a:gd name="connsiteY439" fmla="*/ 281082 h 4134625"/>
                <a:gd name="connsiteX440" fmla="*/ 121477 w 5603797"/>
                <a:gd name="connsiteY440" fmla="*/ 263269 h 4134625"/>
                <a:gd name="connsiteX441" fmla="*/ 103664 w 5603797"/>
                <a:gd name="connsiteY441" fmla="*/ 245456 h 4134625"/>
                <a:gd name="connsiteX442" fmla="*/ 97726 w 5603797"/>
                <a:gd name="connsiteY442" fmla="*/ 227643 h 4134625"/>
                <a:gd name="connsiteX443" fmla="*/ 79913 w 5603797"/>
                <a:gd name="connsiteY443" fmla="*/ 221705 h 4134625"/>
                <a:gd name="connsiteX444" fmla="*/ 62101 w 5603797"/>
                <a:gd name="connsiteY444" fmla="*/ 209830 h 4134625"/>
                <a:gd name="connsiteX445" fmla="*/ 44288 w 5603797"/>
                <a:gd name="connsiteY445" fmla="*/ 174204 h 4134625"/>
                <a:gd name="connsiteX446" fmla="*/ 38350 w 5603797"/>
                <a:gd name="connsiteY446" fmla="*/ 156391 h 4134625"/>
                <a:gd name="connsiteX447" fmla="*/ 20537 w 5603797"/>
                <a:gd name="connsiteY447" fmla="*/ 150453 h 4134625"/>
                <a:gd name="connsiteX448" fmla="*/ 8662 w 5603797"/>
                <a:gd name="connsiteY448" fmla="*/ 132640 h 4134625"/>
                <a:gd name="connsiteX449" fmla="*/ 8662 w 5603797"/>
                <a:gd name="connsiteY449" fmla="*/ 13887 h 4134625"/>
                <a:gd name="connsiteX450" fmla="*/ 26475 w 5603797"/>
                <a:gd name="connsiteY450" fmla="*/ 7950 h 4134625"/>
                <a:gd name="connsiteX451" fmla="*/ 68038 w 5603797"/>
                <a:gd name="connsiteY451" fmla="*/ 2012 h 4134625"/>
                <a:gd name="connsiteX452" fmla="*/ 56163 w 5603797"/>
                <a:gd name="connsiteY452" fmla="*/ 7950 h 413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</a:cxnLst>
              <a:rect l="l" t="t" r="r" b="b"/>
              <a:pathLst>
                <a:path w="5603797" h="4134625">
                  <a:moveTo>
                    <a:pt x="56163" y="7950"/>
                  </a:moveTo>
                  <a:lnTo>
                    <a:pt x="56163" y="7950"/>
                  </a:lnTo>
                  <a:cubicBezTo>
                    <a:pt x="70017" y="17846"/>
                    <a:pt x="84287" y="27185"/>
                    <a:pt x="97726" y="37638"/>
                  </a:cubicBezTo>
                  <a:cubicBezTo>
                    <a:pt x="102145" y="41075"/>
                    <a:pt x="106722" y="44713"/>
                    <a:pt x="109602" y="49513"/>
                  </a:cubicBezTo>
                  <a:cubicBezTo>
                    <a:pt x="112822" y="54880"/>
                    <a:pt x="109601" y="65347"/>
                    <a:pt x="115539" y="67326"/>
                  </a:cubicBezTo>
                  <a:cubicBezTo>
                    <a:pt x="142093" y="76178"/>
                    <a:pt x="198667" y="79202"/>
                    <a:pt x="198667" y="79202"/>
                  </a:cubicBezTo>
                  <a:lnTo>
                    <a:pt x="269919" y="102952"/>
                  </a:lnTo>
                  <a:lnTo>
                    <a:pt x="305545" y="114827"/>
                  </a:lnTo>
                  <a:lnTo>
                    <a:pt x="329295" y="120765"/>
                  </a:lnTo>
                  <a:cubicBezTo>
                    <a:pt x="333254" y="124723"/>
                    <a:pt x="336371" y="129760"/>
                    <a:pt x="341171" y="132640"/>
                  </a:cubicBezTo>
                  <a:cubicBezTo>
                    <a:pt x="385059" y="158972"/>
                    <a:pt x="331765" y="114426"/>
                    <a:pt x="376797" y="150453"/>
                  </a:cubicBezTo>
                  <a:cubicBezTo>
                    <a:pt x="381168" y="153950"/>
                    <a:pt x="385175" y="157957"/>
                    <a:pt x="388672" y="162329"/>
                  </a:cubicBezTo>
                  <a:cubicBezTo>
                    <a:pt x="396142" y="171667"/>
                    <a:pt x="401392" y="185399"/>
                    <a:pt x="412423" y="192017"/>
                  </a:cubicBezTo>
                  <a:cubicBezTo>
                    <a:pt x="417790" y="195237"/>
                    <a:pt x="424765" y="194915"/>
                    <a:pt x="430236" y="197955"/>
                  </a:cubicBezTo>
                  <a:cubicBezTo>
                    <a:pt x="442712" y="204886"/>
                    <a:pt x="453987" y="213788"/>
                    <a:pt x="465862" y="221705"/>
                  </a:cubicBezTo>
                  <a:lnTo>
                    <a:pt x="501488" y="245456"/>
                  </a:lnTo>
                  <a:cubicBezTo>
                    <a:pt x="507426" y="249414"/>
                    <a:pt x="512531" y="255074"/>
                    <a:pt x="519301" y="257331"/>
                  </a:cubicBezTo>
                  <a:cubicBezTo>
                    <a:pt x="525238" y="259310"/>
                    <a:pt x="531515" y="260470"/>
                    <a:pt x="537113" y="263269"/>
                  </a:cubicBezTo>
                  <a:cubicBezTo>
                    <a:pt x="578115" y="283770"/>
                    <a:pt x="529250" y="268725"/>
                    <a:pt x="578677" y="281082"/>
                  </a:cubicBezTo>
                  <a:cubicBezTo>
                    <a:pt x="584615" y="285040"/>
                    <a:pt x="589969" y="290059"/>
                    <a:pt x="596490" y="292957"/>
                  </a:cubicBezTo>
                  <a:cubicBezTo>
                    <a:pt x="607929" y="298041"/>
                    <a:pt x="621700" y="297890"/>
                    <a:pt x="632116" y="304833"/>
                  </a:cubicBezTo>
                  <a:cubicBezTo>
                    <a:pt x="660345" y="323652"/>
                    <a:pt x="643158" y="314451"/>
                    <a:pt x="685555" y="328583"/>
                  </a:cubicBezTo>
                  <a:cubicBezTo>
                    <a:pt x="707751" y="335982"/>
                    <a:pt x="727292" y="343776"/>
                    <a:pt x="750869" y="346396"/>
                  </a:cubicBezTo>
                  <a:cubicBezTo>
                    <a:pt x="776517" y="349246"/>
                    <a:pt x="802329" y="350355"/>
                    <a:pt x="828059" y="352334"/>
                  </a:cubicBezTo>
                  <a:cubicBezTo>
                    <a:pt x="833997" y="356292"/>
                    <a:pt x="839489" y="361018"/>
                    <a:pt x="845872" y="364209"/>
                  </a:cubicBezTo>
                  <a:cubicBezTo>
                    <a:pt x="865768" y="374157"/>
                    <a:pt x="900187" y="374203"/>
                    <a:pt x="917124" y="376085"/>
                  </a:cubicBezTo>
                  <a:cubicBezTo>
                    <a:pt x="925041" y="378064"/>
                    <a:pt x="932873" y="380422"/>
                    <a:pt x="940875" y="382022"/>
                  </a:cubicBezTo>
                  <a:cubicBezTo>
                    <a:pt x="1034543" y="400755"/>
                    <a:pt x="1065519" y="385617"/>
                    <a:pt x="1202132" y="382022"/>
                  </a:cubicBezTo>
                  <a:cubicBezTo>
                    <a:pt x="1243696" y="368168"/>
                    <a:pt x="1233800" y="382022"/>
                    <a:pt x="1243695" y="352334"/>
                  </a:cubicBezTo>
                  <a:cubicBezTo>
                    <a:pt x="1245674" y="326604"/>
                    <a:pt x="1238720" y="298529"/>
                    <a:pt x="1249633" y="275144"/>
                  </a:cubicBezTo>
                  <a:cubicBezTo>
                    <a:pt x="1253797" y="266221"/>
                    <a:pt x="1314156" y="258826"/>
                    <a:pt x="1320885" y="257331"/>
                  </a:cubicBezTo>
                  <a:cubicBezTo>
                    <a:pt x="1326995" y="255973"/>
                    <a:pt x="1332760" y="253373"/>
                    <a:pt x="1338698" y="251394"/>
                  </a:cubicBezTo>
                  <a:cubicBezTo>
                    <a:pt x="1382241" y="253373"/>
                    <a:pt x="1425867" y="253988"/>
                    <a:pt x="1469326" y="257331"/>
                  </a:cubicBezTo>
                  <a:cubicBezTo>
                    <a:pt x="1477463" y="257957"/>
                    <a:pt x="1485260" y="260924"/>
                    <a:pt x="1493077" y="263269"/>
                  </a:cubicBezTo>
                  <a:cubicBezTo>
                    <a:pt x="1565357" y="284953"/>
                    <a:pt x="1497710" y="267395"/>
                    <a:pt x="1552454" y="281082"/>
                  </a:cubicBezTo>
                  <a:cubicBezTo>
                    <a:pt x="1565683" y="289901"/>
                    <a:pt x="1572471" y="292744"/>
                    <a:pt x="1582142" y="304833"/>
                  </a:cubicBezTo>
                  <a:cubicBezTo>
                    <a:pt x="1594256" y="319976"/>
                    <a:pt x="1603727" y="345674"/>
                    <a:pt x="1623706" y="352334"/>
                  </a:cubicBezTo>
                  <a:cubicBezTo>
                    <a:pt x="1648289" y="360529"/>
                    <a:pt x="1636311" y="354800"/>
                    <a:pt x="1659332" y="370147"/>
                  </a:cubicBezTo>
                  <a:cubicBezTo>
                    <a:pt x="1679685" y="431214"/>
                    <a:pt x="1646894" y="348664"/>
                    <a:pt x="1683082" y="393898"/>
                  </a:cubicBezTo>
                  <a:cubicBezTo>
                    <a:pt x="1688180" y="400270"/>
                    <a:pt x="1687250" y="409682"/>
                    <a:pt x="1689020" y="417648"/>
                  </a:cubicBezTo>
                  <a:cubicBezTo>
                    <a:pt x="1689172" y="418331"/>
                    <a:pt x="1698483" y="467469"/>
                    <a:pt x="1700895" y="471087"/>
                  </a:cubicBezTo>
                  <a:cubicBezTo>
                    <a:pt x="1731853" y="517525"/>
                    <a:pt x="1724746" y="483164"/>
                    <a:pt x="1742459" y="518589"/>
                  </a:cubicBezTo>
                  <a:cubicBezTo>
                    <a:pt x="1749629" y="532929"/>
                    <a:pt x="1746093" y="542872"/>
                    <a:pt x="1760272" y="554215"/>
                  </a:cubicBezTo>
                  <a:cubicBezTo>
                    <a:pt x="1765159" y="558125"/>
                    <a:pt x="1771911" y="559123"/>
                    <a:pt x="1778085" y="560152"/>
                  </a:cubicBezTo>
                  <a:cubicBezTo>
                    <a:pt x="1795764" y="563098"/>
                    <a:pt x="1813711" y="564111"/>
                    <a:pt x="1831524" y="566090"/>
                  </a:cubicBezTo>
                  <a:cubicBezTo>
                    <a:pt x="1871808" y="592945"/>
                    <a:pt x="1857058" y="579748"/>
                    <a:pt x="1879025" y="601716"/>
                  </a:cubicBezTo>
                  <a:lnTo>
                    <a:pt x="1890901" y="637342"/>
                  </a:lnTo>
                  <a:cubicBezTo>
                    <a:pt x="1892880" y="643280"/>
                    <a:pt x="1895610" y="649018"/>
                    <a:pt x="1896838" y="655155"/>
                  </a:cubicBezTo>
                  <a:cubicBezTo>
                    <a:pt x="1898114" y="661534"/>
                    <a:pt x="1903237" y="693530"/>
                    <a:pt x="1908713" y="702656"/>
                  </a:cubicBezTo>
                  <a:cubicBezTo>
                    <a:pt x="1911593" y="707456"/>
                    <a:pt x="1916630" y="710573"/>
                    <a:pt x="1920589" y="714531"/>
                  </a:cubicBezTo>
                  <a:cubicBezTo>
                    <a:pt x="1940551" y="774423"/>
                    <a:pt x="1910086" y="681501"/>
                    <a:pt x="1932464" y="756095"/>
                  </a:cubicBezTo>
                  <a:cubicBezTo>
                    <a:pt x="1936061" y="768085"/>
                    <a:pt x="1940381" y="779846"/>
                    <a:pt x="1944339" y="791721"/>
                  </a:cubicBezTo>
                  <a:cubicBezTo>
                    <a:pt x="1946318" y="797659"/>
                    <a:pt x="1945069" y="806062"/>
                    <a:pt x="1950277" y="809534"/>
                  </a:cubicBezTo>
                  <a:cubicBezTo>
                    <a:pt x="1956215" y="813492"/>
                    <a:pt x="1961569" y="818511"/>
                    <a:pt x="1968090" y="821409"/>
                  </a:cubicBezTo>
                  <a:cubicBezTo>
                    <a:pt x="1979529" y="826493"/>
                    <a:pt x="1993300" y="826342"/>
                    <a:pt x="2003716" y="833285"/>
                  </a:cubicBezTo>
                  <a:cubicBezTo>
                    <a:pt x="2054765" y="867317"/>
                    <a:pt x="1990176" y="826515"/>
                    <a:pt x="2039342" y="851098"/>
                  </a:cubicBezTo>
                  <a:cubicBezTo>
                    <a:pt x="2045725" y="854289"/>
                    <a:pt x="2050634" y="860075"/>
                    <a:pt x="2057155" y="862973"/>
                  </a:cubicBezTo>
                  <a:cubicBezTo>
                    <a:pt x="2068594" y="868057"/>
                    <a:pt x="2080906" y="870890"/>
                    <a:pt x="2092781" y="874848"/>
                  </a:cubicBezTo>
                  <a:lnTo>
                    <a:pt x="2110594" y="880786"/>
                  </a:lnTo>
                  <a:cubicBezTo>
                    <a:pt x="2116532" y="882765"/>
                    <a:pt x="2123199" y="883252"/>
                    <a:pt x="2128407" y="886724"/>
                  </a:cubicBezTo>
                  <a:lnTo>
                    <a:pt x="2164033" y="910474"/>
                  </a:lnTo>
                  <a:cubicBezTo>
                    <a:pt x="2177888" y="908495"/>
                    <a:pt x="2194550" y="913129"/>
                    <a:pt x="2205597" y="904537"/>
                  </a:cubicBezTo>
                  <a:cubicBezTo>
                    <a:pt x="2215478" y="896852"/>
                    <a:pt x="2215414" y="881258"/>
                    <a:pt x="2217472" y="868911"/>
                  </a:cubicBezTo>
                  <a:cubicBezTo>
                    <a:pt x="2219751" y="855236"/>
                    <a:pt x="2222040" y="830086"/>
                    <a:pt x="2229347" y="815472"/>
                  </a:cubicBezTo>
                  <a:cubicBezTo>
                    <a:pt x="2232538" y="809089"/>
                    <a:pt x="2236765" y="803232"/>
                    <a:pt x="2241223" y="797659"/>
                  </a:cubicBezTo>
                  <a:cubicBezTo>
                    <a:pt x="2256298" y="778815"/>
                    <a:pt x="2260422" y="783342"/>
                    <a:pt x="2288724" y="773908"/>
                  </a:cubicBezTo>
                  <a:cubicBezTo>
                    <a:pt x="2323543" y="762302"/>
                    <a:pt x="2300308" y="768662"/>
                    <a:pt x="2359976" y="762033"/>
                  </a:cubicBezTo>
                  <a:cubicBezTo>
                    <a:pt x="2411436" y="764012"/>
                    <a:pt x="2462964" y="764655"/>
                    <a:pt x="2514355" y="767970"/>
                  </a:cubicBezTo>
                  <a:cubicBezTo>
                    <a:pt x="2524426" y="768620"/>
                    <a:pt x="2534767" y="769933"/>
                    <a:pt x="2544043" y="773908"/>
                  </a:cubicBezTo>
                  <a:cubicBezTo>
                    <a:pt x="2549189" y="776113"/>
                    <a:pt x="2551960" y="781825"/>
                    <a:pt x="2555919" y="785783"/>
                  </a:cubicBezTo>
                  <a:lnTo>
                    <a:pt x="2567794" y="821409"/>
                  </a:lnTo>
                  <a:cubicBezTo>
                    <a:pt x="2571856" y="833596"/>
                    <a:pt x="2572568" y="844578"/>
                    <a:pt x="2585607" y="851098"/>
                  </a:cubicBezTo>
                  <a:cubicBezTo>
                    <a:pt x="2596803" y="856696"/>
                    <a:pt x="2621233" y="862973"/>
                    <a:pt x="2621233" y="862973"/>
                  </a:cubicBezTo>
                  <a:lnTo>
                    <a:pt x="2644984" y="898599"/>
                  </a:lnTo>
                  <a:cubicBezTo>
                    <a:pt x="2648942" y="904537"/>
                    <a:pt x="2650921" y="912454"/>
                    <a:pt x="2656859" y="916412"/>
                  </a:cubicBezTo>
                  <a:lnTo>
                    <a:pt x="2674672" y="928287"/>
                  </a:lnTo>
                  <a:cubicBezTo>
                    <a:pt x="2688310" y="982836"/>
                    <a:pt x="2668600" y="926634"/>
                    <a:pt x="2698423" y="963913"/>
                  </a:cubicBezTo>
                  <a:cubicBezTo>
                    <a:pt x="2702333" y="968800"/>
                    <a:pt x="2701140" y="976359"/>
                    <a:pt x="2704360" y="981726"/>
                  </a:cubicBezTo>
                  <a:cubicBezTo>
                    <a:pt x="2707240" y="986527"/>
                    <a:pt x="2713131" y="988944"/>
                    <a:pt x="2716236" y="993602"/>
                  </a:cubicBezTo>
                  <a:cubicBezTo>
                    <a:pt x="2740942" y="1030661"/>
                    <a:pt x="2718218" y="1003503"/>
                    <a:pt x="2734049" y="1035165"/>
                  </a:cubicBezTo>
                  <a:cubicBezTo>
                    <a:pt x="2737240" y="1041548"/>
                    <a:pt x="2742733" y="1046595"/>
                    <a:pt x="2745924" y="1052978"/>
                  </a:cubicBezTo>
                  <a:cubicBezTo>
                    <a:pt x="2748723" y="1058576"/>
                    <a:pt x="2748757" y="1065357"/>
                    <a:pt x="2751862" y="1070791"/>
                  </a:cubicBezTo>
                  <a:cubicBezTo>
                    <a:pt x="2756772" y="1079383"/>
                    <a:pt x="2764000" y="1086435"/>
                    <a:pt x="2769675" y="1094542"/>
                  </a:cubicBezTo>
                  <a:cubicBezTo>
                    <a:pt x="2777859" y="1106234"/>
                    <a:pt x="2783333" y="1120076"/>
                    <a:pt x="2793425" y="1130168"/>
                  </a:cubicBezTo>
                  <a:cubicBezTo>
                    <a:pt x="2810347" y="1147089"/>
                    <a:pt x="2802196" y="1137385"/>
                    <a:pt x="2817176" y="1159856"/>
                  </a:cubicBezTo>
                  <a:cubicBezTo>
                    <a:pt x="2833994" y="1210317"/>
                    <a:pt x="2810538" y="1148792"/>
                    <a:pt x="2834989" y="1189544"/>
                  </a:cubicBezTo>
                  <a:cubicBezTo>
                    <a:pt x="2838209" y="1194911"/>
                    <a:pt x="2838127" y="1201759"/>
                    <a:pt x="2840926" y="1207357"/>
                  </a:cubicBezTo>
                  <a:cubicBezTo>
                    <a:pt x="2845598" y="1216702"/>
                    <a:pt x="2855843" y="1230421"/>
                    <a:pt x="2864677" y="1237046"/>
                  </a:cubicBezTo>
                  <a:cubicBezTo>
                    <a:pt x="2883684" y="1251301"/>
                    <a:pt x="2898557" y="1255646"/>
                    <a:pt x="2912178" y="1272672"/>
                  </a:cubicBezTo>
                  <a:cubicBezTo>
                    <a:pt x="2916636" y="1278245"/>
                    <a:pt x="2920095" y="1284547"/>
                    <a:pt x="2924054" y="1290485"/>
                  </a:cubicBezTo>
                  <a:cubicBezTo>
                    <a:pt x="2938766" y="1334626"/>
                    <a:pt x="2922919" y="1282546"/>
                    <a:pt x="2935929" y="1373612"/>
                  </a:cubicBezTo>
                  <a:cubicBezTo>
                    <a:pt x="2936814" y="1379808"/>
                    <a:pt x="2940148" y="1385407"/>
                    <a:pt x="2941867" y="1391425"/>
                  </a:cubicBezTo>
                  <a:cubicBezTo>
                    <a:pt x="2944109" y="1399272"/>
                    <a:pt x="2946034" y="1407210"/>
                    <a:pt x="2947804" y="1415176"/>
                  </a:cubicBezTo>
                  <a:cubicBezTo>
                    <a:pt x="2949993" y="1425028"/>
                    <a:pt x="2948735" y="1436102"/>
                    <a:pt x="2953742" y="1444864"/>
                  </a:cubicBezTo>
                  <a:cubicBezTo>
                    <a:pt x="2957283" y="1451060"/>
                    <a:pt x="2965983" y="1452281"/>
                    <a:pt x="2971555" y="1456739"/>
                  </a:cubicBezTo>
                  <a:cubicBezTo>
                    <a:pt x="2994843" y="1475370"/>
                    <a:pt x="2970307" y="1464241"/>
                    <a:pt x="3001243" y="1474552"/>
                  </a:cubicBezTo>
                  <a:cubicBezTo>
                    <a:pt x="3024440" y="1497747"/>
                    <a:pt x="3000100" y="1476949"/>
                    <a:pt x="3030932" y="1492365"/>
                  </a:cubicBezTo>
                  <a:cubicBezTo>
                    <a:pt x="3037315" y="1495556"/>
                    <a:pt x="3042362" y="1501049"/>
                    <a:pt x="3048745" y="1504240"/>
                  </a:cubicBezTo>
                  <a:cubicBezTo>
                    <a:pt x="3054343" y="1507039"/>
                    <a:pt x="3060960" y="1507379"/>
                    <a:pt x="3066558" y="1510178"/>
                  </a:cubicBezTo>
                  <a:cubicBezTo>
                    <a:pt x="3072941" y="1513369"/>
                    <a:pt x="3077988" y="1518862"/>
                    <a:pt x="3084371" y="1522053"/>
                  </a:cubicBezTo>
                  <a:cubicBezTo>
                    <a:pt x="3097944" y="1528840"/>
                    <a:pt x="3118320" y="1530541"/>
                    <a:pt x="3131872" y="1533929"/>
                  </a:cubicBezTo>
                  <a:cubicBezTo>
                    <a:pt x="3137944" y="1535447"/>
                    <a:pt x="3143747" y="1537887"/>
                    <a:pt x="3149685" y="1539866"/>
                  </a:cubicBezTo>
                  <a:cubicBezTo>
                    <a:pt x="3159262" y="1549444"/>
                    <a:pt x="3166263" y="1557998"/>
                    <a:pt x="3179373" y="1563617"/>
                  </a:cubicBezTo>
                  <a:cubicBezTo>
                    <a:pt x="3186874" y="1566832"/>
                    <a:pt x="3195158" y="1567785"/>
                    <a:pt x="3203124" y="1569555"/>
                  </a:cubicBezTo>
                  <a:cubicBezTo>
                    <a:pt x="3246117" y="1579109"/>
                    <a:pt x="3218793" y="1570819"/>
                    <a:pt x="3250625" y="1581430"/>
                  </a:cubicBezTo>
                  <a:cubicBezTo>
                    <a:pt x="3299606" y="1630411"/>
                    <a:pt x="3263197" y="1604560"/>
                    <a:pt x="3381254" y="1611118"/>
                  </a:cubicBezTo>
                  <a:cubicBezTo>
                    <a:pt x="3403754" y="1633620"/>
                    <a:pt x="3399067" y="1623987"/>
                    <a:pt x="3399067" y="1676433"/>
                  </a:cubicBezTo>
                  <a:cubicBezTo>
                    <a:pt x="3399067" y="1684593"/>
                    <a:pt x="3398899" y="1694413"/>
                    <a:pt x="3393129" y="1700183"/>
                  </a:cubicBezTo>
                  <a:cubicBezTo>
                    <a:pt x="3387358" y="1705953"/>
                    <a:pt x="3377195" y="1703776"/>
                    <a:pt x="3369378" y="1706121"/>
                  </a:cubicBezTo>
                  <a:cubicBezTo>
                    <a:pt x="3357388" y="1709718"/>
                    <a:pt x="3333752" y="1717996"/>
                    <a:pt x="3333752" y="1717996"/>
                  </a:cubicBezTo>
                  <a:lnTo>
                    <a:pt x="3321877" y="1753622"/>
                  </a:lnTo>
                  <a:cubicBezTo>
                    <a:pt x="3319898" y="1759560"/>
                    <a:pt x="3320365" y="1767009"/>
                    <a:pt x="3315939" y="1771435"/>
                  </a:cubicBezTo>
                  <a:lnTo>
                    <a:pt x="3304064" y="1783311"/>
                  </a:lnTo>
                  <a:cubicBezTo>
                    <a:pt x="3239154" y="1978046"/>
                    <a:pt x="3298425" y="1788159"/>
                    <a:pt x="3286251" y="2317700"/>
                  </a:cubicBezTo>
                  <a:cubicBezTo>
                    <a:pt x="3286107" y="2323957"/>
                    <a:pt x="3282032" y="2329495"/>
                    <a:pt x="3280313" y="2335513"/>
                  </a:cubicBezTo>
                  <a:cubicBezTo>
                    <a:pt x="3278071" y="2343360"/>
                    <a:pt x="3276355" y="2351347"/>
                    <a:pt x="3274376" y="2359264"/>
                  </a:cubicBezTo>
                  <a:cubicBezTo>
                    <a:pt x="3276355" y="2404786"/>
                    <a:pt x="3274884" y="2450590"/>
                    <a:pt x="3280313" y="2495830"/>
                  </a:cubicBezTo>
                  <a:cubicBezTo>
                    <a:pt x="3280980" y="2501388"/>
                    <a:pt x="3287182" y="2505201"/>
                    <a:pt x="3292189" y="2507705"/>
                  </a:cubicBezTo>
                  <a:cubicBezTo>
                    <a:pt x="3303385" y="2513303"/>
                    <a:pt x="3315940" y="2515623"/>
                    <a:pt x="3327815" y="2519581"/>
                  </a:cubicBezTo>
                  <a:lnTo>
                    <a:pt x="3345628" y="2525518"/>
                  </a:lnTo>
                  <a:cubicBezTo>
                    <a:pt x="3363818" y="2580088"/>
                    <a:pt x="3358790" y="2555649"/>
                    <a:pt x="3363441" y="2632396"/>
                  </a:cubicBezTo>
                  <a:cubicBezTo>
                    <a:pt x="3368230" y="2711416"/>
                    <a:pt x="3346551" y="2731521"/>
                    <a:pt x="3381254" y="2774900"/>
                  </a:cubicBezTo>
                  <a:cubicBezTo>
                    <a:pt x="3384751" y="2779271"/>
                    <a:pt x="3388758" y="2783279"/>
                    <a:pt x="3393129" y="2786776"/>
                  </a:cubicBezTo>
                  <a:cubicBezTo>
                    <a:pt x="3398701" y="2791234"/>
                    <a:pt x="3405004" y="2794693"/>
                    <a:pt x="3410942" y="2798651"/>
                  </a:cubicBezTo>
                  <a:cubicBezTo>
                    <a:pt x="3412921" y="2804589"/>
                    <a:pt x="3412970" y="2811577"/>
                    <a:pt x="3416880" y="2816464"/>
                  </a:cubicBezTo>
                  <a:cubicBezTo>
                    <a:pt x="3425251" y="2826927"/>
                    <a:pt x="3440772" y="2830366"/>
                    <a:pt x="3452506" y="2834277"/>
                  </a:cubicBezTo>
                  <a:cubicBezTo>
                    <a:pt x="3458444" y="2842194"/>
                    <a:pt x="3465409" y="2849435"/>
                    <a:pt x="3470319" y="2858027"/>
                  </a:cubicBezTo>
                  <a:cubicBezTo>
                    <a:pt x="3490874" y="2893999"/>
                    <a:pt x="3460338" y="2859922"/>
                    <a:pt x="3488132" y="2887716"/>
                  </a:cubicBezTo>
                  <a:lnTo>
                    <a:pt x="3500007" y="2923342"/>
                  </a:lnTo>
                  <a:cubicBezTo>
                    <a:pt x="3501986" y="2929280"/>
                    <a:pt x="3503146" y="2935557"/>
                    <a:pt x="3505945" y="2941155"/>
                  </a:cubicBezTo>
                  <a:cubicBezTo>
                    <a:pt x="3541824" y="3012914"/>
                    <a:pt x="3496130" y="2923980"/>
                    <a:pt x="3529695" y="2982718"/>
                  </a:cubicBezTo>
                  <a:cubicBezTo>
                    <a:pt x="3534087" y="2990403"/>
                    <a:pt x="3534771" y="3000802"/>
                    <a:pt x="3541571" y="3006469"/>
                  </a:cubicBezTo>
                  <a:cubicBezTo>
                    <a:pt x="3547840" y="3011693"/>
                    <a:pt x="3557475" y="3010165"/>
                    <a:pt x="3565321" y="3012407"/>
                  </a:cubicBezTo>
                  <a:cubicBezTo>
                    <a:pt x="3571339" y="3014126"/>
                    <a:pt x="3577196" y="3016365"/>
                    <a:pt x="3583134" y="3018344"/>
                  </a:cubicBezTo>
                  <a:cubicBezTo>
                    <a:pt x="3585113" y="3024282"/>
                    <a:pt x="3585852" y="3030790"/>
                    <a:pt x="3589072" y="3036157"/>
                  </a:cubicBezTo>
                  <a:cubicBezTo>
                    <a:pt x="3591952" y="3040957"/>
                    <a:pt x="3598443" y="3043026"/>
                    <a:pt x="3600947" y="3048033"/>
                  </a:cubicBezTo>
                  <a:cubicBezTo>
                    <a:pt x="3604596" y="3055332"/>
                    <a:pt x="3604643" y="3063937"/>
                    <a:pt x="3606885" y="3071783"/>
                  </a:cubicBezTo>
                  <a:cubicBezTo>
                    <a:pt x="3613031" y="3093293"/>
                    <a:pt x="3611687" y="3087892"/>
                    <a:pt x="3624698" y="3107409"/>
                  </a:cubicBezTo>
                  <a:cubicBezTo>
                    <a:pt x="3626677" y="3117305"/>
                    <a:pt x="3625629" y="3128335"/>
                    <a:pt x="3630636" y="3137098"/>
                  </a:cubicBezTo>
                  <a:cubicBezTo>
                    <a:pt x="3636052" y="3146576"/>
                    <a:pt x="3657120" y="3151863"/>
                    <a:pt x="3666262" y="3154911"/>
                  </a:cubicBezTo>
                  <a:cubicBezTo>
                    <a:pt x="3675699" y="3169066"/>
                    <a:pt x="3691082" y="3197188"/>
                    <a:pt x="3707825" y="3208350"/>
                  </a:cubicBezTo>
                  <a:cubicBezTo>
                    <a:pt x="3713033" y="3211822"/>
                    <a:pt x="3719700" y="3212308"/>
                    <a:pt x="3725638" y="3214287"/>
                  </a:cubicBezTo>
                  <a:cubicBezTo>
                    <a:pt x="3752465" y="3241116"/>
                    <a:pt x="3718560" y="3210750"/>
                    <a:pt x="3773139" y="3238038"/>
                  </a:cubicBezTo>
                  <a:cubicBezTo>
                    <a:pt x="3781056" y="3241996"/>
                    <a:pt x="3788629" y="3246736"/>
                    <a:pt x="3796890" y="3249913"/>
                  </a:cubicBezTo>
                  <a:cubicBezTo>
                    <a:pt x="3872282" y="3278909"/>
                    <a:pt x="3859199" y="3268193"/>
                    <a:pt x="3963145" y="3273664"/>
                  </a:cubicBezTo>
                  <a:cubicBezTo>
                    <a:pt x="3971062" y="3279602"/>
                    <a:pt x="3979293" y="3285142"/>
                    <a:pt x="3986895" y="3291477"/>
                  </a:cubicBezTo>
                  <a:cubicBezTo>
                    <a:pt x="3991196" y="3295061"/>
                    <a:pt x="3993971" y="3300472"/>
                    <a:pt x="3998771" y="3303352"/>
                  </a:cubicBezTo>
                  <a:cubicBezTo>
                    <a:pt x="4004138" y="3306572"/>
                    <a:pt x="4010986" y="3306491"/>
                    <a:pt x="4016584" y="3309290"/>
                  </a:cubicBezTo>
                  <a:cubicBezTo>
                    <a:pt x="4022967" y="3312481"/>
                    <a:pt x="4028459" y="3317207"/>
                    <a:pt x="4034397" y="3321165"/>
                  </a:cubicBezTo>
                  <a:cubicBezTo>
                    <a:pt x="4038355" y="3327103"/>
                    <a:pt x="4041226" y="3333932"/>
                    <a:pt x="4046272" y="3338978"/>
                  </a:cubicBezTo>
                  <a:cubicBezTo>
                    <a:pt x="4051318" y="3344024"/>
                    <a:pt x="4056952" y="3350655"/>
                    <a:pt x="4064085" y="3350853"/>
                  </a:cubicBezTo>
                  <a:lnTo>
                    <a:pt x="4260028" y="3344916"/>
                  </a:lnTo>
                  <a:cubicBezTo>
                    <a:pt x="4271903" y="3340957"/>
                    <a:pt x="4285238" y="3339983"/>
                    <a:pt x="4295654" y="3333040"/>
                  </a:cubicBezTo>
                  <a:cubicBezTo>
                    <a:pt x="4301592" y="3329082"/>
                    <a:pt x="4306946" y="3324063"/>
                    <a:pt x="4313467" y="3321165"/>
                  </a:cubicBezTo>
                  <a:cubicBezTo>
                    <a:pt x="4324906" y="3316081"/>
                    <a:pt x="4337218" y="3313248"/>
                    <a:pt x="4349093" y="3309290"/>
                  </a:cubicBezTo>
                  <a:lnTo>
                    <a:pt x="4366906" y="3303352"/>
                  </a:lnTo>
                  <a:cubicBezTo>
                    <a:pt x="4422811" y="3247447"/>
                    <a:pt x="4333164" y="3331783"/>
                    <a:pt x="4420345" y="3273664"/>
                  </a:cubicBezTo>
                  <a:cubicBezTo>
                    <a:pt x="4426283" y="3269706"/>
                    <a:pt x="4431637" y="3264687"/>
                    <a:pt x="4438158" y="3261789"/>
                  </a:cubicBezTo>
                  <a:cubicBezTo>
                    <a:pt x="4467239" y="3248864"/>
                    <a:pt x="4470953" y="3251950"/>
                    <a:pt x="4497534" y="3243976"/>
                  </a:cubicBezTo>
                  <a:cubicBezTo>
                    <a:pt x="4509524" y="3240379"/>
                    <a:pt x="4521285" y="3236058"/>
                    <a:pt x="4533160" y="3232100"/>
                  </a:cubicBezTo>
                  <a:lnTo>
                    <a:pt x="4550973" y="3226163"/>
                  </a:lnTo>
                  <a:cubicBezTo>
                    <a:pt x="4563831" y="3231306"/>
                    <a:pt x="4591930" y="3241591"/>
                    <a:pt x="4604412" y="3249913"/>
                  </a:cubicBezTo>
                  <a:cubicBezTo>
                    <a:pt x="4609070" y="3253018"/>
                    <a:pt x="4612329" y="3257830"/>
                    <a:pt x="4616288" y="3261789"/>
                  </a:cubicBezTo>
                  <a:cubicBezTo>
                    <a:pt x="4630142" y="3303353"/>
                    <a:pt x="4616288" y="3293457"/>
                    <a:pt x="4645976" y="3303352"/>
                  </a:cubicBezTo>
                  <a:cubicBezTo>
                    <a:pt x="4661904" y="3302025"/>
                    <a:pt x="4710785" y="3303605"/>
                    <a:pt x="4735041" y="3291477"/>
                  </a:cubicBezTo>
                  <a:cubicBezTo>
                    <a:pt x="4741424" y="3288286"/>
                    <a:pt x="4746916" y="3283560"/>
                    <a:pt x="4752854" y="3279602"/>
                  </a:cubicBezTo>
                  <a:cubicBezTo>
                    <a:pt x="4748384" y="3221500"/>
                    <a:pt x="4760673" y="3216638"/>
                    <a:pt x="4735041" y="3184599"/>
                  </a:cubicBezTo>
                  <a:cubicBezTo>
                    <a:pt x="4731544" y="3180228"/>
                    <a:pt x="4727965" y="3175604"/>
                    <a:pt x="4723165" y="3172724"/>
                  </a:cubicBezTo>
                  <a:cubicBezTo>
                    <a:pt x="4717798" y="3169504"/>
                    <a:pt x="4711290" y="3168765"/>
                    <a:pt x="4705352" y="3166786"/>
                  </a:cubicBezTo>
                  <a:cubicBezTo>
                    <a:pt x="4707331" y="3160848"/>
                    <a:pt x="4707380" y="3153860"/>
                    <a:pt x="4711290" y="3148973"/>
                  </a:cubicBezTo>
                  <a:cubicBezTo>
                    <a:pt x="4715748" y="3143401"/>
                    <a:pt x="4723531" y="3141556"/>
                    <a:pt x="4729103" y="3137098"/>
                  </a:cubicBezTo>
                  <a:cubicBezTo>
                    <a:pt x="4752391" y="3118467"/>
                    <a:pt x="4727855" y="3129596"/>
                    <a:pt x="4758791" y="3119285"/>
                  </a:cubicBezTo>
                  <a:cubicBezTo>
                    <a:pt x="4764729" y="3111368"/>
                    <a:pt x="4771694" y="3104126"/>
                    <a:pt x="4776604" y="3095534"/>
                  </a:cubicBezTo>
                  <a:cubicBezTo>
                    <a:pt x="4779709" y="3090100"/>
                    <a:pt x="4779070" y="3082929"/>
                    <a:pt x="4782542" y="3077721"/>
                  </a:cubicBezTo>
                  <a:cubicBezTo>
                    <a:pt x="4787200" y="3070734"/>
                    <a:pt x="4794417" y="3065846"/>
                    <a:pt x="4800355" y="3059908"/>
                  </a:cubicBezTo>
                  <a:cubicBezTo>
                    <a:pt x="4804313" y="3051991"/>
                    <a:pt x="4807320" y="3043522"/>
                    <a:pt x="4812230" y="3036157"/>
                  </a:cubicBezTo>
                  <a:cubicBezTo>
                    <a:pt x="4815335" y="3031499"/>
                    <a:pt x="4820609" y="3028653"/>
                    <a:pt x="4824106" y="3024282"/>
                  </a:cubicBezTo>
                  <a:cubicBezTo>
                    <a:pt x="4837260" y="3007841"/>
                    <a:pt x="4835648" y="3007468"/>
                    <a:pt x="4841919" y="2988656"/>
                  </a:cubicBezTo>
                  <a:cubicBezTo>
                    <a:pt x="4843898" y="2970843"/>
                    <a:pt x="4845131" y="2952931"/>
                    <a:pt x="4847856" y="2935217"/>
                  </a:cubicBezTo>
                  <a:cubicBezTo>
                    <a:pt x="4849097" y="2927151"/>
                    <a:pt x="4852840" y="2919571"/>
                    <a:pt x="4853794" y="2911466"/>
                  </a:cubicBezTo>
                  <a:cubicBezTo>
                    <a:pt x="4856809" y="2885837"/>
                    <a:pt x="4857589" y="2859994"/>
                    <a:pt x="4859732" y="2834277"/>
                  </a:cubicBezTo>
                  <a:cubicBezTo>
                    <a:pt x="4861547" y="2812491"/>
                    <a:pt x="4864112" y="2790769"/>
                    <a:pt x="4865669" y="2768963"/>
                  </a:cubicBezTo>
                  <a:cubicBezTo>
                    <a:pt x="4867105" y="2748852"/>
                    <a:pt x="4862894" y="2665338"/>
                    <a:pt x="4883482" y="2632396"/>
                  </a:cubicBezTo>
                  <a:cubicBezTo>
                    <a:pt x="4887264" y="2626345"/>
                    <a:pt x="4894774" y="2623419"/>
                    <a:pt x="4901295" y="2620521"/>
                  </a:cubicBezTo>
                  <a:cubicBezTo>
                    <a:pt x="4912734" y="2615437"/>
                    <a:pt x="4925725" y="2614244"/>
                    <a:pt x="4936921" y="2608646"/>
                  </a:cubicBezTo>
                  <a:cubicBezTo>
                    <a:pt x="4958231" y="2597991"/>
                    <a:pt x="4961064" y="2594427"/>
                    <a:pt x="4984423" y="2590833"/>
                  </a:cubicBezTo>
                  <a:cubicBezTo>
                    <a:pt x="5002137" y="2588108"/>
                    <a:pt x="5020120" y="2587430"/>
                    <a:pt x="5037862" y="2584895"/>
                  </a:cubicBezTo>
                  <a:cubicBezTo>
                    <a:pt x="5110946" y="2574454"/>
                    <a:pt x="5013323" y="2577648"/>
                    <a:pt x="5150677" y="2567082"/>
                  </a:cubicBezTo>
                  <a:cubicBezTo>
                    <a:pt x="5243777" y="2559920"/>
                    <a:pt x="5202260" y="2564345"/>
                    <a:pt x="5275368" y="2555207"/>
                  </a:cubicBezTo>
                  <a:cubicBezTo>
                    <a:pt x="5318242" y="2540915"/>
                    <a:pt x="5267278" y="2556451"/>
                    <a:pt x="5352558" y="2543331"/>
                  </a:cubicBezTo>
                  <a:cubicBezTo>
                    <a:pt x="5358744" y="2542379"/>
                    <a:pt x="5364353" y="2539113"/>
                    <a:pt x="5370371" y="2537394"/>
                  </a:cubicBezTo>
                  <a:cubicBezTo>
                    <a:pt x="5378217" y="2535152"/>
                    <a:pt x="5386155" y="2533226"/>
                    <a:pt x="5394121" y="2531456"/>
                  </a:cubicBezTo>
                  <a:cubicBezTo>
                    <a:pt x="5403973" y="2529267"/>
                    <a:pt x="5414073" y="2528173"/>
                    <a:pt x="5423810" y="2525518"/>
                  </a:cubicBezTo>
                  <a:cubicBezTo>
                    <a:pt x="5435887" y="2522224"/>
                    <a:pt x="5447446" y="2517240"/>
                    <a:pt x="5459436" y="2513643"/>
                  </a:cubicBezTo>
                  <a:cubicBezTo>
                    <a:pt x="5467252" y="2511298"/>
                    <a:pt x="5475340" y="2509947"/>
                    <a:pt x="5483186" y="2507705"/>
                  </a:cubicBezTo>
                  <a:cubicBezTo>
                    <a:pt x="5525780" y="2495535"/>
                    <a:pt x="5470342" y="2507900"/>
                    <a:pt x="5530688" y="2495830"/>
                  </a:cubicBezTo>
                  <a:cubicBezTo>
                    <a:pt x="5548501" y="2497809"/>
                    <a:pt x="5571453" y="2489095"/>
                    <a:pt x="5584126" y="2501768"/>
                  </a:cubicBezTo>
                  <a:cubicBezTo>
                    <a:pt x="5596799" y="2514441"/>
                    <a:pt x="5587117" y="2537528"/>
                    <a:pt x="5590064" y="2555207"/>
                  </a:cubicBezTo>
                  <a:cubicBezTo>
                    <a:pt x="5591093" y="2561381"/>
                    <a:pt x="5594023" y="2567082"/>
                    <a:pt x="5596002" y="2573020"/>
                  </a:cubicBezTo>
                  <a:cubicBezTo>
                    <a:pt x="5604460" y="2632230"/>
                    <a:pt x="5608168" y="2638470"/>
                    <a:pt x="5596002" y="2715524"/>
                  </a:cubicBezTo>
                  <a:cubicBezTo>
                    <a:pt x="5595129" y="2721054"/>
                    <a:pt x="5588926" y="2724519"/>
                    <a:pt x="5584126" y="2727399"/>
                  </a:cubicBezTo>
                  <a:cubicBezTo>
                    <a:pt x="5578759" y="2730619"/>
                    <a:pt x="5572251" y="2731358"/>
                    <a:pt x="5566313" y="2733337"/>
                  </a:cubicBezTo>
                  <a:cubicBezTo>
                    <a:pt x="5562355" y="2739275"/>
                    <a:pt x="5557629" y="2744767"/>
                    <a:pt x="5554438" y="2751150"/>
                  </a:cubicBezTo>
                  <a:cubicBezTo>
                    <a:pt x="5551639" y="2756748"/>
                    <a:pt x="5550019" y="2762891"/>
                    <a:pt x="5548501" y="2768963"/>
                  </a:cubicBezTo>
                  <a:cubicBezTo>
                    <a:pt x="5546053" y="2778754"/>
                    <a:pt x="5544222" y="2788696"/>
                    <a:pt x="5542563" y="2798651"/>
                  </a:cubicBezTo>
                  <a:cubicBezTo>
                    <a:pt x="5540262" y="2812456"/>
                    <a:pt x="5540307" y="2826713"/>
                    <a:pt x="5536625" y="2840215"/>
                  </a:cubicBezTo>
                  <a:cubicBezTo>
                    <a:pt x="5534296" y="2848754"/>
                    <a:pt x="5528037" y="2855747"/>
                    <a:pt x="5524750" y="2863965"/>
                  </a:cubicBezTo>
                  <a:cubicBezTo>
                    <a:pt x="5520101" y="2875587"/>
                    <a:pt x="5512875" y="2899591"/>
                    <a:pt x="5512875" y="2899591"/>
                  </a:cubicBezTo>
                  <a:cubicBezTo>
                    <a:pt x="5518813" y="2901570"/>
                    <a:pt x="5526262" y="2901103"/>
                    <a:pt x="5530688" y="2905529"/>
                  </a:cubicBezTo>
                  <a:cubicBezTo>
                    <a:pt x="5535114" y="2909955"/>
                    <a:pt x="5533826" y="2917744"/>
                    <a:pt x="5536625" y="2923342"/>
                  </a:cubicBezTo>
                  <a:cubicBezTo>
                    <a:pt x="5539816" y="2929725"/>
                    <a:pt x="5544542" y="2935217"/>
                    <a:pt x="5548501" y="2941155"/>
                  </a:cubicBezTo>
                  <a:cubicBezTo>
                    <a:pt x="5542563" y="2943134"/>
                    <a:pt x="5535114" y="2942666"/>
                    <a:pt x="5530688" y="2947092"/>
                  </a:cubicBezTo>
                  <a:cubicBezTo>
                    <a:pt x="5520791" y="2956988"/>
                    <a:pt x="5524750" y="2972822"/>
                    <a:pt x="5530688" y="2982718"/>
                  </a:cubicBezTo>
                  <a:cubicBezTo>
                    <a:pt x="5533568" y="2987518"/>
                    <a:pt x="5539066" y="2990222"/>
                    <a:pt x="5542563" y="2994594"/>
                  </a:cubicBezTo>
                  <a:cubicBezTo>
                    <a:pt x="5547021" y="3000166"/>
                    <a:pt x="5550480" y="3006469"/>
                    <a:pt x="5554438" y="3012407"/>
                  </a:cubicBezTo>
                  <a:cubicBezTo>
                    <a:pt x="5552459" y="3050012"/>
                    <a:pt x="5551910" y="3087720"/>
                    <a:pt x="5548501" y="3125222"/>
                  </a:cubicBezTo>
                  <a:cubicBezTo>
                    <a:pt x="5547934" y="3131455"/>
                    <a:pt x="5544283" y="3137017"/>
                    <a:pt x="5542563" y="3143035"/>
                  </a:cubicBezTo>
                  <a:cubicBezTo>
                    <a:pt x="5524613" y="3205856"/>
                    <a:pt x="5552973" y="3117743"/>
                    <a:pt x="5524750" y="3202412"/>
                  </a:cubicBezTo>
                  <a:lnTo>
                    <a:pt x="5518812" y="3220225"/>
                  </a:lnTo>
                  <a:cubicBezTo>
                    <a:pt x="5516833" y="3226163"/>
                    <a:pt x="5518083" y="3234566"/>
                    <a:pt x="5512875" y="3238038"/>
                  </a:cubicBezTo>
                  <a:lnTo>
                    <a:pt x="5495062" y="3249913"/>
                  </a:lnTo>
                  <a:lnTo>
                    <a:pt x="5447560" y="3243976"/>
                  </a:lnTo>
                  <a:cubicBezTo>
                    <a:pt x="5437100" y="3234678"/>
                    <a:pt x="5451519" y="3212308"/>
                    <a:pt x="5441623" y="3202412"/>
                  </a:cubicBezTo>
                  <a:cubicBezTo>
                    <a:pt x="5431727" y="3192516"/>
                    <a:pt x="5413914" y="3198453"/>
                    <a:pt x="5400059" y="3196474"/>
                  </a:cubicBezTo>
                  <a:lnTo>
                    <a:pt x="5411934" y="3160848"/>
                  </a:lnTo>
                  <a:lnTo>
                    <a:pt x="5417872" y="3143035"/>
                  </a:lnTo>
                  <a:cubicBezTo>
                    <a:pt x="5411934" y="3141056"/>
                    <a:pt x="5405870" y="3134773"/>
                    <a:pt x="5400059" y="3137098"/>
                  </a:cubicBezTo>
                  <a:cubicBezTo>
                    <a:pt x="5393433" y="3139748"/>
                    <a:pt x="5393230" y="3149865"/>
                    <a:pt x="5388184" y="3154911"/>
                  </a:cubicBezTo>
                  <a:cubicBezTo>
                    <a:pt x="5364817" y="3178278"/>
                    <a:pt x="5376120" y="3155161"/>
                    <a:pt x="5358495" y="3178661"/>
                  </a:cubicBezTo>
                  <a:cubicBezTo>
                    <a:pt x="5349932" y="3190079"/>
                    <a:pt x="5348285" y="3209773"/>
                    <a:pt x="5334745" y="3214287"/>
                  </a:cubicBezTo>
                  <a:cubicBezTo>
                    <a:pt x="5309190" y="3222806"/>
                    <a:pt x="5323004" y="3218707"/>
                    <a:pt x="5293181" y="3226163"/>
                  </a:cubicBezTo>
                  <a:cubicBezTo>
                    <a:pt x="5291202" y="3234080"/>
                    <a:pt x="5289588" y="3242097"/>
                    <a:pt x="5287243" y="3249913"/>
                  </a:cubicBezTo>
                  <a:cubicBezTo>
                    <a:pt x="5283646" y="3261903"/>
                    <a:pt x="5275368" y="3285539"/>
                    <a:pt x="5275368" y="3285539"/>
                  </a:cubicBezTo>
                  <a:cubicBezTo>
                    <a:pt x="5273389" y="3299394"/>
                    <a:pt x="5280056" y="3317995"/>
                    <a:pt x="5269430" y="3327103"/>
                  </a:cubicBezTo>
                  <a:cubicBezTo>
                    <a:pt x="5230486" y="3360483"/>
                    <a:pt x="5236126" y="3311611"/>
                    <a:pt x="5227867" y="3303352"/>
                  </a:cubicBezTo>
                  <a:cubicBezTo>
                    <a:pt x="5223441" y="3298926"/>
                    <a:pt x="5215992" y="3299394"/>
                    <a:pt x="5210054" y="3297415"/>
                  </a:cubicBezTo>
                  <a:lnTo>
                    <a:pt x="5198178" y="3333040"/>
                  </a:lnTo>
                  <a:cubicBezTo>
                    <a:pt x="5196199" y="3338978"/>
                    <a:pt x="5196667" y="3346427"/>
                    <a:pt x="5192241" y="3350853"/>
                  </a:cubicBezTo>
                  <a:cubicBezTo>
                    <a:pt x="5188282" y="3354812"/>
                    <a:pt x="5185372" y="3360225"/>
                    <a:pt x="5180365" y="3362729"/>
                  </a:cubicBezTo>
                  <a:cubicBezTo>
                    <a:pt x="5148577" y="3378623"/>
                    <a:pt x="5121111" y="3376967"/>
                    <a:pt x="5085363" y="3380542"/>
                  </a:cubicBezTo>
                  <a:cubicBezTo>
                    <a:pt x="4999005" y="3409327"/>
                    <a:pt x="5062246" y="3391954"/>
                    <a:pt x="4889420" y="3398355"/>
                  </a:cubicBezTo>
                  <a:cubicBezTo>
                    <a:pt x="4869628" y="3400334"/>
                    <a:pt x="4849760" y="3401663"/>
                    <a:pt x="4830043" y="3404292"/>
                  </a:cubicBezTo>
                  <a:cubicBezTo>
                    <a:pt x="4820040" y="3405626"/>
                    <a:pt x="4807491" y="3403094"/>
                    <a:pt x="4800355" y="3410230"/>
                  </a:cubicBezTo>
                  <a:cubicBezTo>
                    <a:pt x="4795929" y="3414656"/>
                    <a:pt x="4804574" y="3422025"/>
                    <a:pt x="4806293" y="3428043"/>
                  </a:cubicBezTo>
                  <a:cubicBezTo>
                    <a:pt x="4821204" y="3480233"/>
                    <a:pt x="4803931" y="3426898"/>
                    <a:pt x="4818168" y="3469607"/>
                  </a:cubicBezTo>
                  <a:cubicBezTo>
                    <a:pt x="4816189" y="3491378"/>
                    <a:pt x="4818659" y="3514027"/>
                    <a:pt x="4812230" y="3534921"/>
                  </a:cubicBezTo>
                  <a:cubicBezTo>
                    <a:pt x="4810131" y="3541742"/>
                    <a:pt x="4801340" y="3545065"/>
                    <a:pt x="4794417" y="3546796"/>
                  </a:cubicBezTo>
                  <a:cubicBezTo>
                    <a:pt x="4777029" y="3551143"/>
                    <a:pt x="4758791" y="3550755"/>
                    <a:pt x="4740978" y="3552734"/>
                  </a:cubicBezTo>
                  <a:cubicBezTo>
                    <a:pt x="4769775" y="3581531"/>
                    <a:pt x="4755413" y="3570275"/>
                    <a:pt x="4782542" y="3588360"/>
                  </a:cubicBezTo>
                  <a:cubicBezTo>
                    <a:pt x="4786500" y="3600235"/>
                    <a:pt x="4782273" y="3620950"/>
                    <a:pt x="4794417" y="3623986"/>
                  </a:cubicBezTo>
                  <a:lnTo>
                    <a:pt x="4889420" y="3647737"/>
                  </a:lnTo>
                  <a:cubicBezTo>
                    <a:pt x="4891399" y="3655654"/>
                    <a:pt x="4893116" y="3663641"/>
                    <a:pt x="4895358" y="3671487"/>
                  </a:cubicBezTo>
                  <a:cubicBezTo>
                    <a:pt x="4897077" y="3677505"/>
                    <a:pt x="4896408" y="3685390"/>
                    <a:pt x="4901295" y="3689300"/>
                  </a:cubicBezTo>
                  <a:cubicBezTo>
                    <a:pt x="4907667" y="3694398"/>
                    <a:pt x="4917080" y="3693468"/>
                    <a:pt x="4925046" y="3695238"/>
                  </a:cubicBezTo>
                  <a:cubicBezTo>
                    <a:pt x="4934898" y="3697427"/>
                    <a:pt x="4944838" y="3699197"/>
                    <a:pt x="4954734" y="3701176"/>
                  </a:cubicBezTo>
                  <a:cubicBezTo>
                    <a:pt x="4960693" y="3719051"/>
                    <a:pt x="4968984" y="3734664"/>
                    <a:pt x="4954734" y="3754615"/>
                  </a:cubicBezTo>
                  <a:cubicBezTo>
                    <a:pt x="4949991" y="3761255"/>
                    <a:pt x="4938950" y="3758782"/>
                    <a:pt x="4930984" y="3760552"/>
                  </a:cubicBezTo>
                  <a:cubicBezTo>
                    <a:pt x="4921132" y="3762741"/>
                    <a:pt x="4911032" y="3763835"/>
                    <a:pt x="4901295" y="3766490"/>
                  </a:cubicBezTo>
                  <a:cubicBezTo>
                    <a:pt x="4889218" y="3769784"/>
                    <a:pt x="4877544" y="3774407"/>
                    <a:pt x="4865669" y="3778365"/>
                  </a:cubicBezTo>
                  <a:cubicBezTo>
                    <a:pt x="4859731" y="3780344"/>
                    <a:pt x="4854052" y="3783418"/>
                    <a:pt x="4847856" y="3784303"/>
                  </a:cubicBezTo>
                  <a:lnTo>
                    <a:pt x="4806293" y="3790240"/>
                  </a:lnTo>
                  <a:cubicBezTo>
                    <a:pt x="4800355" y="3792219"/>
                    <a:pt x="4794617" y="3794950"/>
                    <a:pt x="4788480" y="3796178"/>
                  </a:cubicBezTo>
                  <a:cubicBezTo>
                    <a:pt x="4760148" y="3801845"/>
                    <a:pt x="4714049" y="3805108"/>
                    <a:pt x="4687539" y="3808053"/>
                  </a:cubicBezTo>
                  <a:cubicBezTo>
                    <a:pt x="4671680" y="3809815"/>
                    <a:pt x="4655872" y="3812012"/>
                    <a:pt x="4640038" y="3813991"/>
                  </a:cubicBezTo>
                  <a:cubicBezTo>
                    <a:pt x="4610350" y="3823888"/>
                    <a:pt x="4624205" y="3813991"/>
                    <a:pt x="4610350" y="3855555"/>
                  </a:cubicBezTo>
                  <a:lnTo>
                    <a:pt x="4604412" y="3873368"/>
                  </a:lnTo>
                  <a:cubicBezTo>
                    <a:pt x="4608371" y="3877326"/>
                    <a:pt x="4610766" y="3884323"/>
                    <a:pt x="4616288" y="3885243"/>
                  </a:cubicBezTo>
                  <a:cubicBezTo>
                    <a:pt x="4636734" y="3888650"/>
                    <a:pt x="4644455" y="3876409"/>
                    <a:pt x="4651913" y="3861492"/>
                  </a:cubicBezTo>
                  <a:cubicBezTo>
                    <a:pt x="4654712" y="3855894"/>
                    <a:pt x="4656493" y="3849789"/>
                    <a:pt x="4657851" y="3843679"/>
                  </a:cubicBezTo>
                  <a:cubicBezTo>
                    <a:pt x="4660463" y="3831927"/>
                    <a:pt x="4668260" y="3819231"/>
                    <a:pt x="4663789" y="3808053"/>
                  </a:cubicBezTo>
                  <a:cubicBezTo>
                    <a:pt x="4661465" y="3802242"/>
                    <a:pt x="4651914" y="3812012"/>
                    <a:pt x="4645976" y="3813991"/>
                  </a:cubicBezTo>
                  <a:cubicBezTo>
                    <a:pt x="4639315" y="3833974"/>
                    <a:pt x="4639901" y="3835012"/>
                    <a:pt x="4628163" y="3855555"/>
                  </a:cubicBezTo>
                  <a:cubicBezTo>
                    <a:pt x="4624623" y="3861751"/>
                    <a:pt x="4619186" y="3866847"/>
                    <a:pt x="4616288" y="3873368"/>
                  </a:cubicBezTo>
                  <a:cubicBezTo>
                    <a:pt x="4588024" y="3936962"/>
                    <a:pt x="4619412" y="3886494"/>
                    <a:pt x="4592537" y="3926807"/>
                  </a:cubicBezTo>
                  <a:cubicBezTo>
                    <a:pt x="4584002" y="3960949"/>
                    <a:pt x="4567610" y="4004355"/>
                    <a:pt x="4586599" y="4039622"/>
                  </a:cubicBezTo>
                  <a:cubicBezTo>
                    <a:pt x="4592534" y="4050644"/>
                    <a:pt x="4622225" y="4051498"/>
                    <a:pt x="4622225" y="4051498"/>
                  </a:cubicBezTo>
                  <a:cubicBezTo>
                    <a:pt x="4622023" y="4052915"/>
                    <a:pt x="4617753" y="4100509"/>
                    <a:pt x="4610350" y="4110874"/>
                  </a:cubicBezTo>
                  <a:cubicBezTo>
                    <a:pt x="4603842" y="4119985"/>
                    <a:pt x="4586599" y="4134625"/>
                    <a:pt x="4586599" y="4134625"/>
                  </a:cubicBezTo>
                  <a:cubicBezTo>
                    <a:pt x="4562848" y="4130667"/>
                    <a:pt x="4536883" y="4133518"/>
                    <a:pt x="4515347" y="4122750"/>
                  </a:cubicBezTo>
                  <a:cubicBezTo>
                    <a:pt x="4505814" y="4117983"/>
                    <a:pt x="4509741" y="4101681"/>
                    <a:pt x="4503472" y="4093061"/>
                  </a:cubicBezTo>
                  <a:cubicBezTo>
                    <a:pt x="4451578" y="4021706"/>
                    <a:pt x="4487068" y="4088538"/>
                    <a:pt x="4432220" y="4033685"/>
                  </a:cubicBezTo>
                  <a:cubicBezTo>
                    <a:pt x="4428262" y="4029726"/>
                    <a:pt x="4425145" y="4024689"/>
                    <a:pt x="4420345" y="4021809"/>
                  </a:cubicBezTo>
                  <a:cubicBezTo>
                    <a:pt x="4414264" y="4018160"/>
                    <a:pt x="4383212" y="4011042"/>
                    <a:pt x="4378781" y="4009934"/>
                  </a:cubicBezTo>
                  <a:cubicBezTo>
                    <a:pt x="4372843" y="4003996"/>
                    <a:pt x="4367955" y="3996779"/>
                    <a:pt x="4360968" y="3992121"/>
                  </a:cubicBezTo>
                  <a:cubicBezTo>
                    <a:pt x="4355760" y="3988649"/>
                    <a:pt x="4347963" y="3990190"/>
                    <a:pt x="4343155" y="3986183"/>
                  </a:cubicBezTo>
                  <a:cubicBezTo>
                    <a:pt x="4333819" y="3978403"/>
                    <a:pt x="4325644" y="3957863"/>
                    <a:pt x="4313467" y="3950557"/>
                  </a:cubicBezTo>
                  <a:cubicBezTo>
                    <a:pt x="4308100" y="3947337"/>
                    <a:pt x="4301592" y="3946599"/>
                    <a:pt x="4295654" y="3944620"/>
                  </a:cubicBezTo>
                  <a:cubicBezTo>
                    <a:pt x="4291695" y="3940661"/>
                    <a:pt x="4288150" y="3936241"/>
                    <a:pt x="4283778" y="3932744"/>
                  </a:cubicBezTo>
                  <a:cubicBezTo>
                    <a:pt x="4273067" y="3924175"/>
                    <a:pt x="4254404" y="3913870"/>
                    <a:pt x="4242215" y="3908994"/>
                  </a:cubicBezTo>
                  <a:cubicBezTo>
                    <a:pt x="4230593" y="3904345"/>
                    <a:pt x="4218464" y="3901076"/>
                    <a:pt x="4206589" y="3897118"/>
                  </a:cubicBezTo>
                  <a:cubicBezTo>
                    <a:pt x="4200651" y="3895139"/>
                    <a:pt x="4194986" y="3891957"/>
                    <a:pt x="4188776" y="3891181"/>
                  </a:cubicBezTo>
                  <a:lnTo>
                    <a:pt x="4141275" y="3885243"/>
                  </a:lnTo>
                  <a:cubicBezTo>
                    <a:pt x="4121506" y="3883046"/>
                    <a:pt x="4101615" y="3881934"/>
                    <a:pt x="4081898" y="3879305"/>
                  </a:cubicBezTo>
                  <a:cubicBezTo>
                    <a:pt x="4047941" y="3874778"/>
                    <a:pt x="4060625" y="3874924"/>
                    <a:pt x="4034397" y="3867430"/>
                  </a:cubicBezTo>
                  <a:cubicBezTo>
                    <a:pt x="4026550" y="3865188"/>
                    <a:pt x="4018388" y="3864073"/>
                    <a:pt x="4010646" y="3861492"/>
                  </a:cubicBezTo>
                  <a:cubicBezTo>
                    <a:pt x="4000535" y="3858122"/>
                    <a:pt x="3991167" y="3852680"/>
                    <a:pt x="3980958" y="3849617"/>
                  </a:cubicBezTo>
                  <a:cubicBezTo>
                    <a:pt x="3971291" y="3846717"/>
                    <a:pt x="3961165" y="3845658"/>
                    <a:pt x="3951269" y="3843679"/>
                  </a:cubicBezTo>
                  <a:cubicBezTo>
                    <a:pt x="3911685" y="3845658"/>
                    <a:pt x="3871245" y="3841197"/>
                    <a:pt x="3832516" y="3849617"/>
                  </a:cubicBezTo>
                  <a:cubicBezTo>
                    <a:pt x="3809961" y="3854520"/>
                    <a:pt x="3818457" y="3879067"/>
                    <a:pt x="3808765" y="3891181"/>
                  </a:cubicBezTo>
                  <a:cubicBezTo>
                    <a:pt x="3804307" y="3896753"/>
                    <a:pt x="3796890" y="3899098"/>
                    <a:pt x="3790952" y="3903056"/>
                  </a:cubicBezTo>
                  <a:cubicBezTo>
                    <a:pt x="3786994" y="3908994"/>
                    <a:pt x="3784649" y="3916411"/>
                    <a:pt x="3779077" y="3920869"/>
                  </a:cubicBezTo>
                  <a:cubicBezTo>
                    <a:pt x="3774190" y="3924779"/>
                    <a:pt x="3765690" y="3922381"/>
                    <a:pt x="3761264" y="3926807"/>
                  </a:cubicBezTo>
                  <a:cubicBezTo>
                    <a:pt x="3729598" y="3958473"/>
                    <a:pt x="3785012" y="3934726"/>
                    <a:pt x="3737513" y="3950557"/>
                  </a:cubicBezTo>
                  <a:cubicBezTo>
                    <a:pt x="3719620" y="3962487"/>
                    <a:pt x="3717049" y="3965266"/>
                    <a:pt x="3695950" y="3974308"/>
                  </a:cubicBezTo>
                  <a:cubicBezTo>
                    <a:pt x="3684019" y="3979421"/>
                    <a:pt x="3666446" y="3983168"/>
                    <a:pt x="3654386" y="3986183"/>
                  </a:cubicBezTo>
                  <a:cubicBezTo>
                    <a:pt x="3624698" y="3984204"/>
                    <a:pt x="3594941" y="3983067"/>
                    <a:pt x="3565321" y="3980246"/>
                  </a:cubicBezTo>
                  <a:cubicBezTo>
                    <a:pt x="3497822" y="3973818"/>
                    <a:pt x="3554477" y="3977835"/>
                    <a:pt x="3511882" y="3968370"/>
                  </a:cubicBezTo>
                  <a:cubicBezTo>
                    <a:pt x="3500130" y="3965758"/>
                    <a:pt x="3488216" y="3963813"/>
                    <a:pt x="3476256" y="3962433"/>
                  </a:cubicBezTo>
                  <a:cubicBezTo>
                    <a:pt x="3436736" y="3957873"/>
                    <a:pt x="3397012" y="3955205"/>
                    <a:pt x="3357503" y="3950557"/>
                  </a:cubicBezTo>
                  <a:lnTo>
                    <a:pt x="3256563" y="3938682"/>
                  </a:lnTo>
                  <a:cubicBezTo>
                    <a:pt x="3204910" y="3921463"/>
                    <a:pt x="3261757" y="3939516"/>
                    <a:pt x="3143747" y="3914931"/>
                  </a:cubicBezTo>
                  <a:cubicBezTo>
                    <a:pt x="3127769" y="3911602"/>
                    <a:pt x="3112080" y="3907014"/>
                    <a:pt x="3096246" y="3903056"/>
                  </a:cubicBezTo>
                  <a:cubicBezTo>
                    <a:pt x="3056002" y="3876228"/>
                    <a:pt x="3105982" y="3905711"/>
                    <a:pt x="3030932" y="3885243"/>
                  </a:cubicBezTo>
                  <a:cubicBezTo>
                    <a:pt x="3024047" y="3883365"/>
                    <a:pt x="3019502" y="3876559"/>
                    <a:pt x="3013119" y="3873368"/>
                  </a:cubicBezTo>
                  <a:cubicBezTo>
                    <a:pt x="3003586" y="3868601"/>
                    <a:pt x="2993089" y="3865999"/>
                    <a:pt x="2983430" y="3861492"/>
                  </a:cubicBezTo>
                  <a:cubicBezTo>
                    <a:pt x="2902212" y="3823590"/>
                    <a:pt x="2949641" y="3840333"/>
                    <a:pt x="2906241" y="3825866"/>
                  </a:cubicBezTo>
                  <a:cubicBezTo>
                    <a:pt x="2894366" y="3815970"/>
                    <a:pt x="2883117" y="3805270"/>
                    <a:pt x="2870615" y="3796178"/>
                  </a:cubicBezTo>
                  <a:cubicBezTo>
                    <a:pt x="2861281" y="3789390"/>
                    <a:pt x="2849858" y="3785673"/>
                    <a:pt x="2840926" y="3778365"/>
                  </a:cubicBezTo>
                  <a:cubicBezTo>
                    <a:pt x="2786283" y="3733657"/>
                    <a:pt x="2828031" y="3748421"/>
                    <a:pt x="2781550" y="3736802"/>
                  </a:cubicBezTo>
                  <a:cubicBezTo>
                    <a:pt x="2748445" y="3720249"/>
                    <a:pt x="2726263" y="3708476"/>
                    <a:pt x="2686547" y="3695238"/>
                  </a:cubicBezTo>
                  <a:cubicBezTo>
                    <a:pt x="2674672" y="3691280"/>
                    <a:pt x="2662317" y="3688543"/>
                    <a:pt x="2650921" y="3683363"/>
                  </a:cubicBezTo>
                  <a:cubicBezTo>
                    <a:pt x="2640415" y="3678587"/>
                    <a:pt x="2631321" y="3671155"/>
                    <a:pt x="2621233" y="3665550"/>
                  </a:cubicBezTo>
                  <a:cubicBezTo>
                    <a:pt x="2613495" y="3661251"/>
                    <a:pt x="2605618" y="3657161"/>
                    <a:pt x="2597482" y="3653674"/>
                  </a:cubicBezTo>
                  <a:cubicBezTo>
                    <a:pt x="2581511" y="3646829"/>
                    <a:pt x="2567398" y="3645283"/>
                    <a:pt x="2549981" y="3641799"/>
                  </a:cubicBezTo>
                  <a:cubicBezTo>
                    <a:pt x="2513463" y="3623541"/>
                    <a:pt x="2533597" y="3634835"/>
                    <a:pt x="2490604" y="3606173"/>
                  </a:cubicBezTo>
                  <a:cubicBezTo>
                    <a:pt x="2484666" y="3602215"/>
                    <a:pt x="2479561" y="3596555"/>
                    <a:pt x="2472791" y="3594298"/>
                  </a:cubicBezTo>
                  <a:cubicBezTo>
                    <a:pt x="2431016" y="3580372"/>
                    <a:pt x="2482588" y="3598497"/>
                    <a:pt x="2431228" y="3576485"/>
                  </a:cubicBezTo>
                  <a:cubicBezTo>
                    <a:pt x="2425475" y="3574019"/>
                    <a:pt x="2419353" y="3572526"/>
                    <a:pt x="2413415" y="3570547"/>
                  </a:cubicBezTo>
                  <a:cubicBezTo>
                    <a:pt x="2389021" y="3546155"/>
                    <a:pt x="2406546" y="3561175"/>
                    <a:pt x="2354038" y="3534921"/>
                  </a:cubicBezTo>
                  <a:cubicBezTo>
                    <a:pt x="2346121" y="3530963"/>
                    <a:pt x="2336547" y="3529305"/>
                    <a:pt x="2330288" y="3523046"/>
                  </a:cubicBezTo>
                  <a:cubicBezTo>
                    <a:pt x="2326329" y="3519087"/>
                    <a:pt x="2322891" y="3514529"/>
                    <a:pt x="2318412" y="3511170"/>
                  </a:cubicBezTo>
                  <a:cubicBezTo>
                    <a:pt x="2306994" y="3502607"/>
                    <a:pt x="2296781" y="3490219"/>
                    <a:pt x="2282786" y="3487420"/>
                  </a:cubicBezTo>
                  <a:cubicBezTo>
                    <a:pt x="2235523" y="3477967"/>
                    <a:pt x="2263128" y="3482597"/>
                    <a:pt x="2199659" y="3475544"/>
                  </a:cubicBezTo>
                  <a:cubicBezTo>
                    <a:pt x="2193721" y="3473565"/>
                    <a:pt x="2187864" y="3471326"/>
                    <a:pt x="2181846" y="3469607"/>
                  </a:cubicBezTo>
                  <a:cubicBezTo>
                    <a:pt x="2172967" y="3467070"/>
                    <a:pt x="2149774" y="3462477"/>
                    <a:pt x="2140282" y="3457731"/>
                  </a:cubicBezTo>
                  <a:cubicBezTo>
                    <a:pt x="2133899" y="3454540"/>
                    <a:pt x="2129176" y="3448295"/>
                    <a:pt x="2122469" y="3445856"/>
                  </a:cubicBezTo>
                  <a:cubicBezTo>
                    <a:pt x="2107131" y="3440279"/>
                    <a:pt x="2074968" y="3433981"/>
                    <a:pt x="2074968" y="3433981"/>
                  </a:cubicBezTo>
                  <a:cubicBezTo>
                    <a:pt x="2029564" y="3388573"/>
                    <a:pt x="2111219" y="3467731"/>
                    <a:pt x="2039342" y="3410230"/>
                  </a:cubicBezTo>
                  <a:cubicBezTo>
                    <a:pt x="2026228" y="3399739"/>
                    <a:pt x="2017690" y="3383920"/>
                    <a:pt x="2003716" y="3374604"/>
                  </a:cubicBezTo>
                  <a:cubicBezTo>
                    <a:pt x="1962882" y="3347381"/>
                    <a:pt x="1981630" y="3355366"/>
                    <a:pt x="1950277" y="3344916"/>
                  </a:cubicBezTo>
                  <a:cubicBezTo>
                    <a:pt x="1934416" y="3329054"/>
                    <a:pt x="1939816" y="3331950"/>
                    <a:pt x="1914651" y="3321165"/>
                  </a:cubicBezTo>
                  <a:cubicBezTo>
                    <a:pt x="1897750" y="3313922"/>
                    <a:pt x="1893287" y="3317614"/>
                    <a:pt x="1879025" y="3303352"/>
                  </a:cubicBezTo>
                  <a:cubicBezTo>
                    <a:pt x="1872027" y="3296355"/>
                    <a:pt x="1868209" y="3286599"/>
                    <a:pt x="1861212" y="3279602"/>
                  </a:cubicBezTo>
                  <a:cubicBezTo>
                    <a:pt x="1854215" y="3272605"/>
                    <a:pt x="1844459" y="3268786"/>
                    <a:pt x="1837462" y="3261789"/>
                  </a:cubicBezTo>
                  <a:cubicBezTo>
                    <a:pt x="1826531" y="3250858"/>
                    <a:pt x="1818171" y="3237601"/>
                    <a:pt x="1807773" y="3226163"/>
                  </a:cubicBezTo>
                  <a:cubicBezTo>
                    <a:pt x="1807743" y="3226130"/>
                    <a:pt x="1757922" y="3176312"/>
                    <a:pt x="1754334" y="3172724"/>
                  </a:cubicBezTo>
                  <a:cubicBezTo>
                    <a:pt x="1750375" y="3168765"/>
                    <a:pt x="1745818" y="3165326"/>
                    <a:pt x="1742459" y="3160848"/>
                  </a:cubicBezTo>
                  <a:cubicBezTo>
                    <a:pt x="1736521" y="3152931"/>
                    <a:pt x="1731643" y="3144095"/>
                    <a:pt x="1724646" y="3137098"/>
                  </a:cubicBezTo>
                  <a:cubicBezTo>
                    <a:pt x="1719600" y="3132052"/>
                    <a:pt x="1712771" y="3129181"/>
                    <a:pt x="1706833" y="3125222"/>
                  </a:cubicBezTo>
                  <a:cubicBezTo>
                    <a:pt x="1696053" y="3092885"/>
                    <a:pt x="1691952" y="3073740"/>
                    <a:pt x="1653394" y="3048033"/>
                  </a:cubicBezTo>
                  <a:cubicBezTo>
                    <a:pt x="1647456" y="3044074"/>
                    <a:pt x="1640627" y="3041203"/>
                    <a:pt x="1635581" y="3036157"/>
                  </a:cubicBezTo>
                  <a:cubicBezTo>
                    <a:pt x="1628584" y="3029160"/>
                    <a:pt x="1623706" y="3020324"/>
                    <a:pt x="1617768" y="3012407"/>
                  </a:cubicBezTo>
                  <a:cubicBezTo>
                    <a:pt x="1602843" y="2967633"/>
                    <a:pt x="1622976" y="3022823"/>
                    <a:pt x="1599955" y="2976781"/>
                  </a:cubicBezTo>
                  <a:cubicBezTo>
                    <a:pt x="1584539" y="2945949"/>
                    <a:pt x="1605337" y="2970289"/>
                    <a:pt x="1582142" y="2947092"/>
                  </a:cubicBezTo>
                  <a:cubicBezTo>
                    <a:pt x="1580163" y="2941154"/>
                    <a:pt x="1578670" y="2935032"/>
                    <a:pt x="1576204" y="2929279"/>
                  </a:cubicBezTo>
                  <a:cubicBezTo>
                    <a:pt x="1572717" y="2921144"/>
                    <a:pt x="1566872" y="2914007"/>
                    <a:pt x="1564329" y="2905529"/>
                  </a:cubicBezTo>
                  <a:cubicBezTo>
                    <a:pt x="1560870" y="2893998"/>
                    <a:pt x="1560370" y="2881778"/>
                    <a:pt x="1558391" y="2869903"/>
                  </a:cubicBezTo>
                  <a:cubicBezTo>
                    <a:pt x="1560370" y="2863965"/>
                    <a:pt x="1558731" y="2854889"/>
                    <a:pt x="1564329" y="2852090"/>
                  </a:cubicBezTo>
                  <a:cubicBezTo>
                    <a:pt x="1618911" y="2824799"/>
                    <a:pt x="1598417" y="2868583"/>
                    <a:pt x="1611830" y="2828339"/>
                  </a:cubicBezTo>
                  <a:cubicBezTo>
                    <a:pt x="1605892" y="2824381"/>
                    <a:pt x="1598475" y="2822036"/>
                    <a:pt x="1594017" y="2816464"/>
                  </a:cubicBezTo>
                  <a:cubicBezTo>
                    <a:pt x="1575261" y="2793018"/>
                    <a:pt x="1595358" y="2797419"/>
                    <a:pt x="1611830" y="2792713"/>
                  </a:cubicBezTo>
                  <a:cubicBezTo>
                    <a:pt x="1617848" y="2790994"/>
                    <a:pt x="1623705" y="2788755"/>
                    <a:pt x="1629643" y="2786776"/>
                  </a:cubicBezTo>
                  <a:cubicBezTo>
                    <a:pt x="1648046" y="2731569"/>
                    <a:pt x="1636329" y="2773907"/>
                    <a:pt x="1629643" y="2650209"/>
                  </a:cubicBezTo>
                  <a:cubicBezTo>
                    <a:pt x="1623948" y="2544849"/>
                    <a:pt x="1634252" y="2580904"/>
                    <a:pt x="1617768" y="2531456"/>
                  </a:cubicBezTo>
                  <a:cubicBezTo>
                    <a:pt x="1610060" y="2477503"/>
                    <a:pt x="1616255" y="2503167"/>
                    <a:pt x="1599955" y="2454266"/>
                  </a:cubicBezTo>
                  <a:cubicBezTo>
                    <a:pt x="1595126" y="2439780"/>
                    <a:pt x="1593651" y="2430149"/>
                    <a:pt x="1582142" y="2418640"/>
                  </a:cubicBezTo>
                  <a:cubicBezTo>
                    <a:pt x="1537951" y="2374449"/>
                    <a:pt x="1574503" y="2424995"/>
                    <a:pt x="1546516" y="2383015"/>
                  </a:cubicBezTo>
                  <a:cubicBezTo>
                    <a:pt x="1548495" y="2377077"/>
                    <a:pt x="1552934" y="2371442"/>
                    <a:pt x="1552454" y="2365202"/>
                  </a:cubicBezTo>
                  <a:cubicBezTo>
                    <a:pt x="1550906" y="2345077"/>
                    <a:pt x="1549036" y="2324152"/>
                    <a:pt x="1540578" y="2305825"/>
                  </a:cubicBezTo>
                  <a:cubicBezTo>
                    <a:pt x="1536431" y="2296840"/>
                    <a:pt x="1524430" y="2294347"/>
                    <a:pt x="1516828" y="2288012"/>
                  </a:cubicBezTo>
                  <a:cubicBezTo>
                    <a:pt x="1512527" y="2284428"/>
                    <a:pt x="1509752" y="2279017"/>
                    <a:pt x="1504952" y="2276137"/>
                  </a:cubicBezTo>
                  <a:cubicBezTo>
                    <a:pt x="1499585" y="2272917"/>
                    <a:pt x="1492999" y="2272397"/>
                    <a:pt x="1487139" y="2270199"/>
                  </a:cubicBezTo>
                  <a:cubicBezTo>
                    <a:pt x="1477159" y="2266457"/>
                    <a:pt x="1467128" y="2262790"/>
                    <a:pt x="1457451" y="2258324"/>
                  </a:cubicBezTo>
                  <a:cubicBezTo>
                    <a:pt x="1381144" y="2223105"/>
                    <a:pt x="1439197" y="2244322"/>
                    <a:pt x="1374324" y="2222698"/>
                  </a:cubicBezTo>
                  <a:cubicBezTo>
                    <a:pt x="1370366" y="2218739"/>
                    <a:pt x="1366820" y="2214319"/>
                    <a:pt x="1362449" y="2210822"/>
                  </a:cubicBezTo>
                  <a:cubicBezTo>
                    <a:pt x="1345305" y="2197107"/>
                    <a:pt x="1345503" y="2203001"/>
                    <a:pt x="1332760" y="2187072"/>
                  </a:cubicBezTo>
                  <a:cubicBezTo>
                    <a:pt x="1299687" y="2145732"/>
                    <a:pt x="1345393" y="2193767"/>
                    <a:pt x="1303072" y="2151446"/>
                  </a:cubicBezTo>
                  <a:cubicBezTo>
                    <a:pt x="1299114" y="2141550"/>
                    <a:pt x="1297466" y="2130377"/>
                    <a:pt x="1291197" y="2121757"/>
                  </a:cubicBezTo>
                  <a:cubicBezTo>
                    <a:pt x="1281319" y="2108175"/>
                    <a:pt x="1264887" y="2100104"/>
                    <a:pt x="1255571" y="2086131"/>
                  </a:cubicBezTo>
                  <a:cubicBezTo>
                    <a:pt x="1251612" y="2080193"/>
                    <a:pt x="1248339" y="2073736"/>
                    <a:pt x="1243695" y="2068318"/>
                  </a:cubicBezTo>
                  <a:cubicBezTo>
                    <a:pt x="1200500" y="2017924"/>
                    <a:pt x="1235334" y="2067650"/>
                    <a:pt x="1208069" y="2026755"/>
                  </a:cubicBezTo>
                  <a:cubicBezTo>
                    <a:pt x="1196822" y="1993009"/>
                    <a:pt x="1206558" y="2013368"/>
                    <a:pt x="1166506" y="1973316"/>
                  </a:cubicBezTo>
                  <a:cubicBezTo>
                    <a:pt x="1065216" y="1872026"/>
                    <a:pt x="1184160" y="1993593"/>
                    <a:pt x="1107129" y="1908002"/>
                  </a:cubicBezTo>
                  <a:cubicBezTo>
                    <a:pt x="1097767" y="1897599"/>
                    <a:pt x="1087337" y="1888209"/>
                    <a:pt x="1077441" y="1878313"/>
                  </a:cubicBezTo>
                  <a:lnTo>
                    <a:pt x="1065565" y="1866438"/>
                  </a:lnTo>
                  <a:cubicBezTo>
                    <a:pt x="1057648" y="1850604"/>
                    <a:pt x="1047413" y="1835731"/>
                    <a:pt x="1041815" y="1818937"/>
                  </a:cubicBezTo>
                  <a:cubicBezTo>
                    <a:pt x="1039836" y="1812999"/>
                    <a:pt x="1039097" y="1806491"/>
                    <a:pt x="1035877" y="1801124"/>
                  </a:cubicBezTo>
                  <a:cubicBezTo>
                    <a:pt x="1032997" y="1796324"/>
                    <a:pt x="1027107" y="1793906"/>
                    <a:pt x="1024002" y="1789248"/>
                  </a:cubicBezTo>
                  <a:cubicBezTo>
                    <a:pt x="999281" y="1752168"/>
                    <a:pt x="1022028" y="1779363"/>
                    <a:pt x="1006189" y="1747685"/>
                  </a:cubicBezTo>
                  <a:cubicBezTo>
                    <a:pt x="1002998" y="1741302"/>
                    <a:pt x="998272" y="1735810"/>
                    <a:pt x="994313" y="1729872"/>
                  </a:cubicBezTo>
                  <a:cubicBezTo>
                    <a:pt x="992334" y="1723934"/>
                    <a:pt x="992339" y="1716903"/>
                    <a:pt x="988376" y="1712059"/>
                  </a:cubicBezTo>
                  <a:cubicBezTo>
                    <a:pt x="974197" y="1694728"/>
                    <a:pt x="953297" y="1683188"/>
                    <a:pt x="940875" y="1664557"/>
                  </a:cubicBezTo>
                  <a:lnTo>
                    <a:pt x="928999" y="1646744"/>
                  </a:lnTo>
                  <a:cubicBezTo>
                    <a:pt x="927020" y="1640806"/>
                    <a:pt x="926167" y="1634365"/>
                    <a:pt x="923062" y="1628931"/>
                  </a:cubicBezTo>
                  <a:cubicBezTo>
                    <a:pt x="913653" y="1612466"/>
                    <a:pt x="905591" y="1605523"/>
                    <a:pt x="893373" y="1593305"/>
                  </a:cubicBezTo>
                  <a:cubicBezTo>
                    <a:pt x="891394" y="1587367"/>
                    <a:pt x="891074" y="1580585"/>
                    <a:pt x="887436" y="1575492"/>
                  </a:cubicBezTo>
                  <a:cubicBezTo>
                    <a:pt x="852214" y="1526181"/>
                    <a:pt x="871164" y="1574179"/>
                    <a:pt x="857747" y="1533929"/>
                  </a:cubicBezTo>
                  <a:cubicBezTo>
                    <a:pt x="894309" y="1479088"/>
                    <a:pt x="847648" y="1546555"/>
                    <a:pt x="881498" y="1504240"/>
                  </a:cubicBezTo>
                  <a:cubicBezTo>
                    <a:pt x="885956" y="1498668"/>
                    <a:pt x="889415" y="1492365"/>
                    <a:pt x="893373" y="1486427"/>
                  </a:cubicBezTo>
                  <a:cubicBezTo>
                    <a:pt x="877450" y="1462543"/>
                    <a:pt x="860268" y="1434248"/>
                    <a:pt x="833997" y="1421113"/>
                  </a:cubicBezTo>
                  <a:lnTo>
                    <a:pt x="810246" y="1409238"/>
                  </a:lnTo>
                  <a:cubicBezTo>
                    <a:pt x="806288" y="1403300"/>
                    <a:pt x="799430" y="1398482"/>
                    <a:pt x="798371" y="1391425"/>
                  </a:cubicBezTo>
                  <a:cubicBezTo>
                    <a:pt x="793371" y="1358093"/>
                    <a:pt x="797690" y="1323777"/>
                    <a:pt x="792433" y="1290485"/>
                  </a:cubicBezTo>
                  <a:cubicBezTo>
                    <a:pt x="791560" y="1284955"/>
                    <a:pt x="785704" y="1280814"/>
                    <a:pt x="780558" y="1278609"/>
                  </a:cubicBezTo>
                  <a:cubicBezTo>
                    <a:pt x="771282" y="1274633"/>
                    <a:pt x="760765" y="1274651"/>
                    <a:pt x="750869" y="1272672"/>
                  </a:cubicBezTo>
                  <a:cubicBezTo>
                    <a:pt x="732784" y="1245543"/>
                    <a:pt x="744040" y="1259905"/>
                    <a:pt x="715243" y="1231108"/>
                  </a:cubicBezTo>
                  <a:lnTo>
                    <a:pt x="697430" y="1213295"/>
                  </a:lnTo>
                  <a:cubicBezTo>
                    <a:pt x="683188" y="1170566"/>
                    <a:pt x="700475" y="1223947"/>
                    <a:pt x="685555" y="1171731"/>
                  </a:cubicBezTo>
                  <a:cubicBezTo>
                    <a:pt x="683835" y="1165713"/>
                    <a:pt x="684710" y="1157556"/>
                    <a:pt x="679617" y="1153918"/>
                  </a:cubicBezTo>
                  <a:cubicBezTo>
                    <a:pt x="669431" y="1146642"/>
                    <a:pt x="643991" y="1142043"/>
                    <a:pt x="643991" y="1142043"/>
                  </a:cubicBezTo>
                  <a:cubicBezTo>
                    <a:pt x="636074" y="1136105"/>
                    <a:pt x="628833" y="1129140"/>
                    <a:pt x="620241" y="1124230"/>
                  </a:cubicBezTo>
                  <a:cubicBezTo>
                    <a:pt x="614807" y="1121125"/>
                    <a:pt x="606854" y="1122718"/>
                    <a:pt x="602428" y="1118292"/>
                  </a:cubicBezTo>
                  <a:cubicBezTo>
                    <a:pt x="559212" y="1075078"/>
                    <a:pt x="615048" y="1109945"/>
                    <a:pt x="578677" y="1082666"/>
                  </a:cubicBezTo>
                  <a:cubicBezTo>
                    <a:pt x="567259" y="1074103"/>
                    <a:pt x="543051" y="1058916"/>
                    <a:pt x="543051" y="1058916"/>
                  </a:cubicBezTo>
                  <a:cubicBezTo>
                    <a:pt x="539093" y="1039124"/>
                    <a:pt x="537559" y="1018687"/>
                    <a:pt x="531176" y="999539"/>
                  </a:cubicBezTo>
                  <a:cubicBezTo>
                    <a:pt x="529197" y="993601"/>
                    <a:pt x="528710" y="986934"/>
                    <a:pt x="525238" y="981726"/>
                  </a:cubicBezTo>
                  <a:cubicBezTo>
                    <a:pt x="520580" y="974739"/>
                    <a:pt x="514716" y="968079"/>
                    <a:pt x="507425" y="963913"/>
                  </a:cubicBezTo>
                  <a:cubicBezTo>
                    <a:pt x="500340" y="959864"/>
                    <a:pt x="491592" y="959955"/>
                    <a:pt x="483675" y="957976"/>
                  </a:cubicBezTo>
                  <a:cubicBezTo>
                    <a:pt x="477737" y="954017"/>
                    <a:pt x="470320" y="951673"/>
                    <a:pt x="465862" y="946100"/>
                  </a:cubicBezTo>
                  <a:cubicBezTo>
                    <a:pt x="461952" y="941213"/>
                    <a:pt x="460876" y="934473"/>
                    <a:pt x="459924" y="928287"/>
                  </a:cubicBezTo>
                  <a:cubicBezTo>
                    <a:pt x="456899" y="908628"/>
                    <a:pt x="456615" y="888627"/>
                    <a:pt x="453986" y="868911"/>
                  </a:cubicBezTo>
                  <a:cubicBezTo>
                    <a:pt x="453136" y="862534"/>
                    <a:pt x="447325" y="830533"/>
                    <a:pt x="442111" y="821409"/>
                  </a:cubicBezTo>
                  <a:cubicBezTo>
                    <a:pt x="417746" y="778771"/>
                    <a:pt x="428955" y="817405"/>
                    <a:pt x="406485" y="767970"/>
                  </a:cubicBezTo>
                  <a:cubicBezTo>
                    <a:pt x="383743" y="717938"/>
                    <a:pt x="407530" y="745263"/>
                    <a:pt x="382734" y="720469"/>
                  </a:cubicBezTo>
                  <a:cubicBezTo>
                    <a:pt x="380755" y="714531"/>
                    <a:pt x="378155" y="708766"/>
                    <a:pt x="376797" y="702656"/>
                  </a:cubicBezTo>
                  <a:cubicBezTo>
                    <a:pt x="374185" y="690904"/>
                    <a:pt x="375490" y="678143"/>
                    <a:pt x="370859" y="667030"/>
                  </a:cubicBezTo>
                  <a:cubicBezTo>
                    <a:pt x="365369" y="653855"/>
                    <a:pt x="347108" y="631404"/>
                    <a:pt x="347108" y="631404"/>
                  </a:cubicBezTo>
                  <a:cubicBezTo>
                    <a:pt x="345129" y="625466"/>
                    <a:pt x="343636" y="619344"/>
                    <a:pt x="341171" y="613591"/>
                  </a:cubicBezTo>
                  <a:cubicBezTo>
                    <a:pt x="337684" y="605455"/>
                    <a:pt x="331150" y="598495"/>
                    <a:pt x="329295" y="589840"/>
                  </a:cubicBezTo>
                  <a:cubicBezTo>
                    <a:pt x="325127" y="570391"/>
                    <a:pt x="326171" y="550155"/>
                    <a:pt x="323358" y="530464"/>
                  </a:cubicBezTo>
                  <a:cubicBezTo>
                    <a:pt x="322204" y="522385"/>
                    <a:pt x="319021" y="514715"/>
                    <a:pt x="317420" y="506713"/>
                  </a:cubicBezTo>
                  <a:cubicBezTo>
                    <a:pt x="315059" y="494908"/>
                    <a:pt x="314005" y="482859"/>
                    <a:pt x="311482" y="471087"/>
                  </a:cubicBezTo>
                  <a:cubicBezTo>
                    <a:pt x="296416" y="400780"/>
                    <a:pt x="307472" y="445895"/>
                    <a:pt x="287732" y="399835"/>
                  </a:cubicBezTo>
                  <a:cubicBezTo>
                    <a:pt x="285267" y="394082"/>
                    <a:pt x="286801" y="385777"/>
                    <a:pt x="281794" y="382022"/>
                  </a:cubicBezTo>
                  <a:cubicBezTo>
                    <a:pt x="269735" y="372978"/>
                    <a:pt x="253712" y="370950"/>
                    <a:pt x="240230" y="364209"/>
                  </a:cubicBezTo>
                  <a:cubicBezTo>
                    <a:pt x="225958" y="357073"/>
                    <a:pt x="211944" y="349310"/>
                    <a:pt x="198667" y="340459"/>
                  </a:cubicBezTo>
                  <a:cubicBezTo>
                    <a:pt x="194009" y="337354"/>
                    <a:pt x="191163" y="332080"/>
                    <a:pt x="186791" y="328583"/>
                  </a:cubicBezTo>
                  <a:cubicBezTo>
                    <a:pt x="181219" y="324125"/>
                    <a:pt x="174916" y="320666"/>
                    <a:pt x="168978" y="316708"/>
                  </a:cubicBezTo>
                  <a:cubicBezTo>
                    <a:pt x="163040" y="308791"/>
                    <a:pt x="158163" y="299955"/>
                    <a:pt x="151165" y="292957"/>
                  </a:cubicBezTo>
                  <a:cubicBezTo>
                    <a:pt x="146119" y="287911"/>
                    <a:pt x="138398" y="286128"/>
                    <a:pt x="133352" y="281082"/>
                  </a:cubicBezTo>
                  <a:cubicBezTo>
                    <a:pt x="128306" y="276036"/>
                    <a:pt x="126045" y="268751"/>
                    <a:pt x="121477" y="263269"/>
                  </a:cubicBezTo>
                  <a:cubicBezTo>
                    <a:pt x="116101" y="256818"/>
                    <a:pt x="109602" y="251394"/>
                    <a:pt x="103664" y="245456"/>
                  </a:cubicBezTo>
                  <a:cubicBezTo>
                    <a:pt x="101685" y="239518"/>
                    <a:pt x="102152" y="232069"/>
                    <a:pt x="97726" y="227643"/>
                  </a:cubicBezTo>
                  <a:cubicBezTo>
                    <a:pt x="93300" y="223217"/>
                    <a:pt x="85511" y="224504"/>
                    <a:pt x="79913" y="221705"/>
                  </a:cubicBezTo>
                  <a:cubicBezTo>
                    <a:pt x="73531" y="218514"/>
                    <a:pt x="68038" y="213788"/>
                    <a:pt x="62101" y="209830"/>
                  </a:cubicBezTo>
                  <a:cubicBezTo>
                    <a:pt x="47176" y="165056"/>
                    <a:pt x="67309" y="220246"/>
                    <a:pt x="44288" y="174204"/>
                  </a:cubicBezTo>
                  <a:cubicBezTo>
                    <a:pt x="41489" y="168606"/>
                    <a:pt x="42776" y="160817"/>
                    <a:pt x="38350" y="156391"/>
                  </a:cubicBezTo>
                  <a:cubicBezTo>
                    <a:pt x="33924" y="151965"/>
                    <a:pt x="26475" y="152432"/>
                    <a:pt x="20537" y="150453"/>
                  </a:cubicBezTo>
                  <a:cubicBezTo>
                    <a:pt x="16579" y="144515"/>
                    <a:pt x="11853" y="139023"/>
                    <a:pt x="8662" y="132640"/>
                  </a:cubicBezTo>
                  <a:cubicBezTo>
                    <a:pt x="-8236" y="98843"/>
                    <a:pt x="3979" y="34959"/>
                    <a:pt x="8662" y="13887"/>
                  </a:cubicBezTo>
                  <a:cubicBezTo>
                    <a:pt x="10020" y="7777"/>
                    <a:pt x="20338" y="9177"/>
                    <a:pt x="26475" y="7950"/>
                  </a:cubicBezTo>
                  <a:cubicBezTo>
                    <a:pt x="40198" y="5205"/>
                    <a:pt x="54184" y="3991"/>
                    <a:pt x="68038" y="2012"/>
                  </a:cubicBezTo>
                  <a:cubicBezTo>
                    <a:pt x="87728" y="-4552"/>
                    <a:pt x="58142" y="6960"/>
                    <a:pt x="56163" y="7950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22" name="21 Forma libre"/>
            <p:cNvSpPr/>
            <p:nvPr/>
          </p:nvSpPr>
          <p:spPr>
            <a:xfrm>
              <a:off x="1660793" y="1518530"/>
              <a:ext cx="1253679" cy="2561005"/>
            </a:xfrm>
            <a:custGeom>
              <a:avLst/>
              <a:gdLst>
                <a:gd name="connsiteX0" fmla="*/ 508919 w 1253679"/>
                <a:gd name="connsiteY0" fmla="*/ 28963 h 2416989"/>
                <a:gd name="connsiteX1" fmla="*/ 508919 w 1253679"/>
                <a:gd name="connsiteY1" fmla="*/ 28963 h 2416989"/>
                <a:gd name="connsiteX2" fmla="*/ 492369 w 1253679"/>
                <a:gd name="connsiteY2" fmla="*/ 62064 h 2416989"/>
                <a:gd name="connsiteX3" fmla="*/ 479956 w 1253679"/>
                <a:gd name="connsiteY3" fmla="*/ 70339 h 2416989"/>
                <a:gd name="connsiteX4" fmla="*/ 475819 w 1253679"/>
                <a:gd name="connsiteY4" fmla="*/ 82751 h 2416989"/>
                <a:gd name="connsiteX5" fmla="*/ 455131 w 1253679"/>
                <a:gd name="connsiteY5" fmla="*/ 95164 h 2416989"/>
                <a:gd name="connsiteX6" fmla="*/ 446856 w 1253679"/>
                <a:gd name="connsiteY6" fmla="*/ 107577 h 2416989"/>
                <a:gd name="connsiteX7" fmla="*/ 426168 w 1253679"/>
                <a:gd name="connsiteY7" fmla="*/ 124127 h 2416989"/>
                <a:gd name="connsiteX8" fmla="*/ 417893 w 1253679"/>
                <a:gd name="connsiteY8" fmla="*/ 136540 h 2416989"/>
                <a:gd name="connsiteX9" fmla="*/ 376517 w 1253679"/>
                <a:gd name="connsiteY9" fmla="*/ 165503 h 2416989"/>
                <a:gd name="connsiteX10" fmla="*/ 364104 w 1253679"/>
                <a:gd name="connsiteY10" fmla="*/ 190328 h 2416989"/>
                <a:gd name="connsiteX11" fmla="*/ 368242 w 1253679"/>
                <a:gd name="connsiteY11" fmla="*/ 227566 h 2416989"/>
                <a:gd name="connsiteX12" fmla="*/ 372380 w 1253679"/>
                <a:gd name="connsiteY12" fmla="*/ 256529 h 2416989"/>
                <a:gd name="connsiteX13" fmla="*/ 364104 w 1253679"/>
                <a:gd name="connsiteY13" fmla="*/ 430306 h 2416989"/>
                <a:gd name="connsiteX14" fmla="*/ 359967 w 1253679"/>
                <a:gd name="connsiteY14" fmla="*/ 442719 h 2416989"/>
                <a:gd name="connsiteX15" fmla="*/ 372380 w 1253679"/>
                <a:gd name="connsiteY15" fmla="*/ 471682 h 2416989"/>
                <a:gd name="connsiteX16" fmla="*/ 384792 w 1253679"/>
                <a:gd name="connsiteY16" fmla="*/ 475819 h 2416989"/>
                <a:gd name="connsiteX17" fmla="*/ 384792 w 1253679"/>
                <a:gd name="connsiteY17" fmla="*/ 558570 h 2416989"/>
                <a:gd name="connsiteX18" fmla="*/ 388930 w 1253679"/>
                <a:gd name="connsiteY18" fmla="*/ 649597 h 2416989"/>
                <a:gd name="connsiteX19" fmla="*/ 405480 w 1253679"/>
                <a:gd name="connsiteY19" fmla="*/ 678560 h 2416989"/>
                <a:gd name="connsiteX20" fmla="*/ 413755 w 1253679"/>
                <a:gd name="connsiteY20" fmla="*/ 715798 h 2416989"/>
                <a:gd name="connsiteX21" fmla="*/ 417893 w 1253679"/>
                <a:gd name="connsiteY21" fmla="*/ 744761 h 2416989"/>
                <a:gd name="connsiteX22" fmla="*/ 442718 w 1253679"/>
                <a:gd name="connsiteY22" fmla="*/ 761311 h 2416989"/>
                <a:gd name="connsiteX23" fmla="*/ 479956 w 1253679"/>
                <a:gd name="connsiteY23" fmla="*/ 806824 h 2416989"/>
                <a:gd name="connsiteX24" fmla="*/ 500644 w 1253679"/>
                <a:gd name="connsiteY24" fmla="*/ 844062 h 2416989"/>
                <a:gd name="connsiteX25" fmla="*/ 508919 w 1253679"/>
                <a:gd name="connsiteY25" fmla="*/ 860612 h 2416989"/>
                <a:gd name="connsiteX26" fmla="*/ 533744 w 1253679"/>
                <a:gd name="connsiteY26" fmla="*/ 889575 h 2416989"/>
                <a:gd name="connsiteX27" fmla="*/ 550295 w 1253679"/>
                <a:gd name="connsiteY27" fmla="*/ 910263 h 2416989"/>
                <a:gd name="connsiteX28" fmla="*/ 554432 w 1253679"/>
                <a:gd name="connsiteY28" fmla="*/ 922675 h 2416989"/>
                <a:gd name="connsiteX29" fmla="*/ 562707 w 1253679"/>
                <a:gd name="connsiteY29" fmla="*/ 930951 h 2416989"/>
                <a:gd name="connsiteX30" fmla="*/ 570982 w 1253679"/>
                <a:gd name="connsiteY30" fmla="*/ 959913 h 2416989"/>
                <a:gd name="connsiteX31" fmla="*/ 579257 w 1253679"/>
                <a:gd name="connsiteY31" fmla="*/ 988876 h 2416989"/>
                <a:gd name="connsiteX32" fmla="*/ 595808 w 1253679"/>
                <a:gd name="connsiteY32" fmla="*/ 997151 h 2416989"/>
                <a:gd name="connsiteX33" fmla="*/ 608220 w 1253679"/>
                <a:gd name="connsiteY33" fmla="*/ 1005427 h 2416989"/>
                <a:gd name="connsiteX34" fmla="*/ 637183 w 1253679"/>
                <a:gd name="connsiteY34" fmla="*/ 1042665 h 2416989"/>
                <a:gd name="connsiteX35" fmla="*/ 649596 w 1253679"/>
                <a:gd name="connsiteY35" fmla="*/ 1055077 h 2416989"/>
                <a:gd name="connsiteX36" fmla="*/ 653733 w 1253679"/>
                <a:gd name="connsiteY36" fmla="*/ 1071627 h 2416989"/>
                <a:gd name="connsiteX37" fmla="*/ 662009 w 1253679"/>
                <a:gd name="connsiteY37" fmla="*/ 1113003 h 2416989"/>
                <a:gd name="connsiteX38" fmla="*/ 674421 w 1253679"/>
                <a:gd name="connsiteY38" fmla="*/ 1137828 h 2416989"/>
                <a:gd name="connsiteX39" fmla="*/ 678559 w 1253679"/>
                <a:gd name="connsiteY39" fmla="*/ 1150241 h 2416989"/>
                <a:gd name="connsiteX40" fmla="*/ 682696 w 1253679"/>
                <a:gd name="connsiteY40" fmla="*/ 1224717 h 2416989"/>
                <a:gd name="connsiteX41" fmla="*/ 686834 w 1253679"/>
                <a:gd name="connsiteY41" fmla="*/ 1237130 h 2416989"/>
                <a:gd name="connsiteX42" fmla="*/ 699247 w 1253679"/>
                <a:gd name="connsiteY42" fmla="*/ 1241267 h 2416989"/>
                <a:gd name="connsiteX43" fmla="*/ 707522 w 1253679"/>
                <a:gd name="connsiteY43" fmla="*/ 1270230 h 2416989"/>
                <a:gd name="connsiteX44" fmla="*/ 724072 w 1253679"/>
                <a:gd name="connsiteY44" fmla="*/ 1307468 h 2416989"/>
                <a:gd name="connsiteX45" fmla="*/ 736485 w 1253679"/>
                <a:gd name="connsiteY45" fmla="*/ 1315743 h 2416989"/>
                <a:gd name="connsiteX46" fmla="*/ 740622 w 1253679"/>
                <a:gd name="connsiteY46" fmla="*/ 1328156 h 2416989"/>
                <a:gd name="connsiteX47" fmla="*/ 748897 w 1253679"/>
                <a:gd name="connsiteY47" fmla="*/ 1340569 h 2416989"/>
                <a:gd name="connsiteX48" fmla="*/ 765447 w 1253679"/>
                <a:gd name="connsiteY48" fmla="*/ 1377807 h 2416989"/>
                <a:gd name="connsiteX49" fmla="*/ 773723 w 1253679"/>
                <a:gd name="connsiteY49" fmla="*/ 1386082 h 2416989"/>
                <a:gd name="connsiteX50" fmla="*/ 781998 w 1253679"/>
                <a:gd name="connsiteY50" fmla="*/ 1410907 h 2416989"/>
                <a:gd name="connsiteX51" fmla="*/ 794410 w 1253679"/>
                <a:gd name="connsiteY51" fmla="*/ 1435732 h 2416989"/>
                <a:gd name="connsiteX52" fmla="*/ 802685 w 1253679"/>
                <a:gd name="connsiteY52" fmla="*/ 1444008 h 2416989"/>
                <a:gd name="connsiteX53" fmla="*/ 815098 w 1253679"/>
                <a:gd name="connsiteY53" fmla="*/ 1481246 h 2416989"/>
                <a:gd name="connsiteX54" fmla="*/ 819236 w 1253679"/>
                <a:gd name="connsiteY54" fmla="*/ 1493658 h 2416989"/>
                <a:gd name="connsiteX55" fmla="*/ 835786 w 1253679"/>
                <a:gd name="connsiteY55" fmla="*/ 1530896 h 2416989"/>
                <a:gd name="connsiteX56" fmla="*/ 852336 w 1253679"/>
                <a:gd name="connsiteY56" fmla="*/ 1526759 h 2416989"/>
                <a:gd name="connsiteX57" fmla="*/ 848199 w 1253679"/>
                <a:gd name="connsiteY57" fmla="*/ 1506071 h 2416989"/>
                <a:gd name="connsiteX58" fmla="*/ 856474 w 1253679"/>
                <a:gd name="connsiteY58" fmla="*/ 1518484 h 2416989"/>
                <a:gd name="connsiteX59" fmla="*/ 860611 w 1253679"/>
                <a:gd name="connsiteY59" fmla="*/ 1530896 h 2416989"/>
                <a:gd name="connsiteX60" fmla="*/ 885437 w 1253679"/>
                <a:gd name="connsiteY60" fmla="*/ 1563997 h 2416989"/>
                <a:gd name="connsiteX61" fmla="*/ 889574 w 1253679"/>
                <a:gd name="connsiteY61" fmla="*/ 1576409 h 2416989"/>
                <a:gd name="connsiteX62" fmla="*/ 897849 w 1253679"/>
                <a:gd name="connsiteY62" fmla="*/ 1609510 h 2416989"/>
                <a:gd name="connsiteX63" fmla="*/ 906124 w 1253679"/>
                <a:gd name="connsiteY63" fmla="*/ 1708811 h 2416989"/>
                <a:gd name="connsiteX64" fmla="*/ 910262 w 1253679"/>
                <a:gd name="connsiteY64" fmla="*/ 1721224 h 2416989"/>
                <a:gd name="connsiteX65" fmla="*/ 926812 w 1253679"/>
                <a:gd name="connsiteY65" fmla="*/ 1746049 h 2416989"/>
                <a:gd name="connsiteX66" fmla="*/ 935087 w 1253679"/>
                <a:gd name="connsiteY66" fmla="*/ 1758462 h 2416989"/>
                <a:gd name="connsiteX67" fmla="*/ 943362 w 1253679"/>
                <a:gd name="connsiteY67" fmla="*/ 1770875 h 2416989"/>
                <a:gd name="connsiteX68" fmla="*/ 951638 w 1253679"/>
                <a:gd name="connsiteY68" fmla="*/ 1783287 h 2416989"/>
                <a:gd name="connsiteX69" fmla="*/ 959913 w 1253679"/>
                <a:gd name="connsiteY69" fmla="*/ 1820525 h 2416989"/>
                <a:gd name="connsiteX70" fmla="*/ 980600 w 1253679"/>
                <a:gd name="connsiteY70" fmla="*/ 1845351 h 2416989"/>
                <a:gd name="connsiteX71" fmla="*/ 984738 w 1253679"/>
                <a:gd name="connsiteY71" fmla="*/ 1882589 h 2416989"/>
                <a:gd name="connsiteX72" fmla="*/ 993013 w 1253679"/>
                <a:gd name="connsiteY72" fmla="*/ 1895001 h 2416989"/>
                <a:gd name="connsiteX73" fmla="*/ 997151 w 1253679"/>
                <a:gd name="connsiteY73" fmla="*/ 1919827 h 2416989"/>
                <a:gd name="connsiteX74" fmla="*/ 1001288 w 1253679"/>
                <a:gd name="connsiteY74" fmla="*/ 1940514 h 2416989"/>
                <a:gd name="connsiteX75" fmla="*/ 1005426 w 1253679"/>
                <a:gd name="connsiteY75" fmla="*/ 2035678 h 2416989"/>
                <a:gd name="connsiteX76" fmla="*/ 1013701 w 1253679"/>
                <a:gd name="connsiteY76" fmla="*/ 2048091 h 2416989"/>
                <a:gd name="connsiteX77" fmla="*/ 1026114 w 1253679"/>
                <a:gd name="connsiteY77" fmla="*/ 2052228 h 2416989"/>
                <a:gd name="connsiteX78" fmla="*/ 1034389 w 1253679"/>
                <a:gd name="connsiteY78" fmla="*/ 2068779 h 2416989"/>
                <a:gd name="connsiteX79" fmla="*/ 1042664 w 1253679"/>
                <a:gd name="connsiteY79" fmla="*/ 2097742 h 2416989"/>
                <a:gd name="connsiteX80" fmla="*/ 1055076 w 1253679"/>
                <a:gd name="connsiteY80" fmla="*/ 2114292 h 2416989"/>
                <a:gd name="connsiteX81" fmla="*/ 1063352 w 1253679"/>
                <a:gd name="connsiteY81" fmla="*/ 2122567 h 2416989"/>
                <a:gd name="connsiteX82" fmla="*/ 1075764 w 1253679"/>
                <a:gd name="connsiteY82" fmla="*/ 2126704 h 2416989"/>
                <a:gd name="connsiteX83" fmla="*/ 1100590 w 1253679"/>
                <a:gd name="connsiteY83" fmla="*/ 2122567 h 2416989"/>
                <a:gd name="connsiteX84" fmla="*/ 1104727 w 1253679"/>
                <a:gd name="connsiteY84" fmla="*/ 2106017 h 2416989"/>
                <a:gd name="connsiteX85" fmla="*/ 1117140 w 1253679"/>
                <a:gd name="connsiteY85" fmla="*/ 2097742 h 2416989"/>
                <a:gd name="connsiteX86" fmla="*/ 1125415 w 1253679"/>
                <a:gd name="connsiteY86" fmla="*/ 2110154 h 2416989"/>
                <a:gd name="connsiteX87" fmla="*/ 1137828 w 1253679"/>
                <a:gd name="connsiteY87" fmla="*/ 2118429 h 2416989"/>
                <a:gd name="connsiteX88" fmla="*/ 1141965 w 1253679"/>
                <a:gd name="connsiteY88" fmla="*/ 2130842 h 2416989"/>
                <a:gd name="connsiteX89" fmla="*/ 1154378 w 1253679"/>
                <a:gd name="connsiteY89" fmla="*/ 2134980 h 2416989"/>
                <a:gd name="connsiteX90" fmla="*/ 1179203 w 1253679"/>
                <a:gd name="connsiteY90" fmla="*/ 2147392 h 2416989"/>
                <a:gd name="connsiteX91" fmla="*/ 1195753 w 1253679"/>
                <a:gd name="connsiteY91" fmla="*/ 2168080 h 2416989"/>
                <a:gd name="connsiteX92" fmla="*/ 1199891 w 1253679"/>
                <a:gd name="connsiteY92" fmla="*/ 2180493 h 2416989"/>
                <a:gd name="connsiteX93" fmla="*/ 1208166 w 1253679"/>
                <a:gd name="connsiteY93" fmla="*/ 2192905 h 2416989"/>
                <a:gd name="connsiteX94" fmla="*/ 1212304 w 1253679"/>
                <a:gd name="connsiteY94" fmla="*/ 2246694 h 2416989"/>
                <a:gd name="connsiteX95" fmla="*/ 1216441 w 1253679"/>
                <a:gd name="connsiteY95" fmla="*/ 2259106 h 2416989"/>
                <a:gd name="connsiteX96" fmla="*/ 1228854 w 1253679"/>
                <a:gd name="connsiteY96" fmla="*/ 2267381 h 2416989"/>
                <a:gd name="connsiteX97" fmla="*/ 1245404 w 1253679"/>
                <a:gd name="connsiteY97" fmla="*/ 2292207 h 2416989"/>
                <a:gd name="connsiteX98" fmla="*/ 1253679 w 1253679"/>
                <a:gd name="connsiteY98" fmla="*/ 2304619 h 2416989"/>
                <a:gd name="connsiteX99" fmla="*/ 1245404 w 1253679"/>
                <a:gd name="connsiteY99" fmla="*/ 2362545 h 2416989"/>
                <a:gd name="connsiteX100" fmla="*/ 1241266 w 1253679"/>
                <a:gd name="connsiteY100" fmla="*/ 2383233 h 2416989"/>
                <a:gd name="connsiteX101" fmla="*/ 1232991 w 1253679"/>
                <a:gd name="connsiteY101" fmla="*/ 2395646 h 2416989"/>
                <a:gd name="connsiteX102" fmla="*/ 1195753 w 1253679"/>
                <a:gd name="connsiteY102" fmla="*/ 2399783 h 2416989"/>
                <a:gd name="connsiteX103" fmla="*/ 1179203 w 1253679"/>
                <a:gd name="connsiteY103" fmla="*/ 2403921 h 2416989"/>
                <a:gd name="connsiteX104" fmla="*/ 1175066 w 1253679"/>
                <a:gd name="connsiteY104" fmla="*/ 2416333 h 2416989"/>
                <a:gd name="connsiteX105" fmla="*/ 1133690 w 1253679"/>
                <a:gd name="connsiteY105" fmla="*/ 2412196 h 2416989"/>
                <a:gd name="connsiteX106" fmla="*/ 1117140 w 1253679"/>
                <a:gd name="connsiteY106" fmla="*/ 2362545 h 2416989"/>
                <a:gd name="connsiteX107" fmla="*/ 1113002 w 1253679"/>
                <a:gd name="connsiteY107" fmla="*/ 2350132 h 2416989"/>
                <a:gd name="connsiteX108" fmla="*/ 1104727 w 1253679"/>
                <a:gd name="connsiteY108" fmla="*/ 2337720 h 2416989"/>
                <a:gd name="connsiteX109" fmla="*/ 1096452 w 1253679"/>
                <a:gd name="connsiteY109" fmla="*/ 2312894 h 2416989"/>
                <a:gd name="connsiteX110" fmla="*/ 1088177 w 1253679"/>
                <a:gd name="connsiteY110" fmla="*/ 2300482 h 2416989"/>
                <a:gd name="connsiteX111" fmla="*/ 1050939 w 1253679"/>
                <a:gd name="connsiteY111" fmla="*/ 2296344 h 2416989"/>
                <a:gd name="connsiteX112" fmla="*/ 1046801 w 1253679"/>
                <a:gd name="connsiteY112" fmla="*/ 2242556 h 2416989"/>
                <a:gd name="connsiteX113" fmla="*/ 1017838 w 1253679"/>
                <a:gd name="connsiteY113" fmla="*/ 2230143 h 2416989"/>
                <a:gd name="connsiteX114" fmla="*/ 980600 w 1253679"/>
                <a:gd name="connsiteY114" fmla="*/ 2213593 h 2416989"/>
                <a:gd name="connsiteX115" fmla="*/ 972325 w 1253679"/>
                <a:gd name="connsiteY115" fmla="*/ 2201180 h 2416989"/>
                <a:gd name="connsiteX116" fmla="*/ 959913 w 1253679"/>
                <a:gd name="connsiteY116" fmla="*/ 2188768 h 2416989"/>
                <a:gd name="connsiteX117" fmla="*/ 955775 w 1253679"/>
                <a:gd name="connsiteY117" fmla="*/ 2176355 h 2416989"/>
                <a:gd name="connsiteX118" fmla="*/ 926812 w 1253679"/>
                <a:gd name="connsiteY118" fmla="*/ 2143255 h 2416989"/>
                <a:gd name="connsiteX119" fmla="*/ 918537 w 1253679"/>
                <a:gd name="connsiteY119" fmla="*/ 2118429 h 2416989"/>
                <a:gd name="connsiteX120" fmla="*/ 914400 w 1253679"/>
                <a:gd name="connsiteY120" fmla="*/ 2089466 h 2416989"/>
                <a:gd name="connsiteX121" fmla="*/ 897849 w 1253679"/>
                <a:gd name="connsiteY121" fmla="*/ 2085329 h 2416989"/>
                <a:gd name="connsiteX122" fmla="*/ 868886 w 1253679"/>
                <a:gd name="connsiteY122" fmla="*/ 2060503 h 2416989"/>
                <a:gd name="connsiteX123" fmla="*/ 856474 w 1253679"/>
                <a:gd name="connsiteY123" fmla="*/ 2043953 h 2416989"/>
                <a:gd name="connsiteX124" fmla="*/ 835786 w 1253679"/>
                <a:gd name="connsiteY124" fmla="*/ 2023265 h 2416989"/>
                <a:gd name="connsiteX125" fmla="*/ 823373 w 1253679"/>
                <a:gd name="connsiteY125" fmla="*/ 2010853 h 2416989"/>
                <a:gd name="connsiteX126" fmla="*/ 810961 w 1253679"/>
                <a:gd name="connsiteY126" fmla="*/ 2002578 h 2416989"/>
                <a:gd name="connsiteX127" fmla="*/ 786135 w 1253679"/>
                <a:gd name="connsiteY127" fmla="*/ 1994303 h 2416989"/>
                <a:gd name="connsiteX128" fmla="*/ 765447 w 1253679"/>
                <a:gd name="connsiteY128" fmla="*/ 1973615 h 2416989"/>
                <a:gd name="connsiteX129" fmla="*/ 753035 w 1253679"/>
                <a:gd name="connsiteY129" fmla="*/ 1957065 h 2416989"/>
                <a:gd name="connsiteX130" fmla="*/ 748897 w 1253679"/>
                <a:gd name="connsiteY130" fmla="*/ 1944652 h 2416989"/>
                <a:gd name="connsiteX131" fmla="*/ 744760 w 1253679"/>
                <a:gd name="connsiteY131" fmla="*/ 1928102 h 2416989"/>
                <a:gd name="connsiteX132" fmla="*/ 728209 w 1253679"/>
                <a:gd name="connsiteY132" fmla="*/ 1899139 h 2416989"/>
                <a:gd name="connsiteX133" fmla="*/ 724072 w 1253679"/>
                <a:gd name="connsiteY133" fmla="*/ 1837075 h 2416989"/>
                <a:gd name="connsiteX134" fmla="*/ 732347 w 1253679"/>
                <a:gd name="connsiteY134" fmla="*/ 1775012 h 2416989"/>
                <a:gd name="connsiteX135" fmla="*/ 736485 w 1253679"/>
                <a:gd name="connsiteY135" fmla="*/ 1762599 h 2416989"/>
                <a:gd name="connsiteX136" fmla="*/ 732347 w 1253679"/>
                <a:gd name="connsiteY136" fmla="*/ 1626060 h 2416989"/>
                <a:gd name="connsiteX137" fmla="*/ 728209 w 1253679"/>
                <a:gd name="connsiteY137" fmla="*/ 1605372 h 2416989"/>
                <a:gd name="connsiteX138" fmla="*/ 724072 w 1253679"/>
                <a:gd name="connsiteY138" fmla="*/ 1626060 h 2416989"/>
                <a:gd name="connsiteX139" fmla="*/ 711659 w 1253679"/>
                <a:gd name="connsiteY139" fmla="*/ 1634335 h 2416989"/>
                <a:gd name="connsiteX140" fmla="*/ 695109 w 1253679"/>
                <a:gd name="connsiteY140" fmla="*/ 1630198 h 2416989"/>
                <a:gd name="connsiteX141" fmla="*/ 690971 w 1253679"/>
                <a:gd name="connsiteY141" fmla="*/ 1613647 h 2416989"/>
                <a:gd name="connsiteX142" fmla="*/ 674421 w 1253679"/>
                <a:gd name="connsiteY142" fmla="*/ 1584684 h 2416989"/>
                <a:gd name="connsiteX143" fmla="*/ 670284 w 1253679"/>
                <a:gd name="connsiteY143" fmla="*/ 1572272 h 2416989"/>
                <a:gd name="connsiteX144" fmla="*/ 608220 w 1253679"/>
                <a:gd name="connsiteY144" fmla="*/ 1555722 h 2416989"/>
                <a:gd name="connsiteX145" fmla="*/ 599945 w 1253679"/>
                <a:gd name="connsiteY145" fmla="*/ 1530896 h 2416989"/>
                <a:gd name="connsiteX146" fmla="*/ 587533 w 1253679"/>
                <a:gd name="connsiteY146" fmla="*/ 1522621 h 2416989"/>
                <a:gd name="connsiteX147" fmla="*/ 566845 w 1253679"/>
                <a:gd name="connsiteY147" fmla="*/ 1506071 h 2416989"/>
                <a:gd name="connsiteX148" fmla="*/ 546157 w 1253679"/>
                <a:gd name="connsiteY148" fmla="*/ 1477108 h 2416989"/>
                <a:gd name="connsiteX149" fmla="*/ 504781 w 1253679"/>
                <a:gd name="connsiteY149" fmla="*/ 1472970 h 2416989"/>
                <a:gd name="connsiteX150" fmla="*/ 492369 w 1253679"/>
                <a:gd name="connsiteY150" fmla="*/ 1468833 h 2416989"/>
                <a:gd name="connsiteX151" fmla="*/ 463406 w 1253679"/>
                <a:gd name="connsiteY151" fmla="*/ 1464695 h 2416989"/>
                <a:gd name="connsiteX152" fmla="*/ 438580 w 1253679"/>
                <a:gd name="connsiteY152" fmla="*/ 1439870 h 2416989"/>
                <a:gd name="connsiteX153" fmla="*/ 426168 w 1253679"/>
                <a:gd name="connsiteY153" fmla="*/ 1435732 h 2416989"/>
                <a:gd name="connsiteX154" fmla="*/ 388930 w 1253679"/>
                <a:gd name="connsiteY154" fmla="*/ 1398494 h 2416989"/>
                <a:gd name="connsiteX155" fmla="*/ 376517 w 1253679"/>
                <a:gd name="connsiteY155" fmla="*/ 1386082 h 2416989"/>
                <a:gd name="connsiteX156" fmla="*/ 343417 w 1253679"/>
                <a:gd name="connsiteY156" fmla="*/ 1361256 h 2416989"/>
                <a:gd name="connsiteX157" fmla="*/ 331004 w 1253679"/>
                <a:gd name="connsiteY157" fmla="*/ 1319881 h 2416989"/>
                <a:gd name="connsiteX158" fmla="*/ 318591 w 1253679"/>
                <a:gd name="connsiteY158" fmla="*/ 1303331 h 2416989"/>
                <a:gd name="connsiteX159" fmla="*/ 306179 w 1253679"/>
                <a:gd name="connsiteY159" fmla="*/ 1278505 h 2416989"/>
                <a:gd name="connsiteX160" fmla="*/ 293766 w 1253679"/>
                <a:gd name="connsiteY160" fmla="*/ 1270230 h 2416989"/>
                <a:gd name="connsiteX161" fmla="*/ 281353 w 1253679"/>
                <a:gd name="connsiteY161" fmla="*/ 1249542 h 2416989"/>
                <a:gd name="connsiteX162" fmla="*/ 268941 w 1253679"/>
                <a:gd name="connsiteY162" fmla="*/ 1245405 h 2416989"/>
                <a:gd name="connsiteX163" fmla="*/ 260666 w 1253679"/>
                <a:gd name="connsiteY163" fmla="*/ 1228855 h 2416989"/>
                <a:gd name="connsiteX164" fmla="*/ 248253 w 1253679"/>
                <a:gd name="connsiteY164" fmla="*/ 1220580 h 2416989"/>
                <a:gd name="connsiteX165" fmla="*/ 231703 w 1253679"/>
                <a:gd name="connsiteY165" fmla="*/ 1199892 h 2416989"/>
                <a:gd name="connsiteX166" fmla="*/ 223428 w 1253679"/>
                <a:gd name="connsiteY166" fmla="*/ 1187479 h 2416989"/>
                <a:gd name="connsiteX167" fmla="*/ 215152 w 1253679"/>
                <a:gd name="connsiteY167" fmla="*/ 1179204 h 2416989"/>
                <a:gd name="connsiteX168" fmla="*/ 219290 w 1253679"/>
                <a:gd name="connsiteY168" fmla="*/ 1166791 h 2416989"/>
                <a:gd name="connsiteX169" fmla="*/ 235840 w 1253679"/>
                <a:gd name="connsiteY169" fmla="*/ 1146103 h 2416989"/>
                <a:gd name="connsiteX170" fmla="*/ 273078 w 1253679"/>
                <a:gd name="connsiteY170" fmla="*/ 1154379 h 2416989"/>
                <a:gd name="connsiteX171" fmla="*/ 285491 w 1253679"/>
                <a:gd name="connsiteY171" fmla="*/ 1162654 h 2416989"/>
                <a:gd name="connsiteX172" fmla="*/ 306179 w 1253679"/>
                <a:gd name="connsiteY172" fmla="*/ 1166791 h 2416989"/>
                <a:gd name="connsiteX173" fmla="*/ 380655 w 1253679"/>
                <a:gd name="connsiteY173" fmla="*/ 1175066 h 2416989"/>
                <a:gd name="connsiteX174" fmla="*/ 401342 w 1253679"/>
                <a:gd name="connsiteY174" fmla="*/ 1191617 h 2416989"/>
                <a:gd name="connsiteX175" fmla="*/ 417893 w 1253679"/>
                <a:gd name="connsiteY175" fmla="*/ 1187479 h 2416989"/>
                <a:gd name="connsiteX176" fmla="*/ 405480 w 1253679"/>
                <a:gd name="connsiteY176" fmla="*/ 1179204 h 2416989"/>
                <a:gd name="connsiteX177" fmla="*/ 393067 w 1253679"/>
                <a:gd name="connsiteY177" fmla="*/ 1175066 h 2416989"/>
                <a:gd name="connsiteX178" fmla="*/ 384792 w 1253679"/>
                <a:gd name="connsiteY178" fmla="*/ 1162654 h 2416989"/>
                <a:gd name="connsiteX179" fmla="*/ 417893 w 1253679"/>
                <a:gd name="connsiteY179" fmla="*/ 1146103 h 2416989"/>
                <a:gd name="connsiteX180" fmla="*/ 422030 w 1253679"/>
                <a:gd name="connsiteY180" fmla="*/ 1133691 h 2416989"/>
                <a:gd name="connsiteX181" fmla="*/ 413755 w 1253679"/>
                <a:gd name="connsiteY181" fmla="*/ 1050940 h 2416989"/>
                <a:gd name="connsiteX182" fmla="*/ 405480 w 1253679"/>
                <a:gd name="connsiteY182" fmla="*/ 1026114 h 2416989"/>
                <a:gd name="connsiteX183" fmla="*/ 393067 w 1253679"/>
                <a:gd name="connsiteY183" fmla="*/ 1013702 h 2416989"/>
                <a:gd name="connsiteX184" fmla="*/ 388930 w 1253679"/>
                <a:gd name="connsiteY184" fmla="*/ 1001289 h 2416989"/>
                <a:gd name="connsiteX185" fmla="*/ 355829 w 1253679"/>
                <a:gd name="connsiteY185" fmla="*/ 976464 h 2416989"/>
                <a:gd name="connsiteX186" fmla="*/ 351692 w 1253679"/>
                <a:gd name="connsiteY186" fmla="*/ 939226 h 2416989"/>
                <a:gd name="connsiteX187" fmla="*/ 347554 w 1253679"/>
                <a:gd name="connsiteY187" fmla="*/ 926813 h 2416989"/>
                <a:gd name="connsiteX188" fmla="*/ 335142 w 1253679"/>
                <a:gd name="connsiteY188" fmla="*/ 914400 h 2416989"/>
                <a:gd name="connsiteX189" fmla="*/ 322729 w 1253679"/>
                <a:gd name="connsiteY189" fmla="*/ 910263 h 2416989"/>
                <a:gd name="connsiteX190" fmla="*/ 310316 w 1253679"/>
                <a:gd name="connsiteY190" fmla="*/ 897850 h 2416989"/>
                <a:gd name="connsiteX191" fmla="*/ 293766 w 1253679"/>
                <a:gd name="connsiteY191" fmla="*/ 873025 h 2416989"/>
                <a:gd name="connsiteX192" fmla="*/ 281353 w 1253679"/>
                <a:gd name="connsiteY192" fmla="*/ 864750 h 2416989"/>
                <a:gd name="connsiteX193" fmla="*/ 264803 w 1253679"/>
                <a:gd name="connsiteY193" fmla="*/ 839924 h 2416989"/>
                <a:gd name="connsiteX194" fmla="*/ 248253 w 1253679"/>
                <a:gd name="connsiteY194" fmla="*/ 823374 h 2416989"/>
                <a:gd name="connsiteX195" fmla="*/ 239978 w 1253679"/>
                <a:gd name="connsiteY195" fmla="*/ 810961 h 2416989"/>
                <a:gd name="connsiteX196" fmla="*/ 227565 w 1253679"/>
                <a:gd name="connsiteY196" fmla="*/ 806824 h 2416989"/>
                <a:gd name="connsiteX197" fmla="*/ 198602 w 1253679"/>
                <a:gd name="connsiteY197" fmla="*/ 786136 h 2416989"/>
                <a:gd name="connsiteX198" fmla="*/ 190327 w 1253679"/>
                <a:gd name="connsiteY198" fmla="*/ 757173 h 2416989"/>
                <a:gd name="connsiteX199" fmla="*/ 182052 w 1253679"/>
                <a:gd name="connsiteY199" fmla="*/ 744761 h 2416989"/>
                <a:gd name="connsiteX200" fmla="*/ 177914 w 1253679"/>
                <a:gd name="connsiteY200" fmla="*/ 732348 h 2416989"/>
                <a:gd name="connsiteX201" fmla="*/ 161364 w 1253679"/>
                <a:gd name="connsiteY201" fmla="*/ 707523 h 2416989"/>
                <a:gd name="connsiteX202" fmla="*/ 153089 w 1253679"/>
                <a:gd name="connsiteY202" fmla="*/ 678560 h 2416989"/>
                <a:gd name="connsiteX203" fmla="*/ 148952 w 1253679"/>
                <a:gd name="connsiteY203" fmla="*/ 608221 h 2416989"/>
                <a:gd name="connsiteX204" fmla="*/ 140676 w 1253679"/>
                <a:gd name="connsiteY204" fmla="*/ 583396 h 2416989"/>
                <a:gd name="connsiteX205" fmla="*/ 132401 w 1253679"/>
                <a:gd name="connsiteY205" fmla="*/ 529608 h 2416989"/>
                <a:gd name="connsiteX206" fmla="*/ 115851 w 1253679"/>
                <a:gd name="connsiteY206" fmla="*/ 500645 h 2416989"/>
                <a:gd name="connsiteX207" fmla="*/ 99301 w 1253679"/>
                <a:gd name="connsiteY207" fmla="*/ 492370 h 2416989"/>
                <a:gd name="connsiteX208" fmla="*/ 91026 w 1253679"/>
                <a:gd name="connsiteY208" fmla="*/ 484094 h 2416989"/>
                <a:gd name="connsiteX209" fmla="*/ 78613 w 1253679"/>
                <a:gd name="connsiteY209" fmla="*/ 397206 h 2416989"/>
                <a:gd name="connsiteX210" fmla="*/ 70338 w 1253679"/>
                <a:gd name="connsiteY210" fmla="*/ 351693 h 2416989"/>
                <a:gd name="connsiteX211" fmla="*/ 53788 w 1253679"/>
                <a:gd name="connsiteY211" fmla="*/ 318592 h 2416989"/>
                <a:gd name="connsiteX212" fmla="*/ 33100 w 1253679"/>
                <a:gd name="connsiteY212" fmla="*/ 293767 h 2416989"/>
                <a:gd name="connsiteX213" fmla="*/ 28962 w 1253679"/>
                <a:gd name="connsiteY213" fmla="*/ 165503 h 2416989"/>
                <a:gd name="connsiteX214" fmla="*/ 20687 w 1253679"/>
                <a:gd name="connsiteY214" fmla="*/ 140677 h 2416989"/>
                <a:gd name="connsiteX215" fmla="*/ 12412 w 1253679"/>
                <a:gd name="connsiteY215" fmla="*/ 128265 h 2416989"/>
                <a:gd name="connsiteX216" fmla="*/ 0 w 1253679"/>
                <a:gd name="connsiteY216" fmla="*/ 74476 h 2416989"/>
                <a:gd name="connsiteX217" fmla="*/ 4137 w 1253679"/>
                <a:gd name="connsiteY217" fmla="*/ 4138 h 2416989"/>
                <a:gd name="connsiteX218" fmla="*/ 16550 w 1253679"/>
                <a:gd name="connsiteY218" fmla="*/ 0 h 2416989"/>
                <a:gd name="connsiteX219" fmla="*/ 57925 w 1253679"/>
                <a:gd name="connsiteY219" fmla="*/ 12413 h 2416989"/>
                <a:gd name="connsiteX220" fmla="*/ 99301 w 1253679"/>
                <a:gd name="connsiteY220" fmla="*/ 16551 h 2416989"/>
                <a:gd name="connsiteX221" fmla="*/ 508919 w 1253679"/>
                <a:gd name="connsiteY221" fmla="*/ 28963 h 2416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1253679" h="2416989">
                  <a:moveTo>
                    <a:pt x="508919" y="28963"/>
                  </a:moveTo>
                  <a:lnTo>
                    <a:pt x="508919" y="28963"/>
                  </a:lnTo>
                  <a:cubicBezTo>
                    <a:pt x="503402" y="39997"/>
                    <a:pt x="499443" y="51958"/>
                    <a:pt x="492369" y="62064"/>
                  </a:cubicBezTo>
                  <a:cubicBezTo>
                    <a:pt x="489517" y="66138"/>
                    <a:pt x="483063" y="66456"/>
                    <a:pt x="479956" y="70339"/>
                  </a:cubicBezTo>
                  <a:cubicBezTo>
                    <a:pt x="477232" y="73744"/>
                    <a:pt x="478063" y="79011"/>
                    <a:pt x="475819" y="82751"/>
                  </a:cubicBezTo>
                  <a:cubicBezTo>
                    <a:pt x="470139" y="92218"/>
                    <a:pt x="464895" y="91910"/>
                    <a:pt x="455131" y="95164"/>
                  </a:cubicBezTo>
                  <a:cubicBezTo>
                    <a:pt x="452373" y="99302"/>
                    <a:pt x="449963" y="103694"/>
                    <a:pt x="446856" y="107577"/>
                  </a:cubicBezTo>
                  <a:cubicBezTo>
                    <a:pt x="440120" y="115997"/>
                    <a:pt x="435381" y="117985"/>
                    <a:pt x="426168" y="124127"/>
                  </a:cubicBezTo>
                  <a:cubicBezTo>
                    <a:pt x="423410" y="128265"/>
                    <a:pt x="421635" y="133265"/>
                    <a:pt x="417893" y="136540"/>
                  </a:cubicBezTo>
                  <a:cubicBezTo>
                    <a:pt x="407063" y="146016"/>
                    <a:pt x="387340" y="154680"/>
                    <a:pt x="376517" y="165503"/>
                  </a:cubicBezTo>
                  <a:cubicBezTo>
                    <a:pt x="368496" y="173524"/>
                    <a:pt x="367469" y="180232"/>
                    <a:pt x="364104" y="190328"/>
                  </a:cubicBezTo>
                  <a:cubicBezTo>
                    <a:pt x="365483" y="202741"/>
                    <a:pt x="366693" y="215173"/>
                    <a:pt x="368242" y="227566"/>
                  </a:cubicBezTo>
                  <a:cubicBezTo>
                    <a:pt x="369452" y="237243"/>
                    <a:pt x="372380" y="246777"/>
                    <a:pt x="372380" y="256529"/>
                  </a:cubicBezTo>
                  <a:cubicBezTo>
                    <a:pt x="372380" y="326820"/>
                    <a:pt x="380494" y="372941"/>
                    <a:pt x="364104" y="430306"/>
                  </a:cubicBezTo>
                  <a:cubicBezTo>
                    <a:pt x="362906" y="434500"/>
                    <a:pt x="361346" y="438581"/>
                    <a:pt x="359967" y="442719"/>
                  </a:cubicBezTo>
                  <a:cubicBezTo>
                    <a:pt x="362699" y="456379"/>
                    <a:pt x="360335" y="464455"/>
                    <a:pt x="372380" y="471682"/>
                  </a:cubicBezTo>
                  <a:cubicBezTo>
                    <a:pt x="376120" y="473926"/>
                    <a:pt x="380655" y="474440"/>
                    <a:pt x="384792" y="475819"/>
                  </a:cubicBezTo>
                  <a:cubicBezTo>
                    <a:pt x="397174" y="512961"/>
                    <a:pt x="384792" y="470697"/>
                    <a:pt x="384792" y="558570"/>
                  </a:cubicBezTo>
                  <a:cubicBezTo>
                    <a:pt x="384792" y="588944"/>
                    <a:pt x="386766" y="619301"/>
                    <a:pt x="388930" y="649597"/>
                  </a:cubicBezTo>
                  <a:cubicBezTo>
                    <a:pt x="390943" y="677777"/>
                    <a:pt x="386586" y="672261"/>
                    <a:pt x="405480" y="678560"/>
                  </a:cubicBezTo>
                  <a:cubicBezTo>
                    <a:pt x="411912" y="697851"/>
                    <a:pt x="409593" y="688746"/>
                    <a:pt x="413755" y="715798"/>
                  </a:cubicBezTo>
                  <a:cubicBezTo>
                    <a:pt x="415238" y="725437"/>
                    <a:pt x="414271" y="735706"/>
                    <a:pt x="417893" y="744761"/>
                  </a:cubicBezTo>
                  <a:cubicBezTo>
                    <a:pt x="422661" y="756681"/>
                    <a:pt x="432751" y="757988"/>
                    <a:pt x="442718" y="761311"/>
                  </a:cubicBezTo>
                  <a:cubicBezTo>
                    <a:pt x="454289" y="772882"/>
                    <a:pt x="474465" y="790354"/>
                    <a:pt x="479956" y="806824"/>
                  </a:cubicBezTo>
                  <a:cubicBezTo>
                    <a:pt x="491400" y="841152"/>
                    <a:pt x="472188" y="787149"/>
                    <a:pt x="500644" y="844062"/>
                  </a:cubicBezTo>
                  <a:cubicBezTo>
                    <a:pt x="503402" y="849579"/>
                    <a:pt x="505650" y="855382"/>
                    <a:pt x="508919" y="860612"/>
                  </a:cubicBezTo>
                  <a:cubicBezTo>
                    <a:pt x="517764" y="874763"/>
                    <a:pt x="522463" y="878293"/>
                    <a:pt x="533744" y="889575"/>
                  </a:cubicBezTo>
                  <a:cubicBezTo>
                    <a:pt x="544145" y="920776"/>
                    <a:pt x="528905" y="883526"/>
                    <a:pt x="550295" y="910263"/>
                  </a:cubicBezTo>
                  <a:cubicBezTo>
                    <a:pt x="553019" y="913668"/>
                    <a:pt x="552188" y="918935"/>
                    <a:pt x="554432" y="922675"/>
                  </a:cubicBezTo>
                  <a:cubicBezTo>
                    <a:pt x="556439" y="926020"/>
                    <a:pt x="559949" y="928192"/>
                    <a:pt x="562707" y="930951"/>
                  </a:cubicBezTo>
                  <a:cubicBezTo>
                    <a:pt x="571775" y="967217"/>
                    <a:pt x="562078" y="930230"/>
                    <a:pt x="570982" y="959913"/>
                  </a:cubicBezTo>
                  <a:cubicBezTo>
                    <a:pt x="573867" y="969530"/>
                    <a:pt x="573687" y="980522"/>
                    <a:pt x="579257" y="988876"/>
                  </a:cubicBezTo>
                  <a:cubicBezTo>
                    <a:pt x="582679" y="994008"/>
                    <a:pt x="590453" y="994091"/>
                    <a:pt x="595808" y="997151"/>
                  </a:cubicBezTo>
                  <a:cubicBezTo>
                    <a:pt x="600125" y="999618"/>
                    <a:pt x="604400" y="1002244"/>
                    <a:pt x="608220" y="1005427"/>
                  </a:cubicBezTo>
                  <a:cubicBezTo>
                    <a:pt x="643190" y="1034570"/>
                    <a:pt x="591000" y="996486"/>
                    <a:pt x="637183" y="1042665"/>
                  </a:cubicBezTo>
                  <a:lnTo>
                    <a:pt x="649596" y="1055077"/>
                  </a:lnTo>
                  <a:cubicBezTo>
                    <a:pt x="650975" y="1060594"/>
                    <a:pt x="652542" y="1066067"/>
                    <a:pt x="653733" y="1071627"/>
                  </a:cubicBezTo>
                  <a:cubicBezTo>
                    <a:pt x="656680" y="1085380"/>
                    <a:pt x="658846" y="1099298"/>
                    <a:pt x="662009" y="1113003"/>
                  </a:cubicBezTo>
                  <a:cubicBezTo>
                    <a:pt x="666467" y="1132321"/>
                    <a:pt x="665153" y="1119293"/>
                    <a:pt x="674421" y="1137828"/>
                  </a:cubicBezTo>
                  <a:cubicBezTo>
                    <a:pt x="676372" y="1141729"/>
                    <a:pt x="677180" y="1146103"/>
                    <a:pt x="678559" y="1150241"/>
                  </a:cubicBezTo>
                  <a:cubicBezTo>
                    <a:pt x="679938" y="1175066"/>
                    <a:pt x="680339" y="1199965"/>
                    <a:pt x="682696" y="1224717"/>
                  </a:cubicBezTo>
                  <a:cubicBezTo>
                    <a:pt x="683110" y="1229059"/>
                    <a:pt x="683750" y="1234046"/>
                    <a:pt x="686834" y="1237130"/>
                  </a:cubicBezTo>
                  <a:cubicBezTo>
                    <a:pt x="689918" y="1240214"/>
                    <a:pt x="695109" y="1239888"/>
                    <a:pt x="699247" y="1241267"/>
                  </a:cubicBezTo>
                  <a:cubicBezTo>
                    <a:pt x="713160" y="1283013"/>
                    <a:pt x="691924" y="1218238"/>
                    <a:pt x="707522" y="1270230"/>
                  </a:cubicBezTo>
                  <a:cubicBezTo>
                    <a:pt x="711034" y="1281936"/>
                    <a:pt x="714570" y="1297966"/>
                    <a:pt x="724072" y="1307468"/>
                  </a:cubicBezTo>
                  <a:cubicBezTo>
                    <a:pt x="727588" y="1310984"/>
                    <a:pt x="732347" y="1312985"/>
                    <a:pt x="736485" y="1315743"/>
                  </a:cubicBezTo>
                  <a:cubicBezTo>
                    <a:pt x="737864" y="1319881"/>
                    <a:pt x="738672" y="1324255"/>
                    <a:pt x="740622" y="1328156"/>
                  </a:cubicBezTo>
                  <a:cubicBezTo>
                    <a:pt x="742846" y="1332604"/>
                    <a:pt x="746877" y="1336025"/>
                    <a:pt x="748897" y="1340569"/>
                  </a:cubicBezTo>
                  <a:cubicBezTo>
                    <a:pt x="760377" y="1366399"/>
                    <a:pt x="751403" y="1360253"/>
                    <a:pt x="765447" y="1377807"/>
                  </a:cubicBezTo>
                  <a:cubicBezTo>
                    <a:pt x="767884" y="1380853"/>
                    <a:pt x="770964" y="1383324"/>
                    <a:pt x="773723" y="1386082"/>
                  </a:cubicBezTo>
                  <a:lnTo>
                    <a:pt x="781998" y="1410907"/>
                  </a:lnTo>
                  <a:cubicBezTo>
                    <a:pt x="786369" y="1424020"/>
                    <a:pt x="785242" y="1424271"/>
                    <a:pt x="794410" y="1435732"/>
                  </a:cubicBezTo>
                  <a:cubicBezTo>
                    <a:pt x="796847" y="1438778"/>
                    <a:pt x="799927" y="1441249"/>
                    <a:pt x="802685" y="1444008"/>
                  </a:cubicBezTo>
                  <a:lnTo>
                    <a:pt x="815098" y="1481246"/>
                  </a:lnTo>
                  <a:lnTo>
                    <a:pt x="819236" y="1493658"/>
                  </a:lnTo>
                  <a:cubicBezTo>
                    <a:pt x="821002" y="1506019"/>
                    <a:pt x="816826" y="1528187"/>
                    <a:pt x="835786" y="1530896"/>
                  </a:cubicBezTo>
                  <a:cubicBezTo>
                    <a:pt x="841415" y="1531700"/>
                    <a:pt x="846819" y="1528138"/>
                    <a:pt x="852336" y="1526759"/>
                  </a:cubicBezTo>
                  <a:cubicBezTo>
                    <a:pt x="850957" y="1519863"/>
                    <a:pt x="845054" y="1512361"/>
                    <a:pt x="848199" y="1506071"/>
                  </a:cubicBezTo>
                  <a:cubicBezTo>
                    <a:pt x="850423" y="1501623"/>
                    <a:pt x="854250" y="1514036"/>
                    <a:pt x="856474" y="1518484"/>
                  </a:cubicBezTo>
                  <a:cubicBezTo>
                    <a:pt x="858424" y="1522385"/>
                    <a:pt x="858493" y="1527084"/>
                    <a:pt x="860611" y="1530896"/>
                  </a:cubicBezTo>
                  <a:cubicBezTo>
                    <a:pt x="872309" y="1551953"/>
                    <a:pt x="872880" y="1551442"/>
                    <a:pt x="885437" y="1563997"/>
                  </a:cubicBezTo>
                  <a:cubicBezTo>
                    <a:pt x="886816" y="1568134"/>
                    <a:pt x="888427" y="1572202"/>
                    <a:pt x="889574" y="1576409"/>
                  </a:cubicBezTo>
                  <a:cubicBezTo>
                    <a:pt x="892566" y="1587382"/>
                    <a:pt x="897849" y="1609510"/>
                    <a:pt x="897849" y="1609510"/>
                  </a:cubicBezTo>
                  <a:cubicBezTo>
                    <a:pt x="899422" y="1634677"/>
                    <a:pt x="900884" y="1679989"/>
                    <a:pt x="906124" y="1708811"/>
                  </a:cubicBezTo>
                  <a:cubicBezTo>
                    <a:pt x="906904" y="1713102"/>
                    <a:pt x="908144" y="1717411"/>
                    <a:pt x="910262" y="1721224"/>
                  </a:cubicBezTo>
                  <a:cubicBezTo>
                    <a:pt x="915092" y="1729918"/>
                    <a:pt x="921295" y="1737774"/>
                    <a:pt x="926812" y="1746049"/>
                  </a:cubicBezTo>
                  <a:lnTo>
                    <a:pt x="935087" y="1758462"/>
                  </a:lnTo>
                  <a:lnTo>
                    <a:pt x="943362" y="1770875"/>
                  </a:lnTo>
                  <a:lnTo>
                    <a:pt x="951638" y="1783287"/>
                  </a:lnTo>
                  <a:cubicBezTo>
                    <a:pt x="952376" y="1786975"/>
                    <a:pt x="957720" y="1815407"/>
                    <a:pt x="959913" y="1820525"/>
                  </a:cubicBezTo>
                  <a:cubicBezTo>
                    <a:pt x="964233" y="1830606"/>
                    <a:pt x="973144" y="1837894"/>
                    <a:pt x="980600" y="1845351"/>
                  </a:cubicBezTo>
                  <a:cubicBezTo>
                    <a:pt x="981979" y="1857764"/>
                    <a:pt x="981709" y="1870473"/>
                    <a:pt x="984738" y="1882589"/>
                  </a:cubicBezTo>
                  <a:cubicBezTo>
                    <a:pt x="985944" y="1887413"/>
                    <a:pt x="991441" y="1890284"/>
                    <a:pt x="993013" y="1895001"/>
                  </a:cubicBezTo>
                  <a:cubicBezTo>
                    <a:pt x="995666" y="1902960"/>
                    <a:pt x="995650" y="1911573"/>
                    <a:pt x="997151" y="1919827"/>
                  </a:cubicBezTo>
                  <a:cubicBezTo>
                    <a:pt x="998409" y="1926746"/>
                    <a:pt x="999909" y="1933618"/>
                    <a:pt x="1001288" y="1940514"/>
                  </a:cubicBezTo>
                  <a:cubicBezTo>
                    <a:pt x="1002667" y="1972235"/>
                    <a:pt x="1001786" y="2004136"/>
                    <a:pt x="1005426" y="2035678"/>
                  </a:cubicBezTo>
                  <a:cubicBezTo>
                    <a:pt x="1005996" y="2040618"/>
                    <a:pt x="1009818" y="2044985"/>
                    <a:pt x="1013701" y="2048091"/>
                  </a:cubicBezTo>
                  <a:cubicBezTo>
                    <a:pt x="1017107" y="2050816"/>
                    <a:pt x="1021976" y="2050849"/>
                    <a:pt x="1026114" y="2052228"/>
                  </a:cubicBezTo>
                  <a:cubicBezTo>
                    <a:pt x="1028872" y="2057745"/>
                    <a:pt x="1032223" y="2063004"/>
                    <a:pt x="1034389" y="2068779"/>
                  </a:cubicBezTo>
                  <a:cubicBezTo>
                    <a:pt x="1036590" y="2074649"/>
                    <a:pt x="1039024" y="2091371"/>
                    <a:pt x="1042664" y="2097742"/>
                  </a:cubicBezTo>
                  <a:cubicBezTo>
                    <a:pt x="1046085" y="2103729"/>
                    <a:pt x="1050661" y="2108995"/>
                    <a:pt x="1055076" y="2114292"/>
                  </a:cubicBezTo>
                  <a:cubicBezTo>
                    <a:pt x="1057573" y="2117289"/>
                    <a:pt x="1060007" y="2120560"/>
                    <a:pt x="1063352" y="2122567"/>
                  </a:cubicBezTo>
                  <a:cubicBezTo>
                    <a:pt x="1067092" y="2124811"/>
                    <a:pt x="1071627" y="2125325"/>
                    <a:pt x="1075764" y="2126704"/>
                  </a:cubicBezTo>
                  <a:cubicBezTo>
                    <a:pt x="1084039" y="2125325"/>
                    <a:pt x="1093763" y="2127443"/>
                    <a:pt x="1100590" y="2122567"/>
                  </a:cubicBezTo>
                  <a:cubicBezTo>
                    <a:pt x="1105217" y="2119262"/>
                    <a:pt x="1101573" y="2110748"/>
                    <a:pt x="1104727" y="2106017"/>
                  </a:cubicBezTo>
                  <a:cubicBezTo>
                    <a:pt x="1107485" y="2101879"/>
                    <a:pt x="1113002" y="2100500"/>
                    <a:pt x="1117140" y="2097742"/>
                  </a:cubicBezTo>
                  <a:cubicBezTo>
                    <a:pt x="1119898" y="2101879"/>
                    <a:pt x="1121899" y="2106638"/>
                    <a:pt x="1125415" y="2110154"/>
                  </a:cubicBezTo>
                  <a:cubicBezTo>
                    <a:pt x="1128931" y="2113670"/>
                    <a:pt x="1134722" y="2114546"/>
                    <a:pt x="1137828" y="2118429"/>
                  </a:cubicBezTo>
                  <a:cubicBezTo>
                    <a:pt x="1140553" y="2121835"/>
                    <a:pt x="1138881" y="2127758"/>
                    <a:pt x="1141965" y="2130842"/>
                  </a:cubicBezTo>
                  <a:cubicBezTo>
                    <a:pt x="1145049" y="2133926"/>
                    <a:pt x="1150477" y="2133029"/>
                    <a:pt x="1154378" y="2134980"/>
                  </a:cubicBezTo>
                  <a:cubicBezTo>
                    <a:pt x="1186453" y="2151018"/>
                    <a:pt x="1148009" y="2136996"/>
                    <a:pt x="1179203" y="2147392"/>
                  </a:cubicBezTo>
                  <a:cubicBezTo>
                    <a:pt x="1189604" y="2178593"/>
                    <a:pt x="1174364" y="2141343"/>
                    <a:pt x="1195753" y="2168080"/>
                  </a:cubicBezTo>
                  <a:cubicBezTo>
                    <a:pt x="1198478" y="2171486"/>
                    <a:pt x="1197940" y="2176592"/>
                    <a:pt x="1199891" y="2180493"/>
                  </a:cubicBezTo>
                  <a:cubicBezTo>
                    <a:pt x="1202115" y="2184941"/>
                    <a:pt x="1205408" y="2188768"/>
                    <a:pt x="1208166" y="2192905"/>
                  </a:cubicBezTo>
                  <a:cubicBezTo>
                    <a:pt x="1209545" y="2210835"/>
                    <a:pt x="1210074" y="2228850"/>
                    <a:pt x="1212304" y="2246694"/>
                  </a:cubicBezTo>
                  <a:cubicBezTo>
                    <a:pt x="1212845" y="2251021"/>
                    <a:pt x="1213717" y="2255701"/>
                    <a:pt x="1216441" y="2259106"/>
                  </a:cubicBezTo>
                  <a:cubicBezTo>
                    <a:pt x="1219548" y="2262989"/>
                    <a:pt x="1224716" y="2264623"/>
                    <a:pt x="1228854" y="2267381"/>
                  </a:cubicBezTo>
                  <a:lnTo>
                    <a:pt x="1245404" y="2292207"/>
                  </a:lnTo>
                  <a:lnTo>
                    <a:pt x="1253679" y="2304619"/>
                  </a:lnTo>
                  <a:cubicBezTo>
                    <a:pt x="1247315" y="2368269"/>
                    <a:pt x="1253586" y="2325731"/>
                    <a:pt x="1245404" y="2362545"/>
                  </a:cubicBezTo>
                  <a:cubicBezTo>
                    <a:pt x="1243878" y="2369410"/>
                    <a:pt x="1243735" y="2376648"/>
                    <a:pt x="1241266" y="2383233"/>
                  </a:cubicBezTo>
                  <a:cubicBezTo>
                    <a:pt x="1239520" y="2387889"/>
                    <a:pt x="1237664" y="2393947"/>
                    <a:pt x="1232991" y="2395646"/>
                  </a:cubicBezTo>
                  <a:cubicBezTo>
                    <a:pt x="1221254" y="2399914"/>
                    <a:pt x="1208166" y="2398404"/>
                    <a:pt x="1195753" y="2399783"/>
                  </a:cubicBezTo>
                  <a:cubicBezTo>
                    <a:pt x="1190236" y="2401162"/>
                    <a:pt x="1183643" y="2400369"/>
                    <a:pt x="1179203" y="2403921"/>
                  </a:cubicBezTo>
                  <a:cubicBezTo>
                    <a:pt x="1175798" y="2406645"/>
                    <a:pt x="1179357" y="2415553"/>
                    <a:pt x="1175066" y="2416333"/>
                  </a:cubicBezTo>
                  <a:cubicBezTo>
                    <a:pt x="1161429" y="2418812"/>
                    <a:pt x="1147482" y="2413575"/>
                    <a:pt x="1133690" y="2412196"/>
                  </a:cubicBezTo>
                  <a:lnTo>
                    <a:pt x="1117140" y="2362545"/>
                  </a:lnTo>
                  <a:cubicBezTo>
                    <a:pt x="1115761" y="2358407"/>
                    <a:pt x="1115421" y="2353761"/>
                    <a:pt x="1113002" y="2350132"/>
                  </a:cubicBezTo>
                  <a:lnTo>
                    <a:pt x="1104727" y="2337720"/>
                  </a:lnTo>
                  <a:cubicBezTo>
                    <a:pt x="1101969" y="2329445"/>
                    <a:pt x="1101291" y="2320152"/>
                    <a:pt x="1096452" y="2312894"/>
                  </a:cubicBezTo>
                  <a:cubicBezTo>
                    <a:pt x="1093694" y="2308757"/>
                    <a:pt x="1092850" y="2302181"/>
                    <a:pt x="1088177" y="2300482"/>
                  </a:cubicBezTo>
                  <a:cubicBezTo>
                    <a:pt x="1076440" y="2296214"/>
                    <a:pt x="1063352" y="2297723"/>
                    <a:pt x="1050939" y="2296344"/>
                  </a:cubicBezTo>
                  <a:cubicBezTo>
                    <a:pt x="1049560" y="2278415"/>
                    <a:pt x="1051434" y="2259931"/>
                    <a:pt x="1046801" y="2242556"/>
                  </a:cubicBezTo>
                  <a:cubicBezTo>
                    <a:pt x="1044708" y="2234707"/>
                    <a:pt x="1022000" y="2231392"/>
                    <a:pt x="1017838" y="2230143"/>
                  </a:cubicBezTo>
                  <a:cubicBezTo>
                    <a:pt x="990981" y="2222086"/>
                    <a:pt x="998740" y="2225686"/>
                    <a:pt x="980600" y="2213593"/>
                  </a:cubicBezTo>
                  <a:cubicBezTo>
                    <a:pt x="977842" y="2209455"/>
                    <a:pt x="975508" y="2205000"/>
                    <a:pt x="972325" y="2201180"/>
                  </a:cubicBezTo>
                  <a:cubicBezTo>
                    <a:pt x="968579" y="2196685"/>
                    <a:pt x="963159" y="2193636"/>
                    <a:pt x="959913" y="2188768"/>
                  </a:cubicBezTo>
                  <a:cubicBezTo>
                    <a:pt x="957494" y="2185139"/>
                    <a:pt x="957893" y="2180168"/>
                    <a:pt x="955775" y="2176355"/>
                  </a:cubicBezTo>
                  <a:cubicBezTo>
                    <a:pt x="941577" y="2150799"/>
                    <a:pt x="944945" y="2155343"/>
                    <a:pt x="926812" y="2143255"/>
                  </a:cubicBezTo>
                  <a:cubicBezTo>
                    <a:pt x="924054" y="2134980"/>
                    <a:pt x="919770" y="2127064"/>
                    <a:pt x="918537" y="2118429"/>
                  </a:cubicBezTo>
                  <a:cubicBezTo>
                    <a:pt x="917158" y="2108775"/>
                    <a:pt x="919569" y="2097736"/>
                    <a:pt x="914400" y="2089466"/>
                  </a:cubicBezTo>
                  <a:cubicBezTo>
                    <a:pt x="911386" y="2084644"/>
                    <a:pt x="903366" y="2086708"/>
                    <a:pt x="897849" y="2085329"/>
                  </a:cubicBezTo>
                  <a:cubicBezTo>
                    <a:pt x="885341" y="2076990"/>
                    <a:pt x="878918" y="2073880"/>
                    <a:pt x="868886" y="2060503"/>
                  </a:cubicBezTo>
                  <a:cubicBezTo>
                    <a:pt x="864749" y="2054986"/>
                    <a:pt x="861055" y="2049107"/>
                    <a:pt x="856474" y="2043953"/>
                  </a:cubicBezTo>
                  <a:cubicBezTo>
                    <a:pt x="849995" y="2036664"/>
                    <a:pt x="842682" y="2030161"/>
                    <a:pt x="835786" y="2023265"/>
                  </a:cubicBezTo>
                  <a:cubicBezTo>
                    <a:pt x="831648" y="2019128"/>
                    <a:pt x="828242" y="2014099"/>
                    <a:pt x="823373" y="2010853"/>
                  </a:cubicBezTo>
                  <a:cubicBezTo>
                    <a:pt x="819236" y="2008095"/>
                    <a:pt x="815505" y="2004598"/>
                    <a:pt x="810961" y="2002578"/>
                  </a:cubicBezTo>
                  <a:cubicBezTo>
                    <a:pt x="802990" y="1999035"/>
                    <a:pt x="786135" y="1994303"/>
                    <a:pt x="786135" y="1994303"/>
                  </a:cubicBezTo>
                  <a:cubicBezTo>
                    <a:pt x="764068" y="1961202"/>
                    <a:pt x="793031" y="2001199"/>
                    <a:pt x="765447" y="1973615"/>
                  </a:cubicBezTo>
                  <a:cubicBezTo>
                    <a:pt x="760571" y="1968739"/>
                    <a:pt x="757172" y="1962582"/>
                    <a:pt x="753035" y="1957065"/>
                  </a:cubicBezTo>
                  <a:cubicBezTo>
                    <a:pt x="751656" y="1952927"/>
                    <a:pt x="750095" y="1948846"/>
                    <a:pt x="748897" y="1944652"/>
                  </a:cubicBezTo>
                  <a:cubicBezTo>
                    <a:pt x="747335" y="1939184"/>
                    <a:pt x="746757" y="1933426"/>
                    <a:pt x="744760" y="1928102"/>
                  </a:cubicBezTo>
                  <a:cubicBezTo>
                    <a:pt x="740259" y="1916098"/>
                    <a:pt x="735072" y="1909431"/>
                    <a:pt x="728209" y="1899139"/>
                  </a:cubicBezTo>
                  <a:cubicBezTo>
                    <a:pt x="715842" y="1862036"/>
                    <a:pt x="719175" y="1883596"/>
                    <a:pt x="724072" y="1837075"/>
                  </a:cubicBezTo>
                  <a:cubicBezTo>
                    <a:pt x="726893" y="1810277"/>
                    <a:pt x="726513" y="1798345"/>
                    <a:pt x="732347" y="1775012"/>
                  </a:cubicBezTo>
                  <a:cubicBezTo>
                    <a:pt x="733405" y="1770781"/>
                    <a:pt x="735106" y="1766737"/>
                    <a:pt x="736485" y="1762599"/>
                  </a:cubicBezTo>
                  <a:cubicBezTo>
                    <a:pt x="735106" y="1717086"/>
                    <a:pt x="734740" y="1671531"/>
                    <a:pt x="732347" y="1626060"/>
                  </a:cubicBezTo>
                  <a:cubicBezTo>
                    <a:pt x="731977" y="1619037"/>
                    <a:pt x="735242" y="1605372"/>
                    <a:pt x="728209" y="1605372"/>
                  </a:cubicBezTo>
                  <a:cubicBezTo>
                    <a:pt x="721176" y="1605372"/>
                    <a:pt x="727561" y="1619954"/>
                    <a:pt x="724072" y="1626060"/>
                  </a:cubicBezTo>
                  <a:cubicBezTo>
                    <a:pt x="721605" y="1630378"/>
                    <a:pt x="715797" y="1631577"/>
                    <a:pt x="711659" y="1634335"/>
                  </a:cubicBezTo>
                  <a:cubicBezTo>
                    <a:pt x="706142" y="1632956"/>
                    <a:pt x="699130" y="1634219"/>
                    <a:pt x="695109" y="1630198"/>
                  </a:cubicBezTo>
                  <a:cubicBezTo>
                    <a:pt x="691088" y="1626177"/>
                    <a:pt x="692968" y="1618972"/>
                    <a:pt x="690971" y="1613647"/>
                  </a:cubicBezTo>
                  <a:cubicBezTo>
                    <a:pt x="686472" y="1601649"/>
                    <a:pt x="681280" y="1594973"/>
                    <a:pt x="674421" y="1584684"/>
                  </a:cubicBezTo>
                  <a:cubicBezTo>
                    <a:pt x="673042" y="1580547"/>
                    <a:pt x="672234" y="1576173"/>
                    <a:pt x="670284" y="1572272"/>
                  </a:cubicBezTo>
                  <a:cubicBezTo>
                    <a:pt x="656779" y="1545261"/>
                    <a:pt x="649809" y="1558921"/>
                    <a:pt x="608220" y="1555722"/>
                  </a:cubicBezTo>
                  <a:cubicBezTo>
                    <a:pt x="605462" y="1547447"/>
                    <a:pt x="607203" y="1535735"/>
                    <a:pt x="599945" y="1530896"/>
                  </a:cubicBezTo>
                  <a:cubicBezTo>
                    <a:pt x="595808" y="1528138"/>
                    <a:pt x="591416" y="1525727"/>
                    <a:pt x="587533" y="1522621"/>
                  </a:cubicBezTo>
                  <a:cubicBezTo>
                    <a:pt x="558055" y="1499039"/>
                    <a:pt x="605046" y="1531539"/>
                    <a:pt x="566845" y="1506071"/>
                  </a:cubicBezTo>
                  <a:cubicBezTo>
                    <a:pt x="559800" y="1484936"/>
                    <a:pt x="565540" y="1480090"/>
                    <a:pt x="546157" y="1477108"/>
                  </a:cubicBezTo>
                  <a:cubicBezTo>
                    <a:pt x="532457" y="1475000"/>
                    <a:pt x="518573" y="1474349"/>
                    <a:pt x="504781" y="1472970"/>
                  </a:cubicBezTo>
                  <a:cubicBezTo>
                    <a:pt x="500644" y="1471591"/>
                    <a:pt x="496645" y="1469688"/>
                    <a:pt x="492369" y="1468833"/>
                  </a:cubicBezTo>
                  <a:cubicBezTo>
                    <a:pt x="482806" y="1466920"/>
                    <a:pt x="471993" y="1469319"/>
                    <a:pt x="463406" y="1464695"/>
                  </a:cubicBezTo>
                  <a:cubicBezTo>
                    <a:pt x="453102" y="1459147"/>
                    <a:pt x="449682" y="1443571"/>
                    <a:pt x="438580" y="1439870"/>
                  </a:cubicBezTo>
                  <a:lnTo>
                    <a:pt x="426168" y="1435732"/>
                  </a:lnTo>
                  <a:lnTo>
                    <a:pt x="388930" y="1398494"/>
                  </a:lnTo>
                  <a:cubicBezTo>
                    <a:pt x="384792" y="1394356"/>
                    <a:pt x="381386" y="1389328"/>
                    <a:pt x="376517" y="1386082"/>
                  </a:cubicBezTo>
                  <a:cubicBezTo>
                    <a:pt x="348446" y="1367368"/>
                    <a:pt x="358724" y="1376565"/>
                    <a:pt x="343417" y="1361256"/>
                  </a:cubicBezTo>
                  <a:cubicBezTo>
                    <a:pt x="341268" y="1352663"/>
                    <a:pt x="334780" y="1324916"/>
                    <a:pt x="331004" y="1319881"/>
                  </a:cubicBezTo>
                  <a:lnTo>
                    <a:pt x="318591" y="1303331"/>
                  </a:lnTo>
                  <a:cubicBezTo>
                    <a:pt x="315226" y="1293235"/>
                    <a:pt x="314200" y="1286526"/>
                    <a:pt x="306179" y="1278505"/>
                  </a:cubicBezTo>
                  <a:cubicBezTo>
                    <a:pt x="302663" y="1274989"/>
                    <a:pt x="297904" y="1272988"/>
                    <a:pt x="293766" y="1270230"/>
                  </a:cubicBezTo>
                  <a:cubicBezTo>
                    <a:pt x="290511" y="1260468"/>
                    <a:pt x="290818" y="1255221"/>
                    <a:pt x="281353" y="1249542"/>
                  </a:cubicBezTo>
                  <a:cubicBezTo>
                    <a:pt x="277613" y="1247298"/>
                    <a:pt x="273078" y="1246784"/>
                    <a:pt x="268941" y="1245405"/>
                  </a:cubicBezTo>
                  <a:cubicBezTo>
                    <a:pt x="266183" y="1239888"/>
                    <a:pt x="264615" y="1233593"/>
                    <a:pt x="260666" y="1228855"/>
                  </a:cubicBezTo>
                  <a:cubicBezTo>
                    <a:pt x="257482" y="1225035"/>
                    <a:pt x="251360" y="1224463"/>
                    <a:pt x="248253" y="1220580"/>
                  </a:cubicBezTo>
                  <a:cubicBezTo>
                    <a:pt x="225411" y="1192028"/>
                    <a:pt x="267276" y="1223608"/>
                    <a:pt x="231703" y="1199892"/>
                  </a:cubicBezTo>
                  <a:cubicBezTo>
                    <a:pt x="228945" y="1195754"/>
                    <a:pt x="226535" y="1191362"/>
                    <a:pt x="223428" y="1187479"/>
                  </a:cubicBezTo>
                  <a:cubicBezTo>
                    <a:pt x="220991" y="1184433"/>
                    <a:pt x="215917" y="1183029"/>
                    <a:pt x="215152" y="1179204"/>
                  </a:cubicBezTo>
                  <a:cubicBezTo>
                    <a:pt x="214297" y="1174927"/>
                    <a:pt x="217339" y="1170692"/>
                    <a:pt x="219290" y="1166791"/>
                  </a:cubicBezTo>
                  <a:cubicBezTo>
                    <a:pt x="224509" y="1156354"/>
                    <a:pt x="228145" y="1153799"/>
                    <a:pt x="235840" y="1146103"/>
                  </a:cubicBezTo>
                  <a:cubicBezTo>
                    <a:pt x="245379" y="1147693"/>
                    <a:pt x="262890" y="1149285"/>
                    <a:pt x="273078" y="1154379"/>
                  </a:cubicBezTo>
                  <a:cubicBezTo>
                    <a:pt x="277526" y="1156603"/>
                    <a:pt x="280835" y="1160908"/>
                    <a:pt x="285491" y="1162654"/>
                  </a:cubicBezTo>
                  <a:cubicBezTo>
                    <a:pt x="292076" y="1165123"/>
                    <a:pt x="299314" y="1165265"/>
                    <a:pt x="306179" y="1166791"/>
                  </a:cubicBezTo>
                  <a:cubicBezTo>
                    <a:pt x="348024" y="1176090"/>
                    <a:pt x="294877" y="1168940"/>
                    <a:pt x="380655" y="1175066"/>
                  </a:cubicBezTo>
                  <a:cubicBezTo>
                    <a:pt x="384939" y="1179351"/>
                    <a:pt x="395252" y="1190747"/>
                    <a:pt x="401342" y="1191617"/>
                  </a:cubicBezTo>
                  <a:cubicBezTo>
                    <a:pt x="406972" y="1192421"/>
                    <a:pt x="412376" y="1188858"/>
                    <a:pt x="417893" y="1187479"/>
                  </a:cubicBezTo>
                  <a:cubicBezTo>
                    <a:pt x="413755" y="1184721"/>
                    <a:pt x="409928" y="1181428"/>
                    <a:pt x="405480" y="1179204"/>
                  </a:cubicBezTo>
                  <a:cubicBezTo>
                    <a:pt x="401579" y="1177253"/>
                    <a:pt x="396473" y="1177791"/>
                    <a:pt x="393067" y="1175066"/>
                  </a:cubicBezTo>
                  <a:cubicBezTo>
                    <a:pt x="389184" y="1171960"/>
                    <a:pt x="387550" y="1166791"/>
                    <a:pt x="384792" y="1162654"/>
                  </a:cubicBezTo>
                  <a:cubicBezTo>
                    <a:pt x="413319" y="1153145"/>
                    <a:pt x="403450" y="1160547"/>
                    <a:pt x="417893" y="1146103"/>
                  </a:cubicBezTo>
                  <a:cubicBezTo>
                    <a:pt x="419272" y="1141966"/>
                    <a:pt x="422030" y="1138052"/>
                    <a:pt x="422030" y="1133691"/>
                  </a:cubicBezTo>
                  <a:cubicBezTo>
                    <a:pt x="422030" y="1101399"/>
                    <a:pt x="422101" y="1078759"/>
                    <a:pt x="413755" y="1050940"/>
                  </a:cubicBezTo>
                  <a:cubicBezTo>
                    <a:pt x="411248" y="1042585"/>
                    <a:pt x="411648" y="1032282"/>
                    <a:pt x="405480" y="1026114"/>
                  </a:cubicBezTo>
                  <a:lnTo>
                    <a:pt x="393067" y="1013702"/>
                  </a:lnTo>
                  <a:cubicBezTo>
                    <a:pt x="391688" y="1009564"/>
                    <a:pt x="391768" y="1004600"/>
                    <a:pt x="388930" y="1001289"/>
                  </a:cubicBezTo>
                  <a:cubicBezTo>
                    <a:pt x="382378" y="993645"/>
                    <a:pt x="365443" y="982873"/>
                    <a:pt x="355829" y="976464"/>
                  </a:cubicBezTo>
                  <a:cubicBezTo>
                    <a:pt x="354450" y="964051"/>
                    <a:pt x="353745" y="951545"/>
                    <a:pt x="351692" y="939226"/>
                  </a:cubicBezTo>
                  <a:cubicBezTo>
                    <a:pt x="350975" y="934924"/>
                    <a:pt x="349973" y="930442"/>
                    <a:pt x="347554" y="926813"/>
                  </a:cubicBezTo>
                  <a:cubicBezTo>
                    <a:pt x="344308" y="921944"/>
                    <a:pt x="340011" y="917646"/>
                    <a:pt x="335142" y="914400"/>
                  </a:cubicBezTo>
                  <a:cubicBezTo>
                    <a:pt x="331513" y="911981"/>
                    <a:pt x="326867" y="911642"/>
                    <a:pt x="322729" y="910263"/>
                  </a:cubicBezTo>
                  <a:cubicBezTo>
                    <a:pt x="318591" y="906125"/>
                    <a:pt x="313909" y="902469"/>
                    <a:pt x="310316" y="897850"/>
                  </a:cubicBezTo>
                  <a:cubicBezTo>
                    <a:pt x="304210" y="890000"/>
                    <a:pt x="302041" y="878542"/>
                    <a:pt x="293766" y="873025"/>
                  </a:cubicBezTo>
                  <a:lnTo>
                    <a:pt x="281353" y="864750"/>
                  </a:lnTo>
                  <a:cubicBezTo>
                    <a:pt x="271517" y="835237"/>
                    <a:pt x="285464" y="870915"/>
                    <a:pt x="264803" y="839924"/>
                  </a:cubicBezTo>
                  <a:cubicBezTo>
                    <a:pt x="252193" y="821010"/>
                    <a:pt x="271897" y="831256"/>
                    <a:pt x="248253" y="823374"/>
                  </a:cubicBezTo>
                  <a:cubicBezTo>
                    <a:pt x="245495" y="819236"/>
                    <a:pt x="243861" y="814067"/>
                    <a:pt x="239978" y="810961"/>
                  </a:cubicBezTo>
                  <a:cubicBezTo>
                    <a:pt x="236572" y="808236"/>
                    <a:pt x="231574" y="808542"/>
                    <a:pt x="227565" y="806824"/>
                  </a:cubicBezTo>
                  <a:cubicBezTo>
                    <a:pt x="208505" y="798656"/>
                    <a:pt x="212792" y="800326"/>
                    <a:pt x="198602" y="786136"/>
                  </a:cubicBezTo>
                  <a:cubicBezTo>
                    <a:pt x="197275" y="780829"/>
                    <a:pt x="193296" y="763112"/>
                    <a:pt x="190327" y="757173"/>
                  </a:cubicBezTo>
                  <a:cubicBezTo>
                    <a:pt x="188103" y="752725"/>
                    <a:pt x="184276" y="749209"/>
                    <a:pt x="182052" y="744761"/>
                  </a:cubicBezTo>
                  <a:cubicBezTo>
                    <a:pt x="180101" y="740860"/>
                    <a:pt x="180032" y="736161"/>
                    <a:pt x="177914" y="732348"/>
                  </a:cubicBezTo>
                  <a:cubicBezTo>
                    <a:pt x="173084" y="723654"/>
                    <a:pt x="161364" y="707523"/>
                    <a:pt x="161364" y="707523"/>
                  </a:cubicBezTo>
                  <a:cubicBezTo>
                    <a:pt x="158883" y="700080"/>
                    <a:pt x="153781" y="685828"/>
                    <a:pt x="153089" y="678560"/>
                  </a:cubicBezTo>
                  <a:cubicBezTo>
                    <a:pt x="150862" y="655179"/>
                    <a:pt x="151990" y="631511"/>
                    <a:pt x="148952" y="608221"/>
                  </a:cubicBezTo>
                  <a:cubicBezTo>
                    <a:pt x="147824" y="599572"/>
                    <a:pt x="140676" y="583396"/>
                    <a:pt x="140676" y="583396"/>
                  </a:cubicBezTo>
                  <a:cubicBezTo>
                    <a:pt x="137340" y="553371"/>
                    <a:pt x="138918" y="552417"/>
                    <a:pt x="132401" y="529608"/>
                  </a:cubicBezTo>
                  <a:cubicBezTo>
                    <a:pt x="128990" y="517670"/>
                    <a:pt x="126285" y="509588"/>
                    <a:pt x="115851" y="500645"/>
                  </a:cubicBezTo>
                  <a:cubicBezTo>
                    <a:pt x="111168" y="496631"/>
                    <a:pt x="104818" y="495128"/>
                    <a:pt x="99301" y="492370"/>
                  </a:cubicBezTo>
                  <a:cubicBezTo>
                    <a:pt x="96543" y="489611"/>
                    <a:pt x="93463" y="487140"/>
                    <a:pt x="91026" y="484094"/>
                  </a:cubicBezTo>
                  <a:cubicBezTo>
                    <a:pt x="68979" y="456535"/>
                    <a:pt x="82924" y="448944"/>
                    <a:pt x="78613" y="397206"/>
                  </a:cubicBezTo>
                  <a:cubicBezTo>
                    <a:pt x="78459" y="395359"/>
                    <a:pt x="71814" y="355530"/>
                    <a:pt x="70338" y="351693"/>
                  </a:cubicBezTo>
                  <a:cubicBezTo>
                    <a:pt x="65910" y="340179"/>
                    <a:pt x="59305" y="329626"/>
                    <a:pt x="53788" y="318592"/>
                  </a:cubicBezTo>
                  <a:cubicBezTo>
                    <a:pt x="43289" y="297594"/>
                    <a:pt x="50645" y="305463"/>
                    <a:pt x="33100" y="293767"/>
                  </a:cubicBezTo>
                  <a:cubicBezTo>
                    <a:pt x="31721" y="251012"/>
                    <a:pt x="32419" y="208140"/>
                    <a:pt x="28962" y="165503"/>
                  </a:cubicBezTo>
                  <a:cubicBezTo>
                    <a:pt x="28257" y="156809"/>
                    <a:pt x="25526" y="147935"/>
                    <a:pt x="20687" y="140677"/>
                  </a:cubicBezTo>
                  <a:lnTo>
                    <a:pt x="12412" y="128265"/>
                  </a:lnTo>
                  <a:cubicBezTo>
                    <a:pt x="3282" y="82612"/>
                    <a:pt x="8584" y="100233"/>
                    <a:pt x="0" y="74476"/>
                  </a:cubicBezTo>
                  <a:cubicBezTo>
                    <a:pt x="1379" y="51030"/>
                    <a:pt x="-958" y="27065"/>
                    <a:pt x="4137" y="4138"/>
                  </a:cubicBezTo>
                  <a:cubicBezTo>
                    <a:pt x="5083" y="-120"/>
                    <a:pt x="12188" y="0"/>
                    <a:pt x="16550" y="0"/>
                  </a:cubicBezTo>
                  <a:cubicBezTo>
                    <a:pt x="23532" y="0"/>
                    <a:pt x="55363" y="11933"/>
                    <a:pt x="57925" y="12413"/>
                  </a:cubicBezTo>
                  <a:cubicBezTo>
                    <a:pt x="71548" y="14967"/>
                    <a:pt x="85509" y="15172"/>
                    <a:pt x="99301" y="16551"/>
                  </a:cubicBezTo>
                  <a:lnTo>
                    <a:pt x="508919" y="28963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23" name="22 Forma libre"/>
            <p:cNvSpPr/>
            <p:nvPr/>
          </p:nvSpPr>
          <p:spPr>
            <a:xfrm>
              <a:off x="6372200" y="4900294"/>
              <a:ext cx="1111604" cy="966273"/>
            </a:xfrm>
            <a:custGeom>
              <a:avLst/>
              <a:gdLst>
                <a:gd name="connsiteX0" fmla="*/ 13359 w 998098"/>
                <a:gd name="connsiteY0" fmla="*/ 935088 h 943363"/>
                <a:gd name="connsiteX1" fmla="*/ 13359 w 998098"/>
                <a:gd name="connsiteY1" fmla="*/ 935088 h 943363"/>
                <a:gd name="connsiteX2" fmla="*/ 17497 w 998098"/>
                <a:gd name="connsiteY2" fmla="*/ 897850 h 943363"/>
                <a:gd name="connsiteX3" fmla="*/ 25772 w 998098"/>
                <a:gd name="connsiteY3" fmla="*/ 873024 h 943363"/>
                <a:gd name="connsiteX4" fmla="*/ 17497 w 998098"/>
                <a:gd name="connsiteY4" fmla="*/ 848199 h 943363"/>
                <a:gd name="connsiteX5" fmla="*/ 25772 w 998098"/>
                <a:gd name="connsiteY5" fmla="*/ 823374 h 943363"/>
                <a:gd name="connsiteX6" fmla="*/ 13359 w 998098"/>
                <a:gd name="connsiteY6" fmla="*/ 815099 h 943363"/>
                <a:gd name="connsiteX7" fmla="*/ 946 w 998098"/>
                <a:gd name="connsiteY7" fmla="*/ 810961 h 943363"/>
                <a:gd name="connsiteX8" fmla="*/ 5084 w 998098"/>
                <a:gd name="connsiteY8" fmla="*/ 736485 h 943363"/>
                <a:gd name="connsiteX9" fmla="*/ 13359 w 998098"/>
                <a:gd name="connsiteY9" fmla="*/ 724072 h 943363"/>
                <a:gd name="connsiteX10" fmla="*/ 25772 w 998098"/>
                <a:gd name="connsiteY10" fmla="*/ 719935 h 943363"/>
                <a:gd name="connsiteX11" fmla="*/ 42322 w 998098"/>
                <a:gd name="connsiteY11" fmla="*/ 699247 h 943363"/>
                <a:gd name="connsiteX12" fmla="*/ 46460 w 998098"/>
                <a:gd name="connsiteY12" fmla="*/ 686834 h 943363"/>
                <a:gd name="connsiteX13" fmla="*/ 54735 w 998098"/>
                <a:gd name="connsiteY13" fmla="*/ 674422 h 943363"/>
                <a:gd name="connsiteX14" fmla="*/ 63010 w 998098"/>
                <a:gd name="connsiteY14" fmla="*/ 649596 h 943363"/>
                <a:gd name="connsiteX15" fmla="*/ 67147 w 998098"/>
                <a:gd name="connsiteY15" fmla="*/ 637184 h 943363"/>
                <a:gd name="connsiteX16" fmla="*/ 104385 w 998098"/>
                <a:gd name="connsiteY16" fmla="*/ 608221 h 943363"/>
                <a:gd name="connsiteX17" fmla="*/ 245062 w 998098"/>
                <a:gd name="connsiteY17" fmla="*/ 604083 h 943363"/>
                <a:gd name="connsiteX18" fmla="*/ 278163 w 998098"/>
                <a:gd name="connsiteY18" fmla="*/ 599946 h 943363"/>
                <a:gd name="connsiteX19" fmla="*/ 302988 w 998098"/>
                <a:gd name="connsiteY19" fmla="*/ 591671 h 943363"/>
                <a:gd name="connsiteX20" fmla="*/ 315401 w 998098"/>
                <a:gd name="connsiteY20" fmla="*/ 587533 h 943363"/>
                <a:gd name="connsiteX21" fmla="*/ 344364 w 998098"/>
                <a:gd name="connsiteY21" fmla="*/ 583395 h 943363"/>
                <a:gd name="connsiteX22" fmla="*/ 356776 w 998098"/>
                <a:gd name="connsiteY22" fmla="*/ 579258 h 943363"/>
                <a:gd name="connsiteX23" fmla="*/ 369189 w 998098"/>
                <a:gd name="connsiteY23" fmla="*/ 546157 h 943363"/>
                <a:gd name="connsiteX24" fmla="*/ 365051 w 998098"/>
                <a:gd name="connsiteY24" fmla="*/ 529607 h 943363"/>
                <a:gd name="connsiteX25" fmla="*/ 352639 w 998098"/>
                <a:gd name="connsiteY25" fmla="*/ 525470 h 943363"/>
                <a:gd name="connsiteX26" fmla="*/ 344364 w 998098"/>
                <a:gd name="connsiteY26" fmla="*/ 517194 h 943363"/>
                <a:gd name="connsiteX27" fmla="*/ 331951 w 998098"/>
                <a:gd name="connsiteY27" fmla="*/ 492369 h 943363"/>
                <a:gd name="connsiteX28" fmla="*/ 323676 w 998098"/>
                <a:gd name="connsiteY28" fmla="*/ 467544 h 943363"/>
                <a:gd name="connsiteX29" fmla="*/ 298851 w 998098"/>
                <a:gd name="connsiteY29" fmla="*/ 442718 h 943363"/>
                <a:gd name="connsiteX30" fmla="*/ 294713 w 998098"/>
                <a:gd name="connsiteY30" fmla="*/ 413756 h 943363"/>
                <a:gd name="connsiteX31" fmla="*/ 269888 w 998098"/>
                <a:gd name="connsiteY31" fmla="*/ 405480 h 943363"/>
                <a:gd name="connsiteX32" fmla="*/ 257475 w 998098"/>
                <a:gd name="connsiteY32" fmla="*/ 397205 h 943363"/>
                <a:gd name="connsiteX33" fmla="*/ 220237 w 998098"/>
                <a:gd name="connsiteY33" fmla="*/ 393068 h 943363"/>
                <a:gd name="connsiteX34" fmla="*/ 187137 w 998098"/>
                <a:gd name="connsiteY34" fmla="*/ 380655 h 943363"/>
                <a:gd name="connsiteX35" fmla="*/ 178861 w 998098"/>
                <a:gd name="connsiteY35" fmla="*/ 372380 h 943363"/>
                <a:gd name="connsiteX36" fmla="*/ 174724 w 998098"/>
                <a:gd name="connsiteY36" fmla="*/ 359967 h 943363"/>
                <a:gd name="connsiteX37" fmla="*/ 162311 w 998098"/>
                <a:gd name="connsiteY37" fmla="*/ 351692 h 943363"/>
                <a:gd name="connsiteX38" fmla="*/ 154036 w 998098"/>
                <a:gd name="connsiteY38" fmla="*/ 339280 h 943363"/>
                <a:gd name="connsiteX39" fmla="*/ 162311 w 998098"/>
                <a:gd name="connsiteY39" fmla="*/ 339280 h 943363"/>
                <a:gd name="connsiteX40" fmla="*/ 236787 w 998098"/>
                <a:gd name="connsiteY40" fmla="*/ 335142 h 943363"/>
                <a:gd name="connsiteX41" fmla="*/ 240925 w 998098"/>
                <a:gd name="connsiteY41" fmla="*/ 302042 h 943363"/>
                <a:gd name="connsiteX42" fmla="*/ 245062 w 998098"/>
                <a:gd name="connsiteY42" fmla="*/ 211015 h 943363"/>
                <a:gd name="connsiteX43" fmla="*/ 290575 w 998098"/>
                <a:gd name="connsiteY43" fmla="*/ 206878 h 943363"/>
                <a:gd name="connsiteX44" fmla="*/ 323676 w 998098"/>
                <a:gd name="connsiteY44" fmla="*/ 202740 h 943363"/>
                <a:gd name="connsiteX45" fmla="*/ 365051 w 998098"/>
                <a:gd name="connsiteY45" fmla="*/ 198603 h 943363"/>
                <a:gd name="connsiteX46" fmla="*/ 377464 w 998098"/>
                <a:gd name="connsiteY46" fmla="*/ 194465 h 943363"/>
                <a:gd name="connsiteX47" fmla="*/ 398152 w 998098"/>
                <a:gd name="connsiteY47" fmla="*/ 190328 h 943363"/>
                <a:gd name="connsiteX48" fmla="*/ 518141 w 998098"/>
                <a:gd name="connsiteY48" fmla="*/ 182052 h 943363"/>
                <a:gd name="connsiteX49" fmla="*/ 530554 w 998098"/>
                <a:gd name="connsiteY49" fmla="*/ 177915 h 943363"/>
                <a:gd name="connsiteX50" fmla="*/ 596755 w 998098"/>
                <a:gd name="connsiteY50" fmla="*/ 173777 h 943363"/>
                <a:gd name="connsiteX51" fmla="*/ 605030 w 998098"/>
                <a:gd name="connsiteY51" fmla="*/ 161365 h 943363"/>
                <a:gd name="connsiteX52" fmla="*/ 621580 w 998098"/>
                <a:gd name="connsiteY52" fmla="*/ 111714 h 943363"/>
                <a:gd name="connsiteX53" fmla="*/ 638130 w 998098"/>
                <a:gd name="connsiteY53" fmla="*/ 115852 h 943363"/>
                <a:gd name="connsiteX54" fmla="*/ 658818 w 998098"/>
                <a:gd name="connsiteY54" fmla="*/ 136539 h 943363"/>
                <a:gd name="connsiteX55" fmla="*/ 671231 w 998098"/>
                <a:gd name="connsiteY55" fmla="*/ 111714 h 943363"/>
                <a:gd name="connsiteX56" fmla="*/ 696056 w 998098"/>
                <a:gd name="connsiteY56" fmla="*/ 103439 h 943363"/>
                <a:gd name="connsiteX57" fmla="*/ 704331 w 998098"/>
                <a:gd name="connsiteY57" fmla="*/ 78613 h 943363"/>
                <a:gd name="connsiteX58" fmla="*/ 708469 w 998098"/>
                <a:gd name="connsiteY58" fmla="*/ 66201 h 943363"/>
                <a:gd name="connsiteX59" fmla="*/ 729156 w 998098"/>
                <a:gd name="connsiteY59" fmla="*/ 4137 h 943363"/>
                <a:gd name="connsiteX60" fmla="*/ 741569 w 998098"/>
                <a:gd name="connsiteY60" fmla="*/ 0 h 943363"/>
                <a:gd name="connsiteX61" fmla="*/ 778807 w 998098"/>
                <a:gd name="connsiteY61" fmla="*/ 4137 h 943363"/>
                <a:gd name="connsiteX62" fmla="*/ 782945 w 998098"/>
                <a:gd name="connsiteY62" fmla="*/ 24825 h 943363"/>
                <a:gd name="connsiteX63" fmla="*/ 795357 w 998098"/>
                <a:gd name="connsiteY63" fmla="*/ 28963 h 943363"/>
                <a:gd name="connsiteX64" fmla="*/ 807770 w 998098"/>
                <a:gd name="connsiteY64" fmla="*/ 82751 h 943363"/>
                <a:gd name="connsiteX65" fmla="*/ 816045 w 998098"/>
                <a:gd name="connsiteY65" fmla="*/ 107576 h 943363"/>
                <a:gd name="connsiteX66" fmla="*/ 820183 w 998098"/>
                <a:gd name="connsiteY66" fmla="*/ 157227 h 943363"/>
                <a:gd name="connsiteX67" fmla="*/ 824320 w 998098"/>
                <a:gd name="connsiteY67" fmla="*/ 169640 h 943363"/>
                <a:gd name="connsiteX68" fmla="*/ 828458 w 998098"/>
                <a:gd name="connsiteY68" fmla="*/ 186190 h 943363"/>
                <a:gd name="connsiteX69" fmla="*/ 828458 w 998098"/>
                <a:gd name="connsiteY69" fmla="*/ 273079 h 943363"/>
                <a:gd name="connsiteX70" fmla="*/ 820183 w 998098"/>
                <a:gd name="connsiteY70" fmla="*/ 285491 h 943363"/>
                <a:gd name="connsiteX71" fmla="*/ 828458 w 998098"/>
                <a:gd name="connsiteY71" fmla="*/ 310317 h 943363"/>
                <a:gd name="connsiteX72" fmla="*/ 832595 w 998098"/>
                <a:gd name="connsiteY72" fmla="*/ 322729 h 943363"/>
                <a:gd name="connsiteX73" fmla="*/ 845008 w 998098"/>
                <a:gd name="connsiteY73" fmla="*/ 347555 h 943363"/>
                <a:gd name="connsiteX74" fmla="*/ 840870 w 998098"/>
                <a:gd name="connsiteY74" fmla="*/ 359967 h 943363"/>
                <a:gd name="connsiteX75" fmla="*/ 828458 w 998098"/>
                <a:gd name="connsiteY75" fmla="*/ 368242 h 943363"/>
                <a:gd name="connsiteX76" fmla="*/ 824320 w 998098"/>
                <a:gd name="connsiteY76" fmla="*/ 413756 h 943363"/>
                <a:gd name="connsiteX77" fmla="*/ 820183 w 998098"/>
                <a:gd name="connsiteY77" fmla="*/ 438581 h 943363"/>
                <a:gd name="connsiteX78" fmla="*/ 811908 w 998098"/>
                <a:gd name="connsiteY78" fmla="*/ 463406 h 943363"/>
                <a:gd name="connsiteX79" fmla="*/ 807770 w 998098"/>
                <a:gd name="connsiteY79" fmla="*/ 475819 h 943363"/>
                <a:gd name="connsiteX80" fmla="*/ 799495 w 998098"/>
                <a:gd name="connsiteY80" fmla="*/ 525470 h 943363"/>
                <a:gd name="connsiteX81" fmla="*/ 749844 w 998098"/>
                <a:gd name="connsiteY81" fmla="*/ 537882 h 943363"/>
                <a:gd name="connsiteX82" fmla="*/ 741569 w 998098"/>
                <a:gd name="connsiteY82" fmla="*/ 550295 h 943363"/>
                <a:gd name="connsiteX83" fmla="*/ 733294 w 998098"/>
                <a:gd name="connsiteY83" fmla="*/ 579258 h 943363"/>
                <a:gd name="connsiteX84" fmla="*/ 737432 w 998098"/>
                <a:gd name="connsiteY84" fmla="*/ 591671 h 943363"/>
                <a:gd name="connsiteX85" fmla="*/ 712606 w 998098"/>
                <a:gd name="connsiteY85" fmla="*/ 604083 h 943363"/>
                <a:gd name="connsiteX86" fmla="*/ 696056 w 998098"/>
                <a:gd name="connsiteY86" fmla="*/ 624771 h 943363"/>
                <a:gd name="connsiteX87" fmla="*/ 675368 w 998098"/>
                <a:gd name="connsiteY87" fmla="*/ 641321 h 943363"/>
                <a:gd name="connsiteX88" fmla="*/ 658818 w 998098"/>
                <a:gd name="connsiteY88" fmla="*/ 657871 h 943363"/>
                <a:gd name="connsiteX89" fmla="*/ 646405 w 998098"/>
                <a:gd name="connsiteY89" fmla="*/ 682697 h 943363"/>
                <a:gd name="connsiteX90" fmla="*/ 654680 w 998098"/>
                <a:gd name="connsiteY90" fmla="*/ 707522 h 943363"/>
                <a:gd name="connsiteX91" fmla="*/ 679506 w 998098"/>
                <a:gd name="connsiteY91" fmla="*/ 715797 h 943363"/>
                <a:gd name="connsiteX92" fmla="*/ 691918 w 998098"/>
                <a:gd name="connsiteY92" fmla="*/ 711660 h 943363"/>
                <a:gd name="connsiteX93" fmla="*/ 696056 w 998098"/>
                <a:gd name="connsiteY93" fmla="*/ 678559 h 943363"/>
                <a:gd name="connsiteX94" fmla="*/ 700194 w 998098"/>
                <a:gd name="connsiteY94" fmla="*/ 666147 h 943363"/>
                <a:gd name="connsiteX95" fmla="*/ 712606 w 998098"/>
                <a:gd name="connsiteY95" fmla="*/ 662009 h 943363"/>
                <a:gd name="connsiteX96" fmla="*/ 733294 w 998098"/>
                <a:gd name="connsiteY96" fmla="*/ 645459 h 943363"/>
                <a:gd name="connsiteX97" fmla="*/ 745707 w 998098"/>
                <a:gd name="connsiteY97" fmla="*/ 633046 h 943363"/>
                <a:gd name="connsiteX98" fmla="*/ 758119 w 998098"/>
                <a:gd name="connsiteY98" fmla="*/ 624771 h 943363"/>
                <a:gd name="connsiteX99" fmla="*/ 811908 w 998098"/>
                <a:gd name="connsiteY99" fmla="*/ 616496 h 943363"/>
                <a:gd name="connsiteX100" fmla="*/ 811908 w 998098"/>
                <a:gd name="connsiteY100" fmla="*/ 591671 h 943363"/>
                <a:gd name="connsiteX101" fmla="*/ 799495 w 998098"/>
                <a:gd name="connsiteY101" fmla="*/ 587533 h 943363"/>
                <a:gd name="connsiteX102" fmla="*/ 799495 w 998098"/>
                <a:gd name="connsiteY102" fmla="*/ 562708 h 943363"/>
                <a:gd name="connsiteX103" fmla="*/ 824320 w 998098"/>
                <a:gd name="connsiteY103" fmla="*/ 566845 h 943363"/>
                <a:gd name="connsiteX104" fmla="*/ 840870 w 998098"/>
                <a:gd name="connsiteY104" fmla="*/ 587533 h 943363"/>
                <a:gd name="connsiteX105" fmla="*/ 865696 w 998098"/>
                <a:gd name="connsiteY105" fmla="*/ 599946 h 943363"/>
                <a:gd name="connsiteX106" fmla="*/ 890521 w 998098"/>
                <a:gd name="connsiteY106" fmla="*/ 604083 h 943363"/>
                <a:gd name="connsiteX107" fmla="*/ 911209 w 998098"/>
                <a:gd name="connsiteY107" fmla="*/ 608221 h 943363"/>
                <a:gd name="connsiteX108" fmla="*/ 915346 w 998098"/>
                <a:gd name="connsiteY108" fmla="*/ 620633 h 943363"/>
                <a:gd name="connsiteX109" fmla="*/ 936034 w 998098"/>
                <a:gd name="connsiteY109" fmla="*/ 604083 h 943363"/>
                <a:gd name="connsiteX110" fmla="*/ 948447 w 998098"/>
                <a:gd name="connsiteY110" fmla="*/ 595808 h 943363"/>
                <a:gd name="connsiteX111" fmla="*/ 981547 w 998098"/>
                <a:gd name="connsiteY111" fmla="*/ 579258 h 943363"/>
                <a:gd name="connsiteX112" fmla="*/ 985685 w 998098"/>
                <a:gd name="connsiteY112" fmla="*/ 595808 h 943363"/>
                <a:gd name="connsiteX113" fmla="*/ 977410 w 998098"/>
                <a:gd name="connsiteY113" fmla="*/ 645459 h 943363"/>
                <a:gd name="connsiteX114" fmla="*/ 981547 w 998098"/>
                <a:gd name="connsiteY114" fmla="*/ 761310 h 943363"/>
                <a:gd name="connsiteX115" fmla="*/ 989823 w 998098"/>
                <a:gd name="connsiteY115" fmla="*/ 786136 h 943363"/>
                <a:gd name="connsiteX116" fmla="*/ 993960 w 998098"/>
                <a:gd name="connsiteY116" fmla="*/ 798548 h 943363"/>
                <a:gd name="connsiteX117" fmla="*/ 998098 w 998098"/>
                <a:gd name="connsiteY117" fmla="*/ 810961 h 943363"/>
                <a:gd name="connsiteX118" fmla="*/ 993960 w 998098"/>
                <a:gd name="connsiteY118" fmla="*/ 910262 h 943363"/>
                <a:gd name="connsiteX119" fmla="*/ 989823 w 998098"/>
                <a:gd name="connsiteY119" fmla="*/ 939225 h 943363"/>
                <a:gd name="connsiteX120" fmla="*/ 977410 w 998098"/>
                <a:gd name="connsiteY120" fmla="*/ 943363 h 943363"/>
                <a:gd name="connsiteX121" fmla="*/ 13359 w 998098"/>
                <a:gd name="connsiteY121" fmla="*/ 935088 h 943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98098" h="943363">
                  <a:moveTo>
                    <a:pt x="13359" y="935088"/>
                  </a:moveTo>
                  <a:lnTo>
                    <a:pt x="13359" y="935088"/>
                  </a:lnTo>
                  <a:cubicBezTo>
                    <a:pt x="14738" y="922675"/>
                    <a:pt x="15048" y="910097"/>
                    <a:pt x="17497" y="897850"/>
                  </a:cubicBezTo>
                  <a:cubicBezTo>
                    <a:pt x="19208" y="889296"/>
                    <a:pt x="25772" y="873024"/>
                    <a:pt x="25772" y="873024"/>
                  </a:cubicBezTo>
                  <a:cubicBezTo>
                    <a:pt x="23014" y="864749"/>
                    <a:pt x="14739" y="856474"/>
                    <a:pt x="17497" y="848199"/>
                  </a:cubicBezTo>
                  <a:lnTo>
                    <a:pt x="25772" y="823374"/>
                  </a:lnTo>
                  <a:cubicBezTo>
                    <a:pt x="21634" y="820616"/>
                    <a:pt x="17807" y="817323"/>
                    <a:pt x="13359" y="815099"/>
                  </a:cubicBezTo>
                  <a:cubicBezTo>
                    <a:pt x="9458" y="813148"/>
                    <a:pt x="1403" y="815299"/>
                    <a:pt x="946" y="810961"/>
                  </a:cubicBezTo>
                  <a:cubicBezTo>
                    <a:pt x="-1657" y="786234"/>
                    <a:pt x="1568" y="761099"/>
                    <a:pt x="5084" y="736485"/>
                  </a:cubicBezTo>
                  <a:cubicBezTo>
                    <a:pt x="5787" y="731562"/>
                    <a:pt x="9476" y="727178"/>
                    <a:pt x="13359" y="724072"/>
                  </a:cubicBezTo>
                  <a:cubicBezTo>
                    <a:pt x="16765" y="721347"/>
                    <a:pt x="21634" y="721314"/>
                    <a:pt x="25772" y="719935"/>
                  </a:cubicBezTo>
                  <a:cubicBezTo>
                    <a:pt x="36170" y="688737"/>
                    <a:pt x="20935" y="725980"/>
                    <a:pt x="42322" y="699247"/>
                  </a:cubicBezTo>
                  <a:cubicBezTo>
                    <a:pt x="45047" y="695841"/>
                    <a:pt x="44509" y="690735"/>
                    <a:pt x="46460" y="686834"/>
                  </a:cubicBezTo>
                  <a:cubicBezTo>
                    <a:pt x="48684" y="682386"/>
                    <a:pt x="51977" y="678559"/>
                    <a:pt x="54735" y="674422"/>
                  </a:cubicBezTo>
                  <a:lnTo>
                    <a:pt x="63010" y="649596"/>
                  </a:lnTo>
                  <a:cubicBezTo>
                    <a:pt x="64389" y="645459"/>
                    <a:pt x="64063" y="640268"/>
                    <a:pt x="67147" y="637184"/>
                  </a:cubicBezTo>
                  <a:cubicBezTo>
                    <a:pt x="76428" y="627903"/>
                    <a:pt x="87812" y="609117"/>
                    <a:pt x="104385" y="608221"/>
                  </a:cubicBezTo>
                  <a:cubicBezTo>
                    <a:pt x="151229" y="605689"/>
                    <a:pt x="198170" y="605462"/>
                    <a:pt x="245062" y="604083"/>
                  </a:cubicBezTo>
                  <a:cubicBezTo>
                    <a:pt x="256096" y="602704"/>
                    <a:pt x="267290" y="602276"/>
                    <a:pt x="278163" y="599946"/>
                  </a:cubicBezTo>
                  <a:cubicBezTo>
                    <a:pt x="286692" y="598118"/>
                    <a:pt x="294713" y="594429"/>
                    <a:pt x="302988" y="591671"/>
                  </a:cubicBezTo>
                  <a:cubicBezTo>
                    <a:pt x="307126" y="590292"/>
                    <a:pt x="311083" y="588150"/>
                    <a:pt x="315401" y="587533"/>
                  </a:cubicBezTo>
                  <a:lnTo>
                    <a:pt x="344364" y="583395"/>
                  </a:lnTo>
                  <a:cubicBezTo>
                    <a:pt x="348501" y="582016"/>
                    <a:pt x="353371" y="581982"/>
                    <a:pt x="356776" y="579258"/>
                  </a:cubicBezTo>
                  <a:cubicBezTo>
                    <a:pt x="366922" y="571141"/>
                    <a:pt x="366946" y="557371"/>
                    <a:pt x="369189" y="546157"/>
                  </a:cubicBezTo>
                  <a:cubicBezTo>
                    <a:pt x="367810" y="540640"/>
                    <a:pt x="368603" y="534047"/>
                    <a:pt x="365051" y="529607"/>
                  </a:cubicBezTo>
                  <a:cubicBezTo>
                    <a:pt x="362327" y="526202"/>
                    <a:pt x="356379" y="527714"/>
                    <a:pt x="352639" y="525470"/>
                  </a:cubicBezTo>
                  <a:cubicBezTo>
                    <a:pt x="349294" y="523463"/>
                    <a:pt x="347122" y="519953"/>
                    <a:pt x="344364" y="517194"/>
                  </a:cubicBezTo>
                  <a:cubicBezTo>
                    <a:pt x="329268" y="471914"/>
                    <a:pt x="353346" y="540509"/>
                    <a:pt x="331951" y="492369"/>
                  </a:cubicBezTo>
                  <a:cubicBezTo>
                    <a:pt x="328408" y="484398"/>
                    <a:pt x="330654" y="472778"/>
                    <a:pt x="323676" y="467544"/>
                  </a:cubicBezTo>
                  <a:cubicBezTo>
                    <a:pt x="303148" y="452147"/>
                    <a:pt x="310951" y="460869"/>
                    <a:pt x="298851" y="442718"/>
                  </a:cubicBezTo>
                  <a:cubicBezTo>
                    <a:pt x="297472" y="433064"/>
                    <a:pt x="300700" y="421454"/>
                    <a:pt x="294713" y="413756"/>
                  </a:cubicBezTo>
                  <a:cubicBezTo>
                    <a:pt x="289358" y="406871"/>
                    <a:pt x="277146" y="410318"/>
                    <a:pt x="269888" y="405480"/>
                  </a:cubicBezTo>
                  <a:cubicBezTo>
                    <a:pt x="265750" y="402722"/>
                    <a:pt x="262299" y="398411"/>
                    <a:pt x="257475" y="397205"/>
                  </a:cubicBezTo>
                  <a:cubicBezTo>
                    <a:pt x="245359" y="394176"/>
                    <a:pt x="232650" y="394447"/>
                    <a:pt x="220237" y="393068"/>
                  </a:cubicBezTo>
                  <a:cubicBezTo>
                    <a:pt x="211238" y="390068"/>
                    <a:pt x="194063" y="384612"/>
                    <a:pt x="187137" y="380655"/>
                  </a:cubicBezTo>
                  <a:cubicBezTo>
                    <a:pt x="183750" y="378720"/>
                    <a:pt x="181620" y="375138"/>
                    <a:pt x="178861" y="372380"/>
                  </a:cubicBezTo>
                  <a:cubicBezTo>
                    <a:pt x="177482" y="368242"/>
                    <a:pt x="177449" y="363373"/>
                    <a:pt x="174724" y="359967"/>
                  </a:cubicBezTo>
                  <a:cubicBezTo>
                    <a:pt x="171618" y="356084"/>
                    <a:pt x="165827" y="355208"/>
                    <a:pt x="162311" y="351692"/>
                  </a:cubicBezTo>
                  <a:cubicBezTo>
                    <a:pt x="158795" y="348176"/>
                    <a:pt x="157019" y="343258"/>
                    <a:pt x="154036" y="339280"/>
                  </a:cubicBezTo>
                  <a:cubicBezTo>
                    <a:pt x="149221" y="332860"/>
                    <a:pt x="142670" y="332732"/>
                    <a:pt x="162311" y="339280"/>
                  </a:cubicBezTo>
                  <a:cubicBezTo>
                    <a:pt x="187136" y="337901"/>
                    <a:pt x="214317" y="345786"/>
                    <a:pt x="236787" y="335142"/>
                  </a:cubicBezTo>
                  <a:cubicBezTo>
                    <a:pt x="246836" y="330382"/>
                    <a:pt x="240185" y="313137"/>
                    <a:pt x="240925" y="302042"/>
                  </a:cubicBezTo>
                  <a:cubicBezTo>
                    <a:pt x="242945" y="271736"/>
                    <a:pt x="231012" y="237944"/>
                    <a:pt x="245062" y="211015"/>
                  </a:cubicBezTo>
                  <a:cubicBezTo>
                    <a:pt x="252108" y="197509"/>
                    <a:pt x="275425" y="208473"/>
                    <a:pt x="290575" y="206878"/>
                  </a:cubicBezTo>
                  <a:cubicBezTo>
                    <a:pt x="301633" y="205714"/>
                    <a:pt x="312624" y="203968"/>
                    <a:pt x="323676" y="202740"/>
                  </a:cubicBezTo>
                  <a:cubicBezTo>
                    <a:pt x="337452" y="201209"/>
                    <a:pt x="351259" y="199982"/>
                    <a:pt x="365051" y="198603"/>
                  </a:cubicBezTo>
                  <a:cubicBezTo>
                    <a:pt x="369189" y="197224"/>
                    <a:pt x="373233" y="195523"/>
                    <a:pt x="377464" y="194465"/>
                  </a:cubicBezTo>
                  <a:cubicBezTo>
                    <a:pt x="384287" y="192759"/>
                    <a:pt x="391215" y="191484"/>
                    <a:pt x="398152" y="190328"/>
                  </a:cubicBezTo>
                  <a:cubicBezTo>
                    <a:pt x="445596" y="182421"/>
                    <a:pt x="453461" y="184992"/>
                    <a:pt x="518141" y="182052"/>
                  </a:cubicBezTo>
                  <a:cubicBezTo>
                    <a:pt x="522279" y="180673"/>
                    <a:pt x="526217" y="178372"/>
                    <a:pt x="530554" y="177915"/>
                  </a:cubicBezTo>
                  <a:cubicBezTo>
                    <a:pt x="552543" y="175600"/>
                    <a:pt x="575171" y="178573"/>
                    <a:pt x="596755" y="173777"/>
                  </a:cubicBezTo>
                  <a:cubicBezTo>
                    <a:pt x="601609" y="172698"/>
                    <a:pt x="602272" y="165502"/>
                    <a:pt x="605030" y="161365"/>
                  </a:cubicBezTo>
                  <a:cubicBezTo>
                    <a:pt x="606115" y="150509"/>
                    <a:pt x="598906" y="114953"/>
                    <a:pt x="621580" y="111714"/>
                  </a:cubicBezTo>
                  <a:cubicBezTo>
                    <a:pt x="627209" y="110910"/>
                    <a:pt x="632613" y="114473"/>
                    <a:pt x="638130" y="115852"/>
                  </a:cubicBezTo>
                  <a:cubicBezTo>
                    <a:pt x="640727" y="119747"/>
                    <a:pt x="650705" y="138161"/>
                    <a:pt x="658818" y="136539"/>
                  </a:cubicBezTo>
                  <a:cubicBezTo>
                    <a:pt x="671412" y="134020"/>
                    <a:pt x="663854" y="116983"/>
                    <a:pt x="671231" y="111714"/>
                  </a:cubicBezTo>
                  <a:cubicBezTo>
                    <a:pt x="678329" y="106644"/>
                    <a:pt x="696056" y="103439"/>
                    <a:pt x="696056" y="103439"/>
                  </a:cubicBezTo>
                  <a:lnTo>
                    <a:pt x="704331" y="78613"/>
                  </a:lnTo>
                  <a:lnTo>
                    <a:pt x="708469" y="66201"/>
                  </a:lnTo>
                  <a:cubicBezTo>
                    <a:pt x="711830" y="29221"/>
                    <a:pt x="702594" y="23110"/>
                    <a:pt x="729156" y="4137"/>
                  </a:cubicBezTo>
                  <a:cubicBezTo>
                    <a:pt x="732705" y="1602"/>
                    <a:pt x="737431" y="1379"/>
                    <a:pt x="741569" y="0"/>
                  </a:cubicBezTo>
                  <a:cubicBezTo>
                    <a:pt x="753982" y="1379"/>
                    <a:pt x="768098" y="-2288"/>
                    <a:pt x="778807" y="4137"/>
                  </a:cubicBezTo>
                  <a:cubicBezTo>
                    <a:pt x="784837" y="7755"/>
                    <a:pt x="779044" y="18973"/>
                    <a:pt x="782945" y="24825"/>
                  </a:cubicBezTo>
                  <a:cubicBezTo>
                    <a:pt x="785364" y="28454"/>
                    <a:pt x="791220" y="27584"/>
                    <a:pt x="795357" y="28963"/>
                  </a:cubicBezTo>
                  <a:cubicBezTo>
                    <a:pt x="816324" y="91863"/>
                    <a:pt x="791656" y="12927"/>
                    <a:pt x="807770" y="82751"/>
                  </a:cubicBezTo>
                  <a:cubicBezTo>
                    <a:pt x="809731" y="91250"/>
                    <a:pt x="816045" y="107576"/>
                    <a:pt x="816045" y="107576"/>
                  </a:cubicBezTo>
                  <a:cubicBezTo>
                    <a:pt x="817424" y="124126"/>
                    <a:pt x="817988" y="140765"/>
                    <a:pt x="820183" y="157227"/>
                  </a:cubicBezTo>
                  <a:cubicBezTo>
                    <a:pt x="820759" y="161550"/>
                    <a:pt x="823122" y="165446"/>
                    <a:pt x="824320" y="169640"/>
                  </a:cubicBezTo>
                  <a:cubicBezTo>
                    <a:pt x="825882" y="175108"/>
                    <a:pt x="827079" y="180673"/>
                    <a:pt x="828458" y="186190"/>
                  </a:cubicBezTo>
                  <a:cubicBezTo>
                    <a:pt x="829416" y="203435"/>
                    <a:pt x="841057" y="247881"/>
                    <a:pt x="828458" y="273079"/>
                  </a:cubicBezTo>
                  <a:cubicBezTo>
                    <a:pt x="826234" y="277527"/>
                    <a:pt x="822941" y="281354"/>
                    <a:pt x="820183" y="285491"/>
                  </a:cubicBezTo>
                  <a:lnTo>
                    <a:pt x="828458" y="310317"/>
                  </a:lnTo>
                  <a:cubicBezTo>
                    <a:pt x="829837" y="314454"/>
                    <a:pt x="830176" y="319100"/>
                    <a:pt x="832595" y="322729"/>
                  </a:cubicBezTo>
                  <a:cubicBezTo>
                    <a:pt x="843289" y="338771"/>
                    <a:pt x="839297" y="330424"/>
                    <a:pt x="845008" y="347555"/>
                  </a:cubicBezTo>
                  <a:cubicBezTo>
                    <a:pt x="843629" y="351692"/>
                    <a:pt x="843594" y="356562"/>
                    <a:pt x="840870" y="359967"/>
                  </a:cubicBezTo>
                  <a:cubicBezTo>
                    <a:pt x="837764" y="363850"/>
                    <a:pt x="829920" y="363489"/>
                    <a:pt x="828458" y="368242"/>
                  </a:cubicBezTo>
                  <a:cubicBezTo>
                    <a:pt x="823978" y="382802"/>
                    <a:pt x="826100" y="398626"/>
                    <a:pt x="824320" y="413756"/>
                  </a:cubicBezTo>
                  <a:cubicBezTo>
                    <a:pt x="823340" y="422088"/>
                    <a:pt x="822218" y="430442"/>
                    <a:pt x="820183" y="438581"/>
                  </a:cubicBezTo>
                  <a:cubicBezTo>
                    <a:pt x="818068" y="447043"/>
                    <a:pt x="814666" y="455131"/>
                    <a:pt x="811908" y="463406"/>
                  </a:cubicBezTo>
                  <a:cubicBezTo>
                    <a:pt x="810529" y="467544"/>
                    <a:pt x="808487" y="471517"/>
                    <a:pt x="807770" y="475819"/>
                  </a:cubicBezTo>
                  <a:cubicBezTo>
                    <a:pt x="805012" y="492369"/>
                    <a:pt x="815413" y="520164"/>
                    <a:pt x="799495" y="525470"/>
                  </a:cubicBezTo>
                  <a:cubicBezTo>
                    <a:pt x="766711" y="536398"/>
                    <a:pt x="783274" y="532311"/>
                    <a:pt x="749844" y="537882"/>
                  </a:cubicBezTo>
                  <a:cubicBezTo>
                    <a:pt x="747086" y="542020"/>
                    <a:pt x="743793" y="545847"/>
                    <a:pt x="741569" y="550295"/>
                  </a:cubicBezTo>
                  <a:cubicBezTo>
                    <a:pt x="738603" y="556227"/>
                    <a:pt x="734618" y="573961"/>
                    <a:pt x="733294" y="579258"/>
                  </a:cubicBezTo>
                  <a:cubicBezTo>
                    <a:pt x="734673" y="583396"/>
                    <a:pt x="738287" y="587394"/>
                    <a:pt x="737432" y="591671"/>
                  </a:cubicBezTo>
                  <a:cubicBezTo>
                    <a:pt x="735490" y="601378"/>
                    <a:pt x="717846" y="602773"/>
                    <a:pt x="712606" y="604083"/>
                  </a:cubicBezTo>
                  <a:cubicBezTo>
                    <a:pt x="704026" y="638407"/>
                    <a:pt x="716460" y="608447"/>
                    <a:pt x="696056" y="624771"/>
                  </a:cubicBezTo>
                  <a:cubicBezTo>
                    <a:pt x="669323" y="646158"/>
                    <a:pt x="706566" y="630923"/>
                    <a:pt x="675368" y="641321"/>
                  </a:cubicBezTo>
                  <a:cubicBezTo>
                    <a:pt x="666342" y="668404"/>
                    <a:pt x="678879" y="641823"/>
                    <a:pt x="658818" y="657871"/>
                  </a:cubicBezTo>
                  <a:cubicBezTo>
                    <a:pt x="651527" y="663704"/>
                    <a:pt x="649131" y="674521"/>
                    <a:pt x="646405" y="682697"/>
                  </a:cubicBezTo>
                  <a:cubicBezTo>
                    <a:pt x="649163" y="690972"/>
                    <a:pt x="646405" y="704764"/>
                    <a:pt x="654680" y="707522"/>
                  </a:cubicBezTo>
                  <a:lnTo>
                    <a:pt x="679506" y="715797"/>
                  </a:lnTo>
                  <a:cubicBezTo>
                    <a:pt x="683643" y="714418"/>
                    <a:pt x="690147" y="715645"/>
                    <a:pt x="691918" y="711660"/>
                  </a:cubicBezTo>
                  <a:cubicBezTo>
                    <a:pt x="696434" y="701499"/>
                    <a:pt x="694067" y="689499"/>
                    <a:pt x="696056" y="678559"/>
                  </a:cubicBezTo>
                  <a:cubicBezTo>
                    <a:pt x="696836" y="674268"/>
                    <a:pt x="697110" y="669231"/>
                    <a:pt x="700194" y="666147"/>
                  </a:cubicBezTo>
                  <a:cubicBezTo>
                    <a:pt x="703278" y="663063"/>
                    <a:pt x="708469" y="663388"/>
                    <a:pt x="712606" y="662009"/>
                  </a:cubicBezTo>
                  <a:cubicBezTo>
                    <a:pt x="731113" y="634248"/>
                    <a:pt x="709311" y="661447"/>
                    <a:pt x="733294" y="645459"/>
                  </a:cubicBezTo>
                  <a:cubicBezTo>
                    <a:pt x="738163" y="642213"/>
                    <a:pt x="741212" y="636792"/>
                    <a:pt x="745707" y="633046"/>
                  </a:cubicBezTo>
                  <a:cubicBezTo>
                    <a:pt x="749527" y="629863"/>
                    <a:pt x="753671" y="626995"/>
                    <a:pt x="758119" y="624771"/>
                  </a:cubicBezTo>
                  <a:cubicBezTo>
                    <a:pt x="773032" y="617314"/>
                    <a:pt x="800036" y="617683"/>
                    <a:pt x="811908" y="616496"/>
                  </a:cubicBezTo>
                  <a:cubicBezTo>
                    <a:pt x="814666" y="608222"/>
                    <a:pt x="820182" y="599945"/>
                    <a:pt x="811908" y="591671"/>
                  </a:cubicBezTo>
                  <a:cubicBezTo>
                    <a:pt x="808824" y="588587"/>
                    <a:pt x="803633" y="588912"/>
                    <a:pt x="799495" y="587533"/>
                  </a:cubicBezTo>
                  <a:cubicBezTo>
                    <a:pt x="798536" y="584655"/>
                    <a:pt x="789420" y="565586"/>
                    <a:pt x="799495" y="562708"/>
                  </a:cubicBezTo>
                  <a:cubicBezTo>
                    <a:pt x="807561" y="560403"/>
                    <a:pt x="816045" y="565466"/>
                    <a:pt x="824320" y="566845"/>
                  </a:cubicBezTo>
                  <a:cubicBezTo>
                    <a:pt x="859894" y="590560"/>
                    <a:pt x="818030" y="558982"/>
                    <a:pt x="840870" y="587533"/>
                  </a:cubicBezTo>
                  <a:cubicBezTo>
                    <a:pt x="845694" y="593564"/>
                    <a:pt x="858404" y="598326"/>
                    <a:pt x="865696" y="599946"/>
                  </a:cubicBezTo>
                  <a:cubicBezTo>
                    <a:pt x="873885" y="601766"/>
                    <a:pt x="882267" y="602582"/>
                    <a:pt x="890521" y="604083"/>
                  </a:cubicBezTo>
                  <a:cubicBezTo>
                    <a:pt x="897440" y="605341"/>
                    <a:pt x="904313" y="606842"/>
                    <a:pt x="911209" y="608221"/>
                  </a:cubicBezTo>
                  <a:cubicBezTo>
                    <a:pt x="912588" y="612358"/>
                    <a:pt x="911297" y="619013"/>
                    <a:pt x="915346" y="620633"/>
                  </a:cubicBezTo>
                  <a:cubicBezTo>
                    <a:pt x="936152" y="628955"/>
                    <a:pt x="930081" y="611524"/>
                    <a:pt x="936034" y="604083"/>
                  </a:cubicBezTo>
                  <a:cubicBezTo>
                    <a:pt x="939140" y="600200"/>
                    <a:pt x="944309" y="598566"/>
                    <a:pt x="948447" y="595808"/>
                  </a:cubicBezTo>
                  <a:cubicBezTo>
                    <a:pt x="955936" y="584573"/>
                    <a:pt x="960992" y="570449"/>
                    <a:pt x="981547" y="579258"/>
                  </a:cubicBezTo>
                  <a:cubicBezTo>
                    <a:pt x="986774" y="581498"/>
                    <a:pt x="984306" y="590291"/>
                    <a:pt x="985685" y="595808"/>
                  </a:cubicBezTo>
                  <a:cubicBezTo>
                    <a:pt x="983335" y="607559"/>
                    <a:pt x="977410" y="635189"/>
                    <a:pt x="977410" y="645459"/>
                  </a:cubicBezTo>
                  <a:cubicBezTo>
                    <a:pt x="977410" y="684101"/>
                    <a:pt x="978151" y="722818"/>
                    <a:pt x="981547" y="761310"/>
                  </a:cubicBezTo>
                  <a:cubicBezTo>
                    <a:pt x="982314" y="769999"/>
                    <a:pt x="987064" y="777861"/>
                    <a:pt x="989823" y="786136"/>
                  </a:cubicBezTo>
                  <a:lnTo>
                    <a:pt x="993960" y="798548"/>
                  </a:lnTo>
                  <a:lnTo>
                    <a:pt x="998098" y="810961"/>
                  </a:lnTo>
                  <a:cubicBezTo>
                    <a:pt x="996719" y="844061"/>
                    <a:pt x="996093" y="877202"/>
                    <a:pt x="993960" y="910262"/>
                  </a:cubicBezTo>
                  <a:cubicBezTo>
                    <a:pt x="993332" y="919994"/>
                    <a:pt x="994184" y="930502"/>
                    <a:pt x="989823" y="939225"/>
                  </a:cubicBezTo>
                  <a:cubicBezTo>
                    <a:pt x="987873" y="943126"/>
                    <a:pt x="981548" y="941984"/>
                    <a:pt x="977410" y="943363"/>
                  </a:cubicBezTo>
                  <a:lnTo>
                    <a:pt x="13359" y="935088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25" name="24 Rectángulo redondeado"/>
          <p:cNvSpPr/>
          <p:nvPr/>
        </p:nvSpPr>
        <p:spPr>
          <a:xfrm>
            <a:off x="3275856" y="1340768"/>
            <a:ext cx="2172425" cy="464325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>
                <a:latin typeface="Eras Medium ITC" pitchFamily="34" charset="0"/>
              </a:rPr>
              <a:t>Gasto </a:t>
            </a:r>
            <a:r>
              <a:rPr lang="es-MX" sz="1400" b="1" dirty="0" smtClean="0">
                <a:latin typeface="Eras Medium ITC" pitchFamily="34" charset="0"/>
              </a:rPr>
              <a:t>anual  de  rehabilitación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27" name="26 Rectángulo redondeado"/>
          <p:cNvSpPr/>
          <p:nvPr/>
        </p:nvSpPr>
        <p:spPr>
          <a:xfrm>
            <a:off x="2069229" y="5206504"/>
            <a:ext cx="2373445" cy="403200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latin typeface="Eras Medium ITC" pitchFamily="34" charset="0"/>
              </a:rPr>
              <a:t>Policía y Ejército 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30" name="29 Rectángulo redondeado"/>
          <p:cNvSpPr/>
          <p:nvPr/>
        </p:nvSpPr>
        <p:spPr>
          <a:xfrm>
            <a:off x="4341895" y="5257783"/>
            <a:ext cx="2061792" cy="290404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565 mil efectivos</a:t>
            </a:r>
            <a:endParaRPr lang="es-MX" sz="800" dirty="0"/>
          </a:p>
        </p:txBody>
      </p:sp>
      <p:sp>
        <p:nvSpPr>
          <p:cNvPr id="31" name="30 Rectángulo redondeado"/>
          <p:cNvSpPr/>
          <p:nvPr/>
        </p:nvSpPr>
        <p:spPr>
          <a:xfrm>
            <a:off x="5195888" y="1399529"/>
            <a:ext cx="3818131" cy="346801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25 mil millones US en 95 mil comunidades</a:t>
            </a:r>
            <a:endParaRPr lang="es-MX" sz="800" dirty="0"/>
          </a:p>
        </p:txBody>
      </p:sp>
      <p:sp>
        <p:nvSpPr>
          <p:cNvPr id="39" name="38 Rectángulo redondeado"/>
          <p:cNvSpPr/>
          <p:nvPr/>
        </p:nvSpPr>
        <p:spPr>
          <a:xfrm>
            <a:off x="2069229" y="5762104"/>
            <a:ext cx="2373445" cy="403200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latin typeface="Eras Medium ITC" pitchFamily="34" charset="0"/>
              </a:rPr>
              <a:t>Homicidios Anuales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38" name="37 CuadroTexto"/>
          <p:cNvSpPr txBox="1"/>
          <p:nvPr/>
        </p:nvSpPr>
        <p:spPr>
          <a:xfrm>
            <a:off x="-2" y="419109"/>
            <a:ext cx="9180513" cy="864027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MX" sz="3600" dirty="0" smtClean="0"/>
              <a:t>EUA LOS CURA, MEXICO LOS COMBATE</a:t>
            </a:r>
            <a:endParaRPr lang="es-MX" sz="44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0" y="6215082"/>
            <a:ext cx="814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576" indent="0" algn="just">
              <a:buNone/>
            </a:pP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43.- Gil  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Kerlikowske, Director, Office of National Drug Control Policy, Executive Office of the President of the </a:t>
            </a:r>
            <a:r>
              <a:rPr lang="es-MX" sz="800" dirty="0" err="1">
                <a:solidFill>
                  <a:schemeClr val="lt1"/>
                </a:solidFill>
                <a:latin typeface="Eras Medium ITC" pitchFamily="34" charset="0"/>
              </a:rPr>
              <a:t>United</a:t>
            </a:r>
            <a:r>
              <a:rPr lang="es-MX" sz="800" dirty="0">
                <a:solidFill>
                  <a:schemeClr val="lt1"/>
                </a:solidFill>
                <a:latin typeface="Eras Medium ITC" pitchFamily="34" charset="0"/>
              </a:rPr>
              <a:t> </a:t>
            </a:r>
            <a:r>
              <a:rPr lang="es-MX" sz="800" dirty="0" err="1" smtClean="0">
                <a:solidFill>
                  <a:schemeClr val="lt1"/>
                </a:solidFill>
                <a:latin typeface="Eras Medium ITC" pitchFamily="34" charset="0"/>
              </a:rPr>
              <a:t>States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, </a:t>
            </a:r>
            <a:r>
              <a:rPr lang="es-MX" sz="800" dirty="0" err="1" smtClean="0">
                <a:solidFill>
                  <a:schemeClr val="lt1"/>
                </a:solidFill>
                <a:latin typeface="Eras Medium ITC" pitchFamily="34" charset="0"/>
              </a:rPr>
              <a:t>The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 White </a:t>
            </a:r>
            <a:r>
              <a:rPr lang="es-MX" sz="800" dirty="0" err="1" smtClean="0">
                <a:solidFill>
                  <a:schemeClr val="lt1"/>
                </a:solidFill>
                <a:latin typeface="Eras Medium ITC" pitchFamily="34" charset="0"/>
              </a:rPr>
              <a:t>House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, Washington, 10 mayo 2012. </a:t>
            </a:r>
          </a:p>
          <a:p>
            <a:pPr marL="36576" indent="0" algn="just">
              <a:buNone/>
            </a:pP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44.- Patrick Word, Assistant Director, Office of National Drug Control Policy, Executive Office of the President of the </a:t>
            </a:r>
            <a:r>
              <a:rPr lang="es-MX" sz="800" dirty="0" err="1" smtClean="0">
                <a:solidFill>
                  <a:schemeClr val="lt1"/>
                </a:solidFill>
                <a:latin typeface="Eras Medium ITC" pitchFamily="34" charset="0"/>
              </a:rPr>
              <a:t>United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 </a:t>
            </a:r>
            <a:r>
              <a:rPr lang="es-MX" sz="800" dirty="0" err="1" smtClean="0">
                <a:solidFill>
                  <a:schemeClr val="lt1"/>
                </a:solidFill>
                <a:latin typeface="Eras Medium ITC" pitchFamily="34" charset="0"/>
              </a:rPr>
              <a:t>States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, </a:t>
            </a:r>
            <a:r>
              <a:rPr lang="es-MX" sz="800" dirty="0" err="1" smtClean="0">
                <a:solidFill>
                  <a:schemeClr val="lt1"/>
                </a:solidFill>
                <a:latin typeface="Eras Medium ITC" pitchFamily="34" charset="0"/>
              </a:rPr>
              <a:t>The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 White </a:t>
            </a:r>
            <a:r>
              <a:rPr lang="es-MX" sz="800" dirty="0" err="1" smtClean="0">
                <a:solidFill>
                  <a:schemeClr val="lt1"/>
                </a:solidFill>
                <a:latin typeface="Eras Medium ITC" pitchFamily="34" charset="0"/>
              </a:rPr>
              <a:t>House</a:t>
            </a:r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, Washington, 10 mayo 2012.</a:t>
            </a:r>
          </a:p>
          <a:p>
            <a:pPr marL="36576" algn="just"/>
            <a:r>
              <a:rPr lang="es-MX" sz="800" dirty="0" smtClean="0">
                <a:solidFill>
                  <a:schemeClr val="lt1"/>
                </a:solidFill>
                <a:latin typeface="Eras Medium ITC" pitchFamily="34" charset="0"/>
              </a:rPr>
              <a:t>45.- Sistema Nacional de Seguridad Pública, datos al mes de febrero de 2012.</a:t>
            </a:r>
            <a:endParaRPr lang="es-MX" sz="800" dirty="0">
              <a:solidFill>
                <a:schemeClr val="lt1"/>
              </a:solidFill>
              <a:latin typeface="Eras Medium ITC" pitchFamily="34" charset="0"/>
            </a:endParaRPr>
          </a:p>
          <a:p>
            <a:pPr marL="36576" indent="0" algn="just">
              <a:buNone/>
            </a:pPr>
            <a:endParaRPr lang="es-MX" sz="800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4341895" y="5818502"/>
            <a:ext cx="2061792" cy="290404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10 mil mexicanos</a:t>
            </a:r>
            <a:endParaRPr lang="es-MX" sz="800" dirty="0"/>
          </a:p>
        </p:txBody>
      </p:sp>
      <p:sp>
        <p:nvSpPr>
          <p:cNvPr id="29" name="28 Rectángulo redondeado"/>
          <p:cNvSpPr/>
          <p:nvPr/>
        </p:nvSpPr>
        <p:spPr>
          <a:xfrm>
            <a:off x="2095668" y="4653136"/>
            <a:ext cx="2373445" cy="403200"/>
          </a:xfrm>
          <a:prstGeom prst="roundRect">
            <a:avLst/>
          </a:prstGeom>
          <a:solidFill>
            <a:schemeClr val="accent4">
              <a:lumMod val="50000"/>
            </a:schemeClr>
          </a:solidFill>
          <a:ln>
            <a:solidFill>
              <a:schemeClr val="accent2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400" b="1" dirty="0" smtClean="0">
                <a:latin typeface="Eras Medium ITC" pitchFamily="34" charset="0"/>
              </a:rPr>
              <a:t>Gasto Anual del combate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4310408" y="4704415"/>
            <a:ext cx="2061792" cy="290404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4 mil millones US</a:t>
            </a:r>
            <a:endParaRPr lang="es-MX" sz="800" dirty="0"/>
          </a:p>
        </p:txBody>
      </p:sp>
      <p:sp>
        <p:nvSpPr>
          <p:cNvPr id="35" name="34 CuadroTexto"/>
          <p:cNvSpPr txBox="1"/>
          <p:nvPr/>
        </p:nvSpPr>
        <p:spPr>
          <a:xfrm>
            <a:off x="7668344" y="3270283"/>
            <a:ext cx="1008111" cy="311148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>
              <a:defRPr sz="2000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MX" dirty="0" smtClean="0"/>
              <a:t>6 veces </a:t>
            </a:r>
            <a:endParaRPr lang="es-MX" dirty="0"/>
          </a:p>
        </p:txBody>
      </p:sp>
      <p:sp>
        <p:nvSpPr>
          <p:cNvPr id="36" name="35 Flecha curvada hacia arriba"/>
          <p:cNvSpPr/>
          <p:nvPr/>
        </p:nvSpPr>
        <p:spPr>
          <a:xfrm rot="17824590">
            <a:off x="6169480" y="2793111"/>
            <a:ext cx="3564000" cy="1620000"/>
          </a:xfrm>
          <a:prstGeom prst="curvedUpArrow">
            <a:avLst>
              <a:gd name="adj1" fmla="val 4523"/>
              <a:gd name="adj2" fmla="val 19860"/>
              <a:gd name="adj3" fmla="val 8787"/>
            </a:avLst>
          </a:prstGeom>
          <a:solidFill>
            <a:srgbClr val="00B0F0"/>
          </a:solidFill>
          <a:ln>
            <a:solidFill>
              <a:srgbClr val="B5EC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3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8728" y="4714884"/>
            <a:ext cx="505426" cy="28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37315" y="1460765"/>
            <a:ext cx="505775" cy="28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" name="42 CuadroTexto"/>
          <p:cNvSpPr txBox="1"/>
          <p:nvPr/>
        </p:nvSpPr>
        <p:spPr>
          <a:xfrm>
            <a:off x="5195888" y="1860032"/>
            <a:ext cx="438375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MX"/>
            </a:defPPr>
            <a:lvl1pPr marL="36576" indent="0" algn="ctr">
              <a:buNone/>
              <a:defRPr sz="1400" b="1">
                <a:solidFill>
                  <a:schemeClr val="lt1"/>
                </a:solidFill>
                <a:latin typeface="Eras Medium ITC" pitchFamily="34" charset="0"/>
              </a:defRPr>
            </a:lvl1pPr>
          </a:lstStyle>
          <a:p>
            <a:pPr algn="l"/>
            <a:r>
              <a:rPr lang="es-MX" dirty="0" smtClean="0"/>
              <a:t>“No </a:t>
            </a:r>
            <a:r>
              <a:rPr lang="es-MX" dirty="0"/>
              <a:t>podemos  arrestarlos  a </a:t>
            </a:r>
            <a:r>
              <a:rPr lang="es-MX" dirty="0" smtClean="0"/>
              <a:t>todos ”</a:t>
            </a:r>
            <a:endParaRPr lang="es-MX" sz="800" dirty="0" smtClean="0"/>
          </a:p>
          <a:p>
            <a:pPr algn="l"/>
            <a:r>
              <a:rPr lang="es-MX" dirty="0" smtClean="0"/>
              <a:t>“20 % de la población la usó el mes pasado”</a:t>
            </a:r>
            <a:endParaRPr lang="es-MX" sz="800" dirty="0" smtClean="0"/>
          </a:p>
          <a:p>
            <a:pPr algn="l"/>
            <a:endParaRPr lang="es-MX" sz="1000" dirty="0"/>
          </a:p>
        </p:txBody>
      </p:sp>
      <p:pic>
        <p:nvPicPr>
          <p:cNvPr id="26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8728" y="5286388"/>
            <a:ext cx="505426" cy="28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28728" y="5857892"/>
            <a:ext cx="505426" cy="2855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" name="3 Imagen" descr="SEDENA_Firma_RGB_Grande-crop.jpg"/>
          <p:cNvPicPr>
            <a:picLocks noChangeAspect="1"/>
          </p:cNvPicPr>
          <p:nvPr/>
        </p:nvPicPr>
        <p:blipFill>
          <a:blip r:embed="rId7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18179490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pic>
        <p:nvPicPr>
          <p:cNvPr id="8" name="Picture 6" descr="horizon.png"/>
          <p:cNvPicPr>
            <a:picLocks noChangeAspect="1"/>
          </p:cNvPicPr>
          <p:nvPr/>
        </p:nvPicPr>
        <p:blipFill rotWithShape="1">
          <a:blip r:embed="rId4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grpSp>
        <p:nvGrpSpPr>
          <p:cNvPr id="19" name="18 Grupo"/>
          <p:cNvGrpSpPr/>
          <p:nvPr/>
        </p:nvGrpSpPr>
        <p:grpSpPr>
          <a:xfrm>
            <a:off x="1854771" y="1663357"/>
            <a:ext cx="5429134" cy="3993626"/>
            <a:chOff x="1660793" y="1518530"/>
            <a:chExt cx="5935542" cy="4348037"/>
          </a:xfrm>
        </p:grpSpPr>
        <p:sp>
          <p:nvSpPr>
            <p:cNvPr id="20" name="19 Forma libre"/>
            <p:cNvSpPr/>
            <p:nvPr/>
          </p:nvSpPr>
          <p:spPr>
            <a:xfrm>
              <a:off x="1924160" y="1537183"/>
              <a:ext cx="5672175" cy="1933049"/>
            </a:xfrm>
            <a:custGeom>
              <a:avLst/>
              <a:gdLst>
                <a:gd name="connsiteX0" fmla="*/ 5545777 w 5587340"/>
                <a:gd name="connsiteY0" fmla="*/ 700644 h 1769424"/>
                <a:gd name="connsiteX1" fmla="*/ 5545777 w 5587340"/>
                <a:gd name="connsiteY1" fmla="*/ 700644 h 1769424"/>
                <a:gd name="connsiteX2" fmla="*/ 5486400 w 5587340"/>
                <a:gd name="connsiteY2" fmla="*/ 694707 h 1769424"/>
                <a:gd name="connsiteX3" fmla="*/ 5462650 w 5587340"/>
                <a:gd name="connsiteY3" fmla="*/ 682832 h 1769424"/>
                <a:gd name="connsiteX4" fmla="*/ 5468587 w 5587340"/>
                <a:gd name="connsiteY4" fmla="*/ 700644 h 1769424"/>
                <a:gd name="connsiteX5" fmla="*/ 5486400 w 5587340"/>
                <a:gd name="connsiteY5" fmla="*/ 706582 h 1769424"/>
                <a:gd name="connsiteX6" fmla="*/ 5468587 w 5587340"/>
                <a:gd name="connsiteY6" fmla="*/ 712520 h 1769424"/>
                <a:gd name="connsiteX7" fmla="*/ 5403273 w 5587340"/>
                <a:gd name="connsiteY7" fmla="*/ 718457 h 1769424"/>
                <a:gd name="connsiteX8" fmla="*/ 5391398 w 5587340"/>
                <a:gd name="connsiteY8" fmla="*/ 730333 h 1769424"/>
                <a:gd name="connsiteX9" fmla="*/ 5337959 w 5587340"/>
                <a:gd name="connsiteY9" fmla="*/ 718457 h 1769424"/>
                <a:gd name="connsiteX10" fmla="*/ 5058889 w 5587340"/>
                <a:gd name="connsiteY10" fmla="*/ 706582 h 1769424"/>
                <a:gd name="connsiteX11" fmla="*/ 5023263 w 5587340"/>
                <a:gd name="connsiteY11" fmla="*/ 706582 h 1769424"/>
                <a:gd name="connsiteX12" fmla="*/ 4952011 w 5587340"/>
                <a:gd name="connsiteY12" fmla="*/ 712520 h 1769424"/>
                <a:gd name="connsiteX13" fmla="*/ 4916385 w 5587340"/>
                <a:gd name="connsiteY13" fmla="*/ 730333 h 1769424"/>
                <a:gd name="connsiteX14" fmla="*/ 4904509 w 5587340"/>
                <a:gd name="connsiteY14" fmla="*/ 742208 h 1769424"/>
                <a:gd name="connsiteX15" fmla="*/ 4886696 w 5587340"/>
                <a:gd name="connsiteY15" fmla="*/ 754083 h 1769424"/>
                <a:gd name="connsiteX16" fmla="*/ 4857008 w 5587340"/>
                <a:gd name="connsiteY16" fmla="*/ 777834 h 1769424"/>
                <a:gd name="connsiteX17" fmla="*/ 4898572 w 5587340"/>
                <a:gd name="connsiteY17" fmla="*/ 783772 h 1769424"/>
                <a:gd name="connsiteX18" fmla="*/ 4898572 w 5587340"/>
                <a:gd name="connsiteY18" fmla="*/ 884712 h 1769424"/>
                <a:gd name="connsiteX19" fmla="*/ 4886696 w 5587340"/>
                <a:gd name="connsiteY19" fmla="*/ 920338 h 1769424"/>
                <a:gd name="connsiteX20" fmla="*/ 4892634 w 5587340"/>
                <a:gd name="connsiteY20" fmla="*/ 944089 h 1769424"/>
                <a:gd name="connsiteX21" fmla="*/ 4910447 w 5587340"/>
                <a:gd name="connsiteY21" fmla="*/ 950026 h 1769424"/>
                <a:gd name="connsiteX22" fmla="*/ 4957948 w 5587340"/>
                <a:gd name="connsiteY22" fmla="*/ 955964 h 1769424"/>
                <a:gd name="connsiteX23" fmla="*/ 4928260 w 5587340"/>
                <a:gd name="connsiteY23" fmla="*/ 997528 h 1769424"/>
                <a:gd name="connsiteX24" fmla="*/ 4922322 w 5587340"/>
                <a:gd name="connsiteY24" fmla="*/ 1015341 h 1769424"/>
                <a:gd name="connsiteX25" fmla="*/ 4851070 w 5587340"/>
                <a:gd name="connsiteY25" fmla="*/ 1050967 h 1769424"/>
                <a:gd name="connsiteX26" fmla="*/ 4833257 w 5587340"/>
                <a:gd name="connsiteY26" fmla="*/ 1021278 h 1769424"/>
                <a:gd name="connsiteX27" fmla="*/ 4797631 w 5587340"/>
                <a:gd name="connsiteY27" fmla="*/ 973777 h 1769424"/>
                <a:gd name="connsiteX28" fmla="*/ 4779818 w 5587340"/>
                <a:gd name="connsiteY28" fmla="*/ 979715 h 1769424"/>
                <a:gd name="connsiteX29" fmla="*/ 4595751 w 5587340"/>
                <a:gd name="connsiteY29" fmla="*/ 979715 h 1769424"/>
                <a:gd name="connsiteX30" fmla="*/ 4577938 w 5587340"/>
                <a:gd name="connsiteY30" fmla="*/ 967839 h 1769424"/>
                <a:gd name="connsiteX31" fmla="*/ 4554187 w 5587340"/>
                <a:gd name="connsiteY31" fmla="*/ 961902 h 1769424"/>
                <a:gd name="connsiteX32" fmla="*/ 4542312 w 5587340"/>
                <a:gd name="connsiteY32" fmla="*/ 950026 h 1769424"/>
                <a:gd name="connsiteX33" fmla="*/ 4518561 w 5587340"/>
                <a:gd name="connsiteY33" fmla="*/ 944089 h 1769424"/>
                <a:gd name="connsiteX34" fmla="*/ 4482935 w 5587340"/>
                <a:gd name="connsiteY34" fmla="*/ 914400 h 1769424"/>
                <a:gd name="connsiteX35" fmla="*/ 4476998 w 5587340"/>
                <a:gd name="connsiteY35" fmla="*/ 896587 h 1769424"/>
                <a:gd name="connsiteX36" fmla="*/ 4494811 w 5587340"/>
                <a:gd name="connsiteY36" fmla="*/ 884712 h 1769424"/>
                <a:gd name="connsiteX37" fmla="*/ 4518561 w 5587340"/>
                <a:gd name="connsiteY37" fmla="*/ 878774 h 1769424"/>
                <a:gd name="connsiteX38" fmla="*/ 4500748 w 5587340"/>
                <a:gd name="connsiteY38" fmla="*/ 872837 h 1769424"/>
                <a:gd name="connsiteX39" fmla="*/ 4358244 w 5587340"/>
                <a:gd name="connsiteY39" fmla="*/ 866899 h 1769424"/>
                <a:gd name="connsiteX40" fmla="*/ 4322618 w 5587340"/>
                <a:gd name="connsiteY40" fmla="*/ 855024 h 1769424"/>
                <a:gd name="connsiteX41" fmla="*/ 4304805 w 5587340"/>
                <a:gd name="connsiteY41" fmla="*/ 843148 h 1769424"/>
                <a:gd name="connsiteX42" fmla="*/ 4257304 w 5587340"/>
                <a:gd name="connsiteY42" fmla="*/ 831273 h 1769424"/>
                <a:gd name="connsiteX43" fmla="*/ 4239491 w 5587340"/>
                <a:gd name="connsiteY43" fmla="*/ 825335 h 1769424"/>
                <a:gd name="connsiteX44" fmla="*/ 4126676 w 5587340"/>
                <a:gd name="connsiteY44" fmla="*/ 831273 h 1769424"/>
                <a:gd name="connsiteX45" fmla="*/ 4108863 w 5587340"/>
                <a:gd name="connsiteY45" fmla="*/ 849086 h 1769424"/>
                <a:gd name="connsiteX46" fmla="*/ 4073237 w 5587340"/>
                <a:gd name="connsiteY46" fmla="*/ 860961 h 1769424"/>
                <a:gd name="connsiteX47" fmla="*/ 3996047 w 5587340"/>
                <a:gd name="connsiteY47" fmla="*/ 872837 h 1769424"/>
                <a:gd name="connsiteX48" fmla="*/ 3966359 w 5587340"/>
                <a:gd name="connsiteY48" fmla="*/ 878774 h 1769424"/>
                <a:gd name="connsiteX49" fmla="*/ 3918857 w 5587340"/>
                <a:gd name="connsiteY49" fmla="*/ 914400 h 1769424"/>
                <a:gd name="connsiteX50" fmla="*/ 3883231 w 5587340"/>
                <a:gd name="connsiteY50" fmla="*/ 926276 h 1769424"/>
                <a:gd name="connsiteX51" fmla="*/ 3865418 w 5587340"/>
                <a:gd name="connsiteY51" fmla="*/ 932213 h 1769424"/>
                <a:gd name="connsiteX52" fmla="*/ 3835730 w 5587340"/>
                <a:gd name="connsiteY52" fmla="*/ 955964 h 1769424"/>
                <a:gd name="connsiteX53" fmla="*/ 3782291 w 5587340"/>
                <a:gd name="connsiteY53" fmla="*/ 967839 h 1769424"/>
                <a:gd name="connsiteX54" fmla="*/ 3752603 w 5587340"/>
                <a:gd name="connsiteY54" fmla="*/ 985652 h 1769424"/>
                <a:gd name="connsiteX55" fmla="*/ 3716977 w 5587340"/>
                <a:gd name="connsiteY55" fmla="*/ 1003465 h 1769424"/>
                <a:gd name="connsiteX56" fmla="*/ 3705101 w 5587340"/>
                <a:gd name="connsiteY56" fmla="*/ 1015341 h 1769424"/>
                <a:gd name="connsiteX57" fmla="*/ 3693226 w 5587340"/>
                <a:gd name="connsiteY57" fmla="*/ 1033154 h 1769424"/>
                <a:gd name="connsiteX58" fmla="*/ 3675413 w 5587340"/>
                <a:gd name="connsiteY58" fmla="*/ 1039091 h 1769424"/>
                <a:gd name="connsiteX59" fmla="*/ 3663538 w 5587340"/>
                <a:gd name="connsiteY59" fmla="*/ 1050967 h 1769424"/>
                <a:gd name="connsiteX60" fmla="*/ 3639787 w 5587340"/>
                <a:gd name="connsiteY60" fmla="*/ 1080655 h 1769424"/>
                <a:gd name="connsiteX61" fmla="*/ 3616037 w 5587340"/>
                <a:gd name="connsiteY61" fmla="*/ 1086593 h 1769424"/>
                <a:gd name="connsiteX62" fmla="*/ 3592286 w 5587340"/>
                <a:gd name="connsiteY62" fmla="*/ 1098468 h 1769424"/>
                <a:gd name="connsiteX63" fmla="*/ 3562598 w 5587340"/>
                <a:gd name="connsiteY63" fmla="*/ 1122219 h 1769424"/>
                <a:gd name="connsiteX64" fmla="*/ 3550722 w 5587340"/>
                <a:gd name="connsiteY64" fmla="*/ 1134094 h 1769424"/>
                <a:gd name="connsiteX65" fmla="*/ 3532909 w 5587340"/>
                <a:gd name="connsiteY65" fmla="*/ 1145969 h 1769424"/>
                <a:gd name="connsiteX66" fmla="*/ 3497283 w 5587340"/>
                <a:gd name="connsiteY66" fmla="*/ 1163782 h 1769424"/>
                <a:gd name="connsiteX67" fmla="*/ 3491346 w 5587340"/>
                <a:gd name="connsiteY67" fmla="*/ 1181595 h 1769424"/>
                <a:gd name="connsiteX68" fmla="*/ 3455720 w 5587340"/>
                <a:gd name="connsiteY68" fmla="*/ 1193470 h 1769424"/>
                <a:gd name="connsiteX69" fmla="*/ 3431969 w 5587340"/>
                <a:gd name="connsiteY69" fmla="*/ 1223159 h 1769424"/>
                <a:gd name="connsiteX70" fmla="*/ 3426031 w 5587340"/>
                <a:gd name="connsiteY70" fmla="*/ 1240972 h 1769424"/>
                <a:gd name="connsiteX71" fmla="*/ 3396343 w 5587340"/>
                <a:gd name="connsiteY71" fmla="*/ 1276598 h 1769424"/>
                <a:gd name="connsiteX72" fmla="*/ 3372592 w 5587340"/>
                <a:gd name="connsiteY72" fmla="*/ 1324099 h 1769424"/>
                <a:gd name="connsiteX73" fmla="*/ 3354779 w 5587340"/>
                <a:gd name="connsiteY73" fmla="*/ 1383476 h 1769424"/>
                <a:gd name="connsiteX74" fmla="*/ 3342904 w 5587340"/>
                <a:gd name="connsiteY74" fmla="*/ 1442852 h 1769424"/>
                <a:gd name="connsiteX75" fmla="*/ 3336966 w 5587340"/>
                <a:gd name="connsiteY75" fmla="*/ 1466603 h 1769424"/>
                <a:gd name="connsiteX76" fmla="*/ 3325091 w 5587340"/>
                <a:gd name="connsiteY76" fmla="*/ 1484416 h 1769424"/>
                <a:gd name="connsiteX77" fmla="*/ 3319153 w 5587340"/>
                <a:gd name="connsiteY77" fmla="*/ 1502229 h 1769424"/>
                <a:gd name="connsiteX78" fmla="*/ 3307278 w 5587340"/>
                <a:gd name="connsiteY78" fmla="*/ 1520042 h 1769424"/>
                <a:gd name="connsiteX79" fmla="*/ 3295403 w 5587340"/>
                <a:gd name="connsiteY79" fmla="*/ 1567543 h 1769424"/>
                <a:gd name="connsiteX80" fmla="*/ 3289465 w 5587340"/>
                <a:gd name="connsiteY80" fmla="*/ 1591294 h 1769424"/>
                <a:gd name="connsiteX81" fmla="*/ 3277590 w 5587340"/>
                <a:gd name="connsiteY81" fmla="*/ 1609107 h 1769424"/>
                <a:gd name="connsiteX82" fmla="*/ 3271652 w 5587340"/>
                <a:gd name="connsiteY82" fmla="*/ 1632857 h 1769424"/>
                <a:gd name="connsiteX83" fmla="*/ 3289465 w 5587340"/>
                <a:gd name="connsiteY83" fmla="*/ 1662546 h 1769424"/>
                <a:gd name="connsiteX84" fmla="*/ 3301340 w 5587340"/>
                <a:gd name="connsiteY84" fmla="*/ 1680359 h 1769424"/>
                <a:gd name="connsiteX85" fmla="*/ 3313216 w 5587340"/>
                <a:gd name="connsiteY85" fmla="*/ 1733798 h 1769424"/>
                <a:gd name="connsiteX86" fmla="*/ 3307278 w 5587340"/>
                <a:gd name="connsiteY86" fmla="*/ 1763486 h 1769424"/>
                <a:gd name="connsiteX87" fmla="*/ 3289465 w 5587340"/>
                <a:gd name="connsiteY87" fmla="*/ 1769424 h 1769424"/>
                <a:gd name="connsiteX88" fmla="*/ 3247901 w 5587340"/>
                <a:gd name="connsiteY88" fmla="*/ 1763486 h 1769424"/>
                <a:gd name="connsiteX89" fmla="*/ 3194463 w 5587340"/>
                <a:gd name="connsiteY89" fmla="*/ 1751611 h 1769424"/>
                <a:gd name="connsiteX90" fmla="*/ 3129148 w 5587340"/>
                <a:gd name="connsiteY90" fmla="*/ 1745673 h 1769424"/>
                <a:gd name="connsiteX91" fmla="*/ 3111335 w 5587340"/>
                <a:gd name="connsiteY91" fmla="*/ 1733798 h 1769424"/>
                <a:gd name="connsiteX92" fmla="*/ 3105398 w 5587340"/>
                <a:gd name="connsiteY92" fmla="*/ 1715985 h 1769424"/>
                <a:gd name="connsiteX93" fmla="*/ 3087585 w 5587340"/>
                <a:gd name="connsiteY93" fmla="*/ 1710047 h 1769424"/>
                <a:gd name="connsiteX94" fmla="*/ 3016333 w 5587340"/>
                <a:gd name="connsiteY94" fmla="*/ 1704109 h 1769424"/>
                <a:gd name="connsiteX95" fmla="*/ 3004457 w 5587340"/>
                <a:gd name="connsiteY95" fmla="*/ 1692234 h 1769424"/>
                <a:gd name="connsiteX96" fmla="*/ 2986644 w 5587340"/>
                <a:gd name="connsiteY96" fmla="*/ 1686296 h 1769424"/>
                <a:gd name="connsiteX97" fmla="*/ 2968831 w 5587340"/>
                <a:gd name="connsiteY97" fmla="*/ 1674421 h 1769424"/>
                <a:gd name="connsiteX98" fmla="*/ 2956956 w 5587340"/>
                <a:gd name="connsiteY98" fmla="*/ 1656608 h 1769424"/>
                <a:gd name="connsiteX99" fmla="*/ 2939143 w 5587340"/>
                <a:gd name="connsiteY99" fmla="*/ 1644733 h 1769424"/>
                <a:gd name="connsiteX100" fmla="*/ 2927268 w 5587340"/>
                <a:gd name="connsiteY100" fmla="*/ 1632857 h 1769424"/>
                <a:gd name="connsiteX101" fmla="*/ 2903517 w 5587340"/>
                <a:gd name="connsiteY101" fmla="*/ 1585356 h 1769424"/>
                <a:gd name="connsiteX102" fmla="*/ 2885704 w 5587340"/>
                <a:gd name="connsiteY102" fmla="*/ 1573481 h 1769424"/>
                <a:gd name="connsiteX103" fmla="*/ 2867891 w 5587340"/>
                <a:gd name="connsiteY103" fmla="*/ 1567543 h 1769424"/>
                <a:gd name="connsiteX104" fmla="*/ 2861953 w 5587340"/>
                <a:gd name="connsiteY104" fmla="*/ 1543793 h 1769424"/>
                <a:gd name="connsiteX105" fmla="*/ 2838203 w 5587340"/>
                <a:gd name="connsiteY105" fmla="*/ 1401289 h 1769424"/>
                <a:gd name="connsiteX106" fmla="*/ 2796639 w 5587340"/>
                <a:gd name="connsiteY106" fmla="*/ 1383476 h 1769424"/>
                <a:gd name="connsiteX107" fmla="*/ 2784764 w 5587340"/>
                <a:gd name="connsiteY107" fmla="*/ 1371600 h 1769424"/>
                <a:gd name="connsiteX108" fmla="*/ 2749138 w 5587340"/>
                <a:gd name="connsiteY108" fmla="*/ 1347850 h 1769424"/>
                <a:gd name="connsiteX109" fmla="*/ 2731325 w 5587340"/>
                <a:gd name="connsiteY109" fmla="*/ 1288473 h 1769424"/>
                <a:gd name="connsiteX110" fmla="*/ 2701637 w 5587340"/>
                <a:gd name="connsiteY110" fmla="*/ 1264722 h 1769424"/>
                <a:gd name="connsiteX111" fmla="*/ 2683824 w 5587340"/>
                <a:gd name="connsiteY111" fmla="*/ 1229096 h 1769424"/>
                <a:gd name="connsiteX112" fmla="*/ 2671948 w 5587340"/>
                <a:gd name="connsiteY112" fmla="*/ 1181595 h 1769424"/>
                <a:gd name="connsiteX113" fmla="*/ 2642260 w 5587340"/>
                <a:gd name="connsiteY113" fmla="*/ 1145969 h 1769424"/>
                <a:gd name="connsiteX114" fmla="*/ 2636322 w 5587340"/>
                <a:gd name="connsiteY114" fmla="*/ 1128156 h 1769424"/>
                <a:gd name="connsiteX115" fmla="*/ 2612572 w 5587340"/>
                <a:gd name="connsiteY115" fmla="*/ 1092530 h 1769424"/>
                <a:gd name="connsiteX116" fmla="*/ 2594759 w 5587340"/>
                <a:gd name="connsiteY116" fmla="*/ 1056904 h 1769424"/>
                <a:gd name="connsiteX117" fmla="*/ 2588821 w 5587340"/>
                <a:gd name="connsiteY117" fmla="*/ 1039091 h 1769424"/>
                <a:gd name="connsiteX118" fmla="*/ 2565070 w 5587340"/>
                <a:gd name="connsiteY118" fmla="*/ 1009403 h 1769424"/>
                <a:gd name="connsiteX119" fmla="*/ 2529444 w 5587340"/>
                <a:gd name="connsiteY119" fmla="*/ 985652 h 1769424"/>
                <a:gd name="connsiteX120" fmla="*/ 2511631 w 5587340"/>
                <a:gd name="connsiteY120" fmla="*/ 973777 h 1769424"/>
                <a:gd name="connsiteX121" fmla="*/ 2493818 w 5587340"/>
                <a:gd name="connsiteY121" fmla="*/ 961902 h 1769424"/>
                <a:gd name="connsiteX122" fmla="*/ 2470068 w 5587340"/>
                <a:gd name="connsiteY122" fmla="*/ 914400 h 1769424"/>
                <a:gd name="connsiteX123" fmla="*/ 2375065 w 5587340"/>
                <a:gd name="connsiteY123" fmla="*/ 908463 h 1769424"/>
                <a:gd name="connsiteX124" fmla="*/ 2291938 w 5587340"/>
                <a:gd name="connsiteY124" fmla="*/ 908463 h 1769424"/>
                <a:gd name="connsiteX125" fmla="*/ 2286000 w 5587340"/>
                <a:gd name="connsiteY125" fmla="*/ 926276 h 1769424"/>
                <a:gd name="connsiteX126" fmla="*/ 2232561 w 5587340"/>
                <a:gd name="connsiteY126" fmla="*/ 944089 h 1769424"/>
                <a:gd name="connsiteX127" fmla="*/ 2226624 w 5587340"/>
                <a:gd name="connsiteY127" fmla="*/ 961902 h 1769424"/>
                <a:gd name="connsiteX128" fmla="*/ 2196935 w 5587340"/>
                <a:gd name="connsiteY128" fmla="*/ 997528 h 1769424"/>
                <a:gd name="connsiteX129" fmla="*/ 2173185 w 5587340"/>
                <a:gd name="connsiteY129" fmla="*/ 1027216 h 1769424"/>
                <a:gd name="connsiteX130" fmla="*/ 2143496 w 5587340"/>
                <a:gd name="connsiteY130" fmla="*/ 1062842 h 1769424"/>
                <a:gd name="connsiteX131" fmla="*/ 2125683 w 5587340"/>
                <a:gd name="connsiteY131" fmla="*/ 1068780 h 1769424"/>
                <a:gd name="connsiteX132" fmla="*/ 2084120 w 5587340"/>
                <a:gd name="connsiteY132" fmla="*/ 1056904 h 1769424"/>
                <a:gd name="connsiteX133" fmla="*/ 2066307 w 5587340"/>
                <a:gd name="connsiteY133" fmla="*/ 1045029 h 1769424"/>
                <a:gd name="connsiteX134" fmla="*/ 2048494 w 5587340"/>
                <a:gd name="connsiteY134" fmla="*/ 1039091 h 1769424"/>
                <a:gd name="connsiteX135" fmla="*/ 2036618 w 5587340"/>
                <a:gd name="connsiteY135" fmla="*/ 1027216 h 1769424"/>
                <a:gd name="connsiteX136" fmla="*/ 2000992 w 5587340"/>
                <a:gd name="connsiteY136" fmla="*/ 1015341 h 1769424"/>
                <a:gd name="connsiteX137" fmla="*/ 1983179 w 5587340"/>
                <a:gd name="connsiteY137" fmla="*/ 1003465 h 1769424"/>
                <a:gd name="connsiteX138" fmla="*/ 1947553 w 5587340"/>
                <a:gd name="connsiteY138" fmla="*/ 985652 h 1769424"/>
                <a:gd name="connsiteX139" fmla="*/ 1929740 w 5587340"/>
                <a:gd name="connsiteY139" fmla="*/ 967839 h 1769424"/>
                <a:gd name="connsiteX140" fmla="*/ 1917865 w 5587340"/>
                <a:gd name="connsiteY140" fmla="*/ 950026 h 1769424"/>
                <a:gd name="connsiteX141" fmla="*/ 1900052 w 5587340"/>
                <a:gd name="connsiteY141" fmla="*/ 944089 h 1769424"/>
                <a:gd name="connsiteX142" fmla="*/ 1882239 w 5587340"/>
                <a:gd name="connsiteY142" fmla="*/ 902525 h 1769424"/>
                <a:gd name="connsiteX143" fmla="*/ 1870364 w 5587340"/>
                <a:gd name="connsiteY143" fmla="*/ 860961 h 1769424"/>
                <a:gd name="connsiteX144" fmla="*/ 1846613 w 5587340"/>
                <a:gd name="connsiteY144" fmla="*/ 831273 h 1769424"/>
                <a:gd name="connsiteX145" fmla="*/ 1840676 w 5587340"/>
                <a:gd name="connsiteY145" fmla="*/ 813460 h 1769424"/>
                <a:gd name="connsiteX146" fmla="*/ 1828800 w 5587340"/>
                <a:gd name="connsiteY146" fmla="*/ 801585 h 1769424"/>
                <a:gd name="connsiteX147" fmla="*/ 1805050 w 5587340"/>
                <a:gd name="connsiteY147" fmla="*/ 730333 h 1769424"/>
                <a:gd name="connsiteX148" fmla="*/ 1793174 w 5587340"/>
                <a:gd name="connsiteY148" fmla="*/ 718457 h 1769424"/>
                <a:gd name="connsiteX149" fmla="*/ 1757548 w 5587340"/>
                <a:gd name="connsiteY149" fmla="*/ 688769 h 1769424"/>
                <a:gd name="connsiteX150" fmla="*/ 1715985 w 5587340"/>
                <a:gd name="connsiteY150" fmla="*/ 647206 h 1769424"/>
                <a:gd name="connsiteX151" fmla="*/ 1692234 w 5587340"/>
                <a:gd name="connsiteY151" fmla="*/ 623455 h 1769424"/>
                <a:gd name="connsiteX152" fmla="*/ 1674421 w 5587340"/>
                <a:gd name="connsiteY152" fmla="*/ 605642 h 1769424"/>
                <a:gd name="connsiteX153" fmla="*/ 1656608 w 5587340"/>
                <a:gd name="connsiteY153" fmla="*/ 593767 h 1769424"/>
                <a:gd name="connsiteX154" fmla="*/ 1644733 w 5587340"/>
                <a:gd name="connsiteY154" fmla="*/ 581891 h 1769424"/>
                <a:gd name="connsiteX155" fmla="*/ 1626920 w 5587340"/>
                <a:gd name="connsiteY155" fmla="*/ 575954 h 1769424"/>
                <a:gd name="connsiteX156" fmla="*/ 1603169 w 5587340"/>
                <a:gd name="connsiteY156" fmla="*/ 546265 h 1769424"/>
                <a:gd name="connsiteX157" fmla="*/ 1597231 w 5587340"/>
                <a:gd name="connsiteY157" fmla="*/ 528452 h 1769424"/>
                <a:gd name="connsiteX158" fmla="*/ 1567543 w 5587340"/>
                <a:gd name="connsiteY158" fmla="*/ 486889 h 1769424"/>
                <a:gd name="connsiteX159" fmla="*/ 1555668 w 5587340"/>
                <a:gd name="connsiteY159" fmla="*/ 475013 h 1769424"/>
                <a:gd name="connsiteX160" fmla="*/ 1525979 w 5587340"/>
                <a:gd name="connsiteY160" fmla="*/ 439387 h 1769424"/>
                <a:gd name="connsiteX161" fmla="*/ 1520042 w 5587340"/>
                <a:gd name="connsiteY161" fmla="*/ 421574 h 1769424"/>
                <a:gd name="connsiteX162" fmla="*/ 1502229 w 5587340"/>
                <a:gd name="connsiteY162" fmla="*/ 415637 h 1769424"/>
                <a:gd name="connsiteX163" fmla="*/ 1442852 w 5587340"/>
                <a:gd name="connsiteY163" fmla="*/ 421574 h 1769424"/>
                <a:gd name="connsiteX164" fmla="*/ 1199408 w 5587340"/>
                <a:gd name="connsiteY164" fmla="*/ 421574 h 1769424"/>
                <a:gd name="connsiteX165" fmla="*/ 1110343 w 5587340"/>
                <a:gd name="connsiteY165" fmla="*/ 516577 h 1769424"/>
                <a:gd name="connsiteX166" fmla="*/ 760021 w 5587340"/>
                <a:gd name="connsiteY166" fmla="*/ 510639 h 1769424"/>
                <a:gd name="connsiteX167" fmla="*/ 706582 w 5587340"/>
                <a:gd name="connsiteY167" fmla="*/ 492826 h 1769424"/>
                <a:gd name="connsiteX168" fmla="*/ 682831 w 5587340"/>
                <a:gd name="connsiteY168" fmla="*/ 439387 h 1769424"/>
                <a:gd name="connsiteX169" fmla="*/ 647205 w 5587340"/>
                <a:gd name="connsiteY169" fmla="*/ 427512 h 1769424"/>
                <a:gd name="connsiteX170" fmla="*/ 617517 w 5587340"/>
                <a:gd name="connsiteY170" fmla="*/ 421574 h 1769424"/>
                <a:gd name="connsiteX171" fmla="*/ 581891 w 5587340"/>
                <a:gd name="connsiteY171" fmla="*/ 409699 h 1769424"/>
                <a:gd name="connsiteX172" fmla="*/ 564078 w 5587340"/>
                <a:gd name="connsiteY172" fmla="*/ 391886 h 1769424"/>
                <a:gd name="connsiteX173" fmla="*/ 546265 w 5587340"/>
                <a:gd name="connsiteY173" fmla="*/ 385948 h 1769424"/>
                <a:gd name="connsiteX174" fmla="*/ 528452 w 5587340"/>
                <a:gd name="connsiteY174" fmla="*/ 374073 h 1769424"/>
                <a:gd name="connsiteX175" fmla="*/ 480951 w 5587340"/>
                <a:gd name="connsiteY175" fmla="*/ 362198 h 1769424"/>
                <a:gd name="connsiteX176" fmla="*/ 445325 w 5587340"/>
                <a:gd name="connsiteY176" fmla="*/ 350322 h 1769424"/>
                <a:gd name="connsiteX177" fmla="*/ 391886 w 5587340"/>
                <a:gd name="connsiteY177" fmla="*/ 332509 h 1769424"/>
                <a:gd name="connsiteX178" fmla="*/ 356260 w 5587340"/>
                <a:gd name="connsiteY178" fmla="*/ 320634 h 1769424"/>
                <a:gd name="connsiteX179" fmla="*/ 314696 w 5587340"/>
                <a:gd name="connsiteY179" fmla="*/ 302821 h 1769424"/>
                <a:gd name="connsiteX180" fmla="*/ 296883 w 5587340"/>
                <a:gd name="connsiteY180" fmla="*/ 290946 h 1769424"/>
                <a:gd name="connsiteX181" fmla="*/ 285008 w 5587340"/>
                <a:gd name="connsiteY181" fmla="*/ 279070 h 1769424"/>
                <a:gd name="connsiteX182" fmla="*/ 267195 w 5587340"/>
                <a:gd name="connsiteY182" fmla="*/ 273133 h 1769424"/>
                <a:gd name="connsiteX183" fmla="*/ 243444 w 5587340"/>
                <a:gd name="connsiteY183" fmla="*/ 249382 h 1769424"/>
                <a:gd name="connsiteX184" fmla="*/ 225631 w 5587340"/>
                <a:gd name="connsiteY184" fmla="*/ 219694 h 1769424"/>
                <a:gd name="connsiteX185" fmla="*/ 190005 w 5587340"/>
                <a:gd name="connsiteY185" fmla="*/ 207819 h 1769424"/>
                <a:gd name="connsiteX186" fmla="*/ 178130 w 5587340"/>
                <a:gd name="connsiteY186" fmla="*/ 195943 h 1769424"/>
                <a:gd name="connsiteX187" fmla="*/ 148442 w 5587340"/>
                <a:gd name="connsiteY187" fmla="*/ 190006 h 1769424"/>
                <a:gd name="connsiteX188" fmla="*/ 106878 w 5587340"/>
                <a:gd name="connsiteY188" fmla="*/ 178130 h 1769424"/>
                <a:gd name="connsiteX189" fmla="*/ 71252 w 5587340"/>
                <a:gd name="connsiteY189" fmla="*/ 154380 h 1769424"/>
                <a:gd name="connsiteX190" fmla="*/ 35626 w 5587340"/>
                <a:gd name="connsiteY190" fmla="*/ 136567 h 1769424"/>
                <a:gd name="connsiteX191" fmla="*/ 0 w 5587340"/>
                <a:gd name="connsiteY191" fmla="*/ 124691 h 1769424"/>
                <a:gd name="connsiteX192" fmla="*/ 17813 w 5587340"/>
                <a:gd name="connsiteY192" fmla="*/ 95003 h 1769424"/>
                <a:gd name="connsiteX193" fmla="*/ 41564 w 5587340"/>
                <a:gd name="connsiteY193" fmla="*/ 71252 h 1769424"/>
                <a:gd name="connsiteX194" fmla="*/ 65314 w 5587340"/>
                <a:gd name="connsiteY194" fmla="*/ 35626 h 1769424"/>
                <a:gd name="connsiteX195" fmla="*/ 136566 w 5587340"/>
                <a:gd name="connsiteY195" fmla="*/ 23751 h 1769424"/>
                <a:gd name="connsiteX196" fmla="*/ 154379 w 5587340"/>
                <a:gd name="connsiteY196" fmla="*/ 17813 h 1769424"/>
                <a:gd name="connsiteX197" fmla="*/ 754083 w 5587340"/>
                <a:gd name="connsiteY197" fmla="*/ 29689 h 1769424"/>
                <a:gd name="connsiteX198" fmla="*/ 1003465 w 5587340"/>
                <a:gd name="connsiteY198" fmla="*/ 29689 h 1769424"/>
                <a:gd name="connsiteX199" fmla="*/ 1110343 w 5587340"/>
                <a:gd name="connsiteY199" fmla="*/ 23751 h 1769424"/>
                <a:gd name="connsiteX200" fmla="*/ 1478478 w 5587340"/>
                <a:gd name="connsiteY200" fmla="*/ 29689 h 1769424"/>
                <a:gd name="connsiteX201" fmla="*/ 1555668 w 5587340"/>
                <a:gd name="connsiteY201" fmla="*/ 35626 h 1769424"/>
                <a:gd name="connsiteX202" fmla="*/ 1668483 w 5587340"/>
                <a:gd name="connsiteY202" fmla="*/ 29689 h 1769424"/>
                <a:gd name="connsiteX203" fmla="*/ 1775361 w 5587340"/>
                <a:gd name="connsiteY203" fmla="*/ 17813 h 1769424"/>
                <a:gd name="connsiteX204" fmla="*/ 2185060 w 5587340"/>
                <a:gd name="connsiteY204" fmla="*/ 23751 h 1769424"/>
                <a:gd name="connsiteX205" fmla="*/ 2274125 w 5587340"/>
                <a:gd name="connsiteY205" fmla="*/ 23751 h 1769424"/>
                <a:gd name="connsiteX206" fmla="*/ 2618509 w 5587340"/>
                <a:gd name="connsiteY206" fmla="*/ 23751 h 1769424"/>
                <a:gd name="connsiteX207" fmla="*/ 2648198 w 5587340"/>
                <a:gd name="connsiteY207" fmla="*/ 17813 h 1769424"/>
                <a:gd name="connsiteX208" fmla="*/ 2666011 w 5587340"/>
                <a:gd name="connsiteY208" fmla="*/ 11876 h 1769424"/>
                <a:gd name="connsiteX209" fmla="*/ 3105398 w 5587340"/>
                <a:gd name="connsiteY209" fmla="*/ 5938 h 1769424"/>
                <a:gd name="connsiteX210" fmla="*/ 3206338 w 5587340"/>
                <a:gd name="connsiteY210" fmla="*/ 0 h 1769424"/>
                <a:gd name="connsiteX211" fmla="*/ 3426031 w 5587340"/>
                <a:gd name="connsiteY211" fmla="*/ 11876 h 1769424"/>
                <a:gd name="connsiteX212" fmla="*/ 3936670 w 5587340"/>
                <a:gd name="connsiteY212" fmla="*/ 17813 h 1769424"/>
                <a:gd name="connsiteX213" fmla="*/ 4292930 w 5587340"/>
                <a:gd name="connsiteY213" fmla="*/ 23751 h 1769424"/>
                <a:gd name="connsiteX214" fmla="*/ 4862946 w 5587340"/>
                <a:gd name="connsiteY214" fmla="*/ 23751 h 1769424"/>
                <a:gd name="connsiteX215" fmla="*/ 4940135 w 5587340"/>
                <a:gd name="connsiteY215" fmla="*/ 29689 h 1769424"/>
                <a:gd name="connsiteX216" fmla="*/ 5159829 w 5587340"/>
                <a:gd name="connsiteY216" fmla="*/ 41564 h 1769424"/>
                <a:gd name="connsiteX217" fmla="*/ 5587340 w 5587340"/>
                <a:gd name="connsiteY217" fmla="*/ 47502 h 1769424"/>
                <a:gd name="connsiteX218" fmla="*/ 5569527 w 5587340"/>
                <a:gd name="connsiteY218" fmla="*/ 53439 h 1769424"/>
                <a:gd name="connsiteX219" fmla="*/ 5563590 w 5587340"/>
                <a:gd name="connsiteY219" fmla="*/ 71252 h 1769424"/>
                <a:gd name="connsiteX220" fmla="*/ 5569527 w 5587340"/>
                <a:gd name="connsiteY220" fmla="*/ 249382 h 1769424"/>
                <a:gd name="connsiteX221" fmla="*/ 5563590 w 5587340"/>
                <a:gd name="connsiteY221" fmla="*/ 427512 h 1769424"/>
                <a:gd name="connsiteX222" fmla="*/ 5557652 w 5587340"/>
                <a:gd name="connsiteY222" fmla="*/ 457200 h 1769424"/>
                <a:gd name="connsiteX223" fmla="*/ 5545777 w 5587340"/>
                <a:gd name="connsiteY223" fmla="*/ 480951 h 1769424"/>
                <a:gd name="connsiteX224" fmla="*/ 5551714 w 5587340"/>
                <a:gd name="connsiteY224" fmla="*/ 534390 h 1769424"/>
                <a:gd name="connsiteX225" fmla="*/ 5557652 w 5587340"/>
                <a:gd name="connsiteY225" fmla="*/ 552203 h 1769424"/>
                <a:gd name="connsiteX226" fmla="*/ 5545777 w 5587340"/>
                <a:gd name="connsiteY226" fmla="*/ 700644 h 1769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</a:cxnLst>
              <a:rect l="l" t="t" r="r" b="b"/>
              <a:pathLst>
                <a:path w="5587340" h="1769424">
                  <a:moveTo>
                    <a:pt x="5545777" y="700644"/>
                  </a:moveTo>
                  <a:lnTo>
                    <a:pt x="5545777" y="700644"/>
                  </a:lnTo>
                  <a:cubicBezTo>
                    <a:pt x="5525985" y="698665"/>
                    <a:pt x="5505094" y="701504"/>
                    <a:pt x="5486400" y="694707"/>
                  </a:cubicBezTo>
                  <a:cubicBezTo>
                    <a:pt x="5448537" y="680939"/>
                    <a:pt x="5516348" y="664932"/>
                    <a:pt x="5462650" y="682832"/>
                  </a:cubicBezTo>
                  <a:cubicBezTo>
                    <a:pt x="5464629" y="688769"/>
                    <a:pt x="5464162" y="696219"/>
                    <a:pt x="5468587" y="700644"/>
                  </a:cubicBezTo>
                  <a:cubicBezTo>
                    <a:pt x="5473013" y="705070"/>
                    <a:pt x="5486400" y="700323"/>
                    <a:pt x="5486400" y="706582"/>
                  </a:cubicBezTo>
                  <a:cubicBezTo>
                    <a:pt x="5486400" y="712841"/>
                    <a:pt x="5474783" y="711635"/>
                    <a:pt x="5468587" y="712520"/>
                  </a:cubicBezTo>
                  <a:cubicBezTo>
                    <a:pt x="5446946" y="715612"/>
                    <a:pt x="5425044" y="716478"/>
                    <a:pt x="5403273" y="718457"/>
                  </a:cubicBezTo>
                  <a:cubicBezTo>
                    <a:pt x="5399315" y="722416"/>
                    <a:pt x="5396953" y="729639"/>
                    <a:pt x="5391398" y="730333"/>
                  </a:cubicBezTo>
                  <a:cubicBezTo>
                    <a:pt x="5346845" y="735902"/>
                    <a:pt x="5368625" y="721685"/>
                    <a:pt x="5337959" y="718457"/>
                  </a:cubicBezTo>
                  <a:cubicBezTo>
                    <a:pt x="5273240" y="711645"/>
                    <a:pt x="5097542" y="707829"/>
                    <a:pt x="5058889" y="706582"/>
                  </a:cubicBezTo>
                  <a:cubicBezTo>
                    <a:pt x="5024959" y="695272"/>
                    <a:pt x="5057193" y="702058"/>
                    <a:pt x="5023263" y="706582"/>
                  </a:cubicBezTo>
                  <a:cubicBezTo>
                    <a:pt x="4999639" y="709732"/>
                    <a:pt x="4975762" y="710541"/>
                    <a:pt x="4952011" y="712520"/>
                  </a:cubicBezTo>
                  <a:cubicBezTo>
                    <a:pt x="4924354" y="740174"/>
                    <a:pt x="4960158" y="708447"/>
                    <a:pt x="4916385" y="730333"/>
                  </a:cubicBezTo>
                  <a:cubicBezTo>
                    <a:pt x="4911378" y="732837"/>
                    <a:pt x="4908881" y="738711"/>
                    <a:pt x="4904509" y="742208"/>
                  </a:cubicBezTo>
                  <a:cubicBezTo>
                    <a:pt x="4898937" y="746666"/>
                    <a:pt x="4892268" y="749625"/>
                    <a:pt x="4886696" y="754083"/>
                  </a:cubicBezTo>
                  <a:cubicBezTo>
                    <a:pt x="4844393" y="787926"/>
                    <a:pt x="4911834" y="741284"/>
                    <a:pt x="4857008" y="777834"/>
                  </a:cubicBezTo>
                  <a:cubicBezTo>
                    <a:pt x="4870863" y="779813"/>
                    <a:pt x="4888676" y="773876"/>
                    <a:pt x="4898572" y="783772"/>
                  </a:cubicBezTo>
                  <a:cubicBezTo>
                    <a:pt x="4911811" y="797011"/>
                    <a:pt x="4899521" y="879653"/>
                    <a:pt x="4898572" y="884712"/>
                  </a:cubicBezTo>
                  <a:cubicBezTo>
                    <a:pt x="4896265" y="897015"/>
                    <a:pt x="4886696" y="920338"/>
                    <a:pt x="4886696" y="920338"/>
                  </a:cubicBezTo>
                  <a:cubicBezTo>
                    <a:pt x="4888675" y="928255"/>
                    <a:pt x="4887536" y="937717"/>
                    <a:pt x="4892634" y="944089"/>
                  </a:cubicBezTo>
                  <a:cubicBezTo>
                    <a:pt x="4896544" y="948976"/>
                    <a:pt x="4904289" y="948906"/>
                    <a:pt x="4910447" y="950026"/>
                  </a:cubicBezTo>
                  <a:cubicBezTo>
                    <a:pt x="4926147" y="952880"/>
                    <a:pt x="4942114" y="953985"/>
                    <a:pt x="4957948" y="955964"/>
                  </a:cubicBezTo>
                  <a:cubicBezTo>
                    <a:pt x="4944094" y="997528"/>
                    <a:pt x="4957948" y="987631"/>
                    <a:pt x="4928260" y="997528"/>
                  </a:cubicBezTo>
                  <a:cubicBezTo>
                    <a:pt x="4926281" y="1003466"/>
                    <a:pt x="4923549" y="1009204"/>
                    <a:pt x="4922322" y="1015341"/>
                  </a:cubicBezTo>
                  <a:cubicBezTo>
                    <a:pt x="4909746" y="1078223"/>
                    <a:pt x="4935865" y="1058675"/>
                    <a:pt x="4851070" y="1050967"/>
                  </a:cubicBezTo>
                  <a:cubicBezTo>
                    <a:pt x="4839718" y="1016908"/>
                    <a:pt x="4852819" y="1047360"/>
                    <a:pt x="4833257" y="1021278"/>
                  </a:cubicBezTo>
                  <a:cubicBezTo>
                    <a:pt x="4792976" y="967570"/>
                    <a:pt x="4824865" y="1001009"/>
                    <a:pt x="4797631" y="973777"/>
                  </a:cubicBezTo>
                  <a:cubicBezTo>
                    <a:pt x="4791693" y="975756"/>
                    <a:pt x="4786055" y="979195"/>
                    <a:pt x="4779818" y="979715"/>
                  </a:cubicBezTo>
                  <a:cubicBezTo>
                    <a:pt x="4663424" y="989414"/>
                    <a:pt x="4683068" y="988446"/>
                    <a:pt x="4595751" y="979715"/>
                  </a:cubicBezTo>
                  <a:cubicBezTo>
                    <a:pt x="4589813" y="975756"/>
                    <a:pt x="4584497" y="970650"/>
                    <a:pt x="4577938" y="967839"/>
                  </a:cubicBezTo>
                  <a:cubicBezTo>
                    <a:pt x="4570437" y="964624"/>
                    <a:pt x="4561486" y="965552"/>
                    <a:pt x="4554187" y="961902"/>
                  </a:cubicBezTo>
                  <a:cubicBezTo>
                    <a:pt x="4549180" y="959398"/>
                    <a:pt x="4547319" y="952530"/>
                    <a:pt x="4542312" y="950026"/>
                  </a:cubicBezTo>
                  <a:cubicBezTo>
                    <a:pt x="4535013" y="946376"/>
                    <a:pt x="4526478" y="946068"/>
                    <a:pt x="4518561" y="944089"/>
                  </a:cubicBezTo>
                  <a:cubicBezTo>
                    <a:pt x="4514596" y="941115"/>
                    <a:pt x="4488082" y="922978"/>
                    <a:pt x="4482935" y="914400"/>
                  </a:cubicBezTo>
                  <a:cubicBezTo>
                    <a:pt x="4479715" y="909033"/>
                    <a:pt x="4478977" y="902525"/>
                    <a:pt x="4476998" y="896587"/>
                  </a:cubicBezTo>
                  <a:cubicBezTo>
                    <a:pt x="4482936" y="892629"/>
                    <a:pt x="4488252" y="887523"/>
                    <a:pt x="4494811" y="884712"/>
                  </a:cubicBezTo>
                  <a:cubicBezTo>
                    <a:pt x="4502312" y="881497"/>
                    <a:pt x="4514912" y="886073"/>
                    <a:pt x="4518561" y="878774"/>
                  </a:cubicBezTo>
                  <a:cubicBezTo>
                    <a:pt x="4521360" y="873176"/>
                    <a:pt x="4506990" y="873299"/>
                    <a:pt x="4500748" y="872837"/>
                  </a:cubicBezTo>
                  <a:cubicBezTo>
                    <a:pt x="4453335" y="869325"/>
                    <a:pt x="4405745" y="868878"/>
                    <a:pt x="4358244" y="866899"/>
                  </a:cubicBezTo>
                  <a:cubicBezTo>
                    <a:pt x="4346369" y="862941"/>
                    <a:pt x="4333033" y="861968"/>
                    <a:pt x="4322618" y="855024"/>
                  </a:cubicBezTo>
                  <a:cubicBezTo>
                    <a:pt x="4316680" y="851065"/>
                    <a:pt x="4311512" y="845587"/>
                    <a:pt x="4304805" y="843148"/>
                  </a:cubicBezTo>
                  <a:cubicBezTo>
                    <a:pt x="4289467" y="837570"/>
                    <a:pt x="4272787" y="836434"/>
                    <a:pt x="4257304" y="831273"/>
                  </a:cubicBezTo>
                  <a:lnTo>
                    <a:pt x="4239491" y="825335"/>
                  </a:lnTo>
                  <a:cubicBezTo>
                    <a:pt x="4201886" y="827314"/>
                    <a:pt x="4163726" y="824537"/>
                    <a:pt x="4126676" y="831273"/>
                  </a:cubicBezTo>
                  <a:cubicBezTo>
                    <a:pt x="4118414" y="832775"/>
                    <a:pt x="4116203" y="845008"/>
                    <a:pt x="4108863" y="849086"/>
                  </a:cubicBezTo>
                  <a:cubicBezTo>
                    <a:pt x="4097921" y="855165"/>
                    <a:pt x="4085112" y="857003"/>
                    <a:pt x="4073237" y="860961"/>
                  </a:cubicBezTo>
                  <a:cubicBezTo>
                    <a:pt x="4033111" y="874336"/>
                    <a:pt x="4072594" y="862631"/>
                    <a:pt x="3996047" y="872837"/>
                  </a:cubicBezTo>
                  <a:cubicBezTo>
                    <a:pt x="3986044" y="874171"/>
                    <a:pt x="3976255" y="876795"/>
                    <a:pt x="3966359" y="878774"/>
                  </a:cubicBezTo>
                  <a:cubicBezTo>
                    <a:pt x="3952291" y="892842"/>
                    <a:pt x="3939001" y="907685"/>
                    <a:pt x="3918857" y="914400"/>
                  </a:cubicBezTo>
                  <a:lnTo>
                    <a:pt x="3883231" y="926276"/>
                  </a:lnTo>
                  <a:lnTo>
                    <a:pt x="3865418" y="932213"/>
                  </a:lnTo>
                  <a:cubicBezTo>
                    <a:pt x="3854372" y="943260"/>
                    <a:pt x="3850713" y="948473"/>
                    <a:pt x="3835730" y="955964"/>
                  </a:cubicBezTo>
                  <a:cubicBezTo>
                    <a:pt x="3821110" y="963274"/>
                    <a:pt x="3795979" y="965558"/>
                    <a:pt x="3782291" y="967839"/>
                  </a:cubicBezTo>
                  <a:cubicBezTo>
                    <a:pt x="3759096" y="991036"/>
                    <a:pt x="3783435" y="970236"/>
                    <a:pt x="3752603" y="985652"/>
                  </a:cubicBezTo>
                  <a:cubicBezTo>
                    <a:pt x="3706562" y="1008673"/>
                    <a:pt x="3761750" y="988542"/>
                    <a:pt x="3716977" y="1003465"/>
                  </a:cubicBezTo>
                  <a:cubicBezTo>
                    <a:pt x="3713018" y="1007424"/>
                    <a:pt x="3708598" y="1010969"/>
                    <a:pt x="3705101" y="1015341"/>
                  </a:cubicBezTo>
                  <a:cubicBezTo>
                    <a:pt x="3700643" y="1020913"/>
                    <a:pt x="3698798" y="1028696"/>
                    <a:pt x="3693226" y="1033154"/>
                  </a:cubicBezTo>
                  <a:cubicBezTo>
                    <a:pt x="3688339" y="1037064"/>
                    <a:pt x="3681351" y="1037112"/>
                    <a:pt x="3675413" y="1039091"/>
                  </a:cubicBezTo>
                  <a:cubicBezTo>
                    <a:pt x="3671455" y="1043050"/>
                    <a:pt x="3667035" y="1046595"/>
                    <a:pt x="3663538" y="1050967"/>
                  </a:cubicBezTo>
                  <a:cubicBezTo>
                    <a:pt x="3657942" y="1057962"/>
                    <a:pt x="3649347" y="1075875"/>
                    <a:pt x="3639787" y="1080655"/>
                  </a:cubicBezTo>
                  <a:cubicBezTo>
                    <a:pt x="3632488" y="1084304"/>
                    <a:pt x="3623678" y="1083728"/>
                    <a:pt x="3616037" y="1086593"/>
                  </a:cubicBezTo>
                  <a:cubicBezTo>
                    <a:pt x="3607749" y="1089701"/>
                    <a:pt x="3600203" y="1094510"/>
                    <a:pt x="3592286" y="1098468"/>
                  </a:cubicBezTo>
                  <a:cubicBezTo>
                    <a:pt x="3568636" y="1133944"/>
                    <a:pt x="3594463" y="1103100"/>
                    <a:pt x="3562598" y="1122219"/>
                  </a:cubicBezTo>
                  <a:cubicBezTo>
                    <a:pt x="3557798" y="1125099"/>
                    <a:pt x="3555094" y="1130597"/>
                    <a:pt x="3550722" y="1134094"/>
                  </a:cubicBezTo>
                  <a:cubicBezTo>
                    <a:pt x="3545150" y="1138552"/>
                    <a:pt x="3539292" y="1142778"/>
                    <a:pt x="3532909" y="1145969"/>
                  </a:cubicBezTo>
                  <a:cubicBezTo>
                    <a:pt x="3483743" y="1170552"/>
                    <a:pt x="3548332" y="1129750"/>
                    <a:pt x="3497283" y="1163782"/>
                  </a:cubicBezTo>
                  <a:cubicBezTo>
                    <a:pt x="3495304" y="1169720"/>
                    <a:pt x="3496439" y="1177957"/>
                    <a:pt x="3491346" y="1181595"/>
                  </a:cubicBezTo>
                  <a:cubicBezTo>
                    <a:pt x="3481160" y="1188871"/>
                    <a:pt x="3455720" y="1193470"/>
                    <a:pt x="3455720" y="1193470"/>
                  </a:cubicBezTo>
                  <a:cubicBezTo>
                    <a:pt x="3444674" y="1204516"/>
                    <a:pt x="3439460" y="1208177"/>
                    <a:pt x="3431969" y="1223159"/>
                  </a:cubicBezTo>
                  <a:cubicBezTo>
                    <a:pt x="3429170" y="1228757"/>
                    <a:pt x="3429136" y="1235538"/>
                    <a:pt x="3426031" y="1240972"/>
                  </a:cubicBezTo>
                  <a:cubicBezTo>
                    <a:pt x="3416623" y="1257436"/>
                    <a:pt x="3408560" y="1264380"/>
                    <a:pt x="3396343" y="1276598"/>
                  </a:cubicBezTo>
                  <a:cubicBezTo>
                    <a:pt x="3382698" y="1317535"/>
                    <a:pt x="3393320" y="1303373"/>
                    <a:pt x="3372592" y="1324099"/>
                  </a:cubicBezTo>
                  <a:cubicBezTo>
                    <a:pt x="3363644" y="1350943"/>
                    <a:pt x="3360162" y="1358353"/>
                    <a:pt x="3354779" y="1383476"/>
                  </a:cubicBezTo>
                  <a:cubicBezTo>
                    <a:pt x="3350550" y="1403212"/>
                    <a:pt x="3347800" y="1423271"/>
                    <a:pt x="3342904" y="1442852"/>
                  </a:cubicBezTo>
                  <a:cubicBezTo>
                    <a:pt x="3340925" y="1450769"/>
                    <a:pt x="3340181" y="1459102"/>
                    <a:pt x="3336966" y="1466603"/>
                  </a:cubicBezTo>
                  <a:cubicBezTo>
                    <a:pt x="3334155" y="1473162"/>
                    <a:pt x="3328282" y="1478033"/>
                    <a:pt x="3325091" y="1484416"/>
                  </a:cubicBezTo>
                  <a:cubicBezTo>
                    <a:pt x="3322292" y="1490014"/>
                    <a:pt x="3321952" y="1496631"/>
                    <a:pt x="3319153" y="1502229"/>
                  </a:cubicBezTo>
                  <a:cubicBezTo>
                    <a:pt x="3315962" y="1508612"/>
                    <a:pt x="3310469" y="1513659"/>
                    <a:pt x="3307278" y="1520042"/>
                  </a:cubicBezTo>
                  <a:cubicBezTo>
                    <a:pt x="3300910" y="1532778"/>
                    <a:pt x="3298114" y="1555342"/>
                    <a:pt x="3295403" y="1567543"/>
                  </a:cubicBezTo>
                  <a:cubicBezTo>
                    <a:pt x="3293633" y="1575509"/>
                    <a:pt x="3292680" y="1583793"/>
                    <a:pt x="3289465" y="1591294"/>
                  </a:cubicBezTo>
                  <a:cubicBezTo>
                    <a:pt x="3286654" y="1597853"/>
                    <a:pt x="3281548" y="1603169"/>
                    <a:pt x="3277590" y="1609107"/>
                  </a:cubicBezTo>
                  <a:cubicBezTo>
                    <a:pt x="3275611" y="1617024"/>
                    <a:pt x="3271652" y="1624697"/>
                    <a:pt x="3271652" y="1632857"/>
                  </a:cubicBezTo>
                  <a:cubicBezTo>
                    <a:pt x="3271652" y="1650901"/>
                    <a:pt x="3280059" y="1650788"/>
                    <a:pt x="3289465" y="1662546"/>
                  </a:cubicBezTo>
                  <a:cubicBezTo>
                    <a:pt x="3293923" y="1668118"/>
                    <a:pt x="3298149" y="1673976"/>
                    <a:pt x="3301340" y="1680359"/>
                  </a:cubicBezTo>
                  <a:cubicBezTo>
                    <a:pt x="3308649" y="1694977"/>
                    <a:pt x="3310935" y="1720112"/>
                    <a:pt x="3313216" y="1733798"/>
                  </a:cubicBezTo>
                  <a:cubicBezTo>
                    <a:pt x="3311237" y="1743694"/>
                    <a:pt x="3312876" y="1755089"/>
                    <a:pt x="3307278" y="1763486"/>
                  </a:cubicBezTo>
                  <a:cubicBezTo>
                    <a:pt x="3303806" y="1768694"/>
                    <a:pt x="3295724" y="1769424"/>
                    <a:pt x="3289465" y="1769424"/>
                  </a:cubicBezTo>
                  <a:cubicBezTo>
                    <a:pt x="3275470" y="1769424"/>
                    <a:pt x="3261671" y="1765990"/>
                    <a:pt x="3247901" y="1763486"/>
                  </a:cubicBezTo>
                  <a:cubicBezTo>
                    <a:pt x="3214326" y="1757381"/>
                    <a:pt x="3232196" y="1756327"/>
                    <a:pt x="3194463" y="1751611"/>
                  </a:cubicBezTo>
                  <a:cubicBezTo>
                    <a:pt x="3172770" y="1748900"/>
                    <a:pt x="3150920" y="1747652"/>
                    <a:pt x="3129148" y="1745673"/>
                  </a:cubicBezTo>
                  <a:cubicBezTo>
                    <a:pt x="3123210" y="1741715"/>
                    <a:pt x="3115793" y="1739370"/>
                    <a:pt x="3111335" y="1733798"/>
                  </a:cubicBezTo>
                  <a:cubicBezTo>
                    <a:pt x="3107425" y="1728911"/>
                    <a:pt x="3109824" y="1720411"/>
                    <a:pt x="3105398" y="1715985"/>
                  </a:cubicBezTo>
                  <a:cubicBezTo>
                    <a:pt x="3100972" y="1711559"/>
                    <a:pt x="3093789" y="1710874"/>
                    <a:pt x="3087585" y="1710047"/>
                  </a:cubicBezTo>
                  <a:cubicBezTo>
                    <a:pt x="3063961" y="1706897"/>
                    <a:pt x="3040084" y="1706088"/>
                    <a:pt x="3016333" y="1704109"/>
                  </a:cubicBezTo>
                  <a:cubicBezTo>
                    <a:pt x="3012374" y="1700151"/>
                    <a:pt x="3009257" y="1695114"/>
                    <a:pt x="3004457" y="1692234"/>
                  </a:cubicBezTo>
                  <a:cubicBezTo>
                    <a:pt x="2999090" y="1689014"/>
                    <a:pt x="2992242" y="1689095"/>
                    <a:pt x="2986644" y="1686296"/>
                  </a:cubicBezTo>
                  <a:cubicBezTo>
                    <a:pt x="2980261" y="1683105"/>
                    <a:pt x="2974769" y="1678379"/>
                    <a:pt x="2968831" y="1674421"/>
                  </a:cubicBezTo>
                  <a:cubicBezTo>
                    <a:pt x="2964873" y="1668483"/>
                    <a:pt x="2962002" y="1661654"/>
                    <a:pt x="2956956" y="1656608"/>
                  </a:cubicBezTo>
                  <a:cubicBezTo>
                    <a:pt x="2951910" y="1651562"/>
                    <a:pt x="2944715" y="1649191"/>
                    <a:pt x="2939143" y="1644733"/>
                  </a:cubicBezTo>
                  <a:cubicBezTo>
                    <a:pt x="2934772" y="1641236"/>
                    <a:pt x="2931226" y="1636816"/>
                    <a:pt x="2927268" y="1632857"/>
                  </a:cubicBezTo>
                  <a:cubicBezTo>
                    <a:pt x="2917836" y="1604565"/>
                    <a:pt x="2922358" y="1600429"/>
                    <a:pt x="2903517" y="1585356"/>
                  </a:cubicBezTo>
                  <a:cubicBezTo>
                    <a:pt x="2897945" y="1580898"/>
                    <a:pt x="2892087" y="1576672"/>
                    <a:pt x="2885704" y="1573481"/>
                  </a:cubicBezTo>
                  <a:cubicBezTo>
                    <a:pt x="2880106" y="1570682"/>
                    <a:pt x="2873829" y="1569522"/>
                    <a:pt x="2867891" y="1567543"/>
                  </a:cubicBezTo>
                  <a:cubicBezTo>
                    <a:pt x="2865912" y="1559626"/>
                    <a:pt x="2862556" y="1551931"/>
                    <a:pt x="2861953" y="1543793"/>
                  </a:cubicBezTo>
                  <a:cubicBezTo>
                    <a:pt x="2851263" y="1399480"/>
                    <a:pt x="2899859" y="1421839"/>
                    <a:pt x="2838203" y="1401289"/>
                  </a:cubicBezTo>
                  <a:cubicBezTo>
                    <a:pt x="2773368" y="1358063"/>
                    <a:pt x="2873320" y="1421817"/>
                    <a:pt x="2796639" y="1383476"/>
                  </a:cubicBezTo>
                  <a:cubicBezTo>
                    <a:pt x="2791632" y="1380972"/>
                    <a:pt x="2789243" y="1374959"/>
                    <a:pt x="2784764" y="1371600"/>
                  </a:cubicBezTo>
                  <a:cubicBezTo>
                    <a:pt x="2773346" y="1363037"/>
                    <a:pt x="2749138" y="1347850"/>
                    <a:pt x="2749138" y="1347850"/>
                  </a:cubicBezTo>
                  <a:cubicBezTo>
                    <a:pt x="2746761" y="1338344"/>
                    <a:pt x="2735661" y="1291363"/>
                    <a:pt x="2731325" y="1288473"/>
                  </a:cubicBezTo>
                  <a:cubicBezTo>
                    <a:pt x="2708854" y="1273493"/>
                    <a:pt x="2718558" y="1281644"/>
                    <a:pt x="2701637" y="1264722"/>
                  </a:cubicBezTo>
                  <a:cubicBezTo>
                    <a:pt x="2686712" y="1219948"/>
                    <a:pt x="2706845" y="1275138"/>
                    <a:pt x="2683824" y="1229096"/>
                  </a:cubicBezTo>
                  <a:cubicBezTo>
                    <a:pt x="2672835" y="1207117"/>
                    <a:pt x="2682112" y="1208700"/>
                    <a:pt x="2671948" y="1181595"/>
                  </a:cubicBezTo>
                  <a:cubicBezTo>
                    <a:pt x="2666988" y="1168368"/>
                    <a:pt x="2651502" y="1155211"/>
                    <a:pt x="2642260" y="1145969"/>
                  </a:cubicBezTo>
                  <a:cubicBezTo>
                    <a:pt x="2640281" y="1140031"/>
                    <a:pt x="2639362" y="1133627"/>
                    <a:pt x="2636322" y="1128156"/>
                  </a:cubicBezTo>
                  <a:cubicBezTo>
                    <a:pt x="2629391" y="1115680"/>
                    <a:pt x="2612572" y="1092530"/>
                    <a:pt x="2612572" y="1092530"/>
                  </a:cubicBezTo>
                  <a:cubicBezTo>
                    <a:pt x="2597927" y="1033954"/>
                    <a:pt x="2617446" y="1094716"/>
                    <a:pt x="2594759" y="1056904"/>
                  </a:cubicBezTo>
                  <a:cubicBezTo>
                    <a:pt x="2591539" y="1051537"/>
                    <a:pt x="2591620" y="1044689"/>
                    <a:pt x="2588821" y="1039091"/>
                  </a:cubicBezTo>
                  <a:cubicBezTo>
                    <a:pt x="2584145" y="1029739"/>
                    <a:pt x="2573909" y="1016032"/>
                    <a:pt x="2565070" y="1009403"/>
                  </a:cubicBezTo>
                  <a:cubicBezTo>
                    <a:pt x="2553652" y="1000840"/>
                    <a:pt x="2541319" y="993569"/>
                    <a:pt x="2529444" y="985652"/>
                  </a:cubicBezTo>
                  <a:lnTo>
                    <a:pt x="2511631" y="973777"/>
                  </a:lnTo>
                  <a:lnTo>
                    <a:pt x="2493818" y="961902"/>
                  </a:lnTo>
                  <a:cubicBezTo>
                    <a:pt x="2493804" y="961861"/>
                    <a:pt x="2484698" y="916838"/>
                    <a:pt x="2470068" y="914400"/>
                  </a:cubicBezTo>
                  <a:cubicBezTo>
                    <a:pt x="2438770" y="909184"/>
                    <a:pt x="2406733" y="910442"/>
                    <a:pt x="2375065" y="908463"/>
                  </a:cubicBezTo>
                  <a:cubicBezTo>
                    <a:pt x="2323956" y="891426"/>
                    <a:pt x="2351583" y="893551"/>
                    <a:pt x="2291938" y="908463"/>
                  </a:cubicBezTo>
                  <a:cubicBezTo>
                    <a:pt x="2289959" y="914401"/>
                    <a:pt x="2289910" y="921389"/>
                    <a:pt x="2286000" y="926276"/>
                  </a:cubicBezTo>
                  <a:cubicBezTo>
                    <a:pt x="2273155" y="942331"/>
                    <a:pt x="2249944" y="941192"/>
                    <a:pt x="2232561" y="944089"/>
                  </a:cubicBezTo>
                  <a:cubicBezTo>
                    <a:pt x="2230582" y="950027"/>
                    <a:pt x="2229423" y="956304"/>
                    <a:pt x="2226624" y="961902"/>
                  </a:cubicBezTo>
                  <a:cubicBezTo>
                    <a:pt x="2218358" y="978433"/>
                    <a:pt x="2210065" y="984398"/>
                    <a:pt x="2196935" y="997528"/>
                  </a:cubicBezTo>
                  <a:cubicBezTo>
                    <a:pt x="2185377" y="1032205"/>
                    <a:pt x="2200042" y="1000360"/>
                    <a:pt x="2173185" y="1027216"/>
                  </a:cubicBezTo>
                  <a:cubicBezTo>
                    <a:pt x="2151278" y="1049122"/>
                    <a:pt x="2172677" y="1043387"/>
                    <a:pt x="2143496" y="1062842"/>
                  </a:cubicBezTo>
                  <a:cubicBezTo>
                    <a:pt x="2138288" y="1066314"/>
                    <a:pt x="2131621" y="1066801"/>
                    <a:pt x="2125683" y="1068780"/>
                  </a:cubicBezTo>
                  <a:cubicBezTo>
                    <a:pt x="2111829" y="1064821"/>
                    <a:pt x="2097498" y="1062255"/>
                    <a:pt x="2084120" y="1056904"/>
                  </a:cubicBezTo>
                  <a:cubicBezTo>
                    <a:pt x="2077494" y="1054254"/>
                    <a:pt x="2072690" y="1048220"/>
                    <a:pt x="2066307" y="1045029"/>
                  </a:cubicBezTo>
                  <a:cubicBezTo>
                    <a:pt x="2060709" y="1042230"/>
                    <a:pt x="2054432" y="1041070"/>
                    <a:pt x="2048494" y="1039091"/>
                  </a:cubicBezTo>
                  <a:cubicBezTo>
                    <a:pt x="2044535" y="1035133"/>
                    <a:pt x="2041625" y="1029719"/>
                    <a:pt x="2036618" y="1027216"/>
                  </a:cubicBezTo>
                  <a:cubicBezTo>
                    <a:pt x="2025422" y="1021618"/>
                    <a:pt x="2000992" y="1015341"/>
                    <a:pt x="2000992" y="1015341"/>
                  </a:cubicBezTo>
                  <a:cubicBezTo>
                    <a:pt x="1995054" y="1011382"/>
                    <a:pt x="1989562" y="1006656"/>
                    <a:pt x="1983179" y="1003465"/>
                  </a:cubicBezTo>
                  <a:cubicBezTo>
                    <a:pt x="1956395" y="990073"/>
                    <a:pt x="1973083" y="1006927"/>
                    <a:pt x="1947553" y="985652"/>
                  </a:cubicBezTo>
                  <a:cubicBezTo>
                    <a:pt x="1941102" y="980276"/>
                    <a:pt x="1935116" y="974290"/>
                    <a:pt x="1929740" y="967839"/>
                  </a:cubicBezTo>
                  <a:cubicBezTo>
                    <a:pt x="1925172" y="962357"/>
                    <a:pt x="1923437" y="954484"/>
                    <a:pt x="1917865" y="950026"/>
                  </a:cubicBezTo>
                  <a:cubicBezTo>
                    <a:pt x="1912978" y="946116"/>
                    <a:pt x="1905990" y="946068"/>
                    <a:pt x="1900052" y="944089"/>
                  </a:cubicBezTo>
                  <a:cubicBezTo>
                    <a:pt x="1883004" y="875900"/>
                    <a:pt x="1906842" y="959933"/>
                    <a:pt x="1882239" y="902525"/>
                  </a:cubicBezTo>
                  <a:cubicBezTo>
                    <a:pt x="1870830" y="875904"/>
                    <a:pt x="1881913" y="884060"/>
                    <a:pt x="1870364" y="860961"/>
                  </a:cubicBezTo>
                  <a:cubicBezTo>
                    <a:pt x="1862873" y="845979"/>
                    <a:pt x="1857660" y="842319"/>
                    <a:pt x="1846613" y="831273"/>
                  </a:cubicBezTo>
                  <a:cubicBezTo>
                    <a:pt x="1844634" y="825335"/>
                    <a:pt x="1843896" y="818827"/>
                    <a:pt x="1840676" y="813460"/>
                  </a:cubicBezTo>
                  <a:cubicBezTo>
                    <a:pt x="1837796" y="808660"/>
                    <a:pt x="1830059" y="807040"/>
                    <a:pt x="1828800" y="801585"/>
                  </a:cubicBezTo>
                  <a:cubicBezTo>
                    <a:pt x="1811455" y="726424"/>
                    <a:pt x="1846707" y="744217"/>
                    <a:pt x="1805050" y="730333"/>
                  </a:cubicBezTo>
                  <a:cubicBezTo>
                    <a:pt x="1801091" y="726374"/>
                    <a:pt x="1797546" y="721954"/>
                    <a:pt x="1793174" y="718457"/>
                  </a:cubicBezTo>
                  <a:cubicBezTo>
                    <a:pt x="1772993" y="702313"/>
                    <a:pt x="1774971" y="711171"/>
                    <a:pt x="1757548" y="688769"/>
                  </a:cubicBezTo>
                  <a:cubicBezTo>
                    <a:pt x="1724201" y="645894"/>
                    <a:pt x="1750024" y="658551"/>
                    <a:pt x="1715985" y="647206"/>
                  </a:cubicBezTo>
                  <a:cubicBezTo>
                    <a:pt x="1704675" y="613277"/>
                    <a:pt x="1719378" y="641551"/>
                    <a:pt x="1692234" y="623455"/>
                  </a:cubicBezTo>
                  <a:cubicBezTo>
                    <a:pt x="1685247" y="618797"/>
                    <a:pt x="1680872" y="611018"/>
                    <a:pt x="1674421" y="605642"/>
                  </a:cubicBezTo>
                  <a:cubicBezTo>
                    <a:pt x="1668939" y="601074"/>
                    <a:pt x="1662180" y="598225"/>
                    <a:pt x="1656608" y="593767"/>
                  </a:cubicBezTo>
                  <a:cubicBezTo>
                    <a:pt x="1652237" y="590270"/>
                    <a:pt x="1649533" y="584771"/>
                    <a:pt x="1644733" y="581891"/>
                  </a:cubicBezTo>
                  <a:cubicBezTo>
                    <a:pt x="1639366" y="578671"/>
                    <a:pt x="1632858" y="577933"/>
                    <a:pt x="1626920" y="575954"/>
                  </a:cubicBezTo>
                  <a:cubicBezTo>
                    <a:pt x="1615874" y="564908"/>
                    <a:pt x="1610660" y="561247"/>
                    <a:pt x="1603169" y="546265"/>
                  </a:cubicBezTo>
                  <a:cubicBezTo>
                    <a:pt x="1600370" y="540667"/>
                    <a:pt x="1600030" y="534050"/>
                    <a:pt x="1597231" y="528452"/>
                  </a:cubicBezTo>
                  <a:cubicBezTo>
                    <a:pt x="1593373" y="520736"/>
                    <a:pt x="1570908" y="490927"/>
                    <a:pt x="1567543" y="486889"/>
                  </a:cubicBezTo>
                  <a:cubicBezTo>
                    <a:pt x="1563959" y="482588"/>
                    <a:pt x="1559165" y="479384"/>
                    <a:pt x="1555668" y="475013"/>
                  </a:cubicBezTo>
                  <a:cubicBezTo>
                    <a:pt x="1522607" y="433686"/>
                    <a:pt x="1568285" y="481693"/>
                    <a:pt x="1525979" y="439387"/>
                  </a:cubicBezTo>
                  <a:cubicBezTo>
                    <a:pt x="1524000" y="433449"/>
                    <a:pt x="1524468" y="426000"/>
                    <a:pt x="1520042" y="421574"/>
                  </a:cubicBezTo>
                  <a:cubicBezTo>
                    <a:pt x="1515616" y="417148"/>
                    <a:pt x="1508488" y="415637"/>
                    <a:pt x="1502229" y="415637"/>
                  </a:cubicBezTo>
                  <a:cubicBezTo>
                    <a:pt x="1482338" y="415637"/>
                    <a:pt x="1462644" y="419595"/>
                    <a:pt x="1442852" y="421574"/>
                  </a:cubicBezTo>
                  <a:cubicBezTo>
                    <a:pt x="1425680" y="420756"/>
                    <a:pt x="1219602" y="406888"/>
                    <a:pt x="1199408" y="421574"/>
                  </a:cubicBezTo>
                  <a:cubicBezTo>
                    <a:pt x="1024933" y="548465"/>
                    <a:pt x="1354554" y="497791"/>
                    <a:pt x="1110343" y="516577"/>
                  </a:cubicBezTo>
                  <a:lnTo>
                    <a:pt x="760021" y="510639"/>
                  </a:lnTo>
                  <a:cubicBezTo>
                    <a:pt x="718381" y="509377"/>
                    <a:pt x="726166" y="512412"/>
                    <a:pt x="706582" y="492826"/>
                  </a:cubicBezTo>
                  <a:cubicBezTo>
                    <a:pt x="704611" y="486913"/>
                    <a:pt x="694718" y="446816"/>
                    <a:pt x="682831" y="439387"/>
                  </a:cubicBezTo>
                  <a:cubicBezTo>
                    <a:pt x="672216" y="432753"/>
                    <a:pt x="659480" y="429967"/>
                    <a:pt x="647205" y="427512"/>
                  </a:cubicBezTo>
                  <a:cubicBezTo>
                    <a:pt x="637309" y="425533"/>
                    <a:pt x="627253" y="424229"/>
                    <a:pt x="617517" y="421574"/>
                  </a:cubicBezTo>
                  <a:cubicBezTo>
                    <a:pt x="605440" y="418280"/>
                    <a:pt x="581891" y="409699"/>
                    <a:pt x="581891" y="409699"/>
                  </a:cubicBezTo>
                  <a:cubicBezTo>
                    <a:pt x="575953" y="403761"/>
                    <a:pt x="571065" y="396544"/>
                    <a:pt x="564078" y="391886"/>
                  </a:cubicBezTo>
                  <a:cubicBezTo>
                    <a:pt x="558870" y="388414"/>
                    <a:pt x="551863" y="388747"/>
                    <a:pt x="546265" y="385948"/>
                  </a:cubicBezTo>
                  <a:cubicBezTo>
                    <a:pt x="539882" y="382757"/>
                    <a:pt x="534835" y="377264"/>
                    <a:pt x="528452" y="374073"/>
                  </a:cubicBezTo>
                  <a:cubicBezTo>
                    <a:pt x="514035" y="366864"/>
                    <a:pt x="495864" y="366265"/>
                    <a:pt x="480951" y="362198"/>
                  </a:cubicBezTo>
                  <a:cubicBezTo>
                    <a:pt x="468874" y="358904"/>
                    <a:pt x="457200" y="354280"/>
                    <a:pt x="445325" y="350322"/>
                  </a:cubicBezTo>
                  <a:lnTo>
                    <a:pt x="391886" y="332509"/>
                  </a:lnTo>
                  <a:cubicBezTo>
                    <a:pt x="391881" y="332507"/>
                    <a:pt x="356264" y="320637"/>
                    <a:pt x="356260" y="320634"/>
                  </a:cubicBezTo>
                  <a:cubicBezTo>
                    <a:pt x="331657" y="304232"/>
                    <a:pt x="345370" y="310490"/>
                    <a:pt x="314696" y="302821"/>
                  </a:cubicBezTo>
                  <a:cubicBezTo>
                    <a:pt x="308758" y="298863"/>
                    <a:pt x="302455" y="295404"/>
                    <a:pt x="296883" y="290946"/>
                  </a:cubicBezTo>
                  <a:cubicBezTo>
                    <a:pt x="292512" y="287449"/>
                    <a:pt x="289808" y="281950"/>
                    <a:pt x="285008" y="279070"/>
                  </a:cubicBezTo>
                  <a:cubicBezTo>
                    <a:pt x="279641" y="275850"/>
                    <a:pt x="273133" y="275112"/>
                    <a:pt x="267195" y="273133"/>
                  </a:cubicBezTo>
                  <a:cubicBezTo>
                    <a:pt x="259278" y="265216"/>
                    <a:pt x="246984" y="260004"/>
                    <a:pt x="243444" y="249382"/>
                  </a:cubicBezTo>
                  <a:cubicBezTo>
                    <a:pt x="239381" y="237192"/>
                    <a:pt x="238673" y="226215"/>
                    <a:pt x="225631" y="219694"/>
                  </a:cubicBezTo>
                  <a:cubicBezTo>
                    <a:pt x="214435" y="214096"/>
                    <a:pt x="190005" y="207819"/>
                    <a:pt x="190005" y="207819"/>
                  </a:cubicBezTo>
                  <a:cubicBezTo>
                    <a:pt x="186047" y="203860"/>
                    <a:pt x="183276" y="198148"/>
                    <a:pt x="178130" y="195943"/>
                  </a:cubicBezTo>
                  <a:cubicBezTo>
                    <a:pt x="168854" y="191968"/>
                    <a:pt x="158294" y="192195"/>
                    <a:pt x="148442" y="190006"/>
                  </a:cubicBezTo>
                  <a:cubicBezTo>
                    <a:pt x="143316" y="188867"/>
                    <a:pt x="113491" y="181804"/>
                    <a:pt x="106878" y="178130"/>
                  </a:cubicBezTo>
                  <a:cubicBezTo>
                    <a:pt x="94402" y="171199"/>
                    <a:pt x="84792" y="158894"/>
                    <a:pt x="71252" y="154380"/>
                  </a:cubicBezTo>
                  <a:cubicBezTo>
                    <a:pt x="6287" y="132724"/>
                    <a:pt x="104688" y="167262"/>
                    <a:pt x="35626" y="136567"/>
                  </a:cubicBezTo>
                  <a:cubicBezTo>
                    <a:pt x="24187" y="131483"/>
                    <a:pt x="0" y="124691"/>
                    <a:pt x="0" y="124691"/>
                  </a:cubicBezTo>
                  <a:cubicBezTo>
                    <a:pt x="43874" y="80821"/>
                    <a:pt x="-20720" y="148950"/>
                    <a:pt x="17813" y="95003"/>
                  </a:cubicBezTo>
                  <a:cubicBezTo>
                    <a:pt x="24321" y="85892"/>
                    <a:pt x="35354" y="80568"/>
                    <a:pt x="41564" y="71252"/>
                  </a:cubicBezTo>
                  <a:cubicBezTo>
                    <a:pt x="49481" y="59377"/>
                    <a:pt x="51774" y="40139"/>
                    <a:pt x="65314" y="35626"/>
                  </a:cubicBezTo>
                  <a:cubicBezTo>
                    <a:pt x="100130" y="24022"/>
                    <a:pt x="76907" y="30380"/>
                    <a:pt x="136566" y="23751"/>
                  </a:cubicBezTo>
                  <a:cubicBezTo>
                    <a:pt x="142504" y="21772"/>
                    <a:pt x="148120" y="17813"/>
                    <a:pt x="154379" y="17813"/>
                  </a:cubicBezTo>
                  <a:cubicBezTo>
                    <a:pt x="193032" y="17813"/>
                    <a:pt x="700237" y="28567"/>
                    <a:pt x="754083" y="29689"/>
                  </a:cubicBezTo>
                  <a:cubicBezTo>
                    <a:pt x="844655" y="59876"/>
                    <a:pt x="771739" y="37820"/>
                    <a:pt x="1003465" y="29689"/>
                  </a:cubicBezTo>
                  <a:cubicBezTo>
                    <a:pt x="1039124" y="28438"/>
                    <a:pt x="1074717" y="25730"/>
                    <a:pt x="1110343" y="23751"/>
                  </a:cubicBezTo>
                  <a:lnTo>
                    <a:pt x="1478478" y="29689"/>
                  </a:lnTo>
                  <a:cubicBezTo>
                    <a:pt x="1504275" y="30377"/>
                    <a:pt x="1529862" y="35626"/>
                    <a:pt x="1555668" y="35626"/>
                  </a:cubicBezTo>
                  <a:cubicBezTo>
                    <a:pt x="1593325" y="35626"/>
                    <a:pt x="1630909" y="32194"/>
                    <a:pt x="1668483" y="29689"/>
                  </a:cubicBezTo>
                  <a:cubicBezTo>
                    <a:pt x="1722517" y="26087"/>
                    <a:pt x="1728301" y="24536"/>
                    <a:pt x="1775361" y="17813"/>
                  </a:cubicBezTo>
                  <a:lnTo>
                    <a:pt x="2185060" y="23751"/>
                  </a:lnTo>
                  <a:cubicBezTo>
                    <a:pt x="2301240" y="26891"/>
                    <a:pt x="2072677" y="43897"/>
                    <a:pt x="2274125" y="23751"/>
                  </a:cubicBezTo>
                  <a:cubicBezTo>
                    <a:pt x="2443450" y="30264"/>
                    <a:pt x="2436553" y="33587"/>
                    <a:pt x="2618509" y="23751"/>
                  </a:cubicBezTo>
                  <a:cubicBezTo>
                    <a:pt x="2628587" y="23206"/>
                    <a:pt x="2638407" y="20261"/>
                    <a:pt x="2648198" y="17813"/>
                  </a:cubicBezTo>
                  <a:cubicBezTo>
                    <a:pt x="2654270" y="16295"/>
                    <a:pt x="2659754" y="12039"/>
                    <a:pt x="2666011" y="11876"/>
                  </a:cubicBezTo>
                  <a:cubicBezTo>
                    <a:pt x="2812437" y="8073"/>
                    <a:pt x="2958936" y="7917"/>
                    <a:pt x="3105398" y="5938"/>
                  </a:cubicBezTo>
                  <a:cubicBezTo>
                    <a:pt x="3139045" y="3959"/>
                    <a:pt x="3172633" y="0"/>
                    <a:pt x="3206338" y="0"/>
                  </a:cubicBezTo>
                  <a:cubicBezTo>
                    <a:pt x="3672057" y="0"/>
                    <a:pt x="3139996" y="6098"/>
                    <a:pt x="3426031" y="11876"/>
                  </a:cubicBezTo>
                  <a:lnTo>
                    <a:pt x="3936670" y="17813"/>
                  </a:lnTo>
                  <a:lnTo>
                    <a:pt x="4292930" y="23751"/>
                  </a:lnTo>
                  <a:cubicBezTo>
                    <a:pt x="4640247" y="37644"/>
                    <a:pt x="4225980" y="23751"/>
                    <a:pt x="4862946" y="23751"/>
                  </a:cubicBezTo>
                  <a:cubicBezTo>
                    <a:pt x="4888752" y="23751"/>
                    <a:pt x="4914386" y="27972"/>
                    <a:pt x="4940135" y="29689"/>
                  </a:cubicBezTo>
                  <a:cubicBezTo>
                    <a:pt x="4974551" y="31983"/>
                    <a:pt x="5132164" y="40963"/>
                    <a:pt x="5159829" y="41564"/>
                  </a:cubicBezTo>
                  <a:lnTo>
                    <a:pt x="5587340" y="47502"/>
                  </a:lnTo>
                  <a:cubicBezTo>
                    <a:pt x="5581402" y="49481"/>
                    <a:pt x="5573953" y="49013"/>
                    <a:pt x="5569527" y="53439"/>
                  </a:cubicBezTo>
                  <a:cubicBezTo>
                    <a:pt x="5565101" y="57865"/>
                    <a:pt x="5563590" y="64993"/>
                    <a:pt x="5563590" y="71252"/>
                  </a:cubicBezTo>
                  <a:cubicBezTo>
                    <a:pt x="5563590" y="130662"/>
                    <a:pt x="5567548" y="190005"/>
                    <a:pt x="5569527" y="249382"/>
                  </a:cubicBezTo>
                  <a:cubicBezTo>
                    <a:pt x="5567548" y="308759"/>
                    <a:pt x="5566979" y="368199"/>
                    <a:pt x="5563590" y="427512"/>
                  </a:cubicBezTo>
                  <a:cubicBezTo>
                    <a:pt x="5563014" y="437588"/>
                    <a:pt x="5560843" y="447626"/>
                    <a:pt x="5557652" y="457200"/>
                  </a:cubicBezTo>
                  <a:cubicBezTo>
                    <a:pt x="5554853" y="465597"/>
                    <a:pt x="5549735" y="473034"/>
                    <a:pt x="5545777" y="480951"/>
                  </a:cubicBezTo>
                  <a:cubicBezTo>
                    <a:pt x="5547756" y="498764"/>
                    <a:pt x="5548768" y="516711"/>
                    <a:pt x="5551714" y="534390"/>
                  </a:cubicBezTo>
                  <a:cubicBezTo>
                    <a:pt x="5552743" y="540564"/>
                    <a:pt x="5557456" y="545947"/>
                    <a:pt x="5557652" y="552203"/>
                  </a:cubicBezTo>
                  <a:cubicBezTo>
                    <a:pt x="5559445" y="609572"/>
                    <a:pt x="5547756" y="675904"/>
                    <a:pt x="5545777" y="700644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/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21" name="20 Forma libre"/>
            <p:cNvSpPr/>
            <p:nvPr/>
          </p:nvSpPr>
          <p:spPr>
            <a:xfrm>
              <a:off x="1868488" y="1654706"/>
              <a:ext cx="5675805" cy="4211861"/>
            </a:xfrm>
            <a:custGeom>
              <a:avLst/>
              <a:gdLst>
                <a:gd name="connsiteX0" fmla="*/ 56163 w 5603797"/>
                <a:gd name="connsiteY0" fmla="*/ 7950 h 4134625"/>
                <a:gd name="connsiteX1" fmla="*/ 56163 w 5603797"/>
                <a:gd name="connsiteY1" fmla="*/ 7950 h 4134625"/>
                <a:gd name="connsiteX2" fmla="*/ 97726 w 5603797"/>
                <a:gd name="connsiteY2" fmla="*/ 37638 h 4134625"/>
                <a:gd name="connsiteX3" fmla="*/ 109602 w 5603797"/>
                <a:gd name="connsiteY3" fmla="*/ 49513 h 4134625"/>
                <a:gd name="connsiteX4" fmla="*/ 115539 w 5603797"/>
                <a:gd name="connsiteY4" fmla="*/ 67326 h 4134625"/>
                <a:gd name="connsiteX5" fmla="*/ 198667 w 5603797"/>
                <a:gd name="connsiteY5" fmla="*/ 79202 h 4134625"/>
                <a:gd name="connsiteX6" fmla="*/ 269919 w 5603797"/>
                <a:gd name="connsiteY6" fmla="*/ 102952 h 4134625"/>
                <a:gd name="connsiteX7" fmla="*/ 305545 w 5603797"/>
                <a:gd name="connsiteY7" fmla="*/ 114827 h 4134625"/>
                <a:gd name="connsiteX8" fmla="*/ 329295 w 5603797"/>
                <a:gd name="connsiteY8" fmla="*/ 120765 h 4134625"/>
                <a:gd name="connsiteX9" fmla="*/ 341171 w 5603797"/>
                <a:gd name="connsiteY9" fmla="*/ 132640 h 4134625"/>
                <a:gd name="connsiteX10" fmla="*/ 376797 w 5603797"/>
                <a:gd name="connsiteY10" fmla="*/ 150453 h 4134625"/>
                <a:gd name="connsiteX11" fmla="*/ 388672 w 5603797"/>
                <a:gd name="connsiteY11" fmla="*/ 162329 h 4134625"/>
                <a:gd name="connsiteX12" fmla="*/ 412423 w 5603797"/>
                <a:gd name="connsiteY12" fmla="*/ 192017 h 4134625"/>
                <a:gd name="connsiteX13" fmla="*/ 430236 w 5603797"/>
                <a:gd name="connsiteY13" fmla="*/ 197955 h 4134625"/>
                <a:gd name="connsiteX14" fmla="*/ 465862 w 5603797"/>
                <a:gd name="connsiteY14" fmla="*/ 221705 h 4134625"/>
                <a:gd name="connsiteX15" fmla="*/ 501488 w 5603797"/>
                <a:gd name="connsiteY15" fmla="*/ 245456 h 4134625"/>
                <a:gd name="connsiteX16" fmla="*/ 519301 w 5603797"/>
                <a:gd name="connsiteY16" fmla="*/ 257331 h 4134625"/>
                <a:gd name="connsiteX17" fmla="*/ 537113 w 5603797"/>
                <a:gd name="connsiteY17" fmla="*/ 263269 h 4134625"/>
                <a:gd name="connsiteX18" fmla="*/ 578677 w 5603797"/>
                <a:gd name="connsiteY18" fmla="*/ 281082 h 4134625"/>
                <a:gd name="connsiteX19" fmla="*/ 596490 w 5603797"/>
                <a:gd name="connsiteY19" fmla="*/ 292957 h 4134625"/>
                <a:gd name="connsiteX20" fmla="*/ 632116 w 5603797"/>
                <a:gd name="connsiteY20" fmla="*/ 304833 h 4134625"/>
                <a:gd name="connsiteX21" fmla="*/ 685555 w 5603797"/>
                <a:gd name="connsiteY21" fmla="*/ 328583 h 4134625"/>
                <a:gd name="connsiteX22" fmla="*/ 750869 w 5603797"/>
                <a:gd name="connsiteY22" fmla="*/ 346396 h 4134625"/>
                <a:gd name="connsiteX23" fmla="*/ 828059 w 5603797"/>
                <a:gd name="connsiteY23" fmla="*/ 352334 h 4134625"/>
                <a:gd name="connsiteX24" fmla="*/ 845872 w 5603797"/>
                <a:gd name="connsiteY24" fmla="*/ 364209 h 4134625"/>
                <a:gd name="connsiteX25" fmla="*/ 917124 w 5603797"/>
                <a:gd name="connsiteY25" fmla="*/ 376085 h 4134625"/>
                <a:gd name="connsiteX26" fmla="*/ 940875 w 5603797"/>
                <a:gd name="connsiteY26" fmla="*/ 382022 h 4134625"/>
                <a:gd name="connsiteX27" fmla="*/ 1202132 w 5603797"/>
                <a:gd name="connsiteY27" fmla="*/ 382022 h 4134625"/>
                <a:gd name="connsiteX28" fmla="*/ 1243695 w 5603797"/>
                <a:gd name="connsiteY28" fmla="*/ 352334 h 4134625"/>
                <a:gd name="connsiteX29" fmla="*/ 1249633 w 5603797"/>
                <a:gd name="connsiteY29" fmla="*/ 275144 h 4134625"/>
                <a:gd name="connsiteX30" fmla="*/ 1320885 w 5603797"/>
                <a:gd name="connsiteY30" fmla="*/ 257331 h 4134625"/>
                <a:gd name="connsiteX31" fmla="*/ 1338698 w 5603797"/>
                <a:gd name="connsiteY31" fmla="*/ 251394 h 4134625"/>
                <a:gd name="connsiteX32" fmla="*/ 1469326 w 5603797"/>
                <a:gd name="connsiteY32" fmla="*/ 257331 h 4134625"/>
                <a:gd name="connsiteX33" fmla="*/ 1493077 w 5603797"/>
                <a:gd name="connsiteY33" fmla="*/ 263269 h 4134625"/>
                <a:gd name="connsiteX34" fmla="*/ 1552454 w 5603797"/>
                <a:gd name="connsiteY34" fmla="*/ 281082 h 4134625"/>
                <a:gd name="connsiteX35" fmla="*/ 1582142 w 5603797"/>
                <a:gd name="connsiteY35" fmla="*/ 304833 h 4134625"/>
                <a:gd name="connsiteX36" fmla="*/ 1623706 w 5603797"/>
                <a:gd name="connsiteY36" fmla="*/ 352334 h 4134625"/>
                <a:gd name="connsiteX37" fmla="*/ 1659332 w 5603797"/>
                <a:gd name="connsiteY37" fmla="*/ 370147 h 4134625"/>
                <a:gd name="connsiteX38" fmla="*/ 1683082 w 5603797"/>
                <a:gd name="connsiteY38" fmla="*/ 393898 h 4134625"/>
                <a:gd name="connsiteX39" fmla="*/ 1689020 w 5603797"/>
                <a:gd name="connsiteY39" fmla="*/ 417648 h 4134625"/>
                <a:gd name="connsiteX40" fmla="*/ 1700895 w 5603797"/>
                <a:gd name="connsiteY40" fmla="*/ 471087 h 4134625"/>
                <a:gd name="connsiteX41" fmla="*/ 1742459 w 5603797"/>
                <a:gd name="connsiteY41" fmla="*/ 518589 h 4134625"/>
                <a:gd name="connsiteX42" fmla="*/ 1760272 w 5603797"/>
                <a:gd name="connsiteY42" fmla="*/ 554215 h 4134625"/>
                <a:gd name="connsiteX43" fmla="*/ 1778085 w 5603797"/>
                <a:gd name="connsiteY43" fmla="*/ 560152 h 4134625"/>
                <a:gd name="connsiteX44" fmla="*/ 1831524 w 5603797"/>
                <a:gd name="connsiteY44" fmla="*/ 566090 h 4134625"/>
                <a:gd name="connsiteX45" fmla="*/ 1879025 w 5603797"/>
                <a:gd name="connsiteY45" fmla="*/ 601716 h 4134625"/>
                <a:gd name="connsiteX46" fmla="*/ 1890901 w 5603797"/>
                <a:gd name="connsiteY46" fmla="*/ 637342 h 4134625"/>
                <a:gd name="connsiteX47" fmla="*/ 1896838 w 5603797"/>
                <a:gd name="connsiteY47" fmla="*/ 655155 h 4134625"/>
                <a:gd name="connsiteX48" fmla="*/ 1908713 w 5603797"/>
                <a:gd name="connsiteY48" fmla="*/ 702656 h 4134625"/>
                <a:gd name="connsiteX49" fmla="*/ 1920589 w 5603797"/>
                <a:gd name="connsiteY49" fmla="*/ 714531 h 4134625"/>
                <a:gd name="connsiteX50" fmla="*/ 1932464 w 5603797"/>
                <a:gd name="connsiteY50" fmla="*/ 756095 h 4134625"/>
                <a:gd name="connsiteX51" fmla="*/ 1944339 w 5603797"/>
                <a:gd name="connsiteY51" fmla="*/ 791721 h 4134625"/>
                <a:gd name="connsiteX52" fmla="*/ 1950277 w 5603797"/>
                <a:gd name="connsiteY52" fmla="*/ 809534 h 4134625"/>
                <a:gd name="connsiteX53" fmla="*/ 1968090 w 5603797"/>
                <a:gd name="connsiteY53" fmla="*/ 821409 h 4134625"/>
                <a:gd name="connsiteX54" fmla="*/ 2003716 w 5603797"/>
                <a:gd name="connsiteY54" fmla="*/ 833285 h 4134625"/>
                <a:gd name="connsiteX55" fmla="*/ 2039342 w 5603797"/>
                <a:gd name="connsiteY55" fmla="*/ 851098 h 4134625"/>
                <a:gd name="connsiteX56" fmla="*/ 2057155 w 5603797"/>
                <a:gd name="connsiteY56" fmla="*/ 862973 h 4134625"/>
                <a:gd name="connsiteX57" fmla="*/ 2092781 w 5603797"/>
                <a:gd name="connsiteY57" fmla="*/ 874848 h 4134625"/>
                <a:gd name="connsiteX58" fmla="*/ 2110594 w 5603797"/>
                <a:gd name="connsiteY58" fmla="*/ 880786 h 4134625"/>
                <a:gd name="connsiteX59" fmla="*/ 2128407 w 5603797"/>
                <a:gd name="connsiteY59" fmla="*/ 886724 h 4134625"/>
                <a:gd name="connsiteX60" fmla="*/ 2164033 w 5603797"/>
                <a:gd name="connsiteY60" fmla="*/ 910474 h 4134625"/>
                <a:gd name="connsiteX61" fmla="*/ 2205597 w 5603797"/>
                <a:gd name="connsiteY61" fmla="*/ 904537 h 4134625"/>
                <a:gd name="connsiteX62" fmla="*/ 2217472 w 5603797"/>
                <a:gd name="connsiteY62" fmla="*/ 868911 h 4134625"/>
                <a:gd name="connsiteX63" fmla="*/ 2229347 w 5603797"/>
                <a:gd name="connsiteY63" fmla="*/ 815472 h 4134625"/>
                <a:gd name="connsiteX64" fmla="*/ 2241223 w 5603797"/>
                <a:gd name="connsiteY64" fmla="*/ 797659 h 4134625"/>
                <a:gd name="connsiteX65" fmla="*/ 2288724 w 5603797"/>
                <a:gd name="connsiteY65" fmla="*/ 773908 h 4134625"/>
                <a:gd name="connsiteX66" fmla="*/ 2359976 w 5603797"/>
                <a:gd name="connsiteY66" fmla="*/ 762033 h 4134625"/>
                <a:gd name="connsiteX67" fmla="*/ 2514355 w 5603797"/>
                <a:gd name="connsiteY67" fmla="*/ 767970 h 4134625"/>
                <a:gd name="connsiteX68" fmla="*/ 2544043 w 5603797"/>
                <a:gd name="connsiteY68" fmla="*/ 773908 h 4134625"/>
                <a:gd name="connsiteX69" fmla="*/ 2555919 w 5603797"/>
                <a:gd name="connsiteY69" fmla="*/ 785783 h 4134625"/>
                <a:gd name="connsiteX70" fmla="*/ 2567794 w 5603797"/>
                <a:gd name="connsiteY70" fmla="*/ 821409 h 4134625"/>
                <a:gd name="connsiteX71" fmla="*/ 2585607 w 5603797"/>
                <a:gd name="connsiteY71" fmla="*/ 851098 h 4134625"/>
                <a:gd name="connsiteX72" fmla="*/ 2621233 w 5603797"/>
                <a:gd name="connsiteY72" fmla="*/ 862973 h 4134625"/>
                <a:gd name="connsiteX73" fmla="*/ 2644984 w 5603797"/>
                <a:gd name="connsiteY73" fmla="*/ 898599 h 4134625"/>
                <a:gd name="connsiteX74" fmla="*/ 2656859 w 5603797"/>
                <a:gd name="connsiteY74" fmla="*/ 916412 h 4134625"/>
                <a:gd name="connsiteX75" fmla="*/ 2674672 w 5603797"/>
                <a:gd name="connsiteY75" fmla="*/ 928287 h 4134625"/>
                <a:gd name="connsiteX76" fmla="*/ 2698423 w 5603797"/>
                <a:gd name="connsiteY76" fmla="*/ 963913 h 4134625"/>
                <a:gd name="connsiteX77" fmla="*/ 2704360 w 5603797"/>
                <a:gd name="connsiteY77" fmla="*/ 981726 h 4134625"/>
                <a:gd name="connsiteX78" fmla="*/ 2716236 w 5603797"/>
                <a:gd name="connsiteY78" fmla="*/ 993602 h 4134625"/>
                <a:gd name="connsiteX79" fmla="*/ 2734049 w 5603797"/>
                <a:gd name="connsiteY79" fmla="*/ 1035165 h 4134625"/>
                <a:gd name="connsiteX80" fmla="*/ 2745924 w 5603797"/>
                <a:gd name="connsiteY80" fmla="*/ 1052978 h 4134625"/>
                <a:gd name="connsiteX81" fmla="*/ 2751862 w 5603797"/>
                <a:gd name="connsiteY81" fmla="*/ 1070791 h 4134625"/>
                <a:gd name="connsiteX82" fmla="*/ 2769675 w 5603797"/>
                <a:gd name="connsiteY82" fmla="*/ 1094542 h 4134625"/>
                <a:gd name="connsiteX83" fmla="*/ 2793425 w 5603797"/>
                <a:gd name="connsiteY83" fmla="*/ 1130168 h 4134625"/>
                <a:gd name="connsiteX84" fmla="*/ 2817176 w 5603797"/>
                <a:gd name="connsiteY84" fmla="*/ 1159856 h 4134625"/>
                <a:gd name="connsiteX85" fmla="*/ 2834989 w 5603797"/>
                <a:gd name="connsiteY85" fmla="*/ 1189544 h 4134625"/>
                <a:gd name="connsiteX86" fmla="*/ 2840926 w 5603797"/>
                <a:gd name="connsiteY86" fmla="*/ 1207357 h 4134625"/>
                <a:gd name="connsiteX87" fmla="*/ 2864677 w 5603797"/>
                <a:gd name="connsiteY87" fmla="*/ 1237046 h 4134625"/>
                <a:gd name="connsiteX88" fmla="*/ 2912178 w 5603797"/>
                <a:gd name="connsiteY88" fmla="*/ 1272672 h 4134625"/>
                <a:gd name="connsiteX89" fmla="*/ 2924054 w 5603797"/>
                <a:gd name="connsiteY89" fmla="*/ 1290485 h 4134625"/>
                <a:gd name="connsiteX90" fmla="*/ 2935929 w 5603797"/>
                <a:gd name="connsiteY90" fmla="*/ 1373612 h 4134625"/>
                <a:gd name="connsiteX91" fmla="*/ 2941867 w 5603797"/>
                <a:gd name="connsiteY91" fmla="*/ 1391425 h 4134625"/>
                <a:gd name="connsiteX92" fmla="*/ 2947804 w 5603797"/>
                <a:gd name="connsiteY92" fmla="*/ 1415176 h 4134625"/>
                <a:gd name="connsiteX93" fmla="*/ 2953742 w 5603797"/>
                <a:gd name="connsiteY93" fmla="*/ 1444864 h 4134625"/>
                <a:gd name="connsiteX94" fmla="*/ 2971555 w 5603797"/>
                <a:gd name="connsiteY94" fmla="*/ 1456739 h 4134625"/>
                <a:gd name="connsiteX95" fmla="*/ 3001243 w 5603797"/>
                <a:gd name="connsiteY95" fmla="*/ 1474552 h 4134625"/>
                <a:gd name="connsiteX96" fmla="*/ 3030932 w 5603797"/>
                <a:gd name="connsiteY96" fmla="*/ 1492365 h 4134625"/>
                <a:gd name="connsiteX97" fmla="*/ 3048745 w 5603797"/>
                <a:gd name="connsiteY97" fmla="*/ 1504240 h 4134625"/>
                <a:gd name="connsiteX98" fmla="*/ 3066558 w 5603797"/>
                <a:gd name="connsiteY98" fmla="*/ 1510178 h 4134625"/>
                <a:gd name="connsiteX99" fmla="*/ 3084371 w 5603797"/>
                <a:gd name="connsiteY99" fmla="*/ 1522053 h 4134625"/>
                <a:gd name="connsiteX100" fmla="*/ 3131872 w 5603797"/>
                <a:gd name="connsiteY100" fmla="*/ 1533929 h 4134625"/>
                <a:gd name="connsiteX101" fmla="*/ 3149685 w 5603797"/>
                <a:gd name="connsiteY101" fmla="*/ 1539866 h 4134625"/>
                <a:gd name="connsiteX102" fmla="*/ 3179373 w 5603797"/>
                <a:gd name="connsiteY102" fmla="*/ 1563617 h 4134625"/>
                <a:gd name="connsiteX103" fmla="*/ 3203124 w 5603797"/>
                <a:gd name="connsiteY103" fmla="*/ 1569555 h 4134625"/>
                <a:gd name="connsiteX104" fmla="*/ 3250625 w 5603797"/>
                <a:gd name="connsiteY104" fmla="*/ 1581430 h 4134625"/>
                <a:gd name="connsiteX105" fmla="*/ 3381254 w 5603797"/>
                <a:gd name="connsiteY105" fmla="*/ 1611118 h 4134625"/>
                <a:gd name="connsiteX106" fmla="*/ 3399067 w 5603797"/>
                <a:gd name="connsiteY106" fmla="*/ 1676433 h 4134625"/>
                <a:gd name="connsiteX107" fmla="*/ 3393129 w 5603797"/>
                <a:gd name="connsiteY107" fmla="*/ 1700183 h 4134625"/>
                <a:gd name="connsiteX108" fmla="*/ 3369378 w 5603797"/>
                <a:gd name="connsiteY108" fmla="*/ 1706121 h 4134625"/>
                <a:gd name="connsiteX109" fmla="*/ 3333752 w 5603797"/>
                <a:gd name="connsiteY109" fmla="*/ 1717996 h 4134625"/>
                <a:gd name="connsiteX110" fmla="*/ 3321877 w 5603797"/>
                <a:gd name="connsiteY110" fmla="*/ 1753622 h 4134625"/>
                <a:gd name="connsiteX111" fmla="*/ 3315939 w 5603797"/>
                <a:gd name="connsiteY111" fmla="*/ 1771435 h 4134625"/>
                <a:gd name="connsiteX112" fmla="*/ 3304064 w 5603797"/>
                <a:gd name="connsiteY112" fmla="*/ 1783311 h 4134625"/>
                <a:gd name="connsiteX113" fmla="*/ 3286251 w 5603797"/>
                <a:gd name="connsiteY113" fmla="*/ 2317700 h 4134625"/>
                <a:gd name="connsiteX114" fmla="*/ 3280313 w 5603797"/>
                <a:gd name="connsiteY114" fmla="*/ 2335513 h 4134625"/>
                <a:gd name="connsiteX115" fmla="*/ 3274376 w 5603797"/>
                <a:gd name="connsiteY115" fmla="*/ 2359264 h 4134625"/>
                <a:gd name="connsiteX116" fmla="*/ 3280313 w 5603797"/>
                <a:gd name="connsiteY116" fmla="*/ 2495830 h 4134625"/>
                <a:gd name="connsiteX117" fmla="*/ 3292189 w 5603797"/>
                <a:gd name="connsiteY117" fmla="*/ 2507705 h 4134625"/>
                <a:gd name="connsiteX118" fmla="*/ 3327815 w 5603797"/>
                <a:gd name="connsiteY118" fmla="*/ 2519581 h 4134625"/>
                <a:gd name="connsiteX119" fmla="*/ 3345628 w 5603797"/>
                <a:gd name="connsiteY119" fmla="*/ 2525518 h 4134625"/>
                <a:gd name="connsiteX120" fmla="*/ 3363441 w 5603797"/>
                <a:gd name="connsiteY120" fmla="*/ 2632396 h 4134625"/>
                <a:gd name="connsiteX121" fmla="*/ 3381254 w 5603797"/>
                <a:gd name="connsiteY121" fmla="*/ 2774900 h 4134625"/>
                <a:gd name="connsiteX122" fmla="*/ 3393129 w 5603797"/>
                <a:gd name="connsiteY122" fmla="*/ 2786776 h 4134625"/>
                <a:gd name="connsiteX123" fmla="*/ 3410942 w 5603797"/>
                <a:gd name="connsiteY123" fmla="*/ 2798651 h 4134625"/>
                <a:gd name="connsiteX124" fmla="*/ 3416880 w 5603797"/>
                <a:gd name="connsiteY124" fmla="*/ 2816464 h 4134625"/>
                <a:gd name="connsiteX125" fmla="*/ 3452506 w 5603797"/>
                <a:gd name="connsiteY125" fmla="*/ 2834277 h 4134625"/>
                <a:gd name="connsiteX126" fmla="*/ 3470319 w 5603797"/>
                <a:gd name="connsiteY126" fmla="*/ 2858027 h 4134625"/>
                <a:gd name="connsiteX127" fmla="*/ 3488132 w 5603797"/>
                <a:gd name="connsiteY127" fmla="*/ 2887716 h 4134625"/>
                <a:gd name="connsiteX128" fmla="*/ 3500007 w 5603797"/>
                <a:gd name="connsiteY128" fmla="*/ 2923342 h 4134625"/>
                <a:gd name="connsiteX129" fmla="*/ 3505945 w 5603797"/>
                <a:gd name="connsiteY129" fmla="*/ 2941155 h 4134625"/>
                <a:gd name="connsiteX130" fmla="*/ 3529695 w 5603797"/>
                <a:gd name="connsiteY130" fmla="*/ 2982718 h 4134625"/>
                <a:gd name="connsiteX131" fmla="*/ 3541571 w 5603797"/>
                <a:gd name="connsiteY131" fmla="*/ 3006469 h 4134625"/>
                <a:gd name="connsiteX132" fmla="*/ 3565321 w 5603797"/>
                <a:gd name="connsiteY132" fmla="*/ 3012407 h 4134625"/>
                <a:gd name="connsiteX133" fmla="*/ 3583134 w 5603797"/>
                <a:gd name="connsiteY133" fmla="*/ 3018344 h 4134625"/>
                <a:gd name="connsiteX134" fmla="*/ 3589072 w 5603797"/>
                <a:gd name="connsiteY134" fmla="*/ 3036157 h 4134625"/>
                <a:gd name="connsiteX135" fmla="*/ 3600947 w 5603797"/>
                <a:gd name="connsiteY135" fmla="*/ 3048033 h 4134625"/>
                <a:gd name="connsiteX136" fmla="*/ 3606885 w 5603797"/>
                <a:gd name="connsiteY136" fmla="*/ 3071783 h 4134625"/>
                <a:gd name="connsiteX137" fmla="*/ 3624698 w 5603797"/>
                <a:gd name="connsiteY137" fmla="*/ 3107409 h 4134625"/>
                <a:gd name="connsiteX138" fmla="*/ 3630636 w 5603797"/>
                <a:gd name="connsiteY138" fmla="*/ 3137098 h 4134625"/>
                <a:gd name="connsiteX139" fmla="*/ 3666262 w 5603797"/>
                <a:gd name="connsiteY139" fmla="*/ 3154911 h 4134625"/>
                <a:gd name="connsiteX140" fmla="*/ 3707825 w 5603797"/>
                <a:gd name="connsiteY140" fmla="*/ 3208350 h 4134625"/>
                <a:gd name="connsiteX141" fmla="*/ 3725638 w 5603797"/>
                <a:gd name="connsiteY141" fmla="*/ 3214287 h 4134625"/>
                <a:gd name="connsiteX142" fmla="*/ 3773139 w 5603797"/>
                <a:gd name="connsiteY142" fmla="*/ 3238038 h 4134625"/>
                <a:gd name="connsiteX143" fmla="*/ 3796890 w 5603797"/>
                <a:gd name="connsiteY143" fmla="*/ 3249913 h 4134625"/>
                <a:gd name="connsiteX144" fmla="*/ 3963145 w 5603797"/>
                <a:gd name="connsiteY144" fmla="*/ 3273664 h 4134625"/>
                <a:gd name="connsiteX145" fmla="*/ 3986895 w 5603797"/>
                <a:gd name="connsiteY145" fmla="*/ 3291477 h 4134625"/>
                <a:gd name="connsiteX146" fmla="*/ 3998771 w 5603797"/>
                <a:gd name="connsiteY146" fmla="*/ 3303352 h 4134625"/>
                <a:gd name="connsiteX147" fmla="*/ 4016584 w 5603797"/>
                <a:gd name="connsiteY147" fmla="*/ 3309290 h 4134625"/>
                <a:gd name="connsiteX148" fmla="*/ 4034397 w 5603797"/>
                <a:gd name="connsiteY148" fmla="*/ 3321165 h 4134625"/>
                <a:gd name="connsiteX149" fmla="*/ 4046272 w 5603797"/>
                <a:gd name="connsiteY149" fmla="*/ 3338978 h 4134625"/>
                <a:gd name="connsiteX150" fmla="*/ 4064085 w 5603797"/>
                <a:gd name="connsiteY150" fmla="*/ 3350853 h 4134625"/>
                <a:gd name="connsiteX151" fmla="*/ 4260028 w 5603797"/>
                <a:gd name="connsiteY151" fmla="*/ 3344916 h 4134625"/>
                <a:gd name="connsiteX152" fmla="*/ 4295654 w 5603797"/>
                <a:gd name="connsiteY152" fmla="*/ 3333040 h 4134625"/>
                <a:gd name="connsiteX153" fmla="*/ 4313467 w 5603797"/>
                <a:gd name="connsiteY153" fmla="*/ 3321165 h 4134625"/>
                <a:gd name="connsiteX154" fmla="*/ 4349093 w 5603797"/>
                <a:gd name="connsiteY154" fmla="*/ 3309290 h 4134625"/>
                <a:gd name="connsiteX155" fmla="*/ 4366906 w 5603797"/>
                <a:gd name="connsiteY155" fmla="*/ 3303352 h 4134625"/>
                <a:gd name="connsiteX156" fmla="*/ 4420345 w 5603797"/>
                <a:gd name="connsiteY156" fmla="*/ 3273664 h 4134625"/>
                <a:gd name="connsiteX157" fmla="*/ 4438158 w 5603797"/>
                <a:gd name="connsiteY157" fmla="*/ 3261789 h 4134625"/>
                <a:gd name="connsiteX158" fmla="*/ 4497534 w 5603797"/>
                <a:gd name="connsiteY158" fmla="*/ 3243976 h 4134625"/>
                <a:gd name="connsiteX159" fmla="*/ 4533160 w 5603797"/>
                <a:gd name="connsiteY159" fmla="*/ 3232100 h 4134625"/>
                <a:gd name="connsiteX160" fmla="*/ 4550973 w 5603797"/>
                <a:gd name="connsiteY160" fmla="*/ 3226163 h 4134625"/>
                <a:gd name="connsiteX161" fmla="*/ 4604412 w 5603797"/>
                <a:gd name="connsiteY161" fmla="*/ 3249913 h 4134625"/>
                <a:gd name="connsiteX162" fmla="*/ 4616288 w 5603797"/>
                <a:gd name="connsiteY162" fmla="*/ 3261789 h 4134625"/>
                <a:gd name="connsiteX163" fmla="*/ 4645976 w 5603797"/>
                <a:gd name="connsiteY163" fmla="*/ 3303352 h 4134625"/>
                <a:gd name="connsiteX164" fmla="*/ 4735041 w 5603797"/>
                <a:gd name="connsiteY164" fmla="*/ 3291477 h 4134625"/>
                <a:gd name="connsiteX165" fmla="*/ 4752854 w 5603797"/>
                <a:gd name="connsiteY165" fmla="*/ 3279602 h 4134625"/>
                <a:gd name="connsiteX166" fmla="*/ 4735041 w 5603797"/>
                <a:gd name="connsiteY166" fmla="*/ 3184599 h 4134625"/>
                <a:gd name="connsiteX167" fmla="*/ 4723165 w 5603797"/>
                <a:gd name="connsiteY167" fmla="*/ 3172724 h 4134625"/>
                <a:gd name="connsiteX168" fmla="*/ 4705352 w 5603797"/>
                <a:gd name="connsiteY168" fmla="*/ 3166786 h 4134625"/>
                <a:gd name="connsiteX169" fmla="*/ 4711290 w 5603797"/>
                <a:gd name="connsiteY169" fmla="*/ 3148973 h 4134625"/>
                <a:gd name="connsiteX170" fmla="*/ 4729103 w 5603797"/>
                <a:gd name="connsiteY170" fmla="*/ 3137098 h 4134625"/>
                <a:gd name="connsiteX171" fmla="*/ 4758791 w 5603797"/>
                <a:gd name="connsiteY171" fmla="*/ 3119285 h 4134625"/>
                <a:gd name="connsiteX172" fmla="*/ 4776604 w 5603797"/>
                <a:gd name="connsiteY172" fmla="*/ 3095534 h 4134625"/>
                <a:gd name="connsiteX173" fmla="*/ 4782542 w 5603797"/>
                <a:gd name="connsiteY173" fmla="*/ 3077721 h 4134625"/>
                <a:gd name="connsiteX174" fmla="*/ 4800355 w 5603797"/>
                <a:gd name="connsiteY174" fmla="*/ 3059908 h 4134625"/>
                <a:gd name="connsiteX175" fmla="*/ 4812230 w 5603797"/>
                <a:gd name="connsiteY175" fmla="*/ 3036157 h 4134625"/>
                <a:gd name="connsiteX176" fmla="*/ 4824106 w 5603797"/>
                <a:gd name="connsiteY176" fmla="*/ 3024282 h 4134625"/>
                <a:gd name="connsiteX177" fmla="*/ 4841919 w 5603797"/>
                <a:gd name="connsiteY177" fmla="*/ 2988656 h 4134625"/>
                <a:gd name="connsiteX178" fmla="*/ 4847856 w 5603797"/>
                <a:gd name="connsiteY178" fmla="*/ 2935217 h 4134625"/>
                <a:gd name="connsiteX179" fmla="*/ 4853794 w 5603797"/>
                <a:gd name="connsiteY179" fmla="*/ 2911466 h 4134625"/>
                <a:gd name="connsiteX180" fmla="*/ 4859732 w 5603797"/>
                <a:gd name="connsiteY180" fmla="*/ 2834277 h 4134625"/>
                <a:gd name="connsiteX181" fmla="*/ 4865669 w 5603797"/>
                <a:gd name="connsiteY181" fmla="*/ 2768963 h 4134625"/>
                <a:gd name="connsiteX182" fmla="*/ 4883482 w 5603797"/>
                <a:gd name="connsiteY182" fmla="*/ 2632396 h 4134625"/>
                <a:gd name="connsiteX183" fmla="*/ 4901295 w 5603797"/>
                <a:gd name="connsiteY183" fmla="*/ 2620521 h 4134625"/>
                <a:gd name="connsiteX184" fmla="*/ 4936921 w 5603797"/>
                <a:gd name="connsiteY184" fmla="*/ 2608646 h 4134625"/>
                <a:gd name="connsiteX185" fmla="*/ 4984423 w 5603797"/>
                <a:gd name="connsiteY185" fmla="*/ 2590833 h 4134625"/>
                <a:gd name="connsiteX186" fmla="*/ 5037862 w 5603797"/>
                <a:gd name="connsiteY186" fmla="*/ 2584895 h 4134625"/>
                <a:gd name="connsiteX187" fmla="*/ 5150677 w 5603797"/>
                <a:gd name="connsiteY187" fmla="*/ 2567082 h 4134625"/>
                <a:gd name="connsiteX188" fmla="*/ 5275368 w 5603797"/>
                <a:gd name="connsiteY188" fmla="*/ 2555207 h 4134625"/>
                <a:gd name="connsiteX189" fmla="*/ 5352558 w 5603797"/>
                <a:gd name="connsiteY189" fmla="*/ 2543331 h 4134625"/>
                <a:gd name="connsiteX190" fmla="*/ 5370371 w 5603797"/>
                <a:gd name="connsiteY190" fmla="*/ 2537394 h 4134625"/>
                <a:gd name="connsiteX191" fmla="*/ 5394121 w 5603797"/>
                <a:gd name="connsiteY191" fmla="*/ 2531456 h 4134625"/>
                <a:gd name="connsiteX192" fmla="*/ 5423810 w 5603797"/>
                <a:gd name="connsiteY192" fmla="*/ 2525518 h 4134625"/>
                <a:gd name="connsiteX193" fmla="*/ 5459436 w 5603797"/>
                <a:gd name="connsiteY193" fmla="*/ 2513643 h 4134625"/>
                <a:gd name="connsiteX194" fmla="*/ 5483186 w 5603797"/>
                <a:gd name="connsiteY194" fmla="*/ 2507705 h 4134625"/>
                <a:gd name="connsiteX195" fmla="*/ 5530688 w 5603797"/>
                <a:gd name="connsiteY195" fmla="*/ 2495830 h 4134625"/>
                <a:gd name="connsiteX196" fmla="*/ 5584126 w 5603797"/>
                <a:gd name="connsiteY196" fmla="*/ 2501768 h 4134625"/>
                <a:gd name="connsiteX197" fmla="*/ 5590064 w 5603797"/>
                <a:gd name="connsiteY197" fmla="*/ 2555207 h 4134625"/>
                <a:gd name="connsiteX198" fmla="*/ 5596002 w 5603797"/>
                <a:gd name="connsiteY198" fmla="*/ 2573020 h 4134625"/>
                <a:gd name="connsiteX199" fmla="*/ 5596002 w 5603797"/>
                <a:gd name="connsiteY199" fmla="*/ 2715524 h 4134625"/>
                <a:gd name="connsiteX200" fmla="*/ 5584126 w 5603797"/>
                <a:gd name="connsiteY200" fmla="*/ 2727399 h 4134625"/>
                <a:gd name="connsiteX201" fmla="*/ 5566313 w 5603797"/>
                <a:gd name="connsiteY201" fmla="*/ 2733337 h 4134625"/>
                <a:gd name="connsiteX202" fmla="*/ 5554438 w 5603797"/>
                <a:gd name="connsiteY202" fmla="*/ 2751150 h 4134625"/>
                <a:gd name="connsiteX203" fmla="*/ 5548501 w 5603797"/>
                <a:gd name="connsiteY203" fmla="*/ 2768963 h 4134625"/>
                <a:gd name="connsiteX204" fmla="*/ 5542563 w 5603797"/>
                <a:gd name="connsiteY204" fmla="*/ 2798651 h 4134625"/>
                <a:gd name="connsiteX205" fmla="*/ 5536625 w 5603797"/>
                <a:gd name="connsiteY205" fmla="*/ 2840215 h 4134625"/>
                <a:gd name="connsiteX206" fmla="*/ 5524750 w 5603797"/>
                <a:gd name="connsiteY206" fmla="*/ 2863965 h 4134625"/>
                <a:gd name="connsiteX207" fmla="*/ 5512875 w 5603797"/>
                <a:gd name="connsiteY207" fmla="*/ 2899591 h 4134625"/>
                <a:gd name="connsiteX208" fmla="*/ 5530688 w 5603797"/>
                <a:gd name="connsiteY208" fmla="*/ 2905529 h 4134625"/>
                <a:gd name="connsiteX209" fmla="*/ 5536625 w 5603797"/>
                <a:gd name="connsiteY209" fmla="*/ 2923342 h 4134625"/>
                <a:gd name="connsiteX210" fmla="*/ 5548501 w 5603797"/>
                <a:gd name="connsiteY210" fmla="*/ 2941155 h 4134625"/>
                <a:gd name="connsiteX211" fmla="*/ 5530688 w 5603797"/>
                <a:gd name="connsiteY211" fmla="*/ 2947092 h 4134625"/>
                <a:gd name="connsiteX212" fmla="*/ 5530688 w 5603797"/>
                <a:gd name="connsiteY212" fmla="*/ 2982718 h 4134625"/>
                <a:gd name="connsiteX213" fmla="*/ 5542563 w 5603797"/>
                <a:gd name="connsiteY213" fmla="*/ 2994594 h 4134625"/>
                <a:gd name="connsiteX214" fmla="*/ 5554438 w 5603797"/>
                <a:gd name="connsiteY214" fmla="*/ 3012407 h 4134625"/>
                <a:gd name="connsiteX215" fmla="*/ 5548501 w 5603797"/>
                <a:gd name="connsiteY215" fmla="*/ 3125222 h 4134625"/>
                <a:gd name="connsiteX216" fmla="*/ 5542563 w 5603797"/>
                <a:gd name="connsiteY216" fmla="*/ 3143035 h 4134625"/>
                <a:gd name="connsiteX217" fmla="*/ 5524750 w 5603797"/>
                <a:gd name="connsiteY217" fmla="*/ 3202412 h 4134625"/>
                <a:gd name="connsiteX218" fmla="*/ 5518812 w 5603797"/>
                <a:gd name="connsiteY218" fmla="*/ 3220225 h 4134625"/>
                <a:gd name="connsiteX219" fmla="*/ 5512875 w 5603797"/>
                <a:gd name="connsiteY219" fmla="*/ 3238038 h 4134625"/>
                <a:gd name="connsiteX220" fmla="*/ 5495062 w 5603797"/>
                <a:gd name="connsiteY220" fmla="*/ 3249913 h 4134625"/>
                <a:gd name="connsiteX221" fmla="*/ 5447560 w 5603797"/>
                <a:gd name="connsiteY221" fmla="*/ 3243976 h 4134625"/>
                <a:gd name="connsiteX222" fmla="*/ 5441623 w 5603797"/>
                <a:gd name="connsiteY222" fmla="*/ 3202412 h 4134625"/>
                <a:gd name="connsiteX223" fmla="*/ 5400059 w 5603797"/>
                <a:gd name="connsiteY223" fmla="*/ 3196474 h 4134625"/>
                <a:gd name="connsiteX224" fmla="*/ 5411934 w 5603797"/>
                <a:gd name="connsiteY224" fmla="*/ 3160848 h 4134625"/>
                <a:gd name="connsiteX225" fmla="*/ 5417872 w 5603797"/>
                <a:gd name="connsiteY225" fmla="*/ 3143035 h 4134625"/>
                <a:gd name="connsiteX226" fmla="*/ 5400059 w 5603797"/>
                <a:gd name="connsiteY226" fmla="*/ 3137098 h 4134625"/>
                <a:gd name="connsiteX227" fmla="*/ 5388184 w 5603797"/>
                <a:gd name="connsiteY227" fmla="*/ 3154911 h 4134625"/>
                <a:gd name="connsiteX228" fmla="*/ 5358495 w 5603797"/>
                <a:gd name="connsiteY228" fmla="*/ 3178661 h 4134625"/>
                <a:gd name="connsiteX229" fmla="*/ 5334745 w 5603797"/>
                <a:gd name="connsiteY229" fmla="*/ 3214287 h 4134625"/>
                <a:gd name="connsiteX230" fmla="*/ 5293181 w 5603797"/>
                <a:gd name="connsiteY230" fmla="*/ 3226163 h 4134625"/>
                <a:gd name="connsiteX231" fmla="*/ 5287243 w 5603797"/>
                <a:gd name="connsiteY231" fmla="*/ 3249913 h 4134625"/>
                <a:gd name="connsiteX232" fmla="*/ 5275368 w 5603797"/>
                <a:gd name="connsiteY232" fmla="*/ 3285539 h 4134625"/>
                <a:gd name="connsiteX233" fmla="*/ 5269430 w 5603797"/>
                <a:gd name="connsiteY233" fmla="*/ 3327103 h 4134625"/>
                <a:gd name="connsiteX234" fmla="*/ 5227867 w 5603797"/>
                <a:gd name="connsiteY234" fmla="*/ 3303352 h 4134625"/>
                <a:gd name="connsiteX235" fmla="*/ 5210054 w 5603797"/>
                <a:gd name="connsiteY235" fmla="*/ 3297415 h 4134625"/>
                <a:gd name="connsiteX236" fmla="*/ 5198178 w 5603797"/>
                <a:gd name="connsiteY236" fmla="*/ 3333040 h 4134625"/>
                <a:gd name="connsiteX237" fmla="*/ 5192241 w 5603797"/>
                <a:gd name="connsiteY237" fmla="*/ 3350853 h 4134625"/>
                <a:gd name="connsiteX238" fmla="*/ 5180365 w 5603797"/>
                <a:gd name="connsiteY238" fmla="*/ 3362729 h 4134625"/>
                <a:gd name="connsiteX239" fmla="*/ 5085363 w 5603797"/>
                <a:gd name="connsiteY239" fmla="*/ 3380542 h 4134625"/>
                <a:gd name="connsiteX240" fmla="*/ 4889420 w 5603797"/>
                <a:gd name="connsiteY240" fmla="*/ 3398355 h 4134625"/>
                <a:gd name="connsiteX241" fmla="*/ 4830043 w 5603797"/>
                <a:gd name="connsiteY241" fmla="*/ 3404292 h 4134625"/>
                <a:gd name="connsiteX242" fmla="*/ 4800355 w 5603797"/>
                <a:gd name="connsiteY242" fmla="*/ 3410230 h 4134625"/>
                <a:gd name="connsiteX243" fmla="*/ 4806293 w 5603797"/>
                <a:gd name="connsiteY243" fmla="*/ 3428043 h 4134625"/>
                <a:gd name="connsiteX244" fmla="*/ 4818168 w 5603797"/>
                <a:gd name="connsiteY244" fmla="*/ 3469607 h 4134625"/>
                <a:gd name="connsiteX245" fmla="*/ 4812230 w 5603797"/>
                <a:gd name="connsiteY245" fmla="*/ 3534921 h 4134625"/>
                <a:gd name="connsiteX246" fmla="*/ 4794417 w 5603797"/>
                <a:gd name="connsiteY246" fmla="*/ 3546796 h 4134625"/>
                <a:gd name="connsiteX247" fmla="*/ 4740978 w 5603797"/>
                <a:gd name="connsiteY247" fmla="*/ 3552734 h 4134625"/>
                <a:gd name="connsiteX248" fmla="*/ 4782542 w 5603797"/>
                <a:gd name="connsiteY248" fmla="*/ 3588360 h 4134625"/>
                <a:gd name="connsiteX249" fmla="*/ 4794417 w 5603797"/>
                <a:gd name="connsiteY249" fmla="*/ 3623986 h 4134625"/>
                <a:gd name="connsiteX250" fmla="*/ 4889420 w 5603797"/>
                <a:gd name="connsiteY250" fmla="*/ 3647737 h 4134625"/>
                <a:gd name="connsiteX251" fmla="*/ 4895358 w 5603797"/>
                <a:gd name="connsiteY251" fmla="*/ 3671487 h 4134625"/>
                <a:gd name="connsiteX252" fmla="*/ 4901295 w 5603797"/>
                <a:gd name="connsiteY252" fmla="*/ 3689300 h 4134625"/>
                <a:gd name="connsiteX253" fmla="*/ 4925046 w 5603797"/>
                <a:gd name="connsiteY253" fmla="*/ 3695238 h 4134625"/>
                <a:gd name="connsiteX254" fmla="*/ 4954734 w 5603797"/>
                <a:gd name="connsiteY254" fmla="*/ 3701176 h 4134625"/>
                <a:gd name="connsiteX255" fmla="*/ 4954734 w 5603797"/>
                <a:gd name="connsiteY255" fmla="*/ 3754615 h 4134625"/>
                <a:gd name="connsiteX256" fmla="*/ 4930984 w 5603797"/>
                <a:gd name="connsiteY256" fmla="*/ 3760552 h 4134625"/>
                <a:gd name="connsiteX257" fmla="*/ 4901295 w 5603797"/>
                <a:gd name="connsiteY257" fmla="*/ 3766490 h 4134625"/>
                <a:gd name="connsiteX258" fmla="*/ 4865669 w 5603797"/>
                <a:gd name="connsiteY258" fmla="*/ 3778365 h 4134625"/>
                <a:gd name="connsiteX259" fmla="*/ 4847856 w 5603797"/>
                <a:gd name="connsiteY259" fmla="*/ 3784303 h 4134625"/>
                <a:gd name="connsiteX260" fmla="*/ 4806293 w 5603797"/>
                <a:gd name="connsiteY260" fmla="*/ 3790240 h 4134625"/>
                <a:gd name="connsiteX261" fmla="*/ 4788480 w 5603797"/>
                <a:gd name="connsiteY261" fmla="*/ 3796178 h 4134625"/>
                <a:gd name="connsiteX262" fmla="*/ 4687539 w 5603797"/>
                <a:gd name="connsiteY262" fmla="*/ 3808053 h 4134625"/>
                <a:gd name="connsiteX263" fmla="*/ 4640038 w 5603797"/>
                <a:gd name="connsiteY263" fmla="*/ 3813991 h 4134625"/>
                <a:gd name="connsiteX264" fmla="*/ 4610350 w 5603797"/>
                <a:gd name="connsiteY264" fmla="*/ 3855555 h 4134625"/>
                <a:gd name="connsiteX265" fmla="*/ 4604412 w 5603797"/>
                <a:gd name="connsiteY265" fmla="*/ 3873368 h 4134625"/>
                <a:gd name="connsiteX266" fmla="*/ 4616288 w 5603797"/>
                <a:gd name="connsiteY266" fmla="*/ 3885243 h 4134625"/>
                <a:gd name="connsiteX267" fmla="*/ 4651913 w 5603797"/>
                <a:gd name="connsiteY267" fmla="*/ 3861492 h 4134625"/>
                <a:gd name="connsiteX268" fmla="*/ 4657851 w 5603797"/>
                <a:gd name="connsiteY268" fmla="*/ 3843679 h 4134625"/>
                <a:gd name="connsiteX269" fmla="*/ 4663789 w 5603797"/>
                <a:gd name="connsiteY269" fmla="*/ 3808053 h 4134625"/>
                <a:gd name="connsiteX270" fmla="*/ 4645976 w 5603797"/>
                <a:gd name="connsiteY270" fmla="*/ 3813991 h 4134625"/>
                <a:gd name="connsiteX271" fmla="*/ 4628163 w 5603797"/>
                <a:gd name="connsiteY271" fmla="*/ 3855555 h 4134625"/>
                <a:gd name="connsiteX272" fmla="*/ 4616288 w 5603797"/>
                <a:gd name="connsiteY272" fmla="*/ 3873368 h 4134625"/>
                <a:gd name="connsiteX273" fmla="*/ 4592537 w 5603797"/>
                <a:gd name="connsiteY273" fmla="*/ 3926807 h 4134625"/>
                <a:gd name="connsiteX274" fmla="*/ 4586599 w 5603797"/>
                <a:gd name="connsiteY274" fmla="*/ 4039622 h 4134625"/>
                <a:gd name="connsiteX275" fmla="*/ 4622225 w 5603797"/>
                <a:gd name="connsiteY275" fmla="*/ 4051498 h 4134625"/>
                <a:gd name="connsiteX276" fmla="*/ 4610350 w 5603797"/>
                <a:gd name="connsiteY276" fmla="*/ 4110874 h 4134625"/>
                <a:gd name="connsiteX277" fmla="*/ 4586599 w 5603797"/>
                <a:gd name="connsiteY277" fmla="*/ 4134625 h 4134625"/>
                <a:gd name="connsiteX278" fmla="*/ 4515347 w 5603797"/>
                <a:gd name="connsiteY278" fmla="*/ 4122750 h 4134625"/>
                <a:gd name="connsiteX279" fmla="*/ 4503472 w 5603797"/>
                <a:gd name="connsiteY279" fmla="*/ 4093061 h 4134625"/>
                <a:gd name="connsiteX280" fmla="*/ 4432220 w 5603797"/>
                <a:gd name="connsiteY280" fmla="*/ 4033685 h 4134625"/>
                <a:gd name="connsiteX281" fmla="*/ 4420345 w 5603797"/>
                <a:gd name="connsiteY281" fmla="*/ 4021809 h 4134625"/>
                <a:gd name="connsiteX282" fmla="*/ 4378781 w 5603797"/>
                <a:gd name="connsiteY282" fmla="*/ 4009934 h 4134625"/>
                <a:gd name="connsiteX283" fmla="*/ 4360968 w 5603797"/>
                <a:gd name="connsiteY283" fmla="*/ 3992121 h 4134625"/>
                <a:gd name="connsiteX284" fmla="*/ 4343155 w 5603797"/>
                <a:gd name="connsiteY284" fmla="*/ 3986183 h 4134625"/>
                <a:gd name="connsiteX285" fmla="*/ 4313467 w 5603797"/>
                <a:gd name="connsiteY285" fmla="*/ 3950557 h 4134625"/>
                <a:gd name="connsiteX286" fmla="*/ 4295654 w 5603797"/>
                <a:gd name="connsiteY286" fmla="*/ 3944620 h 4134625"/>
                <a:gd name="connsiteX287" fmla="*/ 4283778 w 5603797"/>
                <a:gd name="connsiteY287" fmla="*/ 3932744 h 4134625"/>
                <a:gd name="connsiteX288" fmla="*/ 4242215 w 5603797"/>
                <a:gd name="connsiteY288" fmla="*/ 3908994 h 4134625"/>
                <a:gd name="connsiteX289" fmla="*/ 4206589 w 5603797"/>
                <a:gd name="connsiteY289" fmla="*/ 3897118 h 4134625"/>
                <a:gd name="connsiteX290" fmla="*/ 4188776 w 5603797"/>
                <a:gd name="connsiteY290" fmla="*/ 3891181 h 4134625"/>
                <a:gd name="connsiteX291" fmla="*/ 4141275 w 5603797"/>
                <a:gd name="connsiteY291" fmla="*/ 3885243 h 4134625"/>
                <a:gd name="connsiteX292" fmla="*/ 4081898 w 5603797"/>
                <a:gd name="connsiteY292" fmla="*/ 3879305 h 4134625"/>
                <a:gd name="connsiteX293" fmla="*/ 4034397 w 5603797"/>
                <a:gd name="connsiteY293" fmla="*/ 3867430 h 4134625"/>
                <a:gd name="connsiteX294" fmla="*/ 4010646 w 5603797"/>
                <a:gd name="connsiteY294" fmla="*/ 3861492 h 4134625"/>
                <a:gd name="connsiteX295" fmla="*/ 3980958 w 5603797"/>
                <a:gd name="connsiteY295" fmla="*/ 3849617 h 4134625"/>
                <a:gd name="connsiteX296" fmla="*/ 3951269 w 5603797"/>
                <a:gd name="connsiteY296" fmla="*/ 3843679 h 4134625"/>
                <a:gd name="connsiteX297" fmla="*/ 3832516 w 5603797"/>
                <a:gd name="connsiteY297" fmla="*/ 3849617 h 4134625"/>
                <a:gd name="connsiteX298" fmla="*/ 3808765 w 5603797"/>
                <a:gd name="connsiteY298" fmla="*/ 3891181 h 4134625"/>
                <a:gd name="connsiteX299" fmla="*/ 3790952 w 5603797"/>
                <a:gd name="connsiteY299" fmla="*/ 3903056 h 4134625"/>
                <a:gd name="connsiteX300" fmla="*/ 3779077 w 5603797"/>
                <a:gd name="connsiteY300" fmla="*/ 3920869 h 4134625"/>
                <a:gd name="connsiteX301" fmla="*/ 3761264 w 5603797"/>
                <a:gd name="connsiteY301" fmla="*/ 3926807 h 4134625"/>
                <a:gd name="connsiteX302" fmla="*/ 3737513 w 5603797"/>
                <a:gd name="connsiteY302" fmla="*/ 3950557 h 4134625"/>
                <a:gd name="connsiteX303" fmla="*/ 3695950 w 5603797"/>
                <a:gd name="connsiteY303" fmla="*/ 3974308 h 4134625"/>
                <a:gd name="connsiteX304" fmla="*/ 3654386 w 5603797"/>
                <a:gd name="connsiteY304" fmla="*/ 3986183 h 4134625"/>
                <a:gd name="connsiteX305" fmla="*/ 3565321 w 5603797"/>
                <a:gd name="connsiteY305" fmla="*/ 3980246 h 4134625"/>
                <a:gd name="connsiteX306" fmla="*/ 3511882 w 5603797"/>
                <a:gd name="connsiteY306" fmla="*/ 3968370 h 4134625"/>
                <a:gd name="connsiteX307" fmla="*/ 3476256 w 5603797"/>
                <a:gd name="connsiteY307" fmla="*/ 3962433 h 4134625"/>
                <a:gd name="connsiteX308" fmla="*/ 3357503 w 5603797"/>
                <a:gd name="connsiteY308" fmla="*/ 3950557 h 4134625"/>
                <a:gd name="connsiteX309" fmla="*/ 3256563 w 5603797"/>
                <a:gd name="connsiteY309" fmla="*/ 3938682 h 4134625"/>
                <a:gd name="connsiteX310" fmla="*/ 3143747 w 5603797"/>
                <a:gd name="connsiteY310" fmla="*/ 3914931 h 4134625"/>
                <a:gd name="connsiteX311" fmla="*/ 3096246 w 5603797"/>
                <a:gd name="connsiteY311" fmla="*/ 3903056 h 4134625"/>
                <a:gd name="connsiteX312" fmla="*/ 3030932 w 5603797"/>
                <a:gd name="connsiteY312" fmla="*/ 3885243 h 4134625"/>
                <a:gd name="connsiteX313" fmla="*/ 3013119 w 5603797"/>
                <a:gd name="connsiteY313" fmla="*/ 3873368 h 4134625"/>
                <a:gd name="connsiteX314" fmla="*/ 2983430 w 5603797"/>
                <a:gd name="connsiteY314" fmla="*/ 3861492 h 4134625"/>
                <a:gd name="connsiteX315" fmla="*/ 2906241 w 5603797"/>
                <a:gd name="connsiteY315" fmla="*/ 3825866 h 4134625"/>
                <a:gd name="connsiteX316" fmla="*/ 2870615 w 5603797"/>
                <a:gd name="connsiteY316" fmla="*/ 3796178 h 4134625"/>
                <a:gd name="connsiteX317" fmla="*/ 2840926 w 5603797"/>
                <a:gd name="connsiteY317" fmla="*/ 3778365 h 4134625"/>
                <a:gd name="connsiteX318" fmla="*/ 2781550 w 5603797"/>
                <a:gd name="connsiteY318" fmla="*/ 3736802 h 4134625"/>
                <a:gd name="connsiteX319" fmla="*/ 2686547 w 5603797"/>
                <a:gd name="connsiteY319" fmla="*/ 3695238 h 4134625"/>
                <a:gd name="connsiteX320" fmla="*/ 2650921 w 5603797"/>
                <a:gd name="connsiteY320" fmla="*/ 3683363 h 4134625"/>
                <a:gd name="connsiteX321" fmla="*/ 2621233 w 5603797"/>
                <a:gd name="connsiteY321" fmla="*/ 3665550 h 4134625"/>
                <a:gd name="connsiteX322" fmla="*/ 2597482 w 5603797"/>
                <a:gd name="connsiteY322" fmla="*/ 3653674 h 4134625"/>
                <a:gd name="connsiteX323" fmla="*/ 2549981 w 5603797"/>
                <a:gd name="connsiteY323" fmla="*/ 3641799 h 4134625"/>
                <a:gd name="connsiteX324" fmla="*/ 2490604 w 5603797"/>
                <a:gd name="connsiteY324" fmla="*/ 3606173 h 4134625"/>
                <a:gd name="connsiteX325" fmla="*/ 2472791 w 5603797"/>
                <a:gd name="connsiteY325" fmla="*/ 3594298 h 4134625"/>
                <a:gd name="connsiteX326" fmla="*/ 2431228 w 5603797"/>
                <a:gd name="connsiteY326" fmla="*/ 3576485 h 4134625"/>
                <a:gd name="connsiteX327" fmla="*/ 2413415 w 5603797"/>
                <a:gd name="connsiteY327" fmla="*/ 3570547 h 4134625"/>
                <a:gd name="connsiteX328" fmla="*/ 2354038 w 5603797"/>
                <a:gd name="connsiteY328" fmla="*/ 3534921 h 4134625"/>
                <a:gd name="connsiteX329" fmla="*/ 2330288 w 5603797"/>
                <a:gd name="connsiteY329" fmla="*/ 3523046 h 4134625"/>
                <a:gd name="connsiteX330" fmla="*/ 2318412 w 5603797"/>
                <a:gd name="connsiteY330" fmla="*/ 3511170 h 4134625"/>
                <a:gd name="connsiteX331" fmla="*/ 2282786 w 5603797"/>
                <a:gd name="connsiteY331" fmla="*/ 3487420 h 4134625"/>
                <a:gd name="connsiteX332" fmla="*/ 2199659 w 5603797"/>
                <a:gd name="connsiteY332" fmla="*/ 3475544 h 4134625"/>
                <a:gd name="connsiteX333" fmla="*/ 2181846 w 5603797"/>
                <a:gd name="connsiteY333" fmla="*/ 3469607 h 4134625"/>
                <a:gd name="connsiteX334" fmla="*/ 2140282 w 5603797"/>
                <a:gd name="connsiteY334" fmla="*/ 3457731 h 4134625"/>
                <a:gd name="connsiteX335" fmla="*/ 2122469 w 5603797"/>
                <a:gd name="connsiteY335" fmla="*/ 3445856 h 4134625"/>
                <a:gd name="connsiteX336" fmla="*/ 2074968 w 5603797"/>
                <a:gd name="connsiteY336" fmla="*/ 3433981 h 4134625"/>
                <a:gd name="connsiteX337" fmla="*/ 2039342 w 5603797"/>
                <a:gd name="connsiteY337" fmla="*/ 3410230 h 4134625"/>
                <a:gd name="connsiteX338" fmla="*/ 2003716 w 5603797"/>
                <a:gd name="connsiteY338" fmla="*/ 3374604 h 4134625"/>
                <a:gd name="connsiteX339" fmla="*/ 1950277 w 5603797"/>
                <a:gd name="connsiteY339" fmla="*/ 3344916 h 4134625"/>
                <a:gd name="connsiteX340" fmla="*/ 1914651 w 5603797"/>
                <a:gd name="connsiteY340" fmla="*/ 3321165 h 4134625"/>
                <a:gd name="connsiteX341" fmla="*/ 1879025 w 5603797"/>
                <a:gd name="connsiteY341" fmla="*/ 3303352 h 4134625"/>
                <a:gd name="connsiteX342" fmla="*/ 1861212 w 5603797"/>
                <a:gd name="connsiteY342" fmla="*/ 3279602 h 4134625"/>
                <a:gd name="connsiteX343" fmla="*/ 1837462 w 5603797"/>
                <a:gd name="connsiteY343" fmla="*/ 3261789 h 4134625"/>
                <a:gd name="connsiteX344" fmla="*/ 1807773 w 5603797"/>
                <a:gd name="connsiteY344" fmla="*/ 3226163 h 4134625"/>
                <a:gd name="connsiteX345" fmla="*/ 1754334 w 5603797"/>
                <a:gd name="connsiteY345" fmla="*/ 3172724 h 4134625"/>
                <a:gd name="connsiteX346" fmla="*/ 1742459 w 5603797"/>
                <a:gd name="connsiteY346" fmla="*/ 3160848 h 4134625"/>
                <a:gd name="connsiteX347" fmla="*/ 1724646 w 5603797"/>
                <a:gd name="connsiteY347" fmla="*/ 3137098 h 4134625"/>
                <a:gd name="connsiteX348" fmla="*/ 1706833 w 5603797"/>
                <a:gd name="connsiteY348" fmla="*/ 3125222 h 4134625"/>
                <a:gd name="connsiteX349" fmla="*/ 1653394 w 5603797"/>
                <a:gd name="connsiteY349" fmla="*/ 3048033 h 4134625"/>
                <a:gd name="connsiteX350" fmla="*/ 1635581 w 5603797"/>
                <a:gd name="connsiteY350" fmla="*/ 3036157 h 4134625"/>
                <a:gd name="connsiteX351" fmla="*/ 1617768 w 5603797"/>
                <a:gd name="connsiteY351" fmla="*/ 3012407 h 4134625"/>
                <a:gd name="connsiteX352" fmla="*/ 1599955 w 5603797"/>
                <a:gd name="connsiteY352" fmla="*/ 2976781 h 4134625"/>
                <a:gd name="connsiteX353" fmla="*/ 1582142 w 5603797"/>
                <a:gd name="connsiteY353" fmla="*/ 2947092 h 4134625"/>
                <a:gd name="connsiteX354" fmla="*/ 1576204 w 5603797"/>
                <a:gd name="connsiteY354" fmla="*/ 2929279 h 4134625"/>
                <a:gd name="connsiteX355" fmla="*/ 1564329 w 5603797"/>
                <a:gd name="connsiteY355" fmla="*/ 2905529 h 4134625"/>
                <a:gd name="connsiteX356" fmla="*/ 1558391 w 5603797"/>
                <a:gd name="connsiteY356" fmla="*/ 2869903 h 4134625"/>
                <a:gd name="connsiteX357" fmla="*/ 1564329 w 5603797"/>
                <a:gd name="connsiteY357" fmla="*/ 2852090 h 4134625"/>
                <a:gd name="connsiteX358" fmla="*/ 1611830 w 5603797"/>
                <a:gd name="connsiteY358" fmla="*/ 2828339 h 4134625"/>
                <a:gd name="connsiteX359" fmla="*/ 1594017 w 5603797"/>
                <a:gd name="connsiteY359" fmla="*/ 2816464 h 4134625"/>
                <a:gd name="connsiteX360" fmla="*/ 1611830 w 5603797"/>
                <a:gd name="connsiteY360" fmla="*/ 2792713 h 4134625"/>
                <a:gd name="connsiteX361" fmla="*/ 1629643 w 5603797"/>
                <a:gd name="connsiteY361" fmla="*/ 2786776 h 4134625"/>
                <a:gd name="connsiteX362" fmla="*/ 1629643 w 5603797"/>
                <a:gd name="connsiteY362" fmla="*/ 2650209 h 4134625"/>
                <a:gd name="connsiteX363" fmla="*/ 1617768 w 5603797"/>
                <a:gd name="connsiteY363" fmla="*/ 2531456 h 4134625"/>
                <a:gd name="connsiteX364" fmla="*/ 1599955 w 5603797"/>
                <a:gd name="connsiteY364" fmla="*/ 2454266 h 4134625"/>
                <a:gd name="connsiteX365" fmla="*/ 1582142 w 5603797"/>
                <a:gd name="connsiteY365" fmla="*/ 2418640 h 4134625"/>
                <a:gd name="connsiteX366" fmla="*/ 1546516 w 5603797"/>
                <a:gd name="connsiteY366" fmla="*/ 2383015 h 4134625"/>
                <a:gd name="connsiteX367" fmla="*/ 1552454 w 5603797"/>
                <a:gd name="connsiteY367" fmla="*/ 2365202 h 4134625"/>
                <a:gd name="connsiteX368" fmla="*/ 1540578 w 5603797"/>
                <a:gd name="connsiteY368" fmla="*/ 2305825 h 4134625"/>
                <a:gd name="connsiteX369" fmla="*/ 1516828 w 5603797"/>
                <a:gd name="connsiteY369" fmla="*/ 2288012 h 4134625"/>
                <a:gd name="connsiteX370" fmla="*/ 1504952 w 5603797"/>
                <a:gd name="connsiteY370" fmla="*/ 2276137 h 4134625"/>
                <a:gd name="connsiteX371" fmla="*/ 1487139 w 5603797"/>
                <a:gd name="connsiteY371" fmla="*/ 2270199 h 4134625"/>
                <a:gd name="connsiteX372" fmla="*/ 1457451 w 5603797"/>
                <a:gd name="connsiteY372" fmla="*/ 2258324 h 4134625"/>
                <a:gd name="connsiteX373" fmla="*/ 1374324 w 5603797"/>
                <a:gd name="connsiteY373" fmla="*/ 2222698 h 4134625"/>
                <a:gd name="connsiteX374" fmla="*/ 1362449 w 5603797"/>
                <a:gd name="connsiteY374" fmla="*/ 2210822 h 4134625"/>
                <a:gd name="connsiteX375" fmla="*/ 1332760 w 5603797"/>
                <a:gd name="connsiteY375" fmla="*/ 2187072 h 4134625"/>
                <a:gd name="connsiteX376" fmla="*/ 1303072 w 5603797"/>
                <a:gd name="connsiteY376" fmla="*/ 2151446 h 4134625"/>
                <a:gd name="connsiteX377" fmla="*/ 1291197 w 5603797"/>
                <a:gd name="connsiteY377" fmla="*/ 2121757 h 4134625"/>
                <a:gd name="connsiteX378" fmla="*/ 1255571 w 5603797"/>
                <a:gd name="connsiteY378" fmla="*/ 2086131 h 4134625"/>
                <a:gd name="connsiteX379" fmla="*/ 1243695 w 5603797"/>
                <a:gd name="connsiteY379" fmla="*/ 2068318 h 4134625"/>
                <a:gd name="connsiteX380" fmla="*/ 1208069 w 5603797"/>
                <a:gd name="connsiteY380" fmla="*/ 2026755 h 4134625"/>
                <a:gd name="connsiteX381" fmla="*/ 1166506 w 5603797"/>
                <a:gd name="connsiteY381" fmla="*/ 1973316 h 4134625"/>
                <a:gd name="connsiteX382" fmla="*/ 1107129 w 5603797"/>
                <a:gd name="connsiteY382" fmla="*/ 1908002 h 4134625"/>
                <a:gd name="connsiteX383" fmla="*/ 1077441 w 5603797"/>
                <a:gd name="connsiteY383" fmla="*/ 1878313 h 4134625"/>
                <a:gd name="connsiteX384" fmla="*/ 1065565 w 5603797"/>
                <a:gd name="connsiteY384" fmla="*/ 1866438 h 4134625"/>
                <a:gd name="connsiteX385" fmla="*/ 1041815 w 5603797"/>
                <a:gd name="connsiteY385" fmla="*/ 1818937 h 4134625"/>
                <a:gd name="connsiteX386" fmla="*/ 1035877 w 5603797"/>
                <a:gd name="connsiteY386" fmla="*/ 1801124 h 4134625"/>
                <a:gd name="connsiteX387" fmla="*/ 1024002 w 5603797"/>
                <a:gd name="connsiteY387" fmla="*/ 1789248 h 4134625"/>
                <a:gd name="connsiteX388" fmla="*/ 1006189 w 5603797"/>
                <a:gd name="connsiteY388" fmla="*/ 1747685 h 4134625"/>
                <a:gd name="connsiteX389" fmla="*/ 994313 w 5603797"/>
                <a:gd name="connsiteY389" fmla="*/ 1729872 h 4134625"/>
                <a:gd name="connsiteX390" fmla="*/ 988376 w 5603797"/>
                <a:gd name="connsiteY390" fmla="*/ 1712059 h 4134625"/>
                <a:gd name="connsiteX391" fmla="*/ 940875 w 5603797"/>
                <a:gd name="connsiteY391" fmla="*/ 1664557 h 4134625"/>
                <a:gd name="connsiteX392" fmla="*/ 928999 w 5603797"/>
                <a:gd name="connsiteY392" fmla="*/ 1646744 h 4134625"/>
                <a:gd name="connsiteX393" fmla="*/ 923062 w 5603797"/>
                <a:gd name="connsiteY393" fmla="*/ 1628931 h 4134625"/>
                <a:gd name="connsiteX394" fmla="*/ 893373 w 5603797"/>
                <a:gd name="connsiteY394" fmla="*/ 1593305 h 4134625"/>
                <a:gd name="connsiteX395" fmla="*/ 887436 w 5603797"/>
                <a:gd name="connsiteY395" fmla="*/ 1575492 h 4134625"/>
                <a:gd name="connsiteX396" fmla="*/ 857747 w 5603797"/>
                <a:gd name="connsiteY396" fmla="*/ 1533929 h 4134625"/>
                <a:gd name="connsiteX397" fmla="*/ 881498 w 5603797"/>
                <a:gd name="connsiteY397" fmla="*/ 1504240 h 4134625"/>
                <a:gd name="connsiteX398" fmla="*/ 893373 w 5603797"/>
                <a:gd name="connsiteY398" fmla="*/ 1486427 h 4134625"/>
                <a:gd name="connsiteX399" fmla="*/ 833997 w 5603797"/>
                <a:gd name="connsiteY399" fmla="*/ 1421113 h 4134625"/>
                <a:gd name="connsiteX400" fmla="*/ 810246 w 5603797"/>
                <a:gd name="connsiteY400" fmla="*/ 1409238 h 4134625"/>
                <a:gd name="connsiteX401" fmla="*/ 798371 w 5603797"/>
                <a:gd name="connsiteY401" fmla="*/ 1391425 h 4134625"/>
                <a:gd name="connsiteX402" fmla="*/ 792433 w 5603797"/>
                <a:gd name="connsiteY402" fmla="*/ 1290485 h 4134625"/>
                <a:gd name="connsiteX403" fmla="*/ 780558 w 5603797"/>
                <a:gd name="connsiteY403" fmla="*/ 1278609 h 4134625"/>
                <a:gd name="connsiteX404" fmla="*/ 750869 w 5603797"/>
                <a:gd name="connsiteY404" fmla="*/ 1272672 h 4134625"/>
                <a:gd name="connsiteX405" fmla="*/ 715243 w 5603797"/>
                <a:gd name="connsiteY405" fmla="*/ 1231108 h 4134625"/>
                <a:gd name="connsiteX406" fmla="*/ 697430 w 5603797"/>
                <a:gd name="connsiteY406" fmla="*/ 1213295 h 4134625"/>
                <a:gd name="connsiteX407" fmla="*/ 685555 w 5603797"/>
                <a:gd name="connsiteY407" fmla="*/ 1171731 h 4134625"/>
                <a:gd name="connsiteX408" fmla="*/ 679617 w 5603797"/>
                <a:gd name="connsiteY408" fmla="*/ 1153918 h 4134625"/>
                <a:gd name="connsiteX409" fmla="*/ 643991 w 5603797"/>
                <a:gd name="connsiteY409" fmla="*/ 1142043 h 4134625"/>
                <a:gd name="connsiteX410" fmla="*/ 620241 w 5603797"/>
                <a:gd name="connsiteY410" fmla="*/ 1124230 h 4134625"/>
                <a:gd name="connsiteX411" fmla="*/ 602428 w 5603797"/>
                <a:gd name="connsiteY411" fmla="*/ 1118292 h 4134625"/>
                <a:gd name="connsiteX412" fmla="*/ 578677 w 5603797"/>
                <a:gd name="connsiteY412" fmla="*/ 1082666 h 4134625"/>
                <a:gd name="connsiteX413" fmla="*/ 543051 w 5603797"/>
                <a:gd name="connsiteY413" fmla="*/ 1058916 h 4134625"/>
                <a:gd name="connsiteX414" fmla="*/ 531176 w 5603797"/>
                <a:gd name="connsiteY414" fmla="*/ 999539 h 4134625"/>
                <a:gd name="connsiteX415" fmla="*/ 525238 w 5603797"/>
                <a:gd name="connsiteY415" fmla="*/ 981726 h 4134625"/>
                <a:gd name="connsiteX416" fmla="*/ 507425 w 5603797"/>
                <a:gd name="connsiteY416" fmla="*/ 963913 h 4134625"/>
                <a:gd name="connsiteX417" fmla="*/ 483675 w 5603797"/>
                <a:gd name="connsiteY417" fmla="*/ 957976 h 4134625"/>
                <a:gd name="connsiteX418" fmla="*/ 465862 w 5603797"/>
                <a:gd name="connsiteY418" fmla="*/ 946100 h 4134625"/>
                <a:gd name="connsiteX419" fmla="*/ 459924 w 5603797"/>
                <a:gd name="connsiteY419" fmla="*/ 928287 h 4134625"/>
                <a:gd name="connsiteX420" fmla="*/ 453986 w 5603797"/>
                <a:gd name="connsiteY420" fmla="*/ 868911 h 4134625"/>
                <a:gd name="connsiteX421" fmla="*/ 442111 w 5603797"/>
                <a:gd name="connsiteY421" fmla="*/ 821409 h 4134625"/>
                <a:gd name="connsiteX422" fmla="*/ 406485 w 5603797"/>
                <a:gd name="connsiteY422" fmla="*/ 767970 h 4134625"/>
                <a:gd name="connsiteX423" fmla="*/ 382734 w 5603797"/>
                <a:gd name="connsiteY423" fmla="*/ 720469 h 4134625"/>
                <a:gd name="connsiteX424" fmla="*/ 376797 w 5603797"/>
                <a:gd name="connsiteY424" fmla="*/ 702656 h 4134625"/>
                <a:gd name="connsiteX425" fmla="*/ 370859 w 5603797"/>
                <a:gd name="connsiteY425" fmla="*/ 667030 h 4134625"/>
                <a:gd name="connsiteX426" fmla="*/ 347108 w 5603797"/>
                <a:gd name="connsiteY426" fmla="*/ 631404 h 4134625"/>
                <a:gd name="connsiteX427" fmla="*/ 341171 w 5603797"/>
                <a:gd name="connsiteY427" fmla="*/ 613591 h 4134625"/>
                <a:gd name="connsiteX428" fmla="*/ 329295 w 5603797"/>
                <a:gd name="connsiteY428" fmla="*/ 589840 h 4134625"/>
                <a:gd name="connsiteX429" fmla="*/ 323358 w 5603797"/>
                <a:gd name="connsiteY429" fmla="*/ 530464 h 4134625"/>
                <a:gd name="connsiteX430" fmla="*/ 317420 w 5603797"/>
                <a:gd name="connsiteY430" fmla="*/ 506713 h 4134625"/>
                <a:gd name="connsiteX431" fmla="*/ 311482 w 5603797"/>
                <a:gd name="connsiteY431" fmla="*/ 471087 h 4134625"/>
                <a:gd name="connsiteX432" fmla="*/ 287732 w 5603797"/>
                <a:gd name="connsiteY432" fmla="*/ 399835 h 4134625"/>
                <a:gd name="connsiteX433" fmla="*/ 281794 w 5603797"/>
                <a:gd name="connsiteY433" fmla="*/ 382022 h 4134625"/>
                <a:gd name="connsiteX434" fmla="*/ 240230 w 5603797"/>
                <a:gd name="connsiteY434" fmla="*/ 364209 h 4134625"/>
                <a:gd name="connsiteX435" fmla="*/ 198667 w 5603797"/>
                <a:gd name="connsiteY435" fmla="*/ 340459 h 4134625"/>
                <a:gd name="connsiteX436" fmla="*/ 186791 w 5603797"/>
                <a:gd name="connsiteY436" fmla="*/ 328583 h 4134625"/>
                <a:gd name="connsiteX437" fmla="*/ 168978 w 5603797"/>
                <a:gd name="connsiteY437" fmla="*/ 316708 h 4134625"/>
                <a:gd name="connsiteX438" fmla="*/ 151165 w 5603797"/>
                <a:gd name="connsiteY438" fmla="*/ 292957 h 4134625"/>
                <a:gd name="connsiteX439" fmla="*/ 133352 w 5603797"/>
                <a:gd name="connsiteY439" fmla="*/ 281082 h 4134625"/>
                <a:gd name="connsiteX440" fmla="*/ 121477 w 5603797"/>
                <a:gd name="connsiteY440" fmla="*/ 263269 h 4134625"/>
                <a:gd name="connsiteX441" fmla="*/ 103664 w 5603797"/>
                <a:gd name="connsiteY441" fmla="*/ 245456 h 4134625"/>
                <a:gd name="connsiteX442" fmla="*/ 97726 w 5603797"/>
                <a:gd name="connsiteY442" fmla="*/ 227643 h 4134625"/>
                <a:gd name="connsiteX443" fmla="*/ 79913 w 5603797"/>
                <a:gd name="connsiteY443" fmla="*/ 221705 h 4134625"/>
                <a:gd name="connsiteX444" fmla="*/ 62101 w 5603797"/>
                <a:gd name="connsiteY444" fmla="*/ 209830 h 4134625"/>
                <a:gd name="connsiteX445" fmla="*/ 44288 w 5603797"/>
                <a:gd name="connsiteY445" fmla="*/ 174204 h 4134625"/>
                <a:gd name="connsiteX446" fmla="*/ 38350 w 5603797"/>
                <a:gd name="connsiteY446" fmla="*/ 156391 h 4134625"/>
                <a:gd name="connsiteX447" fmla="*/ 20537 w 5603797"/>
                <a:gd name="connsiteY447" fmla="*/ 150453 h 4134625"/>
                <a:gd name="connsiteX448" fmla="*/ 8662 w 5603797"/>
                <a:gd name="connsiteY448" fmla="*/ 132640 h 4134625"/>
                <a:gd name="connsiteX449" fmla="*/ 8662 w 5603797"/>
                <a:gd name="connsiteY449" fmla="*/ 13887 h 4134625"/>
                <a:gd name="connsiteX450" fmla="*/ 26475 w 5603797"/>
                <a:gd name="connsiteY450" fmla="*/ 7950 h 4134625"/>
                <a:gd name="connsiteX451" fmla="*/ 68038 w 5603797"/>
                <a:gd name="connsiteY451" fmla="*/ 2012 h 4134625"/>
                <a:gd name="connsiteX452" fmla="*/ 56163 w 5603797"/>
                <a:gd name="connsiteY452" fmla="*/ 7950 h 413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</a:cxnLst>
              <a:rect l="l" t="t" r="r" b="b"/>
              <a:pathLst>
                <a:path w="5603797" h="4134625">
                  <a:moveTo>
                    <a:pt x="56163" y="7950"/>
                  </a:moveTo>
                  <a:lnTo>
                    <a:pt x="56163" y="7950"/>
                  </a:lnTo>
                  <a:cubicBezTo>
                    <a:pt x="70017" y="17846"/>
                    <a:pt x="84287" y="27185"/>
                    <a:pt x="97726" y="37638"/>
                  </a:cubicBezTo>
                  <a:cubicBezTo>
                    <a:pt x="102145" y="41075"/>
                    <a:pt x="106722" y="44713"/>
                    <a:pt x="109602" y="49513"/>
                  </a:cubicBezTo>
                  <a:cubicBezTo>
                    <a:pt x="112822" y="54880"/>
                    <a:pt x="109601" y="65347"/>
                    <a:pt x="115539" y="67326"/>
                  </a:cubicBezTo>
                  <a:cubicBezTo>
                    <a:pt x="142093" y="76178"/>
                    <a:pt x="198667" y="79202"/>
                    <a:pt x="198667" y="79202"/>
                  </a:cubicBezTo>
                  <a:lnTo>
                    <a:pt x="269919" y="102952"/>
                  </a:lnTo>
                  <a:lnTo>
                    <a:pt x="305545" y="114827"/>
                  </a:lnTo>
                  <a:lnTo>
                    <a:pt x="329295" y="120765"/>
                  </a:lnTo>
                  <a:cubicBezTo>
                    <a:pt x="333254" y="124723"/>
                    <a:pt x="336371" y="129760"/>
                    <a:pt x="341171" y="132640"/>
                  </a:cubicBezTo>
                  <a:cubicBezTo>
                    <a:pt x="385059" y="158972"/>
                    <a:pt x="331765" y="114426"/>
                    <a:pt x="376797" y="150453"/>
                  </a:cubicBezTo>
                  <a:cubicBezTo>
                    <a:pt x="381168" y="153950"/>
                    <a:pt x="385175" y="157957"/>
                    <a:pt x="388672" y="162329"/>
                  </a:cubicBezTo>
                  <a:cubicBezTo>
                    <a:pt x="396142" y="171667"/>
                    <a:pt x="401392" y="185399"/>
                    <a:pt x="412423" y="192017"/>
                  </a:cubicBezTo>
                  <a:cubicBezTo>
                    <a:pt x="417790" y="195237"/>
                    <a:pt x="424765" y="194915"/>
                    <a:pt x="430236" y="197955"/>
                  </a:cubicBezTo>
                  <a:cubicBezTo>
                    <a:pt x="442712" y="204886"/>
                    <a:pt x="453987" y="213788"/>
                    <a:pt x="465862" y="221705"/>
                  </a:cubicBezTo>
                  <a:lnTo>
                    <a:pt x="501488" y="245456"/>
                  </a:lnTo>
                  <a:cubicBezTo>
                    <a:pt x="507426" y="249414"/>
                    <a:pt x="512531" y="255074"/>
                    <a:pt x="519301" y="257331"/>
                  </a:cubicBezTo>
                  <a:cubicBezTo>
                    <a:pt x="525238" y="259310"/>
                    <a:pt x="531515" y="260470"/>
                    <a:pt x="537113" y="263269"/>
                  </a:cubicBezTo>
                  <a:cubicBezTo>
                    <a:pt x="578115" y="283770"/>
                    <a:pt x="529250" y="268725"/>
                    <a:pt x="578677" y="281082"/>
                  </a:cubicBezTo>
                  <a:cubicBezTo>
                    <a:pt x="584615" y="285040"/>
                    <a:pt x="589969" y="290059"/>
                    <a:pt x="596490" y="292957"/>
                  </a:cubicBezTo>
                  <a:cubicBezTo>
                    <a:pt x="607929" y="298041"/>
                    <a:pt x="621700" y="297890"/>
                    <a:pt x="632116" y="304833"/>
                  </a:cubicBezTo>
                  <a:cubicBezTo>
                    <a:pt x="660345" y="323652"/>
                    <a:pt x="643158" y="314451"/>
                    <a:pt x="685555" y="328583"/>
                  </a:cubicBezTo>
                  <a:cubicBezTo>
                    <a:pt x="707751" y="335982"/>
                    <a:pt x="727292" y="343776"/>
                    <a:pt x="750869" y="346396"/>
                  </a:cubicBezTo>
                  <a:cubicBezTo>
                    <a:pt x="776517" y="349246"/>
                    <a:pt x="802329" y="350355"/>
                    <a:pt x="828059" y="352334"/>
                  </a:cubicBezTo>
                  <a:cubicBezTo>
                    <a:pt x="833997" y="356292"/>
                    <a:pt x="839489" y="361018"/>
                    <a:pt x="845872" y="364209"/>
                  </a:cubicBezTo>
                  <a:cubicBezTo>
                    <a:pt x="865768" y="374157"/>
                    <a:pt x="900187" y="374203"/>
                    <a:pt x="917124" y="376085"/>
                  </a:cubicBezTo>
                  <a:cubicBezTo>
                    <a:pt x="925041" y="378064"/>
                    <a:pt x="932873" y="380422"/>
                    <a:pt x="940875" y="382022"/>
                  </a:cubicBezTo>
                  <a:cubicBezTo>
                    <a:pt x="1034543" y="400755"/>
                    <a:pt x="1065519" y="385617"/>
                    <a:pt x="1202132" y="382022"/>
                  </a:cubicBezTo>
                  <a:cubicBezTo>
                    <a:pt x="1243696" y="368168"/>
                    <a:pt x="1233800" y="382022"/>
                    <a:pt x="1243695" y="352334"/>
                  </a:cubicBezTo>
                  <a:cubicBezTo>
                    <a:pt x="1245674" y="326604"/>
                    <a:pt x="1238720" y="298529"/>
                    <a:pt x="1249633" y="275144"/>
                  </a:cubicBezTo>
                  <a:cubicBezTo>
                    <a:pt x="1253797" y="266221"/>
                    <a:pt x="1314156" y="258826"/>
                    <a:pt x="1320885" y="257331"/>
                  </a:cubicBezTo>
                  <a:cubicBezTo>
                    <a:pt x="1326995" y="255973"/>
                    <a:pt x="1332760" y="253373"/>
                    <a:pt x="1338698" y="251394"/>
                  </a:cubicBezTo>
                  <a:cubicBezTo>
                    <a:pt x="1382241" y="253373"/>
                    <a:pt x="1425867" y="253988"/>
                    <a:pt x="1469326" y="257331"/>
                  </a:cubicBezTo>
                  <a:cubicBezTo>
                    <a:pt x="1477463" y="257957"/>
                    <a:pt x="1485260" y="260924"/>
                    <a:pt x="1493077" y="263269"/>
                  </a:cubicBezTo>
                  <a:cubicBezTo>
                    <a:pt x="1565357" y="284953"/>
                    <a:pt x="1497710" y="267395"/>
                    <a:pt x="1552454" y="281082"/>
                  </a:cubicBezTo>
                  <a:cubicBezTo>
                    <a:pt x="1565683" y="289901"/>
                    <a:pt x="1572471" y="292744"/>
                    <a:pt x="1582142" y="304833"/>
                  </a:cubicBezTo>
                  <a:cubicBezTo>
                    <a:pt x="1594256" y="319976"/>
                    <a:pt x="1603727" y="345674"/>
                    <a:pt x="1623706" y="352334"/>
                  </a:cubicBezTo>
                  <a:cubicBezTo>
                    <a:pt x="1648289" y="360529"/>
                    <a:pt x="1636311" y="354800"/>
                    <a:pt x="1659332" y="370147"/>
                  </a:cubicBezTo>
                  <a:cubicBezTo>
                    <a:pt x="1679685" y="431214"/>
                    <a:pt x="1646894" y="348664"/>
                    <a:pt x="1683082" y="393898"/>
                  </a:cubicBezTo>
                  <a:cubicBezTo>
                    <a:pt x="1688180" y="400270"/>
                    <a:pt x="1687250" y="409682"/>
                    <a:pt x="1689020" y="417648"/>
                  </a:cubicBezTo>
                  <a:cubicBezTo>
                    <a:pt x="1689172" y="418331"/>
                    <a:pt x="1698483" y="467469"/>
                    <a:pt x="1700895" y="471087"/>
                  </a:cubicBezTo>
                  <a:cubicBezTo>
                    <a:pt x="1731853" y="517525"/>
                    <a:pt x="1724746" y="483164"/>
                    <a:pt x="1742459" y="518589"/>
                  </a:cubicBezTo>
                  <a:cubicBezTo>
                    <a:pt x="1749629" y="532929"/>
                    <a:pt x="1746093" y="542872"/>
                    <a:pt x="1760272" y="554215"/>
                  </a:cubicBezTo>
                  <a:cubicBezTo>
                    <a:pt x="1765159" y="558125"/>
                    <a:pt x="1771911" y="559123"/>
                    <a:pt x="1778085" y="560152"/>
                  </a:cubicBezTo>
                  <a:cubicBezTo>
                    <a:pt x="1795764" y="563098"/>
                    <a:pt x="1813711" y="564111"/>
                    <a:pt x="1831524" y="566090"/>
                  </a:cubicBezTo>
                  <a:cubicBezTo>
                    <a:pt x="1871808" y="592945"/>
                    <a:pt x="1857058" y="579748"/>
                    <a:pt x="1879025" y="601716"/>
                  </a:cubicBezTo>
                  <a:lnTo>
                    <a:pt x="1890901" y="637342"/>
                  </a:lnTo>
                  <a:cubicBezTo>
                    <a:pt x="1892880" y="643280"/>
                    <a:pt x="1895610" y="649018"/>
                    <a:pt x="1896838" y="655155"/>
                  </a:cubicBezTo>
                  <a:cubicBezTo>
                    <a:pt x="1898114" y="661534"/>
                    <a:pt x="1903237" y="693530"/>
                    <a:pt x="1908713" y="702656"/>
                  </a:cubicBezTo>
                  <a:cubicBezTo>
                    <a:pt x="1911593" y="707456"/>
                    <a:pt x="1916630" y="710573"/>
                    <a:pt x="1920589" y="714531"/>
                  </a:cubicBezTo>
                  <a:cubicBezTo>
                    <a:pt x="1940551" y="774423"/>
                    <a:pt x="1910086" y="681501"/>
                    <a:pt x="1932464" y="756095"/>
                  </a:cubicBezTo>
                  <a:cubicBezTo>
                    <a:pt x="1936061" y="768085"/>
                    <a:pt x="1940381" y="779846"/>
                    <a:pt x="1944339" y="791721"/>
                  </a:cubicBezTo>
                  <a:cubicBezTo>
                    <a:pt x="1946318" y="797659"/>
                    <a:pt x="1945069" y="806062"/>
                    <a:pt x="1950277" y="809534"/>
                  </a:cubicBezTo>
                  <a:cubicBezTo>
                    <a:pt x="1956215" y="813492"/>
                    <a:pt x="1961569" y="818511"/>
                    <a:pt x="1968090" y="821409"/>
                  </a:cubicBezTo>
                  <a:cubicBezTo>
                    <a:pt x="1979529" y="826493"/>
                    <a:pt x="1993300" y="826342"/>
                    <a:pt x="2003716" y="833285"/>
                  </a:cubicBezTo>
                  <a:cubicBezTo>
                    <a:pt x="2054765" y="867317"/>
                    <a:pt x="1990176" y="826515"/>
                    <a:pt x="2039342" y="851098"/>
                  </a:cubicBezTo>
                  <a:cubicBezTo>
                    <a:pt x="2045725" y="854289"/>
                    <a:pt x="2050634" y="860075"/>
                    <a:pt x="2057155" y="862973"/>
                  </a:cubicBezTo>
                  <a:cubicBezTo>
                    <a:pt x="2068594" y="868057"/>
                    <a:pt x="2080906" y="870890"/>
                    <a:pt x="2092781" y="874848"/>
                  </a:cubicBezTo>
                  <a:lnTo>
                    <a:pt x="2110594" y="880786"/>
                  </a:lnTo>
                  <a:cubicBezTo>
                    <a:pt x="2116532" y="882765"/>
                    <a:pt x="2123199" y="883252"/>
                    <a:pt x="2128407" y="886724"/>
                  </a:cubicBezTo>
                  <a:lnTo>
                    <a:pt x="2164033" y="910474"/>
                  </a:lnTo>
                  <a:cubicBezTo>
                    <a:pt x="2177888" y="908495"/>
                    <a:pt x="2194550" y="913129"/>
                    <a:pt x="2205597" y="904537"/>
                  </a:cubicBezTo>
                  <a:cubicBezTo>
                    <a:pt x="2215478" y="896852"/>
                    <a:pt x="2215414" y="881258"/>
                    <a:pt x="2217472" y="868911"/>
                  </a:cubicBezTo>
                  <a:cubicBezTo>
                    <a:pt x="2219751" y="855236"/>
                    <a:pt x="2222040" y="830086"/>
                    <a:pt x="2229347" y="815472"/>
                  </a:cubicBezTo>
                  <a:cubicBezTo>
                    <a:pt x="2232538" y="809089"/>
                    <a:pt x="2236765" y="803232"/>
                    <a:pt x="2241223" y="797659"/>
                  </a:cubicBezTo>
                  <a:cubicBezTo>
                    <a:pt x="2256298" y="778815"/>
                    <a:pt x="2260422" y="783342"/>
                    <a:pt x="2288724" y="773908"/>
                  </a:cubicBezTo>
                  <a:cubicBezTo>
                    <a:pt x="2323543" y="762302"/>
                    <a:pt x="2300308" y="768662"/>
                    <a:pt x="2359976" y="762033"/>
                  </a:cubicBezTo>
                  <a:cubicBezTo>
                    <a:pt x="2411436" y="764012"/>
                    <a:pt x="2462964" y="764655"/>
                    <a:pt x="2514355" y="767970"/>
                  </a:cubicBezTo>
                  <a:cubicBezTo>
                    <a:pt x="2524426" y="768620"/>
                    <a:pt x="2534767" y="769933"/>
                    <a:pt x="2544043" y="773908"/>
                  </a:cubicBezTo>
                  <a:cubicBezTo>
                    <a:pt x="2549189" y="776113"/>
                    <a:pt x="2551960" y="781825"/>
                    <a:pt x="2555919" y="785783"/>
                  </a:cubicBezTo>
                  <a:lnTo>
                    <a:pt x="2567794" y="821409"/>
                  </a:lnTo>
                  <a:cubicBezTo>
                    <a:pt x="2571856" y="833596"/>
                    <a:pt x="2572568" y="844578"/>
                    <a:pt x="2585607" y="851098"/>
                  </a:cubicBezTo>
                  <a:cubicBezTo>
                    <a:pt x="2596803" y="856696"/>
                    <a:pt x="2621233" y="862973"/>
                    <a:pt x="2621233" y="862973"/>
                  </a:cubicBezTo>
                  <a:lnTo>
                    <a:pt x="2644984" y="898599"/>
                  </a:lnTo>
                  <a:cubicBezTo>
                    <a:pt x="2648942" y="904537"/>
                    <a:pt x="2650921" y="912454"/>
                    <a:pt x="2656859" y="916412"/>
                  </a:cubicBezTo>
                  <a:lnTo>
                    <a:pt x="2674672" y="928287"/>
                  </a:lnTo>
                  <a:cubicBezTo>
                    <a:pt x="2688310" y="982836"/>
                    <a:pt x="2668600" y="926634"/>
                    <a:pt x="2698423" y="963913"/>
                  </a:cubicBezTo>
                  <a:cubicBezTo>
                    <a:pt x="2702333" y="968800"/>
                    <a:pt x="2701140" y="976359"/>
                    <a:pt x="2704360" y="981726"/>
                  </a:cubicBezTo>
                  <a:cubicBezTo>
                    <a:pt x="2707240" y="986527"/>
                    <a:pt x="2713131" y="988944"/>
                    <a:pt x="2716236" y="993602"/>
                  </a:cubicBezTo>
                  <a:cubicBezTo>
                    <a:pt x="2740942" y="1030661"/>
                    <a:pt x="2718218" y="1003503"/>
                    <a:pt x="2734049" y="1035165"/>
                  </a:cubicBezTo>
                  <a:cubicBezTo>
                    <a:pt x="2737240" y="1041548"/>
                    <a:pt x="2742733" y="1046595"/>
                    <a:pt x="2745924" y="1052978"/>
                  </a:cubicBezTo>
                  <a:cubicBezTo>
                    <a:pt x="2748723" y="1058576"/>
                    <a:pt x="2748757" y="1065357"/>
                    <a:pt x="2751862" y="1070791"/>
                  </a:cubicBezTo>
                  <a:cubicBezTo>
                    <a:pt x="2756772" y="1079383"/>
                    <a:pt x="2764000" y="1086435"/>
                    <a:pt x="2769675" y="1094542"/>
                  </a:cubicBezTo>
                  <a:cubicBezTo>
                    <a:pt x="2777859" y="1106234"/>
                    <a:pt x="2783333" y="1120076"/>
                    <a:pt x="2793425" y="1130168"/>
                  </a:cubicBezTo>
                  <a:cubicBezTo>
                    <a:pt x="2810347" y="1147089"/>
                    <a:pt x="2802196" y="1137385"/>
                    <a:pt x="2817176" y="1159856"/>
                  </a:cubicBezTo>
                  <a:cubicBezTo>
                    <a:pt x="2833994" y="1210317"/>
                    <a:pt x="2810538" y="1148792"/>
                    <a:pt x="2834989" y="1189544"/>
                  </a:cubicBezTo>
                  <a:cubicBezTo>
                    <a:pt x="2838209" y="1194911"/>
                    <a:pt x="2838127" y="1201759"/>
                    <a:pt x="2840926" y="1207357"/>
                  </a:cubicBezTo>
                  <a:cubicBezTo>
                    <a:pt x="2845598" y="1216702"/>
                    <a:pt x="2855843" y="1230421"/>
                    <a:pt x="2864677" y="1237046"/>
                  </a:cubicBezTo>
                  <a:cubicBezTo>
                    <a:pt x="2883684" y="1251301"/>
                    <a:pt x="2898557" y="1255646"/>
                    <a:pt x="2912178" y="1272672"/>
                  </a:cubicBezTo>
                  <a:cubicBezTo>
                    <a:pt x="2916636" y="1278245"/>
                    <a:pt x="2920095" y="1284547"/>
                    <a:pt x="2924054" y="1290485"/>
                  </a:cubicBezTo>
                  <a:cubicBezTo>
                    <a:pt x="2938766" y="1334626"/>
                    <a:pt x="2922919" y="1282546"/>
                    <a:pt x="2935929" y="1373612"/>
                  </a:cubicBezTo>
                  <a:cubicBezTo>
                    <a:pt x="2936814" y="1379808"/>
                    <a:pt x="2940148" y="1385407"/>
                    <a:pt x="2941867" y="1391425"/>
                  </a:cubicBezTo>
                  <a:cubicBezTo>
                    <a:pt x="2944109" y="1399272"/>
                    <a:pt x="2946034" y="1407210"/>
                    <a:pt x="2947804" y="1415176"/>
                  </a:cubicBezTo>
                  <a:cubicBezTo>
                    <a:pt x="2949993" y="1425028"/>
                    <a:pt x="2948735" y="1436102"/>
                    <a:pt x="2953742" y="1444864"/>
                  </a:cubicBezTo>
                  <a:cubicBezTo>
                    <a:pt x="2957283" y="1451060"/>
                    <a:pt x="2965983" y="1452281"/>
                    <a:pt x="2971555" y="1456739"/>
                  </a:cubicBezTo>
                  <a:cubicBezTo>
                    <a:pt x="2994843" y="1475370"/>
                    <a:pt x="2970307" y="1464241"/>
                    <a:pt x="3001243" y="1474552"/>
                  </a:cubicBezTo>
                  <a:cubicBezTo>
                    <a:pt x="3024440" y="1497747"/>
                    <a:pt x="3000100" y="1476949"/>
                    <a:pt x="3030932" y="1492365"/>
                  </a:cubicBezTo>
                  <a:cubicBezTo>
                    <a:pt x="3037315" y="1495556"/>
                    <a:pt x="3042362" y="1501049"/>
                    <a:pt x="3048745" y="1504240"/>
                  </a:cubicBezTo>
                  <a:cubicBezTo>
                    <a:pt x="3054343" y="1507039"/>
                    <a:pt x="3060960" y="1507379"/>
                    <a:pt x="3066558" y="1510178"/>
                  </a:cubicBezTo>
                  <a:cubicBezTo>
                    <a:pt x="3072941" y="1513369"/>
                    <a:pt x="3077988" y="1518862"/>
                    <a:pt x="3084371" y="1522053"/>
                  </a:cubicBezTo>
                  <a:cubicBezTo>
                    <a:pt x="3097944" y="1528840"/>
                    <a:pt x="3118320" y="1530541"/>
                    <a:pt x="3131872" y="1533929"/>
                  </a:cubicBezTo>
                  <a:cubicBezTo>
                    <a:pt x="3137944" y="1535447"/>
                    <a:pt x="3143747" y="1537887"/>
                    <a:pt x="3149685" y="1539866"/>
                  </a:cubicBezTo>
                  <a:cubicBezTo>
                    <a:pt x="3159262" y="1549444"/>
                    <a:pt x="3166263" y="1557998"/>
                    <a:pt x="3179373" y="1563617"/>
                  </a:cubicBezTo>
                  <a:cubicBezTo>
                    <a:pt x="3186874" y="1566832"/>
                    <a:pt x="3195158" y="1567785"/>
                    <a:pt x="3203124" y="1569555"/>
                  </a:cubicBezTo>
                  <a:cubicBezTo>
                    <a:pt x="3246117" y="1579109"/>
                    <a:pt x="3218793" y="1570819"/>
                    <a:pt x="3250625" y="1581430"/>
                  </a:cubicBezTo>
                  <a:cubicBezTo>
                    <a:pt x="3299606" y="1630411"/>
                    <a:pt x="3263197" y="1604560"/>
                    <a:pt x="3381254" y="1611118"/>
                  </a:cubicBezTo>
                  <a:cubicBezTo>
                    <a:pt x="3403754" y="1633620"/>
                    <a:pt x="3399067" y="1623987"/>
                    <a:pt x="3399067" y="1676433"/>
                  </a:cubicBezTo>
                  <a:cubicBezTo>
                    <a:pt x="3399067" y="1684593"/>
                    <a:pt x="3398899" y="1694413"/>
                    <a:pt x="3393129" y="1700183"/>
                  </a:cubicBezTo>
                  <a:cubicBezTo>
                    <a:pt x="3387358" y="1705953"/>
                    <a:pt x="3377195" y="1703776"/>
                    <a:pt x="3369378" y="1706121"/>
                  </a:cubicBezTo>
                  <a:cubicBezTo>
                    <a:pt x="3357388" y="1709718"/>
                    <a:pt x="3333752" y="1717996"/>
                    <a:pt x="3333752" y="1717996"/>
                  </a:cubicBezTo>
                  <a:lnTo>
                    <a:pt x="3321877" y="1753622"/>
                  </a:lnTo>
                  <a:cubicBezTo>
                    <a:pt x="3319898" y="1759560"/>
                    <a:pt x="3320365" y="1767009"/>
                    <a:pt x="3315939" y="1771435"/>
                  </a:cubicBezTo>
                  <a:lnTo>
                    <a:pt x="3304064" y="1783311"/>
                  </a:lnTo>
                  <a:cubicBezTo>
                    <a:pt x="3239154" y="1978046"/>
                    <a:pt x="3298425" y="1788159"/>
                    <a:pt x="3286251" y="2317700"/>
                  </a:cubicBezTo>
                  <a:cubicBezTo>
                    <a:pt x="3286107" y="2323957"/>
                    <a:pt x="3282032" y="2329495"/>
                    <a:pt x="3280313" y="2335513"/>
                  </a:cubicBezTo>
                  <a:cubicBezTo>
                    <a:pt x="3278071" y="2343360"/>
                    <a:pt x="3276355" y="2351347"/>
                    <a:pt x="3274376" y="2359264"/>
                  </a:cubicBezTo>
                  <a:cubicBezTo>
                    <a:pt x="3276355" y="2404786"/>
                    <a:pt x="3274884" y="2450590"/>
                    <a:pt x="3280313" y="2495830"/>
                  </a:cubicBezTo>
                  <a:cubicBezTo>
                    <a:pt x="3280980" y="2501388"/>
                    <a:pt x="3287182" y="2505201"/>
                    <a:pt x="3292189" y="2507705"/>
                  </a:cubicBezTo>
                  <a:cubicBezTo>
                    <a:pt x="3303385" y="2513303"/>
                    <a:pt x="3315940" y="2515623"/>
                    <a:pt x="3327815" y="2519581"/>
                  </a:cubicBezTo>
                  <a:lnTo>
                    <a:pt x="3345628" y="2525518"/>
                  </a:lnTo>
                  <a:cubicBezTo>
                    <a:pt x="3363818" y="2580088"/>
                    <a:pt x="3358790" y="2555649"/>
                    <a:pt x="3363441" y="2632396"/>
                  </a:cubicBezTo>
                  <a:cubicBezTo>
                    <a:pt x="3368230" y="2711416"/>
                    <a:pt x="3346551" y="2731521"/>
                    <a:pt x="3381254" y="2774900"/>
                  </a:cubicBezTo>
                  <a:cubicBezTo>
                    <a:pt x="3384751" y="2779271"/>
                    <a:pt x="3388758" y="2783279"/>
                    <a:pt x="3393129" y="2786776"/>
                  </a:cubicBezTo>
                  <a:cubicBezTo>
                    <a:pt x="3398701" y="2791234"/>
                    <a:pt x="3405004" y="2794693"/>
                    <a:pt x="3410942" y="2798651"/>
                  </a:cubicBezTo>
                  <a:cubicBezTo>
                    <a:pt x="3412921" y="2804589"/>
                    <a:pt x="3412970" y="2811577"/>
                    <a:pt x="3416880" y="2816464"/>
                  </a:cubicBezTo>
                  <a:cubicBezTo>
                    <a:pt x="3425251" y="2826927"/>
                    <a:pt x="3440772" y="2830366"/>
                    <a:pt x="3452506" y="2834277"/>
                  </a:cubicBezTo>
                  <a:cubicBezTo>
                    <a:pt x="3458444" y="2842194"/>
                    <a:pt x="3465409" y="2849435"/>
                    <a:pt x="3470319" y="2858027"/>
                  </a:cubicBezTo>
                  <a:cubicBezTo>
                    <a:pt x="3490874" y="2893999"/>
                    <a:pt x="3460338" y="2859922"/>
                    <a:pt x="3488132" y="2887716"/>
                  </a:cubicBezTo>
                  <a:lnTo>
                    <a:pt x="3500007" y="2923342"/>
                  </a:lnTo>
                  <a:cubicBezTo>
                    <a:pt x="3501986" y="2929280"/>
                    <a:pt x="3503146" y="2935557"/>
                    <a:pt x="3505945" y="2941155"/>
                  </a:cubicBezTo>
                  <a:cubicBezTo>
                    <a:pt x="3541824" y="3012914"/>
                    <a:pt x="3496130" y="2923980"/>
                    <a:pt x="3529695" y="2982718"/>
                  </a:cubicBezTo>
                  <a:cubicBezTo>
                    <a:pt x="3534087" y="2990403"/>
                    <a:pt x="3534771" y="3000802"/>
                    <a:pt x="3541571" y="3006469"/>
                  </a:cubicBezTo>
                  <a:cubicBezTo>
                    <a:pt x="3547840" y="3011693"/>
                    <a:pt x="3557475" y="3010165"/>
                    <a:pt x="3565321" y="3012407"/>
                  </a:cubicBezTo>
                  <a:cubicBezTo>
                    <a:pt x="3571339" y="3014126"/>
                    <a:pt x="3577196" y="3016365"/>
                    <a:pt x="3583134" y="3018344"/>
                  </a:cubicBezTo>
                  <a:cubicBezTo>
                    <a:pt x="3585113" y="3024282"/>
                    <a:pt x="3585852" y="3030790"/>
                    <a:pt x="3589072" y="3036157"/>
                  </a:cubicBezTo>
                  <a:cubicBezTo>
                    <a:pt x="3591952" y="3040957"/>
                    <a:pt x="3598443" y="3043026"/>
                    <a:pt x="3600947" y="3048033"/>
                  </a:cubicBezTo>
                  <a:cubicBezTo>
                    <a:pt x="3604596" y="3055332"/>
                    <a:pt x="3604643" y="3063937"/>
                    <a:pt x="3606885" y="3071783"/>
                  </a:cubicBezTo>
                  <a:cubicBezTo>
                    <a:pt x="3613031" y="3093293"/>
                    <a:pt x="3611687" y="3087892"/>
                    <a:pt x="3624698" y="3107409"/>
                  </a:cubicBezTo>
                  <a:cubicBezTo>
                    <a:pt x="3626677" y="3117305"/>
                    <a:pt x="3625629" y="3128335"/>
                    <a:pt x="3630636" y="3137098"/>
                  </a:cubicBezTo>
                  <a:cubicBezTo>
                    <a:pt x="3636052" y="3146576"/>
                    <a:pt x="3657120" y="3151863"/>
                    <a:pt x="3666262" y="3154911"/>
                  </a:cubicBezTo>
                  <a:cubicBezTo>
                    <a:pt x="3675699" y="3169066"/>
                    <a:pt x="3691082" y="3197188"/>
                    <a:pt x="3707825" y="3208350"/>
                  </a:cubicBezTo>
                  <a:cubicBezTo>
                    <a:pt x="3713033" y="3211822"/>
                    <a:pt x="3719700" y="3212308"/>
                    <a:pt x="3725638" y="3214287"/>
                  </a:cubicBezTo>
                  <a:cubicBezTo>
                    <a:pt x="3752465" y="3241116"/>
                    <a:pt x="3718560" y="3210750"/>
                    <a:pt x="3773139" y="3238038"/>
                  </a:cubicBezTo>
                  <a:cubicBezTo>
                    <a:pt x="3781056" y="3241996"/>
                    <a:pt x="3788629" y="3246736"/>
                    <a:pt x="3796890" y="3249913"/>
                  </a:cubicBezTo>
                  <a:cubicBezTo>
                    <a:pt x="3872282" y="3278909"/>
                    <a:pt x="3859199" y="3268193"/>
                    <a:pt x="3963145" y="3273664"/>
                  </a:cubicBezTo>
                  <a:cubicBezTo>
                    <a:pt x="3971062" y="3279602"/>
                    <a:pt x="3979293" y="3285142"/>
                    <a:pt x="3986895" y="3291477"/>
                  </a:cubicBezTo>
                  <a:cubicBezTo>
                    <a:pt x="3991196" y="3295061"/>
                    <a:pt x="3993971" y="3300472"/>
                    <a:pt x="3998771" y="3303352"/>
                  </a:cubicBezTo>
                  <a:cubicBezTo>
                    <a:pt x="4004138" y="3306572"/>
                    <a:pt x="4010986" y="3306491"/>
                    <a:pt x="4016584" y="3309290"/>
                  </a:cubicBezTo>
                  <a:cubicBezTo>
                    <a:pt x="4022967" y="3312481"/>
                    <a:pt x="4028459" y="3317207"/>
                    <a:pt x="4034397" y="3321165"/>
                  </a:cubicBezTo>
                  <a:cubicBezTo>
                    <a:pt x="4038355" y="3327103"/>
                    <a:pt x="4041226" y="3333932"/>
                    <a:pt x="4046272" y="3338978"/>
                  </a:cubicBezTo>
                  <a:cubicBezTo>
                    <a:pt x="4051318" y="3344024"/>
                    <a:pt x="4056952" y="3350655"/>
                    <a:pt x="4064085" y="3350853"/>
                  </a:cubicBezTo>
                  <a:lnTo>
                    <a:pt x="4260028" y="3344916"/>
                  </a:lnTo>
                  <a:cubicBezTo>
                    <a:pt x="4271903" y="3340957"/>
                    <a:pt x="4285238" y="3339983"/>
                    <a:pt x="4295654" y="3333040"/>
                  </a:cubicBezTo>
                  <a:cubicBezTo>
                    <a:pt x="4301592" y="3329082"/>
                    <a:pt x="4306946" y="3324063"/>
                    <a:pt x="4313467" y="3321165"/>
                  </a:cubicBezTo>
                  <a:cubicBezTo>
                    <a:pt x="4324906" y="3316081"/>
                    <a:pt x="4337218" y="3313248"/>
                    <a:pt x="4349093" y="3309290"/>
                  </a:cubicBezTo>
                  <a:lnTo>
                    <a:pt x="4366906" y="3303352"/>
                  </a:lnTo>
                  <a:cubicBezTo>
                    <a:pt x="4422811" y="3247447"/>
                    <a:pt x="4333164" y="3331783"/>
                    <a:pt x="4420345" y="3273664"/>
                  </a:cubicBezTo>
                  <a:cubicBezTo>
                    <a:pt x="4426283" y="3269706"/>
                    <a:pt x="4431637" y="3264687"/>
                    <a:pt x="4438158" y="3261789"/>
                  </a:cubicBezTo>
                  <a:cubicBezTo>
                    <a:pt x="4467239" y="3248864"/>
                    <a:pt x="4470953" y="3251950"/>
                    <a:pt x="4497534" y="3243976"/>
                  </a:cubicBezTo>
                  <a:cubicBezTo>
                    <a:pt x="4509524" y="3240379"/>
                    <a:pt x="4521285" y="3236058"/>
                    <a:pt x="4533160" y="3232100"/>
                  </a:cubicBezTo>
                  <a:lnTo>
                    <a:pt x="4550973" y="3226163"/>
                  </a:lnTo>
                  <a:cubicBezTo>
                    <a:pt x="4563831" y="3231306"/>
                    <a:pt x="4591930" y="3241591"/>
                    <a:pt x="4604412" y="3249913"/>
                  </a:cubicBezTo>
                  <a:cubicBezTo>
                    <a:pt x="4609070" y="3253018"/>
                    <a:pt x="4612329" y="3257830"/>
                    <a:pt x="4616288" y="3261789"/>
                  </a:cubicBezTo>
                  <a:cubicBezTo>
                    <a:pt x="4630142" y="3303353"/>
                    <a:pt x="4616288" y="3293457"/>
                    <a:pt x="4645976" y="3303352"/>
                  </a:cubicBezTo>
                  <a:cubicBezTo>
                    <a:pt x="4661904" y="3302025"/>
                    <a:pt x="4710785" y="3303605"/>
                    <a:pt x="4735041" y="3291477"/>
                  </a:cubicBezTo>
                  <a:cubicBezTo>
                    <a:pt x="4741424" y="3288286"/>
                    <a:pt x="4746916" y="3283560"/>
                    <a:pt x="4752854" y="3279602"/>
                  </a:cubicBezTo>
                  <a:cubicBezTo>
                    <a:pt x="4748384" y="3221500"/>
                    <a:pt x="4760673" y="3216638"/>
                    <a:pt x="4735041" y="3184599"/>
                  </a:cubicBezTo>
                  <a:cubicBezTo>
                    <a:pt x="4731544" y="3180228"/>
                    <a:pt x="4727965" y="3175604"/>
                    <a:pt x="4723165" y="3172724"/>
                  </a:cubicBezTo>
                  <a:cubicBezTo>
                    <a:pt x="4717798" y="3169504"/>
                    <a:pt x="4711290" y="3168765"/>
                    <a:pt x="4705352" y="3166786"/>
                  </a:cubicBezTo>
                  <a:cubicBezTo>
                    <a:pt x="4707331" y="3160848"/>
                    <a:pt x="4707380" y="3153860"/>
                    <a:pt x="4711290" y="3148973"/>
                  </a:cubicBezTo>
                  <a:cubicBezTo>
                    <a:pt x="4715748" y="3143401"/>
                    <a:pt x="4723531" y="3141556"/>
                    <a:pt x="4729103" y="3137098"/>
                  </a:cubicBezTo>
                  <a:cubicBezTo>
                    <a:pt x="4752391" y="3118467"/>
                    <a:pt x="4727855" y="3129596"/>
                    <a:pt x="4758791" y="3119285"/>
                  </a:cubicBezTo>
                  <a:cubicBezTo>
                    <a:pt x="4764729" y="3111368"/>
                    <a:pt x="4771694" y="3104126"/>
                    <a:pt x="4776604" y="3095534"/>
                  </a:cubicBezTo>
                  <a:cubicBezTo>
                    <a:pt x="4779709" y="3090100"/>
                    <a:pt x="4779070" y="3082929"/>
                    <a:pt x="4782542" y="3077721"/>
                  </a:cubicBezTo>
                  <a:cubicBezTo>
                    <a:pt x="4787200" y="3070734"/>
                    <a:pt x="4794417" y="3065846"/>
                    <a:pt x="4800355" y="3059908"/>
                  </a:cubicBezTo>
                  <a:cubicBezTo>
                    <a:pt x="4804313" y="3051991"/>
                    <a:pt x="4807320" y="3043522"/>
                    <a:pt x="4812230" y="3036157"/>
                  </a:cubicBezTo>
                  <a:cubicBezTo>
                    <a:pt x="4815335" y="3031499"/>
                    <a:pt x="4820609" y="3028653"/>
                    <a:pt x="4824106" y="3024282"/>
                  </a:cubicBezTo>
                  <a:cubicBezTo>
                    <a:pt x="4837260" y="3007841"/>
                    <a:pt x="4835648" y="3007468"/>
                    <a:pt x="4841919" y="2988656"/>
                  </a:cubicBezTo>
                  <a:cubicBezTo>
                    <a:pt x="4843898" y="2970843"/>
                    <a:pt x="4845131" y="2952931"/>
                    <a:pt x="4847856" y="2935217"/>
                  </a:cubicBezTo>
                  <a:cubicBezTo>
                    <a:pt x="4849097" y="2927151"/>
                    <a:pt x="4852840" y="2919571"/>
                    <a:pt x="4853794" y="2911466"/>
                  </a:cubicBezTo>
                  <a:cubicBezTo>
                    <a:pt x="4856809" y="2885837"/>
                    <a:pt x="4857589" y="2859994"/>
                    <a:pt x="4859732" y="2834277"/>
                  </a:cubicBezTo>
                  <a:cubicBezTo>
                    <a:pt x="4861547" y="2812491"/>
                    <a:pt x="4864112" y="2790769"/>
                    <a:pt x="4865669" y="2768963"/>
                  </a:cubicBezTo>
                  <a:cubicBezTo>
                    <a:pt x="4867105" y="2748852"/>
                    <a:pt x="4862894" y="2665338"/>
                    <a:pt x="4883482" y="2632396"/>
                  </a:cubicBezTo>
                  <a:cubicBezTo>
                    <a:pt x="4887264" y="2626345"/>
                    <a:pt x="4894774" y="2623419"/>
                    <a:pt x="4901295" y="2620521"/>
                  </a:cubicBezTo>
                  <a:cubicBezTo>
                    <a:pt x="4912734" y="2615437"/>
                    <a:pt x="4925725" y="2614244"/>
                    <a:pt x="4936921" y="2608646"/>
                  </a:cubicBezTo>
                  <a:cubicBezTo>
                    <a:pt x="4958231" y="2597991"/>
                    <a:pt x="4961064" y="2594427"/>
                    <a:pt x="4984423" y="2590833"/>
                  </a:cubicBezTo>
                  <a:cubicBezTo>
                    <a:pt x="5002137" y="2588108"/>
                    <a:pt x="5020120" y="2587430"/>
                    <a:pt x="5037862" y="2584895"/>
                  </a:cubicBezTo>
                  <a:cubicBezTo>
                    <a:pt x="5110946" y="2574454"/>
                    <a:pt x="5013323" y="2577648"/>
                    <a:pt x="5150677" y="2567082"/>
                  </a:cubicBezTo>
                  <a:cubicBezTo>
                    <a:pt x="5243777" y="2559920"/>
                    <a:pt x="5202260" y="2564345"/>
                    <a:pt x="5275368" y="2555207"/>
                  </a:cubicBezTo>
                  <a:cubicBezTo>
                    <a:pt x="5318242" y="2540915"/>
                    <a:pt x="5267278" y="2556451"/>
                    <a:pt x="5352558" y="2543331"/>
                  </a:cubicBezTo>
                  <a:cubicBezTo>
                    <a:pt x="5358744" y="2542379"/>
                    <a:pt x="5364353" y="2539113"/>
                    <a:pt x="5370371" y="2537394"/>
                  </a:cubicBezTo>
                  <a:cubicBezTo>
                    <a:pt x="5378217" y="2535152"/>
                    <a:pt x="5386155" y="2533226"/>
                    <a:pt x="5394121" y="2531456"/>
                  </a:cubicBezTo>
                  <a:cubicBezTo>
                    <a:pt x="5403973" y="2529267"/>
                    <a:pt x="5414073" y="2528173"/>
                    <a:pt x="5423810" y="2525518"/>
                  </a:cubicBezTo>
                  <a:cubicBezTo>
                    <a:pt x="5435887" y="2522224"/>
                    <a:pt x="5447446" y="2517240"/>
                    <a:pt x="5459436" y="2513643"/>
                  </a:cubicBezTo>
                  <a:cubicBezTo>
                    <a:pt x="5467252" y="2511298"/>
                    <a:pt x="5475340" y="2509947"/>
                    <a:pt x="5483186" y="2507705"/>
                  </a:cubicBezTo>
                  <a:cubicBezTo>
                    <a:pt x="5525780" y="2495535"/>
                    <a:pt x="5470342" y="2507900"/>
                    <a:pt x="5530688" y="2495830"/>
                  </a:cubicBezTo>
                  <a:cubicBezTo>
                    <a:pt x="5548501" y="2497809"/>
                    <a:pt x="5571453" y="2489095"/>
                    <a:pt x="5584126" y="2501768"/>
                  </a:cubicBezTo>
                  <a:cubicBezTo>
                    <a:pt x="5596799" y="2514441"/>
                    <a:pt x="5587117" y="2537528"/>
                    <a:pt x="5590064" y="2555207"/>
                  </a:cubicBezTo>
                  <a:cubicBezTo>
                    <a:pt x="5591093" y="2561381"/>
                    <a:pt x="5594023" y="2567082"/>
                    <a:pt x="5596002" y="2573020"/>
                  </a:cubicBezTo>
                  <a:cubicBezTo>
                    <a:pt x="5604460" y="2632230"/>
                    <a:pt x="5608168" y="2638470"/>
                    <a:pt x="5596002" y="2715524"/>
                  </a:cubicBezTo>
                  <a:cubicBezTo>
                    <a:pt x="5595129" y="2721054"/>
                    <a:pt x="5588926" y="2724519"/>
                    <a:pt x="5584126" y="2727399"/>
                  </a:cubicBezTo>
                  <a:cubicBezTo>
                    <a:pt x="5578759" y="2730619"/>
                    <a:pt x="5572251" y="2731358"/>
                    <a:pt x="5566313" y="2733337"/>
                  </a:cubicBezTo>
                  <a:cubicBezTo>
                    <a:pt x="5562355" y="2739275"/>
                    <a:pt x="5557629" y="2744767"/>
                    <a:pt x="5554438" y="2751150"/>
                  </a:cubicBezTo>
                  <a:cubicBezTo>
                    <a:pt x="5551639" y="2756748"/>
                    <a:pt x="5550019" y="2762891"/>
                    <a:pt x="5548501" y="2768963"/>
                  </a:cubicBezTo>
                  <a:cubicBezTo>
                    <a:pt x="5546053" y="2778754"/>
                    <a:pt x="5544222" y="2788696"/>
                    <a:pt x="5542563" y="2798651"/>
                  </a:cubicBezTo>
                  <a:cubicBezTo>
                    <a:pt x="5540262" y="2812456"/>
                    <a:pt x="5540307" y="2826713"/>
                    <a:pt x="5536625" y="2840215"/>
                  </a:cubicBezTo>
                  <a:cubicBezTo>
                    <a:pt x="5534296" y="2848754"/>
                    <a:pt x="5528037" y="2855747"/>
                    <a:pt x="5524750" y="2863965"/>
                  </a:cubicBezTo>
                  <a:cubicBezTo>
                    <a:pt x="5520101" y="2875587"/>
                    <a:pt x="5512875" y="2899591"/>
                    <a:pt x="5512875" y="2899591"/>
                  </a:cubicBezTo>
                  <a:cubicBezTo>
                    <a:pt x="5518813" y="2901570"/>
                    <a:pt x="5526262" y="2901103"/>
                    <a:pt x="5530688" y="2905529"/>
                  </a:cubicBezTo>
                  <a:cubicBezTo>
                    <a:pt x="5535114" y="2909955"/>
                    <a:pt x="5533826" y="2917744"/>
                    <a:pt x="5536625" y="2923342"/>
                  </a:cubicBezTo>
                  <a:cubicBezTo>
                    <a:pt x="5539816" y="2929725"/>
                    <a:pt x="5544542" y="2935217"/>
                    <a:pt x="5548501" y="2941155"/>
                  </a:cubicBezTo>
                  <a:cubicBezTo>
                    <a:pt x="5542563" y="2943134"/>
                    <a:pt x="5535114" y="2942666"/>
                    <a:pt x="5530688" y="2947092"/>
                  </a:cubicBezTo>
                  <a:cubicBezTo>
                    <a:pt x="5520791" y="2956988"/>
                    <a:pt x="5524750" y="2972822"/>
                    <a:pt x="5530688" y="2982718"/>
                  </a:cubicBezTo>
                  <a:cubicBezTo>
                    <a:pt x="5533568" y="2987518"/>
                    <a:pt x="5539066" y="2990222"/>
                    <a:pt x="5542563" y="2994594"/>
                  </a:cubicBezTo>
                  <a:cubicBezTo>
                    <a:pt x="5547021" y="3000166"/>
                    <a:pt x="5550480" y="3006469"/>
                    <a:pt x="5554438" y="3012407"/>
                  </a:cubicBezTo>
                  <a:cubicBezTo>
                    <a:pt x="5552459" y="3050012"/>
                    <a:pt x="5551910" y="3087720"/>
                    <a:pt x="5548501" y="3125222"/>
                  </a:cubicBezTo>
                  <a:cubicBezTo>
                    <a:pt x="5547934" y="3131455"/>
                    <a:pt x="5544283" y="3137017"/>
                    <a:pt x="5542563" y="3143035"/>
                  </a:cubicBezTo>
                  <a:cubicBezTo>
                    <a:pt x="5524613" y="3205856"/>
                    <a:pt x="5552973" y="3117743"/>
                    <a:pt x="5524750" y="3202412"/>
                  </a:cubicBezTo>
                  <a:lnTo>
                    <a:pt x="5518812" y="3220225"/>
                  </a:lnTo>
                  <a:cubicBezTo>
                    <a:pt x="5516833" y="3226163"/>
                    <a:pt x="5518083" y="3234566"/>
                    <a:pt x="5512875" y="3238038"/>
                  </a:cubicBezTo>
                  <a:lnTo>
                    <a:pt x="5495062" y="3249913"/>
                  </a:lnTo>
                  <a:lnTo>
                    <a:pt x="5447560" y="3243976"/>
                  </a:lnTo>
                  <a:cubicBezTo>
                    <a:pt x="5437100" y="3234678"/>
                    <a:pt x="5451519" y="3212308"/>
                    <a:pt x="5441623" y="3202412"/>
                  </a:cubicBezTo>
                  <a:cubicBezTo>
                    <a:pt x="5431727" y="3192516"/>
                    <a:pt x="5413914" y="3198453"/>
                    <a:pt x="5400059" y="3196474"/>
                  </a:cubicBezTo>
                  <a:lnTo>
                    <a:pt x="5411934" y="3160848"/>
                  </a:lnTo>
                  <a:lnTo>
                    <a:pt x="5417872" y="3143035"/>
                  </a:lnTo>
                  <a:cubicBezTo>
                    <a:pt x="5411934" y="3141056"/>
                    <a:pt x="5405870" y="3134773"/>
                    <a:pt x="5400059" y="3137098"/>
                  </a:cubicBezTo>
                  <a:cubicBezTo>
                    <a:pt x="5393433" y="3139748"/>
                    <a:pt x="5393230" y="3149865"/>
                    <a:pt x="5388184" y="3154911"/>
                  </a:cubicBezTo>
                  <a:cubicBezTo>
                    <a:pt x="5364817" y="3178278"/>
                    <a:pt x="5376120" y="3155161"/>
                    <a:pt x="5358495" y="3178661"/>
                  </a:cubicBezTo>
                  <a:cubicBezTo>
                    <a:pt x="5349932" y="3190079"/>
                    <a:pt x="5348285" y="3209773"/>
                    <a:pt x="5334745" y="3214287"/>
                  </a:cubicBezTo>
                  <a:cubicBezTo>
                    <a:pt x="5309190" y="3222806"/>
                    <a:pt x="5323004" y="3218707"/>
                    <a:pt x="5293181" y="3226163"/>
                  </a:cubicBezTo>
                  <a:cubicBezTo>
                    <a:pt x="5291202" y="3234080"/>
                    <a:pt x="5289588" y="3242097"/>
                    <a:pt x="5287243" y="3249913"/>
                  </a:cubicBezTo>
                  <a:cubicBezTo>
                    <a:pt x="5283646" y="3261903"/>
                    <a:pt x="5275368" y="3285539"/>
                    <a:pt x="5275368" y="3285539"/>
                  </a:cubicBezTo>
                  <a:cubicBezTo>
                    <a:pt x="5273389" y="3299394"/>
                    <a:pt x="5280056" y="3317995"/>
                    <a:pt x="5269430" y="3327103"/>
                  </a:cubicBezTo>
                  <a:cubicBezTo>
                    <a:pt x="5230486" y="3360483"/>
                    <a:pt x="5236126" y="3311611"/>
                    <a:pt x="5227867" y="3303352"/>
                  </a:cubicBezTo>
                  <a:cubicBezTo>
                    <a:pt x="5223441" y="3298926"/>
                    <a:pt x="5215992" y="3299394"/>
                    <a:pt x="5210054" y="3297415"/>
                  </a:cubicBezTo>
                  <a:lnTo>
                    <a:pt x="5198178" y="3333040"/>
                  </a:lnTo>
                  <a:cubicBezTo>
                    <a:pt x="5196199" y="3338978"/>
                    <a:pt x="5196667" y="3346427"/>
                    <a:pt x="5192241" y="3350853"/>
                  </a:cubicBezTo>
                  <a:cubicBezTo>
                    <a:pt x="5188282" y="3354812"/>
                    <a:pt x="5185372" y="3360225"/>
                    <a:pt x="5180365" y="3362729"/>
                  </a:cubicBezTo>
                  <a:cubicBezTo>
                    <a:pt x="5148577" y="3378623"/>
                    <a:pt x="5121111" y="3376967"/>
                    <a:pt x="5085363" y="3380542"/>
                  </a:cubicBezTo>
                  <a:cubicBezTo>
                    <a:pt x="4999005" y="3409327"/>
                    <a:pt x="5062246" y="3391954"/>
                    <a:pt x="4889420" y="3398355"/>
                  </a:cubicBezTo>
                  <a:cubicBezTo>
                    <a:pt x="4869628" y="3400334"/>
                    <a:pt x="4849760" y="3401663"/>
                    <a:pt x="4830043" y="3404292"/>
                  </a:cubicBezTo>
                  <a:cubicBezTo>
                    <a:pt x="4820040" y="3405626"/>
                    <a:pt x="4807491" y="3403094"/>
                    <a:pt x="4800355" y="3410230"/>
                  </a:cubicBezTo>
                  <a:cubicBezTo>
                    <a:pt x="4795929" y="3414656"/>
                    <a:pt x="4804574" y="3422025"/>
                    <a:pt x="4806293" y="3428043"/>
                  </a:cubicBezTo>
                  <a:cubicBezTo>
                    <a:pt x="4821204" y="3480233"/>
                    <a:pt x="4803931" y="3426898"/>
                    <a:pt x="4818168" y="3469607"/>
                  </a:cubicBezTo>
                  <a:cubicBezTo>
                    <a:pt x="4816189" y="3491378"/>
                    <a:pt x="4818659" y="3514027"/>
                    <a:pt x="4812230" y="3534921"/>
                  </a:cubicBezTo>
                  <a:cubicBezTo>
                    <a:pt x="4810131" y="3541742"/>
                    <a:pt x="4801340" y="3545065"/>
                    <a:pt x="4794417" y="3546796"/>
                  </a:cubicBezTo>
                  <a:cubicBezTo>
                    <a:pt x="4777029" y="3551143"/>
                    <a:pt x="4758791" y="3550755"/>
                    <a:pt x="4740978" y="3552734"/>
                  </a:cubicBezTo>
                  <a:cubicBezTo>
                    <a:pt x="4769775" y="3581531"/>
                    <a:pt x="4755413" y="3570275"/>
                    <a:pt x="4782542" y="3588360"/>
                  </a:cubicBezTo>
                  <a:cubicBezTo>
                    <a:pt x="4786500" y="3600235"/>
                    <a:pt x="4782273" y="3620950"/>
                    <a:pt x="4794417" y="3623986"/>
                  </a:cubicBezTo>
                  <a:lnTo>
                    <a:pt x="4889420" y="3647737"/>
                  </a:lnTo>
                  <a:cubicBezTo>
                    <a:pt x="4891399" y="3655654"/>
                    <a:pt x="4893116" y="3663641"/>
                    <a:pt x="4895358" y="3671487"/>
                  </a:cubicBezTo>
                  <a:cubicBezTo>
                    <a:pt x="4897077" y="3677505"/>
                    <a:pt x="4896408" y="3685390"/>
                    <a:pt x="4901295" y="3689300"/>
                  </a:cubicBezTo>
                  <a:cubicBezTo>
                    <a:pt x="4907667" y="3694398"/>
                    <a:pt x="4917080" y="3693468"/>
                    <a:pt x="4925046" y="3695238"/>
                  </a:cubicBezTo>
                  <a:cubicBezTo>
                    <a:pt x="4934898" y="3697427"/>
                    <a:pt x="4944838" y="3699197"/>
                    <a:pt x="4954734" y="3701176"/>
                  </a:cubicBezTo>
                  <a:cubicBezTo>
                    <a:pt x="4960693" y="3719051"/>
                    <a:pt x="4968984" y="3734664"/>
                    <a:pt x="4954734" y="3754615"/>
                  </a:cubicBezTo>
                  <a:cubicBezTo>
                    <a:pt x="4949991" y="3761255"/>
                    <a:pt x="4938950" y="3758782"/>
                    <a:pt x="4930984" y="3760552"/>
                  </a:cubicBezTo>
                  <a:cubicBezTo>
                    <a:pt x="4921132" y="3762741"/>
                    <a:pt x="4911032" y="3763835"/>
                    <a:pt x="4901295" y="3766490"/>
                  </a:cubicBezTo>
                  <a:cubicBezTo>
                    <a:pt x="4889218" y="3769784"/>
                    <a:pt x="4877544" y="3774407"/>
                    <a:pt x="4865669" y="3778365"/>
                  </a:cubicBezTo>
                  <a:cubicBezTo>
                    <a:pt x="4859731" y="3780344"/>
                    <a:pt x="4854052" y="3783418"/>
                    <a:pt x="4847856" y="3784303"/>
                  </a:cubicBezTo>
                  <a:lnTo>
                    <a:pt x="4806293" y="3790240"/>
                  </a:lnTo>
                  <a:cubicBezTo>
                    <a:pt x="4800355" y="3792219"/>
                    <a:pt x="4794617" y="3794950"/>
                    <a:pt x="4788480" y="3796178"/>
                  </a:cubicBezTo>
                  <a:cubicBezTo>
                    <a:pt x="4760148" y="3801845"/>
                    <a:pt x="4714049" y="3805108"/>
                    <a:pt x="4687539" y="3808053"/>
                  </a:cubicBezTo>
                  <a:cubicBezTo>
                    <a:pt x="4671680" y="3809815"/>
                    <a:pt x="4655872" y="3812012"/>
                    <a:pt x="4640038" y="3813991"/>
                  </a:cubicBezTo>
                  <a:cubicBezTo>
                    <a:pt x="4610350" y="3823888"/>
                    <a:pt x="4624205" y="3813991"/>
                    <a:pt x="4610350" y="3855555"/>
                  </a:cubicBezTo>
                  <a:lnTo>
                    <a:pt x="4604412" y="3873368"/>
                  </a:lnTo>
                  <a:cubicBezTo>
                    <a:pt x="4608371" y="3877326"/>
                    <a:pt x="4610766" y="3884323"/>
                    <a:pt x="4616288" y="3885243"/>
                  </a:cubicBezTo>
                  <a:cubicBezTo>
                    <a:pt x="4636734" y="3888650"/>
                    <a:pt x="4644455" y="3876409"/>
                    <a:pt x="4651913" y="3861492"/>
                  </a:cubicBezTo>
                  <a:cubicBezTo>
                    <a:pt x="4654712" y="3855894"/>
                    <a:pt x="4656493" y="3849789"/>
                    <a:pt x="4657851" y="3843679"/>
                  </a:cubicBezTo>
                  <a:cubicBezTo>
                    <a:pt x="4660463" y="3831927"/>
                    <a:pt x="4668260" y="3819231"/>
                    <a:pt x="4663789" y="3808053"/>
                  </a:cubicBezTo>
                  <a:cubicBezTo>
                    <a:pt x="4661465" y="3802242"/>
                    <a:pt x="4651914" y="3812012"/>
                    <a:pt x="4645976" y="3813991"/>
                  </a:cubicBezTo>
                  <a:cubicBezTo>
                    <a:pt x="4639315" y="3833974"/>
                    <a:pt x="4639901" y="3835012"/>
                    <a:pt x="4628163" y="3855555"/>
                  </a:cubicBezTo>
                  <a:cubicBezTo>
                    <a:pt x="4624623" y="3861751"/>
                    <a:pt x="4619186" y="3866847"/>
                    <a:pt x="4616288" y="3873368"/>
                  </a:cubicBezTo>
                  <a:cubicBezTo>
                    <a:pt x="4588024" y="3936962"/>
                    <a:pt x="4619412" y="3886494"/>
                    <a:pt x="4592537" y="3926807"/>
                  </a:cubicBezTo>
                  <a:cubicBezTo>
                    <a:pt x="4584002" y="3960949"/>
                    <a:pt x="4567610" y="4004355"/>
                    <a:pt x="4586599" y="4039622"/>
                  </a:cubicBezTo>
                  <a:cubicBezTo>
                    <a:pt x="4592534" y="4050644"/>
                    <a:pt x="4622225" y="4051498"/>
                    <a:pt x="4622225" y="4051498"/>
                  </a:cubicBezTo>
                  <a:cubicBezTo>
                    <a:pt x="4622023" y="4052915"/>
                    <a:pt x="4617753" y="4100509"/>
                    <a:pt x="4610350" y="4110874"/>
                  </a:cubicBezTo>
                  <a:cubicBezTo>
                    <a:pt x="4603842" y="4119985"/>
                    <a:pt x="4586599" y="4134625"/>
                    <a:pt x="4586599" y="4134625"/>
                  </a:cubicBezTo>
                  <a:cubicBezTo>
                    <a:pt x="4562848" y="4130667"/>
                    <a:pt x="4536883" y="4133518"/>
                    <a:pt x="4515347" y="4122750"/>
                  </a:cubicBezTo>
                  <a:cubicBezTo>
                    <a:pt x="4505814" y="4117983"/>
                    <a:pt x="4509741" y="4101681"/>
                    <a:pt x="4503472" y="4093061"/>
                  </a:cubicBezTo>
                  <a:cubicBezTo>
                    <a:pt x="4451578" y="4021706"/>
                    <a:pt x="4487068" y="4088538"/>
                    <a:pt x="4432220" y="4033685"/>
                  </a:cubicBezTo>
                  <a:cubicBezTo>
                    <a:pt x="4428262" y="4029726"/>
                    <a:pt x="4425145" y="4024689"/>
                    <a:pt x="4420345" y="4021809"/>
                  </a:cubicBezTo>
                  <a:cubicBezTo>
                    <a:pt x="4414264" y="4018160"/>
                    <a:pt x="4383212" y="4011042"/>
                    <a:pt x="4378781" y="4009934"/>
                  </a:cubicBezTo>
                  <a:cubicBezTo>
                    <a:pt x="4372843" y="4003996"/>
                    <a:pt x="4367955" y="3996779"/>
                    <a:pt x="4360968" y="3992121"/>
                  </a:cubicBezTo>
                  <a:cubicBezTo>
                    <a:pt x="4355760" y="3988649"/>
                    <a:pt x="4347963" y="3990190"/>
                    <a:pt x="4343155" y="3986183"/>
                  </a:cubicBezTo>
                  <a:cubicBezTo>
                    <a:pt x="4333819" y="3978403"/>
                    <a:pt x="4325644" y="3957863"/>
                    <a:pt x="4313467" y="3950557"/>
                  </a:cubicBezTo>
                  <a:cubicBezTo>
                    <a:pt x="4308100" y="3947337"/>
                    <a:pt x="4301592" y="3946599"/>
                    <a:pt x="4295654" y="3944620"/>
                  </a:cubicBezTo>
                  <a:cubicBezTo>
                    <a:pt x="4291695" y="3940661"/>
                    <a:pt x="4288150" y="3936241"/>
                    <a:pt x="4283778" y="3932744"/>
                  </a:cubicBezTo>
                  <a:cubicBezTo>
                    <a:pt x="4273067" y="3924175"/>
                    <a:pt x="4254404" y="3913870"/>
                    <a:pt x="4242215" y="3908994"/>
                  </a:cubicBezTo>
                  <a:cubicBezTo>
                    <a:pt x="4230593" y="3904345"/>
                    <a:pt x="4218464" y="3901076"/>
                    <a:pt x="4206589" y="3897118"/>
                  </a:cubicBezTo>
                  <a:cubicBezTo>
                    <a:pt x="4200651" y="3895139"/>
                    <a:pt x="4194986" y="3891957"/>
                    <a:pt x="4188776" y="3891181"/>
                  </a:cubicBezTo>
                  <a:lnTo>
                    <a:pt x="4141275" y="3885243"/>
                  </a:lnTo>
                  <a:cubicBezTo>
                    <a:pt x="4121506" y="3883046"/>
                    <a:pt x="4101615" y="3881934"/>
                    <a:pt x="4081898" y="3879305"/>
                  </a:cubicBezTo>
                  <a:cubicBezTo>
                    <a:pt x="4047941" y="3874778"/>
                    <a:pt x="4060625" y="3874924"/>
                    <a:pt x="4034397" y="3867430"/>
                  </a:cubicBezTo>
                  <a:cubicBezTo>
                    <a:pt x="4026550" y="3865188"/>
                    <a:pt x="4018388" y="3864073"/>
                    <a:pt x="4010646" y="3861492"/>
                  </a:cubicBezTo>
                  <a:cubicBezTo>
                    <a:pt x="4000535" y="3858122"/>
                    <a:pt x="3991167" y="3852680"/>
                    <a:pt x="3980958" y="3849617"/>
                  </a:cubicBezTo>
                  <a:cubicBezTo>
                    <a:pt x="3971291" y="3846717"/>
                    <a:pt x="3961165" y="3845658"/>
                    <a:pt x="3951269" y="3843679"/>
                  </a:cubicBezTo>
                  <a:cubicBezTo>
                    <a:pt x="3911685" y="3845658"/>
                    <a:pt x="3871245" y="3841197"/>
                    <a:pt x="3832516" y="3849617"/>
                  </a:cubicBezTo>
                  <a:cubicBezTo>
                    <a:pt x="3809961" y="3854520"/>
                    <a:pt x="3818457" y="3879067"/>
                    <a:pt x="3808765" y="3891181"/>
                  </a:cubicBezTo>
                  <a:cubicBezTo>
                    <a:pt x="3804307" y="3896753"/>
                    <a:pt x="3796890" y="3899098"/>
                    <a:pt x="3790952" y="3903056"/>
                  </a:cubicBezTo>
                  <a:cubicBezTo>
                    <a:pt x="3786994" y="3908994"/>
                    <a:pt x="3784649" y="3916411"/>
                    <a:pt x="3779077" y="3920869"/>
                  </a:cubicBezTo>
                  <a:cubicBezTo>
                    <a:pt x="3774190" y="3924779"/>
                    <a:pt x="3765690" y="3922381"/>
                    <a:pt x="3761264" y="3926807"/>
                  </a:cubicBezTo>
                  <a:cubicBezTo>
                    <a:pt x="3729598" y="3958473"/>
                    <a:pt x="3785012" y="3934726"/>
                    <a:pt x="3737513" y="3950557"/>
                  </a:cubicBezTo>
                  <a:cubicBezTo>
                    <a:pt x="3719620" y="3962487"/>
                    <a:pt x="3717049" y="3965266"/>
                    <a:pt x="3695950" y="3974308"/>
                  </a:cubicBezTo>
                  <a:cubicBezTo>
                    <a:pt x="3684019" y="3979421"/>
                    <a:pt x="3666446" y="3983168"/>
                    <a:pt x="3654386" y="3986183"/>
                  </a:cubicBezTo>
                  <a:cubicBezTo>
                    <a:pt x="3624698" y="3984204"/>
                    <a:pt x="3594941" y="3983067"/>
                    <a:pt x="3565321" y="3980246"/>
                  </a:cubicBezTo>
                  <a:cubicBezTo>
                    <a:pt x="3497822" y="3973818"/>
                    <a:pt x="3554477" y="3977835"/>
                    <a:pt x="3511882" y="3968370"/>
                  </a:cubicBezTo>
                  <a:cubicBezTo>
                    <a:pt x="3500130" y="3965758"/>
                    <a:pt x="3488216" y="3963813"/>
                    <a:pt x="3476256" y="3962433"/>
                  </a:cubicBezTo>
                  <a:cubicBezTo>
                    <a:pt x="3436736" y="3957873"/>
                    <a:pt x="3397012" y="3955205"/>
                    <a:pt x="3357503" y="3950557"/>
                  </a:cubicBezTo>
                  <a:lnTo>
                    <a:pt x="3256563" y="3938682"/>
                  </a:lnTo>
                  <a:cubicBezTo>
                    <a:pt x="3204910" y="3921463"/>
                    <a:pt x="3261757" y="3939516"/>
                    <a:pt x="3143747" y="3914931"/>
                  </a:cubicBezTo>
                  <a:cubicBezTo>
                    <a:pt x="3127769" y="3911602"/>
                    <a:pt x="3112080" y="3907014"/>
                    <a:pt x="3096246" y="3903056"/>
                  </a:cubicBezTo>
                  <a:cubicBezTo>
                    <a:pt x="3056002" y="3876228"/>
                    <a:pt x="3105982" y="3905711"/>
                    <a:pt x="3030932" y="3885243"/>
                  </a:cubicBezTo>
                  <a:cubicBezTo>
                    <a:pt x="3024047" y="3883365"/>
                    <a:pt x="3019502" y="3876559"/>
                    <a:pt x="3013119" y="3873368"/>
                  </a:cubicBezTo>
                  <a:cubicBezTo>
                    <a:pt x="3003586" y="3868601"/>
                    <a:pt x="2993089" y="3865999"/>
                    <a:pt x="2983430" y="3861492"/>
                  </a:cubicBezTo>
                  <a:cubicBezTo>
                    <a:pt x="2902212" y="3823590"/>
                    <a:pt x="2949641" y="3840333"/>
                    <a:pt x="2906241" y="3825866"/>
                  </a:cubicBezTo>
                  <a:cubicBezTo>
                    <a:pt x="2894366" y="3815970"/>
                    <a:pt x="2883117" y="3805270"/>
                    <a:pt x="2870615" y="3796178"/>
                  </a:cubicBezTo>
                  <a:cubicBezTo>
                    <a:pt x="2861281" y="3789390"/>
                    <a:pt x="2849858" y="3785673"/>
                    <a:pt x="2840926" y="3778365"/>
                  </a:cubicBezTo>
                  <a:cubicBezTo>
                    <a:pt x="2786283" y="3733657"/>
                    <a:pt x="2828031" y="3748421"/>
                    <a:pt x="2781550" y="3736802"/>
                  </a:cubicBezTo>
                  <a:cubicBezTo>
                    <a:pt x="2748445" y="3720249"/>
                    <a:pt x="2726263" y="3708476"/>
                    <a:pt x="2686547" y="3695238"/>
                  </a:cubicBezTo>
                  <a:cubicBezTo>
                    <a:pt x="2674672" y="3691280"/>
                    <a:pt x="2662317" y="3688543"/>
                    <a:pt x="2650921" y="3683363"/>
                  </a:cubicBezTo>
                  <a:cubicBezTo>
                    <a:pt x="2640415" y="3678587"/>
                    <a:pt x="2631321" y="3671155"/>
                    <a:pt x="2621233" y="3665550"/>
                  </a:cubicBezTo>
                  <a:cubicBezTo>
                    <a:pt x="2613495" y="3661251"/>
                    <a:pt x="2605618" y="3657161"/>
                    <a:pt x="2597482" y="3653674"/>
                  </a:cubicBezTo>
                  <a:cubicBezTo>
                    <a:pt x="2581511" y="3646829"/>
                    <a:pt x="2567398" y="3645283"/>
                    <a:pt x="2549981" y="3641799"/>
                  </a:cubicBezTo>
                  <a:cubicBezTo>
                    <a:pt x="2513463" y="3623541"/>
                    <a:pt x="2533597" y="3634835"/>
                    <a:pt x="2490604" y="3606173"/>
                  </a:cubicBezTo>
                  <a:cubicBezTo>
                    <a:pt x="2484666" y="3602215"/>
                    <a:pt x="2479561" y="3596555"/>
                    <a:pt x="2472791" y="3594298"/>
                  </a:cubicBezTo>
                  <a:cubicBezTo>
                    <a:pt x="2431016" y="3580372"/>
                    <a:pt x="2482588" y="3598497"/>
                    <a:pt x="2431228" y="3576485"/>
                  </a:cubicBezTo>
                  <a:cubicBezTo>
                    <a:pt x="2425475" y="3574019"/>
                    <a:pt x="2419353" y="3572526"/>
                    <a:pt x="2413415" y="3570547"/>
                  </a:cubicBezTo>
                  <a:cubicBezTo>
                    <a:pt x="2389021" y="3546155"/>
                    <a:pt x="2406546" y="3561175"/>
                    <a:pt x="2354038" y="3534921"/>
                  </a:cubicBezTo>
                  <a:cubicBezTo>
                    <a:pt x="2346121" y="3530963"/>
                    <a:pt x="2336547" y="3529305"/>
                    <a:pt x="2330288" y="3523046"/>
                  </a:cubicBezTo>
                  <a:cubicBezTo>
                    <a:pt x="2326329" y="3519087"/>
                    <a:pt x="2322891" y="3514529"/>
                    <a:pt x="2318412" y="3511170"/>
                  </a:cubicBezTo>
                  <a:cubicBezTo>
                    <a:pt x="2306994" y="3502607"/>
                    <a:pt x="2296781" y="3490219"/>
                    <a:pt x="2282786" y="3487420"/>
                  </a:cubicBezTo>
                  <a:cubicBezTo>
                    <a:pt x="2235523" y="3477967"/>
                    <a:pt x="2263128" y="3482597"/>
                    <a:pt x="2199659" y="3475544"/>
                  </a:cubicBezTo>
                  <a:cubicBezTo>
                    <a:pt x="2193721" y="3473565"/>
                    <a:pt x="2187864" y="3471326"/>
                    <a:pt x="2181846" y="3469607"/>
                  </a:cubicBezTo>
                  <a:cubicBezTo>
                    <a:pt x="2172967" y="3467070"/>
                    <a:pt x="2149774" y="3462477"/>
                    <a:pt x="2140282" y="3457731"/>
                  </a:cubicBezTo>
                  <a:cubicBezTo>
                    <a:pt x="2133899" y="3454540"/>
                    <a:pt x="2129176" y="3448295"/>
                    <a:pt x="2122469" y="3445856"/>
                  </a:cubicBezTo>
                  <a:cubicBezTo>
                    <a:pt x="2107131" y="3440279"/>
                    <a:pt x="2074968" y="3433981"/>
                    <a:pt x="2074968" y="3433981"/>
                  </a:cubicBezTo>
                  <a:cubicBezTo>
                    <a:pt x="2029564" y="3388573"/>
                    <a:pt x="2111219" y="3467731"/>
                    <a:pt x="2039342" y="3410230"/>
                  </a:cubicBezTo>
                  <a:cubicBezTo>
                    <a:pt x="2026228" y="3399739"/>
                    <a:pt x="2017690" y="3383920"/>
                    <a:pt x="2003716" y="3374604"/>
                  </a:cubicBezTo>
                  <a:cubicBezTo>
                    <a:pt x="1962882" y="3347381"/>
                    <a:pt x="1981630" y="3355366"/>
                    <a:pt x="1950277" y="3344916"/>
                  </a:cubicBezTo>
                  <a:cubicBezTo>
                    <a:pt x="1934416" y="3329054"/>
                    <a:pt x="1939816" y="3331950"/>
                    <a:pt x="1914651" y="3321165"/>
                  </a:cubicBezTo>
                  <a:cubicBezTo>
                    <a:pt x="1897750" y="3313922"/>
                    <a:pt x="1893287" y="3317614"/>
                    <a:pt x="1879025" y="3303352"/>
                  </a:cubicBezTo>
                  <a:cubicBezTo>
                    <a:pt x="1872027" y="3296355"/>
                    <a:pt x="1868209" y="3286599"/>
                    <a:pt x="1861212" y="3279602"/>
                  </a:cubicBezTo>
                  <a:cubicBezTo>
                    <a:pt x="1854215" y="3272605"/>
                    <a:pt x="1844459" y="3268786"/>
                    <a:pt x="1837462" y="3261789"/>
                  </a:cubicBezTo>
                  <a:cubicBezTo>
                    <a:pt x="1826531" y="3250858"/>
                    <a:pt x="1818171" y="3237601"/>
                    <a:pt x="1807773" y="3226163"/>
                  </a:cubicBezTo>
                  <a:cubicBezTo>
                    <a:pt x="1807743" y="3226130"/>
                    <a:pt x="1757922" y="3176312"/>
                    <a:pt x="1754334" y="3172724"/>
                  </a:cubicBezTo>
                  <a:cubicBezTo>
                    <a:pt x="1750375" y="3168765"/>
                    <a:pt x="1745818" y="3165326"/>
                    <a:pt x="1742459" y="3160848"/>
                  </a:cubicBezTo>
                  <a:cubicBezTo>
                    <a:pt x="1736521" y="3152931"/>
                    <a:pt x="1731643" y="3144095"/>
                    <a:pt x="1724646" y="3137098"/>
                  </a:cubicBezTo>
                  <a:cubicBezTo>
                    <a:pt x="1719600" y="3132052"/>
                    <a:pt x="1712771" y="3129181"/>
                    <a:pt x="1706833" y="3125222"/>
                  </a:cubicBezTo>
                  <a:cubicBezTo>
                    <a:pt x="1696053" y="3092885"/>
                    <a:pt x="1691952" y="3073740"/>
                    <a:pt x="1653394" y="3048033"/>
                  </a:cubicBezTo>
                  <a:cubicBezTo>
                    <a:pt x="1647456" y="3044074"/>
                    <a:pt x="1640627" y="3041203"/>
                    <a:pt x="1635581" y="3036157"/>
                  </a:cubicBezTo>
                  <a:cubicBezTo>
                    <a:pt x="1628584" y="3029160"/>
                    <a:pt x="1623706" y="3020324"/>
                    <a:pt x="1617768" y="3012407"/>
                  </a:cubicBezTo>
                  <a:cubicBezTo>
                    <a:pt x="1602843" y="2967633"/>
                    <a:pt x="1622976" y="3022823"/>
                    <a:pt x="1599955" y="2976781"/>
                  </a:cubicBezTo>
                  <a:cubicBezTo>
                    <a:pt x="1584539" y="2945949"/>
                    <a:pt x="1605337" y="2970289"/>
                    <a:pt x="1582142" y="2947092"/>
                  </a:cubicBezTo>
                  <a:cubicBezTo>
                    <a:pt x="1580163" y="2941154"/>
                    <a:pt x="1578670" y="2935032"/>
                    <a:pt x="1576204" y="2929279"/>
                  </a:cubicBezTo>
                  <a:cubicBezTo>
                    <a:pt x="1572717" y="2921144"/>
                    <a:pt x="1566872" y="2914007"/>
                    <a:pt x="1564329" y="2905529"/>
                  </a:cubicBezTo>
                  <a:cubicBezTo>
                    <a:pt x="1560870" y="2893998"/>
                    <a:pt x="1560370" y="2881778"/>
                    <a:pt x="1558391" y="2869903"/>
                  </a:cubicBezTo>
                  <a:cubicBezTo>
                    <a:pt x="1560370" y="2863965"/>
                    <a:pt x="1558731" y="2854889"/>
                    <a:pt x="1564329" y="2852090"/>
                  </a:cubicBezTo>
                  <a:cubicBezTo>
                    <a:pt x="1618911" y="2824799"/>
                    <a:pt x="1598417" y="2868583"/>
                    <a:pt x="1611830" y="2828339"/>
                  </a:cubicBezTo>
                  <a:cubicBezTo>
                    <a:pt x="1605892" y="2824381"/>
                    <a:pt x="1598475" y="2822036"/>
                    <a:pt x="1594017" y="2816464"/>
                  </a:cubicBezTo>
                  <a:cubicBezTo>
                    <a:pt x="1575261" y="2793018"/>
                    <a:pt x="1595358" y="2797419"/>
                    <a:pt x="1611830" y="2792713"/>
                  </a:cubicBezTo>
                  <a:cubicBezTo>
                    <a:pt x="1617848" y="2790994"/>
                    <a:pt x="1623705" y="2788755"/>
                    <a:pt x="1629643" y="2786776"/>
                  </a:cubicBezTo>
                  <a:cubicBezTo>
                    <a:pt x="1648046" y="2731569"/>
                    <a:pt x="1636329" y="2773907"/>
                    <a:pt x="1629643" y="2650209"/>
                  </a:cubicBezTo>
                  <a:cubicBezTo>
                    <a:pt x="1623948" y="2544849"/>
                    <a:pt x="1634252" y="2580904"/>
                    <a:pt x="1617768" y="2531456"/>
                  </a:cubicBezTo>
                  <a:cubicBezTo>
                    <a:pt x="1610060" y="2477503"/>
                    <a:pt x="1616255" y="2503167"/>
                    <a:pt x="1599955" y="2454266"/>
                  </a:cubicBezTo>
                  <a:cubicBezTo>
                    <a:pt x="1595126" y="2439780"/>
                    <a:pt x="1593651" y="2430149"/>
                    <a:pt x="1582142" y="2418640"/>
                  </a:cubicBezTo>
                  <a:cubicBezTo>
                    <a:pt x="1537951" y="2374449"/>
                    <a:pt x="1574503" y="2424995"/>
                    <a:pt x="1546516" y="2383015"/>
                  </a:cubicBezTo>
                  <a:cubicBezTo>
                    <a:pt x="1548495" y="2377077"/>
                    <a:pt x="1552934" y="2371442"/>
                    <a:pt x="1552454" y="2365202"/>
                  </a:cubicBezTo>
                  <a:cubicBezTo>
                    <a:pt x="1550906" y="2345077"/>
                    <a:pt x="1549036" y="2324152"/>
                    <a:pt x="1540578" y="2305825"/>
                  </a:cubicBezTo>
                  <a:cubicBezTo>
                    <a:pt x="1536431" y="2296840"/>
                    <a:pt x="1524430" y="2294347"/>
                    <a:pt x="1516828" y="2288012"/>
                  </a:cubicBezTo>
                  <a:cubicBezTo>
                    <a:pt x="1512527" y="2284428"/>
                    <a:pt x="1509752" y="2279017"/>
                    <a:pt x="1504952" y="2276137"/>
                  </a:cubicBezTo>
                  <a:cubicBezTo>
                    <a:pt x="1499585" y="2272917"/>
                    <a:pt x="1492999" y="2272397"/>
                    <a:pt x="1487139" y="2270199"/>
                  </a:cubicBezTo>
                  <a:cubicBezTo>
                    <a:pt x="1477159" y="2266457"/>
                    <a:pt x="1467128" y="2262790"/>
                    <a:pt x="1457451" y="2258324"/>
                  </a:cubicBezTo>
                  <a:cubicBezTo>
                    <a:pt x="1381144" y="2223105"/>
                    <a:pt x="1439197" y="2244322"/>
                    <a:pt x="1374324" y="2222698"/>
                  </a:cubicBezTo>
                  <a:cubicBezTo>
                    <a:pt x="1370366" y="2218739"/>
                    <a:pt x="1366820" y="2214319"/>
                    <a:pt x="1362449" y="2210822"/>
                  </a:cubicBezTo>
                  <a:cubicBezTo>
                    <a:pt x="1345305" y="2197107"/>
                    <a:pt x="1345503" y="2203001"/>
                    <a:pt x="1332760" y="2187072"/>
                  </a:cubicBezTo>
                  <a:cubicBezTo>
                    <a:pt x="1299687" y="2145732"/>
                    <a:pt x="1345393" y="2193767"/>
                    <a:pt x="1303072" y="2151446"/>
                  </a:cubicBezTo>
                  <a:cubicBezTo>
                    <a:pt x="1299114" y="2141550"/>
                    <a:pt x="1297466" y="2130377"/>
                    <a:pt x="1291197" y="2121757"/>
                  </a:cubicBezTo>
                  <a:cubicBezTo>
                    <a:pt x="1281319" y="2108175"/>
                    <a:pt x="1264887" y="2100104"/>
                    <a:pt x="1255571" y="2086131"/>
                  </a:cubicBezTo>
                  <a:cubicBezTo>
                    <a:pt x="1251612" y="2080193"/>
                    <a:pt x="1248339" y="2073736"/>
                    <a:pt x="1243695" y="2068318"/>
                  </a:cubicBezTo>
                  <a:cubicBezTo>
                    <a:pt x="1200500" y="2017924"/>
                    <a:pt x="1235334" y="2067650"/>
                    <a:pt x="1208069" y="2026755"/>
                  </a:cubicBezTo>
                  <a:cubicBezTo>
                    <a:pt x="1196822" y="1993009"/>
                    <a:pt x="1206558" y="2013368"/>
                    <a:pt x="1166506" y="1973316"/>
                  </a:cubicBezTo>
                  <a:cubicBezTo>
                    <a:pt x="1065216" y="1872026"/>
                    <a:pt x="1184160" y="1993593"/>
                    <a:pt x="1107129" y="1908002"/>
                  </a:cubicBezTo>
                  <a:cubicBezTo>
                    <a:pt x="1097767" y="1897599"/>
                    <a:pt x="1087337" y="1888209"/>
                    <a:pt x="1077441" y="1878313"/>
                  </a:cubicBezTo>
                  <a:lnTo>
                    <a:pt x="1065565" y="1866438"/>
                  </a:lnTo>
                  <a:cubicBezTo>
                    <a:pt x="1057648" y="1850604"/>
                    <a:pt x="1047413" y="1835731"/>
                    <a:pt x="1041815" y="1818937"/>
                  </a:cubicBezTo>
                  <a:cubicBezTo>
                    <a:pt x="1039836" y="1812999"/>
                    <a:pt x="1039097" y="1806491"/>
                    <a:pt x="1035877" y="1801124"/>
                  </a:cubicBezTo>
                  <a:cubicBezTo>
                    <a:pt x="1032997" y="1796324"/>
                    <a:pt x="1027107" y="1793906"/>
                    <a:pt x="1024002" y="1789248"/>
                  </a:cubicBezTo>
                  <a:cubicBezTo>
                    <a:pt x="999281" y="1752168"/>
                    <a:pt x="1022028" y="1779363"/>
                    <a:pt x="1006189" y="1747685"/>
                  </a:cubicBezTo>
                  <a:cubicBezTo>
                    <a:pt x="1002998" y="1741302"/>
                    <a:pt x="998272" y="1735810"/>
                    <a:pt x="994313" y="1729872"/>
                  </a:cubicBezTo>
                  <a:cubicBezTo>
                    <a:pt x="992334" y="1723934"/>
                    <a:pt x="992339" y="1716903"/>
                    <a:pt x="988376" y="1712059"/>
                  </a:cubicBezTo>
                  <a:cubicBezTo>
                    <a:pt x="974197" y="1694728"/>
                    <a:pt x="953297" y="1683188"/>
                    <a:pt x="940875" y="1664557"/>
                  </a:cubicBezTo>
                  <a:lnTo>
                    <a:pt x="928999" y="1646744"/>
                  </a:lnTo>
                  <a:cubicBezTo>
                    <a:pt x="927020" y="1640806"/>
                    <a:pt x="926167" y="1634365"/>
                    <a:pt x="923062" y="1628931"/>
                  </a:cubicBezTo>
                  <a:cubicBezTo>
                    <a:pt x="913653" y="1612466"/>
                    <a:pt x="905591" y="1605523"/>
                    <a:pt x="893373" y="1593305"/>
                  </a:cubicBezTo>
                  <a:cubicBezTo>
                    <a:pt x="891394" y="1587367"/>
                    <a:pt x="891074" y="1580585"/>
                    <a:pt x="887436" y="1575492"/>
                  </a:cubicBezTo>
                  <a:cubicBezTo>
                    <a:pt x="852214" y="1526181"/>
                    <a:pt x="871164" y="1574179"/>
                    <a:pt x="857747" y="1533929"/>
                  </a:cubicBezTo>
                  <a:cubicBezTo>
                    <a:pt x="894309" y="1479088"/>
                    <a:pt x="847648" y="1546555"/>
                    <a:pt x="881498" y="1504240"/>
                  </a:cubicBezTo>
                  <a:cubicBezTo>
                    <a:pt x="885956" y="1498668"/>
                    <a:pt x="889415" y="1492365"/>
                    <a:pt x="893373" y="1486427"/>
                  </a:cubicBezTo>
                  <a:cubicBezTo>
                    <a:pt x="877450" y="1462543"/>
                    <a:pt x="860268" y="1434248"/>
                    <a:pt x="833997" y="1421113"/>
                  </a:cubicBezTo>
                  <a:lnTo>
                    <a:pt x="810246" y="1409238"/>
                  </a:lnTo>
                  <a:cubicBezTo>
                    <a:pt x="806288" y="1403300"/>
                    <a:pt x="799430" y="1398482"/>
                    <a:pt x="798371" y="1391425"/>
                  </a:cubicBezTo>
                  <a:cubicBezTo>
                    <a:pt x="793371" y="1358093"/>
                    <a:pt x="797690" y="1323777"/>
                    <a:pt x="792433" y="1290485"/>
                  </a:cubicBezTo>
                  <a:cubicBezTo>
                    <a:pt x="791560" y="1284955"/>
                    <a:pt x="785704" y="1280814"/>
                    <a:pt x="780558" y="1278609"/>
                  </a:cubicBezTo>
                  <a:cubicBezTo>
                    <a:pt x="771282" y="1274633"/>
                    <a:pt x="760765" y="1274651"/>
                    <a:pt x="750869" y="1272672"/>
                  </a:cubicBezTo>
                  <a:cubicBezTo>
                    <a:pt x="732784" y="1245543"/>
                    <a:pt x="744040" y="1259905"/>
                    <a:pt x="715243" y="1231108"/>
                  </a:cubicBezTo>
                  <a:lnTo>
                    <a:pt x="697430" y="1213295"/>
                  </a:lnTo>
                  <a:cubicBezTo>
                    <a:pt x="683188" y="1170566"/>
                    <a:pt x="700475" y="1223947"/>
                    <a:pt x="685555" y="1171731"/>
                  </a:cubicBezTo>
                  <a:cubicBezTo>
                    <a:pt x="683835" y="1165713"/>
                    <a:pt x="684710" y="1157556"/>
                    <a:pt x="679617" y="1153918"/>
                  </a:cubicBezTo>
                  <a:cubicBezTo>
                    <a:pt x="669431" y="1146642"/>
                    <a:pt x="643991" y="1142043"/>
                    <a:pt x="643991" y="1142043"/>
                  </a:cubicBezTo>
                  <a:cubicBezTo>
                    <a:pt x="636074" y="1136105"/>
                    <a:pt x="628833" y="1129140"/>
                    <a:pt x="620241" y="1124230"/>
                  </a:cubicBezTo>
                  <a:cubicBezTo>
                    <a:pt x="614807" y="1121125"/>
                    <a:pt x="606854" y="1122718"/>
                    <a:pt x="602428" y="1118292"/>
                  </a:cubicBezTo>
                  <a:cubicBezTo>
                    <a:pt x="559212" y="1075078"/>
                    <a:pt x="615048" y="1109945"/>
                    <a:pt x="578677" y="1082666"/>
                  </a:cubicBezTo>
                  <a:cubicBezTo>
                    <a:pt x="567259" y="1074103"/>
                    <a:pt x="543051" y="1058916"/>
                    <a:pt x="543051" y="1058916"/>
                  </a:cubicBezTo>
                  <a:cubicBezTo>
                    <a:pt x="539093" y="1039124"/>
                    <a:pt x="537559" y="1018687"/>
                    <a:pt x="531176" y="999539"/>
                  </a:cubicBezTo>
                  <a:cubicBezTo>
                    <a:pt x="529197" y="993601"/>
                    <a:pt x="528710" y="986934"/>
                    <a:pt x="525238" y="981726"/>
                  </a:cubicBezTo>
                  <a:cubicBezTo>
                    <a:pt x="520580" y="974739"/>
                    <a:pt x="514716" y="968079"/>
                    <a:pt x="507425" y="963913"/>
                  </a:cubicBezTo>
                  <a:cubicBezTo>
                    <a:pt x="500340" y="959864"/>
                    <a:pt x="491592" y="959955"/>
                    <a:pt x="483675" y="957976"/>
                  </a:cubicBezTo>
                  <a:cubicBezTo>
                    <a:pt x="477737" y="954017"/>
                    <a:pt x="470320" y="951673"/>
                    <a:pt x="465862" y="946100"/>
                  </a:cubicBezTo>
                  <a:cubicBezTo>
                    <a:pt x="461952" y="941213"/>
                    <a:pt x="460876" y="934473"/>
                    <a:pt x="459924" y="928287"/>
                  </a:cubicBezTo>
                  <a:cubicBezTo>
                    <a:pt x="456899" y="908628"/>
                    <a:pt x="456615" y="888627"/>
                    <a:pt x="453986" y="868911"/>
                  </a:cubicBezTo>
                  <a:cubicBezTo>
                    <a:pt x="453136" y="862534"/>
                    <a:pt x="447325" y="830533"/>
                    <a:pt x="442111" y="821409"/>
                  </a:cubicBezTo>
                  <a:cubicBezTo>
                    <a:pt x="417746" y="778771"/>
                    <a:pt x="428955" y="817405"/>
                    <a:pt x="406485" y="767970"/>
                  </a:cubicBezTo>
                  <a:cubicBezTo>
                    <a:pt x="383743" y="717938"/>
                    <a:pt x="407530" y="745263"/>
                    <a:pt x="382734" y="720469"/>
                  </a:cubicBezTo>
                  <a:cubicBezTo>
                    <a:pt x="380755" y="714531"/>
                    <a:pt x="378155" y="708766"/>
                    <a:pt x="376797" y="702656"/>
                  </a:cubicBezTo>
                  <a:cubicBezTo>
                    <a:pt x="374185" y="690904"/>
                    <a:pt x="375490" y="678143"/>
                    <a:pt x="370859" y="667030"/>
                  </a:cubicBezTo>
                  <a:cubicBezTo>
                    <a:pt x="365369" y="653855"/>
                    <a:pt x="347108" y="631404"/>
                    <a:pt x="347108" y="631404"/>
                  </a:cubicBezTo>
                  <a:cubicBezTo>
                    <a:pt x="345129" y="625466"/>
                    <a:pt x="343636" y="619344"/>
                    <a:pt x="341171" y="613591"/>
                  </a:cubicBezTo>
                  <a:cubicBezTo>
                    <a:pt x="337684" y="605455"/>
                    <a:pt x="331150" y="598495"/>
                    <a:pt x="329295" y="589840"/>
                  </a:cubicBezTo>
                  <a:cubicBezTo>
                    <a:pt x="325127" y="570391"/>
                    <a:pt x="326171" y="550155"/>
                    <a:pt x="323358" y="530464"/>
                  </a:cubicBezTo>
                  <a:cubicBezTo>
                    <a:pt x="322204" y="522385"/>
                    <a:pt x="319021" y="514715"/>
                    <a:pt x="317420" y="506713"/>
                  </a:cubicBezTo>
                  <a:cubicBezTo>
                    <a:pt x="315059" y="494908"/>
                    <a:pt x="314005" y="482859"/>
                    <a:pt x="311482" y="471087"/>
                  </a:cubicBezTo>
                  <a:cubicBezTo>
                    <a:pt x="296416" y="400780"/>
                    <a:pt x="307472" y="445895"/>
                    <a:pt x="287732" y="399835"/>
                  </a:cubicBezTo>
                  <a:cubicBezTo>
                    <a:pt x="285267" y="394082"/>
                    <a:pt x="286801" y="385777"/>
                    <a:pt x="281794" y="382022"/>
                  </a:cubicBezTo>
                  <a:cubicBezTo>
                    <a:pt x="269735" y="372978"/>
                    <a:pt x="253712" y="370950"/>
                    <a:pt x="240230" y="364209"/>
                  </a:cubicBezTo>
                  <a:cubicBezTo>
                    <a:pt x="225958" y="357073"/>
                    <a:pt x="211944" y="349310"/>
                    <a:pt x="198667" y="340459"/>
                  </a:cubicBezTo>
                  <a:cubicBezTo>
                    <a:pt x="194009" y="337354"/>
                    <a:pt x="191163" y="332080"/>
                    <a:pt x="186791" y="328583"/>
                  </a:cubicBezTo>
                  <a:cubicBezTo>
                    <a:pt x="181219" y="324125"/>
                    <a:pt x="174916" y="320666"/>
                    <a:pt x="168978" y="316708"/>
                  </a:cubicBezTo>
                  <a:cubicBezTo>
                    <a:pt x="163040" y="308791"/>
                    <a:pt x="158163" y="299955"/>
                    <a:pt x="151165" y="292957"/>
                  </a:cubicBezTo>
                  <a:cubicBezTo>
                    <a:pt x="146119" y="287911"/>
                    <a:pt x="138398" y="286128"/>
                    <a:pt x="133352" y="281082"/>
                  </a:cubicBezTo>
                  <a:cubicBezTo>
                    <a:pt x="128306" y="276036"/>
                    <a:pt x="126045" y="268751"/>
                    <a:pt x="121477" y="263269"/>
                  </a:cubicBezTo>
                  <a:cubicBezTo>
                    <a:pt x="116101" y="256818"/>
                    <a:pt x="109602" y="251394"/>
                    <a:pt x="103664" y="245456"/>
                  </a:cubicBezTo>
                  <a:cubicBezTo>
                    <a:pt x="101685" y="239518"/>
                    <a:pt x="102152" y="232069"/>
                    <a:pt x="97726" y="227643"/>
                  </a:cubicBezTo>
                  <a:cubicBezTo>
                    <a:pt x="93300" y="223217"/>
                    <a:pt x="85511" y="224504"/>
                    <a:pt x="79913" y="221705"/>
                  </a:cubicBezTo>
                  <a:cubicBezTo>
                    <a:pt x="73531" y="218514"/>
                    <a:pt x="68038" y="213788"/>
                    <a:pt x="62101" y="209830"/>
                  </a:cubicBezTo>
                  <a:cubicBezTo>
                    <a:pt x="47176" y="165056"/>
                    <a:pt x="67309" y="220246"/>
                    <a:pt x="44288" y="174204"/>
                  </a:cubicBezTo>
                  <a:cubicBezTo>
                    <a:pt x="41489" y="168606"/>
                    <a:pt x="42776" y="160817"/>
                    <a:pt x="38350" y="156391"/>
                  </a:cubicBezTo>
                  <a:cubicBezTo>
                    <a:pt x="33924" y="151965"/>
                    <a:pt x="26475" y="152432"/>
                    <a:pt x="20537" y="150453"/>
                  </a:cubicBezTo>
                  <a:cubicBezTo>
                    <a:pt x="16579" y="144515"/>
                    <a:pt x="11853" y="139023"/>
                    <a:pt x="8662" y="132640"/>
                  </a:cubicBezTo>
                  <a:cubicBezTo>
                    <a:pt x="-8236" y="98843"/>
                    <a:pt x="3979" y="34959"/>
                    <a:pt x="8662" y="13887"/>
                  </a:cubicBezTo>
                  <a:cubicBezTo>
                    <a:pt x="10020" y="7777"/>
                    <a:pt x="20338" y="9177"/>
                    <a:pt x="26475" y="7950"/>
                  </a:cubicBezTo>
                  <a:cubicBezTo>
                    <a:pt x="40198" y="5205"/>
                    <a:pt x="54184" y="3991"/>
                    <a:pt x="68038" y="2012"/>
                  </a:cubicBezTo>
                  <a:cubicBezTo>
                    <a:pt x="87728" y="-4552"/>
                    <a:pt x="58142" y="6960"/>
                    <a:pt x="56163" y="7950"/>
                  </a:cubicBez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22" name="21 Forma libre"/>
            <p:cNvSpPr/>
            <p:nvPr/>
          </p:nvSpPr>
          <p:spPr>
            <a:xfrm>
              <a:off x="1660793" y="1518530"/>
              <a:ext cx="1253679" cy="2561005"/>
            </a:xfrm>
            <a:custGeom>
              <a:avLst/>
              <a:gdLst>
                <a:gd name="connsiteX0" fmla="*/ 508919 w 1253679"/>
                <a:gd name="connsiteY0" fmla="*/ 28963 h 2416989"/>
                <a:gd name="connsiteX1" fmla="*/ 508919 w 1253679"/>
                <a:gd name="connsiteY1" fmla="*/ 28963 h 2416989"/>
                <a:gd name="connsiteX2" fmla="*/ 492369 w 1253679"/>
                <a:gd name="connsiteY2" fmla="*/ 62064 h 2416989"/>
                <a:gd name="connsiteX3" fmla="*/ 479956 w 1253679"/>
                <a:gd name="connsiteY3" fmla="*/ 70339 h 2416989"/>
                <a:gd name="connsiteX4" fmla="*/ 475819 w 1253679"/>
                <a:gd name="connsiteY4" fmla="*/ 82751 h 2416989"/>
                <a:gd name="connsiteX5" fmla="*/ 455131 w 1253679"/>
                <a:gd name="connsiteY5" fmla="*/ 95164 h 2416989"/>
                <a:gd name="connsiteX6" fmla="*/ 446856 w 1253679"/>
                <a:gd name="connsiteY6" fmla="*/ 107577 h 2416989"/>
                <a:gd name="connsiteX7" fmla="*/ 426168 w 1253679"/>
                <a:gd name="connsiteY7" fmla="*/ 124127 h 2416989"/>
                <a:gd name="connsiteX8" fmla="*/ 417893 w 1253679"/>
                <a:gd name="connsiteY8" fmla="*/ 136540 h 2416989"/>
                <a:gd name="connsiteX9" fmla="*/ 376517 w 1253679"/>
                <a:gd name="connsiteY9" fmla="*/ 165503 h 2416989"/>
                <a:gd name="connsiteX10" fmla="*/ 364104 w 1253679"/>
                <a:gd name="connsiteY10" fmla="*/ 190328 h 2416989"/>
                <a:gd name="connsiteX11" fmla="*/ 368242 w 1253679"/>
                <a:gd name="connsiteY11" fmla="*/ 227566 h 2416989"/>
                <a:gd name="connsiteX12" fmla="*/ 372380 w 1253679"/>
                <a:gd name="connsiteY12" fmla="*/ 256529 h 2416989"/>
                <a:gd name="connsiteX13" fmla="*/ 364104 w 1253679"/>
                <a:gd name="connsiteY13" fmla="*/ 430306 h 2416989"/>
                <a:gd name="connsiteX14" fmla="*/ 359967 w 1253679"/>
                <a:gd name="connsiteY14" fmla="*/ 442719 h 2416989"/>
                <a:gd name="connsiteX15" fmla="*/ 372380 w 1253679"/>
                <a:gd name="connsiteY15" fmla="*/ 471682 h 2416989"/>
                <a:gd name="connsiteX16" fmla="*/ 384792 w 1253679"/>
                <a:gd name="connsiteY16" fmla="*/ 475819 h 2416989"/>
                <a:gd name="connsiteX17" fmla="*/ 384792 w 1253679"/>
                <a:gd name="connsiteY17" fmla="*/ 558570 h 2416989"/>
                <a:gd name="connsiteX18" fmla="*/ 388930 w 1253679"/>
                <a:gd name="connsiteY18" fmla="*/ 649597 h 2416989"/>
                <a:gd name="connsiteX19" fmla="*/ 405480 w 1253679"/>
                <a:gd name="connsiteY19" fmla="*/ 678560 h 2416989"/>
                <a:gd name="connsiteX20" fmla="*/ 413755 w 1253679"/>
                <a:gd name="connsiteY20" fmla="*/ 715798 h 2416989"/>
                <a:gd name="connsiteX21" fmla="*/ 417893 w 1253679"/>
                <a:gd name="connsiteY21" fmla="*/ 744761 h 2416989"/>
                <a:gd name="connsiteX22" fmla="*/ 442718 w 1253679"/>
                <a:gd name="connsiteY22" fmla="*/ 761311 h 2416989"/>
                <a:gd name="connsiteX23" fmla="*/ 479956 w 1253679"/>
                <a:gd name="connsiteY23" fmla="*/ 806824 h 2416989"/>
                <a:gd name="connsiteX24" fmla="*/ 500644 w 1253679"/>
                <a:gd name="connsiteY24" fmla="*/ 844062 h 2416989"/>
                <a:gd name="connsiteX25" fmla="*/ 508919 w 1253679"/>
                <a:gd name="connsiteY25" fmla="*/ 860612 h 2416989"/>
                <a:gd name="connsiteX26" fmla="*/ 533744 w 1253679"/>
                <a:gd name="connsiteY26" fmla="*/ 889575 h 2416989"/>
                <a:gd name="connsiteX27" fmla="*/ 550295 w 1253679"/>
                <a:gd name="connsiteY27" fmla="*/ 910263 h 2416989"/>
                <a:gd name="connsiteX28" fmla="*/ 554432 w 1253679"/>
                <a:gd name="connsiteY28" fmla="*/ 922675 h 2416989"/>
                <a:gd name="connsiteX29" fmla="*/ 562707 w 1253679"/>
                <a:gd name="connsiteY29" fmla="*/ 930951 h 2416989"/>
                <a:gd name="connsiteX30" fmla="*/ 570982 w 1253679"/>
                <a:gd name="connsiteY30" fmla="*/ 959913 h 2416989"/>
                <a:gd name="connsiteX31" fmla="*/ 579257 w 1253679"/>
                <a:gd name="connsiteY31" fmla="*/ 988876 h 2416989"/>
                <a:gd name="connsiteX32" fmla="*/ 595808 w 1253679"/>
                <a:gd name="connsiteY32" fmla="*/ 997151 h 2416989"/>
                <a:gd name="connsiteX33" fmla="*/ 608220 w 1253679"/>
                <a:gd name="connsiteY33" fmla="*/ 1005427 h 2416989"/>
                <a:gd name="connsiteX34" fmla="*/ 637183 w 1253679"/>
                <a:gd name="connsiteY34" fmla="*/ 1042665 h 2416989"/>
                <a:gd name="connsiteX35" fmla="*/ 649596 w 1253679"/>
                <a:gd name="connsiteY35" fmla="*/ 1055077 h 2416989"/>
                <a:gd name="connsiteX36" fmla="*/ 653733 w 1253679"/>
                <a:gd name="connsiteY36" fmla="*/ 1071627 h 2416989"/>
                <a:gd name="connsiteX37" fmla="*/ 662009 w 1253679"/>
                <a:gd name="connsiteY37" fmla="*/ 1113003 h 2416989"/>
                <a:gd name="connsiteX38" fmla="*/ 674421 w 1253679"/>
                <a:gd name="connsiteY38" fmla="*/ 1137828 h 2416989"/>
                <a:gd name="connsiteX39" fmla="*/ 678559 w 1253679"/>
                <a:gd name="connsiteY39" fmla="*/ 1150241 h 2416989"/>
                <a:gd name="connsiteX40" fmla="*/ 682696 w 1253679"/>
                <a:gd name="connsiteY40" fmla="*/ 1224717 h 2416989"/>
                <a:gd name="connsiteX41" fmla="*/ 686834 w 1253679"/>
                <a:gd name="connsiteY41" fmla="*/ 1237130 h 2416989"/>
                <a:gd name="connsiteX42" fmla="*/ 699247 w 1253679"/>
                <a:gd name="connsiteY42" fmla="*/ 1241267 h 2416989"/>
                <a:gd name="connsiteX43" fmla="*/ 707522 w 1253679"/>
                <a:gd name="connsiteY43" fmla="*/ 1270230 h 2416989"/>
                <a:gd name="connsiteX44" fmla="*/ 724072 w 1253679"/>
                <a:gd name="connsiteY44" fmla="*/ 1307468 h 2416989"/>
                <a:gd name="connsiteX45" fmla="*/ 736485 w 1253679"/>
                <a:gd name="connsiteY45" fmla="*/ 1315743 h 2416989"/>
                <a:gd name="connsiteX46" fmla="*/ 740622 w 1253679"/>
                <a:gd name="connsiteY46" fmla="*/ 1328156 h 2416989"/>
                <a:gd name="connsiteX47" fmla="*/ 748897 w 1253679"/>
                <a:gd name="connsiteY47" fmla="*/ 1340569 h 2416989"/>
                <a:gd name="connsiteX48" fmla="*/ 765447 w 1253679"/>
                <a:gd name="connsiteY48" fmla="*/ 1377807 h 2416989"/>
                <a:gd name="connsiteX49" fmla="*/ 773723 w 1253679"/>
                <a:gd name="connsiteY49" fmla="*/ 1386082 h 2416989"/>
                <a:gd name="connsiteX50" fmla="*/ 781998 w 1253679"/>
                <a:gd name="connsiteY50" fmla="*/ 1410907 h 2416989"/>
                <a:gd name="connsiteX51" fmla="*/ 794410 w 1253679"/>
                <a:gd name="connsiteY51" fmla="*/ 1435732 h 2416989"/>
                <a:gd name="connsiteX52" fmla="*/ 802685 w 1253679"/>
                <a:gd name="connsiteY52" fmla="*/ 1444008 h 2416989"/>
                <a:gd name="connsiteX53" fmla="*/ 815098 w 1253679"/>
                <a:gd name="connsiteY53" fmla="*/ 1481246 h 2416989"/>
                <a:gd name="connsiteX54" fmla="*/ 819236 w 1253679"/>
                <a:gd name="connsiteY54" fmla="*/ 1493658 h 2416989"/>
                <a:gd name="connsiteX55" fmla="*/ 835786 w 1253679"/>
                <a:gd name="connsiteY55" fmla="*/ 1530896 h 2416989"/>
                <a:gd name="connsiteX56" fmla="*/ 852336 w 1253679"/>
                <a:gd name="connsiteY56" fmla="*/ 1526759 h 2416989"/>
                <a:gd name="connsiteX57" fmla="*/ 848199 w 1253679"/>
                <a:gd name="connsiteY57" fmla="*/ 1506071 h 2416989"/>
                <a:gd name="connsiteX58" fmla="*/ 856474 w 1253679"/>
                <a:gd name="connsiteY58" fmla="*/ 1518484 h 2416989"/>
                <a:gd name="connsiteX59" fmla="*/ 860611 w 1253679"/>
                <a:gd name="connsiteY59" fmla="*/ 1530896 h 2416989"/>
                <a:gd name="connsiteX60" fmla="*/ 885437 w 1253679"/>
                <a:gd name="connsiteY60" fmla="*/ 1563997 h 2416989"/>
                <a:gd name="connsiteX61" fmla="*/ 889574 w 1253679"/>
                <a:gd name="connsiteY61" fmla="*/ 1576409 h 2416989"/>
                <a:gd name="connsiteX62" fmla="*/ 897849 w 1253679"/>
                <a:gd name="connsiteY62" fmla="*/ 1609510 h 2416989"/>
                <a:gd name="connsiteX63" fmla="*/ 906124 w 1253679"/>
                <a:gd name="connsiteY63" fmla="*/ 1708811 h 2416989"/>
                <a:gd name="connsiteX64" fmla="*/ 910262 w 1253679"/>
                <a:gd name="connsiteY64" fmla="*/ 1721224 h 2416989"/>
                <a:gd name="connsiteX65" fmla="*/ 926812 w 1253679"/>
                <a:gd name="connsiteY65" fmla="*/ 1746049 h 2416989"/>
                <a:gd name="connsiteX66" fmla="*/ 935087 w 1253679"/>
                <a:gd name="connsiteY66" fmla="*/ 1758462 h 2416989"/>
                <a:gd name="connsiteX67" fmla="*/ 943362 w 1253679"/>
                <a:gd name="connsiteY67" fmla="*/ 1770875 h 2416989"/>
                <a:gd name="connsiteX68" fmla="*/ 951638 w 1253679"/>
                <a:gd name="connsiteY68" fmla="*/ 1783287 h 2416989"/>
                <a:gd name="connsiteX69" fmla="*/ 959913 w 1253679"/>
                <a:gd name="connsiteY69" fmla="*/ 1820525 h 2416989"/>
                <a:gd name="connsiteX70" fmla="*/ 980600 w 1253679"/>
                <a:gd name="connsiteY70" fmla="*/ 1845351 h 2416989"/>
                <a:gd name="connsiteX71" fmla="*/ 984738 w 1253679"/>
                <a:gd name="connsiteY71" fmla="*/ 1882589 h 2416989"/>
                <a:gd name="connsiteX72" fmla="*/ 993013 w 1253679"/>
                <a:gd name="connsiteY72" fmla="*/ 1895001 h 2416989"/>
                <a:gd name="connsiteX73" fmla="*/ 997151 w 1253679"/>
                <a:gd name="connsiteY73" fmla="*/ 1919827 h 2416989"/>
                <a:gd name="connsiteX74" fmla="*/ 1001288 w 1253679"/>
                <a:gd name="connsiteY74" fmla="*/ 1940514 h 2416989"/>
                <a:gd name="connsiteX75" fmla="*/ 1005426 w 1253679"/>
                <a:gd name="connsiteY75" fmla="*/ 2035678 h 2416989"/>
                <a:gd name="connsiteX76" fmla="*/ 1013701 w 1253679"/>
                <a:gd name="connsiteY76" fmla="*/ 2048091 h 2416989"/>
                <a:gd name="connsiteX77" fmla="*/ 1026114 w 1253679"/>
                <a:gd name="connsiteY77" fmla="*/ 2052228 h 2416989"/>
                <a:gd name="connsiteX78" fmla="*/ 1034389 w 1253679"/>
                <a:gd name="connsiteY78" fmla="*/ 2068779 h 2416989"/>
                <a:gd name="connsiteX79" fmla="*/ 1042664 w 1253679"/>
                <a:gd name="connsiteY79" fmla="*/ 2097742 h 2416989"/>
                <a:gd name="connsiteX80" fmla="*/ 1055076 w 1253679"/>
                <a:gd name="connsiteY80" fmla="*/ 2114292 h 2416989"/>
                <a:gd name="connsiteX81" fmla="*/ 1063352 w 1253679"/>
                <a:gd name="connsiteY81" fmla="*/ 2122567 h 2416989"/>
                <a:gd name="connsiteX82" fmla="*/ 1075764 w 1253679"/>
                <a:gd name="connsiteY82" fmla="*/ 2126704 h 2416989"/>
                <a:gd name="connsiteX83" fmla="*/ 1100590 w 1253679"/>
                <a:gd name="connsiteY83" fmla="*/ 2122567 h 2416989"/>
                <a:gd name="connsiteX84" fmla="*/ 1104727 w 1253679"/>
                <a:gd name="connsiteY84" fmla="*/ 2106017 h 2416989"/>
                <a:gd name="connsiteX85" fmla="*/ 1117140 w 1253679"/>
                <a:gd name="connsiteY85" fmla="*/ 2097742 h 2416989"/>
                <a:gd name="connsiteX86" fmla="*/ 1125415 w 1253679"/>
                <a:gd name="connsiteY86" fmla="*/ 2110154 h 2416989"/>
                <a:gd name="connsiteX87" fmla="*/ 1137828 w 1253679"/>
                <a:gd name="connsiteY87" fmla="*/ 2118429 h 2416989"/>
                <a:gd name="connsiteX88" fmla="*/ 1141965 w 1253679"/>
                <a:gd name="connsiteY88" fmla="*/ 2130842 h 2416989"/>
                <a:gd name="connsiteX89" fmla="*/ 1154378 w 1253679"/>
                <a:gd name="connsiteY89" fmla="*/ 2134980 h 2416989"/>
                <a:gd name="connsiteX90" fmla="*/ 1179203 w 1253679"/>
                <a:gd name="connsiteY90" fmla="*/ 2147392 h 2416989"/>
                <a:gd name="connsiteX91" fmla="*/ 1195753 w 1253679"/>
                <a:gd name="connsiteY91" fmla="*/ 2168080 h 2416989"/>
                <a:gd name="connsiteX92" fmla="*/ 1199891 w 1253679"/>
                <a:gd name="connsiteY92" fmla="*/ 2180493 h 2416989"/>
                <a:gd name="connsiteX93" fmla="*/ 1208166 w 1253679"/>
                <a:gd name="connsiteY93" fmla="*/ 2192905 h 2416989"/>
                <a:gd name="connsiteX94" fmla="*/ 1212304 w 1253679"/>
                <a:gd name="connsiteY94" fmla="*/ 2246694 h 2416989"/>
                <a:gd name="connsiteX95" fmla="*/ 1216441 w 1253679"/>
                <a:gd name="connsiteY95" fmla="*/ 2259106 h 2416989"/>
                <a:gd name="connsiteX96" fmla="*/ 1228854 w 1253679"/>
                <a:gd name="connsiteY96" fmla="*/ 2267381 h 2416989"/>
                <a:gd name="connsiteX97" fmla="*/ 1245404 w 1253679"/>
                <a:gd name="connsiteY97" fmla="*/ 2292207 h 2416989"/>
                <a:gd name="connsiteX98" fmla="*/ 1253679 w 1253679"/>
                <a:gd name="connsiteY98" fmla="*/ 2304619 h 2416989"/>
                <a:gd name="connsiteX99" fmla="*/ 1245404 w 1253679"/>
                <a:gd name="connsiteY99" fmla="*/ 2362545 h 2416989"/>
                <a:gd name="connsiteX100" fmla="*/ 1241266 w 1253679"/>
                <a:gd name="connsiteY100" fmla="*/ 2383233 h 2416989"/>
                <a:gd name="connsiteX101" fmla="*/ 1232991 w 1253679"/>
                <a:gd name="connsiteY101" fmla="*/ 2395646 h 2416989"/>
                <a:gd name="connsiteX102" fmla="*/ 1195753 w 1253679"/>
                <a:gd name="connsiteY102" fmla="*/ 2399783 h 2416989"/>
                <a:gd name="connsiteX103" fmla="*/ 1179203 w 1253679"/>
                <a:gd name="connsiteY103" fmla="*/ 2403921 h 2416989"/>
                <a:gd name="connsiteX104" fmla="*/ 1175066 w 1253679"/>
                <a:gd name="connsiteY104" fmla="*/ 2416333 h 2416989"/>
                <a:gd name="connsiteX105" fmla="*/ 1133690 w 1253679"/>
                <a:gd name="connsiteY105" fmla="*/ 2412196 h 2416989"/>
                <a:gd name="connsiteX106" fmla="*/ 1117140 w 1253679"/>
                <a:gd name="connsiteY106" fmla="*/ 2362545 h 2416989"/>
                <a:gd name="connsiteX107" fmla="*/ 1113002 w 1253679"/>
                <a:gd name="connsiteY107" fmla="*/ 2350132 h 2416989"/>
                <a:gd name="connsiteX108" fmla="*/ 1104727 w 1253679"/>
                <a:gd name="connsiteY108" fmla="*/ 2337720 h 2416989"/>
                <a:gd name="connsiteX109" fmla="*/ 1096452 w 1253679"/>
                <a:gd name="connsiteY109" fmla="*/ 2312894 h 2416989"/>
                <a:gd name="connsiteX110" fmla="*/ 1088177 w 1253679"/>
                <a:gd name="connsiteY110" fmla="*/ 2300482 h 2416989"/>
                <a:gd name="connsiteX111" fmla="*/ 1050939 w 1253679"/>
                <a:gd name="connsiteY111" fmla="*/ 2296344 h 2416989"/>
                <a:gd name="connsiteX112" fmla="*/ 1046801 w 1253679"/>
                <a:gd name="connsiteY112" fmla="*/ 2242556 h 2416989"/>
                <a:gd name="connsiteX113" fmla="*/ 1017838 w 1253679"/>
                <a:gd name="connsiteY113" fmla="*/ 2230143 h 2416989"/>
                <a:gd name="connsiteX114" fmla="*/ 980600 w 1253679"/>
                <a:gd name="connsiteY114" fmla="*/ 2213593 h 2416989"/>
                <a:gd name="connsiteX115" fmla="*/ 972325 w 1253679"/>
                <a:gd name="connsiteY115" fmla="*/ 2201180 h 2416989"/>
                <a:gd name="connsiteX116" fmla="*/ 959913 w 1253679"/>
                <a:gd name="connsiteY116" fmla="*/ 2188768 h 2416989"/>
                <a:gd name="connsiteX117" fmla="*/ 955775 w 1253679"/>
                <a:gd name="connsiteY117" fmla="*/ 2176355 h 2416989"/>
                <a:gd name="connsiteX118" fmla="*/ 926812 w 1253679"/>
                <a:gd name="connsiteY118" fmla="*/ 2143255 h 2416989"/>
                <a:gd name="connsiteX119" fmla="*/ 918537 w 1253679"/>
                <a:gd name="connsiteY119" fmla="*/ 2118429 h 2416989"/>
                <a:gd name="connsiteX120" fmla="*/ 914400 w 1253679"/>
                <a:gd name="connsiteY120" fmla="*/ 2089466 h 2416989"/>
                <a:gd name="connsiteX121" fmla="*/ 897849 w 1253679"/>
                <a:gd name="connsiteY121" fmla="*/ 2085329 h 2416989"/>
                <a:gd name="connsiteX122" fmla="*/ 868886 w 1253679"/>
                <a:gd name="connsiteY122" fmla="*/ 2060503 h 2416989"/>
                <a:gd name="connsiteX123" fmla="*/ 856474 w 1253679"/>
                <a:gd name="connsiteY123" fmla="*/ 2043953 h 2416989"/>
                <a:gd name="connsiteX124" fmla="*/ 835786 w 1253679"/>
                <a:gd name="connsiteY124" fmla="*/ 2023265 h 2416989"/>
                <a:gd name="connsiteX125" fmla="*/ 823373 w 1253679"/>
                <a:gd name="connsiteY125" fmla="*/ 2010853 h 2416989"/>
                <a:gd name="connsiteX126" fmla="*/ 810961 w 1253679"/>
                <a:gd name="connsiteY126" fmla="*/ 2002578 h 2416989"/>
                <a:gd name="connsiteX127" fmla="*/ 786135 w 1253679"/>
                <a:gd name="connsiteY127" fmla="*/ 1994303 h 2416989"/>
                <a:gd name="connsiteX128" fmla="*/ 765447 w 1253679"/>
                <a:gd name="connsiteY128" fmla="*/ 1973615 h 2416989"/>
                <a:gd name="connsiteX129" fmla="*/ 753035 w 1253679"/>
                <a:gd name="connsiteY129" fmla="*/ 1957065 h 2416989"/>
                <a:gd name="connsiteX130" fmla="*/ 748897 w 1253679"/>
                <a:gd name="connsiteY130" fmla="*/ 1944652 h 2416989"/>
                <a:gd name="connsiteX131" fmla="*/ 744760 w 1253679"/>
                <a:gd name="connsiteY131" fmla="*/ 1928102 h 2416989"/>
                <a:gd name="connsiteX132" fmla="*/ 728209 w 1253679"/>
                <a:gd name="connsiteY132" fmla="*/ 1899139 h 2416989"/>
                <a:gd name="connsiteX133" fmla="*/ 724072 w 1253679"/>
                <a:gd name="connsiteY133" fmla="*/ 1837075 h 2416989"/>
                <a:gd name="connsiteX134" fmla="*/ 732347 w 1253679"/>
                <a:gd name="connsiteY134" fmla="*/ 1775012 h 2416989"/>
                <a:gd name="connsiteX135" fmla="*/ 736485 w 1253679"/>
                <a:gd name="connsiteY135" fmla="*/ 1762599 h 2416989"/>
                <a:gd name="connsiteX136" fmla="*/ 732347 w 1253679"/>
                <a:gd name="connsiteY136" fmla="*/ 1626060 h 2416989"/>
                <a:gd name="connsiteX137" fmla="*/ 728209 w 1253679"/>
                <a:gd name="connsiteY137" fmla="*/ 1605372 h 2416989"/>
                <a:gd name="connsiteX138" fmla="*/ 724072 w 1253679"/>
                <a:gd name="connsiteY138" fmla="*/ 1626060 h 2416989"/>
                <a:gd name="connsiteX139" fmla="*/ 711659 w 1253679"/>
                <a:gd name="connsiteY139" fmla="*/ 1634335 h 2416989"/>
                <a:gd name="connsiteX140" fmla="*/ 695109 w 1253679"/>
                <a:gd name="connsiteY140" fmla="*/ 1630198 h 2416989"/>
                <a:gd name="connsiteX141" fmla="*/ 690971 w 1253679"/>
                <a:gd name="connsiteY141" fmla="*/ 1613647 h 2416989"/>
                <a:gd name="connsiteX142" fmla="*/ 674421 w 1253679"/>
                <a:gd name="connsiteY142" fmla="*/ 1584684 h 2416989"/>
                <a:gd name="connsiteX143" fmla="*/ 670284 w 1253679"/>
                <a:gd name="connsiteY143" fmla="*/ 1572272 h 2416989"/>
                <a:gd name="connsiteX144" fmla="*/ 608220 w 1253679"/>
                <a:gd name="connsiteY144" fmla="*/ 1555722 h 2416989"/>
                <a:gd name="connsiteX145" fmla="*/ 599945 w 1253679"/>
                <a:gd name="connsiteY145" fmla="*/ 1530896 h 2416989"/>
                <a:gd name="connsiteX146" fmla="*/ 587533 w 1253679"/>
                <a:gd name="connsiteY146" fmla="*/ 1522621 h 2416989"/>
                <a:gd name="connsiteX147" fmla="*/ 566845 w 1253679"/>
                <a:gd name="connsiteY147" fmla="*/ 1506071 h 2416989"/>
                <a:gd name="connsiteX148" fmla="*/ 546157 w 1253679"/>
                <a:gd name="connsiteY148" fmla="*/ 1477108 h 2416989"/>
                <a:gd name="connsiteX149" fmla="*/ 504781 w 1253679"/>
                <a:gd name="connsiteY149" fmla="*/ 1472970 h 2416989"/>
                <a:gd name="connsiteX150" fmla="*/ 492369 w 1253679"/>
                <a:gd name="connsiteY150" fmla="*/ 1468833 h 2416989"/>
                <a:gd name="connsiteX151" fmla="*/ 463406 w 1253679"/>
                <a:gd name="connsiteY151" fmla="*/ 1464695 h 2416989"/>
                <a:gd name="connsiteX152" fmla="*/ 438580 w 1253679"/>
                <a:gd name="connsiteY152" fmla="*/ 1439870 h 2416989"/>
                <a:gd name="connsiteX153" fmla="*/ 426168 w 1253679"/>
                <a:gd name="connsiteY153" fmla="*/ 1435732 h 2416989"/>
                <a:gd name="connsiteX154" fmla="*/ 388930 w 1253679"/>
                <a:gd name="connsiteY154" fmla="*/ 1398494 h 2416989"/>
                <a:gd name="connsiteX155" fmla="*/ 376517 w 1253679"/>
                <a:gd name="connsiteY155" fmla="*/ 1386082 h 2416989"/>
                <a:gd name="connsiteX156" fmla="*/ 343417 w 1253679"/>
                <a:gd name="connsiteY156" fmla="*/ 1361256 h 2416989"/>
                <a:gd name="connsiteX157" fmla="*/ 331004 w 1253679"/>
                <a:gd name="connsiteY157" fmla="*/ 1319881 h 2416989"/>
                <a:gd name="connsiteX158" fmla="*/ 318591 w 1253679"/>
                <a:gd name="connsiteY158" fmla="*/ 1303331 h 2416989"/>
                <a:gd name="connsiteX159" fmla="*/ 306179 w 1253679"/>
                <a:gd name="connsiteY159" fmla="*/ 1278505 h 2416989"/>
                <a:gd name="connsiteX160" fmla="*/ 293766 w 1253679"/>
                <a:gd name="connsiteY160" fmla="*/ 1270230 h 2416989"/>
                <a:gd name="connsiteX161" fmla="*/ 281353 w 1253679"/>
                <a:gd name="connsiteY161" fmla="*/ 1249542 h 2416989"/>
                <a:gd name="connsiteX162" fmla="*/ 268941 w 1253679"/>
                <a:gd name="connsiteY162" fmla="*/ 1245405 h 2416989"/>
                <a:gd name="connsiteX163" fmla="*/ 260666 w 1253679"/>
                <a:gd name="connsiteY163" fmla="*/ 1228855 h 2416989"/>
                <a:gd name="connsiteX164" fmla="*/ 248253 w 1253679"/>
                <a:gd name="connsiteY164" fmla="*/ 1220580 h 2416989"/>
                <a:gd name="connsiteX165" fmla="*/ 231703 w 1253679"/>
                <a:gd name="connsiteY165" fmla="*/ 1199892 h 2416989"/>
                <a:gd name="connsiteX166" fmla="*/ 223428 w 1253679"/>
                <a:gd name="connsiteY166" fmla="*/ 1187479 h 2416989"/>
                <a:gd name="connsiteX167" fmla="*/ 215152 w 1253679"/>
                <a:gd name="connsiteY167" fmla="*/ 1179204 h 2416989"/>
                <a:gd name="connsiteX168" fmla="*/ 219290 w 1253679"/>
                <a:gd name="connsiteY168" fmla="*/ 1166791 h 2416989"/>
                <a:gd name="connsiteX169" fmla="*/ 235840 w 1253679"/>
                <a:gd name="connsiteY169" fmla="*/ 1146103 h 2416989"/>
                <a:gd name="connsiteX170" fmla="*/ 273078 w 1253679"/>
                <a:gd name="connsiteY170" fmla="*/ 1154379 h 2416989"/>
                <a:gd name="connsiteX171" fmla="*/ 285491 w 1253679"/>
                <a:gd name="connsiteY171" fmla="*/ 1162654 h 2416989"/>
                <a:gd name="connsiteX172" fmla="*/ 306179 w 1253679"/>
                <a:gd name="connsiteY172" fmla="*/ 1166791 h 2416989"/>
                <a:gd name="connsiteX173" fmla="*/ 380655 w 1253679"/>
                <a:gd name="connsiteY173" fmla="*/ 1175066 h 2416989"/>
                <a:gd name="connsiteX174" fmla="*/ 401342 w 1253679"/>
                <a:gd name="connsiteY174" fmla="*/ 1191617 h 2416989"/>
                <a:gd name="connsiteX175" fmla="*/ 417893 w 1253679"/>
                <a:gd name="connsiteY175" fmla="*/ 1187479 h 2416989"/>
                <a:gd name="connsiteX176" fmla="*/ 405480 w 1253679"/>
                <a:gd name="connsiteY176" fmla="*/ 1179204 h 2416989"/>
                <a:gd name="connsiteX177" fmla="*/ 393067 w 1253679"/>
                <a:gd name="connsiteY177" fmla="*/ 1175066 h 2416989"/>
                <a:gd name="connsiteX178" fmla="*/ 384792 w 1253679"/>
                <a:gd name="connsiteY178" fmla="*/ 1162654 h 2416989"/>
                <a:gd name="connsiteX179" fmla="*/ 417893 w 1253679"/>
                <a:gd name="connsiteY179" fmla="*/ 1146103 h 2416989"/>
                <a:gd name="connsiteX180" fmla="*/ 422030 w 1253679"/>
                <a:gd name="connsiteY180" fmla="*/ 1133691 h 2416989"/>
                <a:gd name="connsiteX181" fmla="*/ 413755 w 1253679"/>
                <a:gd name="connsiteY181" fmla="*/ 1050940 h 2416989"/>
                <a:gd name="connsiteX182" fmla="*/ 405480 w 1253679"/>
                <a:gd name="connsiteY182" fmla="*/ 1026114 h 2416989"/>
                <a:gd name="connsiteX183" fmla="*/ 393067 w 1253679"/>
                <a:gd name="connsiteY183" fmla="*/ 1013702 h 2416989"/>
                <a:gd name="connsiteX184" fmla="*/ 388930 w 1253679"/>
                <a:gd name="connsiteY184" fmla="*/ 1001289 h 2416989"/>
                <a:gd name="connsiteX185" fmla="*/ 355829 w 1253679"/>
                <a:gd name="connsiteY185" fmla="*/ 976464 h 2416989"/>
                <a:gd name="connsiteX186" fmla="*/ 351692 w 1253679"/>
                <a:gd name="connsiteY186" fmla="*/ 939226 h 2416989"/>
                <a:gd name="connsiteX187" fmla="*/ 347554 w 1253679"/>
                <a:gd name="connsiteY187" fmla="*/ 926813 h 2416989"/>
                <a:gd name="connsiteX188" fmla="*/ 335142 w 1253679"/>
                <a:gd name="connsiteY188" fmla="*/ 914400 h 2416989"/>
                <a:gd name="connsiteX189" fmla="*/ 322729 w 1253679"/>
                <a:gd name="connsiteY189" fmla="*/ 910263 h 2416989"/>
                <a:gd name="connsiteX190" fmla="*/ 310316 w 1253679"/>
                <a:gd name="connsiteY190" fmla="*/ 897850 h 2416989"/>
                <a:gd name="connsiteX191" fmla="*/ 293766 w 1253679"/>
                <a:gd name="connsiteY191" fmla="*/ 873025 h 2416989"/>
                <a:gd name="connsiteX192" fmla="*/ 281353 w 1253679"/>
                <a:gd name="connsiteY192" fmla="*/ 864750 h 2416989"/>
                <a:gd name="connsiteX193" fmla="*/ 264803 w 1253679"/>
                <a:gd name="connsiteY193" fmla="*/ 839924 h 2416989"/>
                <a:gd name="connsiteX194" fmla="*/ 248253 w 1253679"/>
                <a:gd name="connsiteY194" fmla="*/ 823374 h 2416989"/>
                <a:gd name="connsiteX195" fmla="*/ 239978 w 1253679"/>
                <a:gd name="connsiteY195" fmla="*/ 810961 h 2416989"/>
                <a:gd name="connsiteX196" fmla="*/ 227565 w 1253679"/>
                <a:gd name="connsiteY196" fmla="*/ 806824 h 2416989"/>
                <a:gd name="connsiteX197" fmla="*/ 198602 w 1253679"/>
                <a:gd name="connsiteY197" fmla="*/ 786136 h 2416989"/>
                <a:gd name="connsiteX198" fmla="*/ 190327 w 1253679"/>
                <a:gd name="connsiteY198" fmla="*/ 757173 h 2416989"/>
                <a:gd name="connsiteX199" fmla="*/ 182052 w 1253679"/>
                <a:gd name="connsiteY199" fmla="*/ 744761 h 2416989"/>
                <a:gd name="connsiteX200" fmla="*/ 177914 w 1253679"/>
                <a:gd name="connsiteY200" fmla="*/ 732348 h 2416989"/>
                <a:gd name="connsiteX201" fmla="*/ 161364 w 1253679"/>
                <a:gd name="connsiteY201" fmla="*/ 707523 h 2416989"/>
                <a:gd name="connsiteX202" fmla="*/ 153089 w 1253679"/>
                <a:gd name="connsiteY202" fmla="*/ 678560 h 2416989"/>
                <a:gd name="connsiteX203" fmla="*/ 148952 w 1253679"/>
                <a:gd name="connsiteY203" fmla="*/ 608221 h 2416989"/>
                <a:gd name="connsiteX204" fmla="*/ 140676 w 1253679"/>
                <a:gd name="connsiteY204" fmla="*/ 583396 h 2416989"/>
                <a:gd name="connsiteX205" fmla="*/ 132401 w 1253679"/>
                <a:gd name="connsiteY205" fmla="*/ 529608 h 2416989"/>
                <a:gd name="connsiteX206" fmla="*/ 115851 w 1253679"/>
                <a:gd name="connsiteY206" fmla="*/ 500645 h 2416989"/>
                <a:gd name="connsiteX207" fmla="*/ 99301 w 1253679"/>
                <a:gd name="connsiteY207" fmla="*/ 492370 h 2416989"/>
                <a:gd name="connsiteX208" fmla="*/ 91026 w 1253679"/>
                <a:gd name="connsiteY208" fmla="*/ 484094 h 2416989"/>
                <a:gd name="connsiteX209" fmla="*/ 78613 w 1253679"/>
                <a:gd name="connsiteY209" fmla="*/ 397206 h 2416989"/>
                <a:gd name="connsiteX210" fmla="*/ 70338 w 1253679"/>
                <a:gd name="connsiteY210" fmla="*/ 351693 h 2416989"/>
                <a:gd name="connsiteX211" fmla="*/ 53788 w 1253679"/>
                <a:gd name="connsiteY211" fmla="*/ 318592 h 2416989"/>
                <a:gd name="connsiteX212" fmla="*/ 33100 w 1253679"/>
                <a:gd name="connsiteY212" fmla="*/ 293767 h 2416989"/>
                <a:gd name="connsiteX213" fmla="*/ 28962 w 1253679"/>
                <a:gd name="connsiteY213" fmla="*/ 165503 h 2416989"/>
                <a:gd name="connsiteX214" fmla="*/ 20687 w 1253679"/>
                <a:gd name="connsiteY214" fmla="*/ 140677 h 2416989"/>
                <a:gd name="connsiteX215" fmla="*/ 12412 w 1253679"/>
                <a:gd name="connsiteY215" fmla="*/ 128265 h 2416989"/>
                <a:gd name="connsiteX216" fmla="*/ 0 w 1253679"/>
                <a:gd name="connsiteY216" fmla="*/ 74476 h 2416989"/>
                <a:gd name="connsiteX217" fmla="*/ 4137 w 1253679"/>
                <a:gd name="connsiteY217" fmla="*/ 4138 h 2416989"/>
                <a:gd name="connsiteX218" fmla="*/ 16550 w 1253679"/>
                <a:gd name="connsiteY218" fmla="*/ 0 h 2416989"/>
                <a:gd name="connsiteX219" fmla="*/ 57925 w 1253679"/>
                <a:gd name="connsiteY219" fmla="*/ 12413 h 2416989"/>
                <a:gd name="connsiteX220" fmla="*/ 99301 w 1253679"/>
                <a:gd name="connsiteY220" fmla="*/ 16551 h 2416989"/>
                <a:gd name="connsiteX221" fmla="*/ 508919 w 1253679"/>
                <a:gd name="connsiteY221" fmla="*/ 28963 h 2416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1253679" h="2416989">
                  <a:moveTo>
                    <a:pt x="508919" y="28963"/>
                  </a:moveTo>
                  <a:lnTo>
                    <a:pt x="508919" y="28963"/>
                  </a:lnTo>
                  <a:cubicBezTo>
                    <a:pt x="503402" y="39997"/>
                    <a:pt x="499443" y="51958"/>
                    <a:pt x="492369" y="62064"/>
                  </a:cubicBezTo>
                  <a:cubicBezTo>
                    <a:pt x="489517" y="66138"/>
                    <a:pt x="483063" y="66456"/>
                    <a:pt x="479956" y="70339"/>
                  </a:cubicBezTo>
                  <a:cubicBezTo>
                    <a:pt x="477232" y="73744"/>
                    <a:pt x="478063" y="79011"/>
                    <a:pt x="475819" y="82751"/>
                  </a:cubicBezTo>
                  <a:cubicBezTo>
                    <a:pt x="470139" y="92218"/>
                    <a:pt x="464895" y="91910"/>
                    <a:pt x="455131" y="95164"/>
                  </a:cubicBezTo>
                  <a:cubicBezTo>
                    <a:pt x="452373" y="99302"/>
                    <a:pt x="449963" y="103694"/>
                    <a:pt x="446856" y="107577"/>
                  </a:cubicBezTo>
                  <a:cubicBezTo>
                    <a:pt x="440120" y="115997"/>
                    <a:pt x="435381" y="117985"/>
                    <a:pt x="426168" y="124127"/>
                  </a:cubicBezTo>
                  <a:cubicBezTo>
                    <a:pt x="423410" y="128265"/>
                    <a:pt x="421635" y="133265"/>
                    <a:pt x="417893" y="136540"/>
                  </a:cubicBezTo>
                  <a:cubicBezTo>
                    <a:pt x="407063" y="146016"/>
                    <a:pt x="387340" y="154680"/>
                    <a:pt x="376517" y="165503"/>
                  </a:cubicBezTo>
                  <a:cubicBezTo>
                    <a:pt x="368496" y="173524"/>
                    <a:pt x="367469" y="180232"/>
                    <a:pt x="364104" y="190328"/>
                  </a:cubicBezTo>
                  <a:cubicBezTo>
                    <a:pt x="365483" y="202741"/>
                    <a:pt x="366693" y="215173"/>
                    <a:pt x="368242" y="227566"/>
                  </a:cubicBezTo>
                  <a:cubicBezTo>
                    <a:pt x="369452" y="237243"/>
                    <a:pt x="372380" y="246777"/>
                    <a:pt x="372380" y="256529"/>
                  </a:cubicBezTo>
                  <a:cubicBezTo>
                    <a:pt x="372380" y="326820"/>
                    <a:pt x="380494" y="372941"/>
                    <a:pt x="364104" y="430306"/>
                  </a:cubicBezTo>
                  <a:cubicBezTo>
                    <a:pt x="362906" y="434500"/>
                    <a:pt x="361346" y="438581"/>
                    <a:pt x="359967" y="442719"/>
                  </a:cubicBezTo>
                  <a:cubicBezTo>
                    <a:pt x="362699" y="456379"/>
                    <a:pt x="360335" y="464455"/>
                    <a:pt x="372380" y="471682"/>
                  </a:cubicBezTo>
                  <a:cubicBezTo>
                    <a:pt x="376120" y="473926"/>
                    <a:pt x="380655" y="474440"/>
                    <a:pt x="384792" y="475819"/>
                  </a:cubicBezTo>
                  <a:cubicBezTo>
                    <a:pt x="397174" y="512961"/>
                    <a:pt x="384792" y="470697"/>
                    <a:pt x="384792" y="558570"/>
                  </a:cubicBezTo>
                  <a:cubicBezTo>
                    <a:pt x="384792" y="588944"/>
                    <a:pt x="386766" y="619301"/>
                    <a:pt x="388930" y="649597"/>
                  </a:cubicBezTo>
                  <a:cubicBezTo>
                    <a:pt x="390943" y="677777"/>
                    <a:pt x="386586" y="672261"/>
                    <a:pt x="405480" y="678560"/>
                  </a:cubicBezTo>
                  <a:cubicBezTo>
                    <a:pt x="411912" y="697851"/>
                    <a:pt x="409593" y="688746"/>
                    <a:pt x="413755" y="715798"/>
                  </a:cubicBezTo>
                  <a:cubicBezTo>
                    <a:pt x="415238" y="725437"/>
                    <a:pt x="414271" y="735706"/>
                    <a:pt x="417893" y="744761"/>
                  </a:cubicBezTo>
                  <a:cubicBezTo>
                    <a:pt x="422661" y="756681"/>
                    <a:pt x="432751" y="757988"/>
                    <a:pt x="442718" y="761311"/>
                  </a:cubicBezTo>
                  <a:cubicBezTo>
                    <a:pt x="454289" y="772882"/>
                    <a:pt x="474465" y="790354"/>
                    <a:pt x="479956" y="806824"/>
                  </a:cubicBezTo>
                  <a:cubicBezTo>
                    <a:pt x="491400" y="841152"/>
                    <a:pt x="472188" y="787149"/>
                    <a:pt x="500644" y="844062"/>
                  </a:cubicBezTo>
                  <a:cubicBezTo>
                    <a:pt x="503402" y="849579"/>
                    <a:pt x="505650" y="855382"/>
                    <a:pt x="508919" y="860612"/>
                  </a:cubicBezTo>
                  <a:cubicBezTo>
                    <a:pt x="517764" y="874763"/>
                    <a:pt x="522463" y="878293"/>
                    <a:pt x="533744" y="889575"/>
                  </a:cubicBezTo>
                  <a:cubicBezTo>
                    <a:pt x="544145" y="920776"/>
                    <a:pt x="528905" y="883526"/>
                    <a:pt x="550295" y="910263"/>
                  </a:cubicBezTo>
                  <a:cubicBezTo>
                    <a:pt x="553019" y="913668"/>
                    <a:pt x="552188" y="918935"/>
                    <a:pt x="554432" y="922675"/>
                  </a:cubicBezTo>
                  <a:cubicBezTo>
                    <a:pt x="556439" y="926020"/>
                    <a:pt x="559949" y="928192"/>
                    <a:pt x="562707" y="930951"/>
                  </a:cubicBezTo>
                  <a:cubicBezTo>
                    <a:pt x="571775" y="967217"/>
                    <a:pt x="562078" y="930230"/>
                    <a:pt x="570982" y="959913"/>
                  </a:cubicBezTo>
                  <a:cubicBezTo>
                    <a:pt x="573867" y="969530"/>
                    <a:pt x="573687" y="980522"/>
                    <a:pt x="579257" y="988876"/>
                  </a:cubicBezTo>
                  <a:cubicBezTo>
                    <a:pt x="582679" y="994008"/>
                    <a:pt x="590453" y="994091"/>
                    <a:pt x="595808" y="997151"/>
                  </a:cubicBezTo>
                  <a:cubicBezTo>
                    <a:pt x="600125" y="999618"/>
                    <a:pt x="604400" y="1002244"/>
                    <a:pt x="608220" y="1005427"/>
                  </a:cubicBezTo>
                  <a:cubicBezTo>
                    <a:pt x="643190" y="1034570"/>
                    <a:pt x="591000" y="996486"/>
                    <a:pt x="637183" y="1042665"/>
                  </a:cubicBezTo>
                  <a:lnTo>
                    <a:pt x="649596" y="1055077"/>
                  </a:lnTo>
                  <a:cubicBezTo>
                    <a:pt x="650975" y="1060594"/>
                    <a:pt x="652542" y="1066067"/>
                    <a:pt x="653733" y="1071627"/>
                  </a:cubicBezTo>
                  <a:cubicBezTo>
                    <a:pt x="656680" y="1085380"/>
                    <a:pt x="658846" y="1099298"/>
                    <a:pt x="662009" y="1113003"/>
                  </a:cubicBezTo>
                  <a:cubicBezTo>
                    <a:pt x="666467" y="1132321"/>
                    <a:pt x="665153" y="1119293"/>
                    <a:pt x="674421" y="1137828"/>
                  </a:cubicBezTo>
                  <a:cubicBezTo>
                    <a:pt x="676372" y="1141729"/>
                    <a:pt x="677180" y="1146103"/>
                    <a:pt x="678559" y="1150241"/>
                  </a:cubicBezTo>
                  <a:cubicBezTo>
                    <a:pt x="679938" y="1175066"/>
                    <a:pt x="680339" y="1199965"/>
                    <a:pt x="682696" y="1224717"/>
                  </a:cubicBezTo>
                  <a:cubicBezTo>
                    <a:pt x="683110" y="1229059"/>
                    <a:pt x="683750" y="1234046"/>
                    <a:pt x="686834" y="1237130"/>
                  </a:cubicBezTo>
                  <a:cubicBezTo>
                    <a:pt x="689918" y="1240214"/>
                    <a:pt x="695109" y="1239888"/>
                    <a:pt x="699247" y="1241267"/>
                  </a:cubicBezTo>
                  <a:cubicBezTo>
                    <a:pt x="713160" y="1283013"/>
                    <a:pt x="691924" y="1218238"/>
                    <a:pt x="707522" y="1270230"/>
                  </a:cubicBezTo>
                  <a:cubicBezTo>
                    <a:pt x="711034" y="1281936"/>
                    <a:pt x="714570" y="1297966"/>
                    <a:pt x="724072" y="1307468"/>
                  </a:cubicBezTo>
                  <a:cubicBezTo>
                    <a:pt x="727588" y="1310984"/>
                    <a:pt x="732347" y="1312985"/>
                    <a:pt x="736485" y="1315743"/>
                  </a:cubicBezTo>
                  <a:cubicBezTo>
                    <a:pt x="737864" y="1319881"/>
                    <a:pt x="738672" y="1324255"/>
                    <a:pt x="740622" y="1328156"/>
                  </a:cubicBezTo>
                  <a:cubicBezTo>
                    <a:pt x="742846" y="1332604"/>
                    <a:pt x="746877" y="1336025"/>
                    <a:pt x="748897" y="1340569"/>
                  </a:cubicBezTo>
                  <a:cubicBezTo>
                    <a:pt x="760377" y="1366399"/>
                    <a:pt x="751403" y="1360253"/>
                    <a:pt x="765447" y="1377807"/>
                  </a:cubicBezTo>
                  <a:cubicBezTo>
                    <a:pt x="767884" y="1380853"/>
                    <a:pt x="770964" y="1383324"/>
                    <a:pt x="773723" y="1386082"/>
                  </a:cubicBezTo>
                  <a:lnTo>
                    <a:pt x="781998" y="1410907"/>
                  </a:lnTo>
                  <a:cubicBezTo>
                    <a:pt x="786369" y="1424020"/>
                    <a:pt x="785242" y="1424271"/>
                    <a:pt x="794410" y="1435732"/>
                  </a:cubicBezTo>
                  <a:cubicBezTo>
                    <a:pt x="796847" y="1438778"/>
                    <a:pt x="799927" y="1441249"/>
                    <a:pt x="802685" y="1444008"/>
                  </a:cubicBezTo>
                  <a:lnTo>
                    <a:pt x="815098" y="1481246"/>
                  </a:lnTo>
                  <a:lnTo>
                    <a:pt x="819236" y="1493658"/>
                  </a:lnTo>
                  <a:cubicBezTo>
                    <a:pt x="821002" y="1506019"/>
                    <a:pt x="816826" y="1528187"/>
                    <a:pt x="835786" y="1530896"/>
                  </a:cubicBezTo>
                  <a:cubicBezTo>
                    <a:pt x="841415" y="1531700"/>
                    <a:pt x="846819" y="1528138"/>
                    <a:pt x="852336" y="1526759"/>
                  </a:cubicBezTo>
                  <a:cubicBezTo>
                    <a:pt x="850957" y="1519863"/>
                    <a:pt x="845054" y="1512361"/>
                    <a:pt x="848199" y="1506071"/>
                  </a:cubicBezTo>
                  <a:cubicBezTo>
                    <a:pt x="850423" y="1501623"/>
                    <a:pt x="854250" y="1514036"/>
                    <a:pt x="856474" y="1518484"/>
                  </a:cubicBezTo>
                  <a:cubicBezTo>
                    <a:pt x="858424" y="1522385"/>
                    <a:pt x="858493" y="1527084"/>
                    <a:pt x="860611" y="1530896"/>
                  </a:cubicBezTo>
                  <a:cubicBezTo>
                    <a:pt x="872309" y="1551953"/>
                    <a:pt x="872880" y="1551442"/>
                    <a:pt x="885437" y="1563997"/>
                  </a:cubicBezTo>
                  <a:cubicBezTo>
                    <a:pt x="886816" y="1568134"/>
                    <a:pt x="888427" y="1572202"/>
                    <a:pt x="889574" y="1576409"/>
                  </a:cubicBezTo>
                  <a:cubicBezTo>
                    <a:pt x="892566" y="1587382"/>
                    <a:pt x="897849" y="1609510"/>
                    <a:pt x="897849" y="1609510"/>
                  </a:cubicBezTo>
                  <a:cubicBezTo>
                    <a:pt x="899422" y="1634677"/>
                    <a:pt x="900884" y="1679989"/>
                    <a:pt x="906124" y="1708811"/>
                  </a:cubicBezTo>
                  <a:cubicBezTo>
                    <a:pt x="906904" y="1713102"/>
                    <a:pt x="908144" y="1717411"/>
                    <a:pt x="910262" y="1721224"/>
                  </a:cubicBezTo>
                  <a:cubicBezTo>
                    <a:pt x="915092" y="1729918"/>
                    <a:pt x="921295" y="1737774"/>
                    <a:pt x="926812" y="1746049"/>
                  </a:cubicBezTo>
                  <a:lnTo>
                    <a:pt x="935087" y="1758462"/>
                  </a:lnTo>
                  <a:lnTo>
                    <a:pt x="943362" y="1770875"/>
                  </a:lnTo>
                  <a:lnTo>
                    <a:pt x="951638" y="1783287"/>
                  </a:lnTo>
                  <a:cubicBezTo>
                    <a:pt x="952376" y="1786975"/>
                    <a:pt x="957720" y="1815407"/>
                    <a:pt x="959913" y="1820525"/>
                  </a:cubicBezTo>
                  <a:cubicBezTo>
                    <a:pt x="964233" y="1830606"/>
                    <a:pt x="973144" y="1837894"/>
                    <a:pt x="980600" y="1845351"/>
                  </a:cubicBezTo>
                  <a:cubicBezTo>
                    <a:pt x="981979" y="1857764"/>
                    <a:pt x="981709" y="1870473"/>
                    <a:pt x="984738" y="1882589"/>
                  </a:cubicBezTo>
                  <a:cubicBezTo>
                    <a:pt x="985944" y="1887413"/>
                    <a:pt x="991441" y="1890284"/>
                    <a:pt x="993013" y="1895001"/>
                  </a:cubicBezTo>
                  <a:cubicBezTo>
                    <a:pt x="995666" y="1902960"/>
                    <a:pt x="995650" y="1911573"/>
                    <a:pt x="997151" y="1919827"/>
                  </a:cubicBezTo>
                  <a:cubicBezTo>
                    <a:pt x="998409" y="1926746"/>
                    <a:pt x="999909" y="1933618"/>
                    <a:pt x="1001288" y="1940514"/>
                  </a:cubicBezTo>
                  <a:cubicBezTo>
                    <a:pt x="1002667" y="1972235"/>
                    <a:pt x="1001786" y="2004136"/>
                    <a:pt x="1005426" y="2035678"/>
                  </a:cubicBezTo>
                  <a:cubicBezTo>
                    <a:pt x="1005996" y="2040618"/>
                    <a:pt x="1009818" y="2044985"/>
                    <a:pt x="1013701" y="2048091"/>
                  </a:cubicBezTo>
                  <a:cubicBezTo>
                    <a:pt x="1017107" y="2050816"/>
                    <a:pt x="1021976" y="2050849"/>
                    <a:pt x="1026114" y="2052228"/>
                  </a:cubicBezTo>
                  <a:cubicBezTo>
                    <a:pt x="1028872" y="2057745"/>
                    <a:pt x="1032223" y="2063004"/>
                    <a:pt x="1034389" y="2068779"/>
                  </a:cubicBezTo>
                  <a:cubicBezTo>
                    <a:pt x="1036590" y="2074649"/>
                    <a:pt x="1039024" y="2091371"/>
                    <a:pt x="1042664" y="2097742"/>
                  </a:cubicBezTo>
                  <a:cubicBezTo>
                    <a:pt x="1046085" y="2103729"/>
                    <a:pt x="1050661" y="2108995"/>
                    <a:pt x="1055076" y="2114292"/>
                  </a:cubicBezTo>
                  <a:cubicBezTo>
                    <a:pt x="1057573" y="2117289"/>
                    <a:pt x="1060007" y="2120560"/>
                    <a:pt x="1063352" y="2122567"/>
                  </a:cubicBezTo>
                  <a:cubicBezTo>
                    <a:pt x="1067092" y="2124811"/>
                    <a:pt x="1071627" y="2125325"/>
                    <a:pt x="1075764" y="2126704"/>
                  </a:cubicBezTo>
                  <a:cubicBezTo>
                    <a:pt x="1084039" y="2125325"/>
                    <a:pt x="1093763" y="2127443"/>
                    <a:pt x="1100590" y="2122567"/>
                  </a:cubicBezTo>
                  <a:cubicBezTo>
                    <a:pt x="1105217" y="2119262"/>
                    <a:pt x="1101573" y="2110748"/>
                    <a:pt x="1104727" y="2106017"/>
                  </a:cubicBezTo>
                  <a:cubicBezTo>
                    <a:pt x="1107485" y="2101879"/>
                    <a:pt x="1113002" y="2100500"/>
                    <a:pt x="1117140" y="2097742"/>
                  </a:cubicBezTo>
                  <a:cubicBezTo>
                    <a:pt x="1119898" y="2101879"/>
                    <a:pt x="1121899" y="2106638"/>
                    <a:pt x="1125415" y="2110154"/>
                  </a:cubicBezTo>
                  <a:cubicBezTo>
                    <a:pt x="1128931" y="2113670"/>
                    <a:pt x="1134722" y="2114546"/>
                    <a:pt x="1137828" y="2118429"/>
                  </a:cubicBezTo>
                  <a:cubicBezTo>
                    <a:pt x="1140553" y="2121835"/>
                    <a:pt x="1138881" y="2127758"/>
                    <a:pt x="1141965" y="2130842"/>
                  </a:cubicBezTo>
                  <a:cubicBezTo>
                    <a:pt x="1145049" y="2133926"/>
                    <a:pt x="1150477" y="2133029"/>
                    <a:pt x="1154378" y="2134980"/>
                  </a:cubicBezTo>
                  <a:cubicBezTo>
                    <a:pt x="1186453" y="2151018"/>
                    <a:pt x="1148009" y="2136996"/>
                    <a:pt x="1179203" y="2147392"/>
                  </a:cubicBezTo>
                  <a:cubicBezTo>
                    <a:pt x="1189604" y="2178593"/>
                    <a:pt x="1174364" y="2141343"/>
                    <a:pt x="1195753" y="2168080"/>
                  </a:cubicBezTo>
                  <a:cubicBezTo>
                    <a:pt x="1198478" y="2171486"/>
                    <a:pt x="1197940" y="2176592"/>
                    <a:pt x="1199891" y="2180493"/>
                  </a:cubicBezTo>
                  <a:cubicBezTo>
                    <a:pt x="1202115" y="2184941"/>
                    <a:pt x="1205408" y="2188768"/>
                    <a:pt x="1208166" y="2192905"/>
                  </a:cubicBezTo>
                  <a:cubicBezTo>
                    <a:pt x="1209545" y="2210835"/>
                    <a:pt x="1210074" y="2228850"/>
                    <a:pt x="1212304" y="2246694"/>
                  </a:cubicBezTo>
                  <a:cubicBezTo>
                    <a:pt x="1212845" y="2251021"/>
                    <a:pt x="1213717" y="2255701"/>
                    <a:pt x="1216441" y="2259106"/>
                  </a:cubicBezTo>
                  <a:cubicBezTo>
                    <a:pt x="1219548" y="2262989"/>
                    <a:pt x="1224716" y="2264623"/>
                    <a:pt x="1228854" y="2267381"/>
                  </a:cubicBezTo>
                  <a:lnTo>
                    <a:pt x="1245404" y="2292207"/>
                  </a:lnTo>
                  <a:lnTo>
                    <a:pt x="1253679" y="2304619"/>
                  </a:lnTo>
                  <a:cubicBezTo>
                    <a:pt x="1247315" y="2368269"/>
                    <a:pt x="1253586" y="2325731"/>
                    <a:pt x="1245404" y="2362545"/>
                  </a:cubicBezTo>
                  <a:cubicBezTo>
                    <a:pt x="1243878" y="2369410"/>
                    <a:pt x="1243735" y="2376648"/>
                    <a:pt x="1241266" y="2383233"/>
                  </a:cubicBezTo>
                  <a:cubicBezTo>
                    <a:pt x="1239520" y="2387889"/>
                    <a:pt x="1237664" y="2393947"/>
                    <a:pt x="1232991" y="2395646"/>
                  </a:cubicBezTo>
                  <a:cubicBezTo>
                    <a:pt x="1221254" y="2399914"/>
                    <a:pt x="1208166" y="2398404"/>
                    <a:pt x="1195753" y="2399783"/>
                  </a:cubicBezTo>
                  <a:cubicBezTo>
                    <a:pt x="1190236" y="2401162"/>
                    <a:pt x="1183643" y="2400369"/>
                    <a:pt x="1179203" y="2403921"/>
                  </a:cubicBezTo>
                  <a:cubicBezTo>
                    <a:pt x="1175798" y="2406645"/>
                    <a:pt x="1179357" y="2415553"/>
                    <a:pt x="1175066" y="2416333"/>
                  </a:cubicBezTo>
                  <a:cubicBezTo>
                    <a:pt x="1161429" y="2418812"/>
                    <a:pt x="1147482" y="2413575"/>
                    <a:pt x="1133690" y="2412196"/>
                  </a:cubicBezTo>
                  <a:lnTo>
                    <a:pt x="1117140" y="2362545"/>
                  </a:lnTo>
                  <a:cubicBezTo>
                    <a:pt x="1115761" y="2358407"/>
                    <a:pt x="1115421" y="2353761"/>
                    <a:pt x="1113002" y="2350132"/>
                  </a:cubicBezTo>
                  <a:lnTo>
                    <a:pt x="1104727" y="2337720"/>
                  </a:lnTo>
                  <a:cubicBezTo>
                    <a:pt x="1101969" y="2329445"/>
                    <a:pt x="1101291" y="2320152"/>
                    <a:pt x="1096452" y="2312894"/>
                  </a:cubicBezTo>
                  <a:cubicBezTo>
                    <a:pt x="1093694" y="2308757"/>
                    <a:pt x="1092850" y="2302181"/>
                    <a:pt x="1088177" y="2300482"/>
                  </a:cubicBezTo>
                  <a:cubicBezTo>
                    <a:pt x="1076440" y="2296214"/>
                    <a:pt x="1063352" y="2297723"/>
                    <a:pt x="1050939" y="2296344"/>
                  </a:cubicBezTo>
                  <a:cubicBezTo>
                    <a:pt x="1049560" y="2278415"/>
                    <a:pt x="1051434" y="2259931"/>
                    <a:pt x="1046801" y="2242556"/>
                  </a:cubicBezTo>
                  <a:cubicBezTo>
                    <a:pt x="1044708" y="2234707"/>
                    <a:pt x="1022000" y="2231392"/>
                    <a:pt x="1017838" y="2230143"/>
                  </a:cubicBezTo>
                  <a:cubicBezTo>
                    <a:pt x="990981" y="2222086"/>
                    <a:pt x="998740" y="2225686"/>
                    <a:pt x="980600" y="2213593"/>
                  </a:cubicBezTo>
                  <a:cubicBezTo>
                    <a:pt x="977842" y="2209455"/>
                    <a:pt x="975508" y="2205000"/>
                    <a:pt x="972325" y="2201180"/>
                  </a:cubicBezTo>
                  <a:cubicBezTo>
                    <a:pt x="968579" y="2196685"/>
                    <a:pt x="963159" y="2193636"/>
                    <a:pt x="959913" y="2188768"/>
                  </a:cubicBezTo>
                  <a:cubicBezTo>
                    <a:pt x="957494" y="2185139"/>
                    <a:pt x="957893" y="2180168"/>
                    <a:pt x="955775" y="2176355"/>
                  </a:cubicBezTo>
                  <a:cubicBezTo>
                    <a:pt x="941577" y="2150799"/>
                    <a:pt x="944945" y="2155343"/>
                    <a:pt x="926812" y="2143255"/>
                  </a:cubicBezTo>
                  <a:cubicBezTo>
                    <a:pt x="924054" y="2134980"/>
                    <a:pt x="919770" y="2127064"/>
                    <a:pt x="918537" y="2118429"/>
                  </a:cubicBezTo>
                  <a:cubicBezTo>
                    <a:pt x="917158" y="2108775"/>
                    <a:pt x="919569" y="2097736"/>
                    <a:pt x="914400" y="2089466"/>
                  </a:cubicBezTo>
                  <a:cubicBezTo>
                    <a:pt x="911386" y="2084644"/>
                    <a:pt x="903366" y="2086708"/>
                    <a:pt x="897849" y="2085329"/>
                  </a:cubicBezTo>
                  <a:cubicBezTo>
                    <a:pt x="885341" y="2076990"/>
                    <a:pt x="878918" y="2073880"/>
                    <a:pt x="868886" y="2060503"/>
                  </a:cubicBezTo>
                  <a:cubicBezTo>
                    <a:pt x="864749" y="2054986"/>
                    <a:pt x="861055" y="2049107"/>
                    <a:pt x="856474" y="2043953"/>
                  </a:cubicBezTo>
                  <a:cubicBezTo>
                    <a:pt x="849995" y="2036664"/>
                    <a:pt x="842682" y="2030161"/>
                    <a:pt x="835786" y="2023265"/>
                  </a:cubicBezTo>
                  <a:cubicBezTo>
                    <a:pt x="831648" y="2019128"/>
                    <a:pt x="828242" y="2014099"/>
                    <a:pt x="823373" y="2010853"/>
                  </a:cubicBezTo>
                  <a:cubicBezTo>
                    <a:pt x="819236" y="2008095"/>
                    <a:pt x="815505" y="2004598"/>
                    <a:pt x="810961" y="2002578"/>
                  </a:cubicBezTo>
                  <a:cubicBezTo>
                    <a:pt x="802990" y="1999035"/>
                    <a:pt x="786135" y="1994303"/>
                    <a:pt x="786135" y="1994303"/>
                  </a:cubicBezTo>
                  <a:cubicBezTo>
                    <a:pt x="764068" y="1961202"/>
                    <a:pt x="793031" y="2001199"/>
                    <a:pt x="765447" y="1973615"/>
                  </a:cubicBezTo>
                  <a:cubicBezTo>
                    <a:pt x="760571" y="1968739"/>
                    <a:pt x="757172" y="1962582"/>
                    <a:pt x="753035" y="1957065"/>
                  </a:cubicBezTo>
                  <a:cubicBezTo>
                    <a:pt x="751656" y="1952927"/>
                    <a:pt x="750095" y="1948846"/>
                    <a:pt x="748897" y="1944652"/>
                  </a:cubicBezTo>
                  <a:cubicBezTo>
                    <a:pt x="747335" y="1939184"/>
                    <a:pt x="746757" y="1933426"/>
                    <a:pt x="744760" y="1928102"/>
                  </a:cubicBezTo>
                  <a:cubicBezTo>
                    <a:pt x="740259" y="1916098"/>
                    <a:pt x="735072" y="1909431"/>
                    <a:pt x="728209" y="1899139"/>
                  </a:cubicBezTo>
                  <a:cubicBezTo>
                    <a:pt x="715842" y="1862036"/>
                    <a:pt x="719175" y="1883596"/>
                    <a:pt x="724072" y="1837075"/>
                  </a:cubicBezTo>
                  <a:cubicBezTo>
                    <a:pt x="726893" y="1810277"/>
                    <a:pt x="726513" y="1798345"/>
                    <a:pt x="732347" y="1775012"/>
                  </a:cubicBezTo>
                  <a:cubicBezTo>
                    <a:pt x="733405" y="1770781"/>
                    <a:pt x="735106" y="1766737"/>
                    <a:pt x="736485" y="1762599"/>
                  </a:cubicBezTo>
                  <a:cubicBezTo>
                    <a:pt x="735106" y="1717086"/>
                    <a:pt x="734740" y="1671531"/>
                    <a:pt x="732347" y="1626060"/>
                  </a:cubicBezTo>
                  <a:cubicBezTo>
                    <a:pt x="731977" y="1619037"/>
                    <a:pt x="735242" y="1605372"/>
                    <a:pt x="728209" y="1605372"/>
                  </a:cubicBezTo>
                  <a:cubicBezTo>
                    <a:pt x="721176" y="1605372"/>
                    <a:pt x="727561" y="1619954"/>
                    <a:pt x="724072" y="1626060"/>
                  </a:cubicBezTo>
                  <a:cubicBezTo>
                    <a:pt x="721605" y="1630378"/>
                    <a:pt x="715797" y="1631577"/>
                    <a:pt x="711659" y="1634335"/>
                  </a:cubicBezTo>
                  <a:cubicBezTo>
                    <a:pt x="706142" y="1632956"/>
                    <a:pt x="699130" y="1634219"/>
                    <a:pt x="695109" y="1630198"/>
                  </a:cubicBezTo>
                  <a:cubicBezTo>
                    <a:pt x="691088" y="1626177"/>
                    <a:pt x="692968" y="1618972"/>
                    <a:pt x="690971" y="1613647"/>
                  </a:cubicBezTo>
                  <a:cubicBezTo>
                    <a:pt x="686472" y="1601649"/>
                    <a:pt x="681280" y="1594973"/>
                    <a:pt x="674421" y="1584684"/>
                  </a:cubicBezTo>
                  <a:cubicBezTo>
                    <a:pt x="673042" y="1580547"/>
                    <a:pt x="672234" y="1576173"/>
                    <a:pt x="670284" y="1572272"/>
                  </a:cubicBezTo>
                  <a:cubicBezTo>
                    <a:pt x="656779" y="1545261"/>
                    <a:pt x="649809" y="1558921"/>
                    <a:pt x="608220" y="1555722"/>
                  </a:cubicBezTo>
                  <a:cubicBezTo>
                    <a:pt x="605462" y="1547447"/>
                    <a:pt x="607203" y="1535735"/>
                    <a:pt x="599945" y="1530896"/>
                  </a:cubicBezTo>
                  <a:cubicBezTo>
                    <a:pt x="595808" y="1528138"/>
                    <a:pt x="591416" y="1525727"/>
                    <a:pt x="587533" y="1522621"/>
                  </a:cubicBezTo>
                  <a:cubicBezTo>
                    <a:pt x="558055" y="1499039"/>
                    <a:pt x="605046" y="1531539"/>
                    <a:pt x="566845" y="1506071"/>
                  </a:cubicBezTo>
                  <a:cubicBezTo>
                    <a:pt x="559800" y="1484936"/>
                    <a:pt x="565540" y="1480090"/>
                    <a:pt x="546157" y="1477108"/>
                  </a:cubicBezTo>
                  <a:cubicBezTo>
                    <a:pt x="532457" y="1475000"/>
                    <a:pt x="518573" y="1474349"/>
                    <a:pt x="504781" y="1472970"/>
                  </a:cubicBezTo>
                  <a:cubicBezTo>
                    <a:pt x="500644" y="1471591"/>
                    <a:pt x="496645" y="1469688"/>
                    <a:pt x="492369" y="1468833"/>
                  </a:cubicBezTo>
                  <a:cubicBezTo>
                    <a:pt x="482806" y="1466920"/>
                    <a:pt x="471993" y="1469319"/>
                    <a:pt x="463406" y="1464695"/>
                  </a:cubicBezTo>
                  <a:cubicBezTo>
                    <a:pt x="453102" y="1459147"/>
                    <a:pt x="449682" y="1443571"/>
                    <a:pt x="438580" y="1439870"/>
                  </a:cubicBezTo>
                  <a:lnTo>
                    <a:pt x="426168" y="1435732"/>
                  </a:lnTo>
                  <a:lnTo>
                    <a:pt x="388930" y="1398494"/>
                  </a:lnTo>
                  <a:cubicBezTo>
                    <a:pt x="384792" y="1394356"/>
                    <a:pt x="381386" y="1389328"/>
                    <a:pt x="376517" y="1386082"/>
                  </a:cubicBezTo>
                  <a:cubicBezTo>
                    <a:pt x="348446" y="1367368"/>
                    <a:pt x="358724" y="1376565"/>
                    <a:pt x="343417" y="1361256"/>
                  </a:cubicBezTo>
                  <a:cubicBezTo>
                    <a:pt x="341268" y="1352663"/>
                    <a:pt x="334780" y="1324916"/>
                    <a:pt x="331004" y="1319881"/>
                  </a:cubicBezTo>
                  <a:lnTo>
                    <a:pt x="318591" y="1303331"/>
                  </a:lnTo>
                  <a:cubicBezTo>
                    <a:pt x="315226" y="1293235"/>
                    <a:pt x="314200" y="1286526"/>
                    <a:pt x="306179" y="1278505"/>
                  </a:cubicBezTo>
                  <a:cubicBezTo>
                    <a:pt x="302663" y="1274989"/>
                    <a:pt x="297904" y="1272988"/>
                    <a:pt x="293766" y="1270230"/>
                  </a:cubicBezTo>
                  <a:cubicBezTo>
                    <a:pt x="290511" y="1260468"/>
                    <a:pt x="290818" y="1255221"/>
                    <a:pt x="281353" y="1249542"/>
                  </a:cubicBezTo>
                  <a:cubicBezTo>
                    <a:pt x="277613" y="1247298"/>
                    <a:pt x="273078" y="1246784"/>
                    <a:pt x="268941" y="1245405"/>
                  </a:cubicBezTo>
                  <a:cubicBezTo>
                    <a:pt x="266183" y="1239888"/>
                    <a:pt x="264615" y="1233593"/>
                    <a:pt x="260666" y="1228855"/>
                  </a:cubicBezTo>
                  <a:cubicBezTo>
                    <a:pt x="257482" y="1225035"/>
                    <a:pt x="251360" y="1224463"/>
                    <a:pt x="248253" y="1220580"/>
                  </a:cubicBezTo>
                  <a:cubicBezTo>
                    <a:pt x="225411" y="1192028"/>
                    <a:pt x="267276" y="1223608"/>
                    <a:pt x="231703" y="1199892"/>
                  </a:cubicBezTo>
                  <a:cubicBezTo>
                    <a:pt x="228945" y="1195754"/>
                    <a:pt x="226535" y="1191362"/>
                    <a:pt x="223428" y="1187479"/>
                  </a:cubicBezTo>
                  <a:cubicBezTo>
                    <a:pt x="220991" y="1184433"/>
                    <a:pt x="215917" y="1183029"/>
                    <a:pt x="215152" y="1179204"/>
                  </a:cubicBezTo>
                  <a:cubicBezTo>
                    <a:pt x="214297" y="1174927"/>
                    <a:pt x="217339" y="1170692"/>
                    <a:pt x="219290" y="1166791"/>
                  </a:cubicBezTo>
                  <a:cubicBezTo>
                    <a:pt x="224509" y="1156354"/>
                    <a:pt x="228145" y="1153799"/>
                    <a:pt x="235840" y="1146103"/>
                  </a:cubicBezTo>
                  <a:cubicBezTo>
                    <a:pt x="245379" y="1147693"/>
                    <a:pt x="262890" y="1149285"/>
                    <a:pt x="273078" y="1154379"/>
                  </a:cubicBezTo>
                  <a:cubicBezTo>
                    <a:pt x="277526" y="1156603"/>
                    <a:pt x="280835" y="1160908"/>
                    <a:pt x="285491" y="1162654"/>
                  </a:cubicBezTo>
                  <a:cubicBezTo>
                    <a:pt x="292076" y="1165123"/>
                    <a:pt x="299314" y="1165265"/>
                    <a:pt x="306179" y="1166791"/>
                  </a:cubicBezTo>
                  <a:cubicBezTo>
                    <a:pt x="348024" y="1176090"/>
                    <a:pt x="294877" y="1168940"/>
                    <a:pt x="380655" y="1175066"/>
                  </a:cubicBezTo>
                  <a:cubicBezTo>
                    <a:pt x="384939" y="1179351"/>
                    <a:pt x="395252" y="1190747"/>
                    <a:pt x="401342" y="1191617"/>
                  </a:cubicBezTo>
                  <a:cubicBezTo>
                    <a:pt x="406972" y="1192421"/>
                    <a:pt x="412376" y="1188858"/>
                    <a:pt x="417893" y="1187479"/>
                  </a:cubicBezTo>
                  <a:cubicBezTo>
                    <a:pt x="413755" y="1184721"/>
                    <a:pt x="409928" y="1181428"/>
                    <a:pt x="405480" y="1179204"/>
                  </a:cubicBezTo>
                  <a:cubicBezTo>
                    <a:pt x="401579" y="1177253"/>
                    <a:pt x="396473" y="1177791"/>
                    <a:pt x="393067" y="1175066"/>
                  </a:cubicBezTo>
                  <a:cubicBezTo>
                    <a:pt x="389184" y="1171960"/>
                    <a:pt x="387550" y="1166791"/>
                    <a:pt x="384792" y="1162654"/>
                  </a:cubicBezTo>
                  <a:cubicBezTo>
                    <a:pt x="413319" y="1153145"/>
                    <a:pt x="403450" y="1160547"/>
                    <a:pt x="417893" y="1146103"/>
                  </a:cubicBezTo>
                  <a:cubicBezTo>
                    <a:pt x="419272" y="1141966"/>
                    <a:pt x="422030" y="1138052"/>
                    <a:pt x="422030" y="1133691"/>
                  </a:cubicBezTo>
                  <a:cubicBezTo>
                    <a:pt x="422030" y="1101399"/>
                    <a:pt x="422101" y="1078759"/>
                    <a:pt x="413755" y="1050940"/>
                  </a:cubicBezTo>
                  <a:cubicBezTo>
                    <a:pt x="411248" y="1042585"/>
                    <a:pt x="411648" y="1032282"/>
                    <a:pt x="405480" y="1026114"/>
                  </a:cubicBezTo>
                  <a:lnTo>
                    <a:pt x="393067" y="1013702"/>
                  </a:lnTo>
                  <a:cubicBezTo>
                    <a:pt x="391688" y="1009564"/>
                    <a:pt x="391768" y="1004600"/>
                    <a:pt x="388930" y="1001289"/>
                  </a:cubicBezTo>
                  <a:cubicBezTo>
                    <a:pt x="382378" y="993645"/>
                    <a:pt x="365443" y="982873"/>
                    <a:pt x="355829" y="976464"/>
                  </a:cubicBezTo>
                  <a:cubicBezTo>
                    <a:pt x="354450" y="964051"/>
                    <a:pt x="353745" y="951545"/>
                    <a:pt x="351692" y="939226"/>
                  </a:cubicBezTo>
                  <a:cubicBezTo>
                    <a:pt x="350975" y="934924"/>
                    <a:pt x="349973" y="930442"/>
                    <a:pt x="347554" y="926813"/>
                  </a:cubicBezTo>
                  <a:cubicBezTo>
                    <a:pt x="344308" y="921944"/>
                    <a:pt x="340011" y="917646"/>
                    <a:pt x="335142" y="914400"/>
                  </a:cubicBezTo>
                  <a:cubicBezTo>
                    <a:pt x="331513" y="911981"/>
                    <a:pt x="326867" y="911642"/>
                    <a:pt x="322729" y="910263"/>
                  </a:cubicBezTo>
                  <a:cubicBezTo>
                    <a:pt x="318591" y="906125"/>
                    <a:pt x="313909" y="902469"/>
                    <a:pt x="310316" y="897850"/>
                  </a:cubicBezTo>
                  <a:cubicBezTo>
                    <a:pt x="304210" y="890000"/>
                    <a:pt x="302041" y="878542"/>
                    <a:pt x="293766" y="873025"/>
                  </a:cubicBezTo>
                  <a:lnTo>
                    <a:pt x="281353" y="864750"/>
                  </a:lnTo>
                  <a:cubicBezTo>
                    <a:pt x="271517" y="835237"/>
                    <a:pt x="285464" y="870915"/>
                    <a:pt x="264803" y="839924"/>
                  </a:cubicBezTo>
                  <a:cubicBezTo>
                    <a:pt x="252193" y="821010"/>
                    <a:pt x="271897" y="831256"/>
                    <a:pt x="248253" y="823374"/>
                  </a:cubicBezTo>
                  <a:cubicBezTo>
                    <a:pt x="245495" y="819236"/>
                    <a:pt x="243861" y="814067"/>
                    <a:pt x="239978" y="810961"/>
                  </a:cubicBezTo>
                  <a:cubicBezTo>
                    <a:pt x="236572" y="808236"/>
                    <a:pt x="231574" y="808542"/>
                    <a:pt x="227565" y="806824"/>
                  </a:cubicBezTo>
                  <a:cubicBezTo>
                    <a:pt x="208505" y="798656"/>
                    <a:pt x="212792" y="800326"/>
                    <a:pt x="198602" y="786136"/>
                  </a:cubicBezTo>
                  <a:cubicBezTo>
                    <a:pt x="197275" y="780829"/>
                    <a:pt x="193296" y="763112"/>
                    <a:pt x="190327" y="757173"/>
                  </a:cubicBezTo>
                  <a:cubicBezTo>
                    <a:pt x="188103" y="752725"/>
                    <a:pt x="184276" y="749209"/>
                    <a:pt x="182052" y="744761"/>
                  </a:cubicBezTo>
                  <a:cubicBezTo>
                    <a:pt x="180101" y="740860"/>
                    <a:pt x="180032" y="736161"/>
                    <a:pt x="177914" y="732348"/>
                  </a:cubicBezTo>
                  <a:cubicBezTo>
                    <a:pt x="173084" y="723654"/>
                    <a:pt x="161364" y="707523"/>
                    <a:pt x="161364" y="707523"/>
                  </a:cubicBezTo>
                  <a:cubicBezTo>
                    <a:pt x="158883" y="700080"/>
                    <a:pt x="153781" y="685828"/>
                    <a:pt x="153089" y="678560"/>
                  </a:cubicBezTo>
                  <a:cubicBezTo>
                    <a:pt x="150862" y="655179"/>
                    <a:pt x="151990" y="631511"/>
                    <a:pt x="148952" y="608221"/>
                  </a:cubicBezTo>
                  <a:cubicBezTo>
                    <a:pt x="147824" y="599572"/>
                    <a:pt x="140676" y="583396"/>
                    <a:pt x="140676" y="583396"/>
                  </a:cubicBezTo>
                  <a:cubicBezTo>
                    <a:pt x="137340" y="553371"/>
                    <a:pt x="138918" y="552417"/>
                    <a:pt x="132401" y="529608"/>
                  </a:cubicBezTo>
                  <a:cubicBezTo>
                    <a:pt x="128990" y="517670"/>
                    <a:pt x="126285" y="509588"/>
                    <a:pt x="115851" y="500645"/>
                  </a:cubicBezTo>
                  <a:cubicBezTo>
                    <a:pt x="111168" y="496631"/>
                    <a:pt x="104818" y="495128"/>
                    <a:pt x="99301" y="492370"/>
                  </a:cubicBezTo>
                  <a:cubicBezTo>
                    <a:pt x="96543" y="489611"/>
                    <a:pt x="93463" y="487140"/>
                    <a:pt x="91026" y="484094"/>
                  </a:cubicBezTo>
                  <a:cubicBezTo>
                    <a:pt x="68979" y="456535"/>
                    <a:pt x="82924" y="448944"/>
                    <a:pt x="78613" y="397206"/>
                  </a:cubicBezTo>
                  <a:cubicBezTo>
                    <a:pt x="78459" y="395359"/>
                    <a:pt x="71814" y="355530"/>
                    <a:pt x="70338" y="351693"/>
                  </a:cubicBezTo>
                  <a:cubicBezTo>
                    <a:pt x="65910" y="340179"/>
                    <a:pt x="59305" y="329626"/>
                    <a:pt x="53788" y="318592"/>
                  </a:cubicBezTo>
                  <a:cubicBezTo>
                    <a:pt x="43289" y="297594"/>
                    <a:pt x="50645" y="305463"/>
                    <a:pt x="33100" y="293767"/>
                  </a:cubicBezTo>
                  <a:cubicBezTo>
                    <a:pt x="31721" y="251012"/>
                    <a:pt x="32419" y="208140"/>
                    <a:pt x="28962" y="165503"/>
                  </a:cubicBezTo>
                  <a:cubicBezTo>
                    <a:pt x="28257" y="156809"/>
                    <a:pt x="25526" y="147935"/>
                    <a:pt x="20687" y="140677"/>
                  </a:cubicBezTo>
                  <a:lnTo>
                    <a:pt x="12412" y="128265"/>
                  </a:lnTo>
                  <a:cubicBezTo>
                    <a:pt x="3282" y="82612"/>
                    <a:pt x="8584" y="100233"/>
                    <a:pt x="0" y="74476"/>
                  </a:cubicBezTo>
                  <a:cubicBezTo>
                    <a:pt x="1379" y="51030"/>
                    <a:pt x="-958" y="27065"/>
                    <a:pt x="4137" y="4138"/>
                  </a:cubicBezTo>
                  <a:cubicBezTo>
                    <a:pt x="5083" y="-120"/>
                    <a:pt x="12188" y="0"/>
                    <a:pt x="16550" y="0"/>
                  </a:cubicBezTo>
                  <a:cubicBezTo>
                    <a:pt x="23532" y="0"/>
                    <a:pt x="55363" y="11933"/>
                    <a:pt x="57925" y="12413"/>
                  </a:cubicBezTo>
                  <a:cubicBezTo>
                    <a:pt x="71548" y="14967"/>
                    <a:pt x="85509" y="15172"/>
                    <a:pt x="99301" y="16551"/>
                  </a:cubicBezTo>
                  <a:lnTo>
                    <a:pt x="508919" y="28963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23" name="22 Forma libre"/>
            <p:cNvSpPr/>
            <p:nvPr/>
          </p:nvSpPr>
          <p:spPr>
            <a:xfrm>
              <a:off x="6372200" y="4900294"/>
              <a:ext cx="1111604" cy="966273"/>
            </a:xfrm>
            <a:custGeom>
              <a:avLst/>
              <a:gdLst>
                <a:gd name="connsiteX0" fmla="*/ 13359 w 998098"/>
                <a:gd name="connsiteY0" fmla="*/ 935088 h 943363"/>
                <a:gd name="connsiteX1" fmla="*/ 13359 w 998098"/>
                <a:gd name="connsiteY1" fmla="*/ 935088 h 943363"/>
                <a:gd name="connsiteX2" fmla="*/ 17497 w 998098"/>
                <a:gd name="connsiteY2" fmla="*/ 897850 h 943363"/>
                <a:gd name="connsiteX3" fmla="*/ 25772 w 998098"/>
                <a:gd name="connsiteY3" fmla="*/ 873024 h 943363"/>
                <a:gd name="connsiteX4" fmla="*/ 17497 w 998098"/>
                <a:gd name="connsiteY4" fmla="*/ 848199 h 943363"/>
                <a:gd name="connsiteX5" fmla="*/ 25772 w 998098"/>
                <a:gd name="connsiteY5" fmla="*/ 823374 h 943363"/>
                <a:gd name="connsiteX6" fmla="*/ 13359 w 998098"/>
                <a:gd name="connsiteY6" fmla="*/ 815099 h 943363"/>
                <a:gd name="connsiteX7" fmla="*/ 946 w 998098"/>
                <a:gd name="connsiteY7" fmla="*/ 810961 h 943363"/>
                <a:gd name="connsiteX8" fmla="*/ 5084 w 998098"/>
                <a:gd name="connsiteY8" fmla="*/ 736485 h 943363"/>
                <a:gd name="connsiteX9" fmla="*/ 13359 w 998098"/>
                <a:gd name="connsiteY9" fmla="*/ 724072 h 943363"/>
                <a:gd name="connsiteX10" fmla="*/ 25772 w 998098"/>
                <a:gd name="connsiteY10" fmla="*/ 719935 h 943363"/>
                <a:gd name="connsiteX11" fmla="*/ 42322 w 998098"/>
                <a:gd name="connsiteY11" fmla="*/ 699247 h 943363"/>
                <a:gd name="connsiteX12" fmla="*/ 46460 w 998098"/>
                <a:gd name="connsiteY12" fmla="*/ 686834 h 943363"/>
                <a:gd name="connsiteX13" fmla="*/ 54735 w 998098"/>
                <a:gd name="connsiteY13" fmla="*/ 674422 h 943363"/>
                <a:gd name="connsiteX14" fmla="*/ 63010 w 998098"/>
                <a:gd name="connsiteY14" fmla="*/ 649596 h 943363"/>
                <a:gd name="connsiteX15" fmla="*/ 67147 w 998098"/>
                <a:gd name="connsiteY15" fmla="*/ 637184 h 943363"/>
                <a:gd name="connsiteX16" fmla="*/ 104385 w 998098"/>
                <a:gd name="connsiteY16" fmla="*/ 608221 h 943363"/>
                <a:gd name="connsiteX17" fmla="*/ 245062 w 998098"/>
                <a:gd name="connsiteY17" fmla="*/ 604083 h 943363"/>
                <a:gd name="connsiteX18" fmla="*/ 278163 w 998098"/>
                <a:gd name="connsiteY18" fmla="*/ 599946 h 943363"/>
                <a:gd name="connsiteX19" fmla="*/ 302988 w 998098"/>
                <a:gd name="connsiteY19" fmla="*/ 591671 h 943363"/>
                <a:gd name="connsiteX20" fmla="*/ 315401 w 998098"/>
                <a:gd name="connsiteY20" fmla="*/ 587533 h 943363"/>
                <a:gd name="connsiteX21" fmla="*/ 344364 w 998098"/>
                <a:gd name="connsiteY21" fmla="*/ 583395 h 943363"/>
                <a:gd name="connsiteX22" fmla="*/ 356776 w 998098"/>
                <a:gd name="connsiteY22" fmla="*/ 579258 h 943363"/>
                <a:gd name="connsiteX23" fmla="*/ 369189 w 998098"/>
                <a:gd name="connsiteY23" fmla="*/ 546157 h 943363"/>
                <a:gd name="connsiteX24" fmla="*/ 365051 w 998098"/>
                <a:gd name="connsiteY24" fmla="*/ 529607 h 943363"/>
                <a:gd name="connsiteX25" fmla="*/ 352639 w 998098"/>
                <a:gd name="connsiteY25" fmla="*/ 525470 h 943363"/>
                <a:gd name="connsiteX26" fmla="*/ 344364 w 998098"/>
                <a:gd name="connsiteY26" fmla="*/ 517194 h 943363"/>
                <a:gd name="connsiteX27" fmla="*/ 331951 w 998098"/>
                <a:gd name="connsiteY27" fmla="*/ 492369 h 943363"/>
                <a:gd name="connsiteX28" fmla="*/ 323676 w 998098"/>
                <a:gd name="connsiteY28" fmla="*/ 467544 h 943363"/>
                <a:gd name="connsiteX29" fmla="*/ 298851 w 998098"/>
                <a:gd name="connsiteY29" fmla="*/ 442718 h 943363"/>
                <a:gd name="connsiteX30" fmla="*/ 294713 w 998098"/>
                <a:gd name="connsiteY30" fmla="*/ 413756 h 943363"/>
                <a:gd name="connsiteX31" fmla="*/ 269888 w 998098"/>
                <a:gd name="connsiteY31" fmla="*/ 405480 h 943363"/>
                <a:gd name="connsiteX32" fmla="*/ 257475 w 998098"/>
                <a:gd name="connsiteY32" fmla="*/ 397205 h 943363"/>
                <a:gd name="connsiteX33" fmla="*/ 220237 w 998098"/>
                <a:gd name="connsiteY33" fmla="*/ 393068 h 943363"/>
                <a:gd name="connsiteX34" fmla="*/ 187137 w 998098"/>
                <a:gd name="connsiteY34" fmla="*/ 380655 h 943363"/>
                <a:gd name="connsiteX35" fmla="*/ 178861 w 998098"/>
                <a:gd name="connsiteY35" fmla="*/ 372380 h 943363"/>
                <a:gd name="connsiteX36" fmla="*/ 174724 w 998098"/>
                <a:gd name="connsiteY36" fmla="*/ 359967 h 943363"/>
                <a:gd name="connsiteX37" fmla="*/ 162311 w 998098"/>
                <a:gd name="connsiteY37" fmla="*/ 351692 h 943363"/>
                <a:gd name="connsiteX38" fmla="*/ 154036 w 998098"/>
                <a:gd name="connsiteY38" fmla="*/ 339280 h 943363"/>
                <a:gd name="connsiteX39" fmla="*/ 162311 w 998098"/>
                <a:gd name="connsiteY39" fmla="*/ 339280 h 943363"/>
                <a:gd name="connsiteX40" fmla="*/ 236787 w 998098"/>
                <a:gd name="connsiteY40" fmla="*/ 335142 h 943363"/>
                <a:gd name="connsiteX41" fmla="*/ 240925 w 998098"/>
                <a:gd name="connsiteY41" fmla="*/ 302042 h 943363"/>
                <a:gd name="connsiteX42" fmla="*/ 245062 w 998098"/>
                <a:gd name="connsiteY42" fmla="*/ 211015 h 943363"/>
                <a:gd name="connsiteX43" fmla="*/ 290575 w 998098"/>
                <a:gd name="connsiteY43" fmla="*/ 206878 h 943363"/>
                <a:gd name="connsiteX44" fmla="*/ 323676 w 998098"/>
                <a:gd name="connsiteY44" fmla="*/ 202740 h 943363"/>
                <a:gd name="connsiteX45" fmla="*/ 365051 w 998098"/>
                <a:gd name="connsiteY45" fmla="*/ 198603 h 943363"/>
                <a:gd name="connsiteX46" fmla="*/ 377464 w 998098"/>
                <a:gd name="connsiteY46" fmla="*/ 194465 h 943363"/>
                <a:gd name="connsiteX47" fmla="*/ 398152 w 998098"/>
                <a:gd name="connsiteY47" fmla="*/ 190328 h 943363"/>
                <a:gd name="connsiteX48" fmla="*/ 518141 w 998098"/>
                <a:gd name="connsiteY48" fmla="*/ 182052 h 943363"/>
                <a:gd name="connsiteX49" fmla="*/ 530554 w 998098"/>
                <a:gd name="connsiteY49" fmla="*/ 177915 h 943363"/>
                <a:gd name="connsiteX50" fmla="*/ 596755 w 998098"/>
                <a:gd name="connsiteY50" fmla="*/ 173777 h 943363"/>
                <a:gd name="connsiteX51" fmla="*/ 605030 w 998098"/>
                <a:gd name="connsiteY51" fmla="*/ 161365 h 943363"/>
                <a:gd name="connsiteX52" fmla="*/ 621580 w 998098"/>
                <a:gd name="connsiteY52" fmla="*/ 111714 h 943363"/>
                <a:gd name="connsiteX53" fmla="*/ 638130 w 998098"/>
                <a:gd name="connsiteY53" fmla="*/ 115852 h 943363"/>
                <a:gd name="connsiteX54" fmla="*/ 658818 w 998098"/>
                <a:gd name="connsiteY54" fmla="*/ 136539 h 943363"/>
                <a:gd name="connsiteX55" fmla="*/ 671231 w 998098"/>
                <a:gd name="connsiteY55" fmla="*/ 111714 h 943363"/>
                <a:gd name="connsiteX56" fmla="*/ 696056 w 998098"/>
                <a:gd name="connsiteY56" fmla="*/ 103439 h 943363"/>
                <a:gd name="connsiteX57" fmla="*/ 704331 w 998098"/>
                <a:gd name="connsiteY57" fmla="*/ 78613 h 943363"/>
                <a:gd name="connsiteX58" fmla="*/ 708469 w 998098"/>
                <a:gd name="connsiteY58" fmla="*/ 66201 h 943363"/>
                <a:gd name="connsiteX59" fmla="*/ 729156 w 998098"/>
                <a:gd name="connsiteY59" fmla="*/ 4137 h 943363"/>
                <a:gd name="connsiteX60" fmla="*/ 741569 w 998098"/>
                <a:gd name="connsiteY60" fmla="*/ 0 h 943363"/>
                <a:gd name="connsiteX61" fmla="*/ 778807 w 998098"/>
                <a:gd name="connsiteY61" fmla="*/ 4137 h 943363"/>
                <a:gd name="connsiteX62" fmla="*/ 782945 w 998098"/>
                <a:gd name="connsiteY62" fmla="*/ 24825 h 943363"/>
                <a:gd name="connsiteX63" fmla="*/ 795357 w 998098"/>
                <a:gd name="connsiteY63" fmla="*/ 28963 h 943363"/>
                <a:gd name="connsiteX64" fmla="*/ 807770 w 998098"/>
                <a:gd name="connsiteY64" fmla="*/ 82751 h 943363"/>
                <a:gd name="connsiteX65" fmla="*/ 816045 w 998098"/>
                <a:gd name="connsiteY65" fmla="*/ 107576 h 943363"/>
                <a:gd name="connsiteX66" fmla="*/ 820183 w 998098"/>
                <a:gd name="connsiteY66" fmla="*/ 157227 h 943363"/>
                <a:gd name="connsiteX67" fmla="*/ 824320 w 998098"/>
                <a:gd name="connsiteY67" fmla="*/ 169640 h 943363"/>
                <a:gd name="connsiteX68" fmla="*/ 828458 w 998098"/>
                <a:gd name="connsiteY68" fmla="*/ 186190 h 943363"/>
                <a:gd name="connsiteX69" fmla="*/ 828458 w 998098"/>
                <a:gd name="connsiteY69" fmla="*/ 273079 h 943363"/>
                <a:gd name="connsiteX70" fmla="*/ 820183 w 998098"/>
                <a:gd name="connsiteY70" fmla="*/ 285491 h 943363"/>
                <a:gd name="connsiteX71" fmla="*/ 828458 w 998098"/>
                <a:gd name="connsiteY71" fmla="*/ 310317 h 943363"/>
                <a:gd name="connsiteX72" fmla="*/ 832595 w 998098"/>
                <a:gd name="connsiteY72" fmla="*/ 322729 h 943363"/>
                <a:gd name="connsiteX73" fmla="*/ 845008 w 998098"/>
                <a:gd name="connsiteY73" fmla="*/ 347555 h 943363"/>
                <a:gd name="connsiteX74" fmla="*/ 840870 w 998098"/>
                <a:gd name="connsiteY74" fmla="*/ 359967 h 943363"/>
                <a:gd name="connsiteX75" fmla="*/ 828458 w 998098"/>
                <a:gd name="connsiteY75" fmla="*/ 368242 h 943363"/>
                <a:gd name="connsiteX76" fmla="*/ 824320 w 998098"/>
                <a:gd name="connsiteY76" fmla="*/ 413756 h 943363"/>
                <a:gd name="connsiteX77" fmla="*/ 820183 w 998098"/>
                <a:gd name="connsiteY77" fmla="*/ 438581 h 943363"/>
                <a:gd name="connsiteX78" fmla="*/ 811908 w 998098"/>
                <a:gd name="connsiteY78" fmla="*/ 463406 h 943363"/>
                <a:gd name="connsiteX79" fmla="*/ 807770 w 998098"/>
                <a:gd name="connsiteY79" fmla="*/ 475819 h 943363"/>
                <a:gd name="connsiteX80" fmla="*/ 799495 w 998098"/>
                <a:gd name="connsiteY80" fmla="*/ 525470 h 943363"/>
                <a:gd name="connsiteX81" fmla="*/ 749844 w 998098"/>
                <a:gd name="connsiteY81" fmla="*/ 537882 h 943363"/>
                <a:gd name="connsiteX82" fmla="*/ 741569 w 998098"/>
                <a:gd name="connsiteY82" fmla="*/ 550295 h 943363"/>
                <a:gd name="connsiteX83" fmla="*/ 733294 w 998098"/>
                <a:gd name="connsiteY83" fmla="*/ 579258 h 943363"/>
                <a:gd name="connsiteX84" fmla="*/ 737432 w 998098"/>
                <a:gd name="connsiteY84" fmla="*/ 591671 h 943363"/>
                <a:gd name="connsiteX85" fmla="*/ 712606 w 998098"/>
                <a:gd name="connsiteY85" fmla="*/ 604083 h 943363"/>
                <a:gd name="connsiteX86" fmla="*/ 696056 w 998098"/>
                <a:gd name="connsiteY86" fmla="*/ 624771 h 943363"/>
                <a:gd name="connsiteX87" fmla="*/ 675368 w 998098"/>
                <a:gd name="connsiteY87" fmla="*/ 641321 h 943363"/>
                <a:gd name="connsiteX88" fmla="*/ 658818 w 998098"/>
                <a:gd name="connsiteY88" fmla="*/ 657871 h 943363"/>
                <a:gd name="connsiteX89" fmla="*/ 646405 w 998098"/>
                <a:gd name="connsiteY89" fmla="*/ 682697 h 943363"/>
                <a:gd name="connsiteX90" fmla="*/ 654680 w 998098"/>
                <a:gd name="connsiteY90" fmla="*/ 707522 h 943363"/>
                <a:gd name="connsiteX91" fmla="*/ 679506 w 998098"/>
                <a:gd name="connsiteY91" fmla="*/ 715797 h 943363"/>
                <a:gd name="connsiteX92" fmla="*/ 691918 w 998098"/>
                <a:gd name="connsiteY92" fmla="*/ 711660 h 943363"/>
                <a:gd name="connsiteX93" fmla="*/ 696056 w 998098"/>
                <a:gd name="connsiteY93" fmla="*/ 678559 h 943363"/>
                <a:gd name="connsiteX94" fmla="*/ 700194 w 998098"/>
                <a:gd name="connsiteY94" fmla="*/ 666147 h 943363"/>
                <a:gd name="connsiteX95" fmla="*/ 712606 w 998098"/>
                <a:gd name="connsiteY95" fmla="*/ 662009 h 943363"/>
                <a:gd name="connsiteX96" fmla="*/ 733294 w 998098"/>
                <a:gd name="connsiteY96" fmla="*/ 645459 h 943363"/>
                <a:gd name="connsiteX97" fmla="*/ 745707 w 998098"/>
                <a:gd name="connsiteY97" fmla="*/ 633046 h 943363"/>
                <a:gd name="connsiteX98" fmla="*/ 758119 w 998098"/>
                <a:gd name="connsiteY98" fmla="*/ 624771 h 943363"/>
                <a:gd name="connsiteX99" fmla="*/ 811908 w 998098"/>
                <a:gd name="connsiteY99" fmla="*/ 616496 h 943363"/>
                <a:gd name="connsiteX100" fmla="*/ 811908 w 998098"/>
                <a:gd name="connsiteY100" fmla="*/ 591671 h 943363"/>
                <a:gd name="connsiteX101" fmla="*/ 799495 w 998098"/>
                <a:gd name="connsiteY101" fmla="*/ 587533 h 943363"/>
                <a:gd name="connsiteX102" fmla="*/ 799495 w 998098"/>
                <a:gd name="connsiteY102" fmla="*/ 562708 h 943363"/>
                <a:gd name="connsiteX103" fmla="*/ 824320 w 998098"/>
                <a:gd name="connsiteY103" fmla="*/ 566845 h 943363"/>
                <a:gd name="connsiteX104" fmla="*/ 840870 w 998098"/>
                <a:gd name="connsiteY104" fmla="*/ 587533 h 943363"/>
                <a:gd name="connsiteX105" fmla="*/ 865696 w 998098"/>
                <a:gd name="connsiteY105" fmla="*/ 599946 h 943363"/>
                <a:gd name="connsiteX106" fmla="*/ 890521 w 998098"/>
                <a:gd name="connsiteY106" fmla="*/ 604083 h 943363"/>
                <a:gd name="connsiteX107" fmla="*/ 911209 w 998098"/>
                <a:gd name="connsiteY107" fmla="*/ 608221 h 943363"/>
                <a:gd name="connsiteX108" fmla="*/ 915346 w 998098"/>
                <a:gd name="connsiteY108" fmla="*/ 620633 h 943363"/>
                <a:gd name="connsiteX109" fmla="*/ 936034 w 998098"/>
                <a:gd name="connsiteY109" fmla="*/ 604083 h 943363"/>
                <a:gd name="connsiteX110" fmla="*/ 948447 w 998098"/>
                <a:gd name="connsiteY110" fmla="*/ 595808 h 943363"/>
                <a:gd name="connsiteX111" fmla="*/ 981547 w 998098"/>
                <a:gd name="connsiteY111" fmla="*/ 579258 h 943363"/>
                <a:gd name="connsiteX112" fmla="*/ 985685 w 998098"/>
                <a:gd name="connsiteY112" fmla="*/ 595808 h 943363"/>
                <a:gd name="connsiteX113" fmla="*/ 977410 w 998098"/>
                <a:gd name="connsiteY113" fmla="*/ 645459 h 943363"/>
                <a:gd name="connsiteX114" fmla="*/ 981547 w 998098"/>
                <a:gd name="connsiteY114" fmla="*/ 761310 h 943363"/>
                <a:gd name="connsiteX115" fmla="*/ 989823 w 998098"/>
                <a:gd name="connsiteY115" fmla="*/ 786136 h 943363"/>
                <a:gd name="connsiteX116" fmla="*/ 993960 w 998098"/>
                <a:gd name="connsiteY116" fmla="*/ 798548 h 943363"/>
                <a:gd name="connsiteX117" fmla="*/ 998098 w 998098"/>
                <a:gd name="connsiteY117" fmla="*/ 810961 h 943363"/>
                <a:gd name="connsiteX118" fmla="*/ 993960 w 998098"/>
                <a:gd name="connsiteY118" fmla="*/ 910262 h 943363"/>
                <a:gd name="connsiteX119" fmla="*/ 989823 w 998098"/>
                <a:gd name="connsiteY119" fmla="*/ 939225 h 943363"/>
                <a:gd name="connsiteX120" fmla="*/ 977410 w 998098"/>
                <a:gd name="connsiteY120" fmla="*/ 943363 h 943363"/>
                <a:gd name="connsiteX121" fmla="*/ 13359 w 998098"/>
                <a:gd name="connsiteY121" fmla="*/ 935088 h 943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98098" h="943363">
                  <a:moveTo>
                    <a:pt x="13359" y="935088"/>
                  </a:moveTo>
                  <a:lnTo>
                    <a:pt x="13359" y="935088"/>
                  </a:lnTo>
                  <a:cubicBezTo>
                    <a:pt x="14738" y="922675"/>
                    <a:pt x="15048" y="910097"/>
                    <a:pt x="17497" y="897850"/>
                  </a:cubicBezTo>
                  <a:cubicBezTo>
                    <a:pt x="19208" y="889296"/>
                    <a:pt x="25772" y="873024"/>
                    <a:pt x="25772" y="873024"/>
                  </a:cubicBezTo>
                  <a:cubicBezTo>
                    <a:pt x="23014" y="864749"/>
                    <a:pt x="14739" y="856474"/>
                    <a:pt x="17497" y="848199"/>
                  </a:cubicBezTo>
                  <a:lnTo>
                    <a:pt x="25772" y="823374"/>
                  </a:lnTo>
                  <a:cubicBezTo>
                    <a:pt x="21634" y="820616"/>
                    <a:pt x="17807" y="817323"/>
                    <a:pt x="13359" y="815099"/>
                  </a:cubicBezTo>
                  <a:cubicBezTo>
                    <a:pt x="9458" y="813148"/>
                    <a:pt x="1403" y="815299"/>
                    <a:pt x="946" y="810961"/>
                  </a:cubicBezTo>
                  <a:cubicBezTo>
                    <a:pt x="-1657" y="786234"/>
                    <a:pt x="1568" y="761099"/>
                    <a:pt x="5084" y="736485"/>
                  </a:cubicBezTo>
                  <a:cubicBezTo>
                    <a:pt x="5787" y="731562"/>
                    <a:pt x="9476" y="727178"/>
                    <a:pt x="13359" y="724072"/>
                  </a:cubicBezTo>
                  <a:cubicBezTo>
                    <a:pt x="16765" y="721347"/>
                    <a:pt x="21634" y="721314"/>
                    <a:pt x="25772" y="719935"/>
                  </a:cubicBezTo>
                  <a:cubicBezTo>
                    <a:pt x="36170" y="688737"/>
                    <a:pt x="20935" y="725980"/>
                    <a:pt x="42322" y="699247"/>
                  </a:cubicBezTo>
                  <a:cubicBezTo>
                    <a:pt x="45047" y="695841"/>
                    <a:pt x="44509" y="690735"/>
                    <a:pt x="46460" y="686834"/>
                  </a:cubicBezTo>
                  <a:cubicBezTo>
                    <a:pt x="48684" y="682386"/>
                    <a:pt x="51977" y="678559"/>
                    <a:pt x="54735" y="674422"/>
                  </a:cubicBezTo>
                  <a:lnTo>
                    <a:pt x="63010" y="649596"/>
                  </a:lnTo>
                  <a:cubicBezTo>
                    <a:pt x="64389" y="645459"/>
                    <a:pt x="64063" y="640268"/>
                    <a:pt x="67147" y="637184"/>
                  </a:cubicBezTo>
                  <a:cubicBezTo>
                    <a:pt x="76428" y="627903"/>
                    <a:pt x="87812" y="609117"/>
                    <a:pt x="104385" y="608221"/>
                  </a:cubicBezTo>
                  <a:cubicBezTo>
                    <a:pt x="151229" y="605689"/>
                    <a:pt x="198170" y="605462"/>
                    <a:pt x="245062" y="604083"/>
                  </a:cubicBezTo>
                  <a:cubicBezTo>
                    <a:pt x="256096" y="602704"/>
                    <a:pt x="267290" y="602276"/>
                    <a:pt x="278163" y="599946"/>
                  </a:cubicBezTo>
                  <a:cubicBezTo>
                    <a:pt x="286692" y="598118"/>
                    <a:pt x="294713" y="594429"/>
                    <a:pt x="302988" y="591671"/>
                  </a:cubicBezTo>
                  <a:cubicBezTo>
                    <a:pt x="307126" y="590292"/>
                    <a:pt x="311083" y="588150"/>
                    <a:pt x="315401" y="587533"/>
                  </a:cubicBezTo>
                  <a:lnTo>
                    <a:pt x="344364" y="583395"/>
                  </a:lnTo>
                  <a:cubicBezTo>
                    <a:pt x="348501" y="582016"/>
                    <a:pt x="353371" y="581982"/>
                    <a:pt x="356776" y="579258"/>
                  </a:cubicBezTo>
                  <a:cubicBezTo>
                    <a:pt x="366922" y="571141"/>
                    <a:pt x="366946" y="557371"/>
                    <a:pt x="369189" y="546157"/>
                  </a:cubicBezTo>
                  <a:cubicBezTo>
                    <a:pt x="367810" y="540640"/>
                    <a:pt x="368603" y="534047"/>
                    <a:pt x="365051" y="529607"/>
                  </a:cubicBezTo>
                  <a:cubicBezTo>
                    <a:pt x="362327" y="526202"/>
                    <a:pt x="356379" y="527714"/>
                    <a:pt x="352639" y="525470"/>
                  </a:cubicBezTo>
                  <a:cubicBezTo>
                    <a:pt x="349294" y="523463"/>
                    <a:pt x="347122" y="519953"/>
                    <a:pt x="344364" y="517194"/>
                  </a:cubicBezTo>
                  <a:cubicBezTo>
                    <a:pt x="329268" y="471914"/>
                    <a:pt x="353346" y="540509"/>
                    <a:pt x="331951" y="492369"/>
                  </a:cubicBezTo>
                  <a:cubicBezTo>
                    <a:pt x="328408" y="484398"/>
                    <a:pt x="330654" y="472778"/>
                    <a:pt x="323676" y="467544"/>
                  </a:cubicBezTo>
                  <a:cubicBezTo>
                    <a:pt x="303148" y="452147"/>
                    <a:pt x="310951" y="460869"/>
                    <a:pt x="298851" y="442718"/>
                  </a:cubicBezTo>
                  <a:cubicBezTo>
                    <a:pt x="297472" y="433064"/>
                    <a:pt x="300700" y="421454"/>
                    <a:pt x="294713" y="413756"/>
                  </a:cubicBezTo>
                  <a:cubicBezTo>
                    <a:pt x="289358" y="406871"/>
                    <a:pt x="277146" y="410318"/>
                    <a:pt x="269888" y="405480"/>
                  </a:cubicBezTo>
                  <a:cubicBezTo>
                    <a:pt x="265750" y="402722"/>
                    <a:pt x="262299" y="398411"/>
                    <a:pt x="257475" y="397205"/>
                  </a:cubicBezTo>
                  <a:cubicBezTo>
                    <a:pt x="245359" y="394176"/>
                    <a:pt x="232650" y="394447"/>
                    <a:pt x="220237" y="393068"/>
                  </a:cubicBezTo>
                  <a:cubicBezTo>
                    <a:pt x="211238" y="390068"/>
                    <a:pt x="194063" y="384612"/>
                    <a:pt x="187137" y="380655"/>
                  </a:cubicBezTo>
                  <a:cubicBezTo>
                    <a:pt x="183750" y="378720"/>
                    <a:pt x="181620" y="375138"/>
                    <a:pt x="178861" y="372380"/>
                  </a:cubicBezTo>
                  <a:cubicBezTo>
                    <a:pt x="177482" y="368242"/>
                    <a:pt x="177449" y="363373"/>
                    <a:pt x="174724" y="359967"/>
                  </a:cubicBezTo>
                  <a:cubicBezTo>
                    <a:pt x="171618" y="356084"/>
                    <a:pt x="165827" y="355208"/>
                    <a:pt x="162311" y="351692"/>
                  </a:cubicBezTo>
                  <a:cubicBezTo>
                    <a:pt x="158795" y="348176"/>
                    <a:pt x="157019" y="343258"/>
                    <a:pt x="154036" y="339280"/>
                  </a:cubicBezTo>
                  <a:cubicBezTo>
                    <a:pt x="149221" y="332860"/>
                    <a:pt x="142670" y="332732"/>
                    <a:pt x="162311" y="339280"/>
                  </a:cubicBezTo>
                  <a:cubicBezTo>
                    <a:pt x="187136" y="337901"/>
                    <a:pt x="214317" y="345786"/>
                    <a:pt x="236787" y="335142"/>
                  </a:cubicBezTo>
                  <a:cubicBezTo>
                    <a:pt x="246836" y="330382"/>
                    <a:pt x="240185" y="313137"/>
                    <a:pt x="240925" y="302042"/>
                  </a:cubicBezTo>
                  <a:cubicBezTo>
                    <a:pt x="242945" y="271736"/>
                    <a:pt x="231012" y="237944"/>
                    <a:pt x="245062" y="211015"/>
                  </a:cubicBezTo>
                  <a:cubicBezTo>
                    <a:pt x="252108" y="197509"/>
                    <a:pt x="275425" y="208473"/>
                    <a:pt x="290575" y="206878"/>
                  </a:cubicBezTo>
                  <a:cubicBezTo>
                    <a:pt x="301633" y="205714"/>
                    <a:pt x="312624" y="203968"/>
                    <a:pt x="323676" y="202740"/>
                  </a:cubicBezTo>
                  <a:cubicBezTo>
                    <a:pt x="337452" y="201209"/>
                    <a:pt x="351259" y="199982"/>
                    <a:pt x="365051" y="198603"/>
                  </a:cubicBezTo>
                  <a:cubicBezTo>
                    <a:pt x="369189" y="197224"/>
                    <a:pt x="373233" y="195523"/>
                    <a:pt x="377464" y="194465"/>
                  </a:cubicBezTo>
                  <a:cubicBezTo>
                    <a:pt x="384287" y="192759"/>
                    <a:pt x="391215" y="191484"/>
                    <a:pt x="398152" y="190328"/>
                  </a:cubicBezTo>
                  <a:cubicBezTo>
                    <a:pt x="445596" y="182421"/>
                    <a:pt x="453461" y="184992"/>
                    <a:pt x="518141" y="182052"/>
                  </a:cubicBezTo>
                  <a:cubicBezTo>
                    <a:pt x="522279" y="180673"/>
                    <a:pt x="526217" y="178372"/>
                    <a:pt x="530554" y="177915"/>
                  </a:cubicBezTo>
                  <a:cubicBezTo>
                    <a:pt x="552543" y="175600"/>
                    <a:pt x="575171" y="178573"/>
                    <a:pt x="596755" y="173777"/>
                  </a:cubicBezTo>
                  <a:cubicBezTo>
                    <a:pt x="601609" y="172698"/>
                    <a:pt x="602272" y="165502"/>
                    <a:pt x="605030" y="161365"/>
                  </a:cubicBezTo>
                  <a:cubicBezTo>
                    <a:pt x="606115" y="150509"/>
                    <a:pt x="598906" y="114953"/>
                    <a:pt x="621580" y="111714"/>
                  </a:cubicBezTo>
                  <a:cubicBezTo>
                    <a:pt x="627209" y="110910"/>
                    <a:pt x="632613" y="114473"/>
                    <a:pt x="638130" y="115852"/>
                  </a:cubicBezTo>
                  <a:cubicBezTo>
                    <a:pt x="640727" y="119747"/>
                    <a:pt x="650705" y="138161"/>
                    <a:pt x="658818" y="136539"/>
                  </a:cubicBezTo>
                  <a:cubicBezTo>
                    <a:pt x="671412" y="134020"/>
                    <a:pt x="663854" y="116983"/>
                    <a:pt x="671231" y="111714"/>
                  </a:cubicBezTo>
                  <a:cubicBezTo>
                    <a:pt x="678329" y="106644"/>
                    <a:pt x="696056" y="103439"/>
                    <a:pt x="696056" y="103439"/>
                  </a:cubicBezTo>
                  <a:lnTo>
                    <a:pt x="704331" y="78613"/>
                  </a:lnTo>
                  <a:lnTo>
                    <a:pt x="708469" y="66201"/>
                  </a:lnTo>
                  <a:cubicBezTo>
                    <a:pt x="711830" y="29221"/>
                    <a:pt x="702594" y="23110"/>
                    <a:pt x="729156" y="4137"/>
                  </a:cubicBezTo>
                  <a:cubicBezTo>
                    <a:pt x="732705" y="1602"/>
                    <a:pt x="737431" y="1379"/>
                    <a:pt x="741569" y="0"/>
                  </a:cubicBezTo>
                  <a:cubicBezTo>
                    <a:pt x="753982" y="1379"/>
                    <a:pt x="768098" y="-2288"/>
                    <a:pt x="778807" y="4137"/>
                  </a:cubicBezTo>
                  <a:cubicBezTo>
                    <a:pt x="784837" y="7755"/>
                    <a:pt x="779044" y="18973"/>
                    <a:pt x="782945" y="24825"/>
                  </a:cubicBezTo>
                  <a:cubicBezTo>
                    <a:pt x="785364" y="28454"/>
                    <a:pt x="791220" y="27584"/>
                    <a:pt x="795357" y="28963"/>
                  </a:cubicBezTo>
                  <a:cubicBezTo>
                    <a:pt x="816324" y="91863"/>
                    <a:pt x="791656" y="12927"/>
                    <a:pt x="807770" y="82751"/>
                  </a:cubicBezTo>
                  <a:cubicBezTo>
                    <a:pt x="809731" y="91250"/>
                    <a:pt x="816045" y="107576"/>
                    <a:pt x="816045" y="107576"/>
                  </a:cubicBezTo>
                  <a:cubicBezTo>
                    <a:pt x="817424" y="124126"/>
                    <a:pt x="817988" y="140765"/>
                    <a:pt x="820183" y="157227"/>
                  </a:cubicBezTo>
                  <a:cubicBezTo>
                    <a:pt x="820759" y="161550"/>
                    <a:pt x="823122" y="165446"/>
                    <a:pt x="824320" y="169640"/>
                  </a:cubicBezTo>
                  <a:cubicBezTo>
                    <a:pt x="825882" y="175108"/>
                    <a:pt x="827079" y="180673"/>
                    <a:pt x="828458" y="186190"/>
                  </a:cubicBezTo>
                  <a:cubicBezTo>
                    <a:pt x="829416" y="203435"/>
                    <a:pt x="841057" y="247881"/>
                    <a:pt x="828458" y="273079"/>
                  </a:cubicBezTo>
                  <a:cubicBezTo>
                    <a:pt x="826234" y="277527"/>
                    <a:pt x="822941" y="281354"/>
                    <a:pt x="820183" y="285491"/>
                  </a:cubicBezTo>
                  <a:lnTo>
                    <a:pt x="828458" y="310317"/>
                  </a:lnTo>
                  <a:cubicBezTo>
                    <a:pt x="829837" y="314454"/>
                    <a:pt x="830176" y="319100"/>
                    <a:pt x="832595" y="322729"/>
                  </a:cubicBezTo>
                  <a:cubicBezTo>
                    <a:pt x="843289" y="338771"/>
                    <a:pt x="839297" y="330424"/>
                    <a:pt x="845008" y="347555"/>
                  </a:cubicBezTo>
                  <a:cubicBezTo>
                    <a:pt x="843629" y="351692"/>
                    <a:pt x="843594" y="356562"/>
                    <a:pt x="840870" y="359967"/>
                  </a:cubicBezTo>
                  <a:cubicBezTo>
                    <a:pt x="837764" y="363850"/>
                    <a:pt x="829920" y="363489"/>
                    <a:pt x="828458" y="368242"/>
                  </a:cubicBezTo>
                  <a:cubicBezTo>
                    <a:pt x="823978" y="382802"/>
                    <a:pt x="826100" y="398626"/>
                    <a:pt x="824320" y="413756"/>
                  </a:cubicBezTo>
                  <a:cubicBezTo>
                    <a:pt x="823340" y="422088"/>
                    <a:pt x="822218" y="430442"/>
                    <a:pt x="820183" y="438581"/>
                  </a:cubicBezTo>
                  <a:cubicBezTo>
                    <a:pt x="818068" y="447043"/>
                    <a:pt x="814666" y="455131"/>
                    <a:pt x="811908" y="463406"/>
                  </a:cubicBezTo>
                  <a:cubicBezTo>
                    <a:pt x="810529" y="467544"/>
                    <a:pt x="808487" y="471517"/>
                    <a:pt x="807770" y="475819"/>
                  </a:cubicBezTo>
                  <a:cubicBezTo>
                    <a:pt x="805012" y="492369"/>
                    <a:pt x="815413" y="520164"/>
                    <a:pt x="799495" y="525470"/>
                  </a:cubicBezTo>
                  <a:cubicBezTo>
                    <a:pt x="766711" y="536398"/>
                    <a:pt x="783274" y="532311"/>
                    <a:pt x="749844" y="537882"/>
                  </a:cubicBezTo>
                  <a:cubicBezTo>
                    <a:pt x="747086" y="542020"/>
                    <a:pt x="743793" y="545847"/>
                    <a:pt x="741569" y="550295"/>
                  </a:cubicBezTo>
                  <a:cubicBezTo>
                    <a:pt x="738603" y="556227"/>
                    <a:pt x="734618" y="573961"/>
                    <a:pt x="733294" y="579258"/>
                  </a:cubicBezTo>
                  <a:cubicBezTo>
                    <a:pt x="734673" y="583396"/>
                    <a:pt x="738287" y="587394"/>
                    <a:pt x="737432" y="591671"/>
                  </a:cubicBezTo>
                  <a:cubicBezTo>
                    <a:pt x="735490" y="601378"/>
                    <a:pt x="717846" y="602773"/>
                    <a:pt x="712606" y="604083"/>
                  </a:cubicBezTo>
                  <a:cubicBezTo>
                    <a:pt x="704026" y="638407"/>
                    <a:pt x="716460" y="608447"/>
                    <a:pt x="696056" y="624771"/>
                  </a:cubicBezTo>
                  <a:cubicBezTo>
                    <a:pt x="669323" y="646158"/>
                    <a:pt x="706566" y="630923"/>
                    <a:pt x="675368" y="641321"/>
                  </a:cubicBezTo>
                  <a:cubicBezTo>
                    <a:pt x="666342" y="668404"/>
                    <a:pt x="678879" y="641823"/>
                    <a:pt x="658818" y="657871"/>
                  </a:cubicBezTo>
                  <a:cubicBezTo>
                    <a:pt x="651527" y="663704"/>
                    <a:pt x="649131" y="674521"/>
                    <a:pt x="646405" y="682697"/>
                  </a:cubicBezTo>
                  <a:cubicBezTo>
                    <a:pt x="649163" y="690972"/>
                    <a:pt x="646405" y="704764"/>
                    <a:pt x="654680" y="707522"/>
                  </a:cubicBezTo>
                  <a:lnTo>
                    <a:pt x="679506" y="715797"/>
                  </a:lnTo>
                  <a:cubicBezTo>
                    <a:pt x="683643" y="714418"/>
                    <a:pt x="690147" y="715645"/>
                    <a:pt x="691918" y="711660"/>
                  </a:cubicBezTo>
                  <a:cubicBezTo>
                    <a:pt x="696434" y="701499"/>
                    <a:pt x="694067" y="689499"/>
                    <a:pt x="696056" y="678559"/>
                  </a:cubicBezTo>
                  <a:cubicBezTo>
                    <a:pt x="696836" y="674268"/>
                    <a:pt x="697110" y="669231"/>
                    <a:pt x="700194" y="666147"/>
                  </a:cubicBezTo>
                  <a:cubicBezTo>
                    <a:pt x="703278" y="663063"/>
                    <a:pt x="708469" y="663388"/>
                    <a:pt x="712606" y="662009"/>
                  </a:cubicBezTo>
                  <a:cubicBezTo>
                    <a:pt x="731113" y="634248"/>
                    <a:pt x="709311" y="661447"/>
                    <a:pt x="733294" y="645459"/>
                  </a:cubicBezTo>
                  <a:cubicBezTo>
                    <a:pt x="738163" y="642213"/>
                    <a:pt x="741212" y="636792"/>
                    <a:pt x="745707" y="633046"/>
                  </a:cubicBezTo>
                  <a:cubicBezTo>
                    <a:pt x="749527" y="629863"/>
                    <a:pt x="753671" y="626995"/>
                    <a:pt x="758119" y="624771"/>
                  </a:cubicBezTo>
                  <a:cubicBezTo>
                    <a:pt x="773032" y="617314"/>
                    <a:pt x="800036" y="617683"/>
                    <a:pt x="811908" y="616496"/>
                  </a:cubicBezTo>
                  <a:cubicBezTo>
                    <a:pt x="814666" y="608222"/>
                    <a:pt x="820182" y="599945"/>
                    <a:pt x="811908" y="591671"/>
                  </a:cubicBezTo>
                  <a:cubicBezTo>
                    <a:pt x="808824" y="588587"/>
                    <a:pt x="803633" y="588912"/>
                    <a:pt x="799495" y="587533"/>
                  </a:cubicBezTo>
                  <a:cubicBezTo>
                    <a:pt x="798536" y="584655"/>
                    <a:pt x="789420" y="565586"/>
                    <a:pt x="799495" y="562708"/>
                  </a:cubicBezTo>
                  <a:cubicBezTo>
                    <a:pt x="807561" y="560403"/>
                    <a:pt x="816045" y="565466"/>
                    <a:pt x="824320" y="566845"/>
                  </a:cubicBezTo>
                  <a:cubicBezTo>
                    <a:pt x="859894" y="590560"/>
                    <a:pt x="818030" y="558982"/>
                    <a:pt x="840870" y="587533"/>
                  </a:cubicBezTo>
                  <a:cubicBezTo>
                    <a:pt x="845694" y="593564"/>
                    <a:pt x="858404" y="598326"/>
                    <a:pt x="865696" y="599946"/>
                  </a:cubicBezTo>
                  <a:cubicBezTo>
                    <a:pt x="873885" y="601766"/>
                    <a:pt x="882267" y="602582"/>
                    <a:pt x="890521" y="604083"/>
                  </a:cubicBezTo>
                  <a:cubicBezTo>
                    <a:pt x="897440" y="605341"/>
                    <a:pt x="904313" y="606842"/>
                    <a:pt x="911209" y="608221"/>
                  </a:cubicBezTo>
                  <a:cubicBezTo>
                    <a:pt x="912588" y="612358"/>
                    <a:pt x="911297" y="619013"/>
                    <a:pt x="915346" y="620633"/>
                  </a:cubicBezTo>
                  <a:cubicBezTo>
                    <a:pt x="936152" y="628955"/>
                    <a:pt x="930081" y="611524"/>
                    <a:pt x="936034" y="604083"/>
                  </a:cubicBezTo>
                  <a:cubicBezTo>
                    <a:pt x="939140" y="600200"/>
                    <a:pt x="944309" y="598566"/>
                    <a:pt x="948447" y="595808"/>
                  </a:cubicBezTo>
                  <a:cubicBezTo>
                    <a:pt x="955936" y="584573"/>
                    <a:pt x="960992" y="570449"/>
                    <a:pt x="981547" y="579258"/>
                  </a:cubicBezTo>
                  <a:cubicBezTo>
                    <a:pt x="986774" y="581498"/>
                    <a:pt x="984306" y="590291"/>
                    <a:pt x="985685" y="595808"/>
                  </a:cubicBezTo>
                  <a:cubicBezTo>
                    <a:pt x="983335" y="607559"/>
                    <a:pt x="977410" y="635189"/>
                    <a:pt x="977410" y="645459"/>
                  </a:cubicBezTo>
                  <a:cubicBezTo>
                    <a:pt x="977410" y="684101"/>
                    <a:pt x="978151" y="722818"/>
                    <a:pt x="981547" y="761310"/>
                  </a:cubicBezTo>
                  <a:cubicBezTo>
                    <a:pt x="982314" y="769999"/>
                    <a:pt x="987064" y="777861"/>
                    <a:pt x="989823" y="786136"/>
                  </a:cubicBezTo>
                  <a:lnTo>
                    <a:pt x="993960" y="798548"/>
                  </a:lnTo>
                  <a:lnTo>
                    <a:pt x="998098" y="810961"/>
                  </a:lnTo>
                  <a:cubicBezTo>
                    <a:pt x="996719" y="844061"/>
                    <a:pt x="996093" y="877202"/>
                    <a:pt x="993960" y="910262"/>
                  </a:cubicBezTo>
                  <a:cubicBezTo>
                    <a:pt x="993332" y="919994"/>
                    <a:pt x="994184" y="930502"/>
                    <a:pt x="989823" y="939225"/>
                  </a:cubicBezTo>
                  <a:cubicBezTo>
                    <a:pt x="987873" y="943126"/>
                    <a:pt x="981548" y="941984"/>
                    <a:pt x="977410" y="943363"/>
                  </a:cubicBezTo>
                  <a:lnTo>
                    <a:pt x="13359" y="935088"/>
                  </a:lnTo>
                  <a:close/>
                </a:path>
              </a:pathLst>
            </a:custGeom>
            <a:gradFill flip="none" rotWithShape="1">
              <a:gsLst>
                <a:gs pos="12000">
                  <a:schemeClr val="tx2">
                    <a:lumMod val="60000"/>
                    <a:lumOff val="40000"/>
                  </a:schemeClr>
                </a:gs>
                <a:gs pos="84000">
                  <a:srgbClr val="9F7305"/>
                </a:gs>
              </a:gsLst>
              <a:lin ang="16200000" scaled="1"/>
              <a:tileRect/>
            </a:grad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38" name="37 CuadroTexto"/>
          <p:cNvSpPr txBox="1"/>
          <p:nvPr/>
        </p:nvSpPr>
        <p:spPr>
          <a:xfrm>
            <a:off x="-2" y="419109"/>
            <a:ext cx="9180513" cy="864027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MX" sz="3600" dirty="0" smtClean="0"/>
              <a:t>Resultado </a:t>
            </a:r>
            <a:endParaRPr lang="es-MX" sz="4400" dirty="0"/>
          </a:p>
        </p:txBody>
      </p:sp>
      <p:sp>
        <p:nvSpPr>
          <p:cNvPr id="28" name="27 Elipse"/>
          <p:cNvSpPr/>
          <p:nvPr/>
        </p:nvSpPr>
        <p:spPr>
          <a:xfrm>
            <a:off x="3203848" y="3305310"/>
            <a:ext cx="2290524" cy="1840153"/>
          </a:xfrm>
          <a:prstGeom prst="ellipse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MX" sz="2000"/>
          </a:p>
        </p:txBody>
      </p:sp>
      <p:sp>
        <p:nvSpPr>
          <p:cNvPr id="24" name="23 CuadroTexto"/>
          <p:cNvSpPr txBox="1"/>
          <p:nvPr/>
        </p:nvSpPr>
        <p:spPr>
          <a:xfrm>
            <a:off x="3442722" y="3435875"/>
            <a:ext cx="1835696" cy="1721317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es-MX" sz="1300" dirty="0"/>
          </a:p>
          <a:p>
            <a:pPr algn="ctr"/>
            <a:r>
              <a:rPr lang="es-MX" sz="1300" dirty="0" smtClean="0"/>
              <a:t>Las condiciones nacionales se encuentran exacerbadas por influencias extranjeras</a:t>
            </a:r>
            <a:endParaRPr lang="es-MX" sz="1300" dirty="0"/>
          </a:p>
        </p:txBody>
      </p:sp>
      <p:pic>
        <p:nvPicPr>
          <p:cNvPr id="13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CuadroTexto"/>
          <p:cNvSpPr txBox="1"/>
          <p:nvPr/>
        </p:nvSpPr>
        <p:spPr>
          <a:xfrm>
            <a:off x="0" y="6381328"/>
            <a:ext cx="8100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latin typeface="Eras Medium ITC" pitchFamily="34" charset="0"/>
              </a:rPr>
              <a:t>46.- Cortés </a:t>
            </a:r>
            <a:r>
              <a:rPr lang="es-ES" sz="800" dirty="0">
                <a:latin typeface="Eras Medium ITC" pitchFamily="34" charset="0"/>
              </a:rPr>
              <a:t>Rodríguez, Norberto, Gral. Brig. D.E.M., Jefe de la S-3 (Operaciones) del Estado Mayor de la Defensa Nacional, </a:t>
            </a:r>
            <a:r>
              <a:rPr lang="es-ES" sz="800" i="1" dirty="0">
                <a:latin typeface="Eras Medium ITC" pitchFamily="34" charset="0"/>
              </a:rPr>
              <a:t>Conferencia, “El Proceso de Movilización y Desmovilización para la Defensa Nacional”,</a:t>
            </a:r>
            <a:r>
              <a:rPr lang="es-ES" sz="800" dirty="0">
                <a:latin typeface="Eras Medium ITC" pitchFamily="34" charset="0"/>
              </a:rPr>
              <a:t> México, Colegio de Defensa Nacional, 13 de julio de 2012</a:t>
            </a:r>
            <a:r>
              <a:rPr lang="es-ES" sz="800" dirty="0" smtClean="0">
                <a:latin typeface="Eras Medium ITC" pitchFamily="34" charset="0"/>
              </a:rPr>
              <a:t>.</a:t>
            </a:r>
            <a:endParaRPr lang="es-MX" sz="800" dirty="0">
              <a:latin typeface="Eras Medium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269051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2 Grupo"/>
          <p:cNvGrpSpPr/>
          <p:nvPr/>
        </p:nvGrpSpPr>
        <p:grpSpPr>
          <a:xfrm>
            <a:off x="35496" y="2675745"/>
            <a:ext cx="4468578" cy="3273535"/>
            <a:chOff x="539552" y="3213817"/>
            <a:chExt cx="3494069" cy="2952820"/>
          </a:xfrm>
        </p:grpSpPr>
        <p:sp>
          <p:nvSpPr>
            <p:cNvPr id="31" name="30 Forma libre"/>
            <p:cNvSpPr/>
            <p:nvPr/>
          </p:nvSpPr>
          <p:spPr>
            <a:xfrm>
              <a:off x="714279" y="3213817"/>
              <a:ext cx="3319342" cy="2951487"/>
            </a:xfrm>
            <a:custGeom>
              <a:avLst/>
              <a:gdLst>
                <a:gd name="connsiteX0" fmla="*/ 56163 w 5603797"/>
                <a:gd name="connsiteY0" fmla="*/ 7950 h 4134625"/>
                <a:gd name="connsiteX1" fmla="*/ 56163 w 5603797"/>
                <a:gd name="connsiteY1" fmla="*/ 7950 h 4134625"/>
                <a:gd name="connsiteX2" fmla="*/ 97726 w 5603797"/>
                <a:gd name="connsiteY2" fmla="*/ 37638 h 4134625"/>
                <a:gd name="connsiteX3" fmla="*/ 109602 w 5603797"/>
                <a:gd name="connsiteY3" fmla="*/ 49513 h 4134625"/>
                <a:gd name="connsiteX4" fmla="*/ 115539 w 5603797"/>
                <a:gd name="connsiteY4" fmla="*/ 67326 h 4134625"/>
                <a:gd name="connsiteX5" fmla="*/ 198667 w 5603797"/>
                <a:gd name="connsiteY5" fmla="*/ 79202 h 4134625"/>
                <a:gd name="connsiteX6" fmla="*/ 269919 w 5603797"/>
                <a:gd name="connsiteY6" fmla="*/ 102952 h 4134625"/>
                <a:gd name="connsiteX7" fmla="*/ 305545 w 5603797"/>
                <a:gd name="connsiteY7" fmla="*/ 114827 h 4134625"/>
                <a:gd name="connsiteX8" fmla="*/ 329295 w 5603797"/>
                <a:gd name="connsiteY8" fmla="*/ 120765 h 4134625"/>
                <a:gd name="connsiteX9" fmla="*/ 341171 w 5603797"/>
                <a:gd name="connsiteY9" fmla="*/ 132640 h 4134625"/>
                <a:gd name="connsiteX10" fmla="*/ 376797 w 5603797"/>
                <a:gd name="connsiteY10" fmla="*/ 150453 h 4134625"/>
                <a:gd name="connsiteX11" fmla="*/ 388672 w 5603797"/>
                <a:gd name="connsiteY11" fmla="*/ 162329 h 4134625"/>
                <a:gd name="connsiteX12" fmla="*/ 412423 w 5603797"/>
                <a:gd name="connsiteY12" fmla="*/ 192017 h 4134625"/>
                <a:gd name="connsiteX13" fmla="*/ 430236 w 5603797"/>
                <a:gd name="connsiteY13" fmla="*/ 197955 h 4134625"/>
                <a:gd name="connsiteX14" fmla="*/ 465862 w 5603797"/>
                <a:gd name="connsiteY14" fmla="*/ 221705 h 4134625"/>
                <a:gd name="connsiteX15" fmla="*/ 501488 w 5603797"/>
                <a:gd name="connsiteY15" fmla="*/ 245456 h 4134625"/>
                <a:gd name="connsiteX16" fmla="*/ 519301 w 5603797"/>
                <a:gd name="connsiteY16" fmla="*/ 257331 h 4134625"/>
                <a:gd name="connsiteX17" fmla="*/ 537113 w 5603797"/>
                <a:gd name="connsiteY17" fmla="*/ 263269 h 4134625"/>
                <a:gd name="connsiteX18" fmla="*/ 578677 w 5603797"/>
                <a:gd name="connsiteY18" fmla="*/ 281082 h 4134625"/>
                <a:gd name="connsiteX19" fmla="*/ 596490 w 5603797"/>
                <a:gd name="connsiteY19" fmla="*/ 292957 h 4134625"/>
                <a:gd name="connsiteX20" fmla="*/ 632116 w 5603797"/>
                <a:gd name="connsiteY20" fmla="*/ 304833 h 4134625"/>
                <a:gd name="connsiteX21" fmla="*/ 685555 w 5603797"/>
                <a:gd name="connsiteY21" fmla="*/ 328583 h 4134625"/>
                <a:gd name="connsiteX22" fmla="*/ 750869 w 5603797"/>
                <a:gd name="connsiteY22" fmla="*/ 346396 h 4134625"/>
                <a:gd name="connsiteX23" fmla="*/ 828059 w 5603797"/>
                <a:gd name="connsiteY23" fmla="*/ 352334 h 4134625"/>
                <a:gd name="connsiteX24" fmla="*/ 845872 w 5603797"/>
                <a:gd name="connsiteY24" fmla="*/ 364209 h 4134625"/>
                <a:gd name="connsiteX25" fmla="*/ 917124 w 5603797"/>
                <a:gd name="connsiteY25" fmla="*/ 376085 h 4134625"/>
                <a:gd name="connsiteX26" fmla="*/ 940875 w 5603797"/>
                <a:gd name="connsiteY26" fmla="*/ 382022 h 4134625"/>
                <a:gd name="connsiteX27" fmla="*/ 1202132 w 5603797"/>
                <a:gd name="connsiteY27" fmla="*/ 382022 h 4134625"/>
                <a:gd name="connsiteX28" fmla="*/ 1243695 w 5603797"/>
                <a:gd name="connsiteY28" fmla="*/ 352334 h 4134625"/>
                <a:gd name="connsiteX29" fmla="*/ 1249633 w 5603797"/>
                <a:gd name="connsiteY29" fmla="*/ 275144 h 4134625"/>
                <a:gd name="connsiteX30" fmla="*/ 1320885 w 5603797"/>
                <a:gd name="connsiteY30" fmla="*/ 257331 h 4134625"/>
                <a:gd name="connsiteX31" fmla="*/ 1338698 w 5603797"/>
                <a:gd name="connsiteY31" fmla="*/ 251394 h 4134625"/>
                <a:gd name="connsiteX32" fmla="*/ 1469326 w 5603797"/>
                <a:gd name="connsiteY32" fmla="*/ 257331 h 4134625"/>
                <a:gd name="connsiteX33" fmla="*/ 1493077 w 5603797"/>
                <a:gd name="connsiteY33" fmla="*/ 263269 h 4134625"/>
                <a:gd name="connsiteX34" fmla="*/ 1552454 w 5603797"/>
                <a:gd name="connsiteY34" fmla="*/ 281082 h 4134625"/>
                <a:gd name="connsiteX35" fmla="*/ 1582142 w 5603797"/>
                <a:gd name="connsiteY35" fmla="*/ 304833 h 4134625"/>
                <a:gd name="connsiteX36" fmla="*/ 1623706 w 5603797"/>
                <a:gd name="connsiteY36" fmla="*/ 352334 h 4134625"/>
                <a:gd name="connsiteX37" fmla="*/ 1659332 w 5603797"/>
                <a:gd name="connsiteY37" fmla="*/ 370147 h 4134625"/>
                <a:gd name="connsiteX38" fmla="*/ 1683082 w 5603797"/>
                <a:gd name="connsiteY38" fmla="*/ 393898 h 4134625"/>
                <a:gd name="connsiteX39" fmla="*/ 1689020 w 5603797"/>
                <a:gd name="connsiteY39" fmla="*/ 417648 h 4134625"/>
                <a:gd name="connsiteX40" fmla="*/ 1700895 w 5603797"/>
                <a:gd name="connsiteY40" fmla="*/ 471087 h 4134625"/>
                <a:gd name="connsiteX41" fmla="*/ 1742459 w 5603797"/>
                <a:gd name="connsiteY41" fmla="*/ 518589 h 4134625"/>
                <a:gd name="connsiteX42" fmla="*/ 1760272 w 5603797"/>
                <a:gd name="connsiteY42" fmla="*/ 554215 h 4134625"/>
                <a:gd name="connsiteX43" fmla="*/ 1778085 w 5603797"/>
                <a:gd name="connsiteY43" fmla="*/ 560152 h 4134625"/>
                <a:gd name="connsiteX44" fmla="*/ 1831524 w 5603797"/>
                <a:gd name="connsiteY44" fmla="*/ 566090 h 4134625"/>
                <a:gd name="connsiteX45" fmla="*/ 1879025 w 5603797"/>
                <a:gd name="connsiteY45" fmla="*/ 601716 h 4134625"/>
                <a:gd name="connsiteX46" fmla="*/ 1890901 w 5603797"/>
                <a:gd name="connsiteY46" fmla="*/ 637342 h 4134625"/>
                <a:gd name="connsiteX47" fmla="*/ 1896838 w 5603797"/>
                <a:gd name="connsiteY47" fmla="*/ 655155 h 4134625"/>
                <a:gd name="connsiteX48" fmla="*/ 1908713 w 5603797"/>
                <a:gd name="connsiteY48" fmla="*/ 702656 h 4134625"/>
                <a:gd name="connsiteX49" fmla="*/ 1920589 w 5603797"/>
                <a:gd name="connsiteY49" fmla="*/ 714531 h 4134625"/>
                <a:gd name="connsiteX50" fmla="*/ 1932464 w 5603797"/>
                <a:gd name="connsiteY50" fmla="*/ 756095 h 4134625"/>
                <a:gd name="connsiteX51" fmla="*/ 1944339 w 5603797"/>
                <a:gd name="connsiteY51" fmla="*/ 791721 h 4134625"/>
                <a:gd name="connsiteX52" fmla="*/ 1950277 w 5603797"/>
                <a:gd name="connsiteY52" fmla="*/ 809534 h 4134625"/>
                <a:gd name="connsiteX53" fmla="*/ 1968090 w 5603797"/>
                <a:gd name="connsiteY53" fmla="*/ 821409 h 4134625"/>
                <a:gd name="connsiteX54" fmla="*/ 2003716 w 5603797"/>
                <a:gd name="connsiteY54" fmla="*/ 833285 h 4134625"/>
                <a:gd name="connsiteX55" fmla="*/ 2039342 w 5603797"/>
                <a:gd name="connsiteY55" fmla="*/ 851098 h 4134625"/>
                <a:gd name="connsiteX56" fmla="*/ 2057155 w 5603797"/>
                <a:gd name="connsiteY56" fmla="*/ 862973 h 4134625"/>
                <a:gd name="connsiteX57" fmla="*/ 2092781 w 5603797"/>
                <a:gd name="connsiteY57" fmla="*/ 874848 h 4134625"/>
                <a:gd name="connsiteX58" fmla="*/ 2110594 w 5603797"/>
                <a:gd name="connsiteY58" fmla="*/ 880786 h 4134625"/>
                <a:gd name="connsiteX59" fmla="*/ 2128407 w 5603797"/>
                <a:gd name="connsiteY59" fmla="*/ 886724 h 4134625"/>
                <a:gd name="connsiteX60" fmla="*/ 2164033 w 5603797"/>
                <a:gd name="connsiteY60" fmla="*/ 910474 h 4134625"/>
                <a:gd name="connsiteX61" fmla="*/ 2205597 w 5603797"/>
                <a:gd name="connsiteY61" fmla="*/ 904537 h 4134625"/>
                <a:gd name="connsiteX62" fmla="*/ 2217472 w 5603797"/>
                <a:gd name="connsiteY62" fmla="*/ 868911 h 4134625"/>
                <a:gd name="connsiteX63" fmla="*/ 2229347 w 5603797"/>
                <a:gd name="connsiteY63" fmla="*/ 815472 h 4134625"/>
                <a:gd name="connsiteX64" fmla="*/ 2241223 w 5603797"/>
                <a:gd name="connsiteY64" fmla="*/ 797659 h 4134625"/>
                <a:gd name="connsiteX65" fmla="*/ 2288724 w 5603797"/>
                <a:gd name="connsiteY65" fmla="*/ 773908 h 4134625"/>
                <a:gd name="connsiteX66" fmla="*/ 2359976 w 5603797"/>
                <a:gd name="connsiteY66" fmla="*/ 762033 h 4134625"/>
                <a:gd name="connsiteX67" fmla="*/ 2514355 w 5603797"/>
                <a:gd name="connsiteY67" fmla="*/ 767970 h 4134625"/>
                <a:gd name="connsiteX68" fmla="*/ 2544043 w 5603797"/>
                <a:gd name="connsiteY68" fmla="*/ 773908 h 4134625"/>
                <a:gd name="connsiteX69" fmla="*/ 2555919 w 5603797"/>
                <a:gd name="connsiteY69" fmla="*/ 785783 h 4134625"/>
                <a:gd name="connsiteX70" fmla="*/ 2567794 w 5603797"/>
                <a:gd name="connsiteY70" fmla="*/ 821409 h 4134625"/>
                <a:gd name="connsiteX71" fmla="*/ 2585607 w 5603797"/>
                <a:gd name="connsiteY71" fmla="*/ 851098 h 4134625"/>
                <a:gd name="connsiteX72" fmla="*/ 2621233 w 5603797"/>
                <a:gd name="connsiteY72" fmla="*/ 862973 h 4134625"/>
                <a:gd name="connsiteX73" fmla="*/ 2644984 w 5603797"/>
                <a:gd name="connsiteY73" fmla="*/ 898599 h 4134625"/>
                <a:gd name="connsiteX74" fmla="*/ 2656859 w 5603797"/>
                <a:gd name="connsiteY74" fmla="*/ 916412 h 4134625"/>
                <a:gd name="connsiteX75" fmla="*/ 2674672 w 5603797"/>
                <a:gd name="connsiteY75" fmla="*/ 928287 h 4134625"/>
                <a:gd name="connsiteX76" fmla="*/ 2698423 w 5603797"/>
                <a:gd name="connsiteY76" fmla="*/ 963913 h 4134625"/>
                <a:gd name="connsiteX77" fmla="*/ 2704360 w 5603797"/>
                <a:gd name="connsiteY77" fmla="*/ 981726 h 4134625"/>
                <a:gd name="connsiteX78" fmla="*/ 2716236 w 5603797"/>
                <a:gd name="connsiteY78" fmla="*/ 993602 h 4134625"/>
                <a:gd name="connsiteX79" fmla="*/ 2734049 w 5603797"/>
                <a:gd name="connsiteY79" fmla="*/ 1035165 h 4134625"/>
                <a:gd name="connsiteX80" fmla="*/ 2745924 w 5603797"/>
                <a:gd name="connsiteY80" fmla="*/ 1052978 h 4134625"/>
                <a:gd name="connsiteX81" fmla="*/ 2751862 w 5603797"/>
                <a:gd name="connsiteY81" fmla="*/ 1070791 h 4134625"/>
                <a:gd name="connsiteX82" fmla="*/ 2769675 w 5603797"/>
                <a:gd name="connsiteY82" fmla="*/ 1094542 h 4134625"/>
                <a:gd name="connsiteX83" fmla="*/ 2793425 w 5603797"/>
                <a:gd name="connsiteY83" fmla="*/ 1130168 h 4134625"/>
                <a:gd name="connsiteX84" fmla="*/ 2817176 w 5603797"/>
                <a:gd name="connsiteY84" fmla="*/ 1159856 h 4134625"/>
                <a:gd name="connsiteX85" fmla="*/ 2834989 w 5603797"/>
                <a:gd name="connsiteY85" fmla="*/ 1189544 h 4134625"/>
                <a:gd name="connsiteX86" fmla="*/ 2840926 w 5603797"/>
                <a:gd name="connsiteY86" fmla="*/ 1207357 h 4134625"/>
                <a:gd name="connsiteX87" fmla="*/ 2864677 w 5603797"/>
                <a:gd name="connsiteY87" fmla="*/ 1237046 h 4134625"/>
                <a:gd name="connsiteX88" fmla="*/ 2912178 w 5603797"/>
                <a:gd name="connsiteY88" fmla="*/ 1272672 h 4134625"/>
                <a:gd name="connsiteX89" fmla="*/ 2924054 w 5603797"/>
                <a:gd name="connsiteY89" fmla="*/ 1290485 h 4134625"/>
                <a:gd name="connsiteX90" fmla="*/ 2935929 w 5603797"/>
                <a:gd name="connsiteY90" fmla="*/ 1373612 h 4134625"/>
                <a:gd name="connsiteX91" fmla="*/ 2941867 w 5603797"/>
                <a:gd name="connsiteY91" fmla="*/ 1391425 h 4134625"/>
                <a:gd name="connsiteX92" fmla="*/ 2947804 w 5603797"/>
                <a:gd name="connsiteY92" fmla="*/ 1415176 h 4134625"/>
                <a:gd name="connsiteX93" fmla="*/ 2953742 w 5603797"/>
                <a:gd name="connsiteY93" fmla="*/ 1444864 h 4134625"/>
                <a:gd name="connsiteX94" fmla="*/ 2971555 w 5603797"/>
                <a:gd name="connsiteY94" fmla="*/ 1456739 h 4134625"/>
                <a:gd name="connsiteX95" fmla="*/ 3001243 w 5603797"/>
                <a:gd name="connsiteY95" fmla="*/ 1474552 h 4134625"/>
                <a:gd name="connsiteX96" fmla="*/ 3030932 w 5603797"/>
                <a:gd name="connsiteY96" fmla="*/ 1492365 h 4134625"/>
                <a:gd name="connsiteX97" fmla="*/ 3048745 w 5603797"/>
                <a:gd name="connsiteY97" fmla="*/ 1504240 h 4134625"/>
                <a:gd name="connsiteX98" fmla="*/ 3066558 w 5603797"/>
                <a:gd name="connsiteY98" fmla="*/ 1510178 h 4134625"/>
                <a:gd name="connsiteX99" fmla="*/ 3084371 w 5603797"/>
                <a:gd name="connsiteY99" fmla="*/ 1522053 h 4134625"/>
                <a:gd name="connsiteX100" fmla="*/ 3131872 w 5603797"/>
                <a:gd name="connsiteY100" fmla="*/ 1533929 h 4134625"/>
                <a:gd name="connsiteX101" fmla="*/ 3149685 w 5603797"/>
                <a:gd name="connsiteY101" fmla="*/ 1539866 h 4134625"/>
                <a:gd name="connsiteX102" fmla="*/ 3179373 w 5603797"/>
                <a:gd name="connsiteY102" fmla="*/ 1563617 h 4134625"/>
                <a:gd name="connsiteX103" fmla="*/ 3203124 w 5603797"/>
                <a:gd name="connsiteY103" fmla="*/ 1569555 h 4134625"/>
                <a:gd name="connsiteX104" fmla="*/ 3250625 w 5603797"/>
                <a:gd name="connsiteY104" fmla="*/ 1581430 h 4134625"/>
                <a:gd name="connsiteX105" fmla="*/ 3381254 w 5603797"/>
                <a:gd name="connsiteY105" fmla="*/ 1611118 h 4134625"/>
                <a:gd name="connsiteX106" fmla="*/ 3399067 w 5603797"/>
                <a:gd name="connsiteY106" fmla="*/ 1676433 h 4134625"/>
                <a:gd name="connsiteX107" fmla="*/ 3393129 w 5603797"/>
                <a:gd name="connsiteY107" fmla="*/ 1700183 h 4134625"/>
                <a:gd name="connsiteX108" fmla="*/ 3369378 w 5603797"/>
                <a:gd name="connsiteY108" fmla="*/ 1706121 h 4134625"/>
                <a:gd name="connsiteX109" fmla="*/ 3333752 w 5603797"/>
                <a:gd name="connsiteY109" fmla="*/ 1717996 h 4134625"/>
                <a:gd name="connsiteX110" fmla="*/ 3321877 w 5603797"/>
                <a:gd name="connsiteY110" fmla="*/ 1753622 h 4134625"/>
                <a:gd name="connsiteX111" fmla="*/ 3315939 w 5603797"/>
                <a:gd name="connsiteY111" fmla="*/ 1771435 h 4134625"/>
                <a:gd name="connsiteX112" fmla="*/ 3304064 w 5603797"/>
                <a:gd name="connsiteY112" fmla="*/ 1783311 h 4134625"/>
                <a:gd name="connsiteX113" fmla="*/ 3286251 w 5603797"/>
                <a:gd name="connsiteY113" fmla="*/ 2317700 h 4134625"/>
                <a:gd name="connsiteX114" fmla="*/ 3280313 w 5603797"/>
                <a:gd name="connsiteY114" fmla="*/ 2335513 h 4134625"/>
                <a:gd name="connsiteX115" fmla="*/ 3274376 w 5603797"/>
                <a:gd name="connsiteY115" fmla="*/ 2359264 h 4134625"/>
                <a:gd name="connsiteX116" fmla="*/ 3280313 w 5603797"/>
                <a:gd name="connsiteY116" fmla="*/ 2495830 h 4134625"/>
                <a:gd name="connsiteX117" fmla="*/ 3292189 w 5603797"/>
                <a:gd name="connsiteY117" fmla="*/ 2507705 h 4134625"/>
                <a:gd name="connsiteX118" fmla="*/ 3327815 w 5603797"/>
                <a:gd name="connsiteY118" fmla="*/ 2519581 h 4134625"/>
                <a:gd name="connsiteX119" fmla="*/ 3345628 w 5603797"/>
                <a:gd name="connsiteY119" fmla="*/ 2525518 h 4134625"/>
                <a:gd name="connsiteX120" fmla="*/ 3363441 w 5603797"/>
                <a:gd name="connsiteY120" fmla="*/ 2632396 h 4134625"/>
                <a:gd name="connsiteX121" fmla="*/ 3381254 w 5603797"/>
                <a:gd name="connsiteY121" fmla="*/ 2774900 h 4134625"/>
                <a:gd name="connsiteX122" fmla="*/ 3393129 w 5603797"/>
                <a:gd name="connsiteY122" fmla="*/ 2786776 h 4134625"/>
                <a:gd name="connsiteX123" fmla="*/ 3410942 w 5603797"/>
                <a:gd name="connsiteY123" fmla="*/ 2798651 h 4134625"/>
                <a:gd name="connsiteX124" fmla="*/ 3416880 w 5603797"/>
                <a:gd name="connsiteY124" fmla="*/ 2816464 h 4134625"/>
                <a:gd name="connsiteX125" fmla="*/ 3452506 w 5603797"/>
                <a:gd name="connsiteY125" fmla="*/ 2834277 h 4134625"/>
                <a:gd name="connsiteX126" fmla="*/ 3470319 w 5603797"/>
                <a:gd name="connsiteY126" fmla="*/ 2858027 h 4134625"/>
                <a:gd name="connsiteX127" fmla="*/ 3488132 w 5603797"/>
                <a:gd name="connsiteY127" fmla="*/ 2887716 h 4134625"/>
                <a:gd name="connsiteX128" fmla="*/ 3500007 w 5603797"/>
                <a:gd name="connsiteY128" fmla="*/ 2923342 h 4134625"/>
                <a:gd name="connsiteX129" fmla="*/ 3505945 w 5603797"/>
                <a:gd name="connsiteY129" fmla="*/ 2941155 h 4134625"/>
                <a:gd name="connsiteX130" fmla="*/ 3529695 w 5603797"/>
                <a:gd name="connsiteY130" fmla="*/ 2982718 h 4134625"/>
                <a:gd name="connsiteX131" fmla="*/ 3541571 w 5603797"/>
                <a:gd name="connsiteY131" fmla="*/ 3006469 h 4134625"/>
                <a:gd name="connsiteX132" fmla="*/ 3565321 w 5603797"/>
                <a:gd name="connsiteY132" fmla="*/ 3012407 h 4134625"/>
                <a:gd name="connsiteX133" fmla="*/ 3583134 w 5603797"/>
                <a:gd name="connsiteY133" fmla="*/ 3018344 h 4134625"/>
                <a:gd name="connsiteX134" fmla="*/ 3589072 w 5603797"/>
                <a:gd name="connsiteY134" fmla="*/ 3036157 h 4134625"/>
                <a:gd name="connsiteX135" fmla="*/ 3600947 w 5603797"/>
                <a:gd name="connsiteY135" fmla="*/ 3048033 h 4134625"/>
                <a:gd name="connsiteX136" fmla="*/ 3606885 w 5603797"/>
                <a:gd name="connsiteY136" fmla="*/ 3071783 h 4134625"/>
                <a:gd name="connsiteX137" fmla="*/ 3624698 w 5603797"/>
                <a:gd name="connsiteY137" fmla="*/ 3107409 h 4134625"/>
                <a:gd name="connsiteX138" fmla="*/ 3630636 w 5603797"/>
                <a:gd name="connsiteY138" fmla="*/ 3137098 h 4134625"/>
                <a:gd name="connsiteX139" fmla="*/ 3666262 w 5603797"/>
                <a:gd name="connsiteY139" fmla="*/ 3154911 h 4134625"/>
                <a:gd name="connsiteX140" fmla="*/ 3707825 w 5603797"/>
                <a:gd name="connsiteY140" fmla="*/ 3208350 h 4134625"/>
                <a:gd name="connsiteX141" fmla="*/ 3725638 w 5603797"/>
                <a:gd name="connsiteY141" fmla="*/ 3214287 h 4134625"/>
                <a:gd name="connsiteX142" fmla="*/ 3773139 w 5603797"/>
                <a:gd name="connsiteY142" fmla="*/ 3238038 h 4134625"/>
                <a:gd name="connsiteX143" fmla="*/ 3796890 w 5603797"/>
                <a:gd name="connsiteY143" fmla="*/ 3249913 h 4134625"/>
                <a:gd name="connsiteX144" fmla="*/ 3963145 w 5603797"/>
                <a:gd name="connsiteY144" fmla="*/ 3273664 h 4134625"/>
                <a:gd name="connsiteX145" fmla="*/ 3986895 w 5603797"/>
                <a:gd name="connsiteY145" fmla="*/ 3291477 h 4134625"/>
                <a:gd name="connsiteX146" fmla="*/ 3998771 w 5603797"/>
                <a:gd name="connsiteY146" fmla="*/ 3303352 h 4134625"/>
                <a:gd name="connsiteX147" fmla="*/ 4016584 w 5603797"/>
                <a:gd name="connsiteY147" fmla="*/ 3309290 h 4134625"/>
                <a:gd name="connsiteX148" fmla="*/ 4034397 w 5603797"/>
                <a:gd name="connsiteY148" fmla="*/ 3321165 h 4134625"/>
                <a:gd name="connsiteX149" fmla="*/ 4046272 w 5603797"/>
                <a:gd name="connsiteY149" fmla="*/ 3338978 h 4134625"/>
                <a:gd name="connsiteX150" fmla="*/ 4064085 w 5603797"/>
                <a:gd name="connsiteY150" fmla="*/ 3350853 h 4134625"/>
                <a:gd name="connsiteX151" fmla="*/ 4260028 w 5603797"/>
                <a:gd name="connsiteY151" fmla="*/ 3344916 h 4134625"/>
                <a:gd name="connsiteX152" fmla="*/ 4295654 w 5603797"/>
                <a:gd name="connsiteY152" fmla="*/ 3333040 h 4134625"/>
                <a:gd name="connsiteX153" fmla="*/ 4313467 w 5603797"/>
                <a:gd name="connsiteY153" fmla="*/ 3321165 h 4134625"/>
                <a:gd name="connsiteX154" fmla="*/ 4349093 w 5603797"/>
                <a:gd name="connsiteY154" fmla="*/ 3309290 h 4134625"/>
                <a:gd name="connsiteX155" fmla="*/ 4366906 w 5603797"/>
                <a:gd name="connsiteY155" fmla="*/ 3303352 h 4134625"/>
                <a:gd name="connsiteX156" fmla="*/ 4420345 w 5603797"/>
                <a:gd name="connsiteY156" fmla="*/ 3273664 h 4134625"/>
                <a:gd name="connsiteX157" fmla="*/ 4438158 w 5603797"/>
                <a:gd name="connsiteY157" fmla="*/ 3261789 h 4134625"/>
                <a:gd name="connsiteX158" fmla="*/ 4497534 w 5603797"/>
                <a:gd name="connsiteY158" fmla="*/ 3243976 h 4134625"/>
                <a:gd name="connsiteX159" fmla="*/ 4533160 w 5603797"/>
                <a:gd name="connsiteY159" fmla="*/ 3232100 h 4134625"/>
                <a:gd name="connsiteX160" fmla="*/ 4550973 w 5603797"/>
                <a:gd name="connsiteY160" fmla="*/ 3226163 h 4134625"/>
                <a:gd name="connsiteX161" fmla="*/ 4604412 w 5603797"/>
                <a:gd name="connsiteY161" fmla="*/ 3249913 h 4134625"/>
                <a:gd name="connsiteX162" fmla="*/ 4616288 w 5603797"/>
                <a:gd name="connsiteY162" fmla="*/ 3261789 h 4134625"/>
                <a:gd name="connsiteX163" fmla="*/ 4645976 w 5603797"/>
                <a:gd name="connsiteY163" fmla="*/ 3303352 h 4134625"/>
                <a:gd name="connsiteX164" fmla="*/ 4735041 w 5603797"/>
                <a:gd name="connsiteY164" fmla="*/ 3291477 h 4134625"/>
                <a:gd name="connsiteX165" fmla="*/ 4752854 w 5603797"/>
                <a:gd name="connsiteY165" fmla="*/ 3279602 h 4134625"/>
                <a:gd name="connsiteX166" fmla="*/ 4735041 w 5603797"/>
                <a:gd name="connsiteY166" fmla="*/ 3184599 h 4134625"/>
                <a:gd name="connsiteX167" fmla="*/ 4723165 w 5603797"/>
                <a:gd name="connsiteY167" fmla="*/ 3172724 h 4134625"/>
                <a:gd name="connsiteX168" fmla="*/ 4705352 w 5603797"/>
                <a:gd name="connsiteY168" fmla="*/ 3166786 h 4134625"/>
                <a:gd name="connsiteX169" fmla="*/ 4711290 w 5603797"/>
                <a:gd name="connsiteY169" fmla="*/ 3148973 h 4134625"/>
                <a:gd name="connsiteX170" fmla="*/ 4729103 w 5603797"/>
                <a:gd name="connsiteY170" fmla="*/ 3137098 h 4134625"/>
                <a:gd name="connsiteX171" fmla="*/ 4758791 w 5603797"/>
                <a:gd name="connsiteY171" fmla="*/ 3119285 h 4134625"/>
                <a:gd name="connsiteX172" fmla="*/ 4776604 w 5603797"/>
                <a:gd name="connsiteY172" fmla="*/ 3095534 h 4134625"/>
                <a:gd name="connsiteX173" fmla="*/ 4782542 w 5603797"/>
                <a:gd name="connsiteY173" fmla="*/ 3077721 h 4134625"/>
                <a:gd name="connsiteX174" fmla="*/ 4800355 w 5603797"/>
                <a:gd name="connsiteY174" fmla="*/ 3059908 h 4134625"/>
                <a:gd name="connsiteX175" fmla="*/ 4812230 w 5603797"/>
                <a:gd name="connsiteY175" fmla="*/ 3036157 h 4134625"/>
                <a:gd name="connsiteX176" fmla="*/ 4824106 w 5603797"/>
                <a:gd name="connsiteY176" fmla="*/ 3024282 h 4134625"/>
                <a:gd name="connsiteX177" fmla="*/ 4841919 w 5603797"/>
                <a:gd name="connsiteY177" fmla="*/ 2988656 h 4134625"/>
                <a:gd name="connsiteX178" fmla="*/ 4847856 w 5603797"/>
                <a:gd name="connsiteY178" fmla="*/ 2935217 h 4134625"/>
                <a:gd name="connsiteX179" fmla="*/ 4853794 w 5603797"/>
                <a:gd name="connsiteY179" fmla="*/ 2911466 h 4134625"/>
                <a:gd name="connsiteX180" fmla="*/ 4859732 w 5603797"/>
                <a:gd name="connsiteY180" fmla="*/ 2834277 h 4134625"/>
                <a:gd name="connsiteX181" fmla="*/ 4865669 w 5603797"/>
                <a:gd name="connsiteY181" fmla="*/ 2768963 h 4134625"/>
                <a:gd name="connsiteX182" fmla="*/ 4883482 w 5603797"/>
                <a:gd name="connsiteY182" fmla="*/ 2632396 h 4134625"/>
                <a:gd name="connsiteX183" fmla="*/ 4901295 w 5603797"/>
                <a:gd name="connsiteY183" fmla="*/ 2620521 h 4134625"/>
                <a:gd name="connsiteX184" fmla="*/ 4936921 w 5603797"/>
                <a:gd name="connsiteY184" fmla="*/ 2608646 h 4134625"/>
                <a:gd name="connsiteX185" fmla="*/ 4984423 w 5603797"/>
                <a:gd name="connsiteY185" fmla="*/ 2590833 h 4134625"/>
                <a:gd name="connsiteX186" fmla="*/ 5037862 w 5603797"/>
                <a:gd name="connsiteY186" fmla="*/ 2584895 h 4134625"/>
                <a:gd name="connsiteX187" fmla="*/ 5150677 w 5603797"/>
                <a:gd name="connsiteY187" fmla="*/ 2567082 h 4134625"/>
                <a:gd name="connsiteX188" fmla="*/ 5275368 w 5603797"/>
                <a:gd name="connsiteY188" fmla="*/ 2555207 h 4134625"/>
                <a:gd name="connsiteX189" fmla="*/ 5352558 w 5603797"/>
                <a:gd name="connsiteY189" fmla="*/ 2543331 h 4134625"/>
                <a:gd name="connsiteX190" fmla="*/ 5370371 w 5603797"/>
                <a:gd name="connsiteY190" fmla="*/ 2537394 h 4134625"/>
                <a:gd name="connsiteX191" fmla="*/ 5394121 w 5603797"/>
                <a:gd name="connsiteY191" fmla="*/ 2531456 h 4134625"/>
                <a:gd name="connsiteX192" fmla="*/ 5423810 w 5603797"/>
                <a:gd name="connsiteY192" fmla="*/ 2525518 h 4134625"/>
                <a:gd name="connsiteX193" fmla="*/ 5459436 w 5603797"/>
                <a:gd name="connsiteY193" fmla="*/ 2513643 h 4134625"/>
                <a:gd name="connsiteX194" fmla="*/ 5483186 w 5603797"/>
                <a:gd name="connsiteY194" fmla="*/ 2507705 h 4134625"/>
                <a:gd name="connsiteX195" fmla="*/ 5530688 w 5603797"/>
                <a:gd name="connsiteY195" fmla="*/ 2495830 h 4134625"/>
                <a:gd name="connsiteX196" fmla="*/ 5584126 w 5603797"/>
                <a:gd name="connsiteY196" fmla="*/ 2501768 h 4134625"/>
                <a:gd name="connsiteX197" fmla="*/ 5590064 w 5603797"/>
                <a:gd name="connsiteY197" fmla="*/ 2555207 h 4134625"/>
                <a:gd name="connsiteX198" fmla="*/ 5596002 w 5603797"/>
                <a:gd name="connsiteY198" fmla="*/ 2573020 h 4134625"/>
                <a:gd name="connsiteX199" fmla="*/ 5596002 w 5603797"/>
                <a:gd name="connsiteY199" fmla="*/ 2715524 h 4134625"/>
                <a:gd name="connsiteX200" fmla="*/ 5584126 w 5603797"/>
                <a:gd name="connsiteY200" fmla="*/ 2727399 h 4134625"/>
                <a:gd name="connsiteX201" fmla="*/ 5566313 w 5603797"/>
                <a:gd name="connsiteY201" fmla="*/ 2733337 h 4134625"/>
                <a:gd name="connsiteX202" fmla="*/ 5554438 w 5603797"/>
                <a:gd name="connsiteY202" fmla="*/ 2751150 h 4134625"/>
                <a:gd name="connsiteX203" fmla="*/ 5548501 w 5603797"/>
                <a:gd name="connsiteY203" fmla="*/ 2768963 h 4134625"/>
                <a:gd name="connsiteX204" fmla="*/ 5542563 w 5603797"/>
                <a:gd name="connsiteY204" fmla="*/ 2798651 h 4134625"/>
                <a:gd name="connsiteX205" fmla="*/ 5536625 w 5603797"/>
                <a:gd name="connsiteY205" fmla="*/ 2840215 h 4134625"/>
                <a:gd name="connsiteX206" fmla="*/ 5524750 w 5603797"/>
                <a:gd name="connsiteY206" fmla="*/ 2863965 h 4134625"/>
                <a:gd name="connsiteX207" fmla="*/ 5512875 w 5603797"/>
                <a:gd name="connsiteY207" fmla="*/ 2899591 h 4134625"/>
                <a:gd name="connsiteX208" fmla="*/ 5530688 w 5603797"/>
                <a:gd name="connsiteY208" fmla="*/ 2905529 h 4134625"/>
                <a:gd name="connsiteX209" fmla="*/ 5536625 w 5603797"/>
                <a:gd name="connsiteY209" fmla="*/ 2923342 h 4134625"/>
                <a:gd name="connsiteX210" fmla="*/ 5548501 w 5603797"/>
                <a:gd name="connsiteY210" fmla="*/ 2941155 h 4134625"/>
                <a:gd name="connsiteX211" fmla="*/ 5530688 w 5603797"/>
                <a:gd name="connsiteY211" fmla="*/ 2947092 h 4134625"/>
                <a:gd name="connsiteX212" fmla="*/ 5530688 w 5603797"/>
                <a:gd name="connsiteY212" fmla="*/ 2982718 h 4134625"/>
                <a:gd name="connsiteX213" fmla="*/ 5542563 w 5603797"/>
                <a:gd name="connsiteY213" fmla="*/ 2994594 h 4134625"/>
                <a:gd name="connsiteX214" fmla="*/ 5554438 w 5603797"/>
                <a:gd name="connsiteY214" fmla="*/ 3012407 h 4134625"/>
                <a:gd name="connsiteX215" fmla="*/ 5548501 w 5603797"/>
                <a:gd name="connsiteY215" fmla="*/ 3125222 h 4134625"/>
                <a:gd name="connsiteX216" fmla="*/ 5542563 w 5603797"/>
                <a:gd name="connsiteY216" fmla="*/ 3143035 h 4134625"/>
                <a:gd name="connsiteX217" fmla="*/ 5524750 w 5603797"/>
                <a:gd name="connsiteY217" fmla="*/ 3202412 h 4134625"/>
                <a:gd name="connsiteX218" fmla="*/ 5518812 w 5603797"/>
                <a:gd name="connsiteY218" fmla="*/ 3220225 h 4134625"/>
                <a:gd name="connsiteX219" fmla="*/ 5512875 w 5603797"/>
                <a:gd name="connsiteY219" fmla="*/ 3238038 h 4134625"/>
                <a:gd name="connsiteX220" fmla="*/ 5495062 w 5603797"/>
                <a:gd name="connsiteY220" fmla="*/ 3249913 h 4134625"/>
                <a:gd name="connsiteX221" fmla="*/ 5447560 w 5603797"/>
                <a:gd name="connsiteY221" fmla="*/ 3243976 h 4134625"/>
                <a:gd name="connsiteX222" fmla="*/ 5441623 w 5603797"/>
                <a:gd name="connsiteY222" fmla="*/ 3202412 h 4134625"/>
                <a:gd name="connsiteX223" fmla="*/ 5400059 w 5603797"/>
                <a:gd name="connsiteY223" fmla="*/ 3196474 h 4134625"/>
                <a:gd name="connsiteX224" fmla="*/ 5411934 w 5603797"/>
                <a:gd name="connsiteY224" fmla="*/ 3160848 h 4134625"/>
                <a:gd name="connsiteX225" fmla="*/ 5417872 w 5603797"/>
                <a:gd name="connsiteY225" fmla="*/ 3143035 h 4134625"/>
                <a:gd name="connsiteX226" fmla="*/ 5400059 w 5603797"/>
                <a:gd name="connsiteY226" fmla="*/ 3137098 h 4134625"/>
                <a:gd name="connsiteX227" fmla="*/ 5388184 w 5603797"/>
                <a:gd name="connsiteY227" fmla="*/ 3154911 h 4134625"/>
                <a:gd name="connsiteX228" fmla="*/ 5358495 w 5603797"/>
                <a:gd name="connsiteY228" fmla="*/ 3178661 h 4134625"/>
                <a:gd name="connsiteX229" fmla="*/ 5334745 w 5603797"/>
                <a:gd name="connsiteY229" fmla="*/ 3214287 h 4134625"/>
                <a:gd name="connsiteX230" fmla="*/ 5293181 w 5603797"/>
                <a:gd name="connsiteY230" fmla="*/ 3226163 h 4134625"/>
                <a:gd name="connsiteX231" fmla="*/ 5287243 w 5603797"/>
                <a:gd name="connsiteY231" fmla="*/ 3249913 h 4134625"/>
                <a:gd name="connsiteX232" fmla="*/ 5275368 w 5603797"/>
                <a:gd name="connsiteY232" fmla="*/ 3285539 h 4134625"/>
                <a:gd name="connsiteX233" fmla="*/ 5269430 w 5603797"/>
                <a:gd name="connsiteY233" fmla="*/ 3327103 h 4134625"/>
                <a:gd name="connsiteX234" fmla="*/ 5227867 w 5603797"/>
                <a:gd name="connsiteY234" fmla="*/ 3303352 h 4134625"/>
                <a:gd name="connsiteX235" fmla="*/ 5210054 w 5603797"/>
                <a:gd name="connsiteY235" fmla="*/ 3297415 h 4134625"/>
                <a:gd name="connsiteX236" fmla="*/ 5198178 w 5603797"/>
                <a:gd name="connsiteY236" fmla="*/ 3333040 h 4134625"/>
                <a:gd name="connsiteX237" fmla="*/ 5192241 w 5603797"/>
                <a:gd name="connsiteY237" fmla="*/ 3350853 h 4134625"/>
                <a:gd name="connsiteX238" fmla="*/ 5180365 w 5603797"/>
                <a:gd name="connsiteY238" fmla="*/ 3362729 h 4134625"/>
                <a:gd name="connsiteX239" fmla="*/ 5085363 w 5603797"/>
                <a:gd name="connsiteY239" fmla="*/ 3380542 h 4134625"/>
                <a:gd name="connsiteX240" fmla="*/ 4889420 w 5603797"/>
                <a:gd name="connsiteY240" fmla="*/ 3398355 h 4134625"/>
                <a:gd name="connsiteX241" fmla="*/ 4830043 w 5603797"/>
                <a:gd name="connsiteY241" fmla="*/ 3404292 h 4134625"/>
                <a:gd name="connsiteX242" fmla="*/ 4800355 w 5603797"/>
                <a:gd name="connsiteY242" fmla="*/ 3410230 h 4134625"/>
                <a:gd name="connsiteX243" fmla="*/ 4806293 w 5603797"/>
                <a:gd name="connsiteY243" fmla="*/ 3428043 h 4134625"/>
                <a:gd name="connsiteX244" fmla="*/ 4818168 w 5603797"/>
                <a:gd name="connsiteY244" fmla="*/ 3469607 h 4134625"/>
                <a:gd name="connsiteX245" fmla="*/ 4812230 w 5603797"/>
                <a:gd name="connsiteY245" fmla="*/ 3534921 h 4134625"/>
                <a:gd name="connsiteX246" fmla="*/ 4794417 w 5603797"/>
                <a:gd name="connsiteY246" fmla="*/ 3546796 h 4134625"/>
                <a:gd name="connsiteX247" fmla="*/ 4740978 w 5603797"/>
                <a:gd name="connsiteY247" fmla="*/ 3552734 h 4134625"/>
                <a:gd name="connsiteX248" fmla="*/ 4782542 w 5603797"/>
                <a:gd name="connsiteY248" fmla="*/ 3588360 h 4134625"/>
                <a:gd name="connsiteX249" fmla="*/ 4794417 w 5603797"/>
                <a:gd name="connsiteY249" fmla="*/ 3623986 h 4134625"/>
                <a:gd name="connsiteX250" fmla="*/ 4889420 w 5603797"/>
                <a:gd name="connsiteY250" fmla="*/ 3647737 h 4134625"/>
                <a:gd name="connsiteX251" fmla="*/ 4895358 w 5603797"/>
                <a:gd name="connsiteY251" fmla="*/ 3671487 h 4134625"/>
                <a:gd name="connsiteX252" fmla="*/ 4901295 w 5603797"/>
                <a:gd name="connsiteY252" fmla="*/ 3689300 h 4134625"/>
                <a:gd name="connsiteX253" fmla="*/ 4925046 w 5603797"/>
                <a:gd name="connsiteY253" fmla="*/ 3695238 h 4134625"/>
                <a:gd name="connsiteX254" fmla="*/ 4954734 w 5603797"/>
                <a:gd name="connsiteY254" fmla="*/ 3701176 h 4134625"/>
                <a:gd name="connsiteX255" fmla="*/ 4954734 w 5603797"/>
                <a:gd name="connsiteY255" fmla="*/ 3754615 h 4134625"/>
                <a:gd name="connsiteX256" fmla="*/ 4930984 w 5603797"/>
                <a:gd name="connsiteY256" fmla="*/ 3760552 h 4134625"/>
                <a:gd name="connsiteX257" fmla="*/ 4901295 w 5603797"/>
                <a:gd name="connsiteY257" fmla="*/ 3766490 h 4134625"/>
                <a:gd name="connsiteX258" fmla="*/ 4865669 w 5603797"/>
                <a:gd name="connsiteY258" fmla="*/ 3778365 h 4134625"/>
                <a:gd name="connsiteX259" fmla="*/ 4847856 w 5603797"/>
                <a:gd name="connsiteY259" fmla="*/ 3784303 h 4134625"/>
                <a:gd name="connsiteX260" fmla="*/ 4806293 w 5603797"/>
                <a:gd name="connsiteY260" fmla="*/ 3790240 h 4134625"/>
                <a:gd name="connsiteX261" fmla="*/ 4788480 w 5603797"/>
                <a:gd name="connsiteY261" fmla="*/ 3796178 h 4134625"/>
                <a:gd name="connsiteX262" fmla="*/ 4687539 w 5603797"/>
                <a:gd name="connsiteY262" fmla="*/ 3808053 h 4134625"/>
                <a:gd name="connsiteX263" fmla="*/ 4640038 w 5603797"/>
                <a:gd name="connsiteY263" fmla="*/ 3813991 h 4134625"/>
                <a:gd name="connsiteX264" fmla="*/ 4610350 w 5603797"/>
                <a:gd name="connsiteY264" fmla="*/ 3855555 h 4134625"/>
                <a:gd name="connsiteX265" fmla="*/ 4604412 w 5603797"/>
                <a:gd name="connsiteY265" fmla="*/ 3873368 h 4134625"/>
                <a:gd name="connsiteX266" fmla="*/ 4616288 w 5603797"/>
                <a:gd name="connsiteY266" fmla="*/ 3885243 h 4134625"/>
                <a:gd name="connsiteX267" fmla="*/ 4651913 w 5603797"/>
                <a:gd name="connsiteY267" fmla="*/ 3861492 h 4134625"/>
                <a:gd name="connsiteX268" fmla="*/ 4657851 w 5603797"/>
                <a:gd name="connsiteY268" fmla="*/ 3843679 h 4134625"/>
                <a:gd name="connsiteX269" fmla="*/ 4663789 w 5603797"/>
                <a:gd name="connsiteY269" fmla="*/ 3808053 h 4134625"/>
                <a:gd name="connsiteX270" fmla="*/ 4645976 w 5603797"/>
                <a:gd name="connsiteY270" fmla="*/ 3813991 h 4134625"/>
                <a:gd name="connsiteX271" fmla="*/ 4628163 w 5603797"/>
                <a:gd name="connsiteY271" fmla="*/ 3855555 h 4134625"/>
                <a:gd name="connsiteX272" fmla="*/ 4616288 w 5603797"/>
                <a:gd name="connsiteY272" fmla="*/ 3873368 h 4134625"/>
                <a:gd name="connsiteX273" fmla="*/ 4592537 w 5603797"/>
                <a:gd name="connsiteY273" fmla="*/ 3926807 h 4134625"/>
                <a:gd name="connsiteX274" fmla="*/ 4586599 w 5603797"/>
                <a:gd name="connsiteY274" fmla="*/ 4039622 h 4134625"/>
                <a:gd name="connsiteX275" fmla="*/ 4622225 w 5603797"/>
                <a:gd name="connsiteY275" fmla="*/ 4051498 h 4134625"/>
                <a:gd name="connsiteX276" fmla="*/ 4610350 w 5603797"/>
                <a:gd name="connsiteY276" fmla="*/ 4110874 h 4134625"/>
                <a:gd name="connsiteX277" fmla="*/ 4586599 w 5603797"/>
                <a:gd name="connsiteY277" fmla="*/ 4134625 h 4134625"/>
                <a:gd name="connsiteX278" fmla="*/ 4515347 w 5603797"/>
                <a:gd name="connsiteY278" fmla="*/ 4122750 h 4134625"/>
                <a:gd name="connsiteX279" fmla="*/ 4503472 w 5603797"/>
                <a:gd name="connsiteY279" fmla="*/ 4093061 h 4134625"/>
                <a:gd name="connsiteX280" fmla="*/ 4432220 w 5603797"/>
                <a:gd name="connsiteY280" fmla="*/ 4033685 h 4134625"/>
                <a:gd name="connsiteX281" fmla="*/ 4420345 w 5603797"/>
                <a:gd name="connsiteY281" fmla="*/ 4021809 h 4134625"/>
                <a:gd name="connsiteX282" fmla="*/ 4378781 w 5603797"/>
                <a:gd name="connsiteY282" fmla="*/ 4009934 h 4134625"/>
                <a:gd name="connsiteX283" fmla="*/ 4360968 w 5603797"/>
                <a:gd name="connsiteY283" fmla="*/ 3992121 h 4134625"/>
                <a:gd name="connsiteX284" fmla="*/ 4343155 w 5603797"/>
                <a:gd name="connsiteY284" fmla="*/ 3986183 h 4134625"/>
                <a:gd name="connsiteX285" fmla="*/ 4313467 w 5603797"/>
                <a:gd name="connsiteY285" fmla="*/ 3950557 h 4134625"/>
                <a:gd name="connsiteX286" fmla="*/ 4295654 w 5603797"/>
                <a:gd name="connsiteY286" fmla="*/ 3944620 h 4134625"/>
                <a:gd name="connsiteX287" fmla="*/ 4283778 w 5603797"/>
                <a:gd name="connsiteY287" fmla="*/ 3932744 h 4134625"/>
                <a:gd name="connsiteX288" fmla="*/ 4242215 w 5603797"/>
                <a:gd name="connsiteY288" fmla="*/ 3908994 h 4134625"/>
                <a:gd name="connsiteX289" fmla="*/ 4206589 w 5603797"/>
                <a:gd name="connsiteY289" fmla="*/ 3897118 h 4134625"/>
                <a:gd name="connsiteX290" fmla="*/ 4188776 w 5603797"/>
                <a:gd name="connsiteY290" fmla="*/ 3891181 h 4134625"/>
                <a:gd name="connsiteX291" fmla="*/ 4141275 w 5603797"/>
                <a:gd name="connsiteY291" fmla="*/ 3885243 h 4134625"/>
                <a:gd name="connsiteX292" fmla="*/ 4081898 w 5603797"/>
                <a:gd name="connsiteY292" fmla="*/ 3879305 h 4134625"/>
                <a:gd name="connsiteX293" fmla="*/ 4034397 w 5603797"/>
                <a:gd name="connsiteY293" fmla="*/ 3867430 h 4134625"/>
                <a:gd name="connsiteX294" fmla="*/ 4010646 w 5603797"/>
                <a:gd name="connsiteY294" fmla="*/ 3861492 h 4134625"/>
                <a:gd name="connsiteX295" fmla="*/ 3980958 w 5603797"/>
                <a:gd name="connsiteY295" fmla="*/ 3849617 h 4134625"/>
                <a:gd name="connsiteX296" fmla="*/ 3951269 w 5603797"/>
                <a:gd name="connsiteY296" fmla="*/ 3843679 h 4134625"/>
                <a:gd name="connsiteX297" fmla="*/ 3832516 w 5603797"/>
                <a:gd name="connsiteY297" fmla="*/ 3849617 h 4134625"/>
                <a:gd name="connsiteX298" fmla="*/ 3808765 w 5603797"/>
                <a:gd name="connsiteY298" fmla="*/ 3891181 h 4134625"/>
                <a:gd name="connsiteX299" fmla="*/ 3790952 w 5603797"/>
                <a:gd name="connsiteY299" fmla="*/ 3903056 h 4134625"/>
                <a:gd name="connsiteX300" fmla="*/ 3779077 w 5603797"/>
                <a:gd name="connsiteY300" fmla="*/ 3920869 h 4134625"/>
                <a:gd name="connsiteX301" fmla="*/ 3761264 w 5603797"/>
                <a:gd name="connsiteY301" fmla="*/ 3926807 h 4134625"/>
                <a:gd name="connsiteX302" fmla="*/ 3737513 w 5603797"/>
                <a:gd name="connsiteY302" fmla="*/ 3950557 h 4134625"/>
                <a:gd name="connsiteX303" fmla="*/ 3695950 w 5603797"/>
                <a:gd name="connsiteY303" fmla="*/ 3974308 h 4134625"/>
                <a:gd name="connsiteX304" fmla="*/ 3654386 w 5603797"/>
                <a:gd name="connsiteY304" fmla="*/ 3986183 h 4134625"/>
                <a:gd name="connsiteX305" fmla="*/ 3565321 w 5603797"/>
                <a:gd name="connsiteY305" fmla="*/ 3980246 h 4134625"/>
                <a:gd name="connsiteX306" fmla="*/ 3511882 w 5603797"/>
                <a:gd name="connsiteY306" fmla="*/ 3968370 h 4134625"/>
                <a:gd name="connsiteX307" fmla="*/ 3476256 w 5603797"/>
                <a:gd name="connsiteY307" fmla="*/ 3962433 h 4134625"/>
                <a:gd name="connsiteX308" fmla="*/ 3357503 w 5603797"/>
                <a:gd name="connsiteY308" fmla="*/ 3950557 h 4134625"/>
                <a:gd name="connsiteX309" fmla="*/ 3256563 w 5603797"/>
                <a:gd name="connsiteY309" fmla="*/ 3938682 h 4134625"/>
                <a:gd name="connsiteX310" fmla="*/ 3143747 w 5603797"/>
                <a:gd name="connsiteY310" fmla="*/ 3914931 h 4134625"/>
                <a:gd name="connsiteX311" fmla="*/ 3096246 w 5603797"/>
                <a:gd name="connsiteY311" fmla="*/ 3903056 h 4134625"/>
                <a:gd name="connsiteX312" fmla="*/ 3030932 w 5603797"/>
                <a:gd name="connsiteY312" fmla="*/ 3885243 h 4134625"/>
                <a:gd name="connsiteX313" fmla="*/ 3013119 w 5603797"/>
                <a:gd name="connsiteY313" fmla="*/ 3873368 h 4134625"/>
                <a:gd name="connsiteX314" fmla="*/ 2983430 w 5603797"/>
                <a:gd name="connsiteY314" fmla="*/ 3861492 h 4134625"/>
                <a:gd name="connsiteX315" fmla="*/ 2906241 w 5603797"/>
                <a:gd name="connsiteY315" fmla="*/ 3825866 h 4134625"/>
                <a:gd name="connsiteX316" fmla="*/ 2870615 w 5603797"/>
                <a:gd name="connsiteY316" fmla="*/ 3796178 h 4134625"/>
                <a:gd name="connsiteX317" fmla="*/ 2840926 w 5603797"/>
                <a:gd name="connsiteY317" fmla="*/ 3778365 h 4134625"/>
                <a:gd name="connsiteX318" fmla="*/ 2781550 w 5603797"/>
                <a:gd name="connsiteY318" fmla="*/ 3736802 h 4134625"/>
                <a:gd name="connsiteX319" fmla="*/ 2686547 w 5603797"/>
                <a:gd name="connsiteY319" fmla="*/ 3695238 h 4134625"/>
                <a:gd name="connsiteX320" fmla="*/ 2650921 w 5603797"/>
                <a:gd name="connsiteY320" fmla="*/ 3683363 h 4134625"/>
                <a:gd name="connsiteX321" fmla="*/ 2621233 w 5603797"/>
                <a:gd name="connsiteY321" fmla="*/ 3665550 h 4134625"/>
                <a:gd name="connsiteX322" fmla="*/ 2597482 w 5603797"/>
                <a:gd name="connsiteY322" fmla="*/ 3653674 h 4134625"/>
                <a:gd name="connsiteX323" fmla="*/ 2549981 w 5603797"/>
                <a:gd name="connsiteY323" fmla="*/ 3641799 h 4134625"/>
                <a:gd name="connsiteX324" fmla="*/ 2490604 w 5603797"/>
                <a:gd name="connsiteY324" fmla="*/ 3606173 h 4134625"/>
                <a:gd name="connsiteX325" fmla="*/ 2472791 w 5603797"/>
                <a:gd name="connsiteY325" fmla="*/ 3594298 h 4134625"/>
                <a:gd name="connsiteX326" fmla="*/ 2431228 w 5603797"/>
                <a:gd name="connsiteY326" fmla="*/ 3576485 h 4134625"/>
                <a:gd name="connsiteX327" fmla="*/ 2413415 w 5603797"/>
                <a:gd name="connsiteY327" fmla="*/ 3570547 h 4134625"/>
                <a:gd name="connsiteX328" fmla="*/ 2354038 w 5603797"/>
                <a:gd name="connsiteY328" fmla="*/ 3534921 h 4134625"/>
                <a:gd name="connsiteX329" fmla="*/ 2330288 w 5603797"/>
                <a:gd name="connsiteY329" fmla="*/ 3523046 h 4134625"/>
                <a:gd name="connsiteX330" fmla="*/ 2318412 w 5603797"/>
                <a:gd name="connsiteY330" fmla="*/ 3511170 h 4134625"/>
                <a:gd name="connsiteX331" fmla="*/ 2282786 w 5603797"/>
                <a:gd name="connsiteY331" fmla="*/ 3487420 h 4134625"/>
                <a:gd name="connsiteX332" fmla="*/ 2199659 w 5603797"/>
                <a:gd name="connsiteY332" fmla="*/ 3475544 h 4134625"/>
                <a:gd name="connsiteX333" fmla="*/ 2181846 w 5603797"/>
                <a:gd name="connsiteY333" fmla="*/ 3469607 h 4134625"/>
                <a:gd name="connsiteX334" fmla="*/ 2140282 w 5603797"/>
                <a:gd name="connsiteY334" fmla="*/ 3457731 h 4134625"/>
                <a:gd name="connsiteX335" fmla="*/ 2122469 w 5603797"/>
                <a:gd name="connsiteY335" fmla="*/ 3445856 h 4134625"/>
                <a:gd name="connsiteX336" fmla="*/ 2074968 w 5603797"/>
                <a:gd name="connsiteY336" fmla="*/ 3433981 h 4134625"/>
                <a:gd name="connsiteX337" fmla="*/ 2039342 w 5603797"/>
                <a:gd name="connsiteY337" fmla="*/ 3410230 h 4134625"/>
                <a:gd name="connsiteX338" fmla="*/ 2003716 w 5603797"/>
                <a:gd name="connsiteY338" fmla="*/ 3374604 h 4134625"/>
                <a:gd name="connsiteX339" fmla="*/ 1950277 w 5603797"/>
                <a:gd name="connsiteY339" fmla="*/ 3344916 h 4134625"/>
                <a:gd name="connsiteX340" fmla="*/ 1914651 w 5603797"/>
                <a:gd name="connsiteY340" fmla="*/ 3321165 h 4134625"/>
                <a:gd name="connsiteX341" fmla="*/ 1879025 w 5603797"/>
                <a:gd name="connsiteY341" fmla="*/ 3303352 h 4134625"/>
                <a:gd name="connsiteX342" fmla="*/ 1861212 w 5603797"/>
                <a:gd name="connsiteY342" fmla="*/ 3279602 h 4134625"/>
                <a:gd name="connsiteX343" fmla="*/ 1837462 w 5603797"/>
                <a:gd name="connsiteY343" fmla="*/ 3261789 h 4134625"/>
                <a:gd name="connsiteX344" fmla="*/ 1807773 w 5603797"/>
                <a:gd name="connsiteY344" fmla="*/ 3226163 h 4134625"/>
                <a:gd name="connsiteX345" fmla="*/ 1754334 w 5603797"/>
                <a:gd name="connsiteY345" fmla="*/ 3172724 h 4134625"/>
                <a:gd name="connsiteX346" fmla="*/ 1742459 w 5603797"/>
                <a:gd name="connsiteY346" fmla="*/ 3160848 h 4134625"/>
                <a:gd name="connsiteX347" fmla="*/ 1724646 w 5603797"/>
                <a:gd name="connsiteY347" fmla="*/ 3137098 h 4134625"/>
                <a:gd name="connsiteX348" fmla="*/ 1706833 w 5603797"/>
                <a:gd name="connsiteY348" fmla="*/ 3125222 h 4134625"/>
                <a:gd name="connsiteX349" fmla="*/ 1653394 w 5603797"/>
                <a:gd name="connsiteY349" fmla="*/ 3048033 h 4134625"/>
                <a:gd name="connsiteX350" fmla="*/ 1635581 w 5603797"/>
                <a:gd name="connsiteY350" fmla="*/ 3036157 h 4134625"/>
                <a:gd name="connsiteX351" fmla="*/ 1617768 w 5603797"/>
                <a:gd name="connsiteY351" fmla="*/ 3012407 h 4134625"/>
                <a:gd name="connsiteX352" fmla="*/ 1599955 w 5603797"/>
                <a:gd name="connsiteY352" fmla="*/ 2976781 h 4134625"/>
                <a:gd name="connsiteX353" fmla="*/ 1582142 w 5603797"/>
                <a:gd name="connsiteY353" fmla="*/ 2947092 h 4134625"/>
                <a:gd name="connsiteX354" fmla="*/ 1576204 w 5603797"/>
                <a:gd name="connsiteY354" fmla="*/ 2929279 h 4134625"/>
                <a:gd name="connsiteX355" fmla="*/ 1564329 w 5603797"/>
                <a:gd name="connsiteY355" fmla="*/ 2905529 h 4134625"/>
                <a:gd name="connsiteX356" fmla="*/ 1558391 w 5603797"/>
                <a:gd name="connsiteY356" fmla="*/ 2869903 h 4134625"/>
                <a:gd name="connsiteX357" fmla="*/ 1564329 w 5603797"/>
                <a:gd name="connsiteY357" fmla="*/ 2852090 h 4134625"/>
                <a:gd name="connsiteX358" fmla="*/ 1611830 w 5603797"/>
                <a:gd name="connsiteY358" fmla="*/ 2828339 h 4134625"/>
                <a:gd name="connsiteX359" fmla="*/ 1594017 w 5603797"/>
                <a:gd name="connsiteY359" fmla="*/ 2816464 h 4134625"/>
                <a:gd name="connsiteX360" fmla="*/ 1611830 w 5603797"/>
                <a:gd name="connsiteY360" fmla="*/ 2792713 h 4134625"/>
                <a:gd name="connsiteX361" fmla="*/ 1629643 w 5603797"/>
                <a:gd name="connsiteY361" fmla="*/ 2786776 h 4134625"/>
                <a:gd name="connsiteX362" fmla="*/ 1629643 w 5603797"/>
                <a:gd name="connsiteY362" fmla="*/ 2650209 h 4134625"/>
                <a:gd name="connsiteX363" fmla="*/ 1617768 w 5603797"/>
                <a:gd name="connsiteY363" fmla="*/ 2531456 h 4134625"/>
                <a:gd name="connsiteX364" fmla="*/ 1599955 w 5603797"/>
                <a:gd name="connsiteY364" fmla="*/ 2454266 h 4134625"/>
                <a:gd name="connsiteX365" fmla="*/ 1582142 w 5603797"/>
                <a:gd name="connsiteY365" fmla="*/ 2418640 h 4134625"/>
                <a:gd name="connsiteX366" fmla="*/ 1546516 w 5603797"/>
                <a:gd name="connsiteY366" fmla="*/ 2383015 h 4134625"/>
                <a:gd name="connsiteX367" fmla="*/ 1552454 w 5603797"/>
                <a:gd name="connsiteY367" fmla="*/ 2365202 h 4134625"/>
                <a:gd name="connsiteX368" fmla="*/ 1540578 w 5603797"/>
                <a:gd name="connsiteY368" fmla="*/ 2305825 h 4134625"/>
                <a:gd name="connsiteX369" fmla="*/ 1516828 w 5603797"/>
                <a:gd name="connsiteY369" fmla="*/ 2288012 h 4134625"/>
                <a:gd name="connsiteX370" fmla="*/ 1504952 w 5603797"/>
                <a:gd name="connsiteY370" fmla="*/ 2276137 h 4134625"/>
                <a:gd name="connsiteX371" fmla="*/ 1487139 w 5603797"/>
                <a:gd name="connsiteY371" fmla="*/ 2270199 h 4134625"/>
                <a:gd name="connsiteX372" fmla="*/ 1457451 w 5603797"/>
                <a:gd name="connsiteY372" fmla="*/ 2258324 h 4134625"/>
                <a:gd name="connsiteX373" fmla="*/ 1374324 w 5603797"/>
                <a:gd name="connsiteY373" fmla="*/ 2222698 h 4134625"/>
                <a:gd name="connsiteX374" fmla="*/ 1362449 w 5603797"/>
                <a:gd name="connsiteY374" fmla="*/ 2210822 h 4134625"/>
                <a:gd name="connsiteX375" fmla="*/ 1332760 w 5603797"/>
                <a:gd name="connsiteY375" fmla="*/ 2187072 h 4134625"/>
                <a:gd name="connsiteX376" fmla="*/ 1303072 w 5603797"/>
                <a:gd name="connsiteY376" fmla="*/ 2151446 h 4134625"/>
                <a:gd name="connsiteX377" fmla="*/ 1291197 w 5603797"/>
                <a:gd name="connsiteY377" fmla="*/ 2121757 h 4134625"/>
                <a:gd name="connsiteX378" fmla="*/ 1255571 w 5603797"/>
                <a:gd name="connsiteY378" fmla="*/ 2086131 h 4134625"/>
                <a:gd name="connsiteX379" fmla="*/ 1243695 w 5603797"/>
                <a:gd name="connsiteY379" fmla="*/ 2068318 h 4134625"/>
                <a:gd name="connsiteX380" fmla="*/ 1208069 w 5603797"/>
                <a:gd name="connsiteY380" fmla="*/ 2026755 h 4134625"/>
                <a:gd name="connsiteX381" fmla="*/ 1166506 w 5603797"/>
                <a:gd name="connsiteY381" fmla="*/ 1973316 h 4134625"/>
                <a:gd name="connsiteX382" fmla="*/ 1107129 w 5603797"/>
                <a:gd name="connsiteY382" fmla="*/ 1908002 h 4134625"/>
                <a:gd name="connsiteX383" fmla="*/ 1077441 w 5603797"/>
                <a:gd name="connsiteY383" fmla="*/ 1878313 h 4134625"/>
                <a:gd name="connsiteX384" fmla="*/ 1065565 w 5603797"/>
                <a:gd name="connsiteY384" fmla="*/ 1866438 h 4134625"/>
                <a:gd name="connsiteX385" fmla="*/ 1041815 w 5603797"/>
                <a:gd name="connsiteY385" fmla="*/ 1818937 h 4134625"/>
                <a:gd name="connsiteX386" fmla="*/ 1035877 w 5603797"/>
                <a:gd name="connsiteY386" fmla="*/ 1801124 h 4134625"/>
                <a:gd name="connsiteX387" fmla="*/ 1024002 w 5603797"/>
                <a:gd name="connsiteY387" fmla="*/ 1789248 h 4134625"/>
                <a:gd name="connsiteX388" fmla="*/ 1006189 w 5603797"/>
                <a:gd name="connsiteY388" fmla="*/ 1747685 h 4134625"/>
                <a:gd name="connsiteX389" fmla="*/ 994313 w 5603797"/>
                <a:gd name="connsiteY389" fmla="*/ 1729872 h 4134625"/>
                <a:gd name="connsiteX390" fmla="*/ 988376 w 5603797"/>
                <a:gd name="connsiteY390" fmla="*/ 1712059 h 4134625"/>
                <a:gd name="connsiteX391" fmla="*/ 940875 w 5603797"/>
                <a:gd name="connsiteY391" fmla="*/ 1664557 h 4134625"/>
                <a:gd name="connsiteX392" fmla="*/ 928999 w 5603797"/>
                <a:gd name="connsiteY392" fmla="*/ 1646744 h 4134625"/>
                <a:gd name="connsiteX393" fmla="*/ 923062 w 5603797"/>
                <a:gd name="connsiteY393" fmla="*/ 1628931 h 4134625"/>
                <a:gd name="connsiteX394" fmla="*/ 893373 w 5603797"/>
                <a:gd name="connsiteY394" fmla="*/ 1593305 h 4134625"/>
                <a:gd name="connsiteX395" fmla="*/ 887436 w 5603797"/>
                <a:gd name="connsiteY395" fmla="*/ 1575492 h 4134625"/>
                <a:gd name="connsiteX396" fmla="*/ 857747 w 5603797"/>
                <a:gd name="connsiteY396" fmla="*/ 1533929 h 4134625"/>
                <a:gd name="connsiteX397" fmla="*/ 881498 w 5603797"/>
                <a:gd name="connsiteY397" fmla="*/ 1504240 h 4134625"/>
                <a:gd name="connsiteX398" fmla="*/ 893373 w 5603797"/>
                <a:gd name="connsiteY398" fmla="*/ 1486427 h 4134625"/>
                <a:gd name="connsiteX399" fmla="*/ 833997 w 5603797"/>
                <a:gd name="connsiteY399" fmla="*/ 1421113 h 4134625"/>
                <a:gd name="connsiteX400" fmla="*/ 810246 w 5603797"/>
                <a:gd name="connsiteY400" fmla="*/ 1409238 h 4134625"/>
                <a:gd name="connsiteX401" fmla="*/ 798371 w 5603797"/>
                <a:gd name="connsiteY401" fmla="*/ 1391425 h 4134625"/>
                <a:gd name="connsiteX402" fmla="*/ 792433 w 5603797"/>
                <a:gd name="connsiteY402" fmla="*/ 1290485 h 4134625"/>
                <a:gd name="connsiteX403" fmla="*/ 780558 w 5603797"/>
                <a:gd name="connsiteY403" fmla="*/ 1278609 h 4134625"/>
                <a:gd name="connsiteX404" fmla="*/ 750869 w 5603797"/>
                <a:gd name="connsiteY404" fmla="*/ 1272672 h 4134625"/>
                <a:gd name="connsiteX405" fmla="*/ 715243 w 5603797"/>
                <a:gd name="connsiteY405" fmla="*/ 1231108 h 4134625"/>
                <a:gd name="connsiteX406" fmla="*/ 697430 w 5603797"/>
                <a:gd name="connsiteY406" fmla="*/ 1213295 h 4134625"/>
                <a:gd name="connsiteX407" fmla="*/ 685555 w 5603797"/>
                <a:gd name="connsiteY407" fmla="*/ 1171731 h 4134625"/>
                <a:gd name="connsiteX408" fmla="*/ 679617 w 5603797"/>
                <a:gd name="connsiteY408" fmla="*/ 1153918 h 4134625"/>
                <a:gd name="connsiteX409" fmla="*/ 643991 w 5603797"/>
                <a:gd name="connsiteY409" fmla="*/ 1142043 h 4134625"/>
                <a:gd name="connsiteX410" fmla="*/ 620241 w 5603797"/>
                <a:gd name="connsiteY410" fmla="*/ 1124230 h 4134625"/>
                <a:gd name="connsiteX411" fmla="*/ 602428 w 5603797"/>
                <a:gd name="connsiteY411" fmla="*/ 1118292 h 4134625"/>
                <a:gd name="connsiteX412" fmla="*/ 578677 w 5603797"/>
                <a:gd name="connsiteY412" fmla="*/ 1082666 h 4134625"/>
                <a:gd name="connsiteX413" fmla="*/ 543051 w 5603797"/>
                <a:gd name="connsiteY413" fmla="*/ 1058916 h 4134625"/>
                <a:gd name="connsiteX414" fmla="*/ 531176 w 5603797"/>
                <a:gd name="connsiteY414" fmla="*/ 999539 h 4134625"/>
                <a:gd name="connsiteX415" fmla="*/ 525238 w 5603797"/>
                <a:gd name="connsiteY415" fmla="*/ 981726 h 4134625"/>
                <a:gd name="connsiteX416" fmla="*/ 507425 w 5603797"/>
                <a:gd name="connsiteY416" fmla="*/ 963913 h 4134625"/>
                <a:gd name="connsiteX417" fmla="*/ 483675 w 5603797"/>
                <a:gd name="connsiteY417" fmla="*/ 957976 h 4134625"/>
                <a:gd name="connsiteX418" fmla="*/ 465862 w 5603797"/>
                <a:gd name="connsiteY418" fmla="*/ 946100 h 4134625"/>
                <a:gd name="connsiteX419" fmla="*/ 459924 w 5603797"/>
                <a:gd name="connsiteY419" fmla="*/ 928287 h 4134625"/>
                <a:gd name="connsiteX420" fmla="*/ 453986 w 5603797"/>
                <a:gd name="connsiteY420" fmla="*/ 868911 h 4134625"/>
                <a:gd name="connsiteX421" fmla="*/ 442111 w 5603797"/>
                <a:gd name="connsiteY421" fmla="*/ 821409 h 4134625"/>
                <a:gd name="connsiteX422" fmla="*/ 406485 w 5603797"/>
                <a:gd name="connsiteY422" fmla="*/ 767970 h 4134625"/>
                <a:gd name="connsiteX423" fmla="*/ 382734 w 5603797"/>
                <a:gd name="connsiteY423" fmla="*/ 720469 h 4134625"/>
                <a:gd name="connsiteX424" fmla="*/ 376797 w 5603797"/>
                <a:gd name="connsiteY424" fmla="*/ 702656 h 4134625"/>
                <a:gd name="connsiteX425" fmla="*/ 370859 w 5603797"/>
                <a:gd name="connsiteY425" fmla="*/ 667030 h 4134625"/>
                <a:gd name="connsiteX426" fmla="*/ 347108 w 5603797"/>
                <a:gd name="connsiteY426" fmla="*/ 631404 h 4134625"/>
                <a:gd name="connsiteX427" fmla="*/ 341171 w 5603797"/>
                <a:gd name="connsiteY427" fmla="*/ 613591 h 4134625"/>
                <a:gd name="connsiteX428" fmla="*/ 329295 w 5603797"/>
                <a:gd name="connsiteY428" fmla="*/ 589840 h 4134625"/>
                <a:gd name="connsiteX429" fmla="*/ 323358 w 5603797"/>
                <a:gd name="connsiteY429" fmla="*/ 530464 h 4134625"/>
                <a:gd name="connsiteX430" fmla="*/ 317420 w 5603797"/>
                <a:gd name="connsiteY430" fmla="*/ 506713 h 4134625"/>
                <a:gd name="connsiteX431" fmla="*/ 311482 w 5603797"/>
                <a:gd name="connsiteY431" fmla="*/ 471087 h 4134625"/>
                <a:gd name="connsiteX432" fmla="*/ 287732 w 5603797"/>
                <a:gd name="connsiteY432" fmla="*/ 399835 h 4134625"/>
                <a:gd name="connsiteX433" fmla="*/ 281794 w 5603797"/>
                <a:gd name="connsiteY433" fmla="*/ 382022 h 4134625"/>
                <a:gd name="connsiteX434" fmla="*/ 240230 w 5603797"/>
                <a:gd name="connsiteY434" fmla="*/ 364209 h 4134625"/>
                <a:gd name="connsiteX435" fmla="*/ 198667 w 5603797"/>
                <a:gd name="connsiteY435" fmla="*/ 340459 h 4134625"/>
                <a:gd name="connsiteX436" fmla="*/ 186791 w 5603797"/>
                <a:gd name="connsiteY436" fmla="*/ 328583 h 4134625"/>
                <a:gd name="connsiteX437" fmla="*/ 168978 w 5603797"/>
                <a:gd name="connsiteY437" fmla="*/ 316708 h 4134625"/>
                <a:gd name="connsiteX438" fmla="*/ 151165 w 5603797"/>
                <a:gd name="connsiteY438" fmla="*/ 292957 h 4134625"/>
                <a:gd name="connsiteX439" fmla="*/ 133352 w 5603797"/>
                <a:gd name="connsiteY439" fmla="*/ 281082 h 4134625"/>
                <a:gd name="connsiteX440" fmla="*/ 121477 w 5603797"/>
                <a:gd name="connsiteY440" fmla="*/ 263269 h 4134625"/>
                <a:gd name="connsiteX441" fmla="*/ 103664 w 5603797"/>
                <a:gd name="connsiteY441" fmla="*/ 245456 h 4134625"/>
                <a:gd name="connsiteX442" fmla="*/ 97726 w 5603797"/>
                <a:gd name="connsiteY442" fmla="*/ 227643 h 4134625"/>
                <a:gd name="connsiteX443" fmla="*/ 79913 w 5603797"/>
                <a:gd name="connsiteY443" fmla="*/ 221705 h 4134625"/>
                <a:gd name="connsiteX444" fmla="*/ 62101 w 5603797"/>
                <a:gd name="connsiteY444" fmla="*/ 209830 h 4134625"/>
                <a:gd name="connsiteX445" fmla="*/ 44288 w 5603797"/>
                <a:gd name="connsiteY445" fmla="*/ 174204 h 4134625"/>
                <a:gd name="connsiteX446" fmla="*/ 38350 w 5603797"/>
                <a:gd name="connsiteY446" fmla="*/ 156391 h 4134625"/>
                <a:gd name="connsiteX447" fmla="*/ 20537 w 5603797"/>
                <a:gd name="connsiteY447" fmla="*/ 150453 h 4134625"/>
                <a:gd name="connsiteX448" fmla="*/ 8662 w 5603797"/>
                <a:gd name="connsiteY448" fmla="*/ 132640 h 4134625"/>
                <a:gd name="connsiteX449" fmla="*/ 8662 w 5603797"/>
                <a:gd name="connsiteY449" fmla="*/ 13887 h 4134625"/>
                <a:gd name="connsiteX450" fmla="*/ 26475 w 5603797"/>
                <a:gd name="connsiteY450" fmla="*/ 7950 h 4134625"/>
                <a:gd name="connsiteX451" fmla="*/ 68038 w 5603797"/>
                <a:gd name="connsiteY451" fmla="*/ 2012 h 4134625"/>
                <a:gd name="connsiteX452" fmla="*/ 56163 w 5603797"/>
                <a:gd name="connsiteY452" fmla="*/ 7950 h 4134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</a:cxnLst>
              <a:rect l="l" t="t" r="r" b="b"/>
              <a:pathLst>
                <a:path w="5603797" h="4134625">
                  <a:moveTo>
                    <a:pt x="56163" y="7950"/>
                  </a:moveTo>
                  <a:lnTo>
                    <a:pt x="56163" y="7950"/>
                  </a:lnTo>
                  <a:cubicBezTo>
                    <a:pt x="70017" y="17846"/>
                    <a:pt x="84287" y="27185"/>
                    <a:pt x="97726" y="37638"/>
                  </a:cubicBezTo>
                  <a:cubicBezTo>
                    <a:pt x="102145" y="41075"/>
                    <a:pt x="106722" y="44713"/>
                    <a:pt x="109602" y="49513"/>
                  </a:cubicBezTo>
                  <a:cubicBezTo>
                    <a:pt x="112822" y="54880"/>
                    <a:pt x="109601" y="65347"/>
                    <a:pt x="115539" y="67326"/>
                  </a:cubicBezTo>
                  <a:cubicBezTo>
                    <a:pt x="142093" y="76178"/>
                    <a:pt x="198667" y="79202"/>
                    <a:pt x="198667" y="79202"/>
                  </a:cubicBezTo>
                  <a:lnTo>
                    <a:pt x="269919" y="102952"/>
                  </a:lnTo>
                  <a:lnTo>
                    <a:pt x="305545" y="114827"/>
                  </a:lnTo>
                  <a:lnTo>
                    <a:pt x="329295" y="120765"/>
                  </a:lnTo>
                  <a:cubicBezTo>
                    <a:pt x="333254" y="124723"/>
                    <a:pt x="336371" y="129760"/>
                    <a:pt x="341171" y="132640"/>
                  </a:cubicBezTo>
                  <a:cubicBezTo>
                    <a:pt x="385059" y="158972"/>
                    <a:pt x="331765" y="114426"/>
                    <a:pt x="376797" y="150453"/>
                  </a:cubicBezTo>
                  <a:cubicBezTo>
                    <a:pt x="381168" y="153950"/>
                    <a:pt x="385175" y="157957"/>
                    <a:pt x="388672" y="162329"/>
                  </a:cubicBezTo>
                  <a:cubicBezTo>
                    <a:pt x="396142" y="171667"/>
                    <a:pt x="401392" y="185399"/>
                    <a:pt x="412423" y="192017"/>
                  </a:cubicBezTo>
                  <a:cubicBezTo>
                    <a:pt x="417790" y="195237"/>
                    <a:pt x="424765" y="194915"/>
                    <a:pt x="430236" y="197955"/>
                  </a:cubicBezTo>
                  <a:cubicBezTo>
                    <a:pt x="442712" y="204886"/>
                    <a:pt x="453987" y="213788"/>
                    <a:pt x="465862" y="221705"/>
                  </a:cubicBezTo>
                  <a:lnTo>
                    <a:pt x="501488" y="245456"/>
                  </a:lnTo>
                  <a:cubicBezTo>
                    <a:pt x="507426" y="249414"/>
                    <a:pt x="512531" y="255074"/>
                    <a:pt x="519301" y="257331"/>
                  </a:cubicBezTo>
                  <a:cubicBezTo>
                    <a:pt x="525238" y="259310"/>
                    <a:pt x="531515" y="260470"/>
                    <a:pt x="537113" y="263269"/>
                  </a:cubicBezTo>
                  <a:cubicBezTo>
                    <a:pt x="578115" y="283770"/>
                    <a:pt x="529250" y="268725"/>
                    <a:pt x="578677" y="281082"/>
                  </a:cubicBezTo>
                  <a:cubicBezTo>
                    <a:pt x="584615" y="285040"/>
                    <a:pt x="589969" y="290059"/>
                    <a:pt x="596490" y="292957"/>
                  </a:cubicBezTo>
                  <a:cubicBezTo>
                    <a:pt x="607929" y="298041"/>
                    <a:pt x="621700" y="297890"/>
                    <a:pt x="632116" y="304833"/>
                  </a:cubicBezTo>
                  <a:cubicBezTo>
                    <a:pt x="660345" y="323652"/>
                    <a:pt x="643158" y="314451"/>
                    <a:pt x="685555" y="328583"/>
                  </a:cubicBezTo>
                  <a:cubicBezTo>
                    <a:pt x="707751" y="335982"/>
                    <a:pt x="727292" y="343776"/>
                    <a:pt x="750869" y="346396"/>
                  </a:cubicBezTo>
                  <a:cubicBezTo>
                    <a:pt x="776517" y="349246"/>
                    <a:pt x="802329" y="350355"/>
                    <a:pt x="828059" y="352334"/>
                  </a:cubicBezTo>
                  <a:cubicBezTo>
                    <a:pt x="833997" y="356292"/>
                    <a:pt x="839489" y="361018"/>
                    <a:pt x="845872" y="364209"/>
                  </a:cubicBezTo>
                  <a:cubicBezTo>
                    <a:pt x="865768" y="374157"/>
                    <a:pt x="900187" y="374203"/>
                    <a:pt x="917124" y="376085"/>
                  </a:cubicBezTo>
                  <a:cubicBezTo>
                    <a:pt x="925041" y="378064"/>
                    <a:pt x="932873" y="380422"/>
                    <a:pt x="940875" y="382022"/>
                  </a:cubicBezTo>
                  <a:cubicBezTo>
                    <a:pt x="1034543" y="400755"/>
                    <a:pt x="1065519" y="385617"/>
                    <a:pt x="1202132" y="382022"/>
                  </a:cubicBezTo>
                  <a:cubicBezTo>
                    <a:pt x="1243696" y="368168"/>
                    <a:pt x="1233800" y="382022"/>
                    <a:pt x="1243695" y="352334"/>
                  </a:cubicBezTo>
                  <a:cubicBezTo>
                    <a:pt x="1245674" y="326604"/>
                    <a:pt x="1238720" y="298529"/>
                    <a:pt x="1249633" y="275144"/>
                  </a:cubicBezTo>
                  <a:cubicBezTo>
                    <a:pt x="1253797" y="266221"/>
                    <a:pt x="1314156" y="258826"/>
                    <a:pt x="1320885" y="257331"/>
                  </a:cubicBezTo>
                  <a:cubicBezTo>
                    <a:pt x="1326995" y="255973"/>
                    <a:pt x="1332760" y="253373"/>
                    <a:pt x="1338698" y="251394"/>
                  </a:cubicBezTo>
                  <a:cubicBezTo>
                    <a:pt x="1382241" y="253373"/>
                    <a:pt x="1425867" y="253988"/>
                    <a:pt x="1469326" y="257331"/>
                  </a:cubicBezTo>
                  <a:cubicBezTo>
                    <a:pt x="1477463" y="257957"/>
                    <a:pt x="1485260" y="260924"/>
                    <a:pt x="1493077" y="263269"/>
                  </a:cubicBezTo>
                  <a:cubicBezTo>
                    <a:pt x="1565357" y="284953"/>
                    <a:pt x="1497710" y="267395"/>
                    <a:pt x="1552454" y="281082"/>
                  </a:cubicBezTo>
                  <a:cubicBezTo>
                    <a:pt x="1565683" y="289901"/>
                    <a:pt x="1572471" y="292744"/>
                    <a:pt x="1582142" y="304833"/>
                  </a:cubicBezTo>
                  <a:cubicBezTo>
                    <a:pt x="1594256" y="319976"/>
                    <a:pt x="1603727" y="345674"/>
                    <a:pt x="1623706" y="352334"/>
                  </a:cubicBezTo>
                  <a:cubicBezTo>
                    <a:pt x="1648289" y="360529"/>
                    <a:pt x="1636311" y="354800"/>
                    <a:pt x="1659332" y="370147"/>
                  </a:cubicBezTo>
                  <a:cubicBezTo>
                    <a:pt x="1679685" y="431214"/>
                    <a:pt x="1646894" y="348664"/>
                    <a:pt x="1683082" y="393898"/>
                  </a:cubicBezTo>
                  <a:cubicBezTo>
                    <a:pt x="1688180" y="400270"/>
                    <a:pt x="1687250" y="409682"/>
                    <a:pt x="1689020" y="417648"/>
                  </a:cubicBezTo>
                  <a:cubicBezTo>
                    <a:pt x="1689172" y="418331"/>
                    <a:pt x="1698483" y="467469"/>
                    <a:pt x="1700895" y="471087"/>
                  </a:cubicBezTo>
                  <a:cubicBezTo>
                    <a:pt x="1731853" y="517525"/>
                    <a:pt x="1724746" y="483164"/>
                    <a:pt x="1742459" y="518589"/>
                  </a:cubicBezTo>
                  <a:cubicBezTo>
                    <a:pt x="1749629" y="532929"/>
                    <a:pt x="1746093" y="542872"/>
                    <a:pt x="1760272" y="554215"/>
                  </a:cubicBezTo>
                  <a:cubicBezTo>
                    <a:pt x="1765159" y="558125"/>
                    <a:pt x="1771911" y="559123"/>
                    <a:pt x="1778085" y="560152"/>
                  </a:cubicBezTo>
                  <a:cubicBezTo>
                    <a:pt x="1795764" y="563098"/>
                    <a:pt x="1813711" y="564111"/>
                    <a:pt x="1831524" y="566090"/>
                  </a:cubicBezTo>
                  <a:cubicBezTo>
                    <a:pt x="1871808" y="592945"/>
                    <a:pt x="1857058" y="579748"/>
                    <a:pt x="1879025" y="601716"/>
                  </a:cubicBezTo>
                  <a:lnTo>
                    <a:pt x="1890901" y="637342"/>
                  </a:lnTo>
                  <a:cubicBezTo>
                    <a:pt x="1892880" y="643280"/>
                    <a:pt x="1895610" y="649018"/>
                    <a:pt x="1896838" y="655155"/>
                  </a:cubicBezTo>
                  <a:cubicBezTo>
                    <a:pt x="1898114" y="661534"/>
                    <a:pt x="1903237" y="693530"/>
                    <a:pt x="1908713" y="702656"/>
                  </a:cubicBezTo>
                  <a:cubicBezTo>
                    <a:pt x="1911593" y="707456"/>
                    <a:pt x="1916630" y="710573"/>
                    <a:pt x="1920589" y="714531"/>
                  </a:cubicBezTo>
                  <a:cubicBezTo>
                    <a:pt x="1940551" y="774423"/>
                    <a:pt x="1910086" y="681501"/>
                    <a:pt x="1932464" y="756095"/>
                  </a:cubicBezTo>
                  <a:cubicBezTo>
                    <a:pt x="1936061" y="768085"/>
                    <a:pt x="1940381" y="779846"/>
                    <a:pt x="1944339" y="791721"/>
                  </a:cubicBezTo>
                  <a:cubicBezTo>
                    <a:pt x="1946318" y="797659"/>
                    <a:pt x="1945069" y="806062"/>
                    <a:pt x="1950277" y="809534"/>
                  </a:cubicBezTo>
                  <a:cubicBezTo>
                    <a:pt x="1956215" y="813492"/>
                    <a:pt x="1961569" y="818511"/>
                    <a:pt x="1968090" y="821409"/>
                  </a:cubicBezTo>
                  <a:cubicBezTo>
                    <a:pt x="1979529" y="826493"/>
                    <a:pt x="1993300" y="826342"/>
                    <a:pt x="2003716" y="833285"/>
                  </a:cubicBezTo>
                  <a:cubicBezTo>
                    <a:pt x="2054765" y="867317"/>
                    <a:pt x="1990176" y="826515"/>
                    <a:pt x="2039342" y="851098"/>
                  </a:cubicBezTo>
                  <a:cubicBezTo>
                    <a:pt x="2045725" y="854289"/>
                    <a:pt x="2050634" y="860075"/>
                    <a:pt x="2057155" y="862973"/>
                  </a:cubicBezTo>
                  <a:cubicBezTo>
                    <a:pt x="2068594" y="868057"/>
                    <a:pt x="2080906" y="870890"/>
                    <a:pt x="2092781" y="874848"/>
                  </a:cubicBezTo>
                  <a:lnTo>
                    <a:pt x="2110594" y="880786"/>
                  </a:lnTo>
                  <a:cubicBezTo>
                    <a:pt x="2116532" y="882765"/>
                    <a:pt x="2123199" y="883252"/>
                    <a:pt x="2128407" y="886724"/>
                  </a:cubicBezTo>
                  <a:lnTo>
                    <a:pt x="2164033" y="910474"/>
                  </a:lnTo>
                  <a:cubicBezTo>
                    <a:pt x="2177888" y="908495"/>
                    <a:pt x="2194550" y="913129"/>
                    <a:pt x="2205597" y="904537"/>
                  </a:cubicBezTo>
                  <a:cubicBezTo>
                    <a:pt x="2215478" y="896852"/>
                    <a:pt x="2215414" y="881258"/>
                    <a:pt x="2217472" y="868911"/>
                  </a:cubicBezTo>
                  <a:cubicBezTo>
                    <a:pt x="2219751" y="855236"/>
                    <a:pt x="2222040" y="830086"/>
                    <a:pt x="2229347" y="815472"/>
                  </a:cubicBezTo>
                  <a:cubicBezTo>
                    <a:pt x="2232538" y="809089"/>
                    <a:pt x="2236765" y="803232"/>
                    <a:pt x="2241223" y="797659"/>
                  </a:cubicBezTo>
                  <a:cubicBezTo>
                    <a:pt x="2256298" y="778815"/>
                    <a:pt x="2260422" y="783342"/>
                    <a:pt x="2288724" y="773908"/>
                  </a:cubicBezTo>
                  <a:cubicBezTo>
                    <a:pt x="2323543" y="762302"/>
                    <a:pt x="2300308" y="768662"/>
                    <a:pt x="2359976" y="762033"/>
                  </a:cubicBezTo>
                  <a:cubicBezTo>
                    <a:pt x="2411436" y="764012"/>
                    <a:pt x="2462964" y="764655"/>
                    <a:pt x="2514355" y="767970"/>
                  </a:cubicBezTo>
                  <a:cubicBezTo>
                    <a:pt x="2524426" y="768620"/>
                    <a:pt x="2534767" y="769933"/>
                    <a:pt x="2544043" y="773908"/>
                  </a:cubicBezTo>
                  <a:cubicBezTo>
                    <a:pt x="2549189" y="776113"/>
                    <a:pt x="2551960" y="781825"/>
                    <a:pt x="2555919" y="785783"/>
                  </a:cubicBezTo>
                  <a:lnTo>
                    <a:pt x="2567794" y="821409"/>
                  </a:lnTo>
                  <a:cubicBezTo>
                    <a:pt x="2571856" y="833596"/>
                    <a:pt x="2572568" y="844578"/>
                    <a:pt x="2585607" y="851098"/>
                  </a:cubicBezTo>
                  <a:cubicBezTo>
                    <a:pt x="2596803" y="856696"/>
                    <a:pt x="2621233" y="862973"/>
                    <a:pt x="2621233" y="862973"/>
                  </a:cubicBezTo>
                  <a:lnTo>
                    <a:pt x="2644984" y="898599"/>
                  </a:lnTo>
                  <a:cubicBezTo>
                    <a:pt x="2648942" y="904537"/>
                    <a:pt x="2650921" y="912454"/>
                    <a:pt x="2656859" y="916412"/>
                  </a:cubicBezTo>
                  <a:lnTo>
                    <a:pt x="2674672" y="928287"/>
                  </a:lnTo>
                  <a:cubicBezTo>
                    <a:pt x="2688310" y="982836"/>
                    <a:pt x="2668600" y="926634"/>
                    <a:pt x="2698423" y="963913"/>
                  </a:cubicBezTo>
                  <a:cubicBezTo>
                    <a:pt x="2702333" y="968800"/>
                    <a:pt x="2701140" y="976359"/>
                    <a:pt x="2704360" y="981726"/>
                  </a:cubicBezTo>
                  <a:cubicBezTo>
                    <a:pt x="2707240" y="986527"/>
                    <a:pt x="2713131" y="988944"/>
                    <a:pt x="2716236" y="993602"/>
                  </a:cubicBezTo>
                  <a:cubicBezTo>
                    <a:pt x="2740942" y="1030661"/>
                    <a:pt x="2718218" y="1003503"/>
                    <a:pt x="2734049" y="1035165"/>
                  </a:cubicBezTo>
                  <a:cubicBezTo>
                    <a:pt x="2737240" y="1041548"/>
                    <a:pt x="2742733" y="1046595"/>
                    <a:pt x="2745924" y="1052978"/>
                  </a:cubicBezTo>
                  <a:cubicBezTo>
                    <a:pt x="2748723" y="1058576"/>
                    <a:pt x="2748757" y="1065357"/>
                    <a:pt x="2751862" y="1070791"/>
                  </a:cubicBezTo>
                  <a:cubicBezTo>
                    <a:pt x="2756772" y="1079383"/>
                    <a:pt x="2764000" y="1086435"/>
                    <a:pt x="2769675" y="1094542"/>
                  </a:cubicBezTo>
                  <a:cubicBezTo>
                    <a:pt x="2777859" y="1106234"/>
                    <a:pt x="2783333" y="1120076"/>
                    <a:pt x="2793425" y="1130168"/>
                  </a:cubicBezTo>
                  <a:cubicBezTo>
                    <a:pt x="2810347" y="1147089"/>
                    <a:pt x="2802196" y="1137385"/>
                    <a:pt x="2817176" y="1159856"/>
                  </a:cubicBezTo>
                  <a:cubicBezTo>
                    <a:pt x="2833994" y="1210317"/>
                    <a:pt x="2810538" y="1148792"/>
                    <a:pt x="2834989" y="1189544"/>
                  </a:cubicBezTo>
                  <a:cubicBezTo>
                    <a:pt x="2838209" y="1194911"/>
                    <a:pt x="2838127" y="1201759"/>
                    <a:pt x="2840926" y="1207357"/>
                  </a:cubicBezTo>
                  <a:cubicBezTo>
                    <a:pt x="2845598" y="1216702"/>
                    <a:pt x="2855843" y="1230421"/>
                    <a:pt x="2864677" y="1237046"/>
                  </a:cubicBezTo>
                  <a:cubicBezTo>
                    <a:pt x="2883684" y="1251301"/>
                    <a:pt x="2898557" y="1255646"/>
                    <a:pt x="2912178" y="1272672"/>
                  </a:cubicBezTo>
                  <a:cubicBezTo>
                    <a:pt x="2916636" y="1278245"/>
                    <a:pt x="2920095" y="1284547"/>
                    <a:pt x="2924054" y="1290485"/>
                  </a:cubicBezTo>
                  <a:cubicBezTo>
                    <a:pt x="2938766" y="1334626"/>
                    <a:pt x="2922919" y="1282546"/>
                    <a:pt x="2935929" y="1373612"/>
                  </a:cubicBezTo>
                  <a:cubicBezTo>
                    <a:pt x="2936814" y="1379808"/>
                    <a:pt x="2940148" y="1385407"/>
                    <a:pt x="2941867" y="1391425"/>
                  </a:cubicBezTo>
                  <a:cubicBezTo>
                    <a:pt x="2944109" y="1399272"/>
                    <a:pt x="2946034" y="1407210"/>
                    <a:pt x="2947804" y="1415176"/>
                  </a:cubicBezTo>
                  <a:cubicBezTo>
                    <a:pt x="2949993" y="1425028"/>
                    <a:pt x="2948735" y="1436102"/>
                    <a:pt x="2953742" y="1444864"/>
                  </a:cubicBezTo>
                  <a:cubicBezTo>
                    <a:pt x="2957283" y="1451060"/>
                    <a:pt x="2965983" y="1452281"/>
                    <a:pt x="2971555" y="1456739"/>
                  </a:cubicBezTo>
                  <a:cubicBezTo>
                    <a:pt x="2994843" y="1475370"/>
                    <a:pt x="2970307" y="1464241"/>
                    <a:pt x="3001243" y="1474552"/>
                  </a:cubicBezTo>
                  <a:cubicBezTo>
                    <a:pt x="3024440" y="1497747"/>
                    <a:pt x="3000100" y="1476949"/>
                    <a:pt x="3030932" y="1492365"/>
                  </a:cubicBezTo>
                  <a:cubicBezTo>
                    <a:pt x="3037315" y="1495556"/>
                    <a:pt x="3042362" y="1501049"/>
                    <a:pt x="3048745" y="1504240"/>
                  </a:cubicBezTo>
                  <a:cubicBezTo>
                    <a:pt x="3054343" y="1507039"/>
                    <a:pt x="3060960" y="1507379"/>
                    <a:pt x="3066558" y="1510178"/>
                  </a:cubicBezTo>
                  <a:cubicBezTo>
                    <a:pt x="3072941" y="1513369"/>
                    <a:pt x="3077988" y="1518862"/>
                    <a:pt x="3084371" y="1522053"/>
                  </a:cubicBezTo>
                  <a:cubicBezTo>
                    <a:pt x="3097944" y="1528840"/>
                    <a:pt x="3118320" y="1530541"/>
                    <a:pt x="3131872" y="1533929"/>
                  </a:cubicBezTo>
                  <a:cubicBezTo>
                    <a:pt x="3137944" y="1535447"/>
                    <a:pt x="3143747" y="1537887"/>
                    <a:pt x="3149685" y="1539866"/>
                  </a:cubicBezTo>
                  <a:cubicBezTo>
                    <a:pt x="3159262" y="1549444"/>
                    <a:pt x="3166263" y="1557998"/>
                    <a:pt x="3179373" y="1563617"/>
                  </a:cubicBezTo>
                  <a:cubicBezTo>
                    <a:pt x="3186874" y="1566832"/>
                    <a:pt x="3195158" y="1567785"/>
                    <a:pt x="3203124" y="1569555"/>
                  </a:cubicBezTo>
                  <a:cubicBezTo>
                    <a:pt x="3246117" y="1579109"/>
                    <a:pt x="3218793" y="1570819"/>
                    <a:pt x="3250625" y="1581430"/>
                  </a:cubicBezTo>
                  <a:cubicBezTo>
                    <a:pt x="3299606" y="1630411"/>
                    <a:pt x="3263197" y="1604560"/>
                    <a:pt x="3381254" y="1611118"/>
                  </a:cubicBezTo>
                  <a:cubicBezTo>
                    <a:pt x="3403754" y="1633620"/>
                    <a:pt x="3399067" y="1623987"/>
                    <a:pt x="3399067" y="1676433"/>
                  </a:cubicBezTo>
                  <a:cubicBezTo>
                    <a:pt x="3399067" y="1684593"/>
                    <a:pt x="3398899" y="1694413"/>
                    <a:pt x="3393129" y="1700183"/>
                  </a:cubicBezTo>
                  <a:cubicBezTo>
                    <a:pt x="3387358" y="1705953"/>
                    <a:pt x="3377195" y="1703776"/>
                    <a:pt x="3369378" y="1706121"/>
                  </a:cubicBezTo>
                  <a:cubicBezTo>
                    <a:pt x="3357388" y="1709718"/>
                    <a:pt x="3333752" y="1717996"/>
                    <a:pt x="3333752" y="1717996"/>
                  </a:cubicBezTo>
                  <a:lnTo>
                    <a:pt x="3321877" y="1753622"/>
                  </a:lnTo>
                  <a:cubicBezTo>
                    <a:pt x="3319898" y="1759560"/>
                    <a:pt x="3320365" y="1767009"/>
                    <a:pt x="3315939" y="1771435"/>
                  </a:cubicBezTo>
                  <a:lnTo>
                    <a:pt x="3304064" y="1783311"/>
                  </a:lnTo>
                  <a:cubicBezTo>
                    <a:pt x="3239154" y="1978046"/>
                    <a:pt x="3298425" y="1788159"/>
                    <a:pt x="3286251" y="2317700"/>
                  </a:cubicBezTo>
                  <a:cubicBezTo>
                    <a:pt x="3286107" y="2323957"/>
                    <a:pt x="3282032" y="2329495"/>
                    <a:pt x="3280313" y="2335513"/>
                  </a:cubicBezTo>
                  <a:cubicBezTo>
                    <a:pt x="3278071" y="2343360"/>
                    <a:pt x="3276355" y="2351347"/>
                    <a:pt x="3274376" y="2359264"/>
                  </a:cubicBezTo>
                  <a:cubicBezTo>
                    <a:pt x="3276355" y="2404786"/>
                    <a:pt x="3274884" y="2450590"/>
                    <a:pt x="3280313" y="2495830"/>
                  </a:cubicBezTo>
                  <a:cubicBezTo>
                    <a:pt x="3280980" y="2501388"/>
                    <a:pt x="3287182" y="2505201"/>
                    <a:pt x="3292189" y="2507705"/>
                  </a:cubicBezTo>
                  <a:cubicBezTo>
                    <a:pt x="3303385" y="2513303"/>
                    <a:pt x="3315940" y="2515623"/>
                    <a:pt x="3327815" y="2519581"/>
                  </a:cubicBezTo>
                  <a:lnTo>
                    <a:pt x="3345628" y="2525518"/>
                  </a:lnTo>
                  <a:cubicBezTo>
                    <a:pt x="3363818" y="2580088"/>
                    <a:pt x="3358790" y="2555649"/>
                    <a:pt x="3363441" y="2632396"/>
                  </a:cubicBezTo>
                  <a:cubicBezTo>
                    <a:pt x="3368230" y="2711416"/>
                    <a:pt x="3346551" y="2731521"/>
                    <a:pt x="3381254" y="2774900"/>
                  </a:cubicBezTo>
                  <a:cubicBezTo>
                    <a:pt x="3384751" y="2779271"/>
                    <a:pt x="3388758" y="2783279"/>
                    <a:pt x="3393129" y="2786776"/>
                  </a:cubicBezTo>
                  <a:cubicBezTo>
                    <a:pt x="3398701" y="2791234"/>
                    <a:pt x="3405004" y="2794693"/>
                    <a:pt x="3410942" y="2798651"/>
                  </a:cubicBezTo>
                  <a:cubicBezTo>
                    <a:pt x="3412921" y="2804589"/>
                    <a:pt x="3412970" y="2811577"/>
                    <a:pt x="3416880" y="2816464"/>
                  </a:cubicBezTo>
                  <a:cubicBezTo>
                    <a:pt x="3425251" y="2826927"/>
                    <a:pt x="3440772" y="2830366"/>
                    <a:pt x="3452506" y="2834277"/>
                  </a:cubicBezTo>
                  <a:cubicBezTo>
                    <a:pt x="3458444" y="2842194"/>
                    <a:pt x="3465409" y="2849435"/>
                    <a:pt x="3470319" y="2858027"/>
                  </a:cubicBezTo>
                  <a:cubicBezTo>
                    <a:pt x="3490874" y="2893999"/>
                    <a:pt x="3460338" y="2859922"/>
                    <a:pt x="3488132" y="2887716"/>
                  </a:cubicBezTo>
                  <a:lnTo>
                    <a:pt x="3500007" y="2923342"/>
                  </a:lnTo>
                  <a:cubicBezTo>
                    <a:pt x="3501986" y="2929280"/>
                    <a:pt x="3503146" y="2935557"/>
                    <a:pt x="3505945" y="2941155"/>
                  </a:cubicBezTo>
                  <a:cubicBezTo>
                    <a:pt x="3541824" y="3012914"/>
                    <a:pt x="3496130" y="2923980"/>
                    <a:pt x="3529695" y="2982718"/>
                  </a:cubicBezTo>
                  <a:cubicBezTo>
                    <a:pt x="3534087" y="2990403"/>
                    <a:pt x="3534771" y="3000802"/>
                    <a:pt x="3541571" y="3006469"/>
                  </a:cubicBezTo>
                  <a:cubicBezTo>
                    <a:pt x="3547840" y="3011693"/>
                    <a:pt x="3557475" y="3010165"/>
                    <a:pt x="3565321" y="3012407"/>
                  </a:cubicBezTo>
                  <a:cubicBezTo>
                    <a:pt x="3571339" y="3014126"/>
                    <a:pt x="3577196" y="3016365"/>
                    <a:pt x="3583134" y="3018344"/>
                  </a:cubicBezTo>
                  <a:cubicBezTo>
                    <a:pt x="3585113" y="3024282"/>
                    <a:pt x="3585852" y="3030790"/>
                    <a:pt x="3589072" y="3036157"/>
                  </a:cubicBezTo>
                  <a:cubicBezTo>
                    <a:pt x="3591952" y="3040957"/>
                    <a:pt x="3598443" y="3043026"/>
                    <a:pt x="3600947" y="3048033"/>
                  </a:cubicBezTo>
                  <a:cubicBezTo>
                    <a:pt x="3604596" y="3055332"/>
                    <a:pt x="3604643" y="3063937"/>
                    <a:pt x="3606885" y="3071783"/>
                  </a:cubicBezTo>
                  <a:cubicBezTo>
                    <a:pt x="3613031" y="3093293"/>
                    <a:pt x="3611687" y="3087892"/>
                    <a:pt x="3624698" y="3107409"/>
                  </a:cubicBezTo>
                  <a:cubicBezTo>
                    <a:pt x="3626677" y="3117305"/>
                    <a:pt x="3625629" y="3128335"/>
                    <a:pt x="3630636" y="3137098"/>
                  </a:cubicBezTo>
                  <a:cubicBezTo>
                    <a:pt x="3636052" y="3146576"/>
                    <a:pt x="3657120" y="3151863"/>
                    <a:pt x="3666262" y="3154911"/>
                  </a:cubicBezTo>
                  <a:cubicBezTo>
                    <a:pt x="3675699" y="3169066"/>
                    <a:pt x="3691082" y="3197188"/>
                    <a:pt x="3707825" y="3208350"/>
                  </a:cubicBezTo>
                  <a:cubicBezTo>
                    <a:pt x="3713033" y="3211822"/>
                    <a:pt x="3719700" y="3212308"/>
                    <a:pt x="3725638" y="3214287"/>
                  </a:cubicBezTo>
                  <a:cubicBezTo>
                    <a:pt x="3752465" y="3241116"/>
                    <a:pt x="3718560" y="3210750"/>
                    <a:pt x="3773139" y="3238038"/>
                  </a:cubicBezTo>
                  <a:cubicBezTo>
                    <a:pt x="3781056" y="3241996"/>
                    <a:pt x="3788629" y="3246736"/>
                    <a:pt x="3796890" y="3249913"/>
                  </a:cubicBezTo>
                  <a:cubicBezTo>
                    <a:pt x="3872282" y="3278909"/>
                    <a:pt x="3859199" y="3268193"/>
                    <a:pt x="3963145" y="3273664"/>
                  </a:cubicBezTo>
                  <a:cubicBezTo>
                    <a:pt x="3971062" y="3279602"/>
                    <a:pt x="3979293" y="3285142"/>
                    <a:pt x="3986895" y="3291477"/>
                  </a:cubicBezTo>
                  <a:cubicBezTo>
                    <a:pt x="3991196" y="3295061"/>
                    <a:pt x="3993971" y="3300472"/>
                    <a:pt x="3998771" y="3303352"/>
                  </a:cubicBezTo>
                  <a:cubicBezTo>
                    <a:pt x="4004138" y="3306572"/>
                    <a:pt x="4010986" y="3306491"/>
                    <a:pt x="4016584" y="3309290"/>
                  </a:cubicBezTo>
                  <a:cubicBezTo>
                    <a:pt x="4022967" y="3312481"/>
                    <a:pt x="4028459" y="3317207"/>
                    <a:pt x="4034397" y="3321165"/>
                  </a:cubicBezTo>
                  <a:cubicBezTo>
                    <a:pt x="4038355" y="3327103"/>
                    <a:pt x="4041226" y="3333932"/>
                    <a:pt x="4046272" y="3338978"/>
                  </a:cubicBezTo>
                  <a:cubicBezTo>
                    <a:pt x="4051318" y="3344024"/>
                    <a:pt x="4056952" y="3350655"/>
                    <a:pt x="4064085" y="3350853"/>
                  </a:cubicBezTo>
                  <a:lnTo>
                    <a:pt x="4260028" y="3344916"/>
                  </a:lnTo>
                  <a:cubicBezTo>
                    <a:pt x="4271903" y="3340957"/>
                    <a:pt x="4285238" y="3339983"/>
                    <a:pt x="4295654" y="3333040"/>
                  </a:cubicBezTo>
                  <a:cubicBezTo>
                    <a:pt x="4301592" y="3329082"/>
                    <a:pt x="4306946" y="3324063"/>
                    <a:pt x="4313467" y="3321165"/>
                  </a:cubicBezTo>
                  <a:cubicBezTo>
                    <a:pt x="4324906" y="3316081"/>
                    <a:pt x="4337218" y="3313248"/>
                    <a:pt x="4349093" y="3309290"/>
                  </a:cubicBezTo>
                  <a:lnTo>
                    <a:pt x="4366906" y="3303352"/>
                  </a:lnTo>
                  <a:cubicBezTo>
                    <a:pt x="4422811" y="3247447"/>
                    <a:pt x="4333164" y="3331783"/>
                    <a:pt x="4420345" y="3273664"/>
                  </a:cubicBezTo>
                  <a:cubicBezTo>
                    <a:pt x="4426283" y="3269706"/>
                    <a:pt x="4431637" y="3264687"/>
                    <a:pt x="4438158" y="3261789"/>
                  </a:cubicBezTo>
                  <a:cubicBezTo>
                    <a:pt x="4467239" y="3248864"/>
                    <a:pt x="4470953" y="3251950"/>
                    <a:pt x="4497534" y="3243976"/>
                  </a:cubicBezTo>
                  <a:cubicBezTo>
                    <a:pt x="4509524" y="3240379"/>
                    <a:pt x="4521285" y="3236058"/>
                    <a:pt x="4533160" y="3232100"/>
                  </a:cubicBezTo>
                  <a:lnTo>
                    <a:pt x="4550973" y="3226163"/>
                  </a:lnTo>
                  <a:cubicBezTo>
                    <a:pt x="4563831" y="3231306"/>
                    <a:pt x="4591930" y="3241591"/>
                    <a:pt x="4604412" y="3249913"/>
                  </a:cubicBezTo>
                  <a:cubicBezTo>
                    <a:pt x="4609070" y="3253018"/>
                    <a:pt x="4612329" y="3257830"/>
                    <a:pt x="4616288" y="3261789"/>
                  </a:cubicBezTo>
                  <a:cubicBezTo>
                    <a:pt x="4630142" y="3303353"/>
                    <a:pt x="4616288" y="3293457"/>
                    <a:pt x="4645976" y="3303352"/>
                  </a:cubicBezTo>
                  <a:cubicBezTo>
                    <a:pt x="4661904" y="3302025"/>
                    <a:pt x="4710785" y="3303605"/>
                    <a:pt x="4735041" y="3291477"/>
                  </a:cubicBezTo>
                  <a:cubicBezTo>
                    <a:pt x="4741424" y="3288286"/>
                    <a:pt x="4746916" y="3283560"/>
                    <a:pt x="4752854" y="3279602"/>
                  </a:cubicBezTo>
                  <a:cubicBezTo>
                    <a:pt x="4748384" y="3221500"/>
                    <a:pt x="4760673" y="3216638"/>
                    <a:pt x="4735041" y="3184599"/>
                  </a:cubicBezTo>
                  <a:cubicBezTo>
                    <a:pt x="4731544" y="3180228"/>
                    <a:pt x="4727965" y="3175604"/>
                    <a:pt x="4723165" y="3172724"/>
                  </a:cubicBezTo>
                  <a:cubicBezTo>
                    <a:pt x="4717798" y="3169504"/>
                    <a:pt x="4711290" y="3168765"/>
                    <a:pt x="4705352" y="3166786"/>
                  </a:cubicBezTo>
                  <a:cubicBezTo>
                    <a:pt x="4707331" y="3160848"/>
                    <a:pt x="4707380" y="3153860"/>
                    <a:pt x="4711290" y="3148973"/>
                  </a:cubicBezTo>
                  <a:cubicBezTo>
                    <a:pt x="4715748" y="3143401"/>
                    <a:pt x="4723531" y="3141556"/>
                    <a:pt x="4729103" y="3137098"/>
                  </a:cubicBezTo>
                  <a:cubicBezTo>
                    <a:pt x="4752391" y="3118467"/>
                    <a:pt x="4727855" y="3129596"/>
                    <a:pt x="4758791" y="3119285"/>
                  </a:cubicBezTo>
                  <a:cubicBezTo>
                    <a:pt x="4764729" y="3111368"/>
                    <a:pt x="4771694" y="3104126"/>
                    <a:pt x="4776604" y="3095534"/>
                  </a:cubicBezTo>
                  <a:cubicBezTo>
                    <a:pt x="4779709" y="3090100"/>
                    <a:pt x="4779070" y="3082929"/>
                    <a:pt x="4782542" y="3077721"/>
                  </a:cubicBezTo>
                  <a:cubicBezTo>
                    <a:pt x="4787200" y="3070734"/>
                    <a:pt x="4794417" y="3065846"/>
                    <a:pt x="4800355" y="3059908"/>
                  </a:cubicBezTo>
                  <a:cubicBezTo>
                    <a:pt x="4804313" y="3051991"/>
                    <a:pt x="4807320" y="3043522"/>
                    <a:pt x="4812230" y="3036157"/>
                  </a:cubicBezTo>
                  <a:cubicBezTo>
                    <a:pt x="4815335" y="3031499"/>
                    <a:pt x="4820609" y="3028653"/>
                    <a:pt x="4824106" y="3024282"/>
                  </a:cubicBezTo>
                  <a:cubicBezTo>
                    <a:pt x="4837260" y="3007841"/>
                    <a:pt x="4835648" y="3007468"/>
                    <a:pt x="4841919" y="2988656"/>
                  </a:cubicBezTo>
                  <a:cubicBezTo>
                    <a:pt x="4843898" y="2970843"/>
                    <a:pt x="4845131" y="2952931"/>
                    <a:pt x="4847856" y="2935217"/>
                  </a:cubicBezTo>
                  <a:cubicBezTo>
                    <a:pt x="4849097" y="2927151"/>
                    <a:pt x="4852840" y="2919571"/>
                    <a:pt x="4853794" y="2911466"/>
                  </a:cubicBezTo>
                  <a:cubicBezTo>
                    <a:pt x="4856809" y="2885837"/>
                    <a:pt x="4857589" y="2859994"/>
                    <a:pt x="4859732" y="2834277"/>
                  </a:cubicBezTo>
                  <a:cubicBezTo>
                    <a:pt x="4861547" y="2812491"/>
                    <a:pt x="4864112" y="2790769"/>
                    <a:pt x="4865669" y="2768963"/>
                  </a:cubicBezTo>
                  <a:cubicBezTo>
                    <a:pt x="4867105" y="2748852"/>
                    <a:pt x="4862894" y="2665338"/>
                    <a:pt x="4883482" y="2632396"/>
                  </a:cubicBezTo>
                  <a:cubicBezTo>
                    <a:pt x="4887264" y="2626345"/>
                    <a:pt x="4894774" y="2623419"/>
                    <a:pt x="4901295" y="2620521"/>
                  </a:cubicBezTo>
                  <a:cubicBezTo>
                    <a:pt x="4912734" y="2615437"/>
                    <a:pt x="4925725" y="2614244"/>
                    <a:pt x="4936921" y="2608646"/>
                  </a:cubicBezTo>
                  <a:cubicBezTo>
                    <a:pt x="4958231" y="2597991"/>
                    <a:pt x="4961064" y="2594427"/>
                    <a:pt x="4984423" y="2590833"/>
                  </a:cubicBezTo>
                  <a:cubicBezTo>
                    <a:pt x="5002137" y="2588108"/>
                    <a:pt x="5020120" y="2587430"/>
                    <a:pt x="5037862" y="2584895"/>
                  </a:cubicBezTo>
                  <a:cubicBezTo>
                    <a:pt x="5110946" y="2574454"/>
                    <a:pt x="5013323" y="2577648"/>
                    <a:pt x="5150677" y="2567082"/>
                  </a:cubicBezTo>
                  <a:cubicBezTo>
                    <a:pt x="5243777" y="2559920"/>
                    <a:pt x="5202260" y="2564345"/>
                    <a:pt x="5275368" y="2555207"/>
                  </a:cubicBezTo>
                  <a:cubicBezTo>
                    <a:pt x="5318242" y="2540915"/>
                    <a:pt x="5267278" y="2556451"/>
                    <a:pt x="5352558" y="2543331"/>
                  </a:cubicBezTo>
                  <a:cubicBezTo>
                    <a:pt x="5358744" y="2542379"/>
                    <a:pt x="5364353" y="2539113"/>
                    <a:pt x="5370371" y="2537394"/>
                  </a:cubicBezTo>
                  <a:cubicBezTo>
                    <a:pt x="5378217" y="2535152"/>
                    <a:pt x="5386155" y="2533226"/>
                    <a:pt x="5394121" y="2531456"/>
                  </a:cubicBezTo>
                  <a:cubicBezTo>
                    <a:pt x="5403973" y="2529267"/>
                    <a:pt x="5414073" y="2528173"/>
                    <a:pt x="5423810" y="2525518"/>
                  </a:cubicBezTo>
                  <a:cubicBezTo>
                    <a:pt x="5435887" y="2522224"/>
                    <a:pt x="5447446" y="2517240"/>
                    <a:pt x="5459436" y="2513643"/>
                  </a:cubicBezTo>
                  <a:cubicBezTo>
                    <a:pt x="5467252" y="2511298"/>
                    <a:pt x="5475340" y="2509947"/>
                    <a:pt x="5483186" y="2507705"/>
                  </a:cubicBezTo>
                  <a:cubicBezTo>
                    <a:pt x="5525780" y="2495535"/>
                    <a:pt x="5470342" y="2507900"/>
                    <a:pt x="5530688" y="2495830"/>
                  </a:cubicBezTo>
                  <a:cubicBezTo>
                    <a:pt x="5548501" y="2497809"/>
                    <a:pt x="5571453" y="2489095"/>
                    <a:pt x="5584126" y="2501768"/>
                  </a:cubicBezTo>
                  <a:cubicBezTo>
                    <a:pt x="5596799" y="2514441"/>
                    <a:pt x="5587117" y="2537528"/>
                    <a:pt x="5590064" y="2555207"/>
                  </a:cubicBezTo>
                  <a:cubicBezTo>
                    <a:pt x="5591093" y="2561381"/>
                    <a:pt x="5594023" y="2567082"/>
                    <a:pt x="5596002" y="2573020"/>
                  </a:cubicBezTo>
                  <a:cubicBezTo>
                    <a:pt x="5604460" y="2632230"/>
                    <a:pt x="5608168" y="2638470"/>
                    <a:pt x="5596002" y="2715524"/>
                  </a:cubicBezTo>
                  <a:cubicBezTo>
                    <a:pt x="5595129" y="2721054"/>
                    <a:pt x="5588926" y="2724519"/>
                    <a:pt x="5584126" y="2727399"/>
                  </a:cubicBezTo>
                  <a:cubicBezTo>
                    <a:pt x="5578759" y="2730619"/>
                    <a:pt x="5572251" y="2731358"/>
                    <a:pt x="5566313" y="2733337"/>
                  </a:cubicBezTo>
                  <a:cubicBezTo>
                    <a:pt x="5562355" y="2739275"/>
                    <a:pt x="5557629" y="2744767"/>
                    <a:pt x="5554438" y="2751150"/>
                  </a:cubicBezTo>
                  <a:cubicBezTo>
                    <a:pt x="5551639" y="2756748"/>
                    <a:pt x="5550019" y="2762891"/>
                    <a:pt x="5548501" y="2768963"/>
                  </a:cubicBezTo>
                  <a:cubicBezTo>
                    <a:pt x="5546053" y="2778754"/>
                    <a:pt x="5544222" y="2788696"/>
                    <a:pt x="5542563" y="2798651"/>
                  </a:cubicBezTo>
                  <a:cubicBezTo>
                    <a:pt x="5540262" y="2812456"/>
                    <a:pt x="5540307" y="2826713"/>
                    <a:pt x="5536625" y="2840215"/>
                  </a:cubicBezTo>
                  <a:cubicBezTo>
                    <a:pt x="5534296" y="2848754"/>
                    <a:pt x="5528037" y="2855747"/>
                    <a:pt x="5524750" y="2863965"/>
                  </a:cubicBezTo>
                  <a:cubicBezTo>
                    <a:pt x="5520101" y="2875587"/>
                    <a:pt x="5512875" y="2899591"/>
                    <a:pt x="5512875" y="2899591"/>
                  </a:cubicBezTo>
                  <a:cubicBezTo>
                    <a:pt x="5518813" y="2901570"/>
                    <a:pt x="5526262" y="2901103"/>
                    <a:pt x="5530688" y="2905529"/>
                  </a:cubicBezTo>
                  <a:cubicBezTo>
                    <a:pt x="5535114" y="2909955"/>
                    <a:pt x="5533826" y="2917744"/>
                    <a:pt x="5536625" y="2923342"/>
                  </a:cubicBezTo>
                  <a:cubicBezTo>
                    <a:pt x="5539816" y="2929725"/>
                    <a:pt x="5544542" y="2935217"/>
                    <a:pt x="5548501" y="2941155"/>
                  </a:cubicBezTo>
                  <a:cubicBezTo>
                    <a:pt x="5542563" y="2943134"/>
                    <a:pt x="5535114" y="2942666"/>
                    <a:pt x="5530688" y="2947092"/>
                  </a:cubicBezTo>
                  <a:cubicBezTo>
                    <a:pt x="5520791" y="2956988"/>
                    <a:pt x="5524750" y="2972822"/>
                    <a:pt x="5530688" y="2982718"/>
                  </a:cubicBezTo>
                  <a:cubicBezTo>
                    <a:pt x="5533568" y="2987518"/>
                    <a:pt x="5539066" y="2990222"/>
                    <a:pt x="5542563" y="2994594"/>
                  </a:cubicBezTo>
                  <a:cubicBezTo>
                    <a:pt x="5547021" y="3000166"/>
                    <a:pt x="5550480" y="3006469"/>
                    <a:pt x="5554438" y="3012407"/>
                  </a:cubicBezTo>
                  <a:cubicBezTo>
                    <a:pt x="5552459" y="3050012"/>
                    <a:pt x="5551910" y="3087720"/>
                    <a:pt x="5548501" y="3125222"/>
                  </a:cubicBezTo>
                  <a:cubicBezTo>
                    <a:pt x="5547934" y="3131455"/>
                    <a:pt x="5544283" y="3137017"/>
                    <a:pt x="5542563" y="3143035"/>
                  </a:cubicBezTo>
                  <a:cubicBezTo>
                    <a:pt x="5524613" y="3205856"/>
                    <a:pt x="5552973" y="3117743"/>
                    <a:pt x="5524750" y="3202412"/>
                  </a:cubicBezTo>
                  <a:lnTo>
                    <a:pt x="5518812" y="3220225"/>
                  </a:lnTo>
                  <a:cubicBezTo>
                    <a:pt x="5516833" y="3226163"/>
                    <a:pt x="5518083" y="3234566"/>
                    <a:pt x="5512875" y="3238038"/>
                  </a:cubicBezTo>
                  <a:lnTo>
                    <a:pt x="5495062" y="3249913"/>
                  </a:lnTo>
                  <a:lnTo>
                    <a:pt x="5447560" y="3243976"/>
                  </a:lnTo>
                  <a:cubicBezTo>
                    <a:pt x="5437100" y="3234678"/>
                    <a:pt x="5451519" y="3212308"/>
                    <a:pt x="5441623" y="3202412"/>
                  </a:cubicBezTo>
                  <a:cubicBezTo>
                    <a:pt x="5431727" y="3192516"/>
                    <a:pt x="5413914" y="3198453"/>
                    <a:pt x="5400059" y="3196474"/>
                  </a:cubicBezTo>
                  <a:lnTo>
                    <a:pt x="5411934" y="3160848"/>
                  </a:lnTo>
                  <a:lnTo>
                    <a:pt x="5417872" y="3143035"/>
                  </a:lnTo>
                  <a:cubicBezTo>
                    <a:pt x="5411934" y="3141056"/>
                    <a:pt x="5405870" y="3134773"/>
                    <a:pt x="5400059" y="3137098"/>
                  </a:cubicBezTo>
                  <a:cubicBezTo>
                    <a:pt x="5393433" y="3139748"/>
                    <a:pt x="5393230" y="3149865"/>
                    <a:pt x="5388184" y="3154911"/>
                  </a:cubicBezTo>
                  <a:cubicBezTo>
                    <a:pt x="5364817" y="3178278"/>
                    <a:pt x="5376120" y="3155161"/>
                    <a:pt x="5358495" y="3178661"/>
                  </a:cubicBezTo>
                  <a:cubicBezTo>
                    <a:pt x="5349932" y="3190079"/>
                    <a:pt x="5348285" y="3209773"/>
                    <a:pt x="5334745" y="3214287"/>
                  </a:cubicBezTo>
                  <a:cubicBezTo>
                    <a:pt x="5309190" y="3222806"/>
                    <a:pt x="5323004" y="3218707"/>
                    <a:pt x="5293181" y="3226163"/>
                  </a:cubicBezTo>
                  <a:cubicBezTo>
                    <a:pt x="5291202" y="3234080"/>
                    <a:pt x="5289588" y="3242097"/>
                    <a:pt x="5287243" y="3249913"/>
                  </a:cubicBezTo>
                  <a:cubicBezTo>
                    <a:pt x="5283646" y="3261903"/>
                    <a:pt x="5275368" y="3285539"/>
                    <a:pt x="5275368" y="3285539"/>
                  </a:cubicBezTo>
                  <a:cubicBezTo>
                    <a:pt x="5273389" y="3299394"/>
                    <a:pt x="5280056" y="3317995"/>
                    <a:pt x="5269430" y="3327103"/>
                  </a:cubicBezTo>
                  <a:cubicBezTo>
                    <a:pt x="5230486" y="3360483"/>
                    <a:pt x="5236126" y="3311611"/>
                    <a:pt x="5227867" y="3303352"/>
                  </a:cubicBezTo>
                  <a:cubicBezTo>
                    <a:pt x="5223441" y="3298926"/>
                    <a:pt x="5215992" y="3299394"/>
                    <a:pt x="5210054" y="3297415"/>
                  </a:cubicBezTo>
                  <a:lnTo>
                    <a:pt x="5198178" y="3333040"/>
                  </a:lnTo>
                  <a:cubicBezTo>
                    <a:pt x="5196199" y="3338978"/>
                    <a:pt x="5196667" y="3346427"/>
                    <a:pt x="5192241" y="3350853"/>
                  </a:cubicBezTo>
                  <a:cubicBezTo>
                    <a:pt x="5188282" y="3354812"/>
                    <a:pt x="5185372" y="3360225"/>
                    <a:pt x="5180365" y="3362729"/>
                  </a:cubicBezTo>
                  <a:cubicBezTo>
                    <a:pt x="5148577" y="3378623"/>
                    <a:pt x="5121111" y="3376967"/>
                    <a:pt x="5085363" y="3380542"/>
                  </a:cubicBezTo>
                  <a:cubicBezTo>
                    <a:pt x="4999005" y="3409327"/>
                    <a:pt x="5062246" y="3391954"/>
                    <a:pt x="4889420" y="3398355"/>
                  </a:cubicBezTo>
                  <a:cubicBezTo>
                    <a:pt x="4869628" y="3400334"/>
                    <a:pt x="4849760" y="3401663"/>
                    <a:pt x="4830043" y="3404292"/>
                  </a:cubicBezTo>
                  <a:cubicBezTo>
                    <a:pt x="4820040" y="3405626"/>
                    <a:pt x="4807491" y="3403094"/>
                    <a:pt x="4800355" y="3410230"/>
                  </a:cubicBezTo>
                  <a:cubicBezTo>
                    <a:pt x="4795929" y="3414656"/>
                    <a:pt x="4804574" y="3422025"/>
                    <a:pt x="4806293" y="3428043"/>
                  </a:cubicBezTo>
                  <a:cubicBezTo>
                    <a:pt x="4821204" y="3480233"/>
                    <a:pt x="4803931" y="3426898"/>
                    <a:pt x="4818168" y="3469607"/>
                  </a:cubicBezTo>
                  <a:cubicBezTo>
                    <a:pt x="4816189" y="3491378"/>
                    <a:pt x="4818659" y="3514027"/>
                    <a:pt x="4812230" y="3534921"/>
                  </a:cubicBezTo>
                  <a:cubicBezTo>
                    <a:pt x="4810131" y="3541742"/>
                    <a:pt x="4801340" y="3545065"/>
                    <a:pt x="4794417" y="3546796"/>
                  </a:cubicBezTo>
                  <a:cubicBezTo>
                    <a:pt x="4777029" y="3551143"/>
                    <a:pt x="4758791" y="3550755"/>
                    <a:pt x="4740978" y="3552734"/>
                  </a:cubicBezTo>
                  <a:cubicBezTo>
                    <a:pt x="4769775" y="3581531"/>
                    <a:pt x="4755413" y="3570275"/>
                    <a:pt x="4782542" y="3588360"/>
                  </a:cubicBezTo>
                  <a:cubicBezTo>
                    <a:pt x="4786500" y="3600235"/>
                    <a:pt x="4782273" y="3620950"/>
                    <a:pt x="4794417" y="3623986"/>
                  </a:cubicBezTo>
                  <a:lnTo>
                    <a:pt x="4889420" y="3647737"/>
                  </a:lnTo>
                  <a:cubicBezTo>
                    <a:pt x="4891399" y="3655654"/>
                    <a:pt x="4893116" y="3663641"/>
                    <a:pt x="4895358" y="3671487"/>
                  </a:cubicBezTo>
                  <a:cubicBezTo>
                    <a:pt x="4897077" y="3677505"/>
                    <a:pt x="4896408" y="3685390"/>
                    <a:pt x="4901295" y="3689300"/>
                  </a:cubicBezTo>
                  <a:cubicBezTo>
                    <a:pt x="4907667" y="3694398"/>
                    <a:pt x="4917080" y="3693468"/>
                    <a:pt x="4925046" y="3695238"/>
                  </a:cubicBezTo>
                  <a:cubicBezTo>
                    <a:pt x="4934898" y="3697427"/>
                    <a:pt x="4944838" y="3699197"/>
                    <a:pt x="4954734" y="3701176"/>
                  </a:cubicBezTo>
                  <a:cubicBezTo>
                    <a:pt x="4960693" y="3719051"/>
                    <a:pt x="4968984" y="3734664"/>
                    <a:pt x="4954734" y="3754615"/>
                  </a:cubicBezTo>
                  <a:cubicBezTo>
                    <a:pt x="4949991" y="3761255"/>
                    <a:pt x="4938950" y="3758782"/>
                    <a:pt x="4930984" y="3760552"/>
                  </a:cubicBezTo>
                  <a:cubicBezTo>
                    <a:pt x="4921132" y="3762741"/>
                    <a:pt x="4911032" y="3763835"/>
                    <a:pt x="4901295" y="3766490"/>
                  </a:cubicBezTo>
                  <a:cubicBezTo>
                    <a:pt x="4889218" y="3769784"/>
                    <a:pt x="4877544" y="3774407"/>
                    <a:pt x="4865669" y="3778365"/>
                  </a:cubicBezTo>
                  <a:cubicBezTo>
                    <a:pt x="4859731" y="3780344"/>
                    <a:pt x="4854052" y="3783418"/>
                    <a:pt x="4847856" y="3784303"/>
                  </a:cubicBezTo>
                  <a:lnTo>
                    <a:pt x="4806293" y="3790240"/>
                  </a:lnTo>
                  <a:cubicBezTo>
                    <a:pt x="4800355" y="3792219"/>
                    <a:pt x="4794617" y="3794950"/>
                    <a:pt x="4788480" y="3796178"/>
                  </a:cubicBezTo>
                  <a:cubicBezTo>
                    <a:pt x="4760148" y="3801845"/>
                    <a:pt x="4714049" y="3805108"/>
                    <a:pt x="4687539" y="3808053"/>
                  </a:cubicBezTo>
                  <a:cubicBezTo>
                    <a:pt x="4671680" y="3809815"/>
                    <a:pt x="4655872" y="3812012"/>
                    <a:pt x="4640038" y="3813991"/>
                  </a:cubicBezTo>
                  <a:cubicBezTo>
                    <a:pt x="4610350" y="3823888"/>
                    <a:pt x="4624205" y="3813991"/>
                    <a:pt x="4610350" y="3855555"/>
                  </a:cubicBezTo>
                  <a:lnTo>
                    <a:pt x="4604412" y="3873368"/>
                  </a:lnTo>
                  <a:cubicBezTo>
                    <a:pt x="4608371" y="3877326"/>
                    <a:pt x="4610766" y="3884323"/>
                    <a:pt x="4616288" y="3885243"/>
                  </a:cubicBezTo>
                  <a:cubicBezTo>
                    <a:pt x="4636734" y="3888650"/>
                    <a:pt x="4644455" y="3876409"/>
                    <a:pt x="4651913" y="3861492"/>
                  </a:cubicBezTo>
                  <a:cubicBezTo>
                    <a:pt x="4654712" y="3855894"/>
                    <a:pt x="4656493" y="3849789"/>
                    <a:pt x="4657851" y="3843679"/>
                  </a:cubicBezTo>
                  <a:cubicBezTo>
                    <a:pt x="4660463" y="3831927"/>
                    <a:pt x="4668260" y="3819231"/>
                    <a:pt x="4663789" y="3808053"/>
                  </a:cubicBezTo>
                  <a:cubicBezTo>
                    <a:pt x="4661465" y="3802242"/>
                    <a:pt x="4651914" y="3812012"/>
                    <a:pt x="4645976" y="3813991"/>
                  </a:cubicBezTo>
                  <a:cubicBezTo>
                    <a:pt x="4639315" y="3833974"/>
                    <a:pt x="4639901" y="3835012"/>
                    <a:pt x="4628163" y="3855555"/>
                  </a:cubicBezTo>
                  <a:cubicBezTo>
                    <a:pt x="4624623" y="3861751"/>
                    <a:pt x="4619186" y="3866847"/>
                    <a:pt x="4616288" y="3873368"/>
                  </a:cubicBezTo>
                  <a:cubicBezTo>
                    <a:pt x="4588024" y="3936962"/>
                    <a:pt x="4619412" y="3886494"/>
                    <a:pt x="4592537" y="3926807"/>
                  </a:cubicBezTo>
                  <a:cubicBezTo>
                    <a:pt x="4584002" y="3960949"/>
                    <a:pt x="4567610" y="4004355"/>
                    <a:pt x="4586599" y="4039622"/>
                  </a:cubicBezTo>
                  <a:cubicBezTo>
                    <a:pt x="4592534" y="4050644"/>
                    <a:pt x="4622225" y="4051498"/>
                    <a:pt x="4622225" y="4051498"/>
                  </a:cubicBezTo>
                  <a:cubicBezTo>
                    <a:pt x="4622023" y="4052915"/>
                    <a:pt x="4617753" y="4100509"/>
                    <a:pt x="4610350" y="4110874"/>
                  </a:cubicBezTo>
                  <a:cubicBezTo>
                    <a:pt x="4603842" y="4119985"/>
                    <a:pt x="4586599" y="4134625"/>
                    <a:pt x="4586599" y="4134625"/>
                  </a:cubicBezTo>
                  <a:cubicBezTo>
                    <a:pt x="4562848" y="4130667"/>
                    <a:pt x="4536883" y="4133518"/>
                    <a:pt x="4515347" y="4122750"/>
                  </a:cubicBezTo>
                  <a:cubicBezTo>
                    <a:pt x="4505814" y="4117983"/>
                    <a:pt x="4509741" y="4101681"/>
                    <a:pt x="4503472" y="4093061"/>
                  </a:cubicBezTo>
                  <a:cubicBezTo>
                    <a:pt x="4451578" y="4021706"/>
                    <a:pt x="4487068" y="4088538"/>
                    <a:pt x="4432220" y="4033685"/>
                  </a:cubicBezTo>
                  <a:cubicBezTo>
                    <a:pt x="4428262" y="4029726"/>
                    <a:pt x="4425145" y="4024689"/>
                    <a:pt x="4420345" y="4021809"/>
                  </a:cubicBezTo>
                  <a:cubicBezTo>
                    <a:pt x="4414264" y="4018160"/>
                    <a:pt x="4383212" y="4011042"/>
                    <a:pt x="4378781" y="4009934"/>
                  </a:cubicBezTo>
                  <a:cubicBezTo>
                    <a:pt x="4372843" y="4003996"/>
                    <a:pt x="4367955" y="3996779"/>
                    <a:pt x="4360968" y="3992121"/>
                  </a:cubicBezTo>
                  <a:cubicBezTo>
                    <a:pt x="4355760" y="3988649"/>
                    <a:pt x="4347963" y="3990190"/>
                    <a:pt x="4343155" y="3986183"/>
                  </a:cubicBezTo>
                  <a:cubicBezTo>
                    <a:pt x="4333819" y="3978403"/>
                    <a:pt x="4325644" y="3957863"/>
                    <a:pt x="4313467" y="3950557"/>
                  </a:cubicBezTo>
                  <a:cubicBezTo>
                    <a:pt x="4308100" y="3947337"/>
                    <a:pt x="4301592" y="3946599"/>
                    <a:pt x="4295654" y="3944620"/>
                  </a:cubicBezTo>
                  <a:cubicBezTo>
                    <a:pt x="4291695" y="3940661"/>
                    <a:pt x="4288150" y="3936241"/>
                    <a:pt x="4283778" y="3932744"/>
                  </a:cubicBezTo>
                  <a:cubicBezTo>
                    <a:pt x="4273067" y="3924175"/>
                    <a:pt x="4254404" y="3913870"/>
                    <a:pt x="4242215" y="3908994"/>
                  </a:cubicBezTo>
                  <a:cubicBezTo>
                    <a:pt x="4230593" y="3904345"/>
                    <a:pt x="4218464" y="3901076"/>
                    <a:pt x="4206589" y="3897118"/>
                  </a:cubicBezTo>
                  <a:cubicBezTo>
                    <a:pt x="4200651" y="3895139"/>
                    <a:pt x="4194986" y="3891957"/>
                    <a:pt x="4188776" y="3891181"/>
                  </a:cubicBezTo>
                  <a:lnTo>
                    <a:pt x="4141275" y="3885243"/>
                  </a:lnTo>
                  <a:cubicBezTo>
                    <a:pt x="4121506" y="3883046"/>
                    <a:pt x="4101615" y="3881934"/>
                    <a:pt x="4081898" y="3879305"/>
                  </a:cubicBezTo>
                  <a:cubicBezTo>
                    <a:pt x="4047941" y="3874778"/>
                    <a:pt x="4060625" y="3874924"/>
                    <a:pt x="4034397" y="3867430"/>
                  </a:cubicBezTo>
                  <a:cubicBezTo>
                    <a:pt x="4026550" y="3865188"/>
                    <a:pt x="4018388" y="3864073"/>
                    <a:pt x="4010646" y="3861492"/>
                  </a:cubicBezTo>
                  <a:cubicBezTo>
                    <a:pt x="4000535" y="3858122"/>
                    <a:pt x="3991167" y="3852680"/>
                    <a:pt x="3980958" y="3849617"/>
                  </a:cubicBezTo>
                  <a:cubicBezTo>
                    <a:pt x="3971291" y="3846717"/>
                    <a:pt x="3961165" y="3845658"/>
                    <a:pt x="3951269" y="3843679"/>
                  </a:cubicBezTo>
                  <a:cubicBezTo>
                    <a:pt x="3911685" y="3845658"/>
                    <a:pt x="3871245" y="3841197"/>
                    <a:pt x="3832516" y="3849617"/>
                  </a:cubicBezTo>
                  <a:cubicBezTo>
                    <a:pt x="3809961" y="3854520"/>
                    <a:pt x="3818457" y="3879067"/>
                    <a:pt x="3808765" y="3891181"/>
                  </a:cubicBezTo>
                  <a:cubicBezTo>
                    <a:pt x="3804307" y="3896753"/>
                    <a:pt x="3796890" y="3899098"/>
                    <a:pt x="3790952" y="3903056"/>
                  </a:cubicBezTo>
                  <a:cubicBezTo>
                    <a:pt x="3786994" y="3908994"/>
                    <a:pt x="3784649" y="3916411"/>
                    <a:pt x="3779077" y="3920869"/>
                  </a:cubicBezTo>
                  <a:cubicBezTo>
                    <a:pt x="3774190" y="3924779"/>
                    <a:pt x="3765690" y="3922381"/>
                    <a:pt x="3761264" y="3926807"/>
                  </a:cubicBezTo>
                  <a:cubicBezTo>
                    <a:pt x="3729598" y="3958473"/>
                    <a:pt x="3785012" y="3934726"/>
                    <a:pt x="3737513" y="3950557"/>
                  </a:cubicBezTo>
                  <a:cubicBezTo>
                    <a:pt x="3719620" y="3962487"/>
                    <a:pt x="3717049" y="3965266"/>
                    <a:pt x="3695950" y="3974308"/>
                  </a:cubicBezTo>
                  <a:cubicBezTo>
                    <a:pt x="3684019" y="3979421"/>
                    <a:pt x="3666446" y="3983168"/>
                    <a:pt x="3654386" y="3986183"/>
                  </a:cubicBezTo>
                  <a:cubicBezTo>
                    <a:pt x="3624698" y="3984204"/>
                    <a:pt x="3594941" y="3983067"/>
                    <a:pt x="3565321" y="3980246"/>
                  </a:cubicBezTo>
                  <a:cubicBezTo>
                    <a:pt x="3497822" y="3973818"/>
                    <a:pt x="3554477" y="3977835"/>
                    <a:pt x="3511882" y="3968370"/>
                  </a:cubicBezTo>
                  <a:cubicBezTo>
                    <a:pt x="3500130" y="3965758"/>
                    <a:pt x="3488216" y="3963813"/>
                    <a:pt x="3476256" y="3962433"/>
                  </a:cubicBezTo>
                  <a:cubicBezTo>
                    <a:pt x="3436736" y="3957873"/>
                    <a:pt x="3397012" y="3955205"/>
                    <a:pt x="3357503" y="3950557"/>
                  </a:cubicBezTo>
                  <a:lnTo>
                    <a:pt x="3256563" y="3938682"/>
                  </a:lnTo>
                  <a:cubicBezTo>
                    <a:pt x="3204910" y="3921463"/>
                    <a:pt x="3261757" y="3939516"/>
                    <a:pt x="3143747" y="3914931"/>
                  </a:cubicBezTo>
                  <a:cubicBezTo>
                    <a:pt x="3127769" y="3911602"/>
                    <a:pt x="3112080" y="3907014"/>
                    <a:pt x="3096246" y="3903056"/>
                  </a:cubicBezTo>
                  <a:cubicBezTo>
                    <a:pt x="3056002" y="3876228"/>
                    <a:pt x="3105982" y="3905711"/>
                    <a:pt x="3030932" y="3885243"/>
                  </a:cubicBezTo>
                  <a:cubicBezTo>
                    <a:pt x="3024047" y="3883365"/>
                    <a:pt x="3019502" y="3876559"/>
                    <a:pt x="3013119" y="3873368"/>
                  </a:cubicBezTo>
                  <a:cubicBezTo>
                    <a:pt x="3003586" y="3868601"/>
                    <a:pt x="2993089" y="3865999"/>
                    <a:pt x="2983430" y="3861492"/>
                  </a:cubicBezTo>
                  <a:cubicBezTo>
                    <a:pt x="2902212" y="3823590"/>
                    <a:pt x="2949641" y="3840333"/>
                    <a:pt x="2906241" y="3825866"/>
                  </a:cubicBezTo>
                  <a:cubicBezTo>
                    <a:pt x="2894366" y="3815970"/>
                    <a:pt x="2883117" y="3805270"/>
                    <a:pt x="2870615" y="3796178"/>
                  </a:cubicBezTo>
                  <a:cubicBezTo>
                    <a:pt x="2861281" y="3789390"/>
                    <a:pt x="2849858" y="3785673"/>
                    <a:pt x="2840926" y="3778365"/>
                  </a:cubicBezTo>
                  <a:cubicBezTo>
                    <a:pt x="2786283" y="3733657"/>
                    <a:pt x="2828031" y="3748421"/>
                    <a:pt x="2781550" y="3736802"/>
                  </a:cubicBezTo>
                  <a:cubicBezTo>
                    <a:pt x="2748445" y="3720249"/>
                    <a:pt x="2726263" y="3708476"/>
                    <a:pt x="2686547" y="3695238"/>
                  </a:cubicBezTo>
                  <a:cubicBezTo>
                    <a:pt x="2674672" y="3691280"/>
                    <a:pt x="2662317" y="3688543"/>
                    <a:pt x="2650921" y="3683363"/>
                  </a:cubicBezTo>
                  <a:cubicBezTo>
                    <a:pt x="2640415" y="3678587"/>
                    <a:pt x="2631321" y="3671155"/>
                    <a:pt x="2621233" y="3665550"/>
                  </a:cubicBezTo>
                  <a:cubicBezTo>
                    <a:pt x="2613495" y="3661251"/>
                    <a:pt x="2605618" y="3657161"/>
                    <a:pt x="2597482" y="3653674"/>
                  </a:cubicBezTo>
                  <a:cubicBezTo>
                    <a:pt x="2581511" y="3646829"/>
                    <a:pt x="2567398" y="3645283"/>
                    <a:pt x="2549981" y="3641799"/>
                  </a:cubicBezTo>
                  <a:cubicBezTo>
                    <a:pt x="2513463" y="3623541"/>
                    <a:pt x="2533597" y="3634835"/>
                    <a:pt x="2490604" y="3606173"/>
                  </a:cubicBezTo>
                  <a:cubicBezTo>
                    <a:pt x="2484666" y="3602215"/>
                    <a:pt x="2479561" y="3596555"/>
                    <a:pt x="2472791" y="3594298"/>
                  </a:cubicBezTo>
                  <a:cubicBezTo>
                    <a:pt x="2431016" y="3580372"/>
                    <a:pt x="2482588" y="3598497"/>
                    <a:pt x="2431228" y="3576485"/>
                  </a:cubicBezTo>
                  <a:cubicBezTo>
                    <a:pt x="2425475" y="3574019"/>
                    <a:pt x="2419353" y="3572526"/>
                    <a:pt x="2413415" y="3570547"/>
                  </a:cubicBezTo>
                  <a:cubicBezTo>
                    <a:pt x="2389021" y="3546155"/>
                    <a:pt x="2406546" y="3561175"/>
                    <a:pt x="2354038" y="3534921"/>
                  </a:cubicBezTo>
                  <a:cubicBezTo>
                    <a:pt x="2346121" y="3530963"/>
                    <a:pt x="2336547" y="3529305"/>
                    <a:pt x="2330288" y="3523046"/>
                  </a:cubicBezTo>
                  <a:cubicBezTo>
                    <a:pt x="2326329" y="3519087"/>
                    <a:pt x="2322891" y="3514529"/>
                    <a:pt x="2318412" y="3511170"/>
                  </a:cubicBezTo>
                  <a:cubicBezTo>
                    <a:pt x="2306994" y="3502607"/>
                    <a:pt x="2296781" y="3490219"/>
                    <a:pt x="2282786" y="3487420"/>
                  </a:cubicBezTo>
                  <a:cubicBezTo>
                    <a:pt x="2235523" y="3477967"/>
                    <a:pt x="2263128" y="3482597"/>
                    <a:pt x="2199659" y="3475544"/>
                  </a:cubicBezTo>
                  <a:cubicBezTo>
                    <a:pt x="2193721" y="3473565"/>
                    <a:pt x="2187864" y="3471326"/>
                    <a:pt x="2181846" y="3469607"/>
                  </a:cubicBezTo>
                  <a:cubicBezTo>
                    <a:pt x="2172967" y="3467070"/>
                    <a:pt x="2149774" y="3462477"/>
                    <a:pt x="2140282" y="3457731"/>
                  </a:cubicBezTo>
                  <a:cubicBezTo>
                    <a:pt x="2133899" y="3454540"/>
                    <a:pt x="2129176" y="3448295"/>
                    <a:pt x="2122469" y="3445856"/>
                  </a:cubicBezTo>
                  <a:cubicBezTo>
                    <a:pt x="2107131" y="3440279"/>
                    <a:pt x="2074968" y="3433981"/>
                    <a:pt x="2074968" y="3433981"/>
                  </a:cubicBezTo>
                  <a:cubicBezTo>
                    <a:pt x="2029564" y="3388573"/>
                    <a:pt x="2111219" y="3467731"/>
                    <a:pt x="2039342" y="3410230"/>
                  </a:cubicBezTo>
                  <a:cubicBezTo>
                    <a:pt x="2026228" y="3399739"/>
                    <a:pt x="2017690" y="3383920"/>
                    <a:pt x="2003716" y="3374604"/>
                  </a:cubicBezTo>
                  <a:cubicBezTo>
                    <a:pt x="1962882" y="3347381"/>
                    <a:pt x="1981630" y="3355366"/>
                    <a:pt x="1950277" y="3344916"/>
                  </a:cubicBezTo>
                  <a:cubicBezTo>
                    <a:pt x="1934416" y="3329054"/>
                    <a:pt x="1939816" y="3331950"/>
                    <a:pt x="1914651" y="3321165"/>
                  </a:cubicBezTo>
                  <a:cubicBezTo>
                    <a:pt x="1897750" y="3313922"/>
                    <a:pt x="1893287" y="3317614"/>
                    <a:pt x="1879025" y="3303352"/>
                  </a:cubicBezTo>
                  <a:cubicBezTo>
                    <a:pt x="1872027" y="3296355"/>
                    <a:pt x="1868209" y="3286599"/>
                    <a:pt x="1861212" y="3279602"/>
                  </a:cubicBezTo>
                  <a:cubicBezTo>
                    <a:pt x="1854215" y="3272605"/>
                    <a:pt x="1844459" y="3268786"/>
                    <a:pt x="1837462" y="3261789"/>
                  </a:cubicBezTo>
                  <a:cubicBezTo>
                    <a:pt x="1826531" y="3250858"/>
                    <a:pt x="1818171" y="3237601"/>
                    <a:pt x="1807773" y="3226163"/>
                  </a:cubicBezTo>
                  <a:cubicBezTo>
                    <a:pt x="1807743" y="3226130"/>
                    <a:pt x="1757922" y="3176312"/>
                    <a:pt x="1754334" y="3172724"/>
                  </a:cubicBezTo>
                  <a:cubicBezTo>
                    <a:pt x="1750375" y="3168765"/>
                    <a:pt x="1745818" y="3165326"/>
                    <a:pt x="1742459" y="3160848"/>
                  </a:cubicBezTo>
                  <a:cubicBezTo>
                    <a:pt x="1736521" y="3152931"/>
                    <a:pt x="1731643" y="3144095"/>
                    <a:pt x="1724646" y="3137098"/>
                  </a:cubicBezTo>
                  <a:cubicBezTo>
                    <a:pt x="1719600" y="3132052"/>
                    <a:pt x="1712771" y="3129181"/>
                    <a:pt x="1706833" y="3125222"/>
                  </a:cubicBezTo>
                  <a:cubicBezTo>
                    <a:pt x="1696053" y="3092885"/>
                    <a:pt x="1691952" y="3073740"/>
                    <a:pt x="1653394" y="3048033"/>
                  </a:cubicBezTo>
                  <a:cubicBezTo>
                    <a:pt x="1647456" y="3044074"/>
                    <a:pt x="1640627" y="3041203"/>
                    <a:pt x="1635581" y="3036157"/>
                  </a:cubicBezTo>
                  <a:cubicBezTo>
                    <a:pt x="1628584" y="3029160"/>
                    <a:pt x="1623706" y="3020324"/>
                    <a:pt x="1617768" y="3012407"/>
                  </a:cubicBezTo>
                  <a:cubicBezTo>
                    <a:pt x="1602843" y="2967633"/>
                    <a:pt x="1622976" y="3022823"/>
                    <a:pt x="1599955" y="2976781"/>
                  </a:cubicBezTo>
                  <a:cubicBezTo>
                    <a:pt x="1584539" y="2945949"/>
                    <a:pt x="1605337" y="2970289"/>
                    <a:pt x="1582142" y="2947092"/>
                  </a:cubicBezTo>
                  <a:cubicBezTo>
                    <a:pt x="1580163" y="2941154"/>
                    <a:pt x="1578670" y="2935032"/>
                    <a:pt x="1576204" y="2929279"/>
                  </a:cubicBezTo>
                  <a:cubicBezTo>
                    <a:pt x="1572717" y="2921144"/>
                    <a:pt x="1566872" y="2914007"/>
                    <a:pt x="1564329" y="2905529"/>
                  </a:cubicBezTo>
                  <a:cubicBezTo>
                    <a:pt x="1560870" y="2893998"/>
                    <a:pt x="1560370" y="2881778"/>
                    <a:pt x="1558391" y="2869903"/>
                  </a:cubicBezTo>
                  <a:cubicBezTo>
                    <a:pt x="1560370" y="2863965"/>
                    <a:pt x="1558731" y="2854889"/>
                    <a:pt x="1564329" y="2852090"/>
                  </a:cubicBezTo>
                  <a:cubicBezTo>
                    <a:pt x="1618911" y="2824799"/>
                    <a:pt x="1598417" y="2868583"/>
                    <a:pt x="1611830" y="2828339"/>
                  </a:cubicBezTo>
                  <a:cubicBezTo>
                    <a:pt x="1605892" y="2824381"/>
                    <a:pt x="1598475" y="2822036"/>
                    <a:pt x="1594017" y="2816464"/>
                  </a:cubicBezTo>
                  <a:cubicBezTo>
                    <a:pt x="1575261" y="2793018"/>
                    <a:pt x="1595358" y="2797419"/>
                    <a:pt x="1611830" y="2792713"/>
                  </a:cubicBezTo>
                  <a:cubicBezTo>
                    <a:pt x="1617848" y="2790994"/>
                    <a:pt x="1623705" y="2788755"/>
                    <a:pt x="1629643" y="2786776"/>
                  </a:cubicBezTo>
                  <a:cubicBezTo>
                    <a:pt x="1648046" y="2731569"/>
                    <a:pt x="1636329" y="2773907"/>
                    <a:pt x="1629643" y="2650209"/>
                  </a:cubicBezTo>
                  <a:cubicBezTo>
                    <a:pt x="1623948" y="2544849"/>
                    <a:pt x="1634252" y="2580904"/>
                    <a:pt x="1617768" y="2531456"/>
                  </a:cubicBezTo>
                  <a:cubicBezTo>
                    <a:pt x="1610060" y="2477503"/>
                    <a:pt x="1616255" y="2503167"/>
                    <a:pt x="1599955" y="2454266"/>
                  </a:cubicBezTo>
                  <a:cubicBezTo>
                    <a:pt x="1595126" y="2439780"/>
                    <a:pt x="1593651" y="2430149"/>
                    <a:pt x="1582142" y="2418640"/>
                  </a:cubicBezTo>
                  <a:cubicBezTo>
                    <a:pt x="1537951" y="2374449"/>
                    <a:pt x="1574503" y="2424995"/>
                    <a:pt x="1546516" y="2383015"/>
                  </a:cubicBezTo>
                  <a:cubicBezTo>
                    <a:pt x="1548495" y="2377077"/>
                    <a:pt x="1552934" y="2371442"/>
                    <a:pt x="1552454" y="2365202"/>
                  </a:cubicBezTo>
                  <a:cubicBezTo>
                    <a:pt x="1550906" y="2345077"/>
                    <a:pt x="1549036" y="2324152"/>
                    <a:pt x="1540578" y="2305825"/>
                  </a:cubicBezTo>
                  <a:cubicBezTo>
                    <a:pt x="1536431" y="2296840"/>
                    <a:pt x="1524430" y="2294347"/>
                    <a:pt x="1516828" y="2288012"/>
                  </a:cubicBezTo>
                  <a:cubicBezTo>
                    <a:pt x="1512527" y="2284428"/>
                    <a:pt x="1509752" y="2279017"/>
                    <a:pt x="1504952" y="2276137"/>
                  </a:cubicBezTo>
                  <a:cubicBezTo>
                    <a:pt x="1499585" y="2272917"/>
                    <a:pt x="1492999" y="2272397"/>
                    <a:pt x="1487139" y="2270199"/>
                  </a:cubicBezTo>
                  <a:cubicBezTo>
                    <a:pt x="1477159" y="2266457"/>
                    <a:pt x="1467128" y="2262790"/>
                    <a:pt x="1457451" y="2258324"/>
                  </a:cubicBezTo>
                  <a:cubicBezTo>
                    <a:pt x="1381144" y="2223105"/>
                    <a:pt x="1439197" y="2244322"/>
                    <a:pt x="1374324" y="2222698"/>
                  </a:cubicBezTo>
                  <a:cubicBezTo>
                    <a:pt x="1370366" y="2218739"/>
                    <a:pt x="1366820" y="2214319"/>
                    <a:pt x="1362449" y="2210822"/>
                  </a:cubicBezTo>
                  <a:cubicBezTo>
                    <a:pt x="1345305" y="2197107"/>
                    <a:pt x="1345503" y="2203001"/>
                    <a:pt x="1332760" y="2187072"/>
                  </a:cubicBezTo>
                  <a:cubicBezTo>
                    <a:pt x="1299687" y="2145732"/>
                    <a:pt x="1345393" y="2193767"/>
                    <a:pt x="1303072" y="2151446"/>
                  </a:cubicBezTo>
                  <a:cubicBezTo>
                    <a:pt x="1299114" y="2141550"/>
                    <a:pt x="1297466" y="2130377"/>
                    <a:pt x="1291197" y="2121757"/>
                  </a:cubicBezTo>
                  <a:cubicBezTo>
                    <a:pt x="1281319" y="2108175"/>
                    <a:pt x="1264887" y="2100104"/>
                    <a:pt x="1255571" y="2086131"/>
                  </a:cubicBezTo>
                  <a:cubicBezTo>
                    <a:pt x="1251612" y="2080193"/>
                    <a:pt x="1248339" y="2073736"/>
                    <a:pt x="1243695" y="2068318"/>
                  </a:cubicBezTo>
                  <a:cubicBezTo>
                    <a:pt x="1200500" y="2017924"/>
                    <a:pt x="1235334" y="2067650"/>
                    <a:pt x="1208069" y="2026755"/>
                  </a:cubicBezTo>
                  <a:cubicBezTo>
                    <a:pt x="1196822" y="1993009"/>
                    <a:pt x="1206558" y="2013368"/>
                    <a:pt x="1166506" y="1973316"/>
                  </a:cubicBezTo>
                  <a:cubicBezTo>
                    <a:pt x="1065216" y="1872026"/>
                    <a:pt x="1184160" y="1993593"/>
                    <a:pt x="1107129" y="1908002"/>
                  </a:cubicBezTo>
                  <a:cubicBezTo>
                    <a:pt x="1097767" y="1897599"/>
                    <a:pt x="1087337" y="1888209"/>
                    <a:pt x="1077441" y="1878313"/>
                  </a:cubicBezTo>
                  <a:lnTo>
                    <a:pt x="1065565" y="1866438"/>
                  </a:lnTo>
                  <a:cubicBezTo>
                    <a:pt x="1057648" y="1850604"/>
                    <a:pt x="1047413" y="1835731"/>
                    <a:pt x="1041815" y="1818937"/>
                  </a:cubicBezTo>
                  <a:cubicBezTo>
                    <a:pt x="1039836" y="1812999"/>
                    <a:pt x="1039097" y="1806491"/>
                    <a:pt x="1035877" y="1801124"/>
                  </a:cubicBezTo>
                  <a:cubicBezTo>
                    <a:pt x="1032997" y="1796324"/>
                    <a:pt x="1027107" y="1793906"/>
                    <a:pt x="1024002" y="1789248"/>
                  </a:cubicBezTo>
                  <a:cubicBezTo>
                    <a:pt x="999281" y="1752168"/>
                    <a:pt x="1022028" y="1779363"/>
                    <a:pt x="1006189" y="1747685"/>
                  </a:cubicBezTo>
                  <a:cubicBezTo>
                    <a:pt x="1002998" y="1741302"/>
                    <a:pt x="998272" y="1735810"/>
                    <a:pt x="994313" y="1729872"/>
                  </a:cubicBezTo>
                  <a:cubicBezTo>
                    <a:pt x="992334" y="1723934"/>
                    <a:pt x="992339" y="1716903"/>
                    <a:pt x="988376" y="1712059"/>
                  </a:cubicBezTo>
                  <a:cubicBezTo>
                    <a:pt x="974197" y="1694728"/>
                    <a:pt x="953297" y="1683188"/>
                    <a:pt x="940875" y="1664557"/>
                  </a:cubicBezTo>
                  <a:lnTo>
                    <a:pt x="928999" y="1646744"/>
                  </a:lnTo>
                  <a:cubicBezTo>
                    <a:pt x="927020" y="1640806"/>
                    <a:pt x="926167" y="1634365"/>
                    <a:pt x="923062" y="1628931"/>
                  </a:cubicBezTo>
                  <a:cubicBezTo>
                    <a:pt x="913653" y="1612466"/>
                    <a:pt x="905591" y="1605523"/>
                    <a:pt x="893373" y="1593305"/>
                  </a:cubicBezTo>
                  <a:cubicBezTo>
                    <a:pt x="891394" y="1587367"/>
                    <a:pt x="891074" y="1580585"/>
                    <a:pt x="887436" y="1575492"/>
                  </a:cubicBezTo>
                  <a:cubicBezTo>
                    <a:pt x="852214" y="1526181"/>
                    <a:pt x="871164" y="1574179"/>
                    <a:pt x="857747" y="1533929"/>
                  </a:cubicBezTo>
                  <a:cubicBezTo>
                    <a:pt x="894309" y="1479088"/>
                    <a:pt x="847648" y="1546555"/>
                    <a:pt x="881498" y="1504240"/>
                  </a:cubicBezTo>
                  <a:cubicBezTo>
                    <a:pt x="885956" y="1498668"/>
                    <a:pt x="889415" y="1492365"/>
                    <a:pt x="893373" y="1486427"/>
                  </a:cubicBezTo>
                  <a:cubicBezTo>
                    <a:pt x="877450" y="1462543"/>
                    <a:pt x="860268" y="1434248"/>
                    <a:pt x="833997" y="1421113"/>
                  </a:cubicBezTo>
                  <a:lnTo>
                    <a:pt x="810246" y="1409238"/>
                  </a:lnTo>
                  <a:cubicBezTo>
                    <a:pt x="806288" y="1403300"/>
                    <a:pt x="799430" y="1398482"/>
                    <a:pt x="798371" y="1391425"/>
                  </a:cubicBezTo>
                  <a:cubicBezTo>
                    <a:pt x="793371" y="1358093"/>
                    <a:pt x="797690" y="1323777"/>
                    <a:pt x="792433" y="1290485"/>
                  </a:cubicBezTo>
                  <a:cubicBezTo>
                    <a:pt x="791560" y="1284955"/>
                    <a:pt x="785704" y="1280814"/>
                    <a:pt x="780558" y="1278609"/>
                  </a:cubicBezTo>
                  <a:cubicBezTo>
                    <a:pt x="771282" y="1274633"/>
                    <a:pt x="760765" y="1274651"/>
                    <a:pt x="750869" y="1272672"/>
                  </a:cubicBezTo>
                  <a:cubicBezTo>
                    <a:pt x="732784" y="1245543"/>
                    <a:pt x="744040" y="1259905"/>
                    <a:pt x="715243" y="1231108"/>
                  </a:cubicBezTo>
                  <a:lnTo>
                    <a:pt x="697430" y="1213295"/>
                  </a:lnTo>
                  <a:cubicBezTo>
                    <a:pt x="683188" y="1170566"/>
                    <a:pt x="700475" y="1223947"/>
                    <a:pt x="685555" y="1171731"/>
                  </a:cubicBezTo>
                  <a:cubicBezTo>
                    <a:pt x="683835" y="1165713"/>
                    <a:pt x="684710" y="1157556"/>
                    <a:pt x="679617" y="1153918"/>
                  </a:cubicBezTo>
                  <a:cubicBezTo>
                    <a:pt x="669431" y="1146642"/>
                    <a:pt x="643991" y="1142043"/>
                    <a:pt x="643991" y="1142043"/>
                  </a:cubicBezTo>
                  <a:cubicBezTo>
                    <a:pt x="636074" y="1136105"/>
                    <a:pt x="628833" y="1129140"/>
                    <a:pt x="620241" y="1124230"/>
                  </a:cubicBezTo>
                  <a:cubicBezTo>
                    <a:pt x="614807" y="1121125"/>
                    <a:pt x="606854" y="1122718"/>
                    <a:pt x="602428" y="1118292"/>
                  </a:cubicBezTo>
                  <a:cubicBezTo>
                    <a:pt x="559212" y="1075078"/>
                    <a:pt x="615048" y="1109945"/>
                    <a:pt x="578677" y="1082666"/>
                  </a:cubicBezTo>
                  <a:cubicBezTo>
                    <a:pt x="567259" y="1074103"/>
                    <a:pt x="543051" y="1058916"/>
                    <a:pt x="543051" y="1058916"/>
                  </a:cubicBezTo>
                  <a:cubicBezTo>
                    <a:pt x="539093" y="1039124"/>
                    <a:pt x="537559" y="1018687"/>
                    <a:pt x="531176" y="999539"/>
                  </a:cubicBezTo>
                  <a:cubicBezTo>
                    <a:pt x="529197" y="993601"/>
                    <a:pt x="528710" y="986934"/>
                    <a:pt x="525238" y="981726"/>
                  </a:cubicBezTo>
                  <a:cubicBezTo>
                    <a:pt x="520580" y="974739"/>
                    <a:pt x="514716" y="968079"/>
                    <a:pt x="507425" y="963913"/>
                  </a:cubicBezTo>
                  <a:cubicBezTo>
                    <a:pt x="500340" y="959864"/>
                    <a:pt x="491592" y="959955"/>
                    <a:pt x="483675" y="957976"/>
                  </a:cubicBezTo>
                  <a:cubicBezTo>
                    <a:pt x="477737" y="954017"/>
                    <a:pt x="470320" y="951673"/>
                    <a:pt x="465862" y="946100"/>
                  </a:cubicBezTo>
                  <a:cubicBezTo>
                    <a:pt x="461952" y="941213"/>
                    <a:pt x="460876" y="934473"/>
                    <a:pt x="459924" y="928287"/>
                  </a:cubicBezTo>
                  <a:cubicBezTo>
                    <a:pt x="456899" y="908628"/>
                    <a:pt x="456615" y="888627"/>
                    <a:pt x="453986" y="868911"/>
                  </a:cubicBezTo>
                  <a:cubicBezTo>
                    <a:pt x="453136" y="862534"/>
                    <a:pt x="447325" y="830533"/>
                    <a:pt x="442111" y="821409"/>
                  </a:cubicBezTo>
                  <a:cubicBezTo>
                    <a:pt x="417746" y="778771"/>
                    <a:pt x="428955" y="817405"/>
                    <a:pt x="406485" y="767970"/>
                  </a:cubicBezTo>
                  <a:cubicBezTo>
                    <a:pt x="383743" y="717938"/>
                    <a:pt x="407530" y="745263"/>
                    <a:pt x="382734" y="720469"/>
                  </a:cubicBezTo>
                  <a:cubicBezTo>
                    <a:pt x="380755" y="714531"/>
                    <a:pt x="378155" y="708766"/>
                    <a:pt x="376797" y="702656"/>
                  </a:cubicBezTo>
                  <a:cubicBezTo>
                    <a:pt x="374185" y="690904"/>
                    <a:pt x="375490" y="678143"/>
                    <a:pt x="370859" y="667030"/>
                  </a:cubicBezTo>
                  <a:cubicBezTo>
                    <a:pt x="365369" y="653855"/>
                    <a:pt x="347108" y="631404"/>
                    <a:pt x="347108" y="631404"/>
                  </a:cubicBezTo>
                  <a:cubicBezTo>
                    <a:pt x="345129" y="625466"/>
                    <a:pt x="343636" y="619344"/>
                    <a:pt x="341171" y="613591"/>
                  </a:cubicBezTo>
                  <a:cubicBezTo>
                    <a:pt x="337684" y="605455"/>
                    <a:pt x="331150" y="598495"/>
                    <a:pt x="329295" y="589840"/>
                  </a:cubicBezTo>
                  <a:cubicBezTo>
                    <a:pt x="325127" y="570391"/>
                    <a:pt x="326171" y="550155"/>
                    <a:pt x="323358" y="530464"/>
                  </a:cubicBezTo>
                  <a:cubicBezTo>
                    <a:pt x="322204" y="522385"/>
                    <a:pt x="319021" y="514715"/>
                    <a:pt x="317420" y="506713"/>
                  </a:cubicBezTo>
                  <a:cubicBezTo>
                    <a:pt x="315059" y="494908"/>
                    <a:pt x="314005" y="482859"/>
                    <a:pt x="311482" y="471087"/>
                  </a:cubicBezTo>
                  <a:cubicBezTo>
                    <a:pt x="296416" y="400780"/>
                    <a:pt x="307472" y="445895"/>
                    <a:pt x="287732" y="399835"/>
                  </a:cubicBezTo>
                  <a:cubicBezTo>
                    <a:pt x="285267" y="394082"/>
                    <a:pt x="286801" y="385777"/>
                    <a:pt x="281794" y="382022"/>
                  </a:cubicBezTo>
                  <a:cubicBezTo>
                    <a:pt x="269735" y="372978"/>
                    <a:pt x="253712" y="370950"/>
                    <a:pt x="240230" y="364209"/>
                  </a:cubicBezTo>
                  <a:cubicBezTo>
                    <a:pt x="225958" y="357073"/>
                    <a:pt x="211944" y="349310"/>
                    <a:pt x="198667" y="340459"/>
                  </a:cubicBezTo>
                  <a:cubicBezTo>
                    <a:pt x="194009" y="337354"/>
                    <a:pt x="191163" y="332080"/>
                    <a:pt x="186791" y="328583"/>
                  </a:cubicBezTo>
                  <a:cubicBezTo>
                    <a:pt x="181219" y="324125"/>
                    <a:pt x="174916" y="320666"/>
                    <a:pt x="168978" y="316708"/>
                  </a:cubicBezTo>
                  <a:cubicBezTo>
                    <a:pt x="163040" y="308791"/>
                    <a:pt x="158163" y="299955"/>
                    <a:pt x="151165" y="292957"/>
                  </a:cubicBezTo>
                  <a:cubicBezTo>
                    <a:pt x="146119" y="287911"/>
                    <a:pt x="138398" y="286128"/>
                    <a:pt x="133352" y="281082"/>
                  </a:cubicBezTo>
                  <a:cubicBezTo>
                    <a:pt x="128306" y="276036"/>
                    <a:pt x="126045" y="268751"/>
                    <a:pt x="121477" y="263269"/>
                  </a:cubicBezTo>
                  <a:cubicBezTo>
                    <a:pt x="116101" y="256818"/>
                    <a:pt x="109602" y="251394"/>
                    <a:pt x="103664" y="245456"/>
                  </a:cubicBezTo>
                  <a:cubicBezTo>
                    <a:pt x="101685" y="239518"/>
                    <a:pt x="102152" y="232069"/>
                    <a:pt x="97726" y="227643"/>
                  </a:cubicBezTo>
                  <a:cubicBezTo>
                    <a:pt x="93300" y="223217"/>
                    <a:pt x="85511" y="224504"/>
                    <a:pt x="79913" y="221705"/>
                  </a:cubicBezTo>
                  <a:cubicBezTo>
                    <a:pt x="73531" y="218514"/>
                    <a:pt x="68038" y="213788"/>
                    <a:pt x="62101" y="209830"/>
                  </a:cubicBezTo>
                  <a:cubicBezTo>
                    <a:pt x="47176" y="165056"/>
                    <a:pt x="67309" y="220246"/>
                    <a:pt x="44288" y="174204"/>
                  </a:cubicBezTo>
                  <a:cubicBezTo>
                    <a:pt x="41489" y="168606"/>
                    <a:pt x="42776" y="160817"/>
                    <a:pt x="38350" y="156391"/>
                  </a:cubicBezTo>
                  <a:cubicBezTo>
                    <a:pt x="33924" y="151965"/>
                    <a:pt x="26475" y="152432"/>
                    <a:pt x="20537" y="150453"/>
                  </a:cubicBezTo>
                  <a:cubicBezTo>
                    <a:pt x="16579" y="144515"/>
                    <a:pt x="11853" y="139023"/>
                    <a:pt x="8662" y="132640"/>
                  </a:cubicBezTo>
                  <a:cubicBezTo>
                    <a:pt x="-8236" y="98843"/>
                    <a:pt x="3979" y="34959"/>
                    <a:pt x="8662" y="13887"/>
                  </a:cubicBezTo>
                  <a:cubicBezTo>
                    <a:pt x="10020" y="7777"/>
                    <a:pt x="20338" y="9177"/>
                    <a:pt x="26475" y="7950"/>
                  </a:cubicBezTo>
                  <a:cubicBezTo>
                    <a:pt x="40198" y="5205"/>
                    <a:pt x="54184" y="3991"/>
                    <a:pt x="68038" y="2012"/>
                  </a:cubicBezTo>
                  <a:cubicBezTo>
                    <a:pt x="87728" y="-4552"/>
                    <a:pt x="58142" y="6960"/>
                    <a:pt x="56163" y="7950"/>
                  </a:cubicBezTo>
                  <a:close/>
                </a:path>
              </a:pathLst>
            </a:custGeom>
            <a:blipFill dpi="0" rotWithShape="1">
              <a:blip r:embed="rId2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34" name="33 Forma libre"/>
            <p:cNvSpPr/>
            <p:nvPr/>
          </p:nvSpPr>
          <p:spPr>
            <a:xfrm>
              <a:off x="539552" y="3270348"/>
              <a:ext cx="733181" cy="1794640"/>
            </a:xfrm>
            <a:custGeom>
              <a:avLst/>
              <a:gdLst>
                <a:gd name="connsiteX0" fmla="*/ 508919 w 1253679"/>
                <a:gd name="connsiteY0" fmla="*/ 28963 h 2416989"/>
                <a:gd name="connsiteX1" fmla="*/ 508919 w 1253679"/>
                <a:gd name="connsiteY1" fmla="*/ 28963 h 2416989"/>
                <a:gd name="connsiteX2" fmla="*/ 492369 w 1253679"/>
                <a:gd name="connsiteY2" fmla="*/ 62064 h 2416989"/>
                <a:gd name="connsiteX3" fmla="*/ 479956 w 1253679"/>
                <a:gd name="connsiteY3" fmla="*/ 70339 h 2416989"/>
                <a:gd name="connsiteX4" fmla="*/ 475819 w 1253679"/>
                <a:gd name="connsiteY4" fmla="*/ 82751 h 2416989"/>
                <a:gd name="connsiteX5" fmla="*/ 455131 w 1253679"/>
                <a:gd name="connsiteY5" fmla="*/ 95164 h 2416989"/>
                <a:gd name="connsiteX6" fmla="*/ 446856 w 1253679"/>
                <a:gd name="connsiteY6" fmla="*/ 107577 h 2416989"/>
                <a:gd name="connsiteX7" fmla="*/ 426168 w 1253679"/>
                <a:gd name="connsiteY7" fmla="*/ 124127 h 2416989"/>
                <a:gd name="connsiteX8" fmla="*/ 417893 w 1253679"/>
                <a:gd name="connsiteY8" fmla="*/ 136540 h 2416989"/>
                <a:gd name="connsiteX9" fmla="*/ 376517 w 1253679"/>
                <a:gd name="connsiteY9" fmla="*/ 165503 h 2416989"/>
                <a:gd name="connsiteX10" fmla="*/ 364104 w 1253679"/>
                <a:gd name="connsiteY10" fmla="*/ 190328 h 2416989"/>
                <a:gd name="connsiteX11" fmla="*/ 368242 w 1253679"/>
                <a:gd name="connsiteY11" fmla="*/ 227566 h 2416989"/>
                <a:gd name="connsiteX12" fmla="*/ 372380 w 1253679"/>
                <a:gd name="connsiteY12" fmla="*/ 256529 h 2416989"/>
                <a:gd name="connsiteX13" fmla="*/ 364104 w 1253679"/>
                <a:gd name="connsiteY13" fmla="*/ 430306 h 2416989"/>
                <a:gd name="connsiteX14" fmla="*/ 359967 w 1253679"/>
                <a:gd name="connsiteY14" fmla="*/ 442719 h 2416989"/>
                <a:gd name="connsiteX15" fmla="*/ 372380 w 1253679"/>
                <a:gd name="connsiteY15" fmla="*/ 471682 h 2416989"/>
                <a:gd name="connsiteX16" fmla="*/ 384792 w 1253679"/>
                <a:gd name="connsiteY16" fmla="*/ 475819 h 2416989"/>
                <a:gd name="connsiteX17" fmla="*/ 384792 w 1253679"/>
                <a:gd name="connsiteY17" fmla="*/ 558570 h 2416989"/>
                <a:gd name="connsiteX18" fmla="*/ 388930 w 1253679"/>
                <a:gd name="connsiteY18" fmla="*/ 649597 h 2416989"/>
                <a:gd name="connsiteX19" fmla="*/ 405480 w 1253679"/>
                <a:gd name="connsiteY19" fmla="*/ 678560 h 2416989"/>
                <a:gd name="connsiteX20" fmla="*/ 413755 w 1253679"/>
                <a:gd name="connsiteY20" fmla="*/ 715798 h 2416989"/>
                <a:gd name="connsiteX21" fmla="*/ 417893 w 1253679"/>
                <a:gd name="connsiteY21" fmla="*/ 744761 h 2416989"/>
                <a:gd name="connsiteX22" fmla="*/ 442718 w 1253679"/>
                <a:gd name="connsiteY22" fmla="*/ 761311 h 2416989"/>
                <a:gd name="connsiteX23" fmla="*/ 479956 w 1253679"/>
                <a:gd name="connsiteY23" fmla="*/ 806824 h 2416989"/>
                <a:gd name="connsiteX24" fmla="*/ 500644 w 1253679"/>
                <a:gd name="connsiteY24" fmla="*/ 844062 h 2416989"/>
                <a:gd name="connsiteX25" fmla="*/ 508919 w 1253679"/>
                <a:gd name="connsiteY25" fmla="*/ 860612 h 2416989"/>
                <a:gd name="connsiteX26" fmla="*/ 533744 w 1253679"/>
                <a:gd name="connsiteY26" fmla="*/ 889575 h 2416989"/>
                <a:gd name="connsiteX27" fmla="*/ 550295 w 1253679"/>
                <a:gd name="connsiteY27" fmla="*/ 910263 h 2416989"/>
                <a:gd name="connsiteX28" fmla="*/ 554432 w 1253679"/>
                <a:gd name="connsiteY28" fmla="*/ 922675 h 2416989"/>
                <a:gd name="connsiteX29" fmla="*/ 562707 w 1253679"/>
                <a:gd name="connsiteY29" fmla="*/ 930951 h 2416989"/>
                <a:gd name="connsiteX30" fmla="*/ 570982 w 1253679"/>
                <a:gd name="connsiteY30" fmla="*/ 959913 h 2416989"/>
                <a:gd name="connsiteX31" fmla="*/ 579257 w 1253679"/>
                <a:gd name="connsiteY31" fmla="*/ 988876 h 2416989"/>
                <a:gd name="connsiteX32" fmla="*/ 595808 w 1253679"/>
                <a:gd name="connsiteY32" fmla="*/ 997151 h 2416989"/>
                <a:gd name="connsiteX33" fmla="*/ 608220 w 1253679"/>
                <a:gd name="connsiteY33" fmla="*/ 1005427 h 2416989"/>
                <a:gd name="connsiteX34" fmla="*/ 637183 w 1253679"/>
                <a:gd name="connsiteY34" fmla="*/ 1042665 h 2416989"/>
                <a:gd name="connsiteX35" fmla="*/ 649596 w 1253679"/>
                <a:gd name="connsiteY35" fmla="*/ 1055077 h 2416989"/>
                <a:gd name="connsiteX36" fmla="*/ 653733 w 1253679"/>
                <a:gd name="connsiteY36" fmla="*/ 1071627 h 2416989"/>
                <a:gd name="connsiteX37" fmla="*/ 662009 w 1253679"/>
                <a:gd name="connsiteY37" fmla="*/ 1113003 h 2416989"/>
                <a:gd name="connsiteX38" fmla="*/ 674421 w 1253679"/>
                <a:gd name="connsiteY38" fmla="*/ 1137828 h 2416989"/>
                <a:gd name="connsiteX39" fmla="*/ 678559 w 1253679"/>
                <a:gd name="connsiteY39" fmla="*/ 1150241 h 2416989"/>
                <a:gd name="connsiteX40" fmla="*/ 682696 w 1253679"/>
                <a:gd name="connsiteY40" fmla="*/ 1224717 h 2416989"/>
                <a:gd name="connsiteX41" fmla="*/ 686834 w 1253679"/>
                <a:gd name="connsiteY41" fmla="*/ 1237130 h 2416989"/>
                <a:gd name="connsiteX42" fmla="*/ 699247 w 1253679"/>
                <a:gd name="connsiteY42" fmla="*/ 1241267 h 2416989"/>
                <a:gd name="connsiteX43" fmla="*/ 707522 w 1253679"/>
                <a:gd name="connsiteY43" fmla="*/ 1270230 h 2416989"/>
                <a:gd name="connsiteX44" fmla="*/ 724072 w 1253679"/>
                <a:gd name="connsiteY44" fmla="*/ 1307468 h 2416989"/>
                <a:gd name="connsiteX45" fmla="*/ 736485 w 1253679"/>
                <a:gd name="connsiteY45" fmla="*/ 1315743 h 2416989"/>
                <a:gd name="connsiteX46" fmla="*/ 740622 w 1253679"/>
                <a:gd name="connsiteY46" fmla="*/ 1328156 h 2416989"/>
                <a:gd name="connsiteX47" fmla="*/ 748897 w 1253679"/>
                <a:gd name="connsiteY47" fmla="*/ 1340569 h 2416989"/>
                <a:gd name="connsiteX48" fmla="*/ 765447 w 1253679"/>
                <a:gd name="connsiteY48" fmla="*/ 1377807 h 2416989"/>
                <a:gd name="connsiteX49" fmla="*/ 773723 w 1253679"/>
                <a:gd name="connsiteY49" fmla="*/ 1386082 h 2416989"/>
                <a:gd name="connsiteX50" fmla="*/ 781998 w 1253679"/>
                <a:gd name="connsiteY50" fmla="*/ 1410907 h 2416989"/>
                <a:gd name="connsiteX51" fmla="*/ 794410 w 1253679"/>
                <a:gd name="connsiteY51" fmla="*/ 1435732 h 2416989"/>
                <a:gd name="connsiteX52" fmla="*/ 802685 w 1253679"/>
                <a:gd name="connsiteY52" fmla="*/ 1444008 h 2416989"/>
                <a:gd name="connsiteX53" fmla="*/ 815098 w 1253679"/>
                <a:gd name="connsiteY53" fmla="*/ 1481246 h 2416989"/>
                <a:gd name="connsiteX54" fmla="*/ 819236 w 1253679"/>
                <a:gd name="connsiteY54" fmla="*/ 1493658 h 2416989"/>
                <a:gd name="connsiteX55" fmla="*/ 835786 w 1253679"/>
                <a:gd name="connsiteY55" fmla="*/ 1530896 h 2416989"/>
                <a:gd name="connsiteX56" fmla="*/ 852336 w 1253679"/>
                <a:gd name="connsiteY56" fmla="*/ 1526759 h 2416989"/>
                <a:gd name="connsiteX57" fmla="*/ 848199 w 1253679"/>
                <a:gd name="connsiteY57" fmla="*/ 1506071 h 2416989"/>
                <a:gd name="connsiteX58" fmla="*/ 856474 w 1253679"/>
                <a:gd name="connsiteY58" fmla="*/ 1518484 h 2416989"/>
                <a:gd name="connsiteX59" fmla="*/ 860611 w 1253679"/>
                <a:gd name="connsiteY59" fmla="*/ 1530896 h 2416989"/>
                <a:gd name="connsiteX60" fmla="*/ 885437 w 1253679"/>
                <a:gd name="connsiteY60" fmla="*/ 1563997 h 2416989"/>
                <a:gd name="connsiteX61" fmla="*/ 889574 w 1253679"/>
                <a:gd name="connsiteY61" fmla="*/ 1576409 h 2416989"/>
                <a:gd name="connsiteX62" fmla="*/ 897849 w 1253679"/>
                <a:gd name="connsiteY62" fmla="*/ 1609510 h 2416989"/>
                <a:gd name="connsiteX63" fmla="*/ 906124 w 1253679"/>
                <a:gd name="connsiteY63" fmla="*/ 1708811 h 2416989"/>
                <a:gd name="connsiteX64" fmla="*/ 910262 w 1253679"/>
                <a:gd name="connsiteY64" fmla="*/ 1721224 h 2416989"/>
                <a:gd name="connsiteX65" fmla="*/ 926812 w 1253679"/>
                <a:gd name="connsiteY65" fmla="*/ 1746049 h 2416989"/>
                <a:gd name="connsiteX66" fmla="*/ 935087 w 1253679"/>
                <a:gd name="connsiteY66" fmla="*/ 1758462 h 2416989"/>
                <a:gd name="connsiteX67" fmla="*/ 943362 w 1253679"/>
                <a:gd name="connsiteY67" fmla="*/ 1770875 h 2416989"/>
                <a:gd name="connsiteX68" fmla="*/ 951638 w 1253679"/>
                <a:gd name="connsiteY68" fmla="*/ 1783287 h 2416989"/>
                <a:gd name="connsiteX69" fmla="*/ 959913 w 1253679"/>
                <a:gd name="connsiteY69" fmla="*/ 1820525 h 2416989"/>
                <a:gd name="connsiteX70" fmla="*/ 980600 w 1253679"/>
                <a:gd name="connsiteY70" fmla="*/ 1845351 h 2416989"/>
                <a:gd name="connsiteX71" fmla="*/ 984738 w 1253679"/>
                <a:gd name="connsiteY71" fmla="*/ 1882589 h 2416989"/>
                <a:gd name="connsiteX72" fmla="*/ 993013 w 1253679"/>
                <a:gd name="connsiteY72" fmla="*/ 1895001 h 2416989"/>
                <a:gd name="connsiteX73" fmla="*/ 997151 w 1253679"/>
                <a:gd name="connsiteY73" fmla="*/ 1919827 h 2416989"/>
                <a:gd name="connsiteX74" fmla="*/ 1001288 w 1253679"/>
                <a:gd name="connsiteY74" fmla="*/ 1940514 h 2416989"/>
                <a:gd name="connsiteX75" fmla="*/ 1005426 w 1253679"/>
                <a:gd name="connsiteY75" fmla="*/ 2035678 h 2416989"/>
                <a:gd name="connsiteX76" fmla="*/ 1013701 w 1253679"/>
                <a:gd name="connsiteY76" fmla="*/ 2048091 h 2416989"/>
                <a:gd name="connsiteX77" fmla="*/ 1026114 w 1253679"/>
                <a:gd name="connsiteY77" fmla="*/ 2052228 h 2416989"/>
                <a:gd name="connsiteX78" fmla="*/ 1034389 w 1253679"/>
                <a:gd name="connsiteY78" fmla="*/ 2068779 h 2416989"/>
                <a:gd name="connsiteX79" fmla="*/ 1042664 w 1253679"/>
                <a:gd name="connsiteY79" fmla="*/ 2097742 h 2416989"/>
                <a:gd name="connsiteX80" fmla="*/ 1055076 w 1253679"/>
                <a:gd name="connsiteY80" fmla="*/ 2114292 h 2416989"/>
                <a:gd name="connsiteX81" fmla="*/ 1063352 w 1253679"/>
                <a:gd name="connsiteY81" fmla="*/ 2122567 h 2416989"/>
                <a:gd name="connsiteX82" fmla="*/ 1075764 w 1253679"/>
                <a:gd name="connsiteY82" fmla="*/ 2126704 h 2416989"/>
                <a:gd name="connsiteX83" fmla="*/ 1100590 w 1253679"/>
                <a:gd name="connsiteY83" fmla="*/ 2122567 h 2416989"/>
                <a:gd name="connsiteX84" fmla="*/ 1104727 w 1253679"/>
                <a:gd name="connsiteY84" fmla="*/ 2106017 h 2416989"/>
                <a:gd name="connsiteX85" fmla="*/ 1117140 w 1253679"/>
                <a:gd name="connsiteY85" fmla="*/ 2097742 h 2416989"/>
                <a:gd name="connsiteX86" fmla="*/ 1125415 w 1253679"/>
                <a:gd name="connsiteY86" fmla="*/ 2110154 h 2416989"/>
                <a:gd name="connsiteX87" fmla="*/ 1137828 w 1253679"/>
                <a:gd name="connsiteY87" fmla="*/ 2118429 h 2416989"/>
                <a:gd name="connsiteX88" fmla="*/ 1141965 w 1253679"/>
                <a:gd name="connsiteY88" fmla="*/ 2130842 h 2416989"/>
                <a:gd name="connsiteX89" fmla="*/ 1154378 w 1253679"/>
                <a:gd name="connsiteY89" fmla="*/ 2134980 h 2416989"/>
                <a:gd name="connsiteX90" fmla="*/ 1179203 w 1253679"/>
                <a:gd name="connsiteY90" fmla="*/ 2147392 h 2416989"/>
                <a:gd name="connsiteX91" fmla="*/ 1195753 w 1253679"/>
                <a:gd name="connsiteY91" fmla="*/ 2168080 h 2416989"/>
                <a:gd name="connsiteX92" fmla="*/ 1199891 w 1253679"/>
                <a:gd name="connsiteY92" fmla="*/ 2180493 h 2416989"/>
                <a:gd name="connsiteX93" fmla="*/ 1208166 w 1253679"/>
                <a:gd name="connsiteY93" fmla="*/ 2192905 h 2416989"/>
                <a:gd name="connsiteX94" fmla="*/ 1212304 w 1253679"/>
                <a:gd name="connsiteY94" fmla="*/ 2246694 h 2416989"/>
                <a:gd name="connsiteX95" fmla="*/ 1216441 w 1253679"/>
                <a:gd name="connsiteY95" fmla="*/ 2259106 h 2416989"/>
                <a:gd name="connsiteX96" fmla="*/ 1228854 w 1253679"/>
                <a:gd name="connsiteY96" fmla="*/ 2267381 h 2416989"/>
                <a:gd name="connsiteX97" fmla="*/ 1245404 w 1253679"/>
                <a:gd name="connsiteY97" fmla="*/ 2292207 h 2416989"/>
                <a:gd name="connsiteX98" fmla="*/ 1253679 w 1253679"/>
                <a:gd name="connsiteY98" fmla="*/ 2304619 h 2416989"/>
                <a:gd name="connsiteX99" fmla="*/ 1245404 w 1253679"/>
                <a:gd name="connsiteY99" fmla="*/ 2362545 h 2416989"/>
                <a:gd name="connsiteX100" fmla="*/ 1241266 w 1253679"/>
                <a:gd name="connsiteY100" fmla="*/ 2383233 h 2416989"/>
                <a:gd name="connsiteX101" fmla="*/ 1232991 w 1253679"/>
                <a:gd name="connsiteY101" fmla="*/ 2395646 h 2416989"/>
                <a:gd name="connsiteX102" fmla="*/ 1195753 w 1253679"/>
                <a:gd name="connsiteY102" fmla="*/ 2399783 h 2416989"/>
                <a:gd name="connsiteX103" fmla="*/ 1179203 w 1253679"/>
                <a:gd name="connsiteY103" fmla="*/ 2403921 h 2416989"/>
                <a:gd name="connsiteX104" fmla="*/ 1175066 w 1253679"/>
                <a:gd name="connsiteY104" fmla="*/ 2416333 h 2416989"/>
                <a:gd name="connsiteX105" fmla="*/ 1133690 w 1253679"/>
                <a:gd name="connsiteY105" fmla="*/ 2412196 h 2416989"/>
                <a:gd name="connsiteX106" fmla="*/ 1117140 w 1253679"/>
                <a:gd name="connsiteY106" fmla="*/ 2362545 h 2416989"/>
                <a:gd name="connsiteX107" fmla="*/ 1113002 w 1253679"/>
                <a:gd name="connsiteY107" fmla="*/ 2350132 h 2416989"/>
                <a:gd name="connsiteX108" fmla="*/ 1104727 w 1253679"/>
                <a:gd name="connsiteY108" fmla="*/ 2337720 h 2416989"/>
                <a:gd name="connsiteX109" fmla="*/ 1096452 w 1253679"/>
                <a:gd name="connsiteY109" fmla="*/ 2312894 h 2416989"/>
                <a:gd name="connsiteX110" fmla="*/ 1088177 w 1253679"/>
                <a:gd name="connsiteY110" fmla="*/ 2300482 h 2416989"/>
                <a:gd name="connsiteX111" fmla="*/ 1050939 w 1253679"/>
                <a:gd name="connsiteY111" fmla="*/ 2296344 h 2416989"/>
                <a:gd name="connsiteX112" fmla="*/ 1046801 w 1253679"/>
                <a:gd name="connsiteY112" fmla="*/ 2242556 h 2416989"/>
                <a:gd name="connsiteX113" fmla="*/ 1017838 w 1253679"/>
                <a:gd name="connsiteY113" fmla="*/ 2230143 h 2416989"/>
                <a:gd name="connsiteX114" fmla="*/ 980600 w 1253679"/>
                <a:gd name="connsiteY114" fmla="*/ 2213593 h 2416989"/>
                <a:gd name="connsiteX115" fmla="*/ 972325 w 1253679"/>
                <a:gd name="connsiteY115" fmla="*/ 2201180 h 2416989"/>
                <a:gd name="connsiteX116" fmla="*/ 959913 w 1253679"/>
                <a:gd name="connsiteY116" fmla="*/ 2188768 h 2416989"/>
                <a:gd name="connsiteX117" fmla="*/ 955775 w 1253679"/>
                <a:gd name="connsiteY117" fmla="*/ 2176355 h 2416989"/>
                <a:gd name="connsiteX118" fmla="*/ 926812 w 1253679"/>
                <a:gd name="connsiteY118" fmla="*/ 2143255 h 2416989"/>
                <a:gd name="connsiteX119" fmla="*/ 918537 w 1253679"/>
                <a:gd name="connsiteY119" fmla="*/ 2118429 h 2416989"/>
                <a:gd name="connsiteX120" fmla="*/ 914400 w 1253679"/>
                <a:gd name="connsiteY120" fmla="*/ 2089466 h 2416989"/>
                <a:gd name="connsiteX121" fmla="*/ 897849 w 1253679"/>
                <a:gd name="connsiteY121" fmla="*/ 2085329 h 2416989"/>
                <a:gd name="connsiteX122" fmla="*/ 868886 w 1253679"/>
                <a:gd name="connsiteY122" fmla="*/ 2060503 h 2416989"/>
                <a:gd name="connsiteX123" fmla="*/ 856474 w 1253679"/>
                <a:gd name="connsiteY123" fmla="*/ 2043953 h 2416989"/>
                <a:gd name="connsiteX124" fmla="*/ 835786 w 1253679"/>
                <a:gd name="connsiteY124" fmla="*/ 2023265 h 2416989"/>
                <a:gd name="connsiteX125" fmla="*/ 823373 w 1253679"/>
                <a:gd name="connsiteY125" fmla="*/ 2010853 h 2416989"/>
                <a:gd name="connsiteX126" fmla="*/ 810961 w 1253679"/>
                <a:gd name="connsiteY126" fmla="*/ 2002578 h 2416989"/>
                <a:gd name="connsiteX127" fmla="*/ 786135 w 1253679"/>
                <a:gd name="connsiteY127" fmla="*/ 1994303 h 2416989"/>
                <a:gd name="connsiteX128" fmla="*/ 765447 w 1253679"/>
                <a:gd name="connsiteY128" fmla="*/ 1973615 h 2416989"/>
                <a:gd name="connsiteX129" fmla="*/ 753035 w 1253679"/>
                <a:gd name="connsiteY129" fmla="*/ 1957065 h 2416989"/>
                <a:gd name="connsiteX130" fmla="*/ 748897 w 1253679"/>
                <a:gd name="connsiteY130" fmla="*/ 1944652 h 2416989"/>
                <a:gd name="connsiteX131" fmla="*/ 744760 w 1253679"/>
                <a:gd name="connsiteY131" fmla="*/ 1928102 h 2416989"/>
                <a:gd name="connsiteX132" fmla="*/ 728209 w 1253679"/>
                <a:gd name="connsiteY132" fmla="*/ 1899139 h 2416989"/>
                <a:gd name="connsiteX133" fmla="*/ 724072 w 1253679"/>
                <a:gd name="connsiteY133" fmla="*/ 1837075 h 2416989"/>
                <a:gd name="connsiteX134" fmla="*/ 732347 w 1253679"/>
                <a:gd name="connsiteY134" fmla="*/ 1775012 h 2416989"/>
                <a:gd name="connsiteX135" fmla="*/ 736485 w 1253679"/>
                <a:gd name="connsiteY135" fmla="*/ 1762599 h 2416989"/>
                <a:gd name="connsiteX136" fmla="*/ 732347 w 1253679"/>
                <a:gd name="connsiteY136" fmla="*/ 1626060 h 2416989"/>
                <a:gd name="connsiteX137" fmla="*/ 728209 w 1253679"/>
                <a:gd name="connsiteY137" fmla="*/ 1605372 h 2416989"/>
                <a:gd name="connsiteX138" fmla="*/ 724072 w 1253679"/>
                <a:gd name="connsiteY138" fmla="*/ 1626060 h 2416989"/>
                <a:gd name="connsiteX139" fmla="*/ 711659 w 1253679"/>
                <a:gd name="connsiteY139" fmla="*/ 1634335 h 2416989"/>
                <a:gd name="connsiteX140" fmla="*/ 695109 w 1253679"/>
                <a:gd name="connsiteY140" fmla="*/ 1630198 h 2416989"/>
                <a:gd name="connsiteX141" fmla="*/ 690971 w 1253679"/>
                <a:gd name="connsiteY141" fmla="*/ 1613647 h 2416989"/>
                <a:gd name="connsiteX142" fmla="*/ 674421 w 1253679"/>
                <a:gd name="connsiteY142" fmla="*/ 1584684 h 2416989"/>
                <a:gd name="connsiteX143" fmla="*/ 670284 w 1253679"/>
                <a:gd name="connsiteY143" fmla="*/ 1572272 h 2416989"/>
                <a:gd name="connsiteX144" fmla="*/ 608220 w 1253679"/>
                <a:gd name="connsiteY144" fmla="*/ 1555722 h 2416989"/>
                <a:gd name="connsiteX145" fmla="*/ 599945 w 1253679"/>
                <a:gd name="connsiteY145" fmla="*/ 1530896 h 2416989"/>
                <a:gd name="connsiteX146" fmla="*/ 587533 w 1253679"/>
                <a:gd name="connsiteY146" fmla="*/ 1522621 h 2416989"/>
                <a:gd name="connsiteX147" fmla="*/ 566845 w 1253679"/>
                <a:gd name="connsiteY147" fmla="*/ 1506071 h 2416989"/>
                <a:gd name="connsiteX148" fmla="*/ 546157 w 1253679"/>
                <a:gd name="connsiteY148" fmla="*/ 1477108 h 2416989"/>
                <a:gd name="connsiteX149" fmla="*/ 504781 w 1253679"/>
                <a:gd name="connsiteY149" fmla="*/ 1472970 h 2416989"/>
                <a:gd name="connsiteX150" fmla="*/ 492369 w 1253679"/>
                <a:gd name="connsiteY150" fmla="*/ 1468833 h 2416989"/>
                <a:gd name="connsiteX151" fmla="*/ 463406 w 1253679"/>
                <a:gd name="connsiteY151" fmla="*/ 1464695 h 2416989"/>
                <a:gd name="connsiteX152" fmla="*/ 438580 w 1253679"/>
                <a:gd name="connsiteY152" fmla="*/ 1439870 h 2416989"/>
                <a:gd name="connsiteX153" fmla="*/ 426168 w 1253679"/>
                <a:gd name="connsiteY153" fmla="*/ 1435732 h 2416989"/>
                <a:gd name="connsiteX154" fmla="*/ 388930 w 1253679"/>
                <a:gd name="connsiteY154" fmla="*/ 1398494 h 2416989"/>
                <a:gd name="connsiteX155" fmla="*/ 376517 w 1253679"/>
                <a:gd name="connsiteY155" fmla="*/ 1386082 h 2416989"/>
                <a:gd name="connsiteX156" fmla="*/ 343417 w 1253679"/>
                <a:gd name="connsiteY156" fmla="*/ 1361256 h 2416989"/>
                <a:gd name="connsiteX157" fmla="*/ 331004 w 1253679"/>
                <a:gd name="connsiteY157" fmla="*/ 1319881 h 2416989"/>
                <a:gd name="connsiteX158" fmla="*/ 318591 w 1253679"/>
                <a:gd name="connsiteY158" fmla="*/ 1303331 h 2416989"/>
                <a:gd name="connsiteX159" fmla="*/ 306179 w 1253679"/>
                <a:gd name="connsiteY159" fmla="*/ 1278505 h 2416989"/>
                <a:gd name="connsiteX160" fmla="*/ 293766 w 1253679"/>
                <a:gd name="connsiteY160" fmla="*/ 1270230 h 2416989"/>
                <a:gd name="connsiteX161" fmla="*/ 281353 w 1253679"/>
                <a:gd name="connsiteY161" fmla="*/ 1249542 h 2416989"/>
                <a:gd name="connsiteX162" fmla="*/ 268941 w 1253679"/>
                <a:gd name="connsiteY162" fmla="*/ 1245405 h 2416989"/>
                <a:gd name="connsiteX163" fmla="*/ 260666 w 1253679"/>
                <a:gd name="connsiteY163" fmla="*/ 1228855 h 2416989"/>
                <a:gd name="connsiteX164" fmla="*/ 248253 w 1253679"/>
                <a:gd name="connsiteY164" fmla="*/ 1220580 h 2416989"/>
                <a:gd name="connsiteX165" fmla="*/ 231703 w 1253679"/>
                <a:gd name="connsiteY165" fmla="*/ 1199892 h 2416989"/>
                <a:gd name="connsiteX166" fmla="*/ 223428 w 1253679"/>
                <a:gd name="connsiteY166" fmla="*/ 1187479 h 2416989"/>
                <a:gd name="connsiteX167" fmla="*/ 215152 w 1253679"/>
                <a:gd name="connsiteY167" fmla="*/ 1179204 h 2416989"/>
                <a:gd name="connsiteX168" fmla="*/ 219290 w 1253679"/>
                <a:gd name="connsiteY168" fmla="*/ 1166791 h 2416989"/>
                <a:gd name="connsiteX169" fmla="*/ 235840 w 1253679"/>
                <a:gd name="connsiteY169" fmla="*/ 1146103 h 2416989"/>
                <a:gd name="connsiteX170" fmla="*/ 273078 w 1253679"/>
                <a:gd name="connsiteY170" fmla="*/ 1154379 h 2416989"/>
                <a:gd name="connsiteX171" fmla="*/ 285491 w 1253679"/>
                <a:gd name="connsiteY171" fmla="*/ 1162654 h 2416989"/>
                <a:gd name="connsiteX172" fmla="*/ 306179 w 1253679"/>
                <a:gd name="connsiteY172" fmla="*/ 1166791 h 2416989"/>
                <a:gd name="connsiteX173" fmla="*/ 380655 w 1253679"/>
                <a:gd name="connsiteY173" fmla="*/ 1175066 h 2416989"/>
                <a:gd name="connsiteX174" fmla="*/ 401342 w 1253679"/>
                <a:gd name="connsiteY174" fmla="*/ 1191617 h 2416989"/>
                <a:gd name="connsiteX175" fmla="*/ 417893 w 1253679"/>
                <a:gd name="connsiteY175" fmla="*/ 1187479 h 2416989"/>
                <a:gd name="connsiteX176" fmla="*/ 405480 w 1253679"/>
                <a:gd name="connsiteY176" fmla="*/ 1179204 h 2416989"/>
                <a:gd name="connsiteX177" fmla="*/ 393067 w 1253679"/>
                <a:gd name="connsiteY177" fmla="*/ 1175066 h 2416989"/>
                <a:gd name="connsiteX178" fmla="*/ 384792 w 1253679"/>
                <a:gd name="connsiteY178" fmla="*/ 1162654 h 2416989"/>
                <a:gd name="connsiteX179" fmla="*/ 417893 w 1253679"/>
                <a:gd name="connsiteY179" fmla="*/ 1146103 h 2416989"/>
                <a:gd name="connsiteX180" fmla="*/ 422030 w 1253679"/>
                <a:gd name="connsiteY180" fmla="*/ 1133691 h 2416989"/>
                <a:gd name="connsiteX181" fmla="*/ 413755 w 1253679"/>
                <a:gd name="connsiteY181" fmla="*/ 1050940 h 2416989"/>
                <a:gd name="connsiteX182" fmla="*/ 405480 w 1253679"/>
                <a:gd name="connsiteY182" fmla="*/ 1026114 h 2416989"/>
                <a:gd name="connsiteX183" fmla="*/ 393067 w 1253679"/>
                <a:gd name="connsiteY183" fmla="*/ 1013702 h 2416989"/>
                <a:gd name="connsiteX184" fmla="*/ 388930 w 1253679"/>
                <a:gd name="connsiteY184" fmla="*/ 1001289 h 2416989"/>
                <a:gd name="connsiteX185" fmla="*/ 355829 w 1253679"/>
                <a:gd name="connsiteY185" fmla="*/ 976464 h 2416989"/>
                <a:gd name="connsiteX186" fmla="*/ 351692 w 1253679"/>
                <a:gd name="connsiteY186" fmla="*/ 939226 h 2416989"/>
                <a:gd name="connsiteX187" fmla="*/ 347554 w 1253679"/>
                <a:gd name="connsiteY187" fmla="*/ 926813 h 2416989"/>
                <a:gd name="connsiteX188" fmla="*/ 335142 w 1253679"/>
                <a:gd name="connsiteY188" fmla="*/ 914400 h 2416989"/>
                <a:gd name="connsiteX189" fmla="*/ 322729 w 1253679"/>
                <a:gd name="connsiteY189" fmla="*/ 910263 h 2416989"/>
                <a:gd name="connsiteX190" fmla="*/ 310316 w 1253679"/>
                <a:gd name="connsiteY190" fmla="*/ 897850 h 2416989"/>
                <a:gd name="connsiteX191" fmla="*/ 293766 w 1253679"/>
                <a:gd name="connsiteY191" fmla="*/ 873025 h 2416989"/>
                <a:gd name="connsiteX192" fmla="*/ 281353 w 1253679"/>
                <a:gd name="connsiteY192" fmla="*/ 864750 h 2416989"/>
                <a:gd name="connsiteX193" fmla="*/ 264803 w 1253679"/>
                <a:gd name="connsiteY193" fmla="*/ 839924 h 2416989"/>
                <a:gd name="connsiteX194" fmla="*/ 248253 w 1253679"/>
                <a:gd name="connsiteY194" fmla="*/ 823374 h 2416989"/>
                <a:gd name="connsiteX195" fmla="*/ 239978 w 1253679"/>
                <a:gd name="connsiteY195" fmla="*/ 810961 h 2416989"/>
                <a:gd name="connsiteX196" fmla="*/ 227565 w 1253679"/>
                <a:gd name="connsiteY196" fmla="*/ 806824 h 2416989"/>
                <a:gd name="connsiteX197" fmla="*/ 198602 w 1253679"/>
                <a:gd name="connsiteY197" fmla="*/ 786136 h 2416989"/>
                <a:gd name="connsiteX198" fmla="*/ 190327 w 1253679"/>
                <a:gd name="connsiteY198" fmla="*/ 757173 h 2416989"/>
                <a:gd name="connsiteX199" fmla="*/ 182052 w 1253679"/>
                <a:gd name="connsiteY199" fmla="*/ 744761 h 2416989"/>
                <a:gd name="connsiteX200" fmla="*/ 177914 w 1253679"/>
                <a:gd name="connsiteY200" fmla="*/ 732348 h 2416989"/>
                <a:gd name="connsiteX201" fmla="*/ 161364 w 1253679"/>
                <a:gd name="connsiteY201" fmla="*/ 707523 h 2416989"/>
                <a:gd name="connsiteX202" fmla="*/ 153089 w 1253679"/>
                <a:gd name="connsiteY202" fmla="*/ 678560 h 2416989"/>
                <a:gd name="connsiteX203" fmla="*/ 148952 w 1253679"/>
                <a:gd name="connsiteY203" fmla="*/ 608221 h 2416989"/>
                <a:gd name="connsiteX204" fmla="*/ 140676 w 1253679"/>
                <a:gd name="connsiteY204" fmla="*/ 583396 h 2416989"/>
                <a:gd name="connsiteX205" fmla="*/ 132401 w 1253679"/>
                <a:gd name="connsiteY205" fmla="*/ 529608 h 2416989"/>
                <a:gd name="connsiteX206" fmla="*/ 115851 w 1253679"/>
                <a:gd name="connsiteY206" fmla="*/ 500645 h 2416989"/>
                <a:gd name="connsiteX207" fmla="*/ 99301 w 1253679"/>
                <a:gd name="connsiteY207" fmla="*/ 492370 h 2416989"/>
                <a:gd name="connsiteX208" fmla="*/ 91026 w 1253679"/>
                <a:gd name="connsiteY208" fmla="*/ 484094 h 2416989"/>
                <a:gd name="connsiteX209" fmla="*/ 78613 w 1253679"/>
                <a:gd name="connsiteY209" fmla="*/ 397206 h 2416989"/>
                <a:gd name="connsiteX210" fmla="*/ 70338 w 1253679"/>
                <a:gd name="connsiteY210" fmla="*/ 351693 h 2416989"/>
                <a:gd name="connsiteX211" fmla="*/ 53788 w 1253679"/>
                <a:gd name="connsiteY211" fmla="*/ 318592 h 2416989"/>
                <a:gd name="connsiteX212" fmla="*/ 33100 w 1253679"/>
                <a:gd name="connsiteY212" fmla="*/ 293767 h 2416989"/>
                <a:gd name="connsiteX213" fmla="*/ 28962 w 1253679"/>
                <a:gd name="connsiteY213" fmla="*/ 165503 h 2416989"/>
                <a:gd name="connsiteX214" fmla="*/ 20687 w 1253679"/>
                <a:gd name="connsiteY214" fmla="*/ 140677 h 2416989"/>
                <a:gd name="connsiteX215" fmla="*/ 12412 w 1253679"/>
                <a:gd name="connsiteY215" fmla="*/ 128265 h 2416989"/>
                <a:gd name="connsiteX216" fmla="*/ 0 w 1253679"/>
                <a:gd name="connsiteY216" fmla="*/ 74476 h 2416989"/>
                <a:gd name="connsiteX217" fmla="*/ 4137 w 1253679"/>
                <a:gd name="connsiteY217" fmla="*/ 4138 h 2416989"/>
                <a:gd name="connsiteX218" fmla="*/ 16550 w 1253679"/>
                <a:gd name="connsiteY218" fmla="*/ 0 h 2416989"/>
                <a:gd name="connsiteX219" fmla="*/ 57925 w 1253679"/>
                <a:gd name="connsiteY219" fmla="*/ 12413 h 2416989"/>
                <a:gd name="connsiteX220" fmla="*/ 99301 w 1253679"/>
                <a:gd name="connsiteY220" fmla="*/ 16551 h 2416989"/>
                <a:gd name="connsiteX221" fmla="*/ 508919 w 1253679"/>
                <a:gd name="connsiteY221" fmla="*/ 28963 h 24169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1253679" h="2416989">
                  <a:moveTo>
                    <a:pt x="508919" y="28963"/>
                  </a:moveTo>
                  <a:lnTo>
                    <a:pt x="508919" y="28963"/>
                  </a:lnTo>
                  <a:cubicBezTo>
                    <a:pt x="503402" y="39997"/>
                    <a:pt x="499443" y="51958"/>
                    <a:pt x="492369" y="62064"/>
                  </a:cubicBezTo>
                  <a:cubicBezTo>
                    <a:pt x="489517" y="66138"/>
                    <a:pt x="483063" y="66456"/>
                    <a:pt x="479956" y="70339"/>
                  </a:cubicBezTo>
                  <a:cubicBezTo>
                    <a:pt x="477232" y="73744"/>
                    <a:pt x="478063" y="79011"/>
                    <a:pt x="475819" y="82751"/>
                  </a:cubicBezTo>
                  <a:cubicBezTo>
                    <a:pt x="470139" y="92218"/>
                    <a:pt x="464895" y="91910"/>
                    <a:pt x="455131" y="95164"/>
                  </a:cubicBezTo>
                  <a:cubicBezTo>
                    <a:pt x="452373" y="99302"/>
                    <a:pt x="449963" y="103694"/>
                    <a:pt x="446856" y="107577"/>
                  </a:cubicBezTo>
                  <a:cubicBezTo>
                    <a:pt x="440120" y="115997"/>
                    <a:pt x="435381" y="117985"/>
                    <a:pt x="426168" y="124127"/>
                  </a:cubicBezTo>
                  <a:cubicBezTo>
                    <a:pt x="423410" y="128265"/>
                    <a:pt x="421635" y="133265"/>
                    <a:pt x="417893" y="136540"/>
                  </a:cubicBezTo>
                  <a:cubicBezTo>
                    <a:pt x="407063" y="146016"/>
                    <a:pt x="387340" y="154680"/>
                    <a:pt x="376517" y="165503"/>
                  </a:cubicBezTo>
                  <a:cubicBezTo>
                    <a:pt x="368496" y="173524"/>
                    <a:pt x="367469" y="180232"/>
                    <a:pt x="364104" y="190328"/>
                  </a:cubicBezTo>
                  <a:cubicBezTo>
                    <a:pt x="365483" y="202741"/>
                    <a:pt x="366693" y="215173"/>
                    <a:pt x="368242" y="227566"/>
                  </a:cubicBezTo>
                  <a:cubicBezTo>
                    <a:pt x="369452" y="237243"/>
                    <a:pt x="372380" y="246777"/>
                    <a:pt x="372380" y="256529"/>
                  </a:cubicBezTo>
                  <a:cubicBezTo>
                    <a:pt x="372380" y="326820"/>
                    <a:pt x="380494" y="372941"/>
                    <a:pt x="364104" y="430306"/>
                  </a:cubicBezTo>
                  <a:cubicBezTo>
                    <a:pt x="362906" y="434500"/>
                    <a:pt x="361346" y="438581"/>
                    <a:pt x="359967" y="442719"/>
                  </a:cubicBezTo>
                  <a:cubicBezTo>
                    <a:pt x="362699" y="456379"/>
                    <a:pt x="360335" y="464455"/>
                    <a:pt x="372380" y="471682"/>
                  </a:cubicBezTo>
                  <a:cubicBezTo>
                    <a:pt x="376120" y="473926"/>
                    <a:pt x="380655" y="474440"/>
                    <a:pt x="384792" y="475819"/>
                  </a:cubicBezTo>
                  <a:cubicBezTo>
                    <a:pt x="397174" y="512961"/>
                    <a:pt x="384792" y="470697"/>
                    <a:pt x="384792" y="558570"/>
                  </a:cubicBezTo>
                  <a:cubicBezTo>
                    <a:pt x="384792" y="588944"/>
                    <a:pt x="386766" y="619301"/>
                    <a:pt x="388930" y="649597"/>
                  </a:cubicBezTo>
                  <a:cubicBezTo>
                    <a:pt x="390943" y="677777"/>
                    <a:pt x="386586" y="672261"/>
                    <a:pt x="405480" y="678560"/>
                  </a:cubicBezTo>
                  <a:cubicBezTo>
                    <a:pt x="411912" y="697851"/>
                    <a:pt x="409593" y="688746"/>
                    <a:pt x="413755" y="715798"/>
                  </a:cubicBezTo>
                  <a:cubicBezTo>
                    <a:pt x="415238" y="725437"/>
                    <a:pt x="414271" y="735706"/>
                    <a:pt x="417893" y="744761"/>
                  </a:cubicBezTo>
                  <a:cubicBezTo>
                    <a:pt x="422661" y="756681"/>
                    <a:pt x="432751" y="757988"/>
                    <a:pt x="442718" y="761311"/>
                  </a:cubicBezTo>
                  <a:cubicBezTo>
                    <a:pt x="454289" y="772882"/>
                    <a:pt x="474465" y="790354"/>
                    <a:pt x="479956" y="806824"/>
                  </a:cubicBezTo>
                  <a:cubicBezTo>
                    <a:pt x="491400" y="841152"/>
                    <a:pt x="472188" y="787149"/>
                    <a:pt x="500644" y="844062"/>
                  </a:cubicBezTo>
                  <a:cubicBezTo>
                    <a:pt x="503402" y="849579"/>
                    <a:pt x="505650" y="855382"/>
                    <a:pt x="508919" y="860612"/>
                  </a:cubicBezTo>
                  <a:cubicBezTo>
                    <a:pt x="517764" y="874763"/>
                    <a:pt x="522463" y="878293"/>
                    <a:pt x="533744" y="889575"/>
                  </a:cubicBezTo>
                  <a:cubicBezTo>
                    <a:pt x="544145" y="920776"/>
                    <a:pt x="528905" y="883526"/>
                    <a:pt x="550295" y="910263"/>
                  </a:cubicBezTo>
                  <a:cubicBezTo>
                    <a:pt x="553019" y="913668"/>
                    <a:pt x="552188" y="918935"/>
                    <a:pt x="554432" y="922675"/>
                  </a:cubicBezTo>
                  <a:cubicBezTo>
                    <a:pt x="556439" y="926020"/>
                    <a:pt x="559949" y="928192"/>
                    <a:pt x="562707" y="930951"/>
                  </a:cubicBezTo>
                  <a:cubicBezTo>
                    <a:pt x="571775" y="967217"/>
                    <a:pt x="562078" y="930230"/>
                    <a:pt x="570982" y="959913"/>
                  </a:cubicBezTo>
                  <a:cubicBezTo>
                    <a:pt x="573867" y="969530"/>
                    <a:pt x="573687" y="980522"/>
                    <a:pt x="579257" y="988876"/>
                  </a:cubicBezTo>
                  <a:cubicBezTo>
                    <a:pt x="582679" y="994008"/>
                    <a:pt x="590453" y="994091"/>
                    <a:pt x="595808" y="997151"/>
                  </a:cubicBezTo>
                  <a:cubicBezTo>
                    <a:pt x="600125" y="999618"/>
                    <a:pt x="604400" y="1002244"/>
                    <a:pt x="608220" y="1005427"/>
                  </a:cubicBezTo>
                  <a:cubicBezTo>
                    <a:pt x="643190" y="1034570"/>
                    <a:pt x="591000" y="996486"/>
                    <a:pt x="637183" y="1042665"/>
                  </a:cubicBezTo>
                  <a:lnTo>
                    <a:pt x="649596" y="1055077"/>
                  </a:lnTo>
                  <a:cubicBezTo>
                    <a:pt x="650975" y="1060594"/>
                    <a:pt x="652542" y="1066067"/>
                    <a:pt x="653733" y="1071627"/>
                  </a:cubicBezTo>
                  <a:cubicBezTo>
                    <a:pt x="656680" y="1085380"/>
                    <a:pt x="658846" y="1099298"/>
                    <a:pt x="662009" y="1113003"/>
                  </a:cubicBezTo>
                  <a:cubicBezTo>
                    <a:pt x="666467" y="1132321"/>
                    <a:pt x="665153" y="1119293"/>
                    <a:pt x="674421" y="1137828"/>
                  </a:cubicBezTo>
                  <a:cubicBezTo>
                    <a:pt x="676372" y="1141729"/>
                    <a:pt x="677180" y="1146103"/>
                    <a:pt x="678559" y="1150241"/>
                  </a:cubicBezTo>
                  <a:cubicBezTo>
                    <a:pt x="679938" y="1175066"/>
                    <a:pt x="680339" y="1199965"/>
                    <a:pt x="682696" y="1224717"/>
                  </a:cubicBezTo>
                  <a:cubicBezTo>
                    <a:pt x="683110" y="1229059"/>
                    <a:pt x="683750" y="1234046"/>
                    <a:pt x="686834" y="1237130"/>
                  </a:cubicBezTo>
                  <a:cubicBezTo>
                    <a:pt x="689918" y="1240214"/>
                    <a:pt x="695109" y="1239888"/>
                    <a:pt x="699247" y="1241267"/>
                  </a:cubicBezTo>
                  <a:cubicBezTo>
                    <a:pt x="713160" y="1283013"/>
                    <a:pt x="691924" y="1218238"/>
                    <a:pt x="707522" y="1270230"/>
                  </a:cubicBezTo>
                  <a:cubicBezTo>
                    <a:pt x="711034" y="1281936"/>
                    <a:pt x="714570" y="1297966"/>
                    <a:pt x="724072" y="1307468"/>
                  </a:cubicBezTo>
                  <a:cubicBezTo>
                    <a:pt x="727588" y="1310984"/>
                    <a:pt x="732347" y="1312985"/>
                    <a:pt x="736485" y="1315743"/>
                  </a:cubicBezTo>
                  <a:cubicBezTo>
                    <a:pt x="737864" y="1319881"/>
                    <a:pt x="738672" y="1324255"/>
                    <a:pt x="740622" y="1328156"/>
                  </a:cubicBezTo>
                  <a:cubicBezTo>
                    <a:pt x="742846" y="1332604"/>
                    <a:pt x="746877" y="1336025"/>
                    <a:pt x="748897" y="1340569"/>
                  </a:cubicBezTo>
                  <a:cubicBezTo>
                    <a:pt x="760377" y="1366399"/>
                    <a:pt x="751403" y="1360253"/>
                    <a:pt x="765447" y="1377807"/>
                  </a:cubicBezTo>
                  <a:cubicBezTo>
                    <a:pt x="767884" y="1380853"/>
                    <a:pt x="770964" y="1383324"/>
                    <a:pt x="773723" y="1386082"/>
                  </a:cubicBezTo>
                  <a:lnTo>
                    <a:pt x="781998" y="1410907"/>
                  </a:lnTo>
                  <a:cubicBezTo>
                    <a:pt x="786369" y="1424020"/>
                    <a:pt x="785242" y="1424271"/>
                    <a:pt x="794410" y="1435732"/>
                  </a:cubicBezTo>
                  <a:cubicBezTo>
                    <a:pt x="796847" y="1438778"/>
                    <a:pt x="799927" y="1441249"/>
                    <a:pt x="802685" y="1444008"/>
                  </a:cubicBezTo>
                  <a:lnTo>
                    <a:pt x="815098" y="1481246"/>
                  </a:lnTo>
                  <a:lnTo>
                    <a:pt x="819236" y="1493658"/>
                  </a:lnTo>
                  <a:cubicBezTo>
                    <a:pt x="821002" y="1506019"/>
                    <a:pt x="816826" y="1528187"/>
                    <a:pt x="835786" y="1530896"/>
                  </a:cubicBezTo>
                  <a:cubicBezTo>
                    <a:pt x="841415" y="1531700"/>
                    <a:pt x="846819" y="1528138"/>
                    <a:pt x="852336" y="1526759"/>
                  </a:cubicBezTo>
                  <a:cubicBezTo>
                    <a:pt x="850957" y="1519863"/>
                    <a:pt x="845054" y="1512361"/>
                    <a:pt x="848199" y="1506071"/>
                  </a:cubicBezTo>
                  <a:cubicBezTo>
                    <a:pt x="850423" y="1501623"/>
                    <a:pt x="854250" y="1514036"/>
                    <a:pt x="856474" y="1518484"/>
                  </a:cubicBezTo>
                  <a:cubicBezTo>
                    <a:pt x="858424" y="1522385"/>
                    <a:pt x="858493" y="1527084"/>
                    <a:pt x="860611" y="1530896"/>
                  </a:cubicBezTo>
                  <a:cubicBezTo>
                    <a:pt x="872309" y="1551953"/>
                    <a:pt x="872880" y="1551442"/>
                    <a:pt x="885437" y="1563997"/>
                  </a:cubicBezTo>
                  <a:cubicBezTo>
                    <a:pt x="886816" y="1568134"/>
                    <a:pt x="888427" y="1572202"/>
                    <a:pt x="889574" y="1576409"/>
                  </a:cubicBezTo>
                  <a:cubicBezTo>
                    <a:pt x="892566" y="1587382"/>
                    <a:pt x="897849" y="1609510"/>
                    <a:pt x="897849" y="1609510"/>
                  </a:cubicBezTo>
                  <a:cubicBezTo>
                    <a:pt x="899422" y="1634677"/>
                    <a:pt x="900884" y="1679989"/>
                    <a:pt x="906124" y="1708811"/>
                  </a:cubicBezTo>
                  <a:cubicBezTo>
                    <a:pt x="906904" y="1713102"/>
                    <a:pt x="908144" y="1717411"/>
                    <a:pt x="910262" y="1721224"/>
                  </a:cubicBezTo>
                  <a:cubicBezTo>
                    <a:pt x="915092" y="1729918"/>
                    <a:pt x="921295" y="1737774"/>
                    <a:pt x="926812" y="1746049"/>
                  </a:cubicBezTo>
                  <a:lnTo>
                    <a:pt x="935087" y="1758462"/>
                  </a:lnTo>
                  <a:lnTo>
                    <a:pt x="943362" y="1770875"/>
                  </a:lnTo>
                  <a:lnTo>
                    <a:pt x="951638" y="1783287"/>
                  </a:lnTo>
                  <a:cubicBezTo>
                    <a:pt x="952376" y="1786975"/>
                    <a:pt x="957720" y="1815407"/>
                    <a:pt x="959913" y="1820525"/>
                  </a:cubicBezTo>
                  <a:cubicBezTo>
                    <a:pt x="964233" y="1830606"/>
                    <a:pt x="973144" y="1837894"/>
                    <a:pt x="980600" y="1845351"/>
                  </a:cubicBezTo>
                  <a:cubicBezTo>
                    <a:pt x="981979" y="1857764"/>
                    <a:pt x="981709" y="1870473"/>
                    <a:pt x="984738" y="1882589"/>
                  </a:cubicBezTo>
                  <a:cubicBezTo>
                    <a:pt x="985944" y="1887413"/>
                    <a:pt x="991441" y="1890284"/>
                    <a:pt x="993013" y="1895001"/>
                  </a:cubicBezTo>
                  <a:cubicBezTo>
                    <a:pt x="995666" y="1902960"/>
                    <a:pt x="995650" y="1911573"/>
                    <a:pt x="997151" y="1919827"/>
                  </a:cubicBezTo>
                  <a:cubicBezTo>
                    <a:pt x="998409" y="1926746"/>
                    <a:pt x="999909" y="1933618"/>
                    <a:pt x="1001288" y="1940514"/>
                  </a:cubicBezTo>
                  <a:cubicBezTo>
                    <a:pt x="1002667" y="1972235"/>
                    <a:pt x="1001786" y="2004136"/>
                    <a:pt x="1005426" y="2035678"/>
                  </a:cubicBezTo>
                  <a:cubicBezTo>
                    <a:pt x="1005996" y="2040618"/>
                    <a:pt x="1009818" y="2044985"/>
                    <a:pt x="1013701" y="2048091"/>
                  </a:cubicBezTo>
                  <a:cubicBezTo>
                    <a:pt x="1017107" y="2050816"/>
                    <a:pt x="1021976" y="2050849"/>
                    <a:pt x="1026114" y="2052228"/>
                  </a:cubicBezTo>
                  <a:cubicBezTo>
                    <a:pt x="1028872" y="2057745"/>
                    <a:pt x="1032223" y="2063004"/>
                    <a:pt x="1034389" y="2068779"/>
                  </a:cubicBezTo>
                  <a:cubicBezTo>
                    <a:pt x="1036590" y="2074649"/>
                    <a:pt x="1039024" y="2091371"/>
                    <a:pt x="1042664" y="2097742"/>
                  </a:cubicBezTo>
                  <a:cubicBezTo>
                    <a:pt x="1046085" y="2103729"/>
                    <a:pt x="1050661" y="2108995"/>
                    <a:pt x="1055076" y="2114292"/>
                  </a:cubicBezTo>
                  <a:cubicBezTo>
                    <a:pt x="1057573" y="2117289"/>
                    <a:pt x="1060007" y="2120560"/>
                    <a:pt x="1063352" y="2122567"/>
                  </a:cubicBezTo>
                  <a:cubicBezTo>
                    <a:pt x="1067092" y="2124811"/>
                    <a:pt x="1071627" y="2125325"/>
                    <a:pt x="1075764" y="2126704"/>
                  </a:cubicBezTo>
                  <a:cubicBezTo>
                    <a:pt x="1084039" y="2125325"/>
                    <a:pt x="1093763" y="2127443"/>
                    <a:pt x="1100590" y="2122567"/>
                  </a:cubicBezTo>
                  <a:cubicBezTo>
                    <a:pt x="1105217" y="2119262"/>
                    <a:pt x="1101573" y="2110748"/>
                    <a:pt x="1104727" y="2106017"/>
                  </a:cubicBezTo>
                  <a:cubicBezTo>
                    <a:pt x="1107485" y="2101879"/>
                    <a:pt x="1113002" y="2100500"/>
                    <a:pt x="1117140" y="2097742"/>
                  </a:cubicBezTo>
                  <a:cubicBezTo>
                    <a:pt x="1119898" y="2101879"/>
                    <a:pt x="1121899" y="2106638"/>
                    <a:pt x="1125415" y="2110154"/>
                  </a:cubicBezTo>
                  <a:cubicBezTo>
                    <a:pt x="1128931" y="2113670"/>
                    <a:pt x="1134722" y="2114546"/>
                    <a:pt x="1137828" y="2118429"/>
                  </a:cubicBezTo>
                  <a:cubicBezTo>
                    <a:pt x="1140553" y="2121835"/>
                    <a:pt x="1138881" y="2127758"/>
                    <a:pt x="1141965" y="2130842"/>
                  </a:cubicBezTo>
                  <a:cubicBezTo>
                    <a:pt x="1145049" y="2133926"/>
                    <a:pt x="1150477" y="2133029"/>
                    <a:pt x="1154378" y="2134980"/>
                  </a:cubicBezTo>
                  <a:cubicBezTo>
                    <a:pt x="1186453" y="2151018"/>
                    <a:pt x="1148009" y="2136996"/>
                    <a:pt x="1179203" y="2147392"/>
                  </a:cubicBezTo>
                  <a:cubicBezTo>
                    <a:pt x="1189604" y="2178593"/>
                    <a:pt x="1174364" y="2141343"/>
                    <a:pt x="1195753" y="2168080"/>
                  </a:cubicBezTo>
                  <a:cubicBezTo>
                    <a:pt x="1198478" y="2171486"/>
                    <a:pt x="1197940" y="2176592"/>
                    <a:pt x="1199891" y="2180493"/>
                  </a:cubicBezTo>
                  <a:cubicBezTo>
                    <a:pt x="1202115" y="2184941"/>
                    <a:pt x="1205408" y="2188768"/>
                    <a:pt x="1208166" y="2192905"/>
                  </a:cubicBezTo>
                  <a:cubicBezTo>
                    <a:pt x="1209545" y="2210835"/>
                    <a:pt x="1210074" y="2228850"/>
                    <a:pt x="1212304" y="2246694"/>
                  </a:cubicBezTo>
                  <a:cubicBezTo>
                    <a:pt x="1212845" y="2251021"/>
                    <a:pt x="1213717" y="2255701"/>
                    <a:pt x="1216441" y="2259106"/>
                  </a:cubicBezTo>
                  <a:cubicBezTo>
                    <a:pt x="1219548" y="2262989"/>
                    <a:pt x="1224716" y="2264623"/>
                    <a:pt x="1228854" y="2267381"/>
                  </a:cubicBezTo>
                  <a:lnTo>
                    <a:pt x="1245404" y="2292207"/>
                  </a:lnTo>
                  <a:lnTo>
                    <a:pt x="1253679" y="2304619"/>
                  </a:lnTo>
                  <a:cubicBezTo>
                    <a:pt x="1247315" y="2368269"/>
                    <a:pt x="1253586" y="2325731"/>
                    <a:pt x="1245404" y="2362545"/>
                  </a:cubicBezTo>
                  <a:cubicBezTo>
                    <a:pt x="1243878" y="2369410"/>
                    <a:pt x="1243735" y="2376648"/>
                    <a:pt x="1241266" y="2383233"/>
                  </a:cubicBezTo>
                  <a:cubicBezTo>
                    <a:pt x="1239520" y="2387889"/>
                    <a:pt x="1237664" y="2393947"/>
                    <a:pt x="1232991" y="2395646"/>
                  </a:cubicBezTo>
                  <a:cubicBezTo>
                    <a:pt x="1221254" y="2399914"/>
                    <a:pt x="1208166" y="2398404"/>
                    <a:pt x="1195753" y="2399783"/>
                  </a:cubicBezTo>
                  <a:cubicBezTo>
                    <a:pt x="1190236" y="2401162"/>
                    <a:pt x="1183643" y="2400369"/>
                    <a:pt x="1179203" y="2403921"/>
                  </a:cubicBezTo>
                  <a:cubicBezTo>
                    <a:pt x="1175798" y="2406645"/>
                    <a:pt x="1179357" y="2415553"/>
                    <a:pt x="1175066" y="2416333"/>
                  </a:cubicBezTo>
                  <a:cubicBezTo>
                    <a:pt x="1161429" y="2418812"/>
                    <a:pt x="1147482" y="2413575"/>
                    <a:pt x="1133690" y="2412196"/>
                  </a:cubicBezTo>
                  <a:lnTo>
                    <a:pt x="1117140" y="2362545"/>
                  </a:lnTo>
                  <a:cubicBezTo>
                    <a:pt x="1115761" y="2358407"/>
                    <a:pt x="1115421" y="2353761"/>
                    <a:pt x="1113002" y="2350132"/>
                  </a:cubicBezTo>
                  <a:lnTo>
                    <a:pt x="1104727" y="2337720"/>
                  </a:lnTo>
                  <a:cubicBezTo>
                    <a:pt x="1101969" y="2329445"/>
                    <a:pt x="1101291" y="2320152"/>
                    <a:pt x="1096452" y="2312894"/>
                  </a:cubicBezTo>
                  <a:cubicBezTo>
                    <a:pt x="1093694" y="2308757"/>
                    <a:pt x="1092850" y="2302181"/>
                    <a:pt x="1088177" y="2300482"/>
                  </a:cubicBezTo>
                  <a:cubicBezTo>
                    <a:pt x="1076440" y="2296214"/>
                    <a:pt x="1063352" y="2297723"/>
                    <a:pt x="1050939" y="2296344"/>
                  </a:cubicBezTo>
                  <a:cubicBezTo>
                    <a:pt x="1049560" y="2278415"/>
                    <a:pt x="1051434" y="2259931"/>
                    <a:pt x="1046801" y="2242556"/>
                  </a:cubicBezTo>
                  <a:cubicBezTo>
                    <a:pt x="1044708" y="2234707"/>
                    <a:pt x="1022000" y="2231392"/>
                    <a:pt x="1017838" y="2230143"/>
                  </a:cubicBezTo>
                  <a:cubicBezTo>
                    <a:pt x="990981" y="2222086"/>
                    <a:pt x="998740" y="2225686"/>
                    <a:pt x="980600" y="2213593"/>
                  </a:cubicBezTo>
                  <a:cubicBezTo>
                    <a:pt x="977842" y="2209455"/>
                    <a:pt x="975508" y="2205000"/>
                    <a:pt x="972325" y="2201180"/>
                  </a:cubicBezTo>
                  <a:cubicBezTo>
                    <a:pt x="968579" y="2196685"/>
                    <a:pt x="963159" y="2193636"/>
                    <a:pt x="959913" y="2188768"/>
                  </a:cubicBezTo>
                  <a:cubicBezTo>
                    <a:pt x="957494" y="2185139"/>
                    <a:pt x="957893" y="2180168"/>
                    <a:pt x="955775" y="2176355"/>
                  </a:cubicBezTo>
                  <a:cubicBezTo>
                    <a:pt x="941577" y="2150799"/>
                    <a:pt x="944945" y="2155343"/>
                    <a:pt x="926812" y="2143255"/>
                  </a:cubicBezTo>
                  <a:cubicBezTo>
                    <a:pt x="924054" y="2134980"/>
                    <a:pt x="919770" y="2127064"/>
                    <a:pt x="918537" y="2118429"/>
                  </a:cubicBezTo>
                  <a:cubicBezTo>
                    <a:pt x="917158" y="2108775"/>
                    <a:pt x="919569" y="2097736"/>
                    <a:pt x="914400" y="2089466"/>
                  </a:cubicBezTo>
                  <a:cubicBezTo>
                    <a:pt x="911386" y="2084644"/>
                    <a:pt x="903366" y="2086708"/>
                    <a:pt x="897849" y="2085329"/>
                  </a:cubicBezTo>
                  <a:cubicBezTo>
                    <a:pt x="885341" y="2076990"/>
                    <a:pt x="878918" y="2073880"/>
                    <a:pt x="868886" y="2060503"/>
                  </a:cubicBezTo>
                  <a:cubicBezTo>
                    <a:pt x="864749" y="2054986"/>
                    <a:pt x="861055" y="2049107"/>
                    <a:pt x="856474" y="2043953"/>
                  </a:cubicBezTo>
                  <a:cubicBezTo>
                    <a:pt x="849995" y="2036664"/>
                    <a:pt x="842682" y="2030161"/>
                    <a:pt x="835786" y="2023265"/>
                  </a:cubicBezTo>
                  <a:cubicBezTo>
                    <a:pt x="831648" y="2019128"/>
                    <a:pt x="828242" y="2014099"/>
                    <a:pt x="823373" y="2010853"/>
                  </a:cubicBezTo>
                  <a:cubicBezTo>
                    <a:pt x="819236" y="2008095"/>
                    <a:pt x="815505" y="2004598"/>
                    <a:pt x="810961" y="2002578"/>
                  </a:cubicBezTo>
                  <a:cubicBezTo>
                    <a:pt x="802990" y="1999035"/>
                    <a:pt x="786135" y="1994303"/>
                    <a:pt x="786135" y="1994303"/>
                  </a:cubicBezTo>
                  <a:cubicBezTo>
                    <a:pt x="764068" y="1961202"/>
                    <a:pt x="793031" y="2001199"/>
                    <a:pt x="765447" y="1973615"/>
                  </a:cubicBezTo>
                  <a:cubicBezTo>
                    <a:pt x="760571" y="1968739"/>
                    <a:pt x="757172" y="1962582"/>
                    <a:pt x="753035" y="1957065"/>
                  </a:cubicBezTo>
                  <a:cubicBezTo>
                    <a:pt x="751656" y="1952927"/>
                    <a:pt x="750095" y="1948846"/>
                    <a:pt x="748897" y="1944652"/>
                  </a:cubicBezTo>
                  <a:cubicBezTo>
                    <a:pt x="747335" y="1939184"/>
                    <a:pt x="746757" y="1933426"/>
                    <a:pt x="744760" y="1928102"/>
                  </a:cubicBezTo>
                  <a:cubicBezTo>
                    <a:pt x="740259" y="1916098"/>
                    <a:pt x="735072" y="1909431"/>
                    <a:pt x="728209" y="1899139"/>
                  </a:cubicBezTo>
                  <a:cubicBezTo>
                    <a:pt x="715842" y="1862036"/>
                    <a:pt x="719175" y="1883596"/>
                    <a:pt x="724072" y="1837075"/>
                  </a:cubicBezTo>
                  <a:cubicBezTo>
                    <a:pt x="726893" y="1810277"/>
                    <a:pt x="726513" y="1798345"/>
                    <a:pt x="732347" y="1775012"/>
                  </a:cubicBezTo>
                  <a:cubicBezTo>
                    <a:pt x="733405" y="1770781"/>
                    <a:pt x="735106" y="1766737"/>
                    <a:pt x="736485" y="1762599"/>
                  </a:cubicBezTo>
                  <a:cubicBezTo>
                    <a:pt x="735106" y="1717086"/>
                    <a:pt x="734740" y="1671531"/>
                    <a:pt x="732347" y="1626060"/>
                  </a:cubicBezTo>
                  <a:cubicBezTo>
                    <a:pt x="731977" y="1619037"/>
                    <a:pt x="735242" y="1605372"/>
                    <a:pt x="728209" y="1605372"/>
                  </a:cubicBezTo>
                  <a:cubicBezTo>
                    <a:pt x="721176" y="1605372"/>
                    <a:pt x="727561" y="1619954"/>
                    <a:pt x="724072" y="1626060"/>
                  </a:cubicBezTo>
                  <a:cubicBezTo>
                    <a:pt x="721605" y="1630378"/>
                    <a:pt x="715797" y="1631577"/>
                    <a:pt x="711659" y="1634335"/>
                  </a:cubicBezTo>
                  <a:cubicBezTo>
                    <a:pt x="706142" y="1632956"/>
                    <a:pt x="699130" y="1634219"/>
                    <a:pt x="695109" y="1630198"/>
                  </a:cubicBezTo>
                  <a:cubicBezTo>
                    <a:pt x="691088" y="1626177"/>
                    <a:pt x="692968" y="1618972"/>
                    <a:pt x="690971" y="1613647"/>
                  </a:cubicBezTo>
                  <a:cubicBezTo>
                    <a:pt x="686472" y="1601649"/>
                    <a:pt x="681280" y="1594973"/>
                    <a:pt x="674421" y="1584684"/>
                  </a:cubicBezTo>
                  <a:cubicBezTo>
                    <a:pt x="673042" y="1580547"/>
                    <a:pt x="672234" y="1576173"/>
                    <a:pt x="670284" y="1572272"/>
                  </a:cubicBezTo>
                  <a:cubicBezTo>
                    <a:pt x="656779" y="1545261"/>
                    <a:pt x="649809" y="1558921"/>
                    <a:pt x="608220" y="1555722"/>
                  </a:cubicBezTo>
                  <a:cubicBezTo>
                    <a:pt x="605462" y="1547447"/>
                    <a:pt x="607203" y="1535735"/>
                    <a:pt x="599945" y="1530896"/>
                  </a:cubicBezTo>
                  <a:cubicBezTo>
                    <a:pt x="595808" y="1528138"/>
                    <a:pt x="591416" y="1525727"/>
                    <a:pt x="587533" y="1522621"/>
                  </a:cubicBezTo>
                  <a:cubicBezTo>
                    <a:pt x="558055" y="1499039"/>
                    <a:pt x="605046" y="1531539"/>
                    <a:pt x="566845" y="1506071"/>
                  </a:cubicBezTo>
                  <a:cubicBezTo>
                    <a:pt x="559800" y="1484936"/>
                    <a:pt x="565540" y="1480090"/>
                    <a:pt x="546157" y="1477108"/>
                  </a:cubicBezTo>
                  <a:cubicBezTo>
                    <a:pt x="532457" y="1475000"/>
                    <a:pt x="518573" y="1474349"/>
                    <a:pt x="504781" y="1472970"/>
                  </a:cubicBezTo>
                  <a:cubicBezTo>
                    <a:pt x="500644" y="1471591"/>
                    <a:pt x="496645" y="1469688"/>
                    <a:pt x="492369" y="1468833"/>
                  </a:cubicBezTo>
                  <a:cubicBezTo>
                    <a:pt x="482806" y="1466920"/>
                    <a:pt x="471993" y="1469319"/>
                    <a:pt x="463406" y="1464695"/>
                  </a:cubicBezTo>
                  <a:cubicBezTo>
                    <a:pt x="453102" y="1459147"/>
                    <a:pt x="449682" y="1443571"/>
                    <a:pt x="438580" y="1439870"/>
                  </a:cubicBezTo>
                  <a:lnTo>
                    <a:pt x="426168" y="1435732"/>
                  </a:lnTo>
                  <a:lnTo>
                    <a:pt x="388930" y="1398494"/>
                  </a:lnTo>
                  <a:cubicBezTo>
                    <a:pt x="384792" y="1394356"/>
                    <a:pt x="381386" y="1389328"/>
                    <a:pt x="376517" y="1386082"/>
                  </a:cubicBezTo>
                  <a:cubicBezTo>
                    <a:pt x="348446" y="1367368"/>
                    <a:pt x="358724" y="1376565"/>
                    <a:pt x="343417" y="1361256"/>
                  </a:cubicBezTo>
                  <a:cubicBezTo>
                    <a:pt x="341268" y="1352663"/>
                    <a:pt x="334780" y="1324916"/>
                    <a:pt x="331004" y="1319881"/>
                  </a:cubicBezTo>
                  <a:lnTo>
                    <a:pt x="318591" y="1303331"/>
                  </a:lnTo>
                  <a:cubicBezTo>
                    <a:pt x="315226" y="1293235"/>
                    <a:pt x="314200" y="1286526"/>
                    <a:pt x="306179" y="1278505"/>
                  </a:cubicBezTo>
                  <a:cubicBezTo>
                    <a:pt x="302663" y="1274989"/>
                    <a:pt x="297904" y="1272988"/>
                    <a:pt x="293766" y="1270230"/>
                  </a:cubicBezTo>
                  <a:cubicBezTo>
                    <a:pt x="290511" y="1260468"/>
                    <a:pt x="290818" y="1255221"/>
                    <a:pt x="281353" y="1249542"/>
                  </a:cubicBezTo>
                  <a:cubicBezTo>
                    <a:pt x="277613" y="1247298"/>
                    <a:pt x="273078" y="1246784"/>
                    <a:pt x="268941" y="1245405"/>
                  </a:cubicBezTo>
                  <a:cubicBezTo>
                    <a:pt x="266183" y="1239888"/>
                    <a:pt x="264615" y="1233593"/>
                    <a:pt x="260666" y="1228855"/>
                  </a:cubicBezTo>
                  <a:cubicBezTo>
                    <a:pt x="257482" y="1225035"/>
                    <a:pt x="251360" y="1224463"/>
                    <a:pt x="248253" y="1220580"/>
                  </a:cubicBezTo>
                  <a:cubicBezTo>
                    <a:pt x="225411" y="1192028"/>
                    <a:pt x="267276" y="1223608"/>
                    <a:pt x="231703" y="1199892"/>
                  </a:cubicBezTo>
                  <a:cubicBezTo>
                    <a:pt x="228945" y="1195754"/>
                    <a:pt x="226535" y="1191362"/>
                    <a:pt x="223428" y="1187479"/>
                  </a:cubicBezTo>
                  <a:cubicBezTo>
                    <a:pt x="220991" y="1184433"/>
                    <a:pt x="215917" y="1183029"/>
                    <a:pt x="215152" y="1179204"/>
                  </a:cubicBezTo>
                  <a:cubicBezTo>
                    <a:pt x="214297" y="1174927"/>
                    <a:pt x="217339" y="1170692"/>
                    <a:pt x="219290" y="1166791"/>
                  </a:cubicBezTo>
                  <a:cubicBezTo>
                    <a:pt x="224509" y="1156354"/>
                    <a:pt x="228145" y="1153799"/>
                    <a:pt x="235840" y="1146103"/>
                  </a:cubicBezTo>
                  <a:cubicBezTo>
                    <a:pt x="245379" y="1147693"/>
                    <a:pt x="262890" y="1149285"/>
                    <a:pt x="273078" y="1154379"/>
                  </a:cubicBezTo>
                  <a:cubicBezTo>
                    <a:pt x="277526" y="1156603"/>
                    <a:pt x="280835" y="1160908"/>
                    <a:pt x="285491" y="1162654"/>
                  </a:cubicBezTo>
                  <a:cubicBezTo>
                    <a:pt x="292076" y="1165123"/>
                    <a:pt x="299314" y="1165265"/>
                    <a:pt x="306179" y="1166791"/>
                  </a:cubicBezTo>
                  <a:cubicBezTo>
                    <a:pt x="348024" y="1176090"/>
                    <a:pt x="294877" y="1168940"/>
                    <a:pt x="380655" y="1175066"/>
                  </a:cubicBezTo>
                  <a:cubicBezTo>
                    <a:pt x="384939" y="1179351"/>
                    <a:pt x="395252" y="1190747"/>
                    <a:pt x="401342" y="1191617"/>
                  </a:cubicBezTo>
                  <a:cubicBezTo>
                    <a:pt x="406972" y="1192421"/>
                    <a:pt x="412376" y="1188858"/>
                    <a:pt x="417893" y="1187479"/>
                  </a:cubicBezTo>
                  <a:cubicBezTo>
                    <a:pt x="413755" y="1184721"/>
                    <a:pt x="409928" y="1181428"/>
                    <a:pt x="405480" y="1179204"/>
                  </a:cubicBezTo>
                  <a:cubicBezTo>
                    <a:pt x="401579" y="1177253"/>
                    <a:pt x="396473" y="1177791"/>
                    <a:pt x="393067" y="1175066"/>
                  </a:cubicBezTo>
                  <a:cubicBezTo>
                    <a:pt x="389184" y="1171960"/>
                    <a:pt x="387550" y="1166791"/>
                    <a:pt x="384792" y="1162654"/>
                  </a:cubicBezTo>
                  <a:cubicBezTo>
                    <a:pt x="413319" y="1153145"/>
                    <a:pt x="403450" y="1160547"/>
                    <a:pt x="417893" y="1146103"/>
                  </a:cubicBezTo>
                  <a:cubicBezTo>
                    <a:pt x="419272" y="1141966"/>
                    <a:pt x="422030" y="1138052"/>
                    <a:pt x="422030" y="1133691"/>
                  </a:cubicBezTo>
                  <a:cubicBezTo>
                    <a:pt x="422030" y="1101399"/>
                    <a:pt x="422101" y="1078759"/>
                    <a:pt x="413755" y="1050940"/>
                  </a:cubicBezTo>
                  <a:cubicBezTo>
                    <a:pt x="411248" y="1042585"/>
                    <a:pt x="411648" y="1032282"/>
                    <a:pt x="405480" y="1026114"/>
                  </a:cubicBezTo>
                  <a:lnTo>
                    <a:pt x="393067" y="1013702"/>
                  </a:lnTo>
                  <a:cubicBezTo>
                    <a:pt x="391688" y="1009564"/>
                    <a:pt x="391768" y="1004600"/>
                    <a:pt x="388930" y="1001289"/>
                  </a:cubicBezTo>
                  <a:cubicBezTo>
                    <a:pt x="382378" y="993645"/>
                    <a:pt x="365443" y="982873"/>
                    <a:pt x="355829" y="976464"/>
                  </a:cubicBezTo>
                  <a:cubicBezTo>
                    <a:pt x="354450" y="964051"/>
                    <a:pt x="353745" y="951545"/>
                    <a:pt x="351692" y="939226"/>
                  </a:cubicBezTo>
                  <a:cubicBezTo>
                    <a:pt x="350975" y="934924"/>
                    <a:pt x="349973" y="930442"/>
                    <a:pt x="347554" y="926813"/>
                  </a:cubicBezTo>
                  <a:cubicBezTo>
                    <a:pt x="344308" y="921944"/>
                    <a:pt x="340011" y="917646"/>
                    <a:pt x="335142" y="914400"/>
                  </a:cubicBezTo>
                  <a:cubicBezTo>
                    <a:pt x="331513" y="911981"/>
                    <a:pt x="326867" y="911642"/>
                    <a:pt x="322729" y="910263"/>
                  </a:cubicBezTo>
                  <a:cubicBezTo>
                    <a:pt x="318591" y="906125"/>
                    <a:pt x="313909" y="902469"/>
                    <a:pt x="310316" y="897850"/>
                  </a:cubicBezTo>
                  <a:cubicBezTo>
                    <a:pt x="304210" y="890000"/>
                    <a:pt x="302041" y="878542"/>
                    <a:pt x="293766" y="873025"/>
                  </a:cubicBezTo>
                  <a:lnTo>
                    <a:pt x="281353" y="864750"/>
                  </a:lnTo>
                  <a:cubicBezTo>
                    <a:pt x="271517" y="835237"/>
                    <a:pt x="285464" y="870915"/>
                    <a:pt x="264803" y="839924"/>
                  </a:cubicBezTo>
                  <a:cubicBezTo>
                    <a:pt x="252193" y="821010"/>
                    <a:pt x="271897" y="831256"/>
                    <a:pt x="248253" y="823374"/>
                  </a:cubicBezTo>
                  <a:cubicBezTo>
                    <a:pt x="245495" y="819236"/>
                    <a:pt x="243861" y="814067"/>
                    <a:pt x="239978" y="810961"/>
                  </a:cubicBezTo>
                  <a:cubicBezTo>
                    <a:pt x="236572" y="808236"/>
                    <a:pt x="231574" y="808542"/>
                    <a:pt x="227565" y="806824"/>
                  </a:cubicBezTo>
                  <a:cubicBezTo>
                    <a:pt x="208505" y="798656"/>
                    <a:pt x="212792" y="800326"/>
                    <a:pt x="198602" y="786136"/>
                  </a:cubicBezTo>
                  <a:cubicBezTo>
                    <a:pt x="197275" y="780829"/>
                    <a:pt x="193296" y="763112"/>
                    <a:pt x="190327" y="757173"/>
                  </a:cubicBezTo>
                  <a:cubicBezTo>
                    <a:pt x="188103" y="752725"/>
                    <a:pt x="184276" y="749209"/>
                    <a:pt x="182052" y="744761"/>
                  </a:cubicBezTo>
                  <a:cubicBezTo>
                    <a:pt x="180101" y="740860"/>
                    <a:pt x="180032" y="736161"/>
                    <a:pt x="177914" y="732348"/>
                  </a:cubicBezTo>
                  <a:cubicBezTo>
                    <a:pt x="173084" y="723654"/>
                    <a:pt x="161364" y="707523"/>
                    <a:pt x="161364" y="707523"/>
                  </a:cubicBezTo>
                  <a:cubicBezTo>
                    <a:pt x="158883" y="700080"/>
                    <a:pt x="153781" y="685828"/>
                    <a:pt x="153089" y="678560"/>
                  </a:cubicBezTo>
                  <a:cubicBezTo>
                    <a:pt x="150862" y="655179"/>
                    <a:pt x="151990" y="631511"/>
                    <a:pt x="148952" y="608221"/>
                  </a:cubicBezTo>
                  <a:cubicBezTo>
                    <a:pt x="147824" y="599572"/>
                    <a:pt x="140676" y="583396"/>
                    <a:pt x="140676" y="583396"/>
                  </a:cubicBezTo>
                  <a:cubicBezTo>
                    <a:pt x="137340" y="553371"/>
                    <a:pt x="138918" y="552417"/>
                    <a:pt x="132401" y="529608"/>
                  </a:cubicBezTo>
                  <a:cubicBezTo>
                    <a:pt x="128990" y="517670"/>
                    <a:pt x="126285" y="509588"/>
                    <a:pt x="115851" y="500645"/>
                  </a:cubicBezTo>
                  <a:cubicBezTo>
                    <a:pt x="111168" y="496631"/>
                    <a:pt x="104818" y="495128"/>
                    <a:pt x="99301" y="492370"/>
                  </a:cubicBezTo>
                  <a:cubicBezTo>
                    <a:pt x="96543" y="489611"/>
                    <a:pt x="93463" y="487140"/>
                    <a:pt x="91026" y="484094"/>
                  </a:cubicBezTo>
                  <a:cubicBezTo>
                    <a:pt x="68979" y="456535"/>
                    <a:pt x="82924" y="448944"/>
                    <a:pt x="78613" y="397206"/>
                  </a:cubicBezTo>
                  <a:cubicBezTo>
                    <a:pt x="78459" y="395359"/>
                    <a:pt x="71814" y="355530"/>
                    <a:pt x="70338" y="351693"/>
                  </a:cubicBezTo>
                  <a:cubicBezTo>
                    <a:pt x="65910" y="340179"/>
                    <a:pt x="59305" y="329626"/>
                    <a:pt x="53788" y="318592"/>
                  </a:cubicBezTo>
                  <a:cubicBezTo>
                    <a:pt x="43289" y="297594"/>
                    <a:pt x="50645" y="305463"/>
                    <a:pt x="33100" y="293767"/>
                  </a:cubicBezTo>
                  <a:cubicBezTo>
                    <a:pt x="31721" y="251012"/>
                    <a:pt x="32419" y="208140"/>
                    <a:pt x="28962" y="165503"/>
                  </a:cubicBezTo>
                  <a:cubicBezTo>
                    <a:pt x="28257" y="156809"/>
                    <a:pt x="25526" y="147935"/>
                    <a:pt x="20687" y="140677"/>
                  </a:cubicBezTo>
                  <a:lnTo>
                    <a:pt x="12412" y="128265"/>
                  </a:lnTo>
                  <a:cubicBezTo>
                    <a:pt x="3282" y="82612"/>
                    <a:pt x="8584" y="100233"/>
                    <a:pt x="0" y="74476"/>
                  </a:cubicBezTo>
                  <a:cubicBezTo>
                    <a:pt x="1379" y="51030"/>
                    <a:pt x="-958" y="27065"/>
                    <a:pt x="4137" y="4138"/>
                  </a:cubicBezTo>
                  <a:cubicBezTo>
                    <a:pt x="5083" y="-120"/>
                    <a:pt x="12188" y="0"/>
                    <a:pt x="16550" y="0"/>
                  </a:cubicBezTo>
                  <a:cubicBezTo>
                    <a:pt x="23532" y="0"/>
                    <a:pt x="55363" y="11933"/>
                    <a:pt x="57925" y="12413"/>
                  </a:cubicBezTo>
                  <a:cubicBezTo>
                    <a:pt x="71548" y="14967"/>
                    <a:pt x="85509" y="15172"/>
                    <a:pt x="99301" y="16551"/>
                  </a:cubicBezTo>
                  <a:lnTo>
                    <a:pt x="508919" y="28963"/>
                  </a:lnTo>
                  <a:close/>
                </a:path>
              </a:pathLst>
            </a:custGeom>
            <a:blipFill dpi="0" rotWithShape="1">
              <a:blip r:embed="rId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shade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shade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/>
            <a:lstStyle/>
            <a:p>
              <a:endParaRPr lang="es-MX" sz="1400">
                <a:latin typeface="Eras Medium ITC" pitchFamily="34" charset="0"/>
              </a:endParaRPr>
            </a:p>
          </p:txBody>
        </p:sp>
        <p:sp>
          <p:nvSpPr>
            <p:cNvPr id="36" name="35 Forma libre"/>
            <p:cNvSpPr/>
            <p:nvPr/>
          </p:nvSpPr>
          <p:spPr>
            <a:xfrm>
              <a:off x="3347864" y="5445224"/>
              <a:ext cx="617068" cy="721413"/>
            </a:xfrm>
            <a:custGeom>
              <a:avLst/>
              <a:gdLst>
                <a:gd name="connsiteX0" fmla="*/ 13359 w 998098"/>
                <a:gd name="connsiteY0" fmla="*/ 935088 h 943363"/>
                <a:gd name="connsiteX1" fmla="*/ 13359 w 998098"/>
                <a:gd name="connsiteY1" fmla="*/ 935088 h 943363"/>
                <a:gd name="connsiteX2" fmla="*/ 17497 w 998098"/>
                <a:gd name="connsiteY2" fmla="*/ 897850 h 943363"/>
                <a:gd name="connsiteX3" fmla="*/ 25772 w 998098"/>
                <a:gd name="connsiteY3" fmla="*/ 873024 h 943363"/>
                <a:gd name="connsiteX4" fmla="*/ 17497 w 998098"/>
                <a:gd name="connsiteY4" fmla="*/ 848199 h 943363"/>
                <a:gd name="connsiteX5" fmla="*/ 25772 w 998098"/>
                <a:gd name="connsiteY5" fmla="*/ 823374 h 943363"/>
                <a:gd name="connsiteX6" fmla="*/ 13359 w 998098"/>
                <a:gd name="connsiteY6" fmla="*/ 815099 h 943363"/>
                <a:gd name="connsiteX7" fmla="*/ 946 w 998098"/>
                <a:gd name="connsiteY7" fmla="*/ 810961 h 943363"/>
                <a:gd name="connsiteX8" fmla="*/ 5084 w 998098"/>
                <a:gd name="connsiteY8" fmla="*/ 736485 h 943363"/>
                <a:gd name="connsiteX9" fmla="*/ 13359 w 998098"/>
                <a:gd name="connsiteY9" fmla="*/ 724072 h 943363"/>
                <a:gd name="connsiteX10" fmla="*/ 25772 w 998098"/>
                <a:gd name="connsiteY10" fmla="*/ 719935 h 943363"/>
                <a:gd name="connsiteX11" fmla="*/ 42322 w 998098"/>
                <a:gd name="connsiteY11" fmla="*/ 699247 h 943363"/>
                <a:gd name="connsiteX12" fmla="*/ 46460 w 998098"/>
                <a:gd name="connsiteY12" fmla="*/ 686834 h 943363"/>
                <a:gd name="connsiteX13" fmla="*/ 54735 w 998098"/>
                <a:gd name="connsiteY13" fmla="*/ 674422 h 943363"/>
                <a:gd name="connsiteX14" fmla="*/ 63010 w 998098"/>
                <a:gd name="connsiteY14" fmla="*/ 649596 h 943363"/>
                <a:gd name="connsiteX15" fmla="*/ 67147 w 998098"/>
                <a:gd name="connsiteY15" fmla="*/ 637184 h 943363"/>
                <a:gd name="connsiteX16" fmla="*/ 104385 w 998098"/>
                <a:gd name="connsiteY16" fmla="*/ 608221 h 943363"/>
                <a:gd name="connsiteX17" fmla="*/ 245062 w 998098"/>
                <a:gd name="connsiteY17" fmla="*/ 604083 h 943363"/>
                <a:gd name="connsiteX18" fmla="*/ 278163 w 998098"/>
                <a:gd name="connsiteY18" fmla="*/ 599946 h 943363"/>
                <a:gd name="connsiteX19" fmla="*/ 302988 w 998098"/>
                <a:gd name="connsiteY19" fmla="*/ 591671 h 943363"/>
                <a:gd name="connsiteX20" fmla="*/ 315401 w 998098"/>
                <a:gd name="connsiteY20" fmla="*/ 587533 h 943363"/>
                <a:gd name="connsiteX21" fmla="*/ 344364 w 998098"/>
                <a:gd name="connsiteY21" fmla="*/ 583395 h 943363"/>
                <a:gd name="connsiteX22" fmla="*/ 356776 w 998098"/>
                <a:gd name="connsiteY22" fmla="*/ 579258 h 943363"/>
                <a:gd name="connsiteX23" fmla="*/ 369189 w 998098"/>
                <a:gd name="connsiteY23" fmla="*/ 546157 h 943363"/>
                <a:gd name="connsiteX24" fmla="*/ 365051 w 998098"/>
                <a:gd name="connsiteY24" fmla="*/ 529607 h 943363"/>
                <a:gd name="connsiteX25" fmla="*/ 352639 w 998098"/>
                <a:gd name="connsiteY25" fmla="*/ 525470 h 943363"/>
                <a:gd name="connsiteX26" fmla="*/ 344364 w 998098"/>
                <a:gd name="connsiteY26" fmla="*/ 517194 h 943363"/>
                <a:gd name="connsiteX27" fmla="*/ 331951 w 998098"/>
                <a:gd name="connsiteY27" fmla="*/ 492369 h 943363"/>
                <a:gd name="connsiteX28" fmla="*/ 323676 w 998098"/>
                <a:gd name="connsiteY28" fmla="*/ 467544 h 943363"/>
                <a:gd name="connsiteX29" fmla="*/ 298851 w 998098"/>
                <a:gd name="connsiteY29" fmla="*/ 442718 h 943363"/>
                <a:gd name="connsiteX30" fmla="*/ 294713 w 998098"/>
                <a:gd name="connsiteY30" fmla="*/ 413756 h 943363"/>
                <a:gd name="connsiteX31" fmla="*/ 269888 w 998098"/>
                <a:gd name="connsiteY31" fmla="*/ 405480 h 943363"/>
                <a:gd name="connsiteX32" fmla="*/ 257475 w 998098"/>
                <a:gd name="connsiteY32" fmla="*/ 397205 h 943363"/>
                <a:gd name="connsiteX33" fmla="*/ 220237 w 998098"/>
                <a:gd name="connsiteY33" fmla="*/ 393068 h 943363"/>
                <a:gd name="connsiteX34" fmla="*/ 187137 w 998098"/>
                <a:gd name="connsiteY34" fmla="*/ 380655 h 943363"/>
                <a:gd name="connsiteX35" fmla="*/ 178861 w 998098"/>
                <a:gd name="connsiteY35" fmla="*/ 372380 h 943363"/>
                <a:gd name="connsiteX36" fmla="*/ 174724 w 998098"/>
                <a:gd name="connsiteY36" fmla="*/ 359967 h 943363"/>
                <a:gd name="connsiteX37" fmla="*/ 162311 w 998098"/>
                <a:gd name="connsiteY37" fmla="*/ 351692 h 943363"/>
                <a:gd name="connsiteX38" fmla="*/ 154036 w 998098"/>
                <a:gd name="connsiteY38" fmla="*/ 339280 h 943363"/>
                <a:gd name="connsiteX39" fmla="*/ 162311 w 998098"/>
                <a:gd name="connsiteY39" fmla="*/ 339280 h 943363"/>
                <a:gd name="connsiteX40" fmla="*/ 236787 w 998098"/>
                <a:gd name="connsiteY40" fmla="*/ 335142 h 943363"/>
                <a:gd name="connsiteX41" fmla="*/ 240925 w 998098"/>
                <a:gd name="connsiteY41" fmla="*/ 302042 h 943363"/>
                <a:gd name="connsiteX42" fmla="*/ 245062 w 998098"/>
                <a:gd name="connsiteY42" fmla="*/ 211015 h 943363"/>
                <a:gd name="connsiteX43" fmla="*/ 290575 w 998098"/>
                <a:gd name="connsiteY43" fmla="*/ 206878 h 943363"/>
                <a:gd name="connsiteX44" fmla="*/ 323676 w 998098"/>
                <a:gd name="connsiteY44" fmla="*/ 202740 h 943363"/>
                <a:gd name="connsiteX45" fmla="*/ 365051 w 998098"/>
                <a:gd name="connsiteY45" fmla="*/ 198603 h 943363"/>
                <a:gd name="connsiteX46" fmla="*/ 377464 w 998098"/>
                <a:gd name="connsiteY46" fmla="*/ 194465 h 943363"/>
                <a:gd name="connsiteX47" fmla="*/ 398152 w 998098"/>
                <a:gd name="connsiteY47" fmla="*/ 190328 h 943363"/>
                <a:gd name="connsiteX48" fmla="*/ 518141 w 998098"/>
                <a:gd name="connsiteY48" fmla="*/ 182052 h 943363"/>
                <a:gd name="connsiteX49" fmla="*/ 530554 w 998098"/>
                <a:gd name="connsiteY49" fmla="*/ 177915 h 943363"/>
                <a:gd name="connsiteX50" fmla="*/ 596755 w 998098"/>
                <a:gd name="connsiteY50" fmla="*/ 173777 h 943363"/>
                <a:gd name="connsiteX51" fmla="*/ 605030 w 998098"/>
                <a:gd name="connsiteY51" fmla="*/ 161365 h 943363"/>
                <a:gd name="connsiteX52" fmla="*/ 621580 w 998098"/>
                <a:gd name="connsiteY52" fmla="*/ 111714 h 943363"/>
                <a:gd name="connsiteX53" fmla="*/ 638130 w 998098"/>
                <a:gd name="connsiteY53" fmla="*/ 115852 h 943363"/>
                <a:gd name="connsiteX54" fmla="*/ 658818 w 998098"/>
                <a:gd name="connsiteY54" fmla="*/ 136539 h 943363"/>
                <a:gd name="connsiteX55" fmla="*/ 671231 w 998098"/>
                <a:gd name="connsiteY55" fmla="*/ 111714 h 943363"/>
                <a:gd name="connsiteX56" fmla="*/ 696056 w 998098"/>
                <a:gd name="connsiteY56" fmla="*/ 103439 h 943363"/>
                <a:gd name="connsiteX57" fmla="*/ 704331 w 998098"/>
                <a:gd name="connsiteY57" fmla="*/ 78613 h 943363"/>
                <a:gd name="connsiteX58" fmla="*/ 708469 w 998098"/>
                <a:gd name="connsiteY58" fmla="*/ 66201 h 943363"/>
                <a:gd name="connsiteX59" fmla="*/ 729156 w 998098"/>
                <a:gd name="connsiteY59" fmla="*/ 4137 h 943363"/>
                <a:gd name="connsiteX60" fmla="*/ 741569 w 998098"/>
                <a:gd name="connsiteY60" fmla="*/ 0 h 943363"/>
                <a:gd name="connsiteX61" fmla="*/ 778807 w 998098"/>
                <a:gd name="connsiteY61" fmla="*/ 4137 h 943363"/>
                <a:gd name="connsiteX62" fmla="*/ 782945 w 998098"/>
                <a:gd name="connsiteY62" fmla="*/ 24825 h 943363"/>
                <a:gd name="connsiteX63" fmla="*/ 795357 w 998098"/>
                <a:gd name="connsiteY63" fmla="*/ 28963 h 943363"/>
                <a:gd name="connsiteX64" fmla="*/ 807770 w 998098"/>
                <a:gd name="connsiteY64" fmla="*/ 82751 h 943363"/>
                <a:gd name="connsiteX65" fmla="*/ 816045 w 998098"/>
                <a:gd name="connsiteY65" fmla="*/ 107576 h 943363"/>
                <a:gd name="connsiteX66" fmla="*/ 820183 w 998098"/>
                <a:gd name="connsiteY66" fmla="*/ 157227 h 943363"/>
                <a:gd name="connsiteX67" fmla="*/ 824320 w 998098"/>
                <a:gd name="connsiteY67" fmla="*/ 169640 h 943363"/>
                <a:gd name="connsiteX68" fmla="*/ 828458 w 998098"/>
                <a:gd name="connsiteY68" fmla="*/ 186190 h 943363"/>
                <a:gd name="connsiteX69" fmla="*/ 828458 w 998098"/>
                <a:gd name="connsiteY69" fmla="*/ 273079 h 943363"/>
                <a:gd name="connsiteX70" fmla="*/ 820183 w 998098"/>
                <a:gd name="connsiteY70" fmla="*/ 285491 h 943363"/>
                <a:gd name="connsiteX71" fmla="*/ 828458 w 998098"/>
                <a:gd name="connsiteY71" fmla="*/ 310317 h 943363"/>
                <a:gd name="connsiteX72" fmla="*/ 832595 w 998098"/>
                <a:gd name="connsiteY72" fmla="*/ 322729 h 943363"/>
                <a:gd name="connsiteX73" fmla="*/ 845008 w 998098"/>
                <a:gd name="connsiteY73" fmla="*/ 347555 h 943363"/>
                <a:gd name="connsiteX74" fmla="*/ 840870 w 998098"/>
                <a:gd name="connsiteY74" fmla="*/ 359967 h 943363"/>
                <a:gd name="connsiteX75" fmla="*/ 828458 w 998098"/>
                <a:gd name="connsiteY75" fmla="*/ 368242 h 943363"/>
                <a:gd name="connsiteX76" fmla="*/ 824320 w 998098"/>
                <a:gd name="connsiteY76" fmla="*/ 413756 h 943363"/>
                <a:gd name="connsiteX77" fmla="*/ 820183 w 998098"/>
                <a:gd name="connsiteY77" fmla="*/ 438581 h 943363"/>
                <a:gd name="connsiteX78" fmla="*/ 811908 w 998098"/>
                <a:gd name="connsiteY78" fmla="*/ 463406 h 943363"/>
                <a:gd name="connsiteX79" fmla="*/ 807770 w 998098"/>
                <a:gd name="connsiteY79" fmla="*/ 475819 h 943363"/>
                <a:gd name="connsiteX80" fmla="*/ 799495 w 998098"/>
                <a:gd name="connsiteY80" fmla="*/ 525470 h 943363"/>
                <a:gd name="connsiteX81" fmla="*/ 749844 w 998098"/>
                <a:gd name="connsiteY81" fmla="*/ 537882 h 943363"/>
                <a:gd name="connsiteX82" fmla="*/ 741569 w 998098"/>
                <a:gd name="connsiteY82" fmla="*/ 550295 h 943363"/>
                <a:gd name="connsiteX83" fmla="*/ 733294 w 998098"/>
                <a:gd name="connsiteY83" fmla="*/ 579258 h 943363"/>
                <a:gd name="connsiteX84" fmla="*/ 737432 w 998098"/>
                <a:gd name="connsiteY84" fmla="*/ 591671 h 943363"/>
                <a:gd name="connsiteX85" fmla="*/ 712606 w 998098"/>
                <a:gd name="connsiteY85" fmla="*/ 604083 h 943363"/>
                <a:gd name="connsiteX86" fmla="*/ 696056 w 998098"/>
                <a:gd name="connsiteY86" fmla="*/ 624771 h 943363"/>
                <a:gd name="connsiteX87" fmla="*/ 675368 w 998098"/>
                <a:gd name="connsiteY87" fmla="*/ 641321 h 943363"/>
                <a:gd name="connsiteX88" fmla="*/ 658818 w 998098"/>
                <a:gd name="connsiteY88" fmla="*/ 657871 h 943363"/>
                <a:gd name="connsiteX89" fmla="*/ 646405 w 998098"/>
                <a:gd name="connsiteY89" fmla="*/ 682697 h 943363"/>
                <a:gd name="connsiteX90" fmla="*/ 654680 w 998098"/>
                <a:gd name="connsiteY90" fmla="*/ 707522 h 943363"/>
                <a:gd name="connsiteX91" fmla="*/ 679506 w 998098"/>
                <a:gd name="connsiteY91" fmla="*/ 715797 h 943363"/>
                <a:gd name="connsiteX92" fmla="*/ 691918 w 998098"/>
                <a:gd name="connsiteY92" fmla="*/ 711660 h 943363"/>
                <a:gd name="connsiteX93" fmla="*/ 696056 w 998098"/>
                <a:gd name="connsiteY93" fmla="*/ 678559 h 943363"/>
                <a:gd name="connsiteX94" fmla="*/ 700194 w 998098"/>
                <a:gd name="connsiteY94" fmla="*/ 666147 h 943363"/>
                <a:gd name="connsiteX95" fmla="*/ 712606 w 998098"/>
                <a:gd name="connsiteY95" fmla="*/ 662009 h 943363"/>
                <a:gd name="connsiteX96" fmla="*/ 733294 w 998098"/>
                <a:gd name="connsiteY96" fmla="*/ 645459 h 943363"/>
                <a:gd name="connsiteX97" fmla="*/ 745707 w 998098"/>
                <a:gd name="connsiteY97" fmla="*/ 633046 h 943363"/>
                <a:gd name="connsiteX98" fmla="*/ 758119 w 998098"/>
                <a:gd name="connsiteY98" fmla="*/ 624771 h 943363"/>
                <a:gd name="connsiteX99" fmla="*/ 811908 w 998098"/>
                <a:gd name="connsiteY99" fmla="*/ 616496 h 943363"/>
                <a:gd name="connsiteX100" fmla="*/ 811908 w 998098"/>
                <a:gd name="connsiteY100" fmla="*/ 591671 h 943363"/>
                <a:gd name="connsiteX101" fmla="*/ 799495 w 998098"/>
                <a:gd name="connsiteY101" fmla="*/ 587533 h 943363"/>
                <a:gd name="connsiteX102" fmla="*/ 799495 w 998098"/>
                <a:gd name="connsiteY102" fmla="*/ 562708 h 943363"/>
                <a:gd name="connsiteX103" fmla="*/ 824320 w 998098"/>
                <a:gd name="connsiteY103" fmla="*/ 566845 h 943363"/>
                <a:gd name="connsiteX104" fmla="*/ 840870 w 998098"/>
                <a:gd name="connsiteY104" fmla="*/ 587533 h 943363"/>
                <a:gd name="connsiteX105" fmla="*/ 865696 w 998098"/>
                <a:gd name="connsiteY105" fmla="*/ 599946 h 943363"/>
                <a:gd name="connsiteX106" fmla="*/ 890521 w 998098"/>
                <a:gd name="connsiteY106" fmla="*/ 604083 h 943363"/>
                <a:gd name="connsiteX107" fmla="*/ 911209 w 998098"/>
                <a:gd name="connsiteY107" fmla="*/ 608221 h 943363"/>
                <a:gd name="connsiteX108" fmla="*/ 915346 w 998098"/>
                <a:gd name="connsiteY108" fmla="*/ 620633 h 943363"/>
                <a:gd name="connsiteX109" fmla="*/ 936034 w 998098"/>
                <a:gd name="connsiteY109" fmla="*/ 604083 h 943363"/>
                <a:gd name="connsiteX110" fmla="*/ 948447 w 998098"/>
                <a:gd name="connsiteY110" fmla="*/ 595808 h 943363"/>
                <a:gd name="connsiteX111" fmla="*/ 981547 w 998098"/>
                <a:gd name="connsiteY111" fmla="*/ 579258 h 943363"/>
                <a:gd name="connsiteX112" fmla="*/ 985685 w 998098"/>
                <a:gd name="connsiteY112" fmla="*/ 595808 h 943363"/>
                <a:gd name="connsiteX113" fmla="*/ 977410 w 998098"/>
                <a:gd name="connsiteY113" fmla="*/ 645459 h 943363"/>
                <a:gd name="connsiteX114" fmla="*/ 981547 w 998098"/>
                <a:gd name="connsiteY114" fmla="*/ 761310 h 943363"/>
                <a:gd name="connsiteX115" fmla="*/ 989823 w 998098"/>
                <a:gd name="connsiteY115" fmla="*/ 786136 h 943363"/>
                <a:gd name="connsiteX116" fmla="*/ 993960 w 998098"/>
                <a:gd name="connsiteY116" fmla="*/ 798548 h 943363"/>
                <a:gd name="connsiteX117" fmla="*/ 998098 w 998098"/>
                <a:gd name="connsiteY117" fmla="*/ 810961 h 943363"/>
                <a:gd name="connsiteX118" fmla="*/ 993960 w 998098"/>
                <a:gd name="connsiteY118" fmla="*/ 910262 h 943363"/>
                <a:gd name="connsiteX119" fmla="*/ 989823 w 998098"/>
                <a:gd name="connsiteY119" fmla="*/ 939225 h 943363"/>
                <a:gd name="connsiteX120" fmla="*/ 977410 w 998098"/>
                <a:gd name="connsiteY120" fmla="*/ 943363 h 943363"/>
                <a:gd name="connsiteX121" fmla="*/ 13359 w 998098"/>
                <a:gd name="connsiteY121" fmla="*/ 935088 h 943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98098" h="943363">
                  <a:moveTo>
                    <a:pt x="13359" y="935088"/>
                  </a:moveTo>
                  <a:lnTo>
                    <a:pt x="13359" y="935088"/>
                  </a:lnTo>
                  <a:cubicBezTo>
                    <a:pt x="14738" y="922675"/>
                    <a:pt x="15048" y="910097"/>
                    <a:pt x="17497" y="897850"/>
                  </a:cubicBezTo>
                  <a:cubicBezTo>
                    <a:pt x="19208" y="889296"/>
                    <a:pt x="25772" y="873024"/>
                    <a:pt x="25772" y="873024"/>
                  </a:cubicBezTo>
                  <a:cubicBezTo>
                    <a:pt x="23014" y="864749"/>
                    <a:pt x="14739" y="856474"/>
                    <a:pt x="17497" y="848199"/>
                  </a:cubicBezTo>
                  <a:lnTo>
                    <a:pt x="25772" y="823374"/>
                  </a:lnTo>
                  <a:cubicBezTo>
                    <a:pt x="21634" y="820616"/>
                    <a:pt x="17807" y="817323"/>
                    <a:pt x="13359" y="815099"/>
                  </a:cubicBezTo>
                  <a:cubicBezTo>
                    <a:pt x="9458" y="813148"/>
                    <a:pt x="1403" y="815299"/>
                    <a:pt x="946" y="810961"/>
                  </a:cubicBezTo>
                  <a:cubicBezTo>
                    <a:pt x="-1657" y="786234"/>
                    <a:pt x="1568" y="761099"/>
                    <a:pt x="5084" y="736485"/>
                  </a:cubicBezTo>
                  <a:cubicBezTo>
                    <a:pt x="5787" y="731562"/>
                    <a:pt x="9476" y="727178"/>
                    <a:pt x="13359" y="724072"/>
                  </a:cubicBezTo>
                  <a:cubicBezTo>
                    <a:pt x="16765" y="721347"/>
                    <a:pt x="21634" y="721314"/>
                    <a:pt x="25772" y="719935"/>
                  </a:cubicBezTo>
                  <a:cubicBezTo>
                    <a:pt x="36170" y="688737"/>
                    <a:pt x="20935" y="725980"/>
                    <a:pt x="42322" y="699247"/>
                  </a:cubicBezTo>
                  <a:cubicBezTo>
                    <a:pt x="45047" y="695841"/>
                    <a:pt x="44509" y="690735"/>
                    <a:pt x="46460" y="686834"/>
                  </a:cubicBezTo>
                  <a:cubicBezTo>
                    <a:pt x="48684" y="682386"/>
                    <a:pt x="51977" y="678559"/>
                    <a:pt x="54735" y="674422"/>
                  </a:cubicBezTo>
                  <a:lnTo>
                    <a:pt x="63010" y="649596"/>
                  </a:lnTo>
                  <a:cubicBezTo>
                    <a:pt x="64389" y="645459"/>
                    <a:pt x="64063" y="640268"/>
                    <a:pt x="67147" y="637184"/>
                  </a:cubicBezTo>
                  <a:cubicBezTo>
                    <a:pt x="76428" y="627903"/>
                    <a:pt x="87812" y="609117"/>
                    <a:pt x="104385" y="608221"/>
                  </a:cubicBezTo>
                  <a:cubicBezTo>
                    <a:pt x="151229" y="605689"/>
                    <a:pt x="198170" y="605462"/>
                    <a:pt x="245062" y="604083"/>
                  </a:cubicBezTo>
                  <a:cubicBezTo>
                    <a:pt x="256096" y="602704"/>
                    <a:pt x="267290" y="602276"/>
                    <a:pt x="278163" y="599946"/>
                  </a:cubicBezTo>
                  <a:cubicBezTo>
                    <a:pt x="286692" y="598118"/>
                    <a:pt x="294713" y="594429"/>
                    <a:pt x="302988" y="591671"/>
                  </a:cubicBezTo>
                  <a:cubicBezTo>
                    <a:pt x="307126" y="590292"/>
                    <a:pt x="311083" y="588150"/>
                    <a:pt x="315401" y="587533"/>
                  </a:cubicBezTo>
                  <a:lnTo>
                    <a:pt x="344364" y="583395"/>
                  </a:lnTo>
                  <a:cubicBezTo>
                    <a:pt x="348501" y="582016"/>
                    <a:pt x="353371" y="581982"/>
                    <a:pt x="356776" y="579258"/>
                  </a:cubicBezTo>
                  <a:cubicBezTo>
                    <a:pt x="366922" y="571141"/>
                    <a:pt x="366946" y="557371"/>
                    <a:pt x="369189" y="546157"/>
                  </a:cubicBezTo>
                  <a:cubicBezTo>
                    <a:pt x="367810" y="540640"/>
                    <a:pt x="368603" y="534047"/>
                    <a:pt x="365051" y="529607"/>
                  </a:cubicBezTo>
                  <a:cubicBezTo>
                    <a:pt x="362327" y="526202"/>
                    <a:pt x="356379" y="527714"/>
                    <a:pt x="352639" y="525470"/>
                  </a:cubicBezTo>
                  <a:cubicBezTo>
                    <a:pt x="349294" y="523463"/>
                    <a:pt x="347122" y="519953"/>
                    <a:pt x="344364" y="517194"/>
                  </a:cubicBezTo>
                  <a:cubicBezTo>
                    <a:pt x="329268" y="471914"/>
                    <a:pt x="353346" y="540509"/>
                    <a:pt x="331951" y="492369"/>
                  </a:cubicBezTo>
                  <a:cubicBezTo>
                    <a:pt x="328408" y="484398"/>
                    <a:pt x="330654" y="472778"/>
                    <a:pt x="323676" y="467544"/>
                  </a:cubicBezTo>
                  <a:cubicBezTo>
                    <a:pt x="303148" y="452147"/>
                    <a:pt x="310951" y="460869"/>
                    <a:pt x="298851" y="442718"/>
                  </a:cubicBezTo>
                  <a:cubicBezTo>
                    <a:pt x="297472" y="433064"/>
                    <a:pt x="300700" y="421454"/>
                    <a:pt x="294713" y="413756"/>
                  </a:cubicBezTo>
                  <a:cubicBezTo>
                    <a:pt x="289358" y="406871"/>
                    <a:pt x="277146" y="410318"/>
                    <a:pt x="269888" y="405480"/>
                  </a:cubicBezTo>
                  <a:cubicBezTo>
                    <a:pt x="265750" y="402722"/>
                    <a:pt x="262299" y="398411"/>
                    <a:pt x="257475" y="397205"/>
                  </a:cubicBezTo>
                  <a:cubicBezTo>
                    <a:pt x="245359" y="394176"/>
                    <a:pt x="232650" y="394447"/>
                    <a:pt x="220237" y="393068"/>
                  </a:cubicBezTo>
                  <a:cubicBezTo>
                    <a:pt x="211238" y="390068"/>
                    <a:pt x="194063" y="384612"/>
                    <a:pt x="187137" y="380655"/>
                  </a:cubicBezTo>
                  <a:cubicBezTo>
                    <a:pt x="183750" y="378720"/>
                    <a:pt x="181620" y="375138"/>
                    <a:pt x="178861" y="372380"/>
                  </a:cubicBezTo>
                  <a:cubicBezTo>
                    <a:pt x="177482" y="368242"/>
                    <a:pt x="177449" y="363373"/>
                    <a:pt x="174724" y="359967"/>
                  </a:cubicBezTo>
                  <a:cubicBezTo>
                    <a:pt x="171618" y="356084"/>
                    <a:pt x="165827" y="355208"/>
                    <a:pt x="162311" y="351692"/>
                  </a:cubicBezTo>
                  <a:cubicBezTo>
                    <a:pt x="158795" y="348176"/>
                    <a:pt x="157019" y="343258"/>
                    <a:pt x="154036" y="339280"/>
                  </a:cubicBezTo>
                  <a:cubicBezTo>
                    <a:pt x="149221" y="332860"/>
                    <a:pt x="142670" y="332732"/>
                    <a:pt x="162311" y="339280"/>
                  </a:cubicBezTo>
                  <a:cubicBezTo>
                    <a:pt x="187136" y="337901"/>
                    <a:pt x="214317" y="345786"/>
                    <a:pt x="236787" y="335142"/>
                  </a:cubicBezTo>
                  <a:cubicBezTo>
                    <a:pt x="246836" y="330382"/>
                    <a:pt x="240185" y="313137"/>
                    <a:pt x="240925" y="302042"/>
                  </a:cubicBezTo>
                  <a:cubicBezTo>
                    <a:pt x="242945" y="271736"/>
                    <a:pt x="231012" y="237944"/>
                    <a:pt x="245062" y="211015"/>
                  </a:cubicBezTo>
                  <a:cubicBezTo>
                    <a:pt x="252108" y="197509"/>
                    <a:pt x="275425" y="208473"/>
                    <a:pt x="290575" y="206878"/>
                  </a:cubicBezTo>
                  <a:cubicBezTo>
                    <a:pt x="301633" y="205714"/>
                    <a:pt x="312624" y="203968"/>
                    <a:pt x="323676" y="202740"/>
                  </a:cubicBezTo>
                  <a:cubicBezTo>
                    <a:pt x="337452" y="201209"/>
                    <a:pt x="351259" y="199982"/>
                    <a:pt x="365051" y="198603"/>
                  </a:cubicBezTo>
                  <a:cubicBezTo>
                    <a:pt x="369189" y="197224"/>
                    <a:pt x="373233" y="195523"/>
                    <a:pt x="377464" y="194465"/>
                  </a:cubicBezTo>
                  <a:cubicBezTo>
                    <a:pt x="384287" y="192759"/>
                    <a:pt x="391215" y="191484"/>
                    <a:pt x="398152" y="190328"/>
                  </a:cubicBezTo>
                  <a:cubicBezTo>
                    <a:pt x="445596" y="182421"/>
                    <a:pt x="453461" y="184992"/>
                    <a:pt x="518141" y="182052"/>
                  </a:cubicBezTo>
                  <a:cubicBezTo>
                    <a:pt x="522279" y="180673"/>
                    <a:pt x="526217" y="178372"/>
                    <a:pt x="530554" y="177915"/>
                  </a:cubicBezTo>
                  <a:cubicBezTo>
                    <a:pt x="552543" y="175600"/>
                    <a:pt x="575171" y="178573"/>
                    <a:pt x="596755" y="173777"/>
                  </a:cubicBezTo>
                  <a:cubicBezTo>
                    <a:pt x="601609" y="172698"/>
                    <a:pt x="602272" y="165502"/>
                    <a:pt x="605030" y="161365"/>
                  </a:cubicBezTo>
                  <a:cubicBezTo>
                    <a:pt x="606115" y="150509"/>
                    <a:pt x="598906" y="114953"/>
                    <a:pt x="621580" y="111714"/>
                  </a:cubicBezTo>
                  <a:cubicBezTo>
                    <a:pt x="627209" y="110910"/>
                    <a:pt x="632613" y="114473"/>
                    <a:pt x="638130" y="115852"/>
                  </a:cubicBezTo>
                  <a:cubicBezTo>
                    <a:pt x="640727" y="119747"/>
                    <a:pt x="650705" y="138161"/>
                    <a:pt x="658818" y="136539"/>
                  </a:cubicBezTo>
                  <a:cubicBezTo>
                    <a:pt x="671412" y="134020"/>
                    <a:pt x="663854" y="116983"/>
                    <a:pt x="671231" y="111714"/>
                  </a:cubicBezTo>
                  <a:cubicBezTo>
                    <a:pt x="678329" y="106644"/>
                    <a:pt x="696056" y="103439"/>
                    <a:pt x="696056" y="103439"/>
                  </a:cubicBezTo>
                  <a:lnTo>
                    <a:pt x="704331" y="78613"/>
                  </a:lnTo>
                  <a:lnTo>
                    <a:pt x="708469" y="66201"/>
                  </a:lnTo>
                  <a:cubicBezTo>
                    <a:pt x="711830" y="29221"/>
                    <a:pt x="702594" y="23110"/>
                    <a:pt x="729156" y="4137"/>
                  </a:cubicBezTo>
                  <a:cubicBezTo>
                    <a:pt x="732705" y="1602"/>
                    <a:pt x="737431" y="1379"/>
                    <a:pt x="741569" y="0"/>
                  </a:cubicBezTo>
                  <a:cubicBezTo>
                    <a:pt x="753982" y="1379"/>
                    <a:pt x="768098" y="-2288"/>
                    <a:pt x="778807" y="4137"/>
                  </a:cubicBezTo>
                  <a:cubicBezTo>
                    <a:pt x="784837" y="7755"/>
                    <a:pt x="779044" y="18973"/>
                    <a:pt x="782945" y="24825"/>
                  </a:cubicBezTo>
                  <a:cubicBezTo>
                    <a:pt x="785364" y="28454"/>
                    <a:pt x="791220" y="27584"/>
                    <a:pt x="795357" y="28963"/>
                  </a:cubicBezTo>
                  <a:cubicBezTo>
                    <a:pt x="816324" y="91863"/>
                    <a:pt x="791656" y="12927"/>
                    <a:pt x="807770" y="82751"/>
                  </a:cubicBezTo>
                  <a:cubicBezTo>
                    <a:pt x="809731" y="91250"/>
                    <a:pt x="816045" y="107576"/>
                    <a:pt x="816045" y="107576"/>
                  </a:cubicBezTo>
                  <a:cubicBezTo>
                    <a:pt x="817424" y="124126"/>
                    <a:pt x="817988" y="140765"/>
                    <a:pt x="820183" y="157227"/>
                  </a:cubicBezTo>
                  <a:cubicBezTo>
                    <a:pt x="820759" y="161550"/>
                    <a:pt x="823122" y="165446"/>
                    <a:pt x="824320" y="169640"/>
                  </a:cubicBezTo>
                  <a:cubicBezTo>
                    <a:pt x="825882" y="175108"/>
                    <a:pt x="827079" y="180673"/>
                    <a:pt x="828458" y="186190"/>
                  </a:cubicBezTo>
                  <a:cubicBezTo>
                    <a:pt x="829416" y="203435"/>
                    <a:pt x="841057" y="247881"/>
                    <a:pt x="828458" y="273079"/>
                  </a:cubicBezTo>
                  <a:cubicBezTo>
                    <a:pt x="826234" y="277527"/>
                    <a:pt x="822941" y="281354"/>
                    <a:pt x="820183" y="285491"/>
                  </a:cubicBezTo>
                  <a:lnTo>
                    <a:pt x="828458" y="310317"/>
                  </a:lnTo>
                  <a:cubicBezTo>
                    <a:pt x="829837" y="314454"/>
                    <a:pt x="830176" y="319100"/>
                    <a:pt x="832595" y="322729"/>
                  </a:cubicBezTo>
                  <a:cubicBezTo>
                    <a:pt x="843289" y="338771"/>
                    <a:pt x="839297" y="330424"/>
                    <a:pt x="845008" y="347555"/>
                  </a:cubicBezTo>
                  <a:cubicBezTo>
                    <a:pt x="843629" y="351692"/>
                    <a:pt x="843594" y="356562"/>
                    <a:pt x="840870" y="359967"/>
                  </a:cubicBezTo>
                  <a:cubicBezTo>
                    <a:pt x="837764" y="363850"/>
                    <a:pt x="829920" y="363489"/>
                    <a:pt x="828458" y="368242"/>
                  </a:cubicBezTo>
                  <a:cubicBezTo>
                    <a:pt x="823978" y="382802"/>
                    <a:pt x="826100" y="398626"/>
                    <a:pt x="824320" y="413756"/>
                  </a:cubicBezTo>
                  <a:cubicBezTo>
                    <a:pt x="823340" y="422088"/>
                    <a:pt x="822218" y="430442"/>
                    <a:pt x="820183" y="438581"/>
                  </a:cubicBezTo>
                  <a:cubicBezTo>
                    <a:pt x="818068" y="447043"/>
                    <a:pt x="814666" y="455131"/>
                    <a:pt x="811908" y="463406"/>
                  </a:cubicBezTo>
                  <a:cubicBezTo>
                    <a:pt x="810529" y="467544"/>
                    <a:pt x="808487" y="471517"/>
                    <a:pt x="807770" y="475819"/>
                  </a:cubicBezTo>
                  <a:cubicBezTo>
                    <a:pt x="805012" y="492369"/>
                    <a:pt x="815413" y="520164"/>
                    <a:pt x="799495" y="525470"/>
                  </a:cubicBezTo>
                  <a:cubicBezTo>
                    <a:pt x="766711" y="536398"/>
                    <a:pt x="783274" y="532311"/>
                    <a:pt x="749844" y="537882"/>
                  </a:cubicBezTo>
                  <a:cubicBezTo>
                    <a:pt x="747086" y="542020"/>
                    <a:pt x="743793" y="545847"/>
                    <a:pt x="741569" y="550295"/>
                  </a:cubicBezTo>
                  <a:cubicBezTo>
                    <a:pt x="738603" y="556227"/>
                    <a:pt x="734618" y="573961"/>
                    <a:pt x="733294" y="579258"/>
                  </a:cubicBezTo>
                  <a:cubicBezTo>
                    <a:pt x="734673" y="583396"/>
                    <a:pt x="738287" y="587394"/>
                    <a:pt x="737432" y="591671"/>
                  </a:cubicBezTo>
                  <a:cubicBezTo>
                    <a:pt x="735490" y="601378"/>
                    <a:pt x="717846" y="602773"/>
                    <a:pt x="712606" y="604083"/>
                  </a:cubicBezTo>
                  <a:cubicBezTo>
                    <a:pt x="704026" y="638407"/>
                    <a:pt x="716460" y="608447"/>
                    <a:pt x="696056" y="624771"/>
                  </a:cubicBezTo>
                  <a:cubicBezTo>
                    <a:pt x="669323" y="646158"/>
                    <a:pt x="706566" y="630923"/>
                    <a:pt x="675368" y="641321"/>
                  </a:cubicBezTo>
                  <a:cubicBezTo>
                    <a:pt x="666342" y="668404"/>
                    <a:pt x="678879" y="641823"/>
                    <a:pt x="658818" y="657871"/>
                  </a:cubicBezTo>
                  <a:cubicBezTo>
                    <a:pt x="651527" y="663704"/>
                    <a:pt x="649131" y="674521"/>
                    <a:pt x="646405" y="682697"/>
                  </a:cubicBezTo>
                  <a:cubicBezTo>
                    <a:pt x="649163" y="690972"/>
                    <a:pt x="646405" y="704764"/>
                    <a:pt x="654680" y="707522"/>
                  </a:cubicBezTo>
                  <a:lnTo>
                    <a:pt x="679506" y="715797"/>
                  </a:lnTo>
                  <a:cubicBezTo>
                    <a:pt x="683643" y="714418"/>
                    <a:pt x="690147" y="715645"/>
                    <a:pt x="691918" y="711660"/>
                  </a:cubicBezTo>
                  <a:cubicBezTo>
                    <a:pt x="696434" y="701499"/>
                    <a:pt x="694067" y="689499"/>
                    <a:pt x="696056" y="678559"/>
                  </a:cubicBezTo>
                  <a:cubicBezTo>
                    <a:pt x="696836" y="674268"/>
                    <a:pt x="697110" y="669231"/>
                    <a:pt x="700194" y="666147"/>
                  </a:cubicBezTo>
                  <a:cubicBezTo>
                    <a:pt x="703278" y="663063"/>
                    <a:pt x="708469" y="663388"/>
                    <a:pt x="712606" y="662009"/>
                  </a:cubicBezTo>
                  <a:cubicBezTo>
                    <a:pt x="731113" y="634248"/>
                    <a:pt x="709311" y="661447"/>
                    <a:pt x="733294" y="645459"/>
                  </a:cubicBezTo>
                  <a:cubicBezTo>
                    <a:pt x="738163" y="642213"/>
                    <a:pt x="741212" y="636792"/>
                    <a:pt x="745707" y="633046"/>
                  </a:cubicBezTo>
                  <a:cubicBezTo>
                    <a:pt x="749527" y="629863"/>
                    <a:pt x="753671" y="626995"/>
                    <a:pt x="758119" y="624771"/>
                  </a:cubicBezTo>
                  <a:cubicBezTo>
                    <a:pt x="773032" y="617314"/>
                    <a:pt x="800036" y="617683"/>
                    <a:pt x="811908" y="616496"/>
                  </a:cubicBezTo>
                  <a:cubicBezTo>
                    <a:pt x="814666" y="608222"/>
                    <a:pt x="820182" y="599945"/>
                    <a:pt x="811908" y="591671"/>
                  </a:cubicBezTo>
                  <a:cubicBezTo>
                    <a:pt x="808824" y="588587"/>
                    <a:pt x="803633" y="588912"/>
                    <a:pt x="799495" y="587533"/>
                  </a:cubicBezTo>
                  <a:cubicBezTo>
                    <a:pt x="798536" y="584655"/>
                    <a:pt x="789420" y="565586"/>
                    <a:pt x="799495" y="562708"/>
                  </a:cubicBezTo>
                  <a:cubicBezTo>
                    <a:pt x="807561" y="560403"/>
                    <a:pt x="816045" y="565466"/>
                    <a:pt x="824320" y="566845"/>
                  </a:cubicBezTo>
                  <a:cubicBezTo>
                    <a:pt x="859894" y="590560"/>
                    <a:pt x="818030" y="558982"/>
                    <a:pt x="840870" y="587533"/>
                  </a:cubicBezTo>
                  <a:cubicBezTo>
                    <a:pt x="845694" y="593564"/>
                    <a:pt x="858404" y="598326"/>
                    <a:pt x="865696" y="599946"/>
                  </a:cubicBezTo>
                  <a:cubicBezTo>
                    <a:pt x="873885" y="601766"/>
                    <a:pt x="882267" y="602582"/>
                    <a:pt x="890521" y="604083"/>
                  </a:cubicBezTo>
                  <a:cubicBezTo>
                    <a:pt x="897440" y="605341"/>
                    <a:pt x="904313" y="606842"/>
                    <a:pt x="911209" y="608221"/>
                  </a:cubicBezTo>
                  <a:cubicBezTo>
                    <a:pt x="912588" y="612358"/>
                    <a:pt x="911297" y="619013"/>
                    <a:pt x="915346" y="620633"/>
                  </a:cubicBezTo>
                  <a:cubicBezTo>
                    <a:pt x="936152" y="628955"/>
                    <a:pt x="930081" y="611524"/>
                    <a:pt x="936034" y="604083"/>
                  </a:cubicBezTo>
                  <a:cubicBezTo>
                    <a:pt x="939140" y="600200"/>
                    <a:pt x="944309" y="598566"/>
                    <a:pt x="948447" y="595808"/>
                  </a:cubicBezTo>
                  <a:cubicBezTo>
                    <a:pt x="955936" y="584573"/>
                    <a:pt x="960992" y="570449"/>
                    <a:pt x="981547" y="579258"/>
                  </a:cubicBezTo>
                  <a:cubicBezTo>
                    <a:pt x="986774" y="581498"/>
                    <a:pt x="984306" y="590291"/>
                    <a:pt x="985685" y="595808"/>
                  </a:cubicBezTo>
                  <a:cubicBezTo>
                    <a:pt x="983335" y="607559"/>
                    <a:pt x="977410" y="635189"/>
                    <a:pt x="977410" y="645459"/>
                  </a:cubicBezTo>
                  <a:cubicBezTo>
                    <a:pt x="977410" y="684101"/>
                    <a:pt x="978151" y="722818"/>
                    <a:pt x="981547" y="761310"/>
                  </a:cubicBezTo>
                  <a:cubicBezTo>
                    <a:pt x="982314" y="769999"/>
                    <a:pt x="987064" y="777861"/>
                    <a:pt x="989823" y="786136"/>
                  </a:cubicBezTo>
                  <a:lnTo>
                    <a:pt x="993960" y="798548"/>
                  </a:lnTo>
                  <a:lnTo>
                    <a:pt x="998098" y="810961"/>
                  </a:lnTo>
                  <a:cubicBezTo>
                    <a:pt x="996719" y="844061"/>
                    <a:pt x="996093" y="877202"/>
                    <a:pt x="993960" y="910262"/>
                  </a:cubicBezTo>
                  <a:cubicBezTo>
                    <a:pt x="993332" y="919994"/>
                    <a:pt x="994184" y="930502"/>
                    <a:pt x="989823" y="939225"/>
                  </a:cubicBezTo>
                  <a:cubicBezTo>
                    <a:pt x="987873" y="943126"/>
                    <a:pt x="981548" y="941984"/>
                    <a:pt x="977410" y="943363"/>
                  </a:cubicBezTo>
                  <a:lnTo>
                    <a:pt x="13359" y="935088"/>
                  </a:lnTo>
                  <a:close/>
                </a:path>
              </a:pathLst>
            </a:custGeom>
            <a:blipFill dpi="0" rotWithShape="1">
              <a:blip r:embed="rId4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a:blipFill>
            <a:ln w="9525">
              <a:solidFill>
                <a:schemeClr val="bg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</p:grpSp>
      <p:sp>
        <p:nvSpPr>
          <p:cNvPr id="29" name="28 Forma libre"/>
          <p:cNvSpPr/>
          <p:nvPr/>
        </p:nvSpPr>
        <p:spPr>
          <a:xfrm>
            <a:off x="323528" y="1052736"/>
            <a:ext cx="3668965" cy="2187574"/>
          </a:xfrm>
          <a:custGeom>
            <a:avLst/>
            <a:gdLst>
              <a:gd name="connsiteX0" fmla="*/ 709684 w 6571397"/>
              <a:gd name="connsiteY0" fmla="*/ 1880 h 4143976"/>
              <a:gd name="connsiteX1" fmla="*/ 709684 w 6571397"/>
              <a:gd name="connsiteY1" fmla="*/ 1880 h 4143976"/>
              <a:gd name="connsiteX2" fmla="*/ 771099 w 6571397"/>
              <a:gd name="connsiteY2" fmla="*/ 8704 h 4143976"/>
              <a:gd name="connsiteX3" fmla="*/ 818866 w 6571397"/>
              <a:gd name="connsiteY3" fmla="*/ 22352 h 4143976"/>
              <a:gd name="connsiteX4" fmla="*/ 846162 w 6571397"/>
              <a:gd name="connsiteY4" fmla="*/ 29176 h 4143976"/>
              <a:gd name="connsiteX5" fmla="*/ 887105 w 6571397"/>
              <a:gd name="connsiteY5" fmla="*/ 42824 h 4143976"/>
              <a:gd name="connsiteX6" fmla="*/ 928048 w 6571397"/>
              <a:gd name="connsiteY6" fmla="*/ 56471 h 4143976"/>
              <a:gd name="connsiteX7" fmla="*/ 948520 w 6571397"/>
              <a:gd name="connsiteY7" fmla="*/ 63295 h 4143976"/>
              <a:gd name="connsiteX8" fmla="*/ 1023582 w 6571397"/>
              <a:gd name="connsiteY8" fmla="*/ 76943 h 4143976"/>
              <a:gd name="connsiteX9" fmla="*/ 1091821 w 6571397"/>
              <a:gd name="connsiteY9" fmla="*/ 90591 h 4143976"/>
              <a:gd name="connsiteX10" fmla="*/ 1132765 w 6571397"/>
              <a:gd name="connsiteY10" fmla="*/ 104238 h 4143976"/>
              <a:gd name="connsiteX11" fmla="*/ 1214651 w 6571397"/>
              <a:gd name="connsiteY11" fmla="*/ 131534 h 4143976"/>
              <a:gd name="connsiteX12" fmla="*/ 1282890 w 6571397"/>
              <a:gd name="connsiteY12" fmla="*/ 152006 h 4143976"/>
              <a:gd name="connsiteX13" fmla="*/ 1426191 w 6571397"/>
              <a:gd name="connsiteY13" fmla="*/ 165653 h 4143976"/>
              <a:gd name="connsiteX14" fmla="*/ 1467135 w 6571397"/>
              <a:gd name="connsiteY14" fmla="*/ 186125 h 4143976"/>
              <a:gd name="connsiteX15" fmla="*/ 1508078 w 6571397"/>
              <a:gd name="connsiteY15" fmla="*/ 199773 h 4143976"/>
              <a:gd name="connsiteX16" fmla="*/ 1528550 w 6571397"/>
              <a:gd name="connsiteY16" fmla="*/ 206597 h 4143976"/>
              <a:gd name="connsiteX17" fmla="*/ 1617260 w 6571397"/>
              <a:gd name="connsiteY17" fmla="*/ 213421 h 4143976"/>
              <a:gd name="connsiteX18" fmla="*/ 1712794 w 6571397"/>
              <a:gd name="connsiteY18" fmla="*/ 227068 h 4143976"/>
              <a:gd name="connsiteX19" fmla="*/ 1808329 w 6571397"/>
              <a:gd name="connsiteY19" fmla="*/ 254364 h 4143976"/>
              <a:gd name="connsiteX20" fmla="*/ 1849272 w 6571397"/>
              <a:gd name="connsiteY20" fmla="*/ 268012 h 4143976"/>
              <a:gd name="connsiteX21" fmla="*/ 1931159 w 6571397"/>
              <a:gd name="connsiteY21" fmla="*/ 281659 h 4143976"/>
              <a:gd name="connsiteX22" fmla="*/ 1965278 w 6571397"/>
              <a:gd name="connsiteY22" fmla="*/ 288483 h 4143976"/>
              <a:gd name="connsiteX23" fmla="*/ 2019869 w 6571397"/>
              <a:gd name="connsiteY23" fmla="*/ 295307 h 4143976"/>
              <a:gd name="connsiteX24" fmla="*/ 2081284 w 6571397"/>
              <a:gd name="connsiteY24" fmla="*/ 322603 h 4143976"/>
              <a:gd name="connsiteX25" fmla="*/ 2115403 w 6571397"/>
              <a:gd name="connsiteY25" fmla="*/ 336250 h 4143976"/>
              <a:gd name="connsiteX26" fmla="*/ 2750024 w 6571397"/>
              <a:gd name="connsiteY26" fmla="*/ 356722 h 4143976"/>
              <a:gd name="connsiteX27" fmla="*/ 3405117 w 6571397"/>
              <a:gd name="connsiteY27" fmla="*/ 356722 h 4143976"/>
              <a:gd name="connsiteX28" fmla="*/ 3459708 w 6571397"/>
              <a:gd name="connsiteY28" fmla="*/ 343074 h 4143976"/>
              <a:gd name="connsiteX29" fmla="*/ 3507475 w 6571397"/>
              <a:gd name="connsiteY29" fmla="*/ 363546 h 4143976"/>
              <a:gd name="connsiteX30" fmla="*/ 3541594 w 6571397"/>
              <a:gd name="connsiteY30" fmla="*/ 390841 h 4143976"/>
              <a:gd name="connsiteX31" fmla="*/ 3575714 w 6571397"/>
              <a:gd name="connsiteY31" fmla="*/ 424961 h 4143976"/>
              <a:gd name="connsiteX32" fmla="*/ 3616657 w 6571397"/>
              <a:gd name="connsiteY32" fmla="*/ 438609 h 4143976"/>
              <a:gd name="connsiteX33" fmla="*/ 3678072 w 6571397"/>
              <a:gd name="connsiteY33" fmla="*/ 431785 h 4143976"/>
              <a:gd name="connsiteX34" fmla="*/ 3712191 w 6571397"/>
              <a:gd name="connsiteY34" fmla="*/ 424961 h 4143976"/>
              <a:gd name="connsiteX35" fmla="*/ 3766782 w 6571397"/>
              <a:gd name="connsiteY35" fmla="*/ 431785 h 4143976"/>
              <a:gd name="connsiteX36" fmla="*/ 3773606 w 6571397"/>
              <a:gd name="connsiteY36" fmla="*/ 452256 h 4143976"/>
              <a:gd name="connsiteX37" fmla="*/ 3951027 w 6571397"/>
              <a:gd name="connsiteY37" fmla="*/ 486376 h 4143976"/>
              <a:gd name="connsiteX38" fmla="*/ 3964675 w 6571397"/>
              <a:gd name="connsiteY38" fmla="*/ 506847 h 4143976"/>
              <a:gd name="connsiteX39" fmla="*/ 4005618 w 6571397"/>
              <a:gd name="connsiteY39" fmla="*/ 513671 h 4143976"/>
              <a:gd name="connsiteX40" fmla="*/ 4060209 w 6571397"/>
              <a:gd name="connsiteY40" fmla="*/ 520495 h 4143976"/>
              <a:gd name="connsiteX41" fmla="*/ 4053385 w 6571397"/>
              <a:gd name="connsiteY41" fmla="*/ 595558 h 4143976"/>
              <a:gd name="connsiteX42" fmla="*/ 4012442 w 6571397"/>
              <a:gd name="connsiteY42" fmla="*/ 616030 h 4143976"/>
              <a:gd name="connsiteX43" fmla="*/ 3971499 w 6571397"/>
              <a:gd name="connsiteY43" fmla="*/ 643325 h 4143976"/>
              <a:gd name="connsiteX44" fmla="*/ 3964675 w 6571397"/>
              <a:gd name="connsiteY44" fmla="*/ 691092 h 4143976"/>
              <a:gd name="connsiteX45" fmla="*/ 3998794 w 6571397"/>
              <a:gd name="connsiteY45" fmla="*/ 697916 h 4143976"/>
              <a:gd name="connsiteX46" fmla="*/ 4005618 w 6571397"/>
              <a:gd name="connsiteY46" fmla="*/ 718388 h 4143976"/>
              <a:gd name="connsiteX47" fmla="*/ 4073857 w 6571397"/>
              <a:gd name="connsiteY47" fmla="*/ 636501 h 4143976"/>
              <a:gd name="connsiteX48" fmla="*/ 4121624 w 6571397"/>
              <a:gd name="connsiteY48" fmla="*/ 622853 h 4143976"/>
              <a:gd name="connsiteX49" fmla="*/ 4162567 w 6571397"/>
              <a:gd name="connsiteY49" fmla="*/ 609206 h 4143976"/>
              <a:gd name="connsiteX50" fmla="*/ 4183039 w 6571397"/>
              <a:gd name="connsiteY50" fmla="*/ 602382 h 4143976"/>
              <a:gd name="connsiteX51" fmla="*/ 4258102 w 6571397"/>
              <a:gd name="connsiteY51" fmla="*/ 588734 h 4143976"/>
              <a:gd name="connsiteX52" fmla="*/ 4292221 w 6571397"/>
              <a:gd name="connsiteY52" fmla="*/ 622853 h 4143976"/>
              <a:gd name="connsiteX53" fmla="*/ 4271750 w 6571397"/>
              <a:gd name="connsiteY53" fmla="*/ 629677 h 4143976"/>
              <a:gd name="connsiteX54" fmla="*/ 4319517 w 6571397"/>
              <a:gd name="connsiteY54" fmla="*/ 677444 h 4143976"/>
              <a:gd name="connsiteX55" fmla="*/ 4326341 w 6571397"/>
              <a:gd name="connsiteY55" fmla="*/ 697916 h 4143976"/>
              <a:gd name="connsiteX56" fmla="*/ 4346812 w 6571397"/>
              <a:gd name="connsiteY56" fmla="*/ 711564 h 4143976"/>
              <a:gd name="connsiteX57" fmla="*/ 4394579 w 6571397"/>
              <a:gd name="connsiteY57" fmla="*/ 677444 h 4143976"/>
              <a:gd name="connsiteX58" fmla="*/ 4408227 w 6571397"/>
              <a:gd name="connsiteY58" fmla="*/ 656973 h 4143976"/>
              <a:gd name="connsiteX59" fmla="*/ 4415051 w 6571397"/>
              <a:gd name="connsiteY59" fmla="*/ 636501 h 4143976"/>
              <a:gd name="connsiteX60" fmla="*/ 4435523 w 6571397"/>
              <a:gd name="connsiteY60" fmla="*/ 629677 h 4143976"/>
              <a:gd name="connsiteX61" fmla="*/ 4558353 w 6571397"/>
              <a:gd name="connsiteY61" fmla="*/ 636501 h 4143976"/>
              <a:gd name="connsiteX62" fmla="*/ 4599296 w 6571397"/>
              <a:gd name="connsiteY62" fmla="*/ 650149 h 4143976"/>
              <a:gd name="connsiteX63" fmla="*/ 4619767 w 6571397"/>
              <a:gd name="connsiteY63" fmla="*/ 656973 h 4143976"/>
              <a:gd name="connsiteX64" fmla="*/ 4694830 w 6571397"/>
              <a:gd name="connsiteY64" fmla="*/ 656973 h 4143976"/>
              <a:gd name="connsiteX65" fmla="*/ 4708478 w 6571397"/>
              <a:gd name="connsiteY65" fmla="*/ 677444 h 4143976"/>
              <a:gd name="connsiteX66" fmla="*/ 4722126 w 6571397"/>
              <a:gd name="connsiteY66" fmla="*/ 732035 h 4143976"/>
              <a:gd name="connsiteX67" fmla="*/ 4735773 w 6571397"/>
              <a:gd name="connsiteY67" fmla="*/ 752507 h 4143976"/>
              <a:gd name="connsiteX68" fmla="*/ 4722126 w 6571397"/>
              <a:gd name="connsiteY68" fmla="*/ 807098 h 4143976"/>
              <a:gd name="connsiteX69" fmla="*/ 4701654 w 6571397"/>
              <a:gd name="connsiteY69" fmla="*/ 820746 h 4143976"/>
              <a:gd name="connsiteX70" fmla="*/ 4633415 w 6571397"/>
              <a:gd name="connsiteY70" fmla="*/ 841218 h 4143976"/>
              <a:gd name="connsiteX71" fmla="*/ 4455994 w 6571397"/>
              <a:gd name="connsiteY71" fmla="*/ 848041 h 4143976"/>
              <a:gd name="connsiteX72" fmla="*/ 4449170 w 6571397"/>
              <a:gd name="connsiteY72" fmla="*/ 868513 h 4143976"/>
              <a:gd name="connsiteX73" fmla="*/ 4435523 w 6571397"/>
              <a:gd name="connsiteY73" fmla="*/ 888985 h 4143976"/>
              <a:gd name="connsiteX74" fmla="*/ 4442347 w 6571397"/>
              <a:gd name="connsiteY74" fmla="*/ 909456 h 4143976"/>
              <a:gd name="connsiteX75" fmla="*/ 4435523 w 6571397"/>
              <a:gd name="connsiteY75" fmla="*/ 1011815 h 4143976"/>
              <a:gd name="connsiteX76" fmla="*/ 4428699 w 6571397"/>
              <a:gd name="connsiteY76" fmla="*/ 1032286 h 4143976"/>
              <a:gd name="connsiteX77" fmla="*/ 4401403 w 6571397"/>
              <a:gd name="connsiteY77" fmla="*/ 1073230 h 4143976"/>
              <a:gd name="connsiteX78" fmla="*/ 4408227 w 6571397"/>
              <a:gd name="connsiteY78" fmla="*/ 1434895 h 4143976"/>
              <a:gd name="connsiteX79" fmla="*/ 4428699 w 6571397"/>
              <a:gd name="connsiteY79" fmla="*/ 1441719 h 4143976"/>
              <a:gd name="connsiteX80" fmla="*/ 4449170 w 6571397"/>
              <a:gd name="connsiteY80" fmla="*/ 1421247 h 4143976"/>
              <a:gd name="connsiteX81" fmla="*/ 4455994 w 6571397"/>
              <a:gd name="connsiteY81" fmla="*/ 1393952 h 4143976"/>
              <a:gd name="connsiteX82" fmla="*/ 4462818 w 6571397"/>
              <a:gd name="connsiteY82" fmla="*/ 1373480 h 4143976"/>
              <a:gd name="connsiteX83" fmla="*/ 4469642 w 6571397"/>
              <a:gd name="connsiteY83" fmla="*/ 1305241 h 4143976"/>
              <a:gd name="connsiteX84" fmla="*/ 4462818 w 6571397"/>
              <a:gd name="connsiteY84" fmla="*/ 1243827 h 4143976"/>
              <a:gd name="connsiteX85" fmla="*/ 4449170 w 6571397"/>
              <a:gd name="connsiteY85" fmla="*/ 1202883 h 4143976"/>
              <a:gd name="connsiteX86" fmla="*/ 4455994 w 6571397"/>
              <a:gd name="connsiteY86" fmla="*/ 1025462 h 4143976"/>
              <a:gd name="connsiteX87" fmla="*/ 4469642 w 6571397"/>
              <a:gd name="connsiteY87" fmla="*/ 970871 h 4143976"/>
              <a:gd name="connsiteX88" fmla="*/ 4483290 w 6571397"/>
              <a:gd name="connsiteY88" fmla="*/ 950400 h 4143976"/>
              <a:gd name="connsiteX89" fmla="*/ 4490114 w 6571397"/>
              <a:gd name="connsiteY89" fmla="*/ 929928 h 4143976"/>
              <a:gd name="connsiteX90" fmla="*/ 4510585 w 6571397"/>
              <a:gd name="connsiteY90" fmla="*/ 916280 h 4143976"/>
              <a:gd name="connsiteX91" fmla="*/ 4524233 w 6571397"/>
              <a:gd name="connsiteY91" fmla="*/ 895809 h 4143976"/>
              <a:gd name="connsiteX92" fmla="*/ 4537881 w 6571397"/>
              <a:gd name="connsiteY92" fmla="*/ 854865 h 4143976"/>
              <a:gd name="connsiteX93" fmla="*/ 4544705 w 6571397"/>
              <a:gd name="connsiteY93" fmla="*/ 834394 h 4143976"/>
              <a:gd name="connsiteX94" fmla="*/ 4558353 w 6571397"/>
              <a:gd name="connsiteY94" fmla="*/ 813922 h 4143976"/>
              <a:gd name="connsiteX95" fmla="*/ 4626591 w 6571397"/>
              <a:gd name="connsiteY95" fmla="*/ 820746 h 4143976"/>
              <a:gd name="connsiteX96" fmla="*/ 4653887 w 6571397"/>
              <a:gd name="connsiteY96" fmla="*/ 827570 h 4143976"/>
              <a:gd name="connsiteX97" fmla="*/ 4674359 w 6571397"/>
              <a:gd name="connsiteY97" fmla="*/ 848041 h 4143976"/>
              <a:gd name="connsiteX98" fmla="*/ 4681182 w 6571397"/>
              <a:gd name="connsiteY98" fmla="*/ 868513 h 4143976"/>
              <a:gd name="connsiteX99" fmla="*/ 4749421 w 6571397"/>
              <a:gd name="connsiteY99" fmla="*/ 854865 h 4143976"/>
              <a:gd name="connsiteX100" fmla="*/ 4804012 w 6571397"/>
              <a:gd name="connsiteY100" fmla="*/ 861689 h 4143976"/>
              <a:gd name="connsiteX101" fmla="*/ 4810836 w 6571397"/>
              <a:gd name="connsiteY101" fmla="*/ 916280 h 4143976"/>
              <a:gd name="connsiteX102" fmla="*/ 4817660 w 6571397"/>
              <a:gd name="connsiteY102" fmla="*/ 943576 h 4143976"/>
              <a:gd name="connsiteX103" fmla="*/ 4824484 w 6571397"/>
              <a:gd name="connsiteY103" fmla="*/ 1066406 h 4143976"/>
              <a:gd name="connsiteX104" fmla="*/ 4872251 w 6571397"/>
              <a:gd name="connsiteY104" fmla="*/ 1059582 h 4143976"/>
              <a:gd name="connsiteX105" fmla="*/ 4913194 w 6571397"/>
              <a:gd name="connsiteY105" fmla="*/ 1045934 h 4143976"/>
              <a:gd name="connsiteX106" fmla="*/ 4940490 w 6571397"/>
              <a:gd name="connsiteY106" fmla="*/ 1052758 h 4143976"/>
              <a:gd name="connsiteX107" fmla="*/ 4947314 w 6571397"/>
              <a:gd name="connsiteY107" fmla="*/ 1073230 h 4143976"/>
              <a:gd name="connsiteX108" fmla="*/ 4954138 w 6571397"/>
              <a:gd name="connsiteY108" fmla="*/ 1141468 h 4143976"/>
              <a:gd name="connsiteX109" fmla="*/ 4967785 w 6571397"/>
              <a:gd name="connsiteY109" fmla="*/ 1161940 h 4143976"/>
              <a:gd name="connsiteX110" fmla="*/ 4981433 w 6571397"/>
              <a:gd name="connsiteY110" fmla="*/ 1202883 h 4143976"/>
              <a:gd name="connsiteX111" fmla="*/ 4988257 w 6571397"/>
              <a:gd name="connsiteY111" fmla="*/ 1223355 h 4143976"/>
              <a:gd name="connsiteX112" fmla="*/ 4981433 w 6571397"/>
              <a:gd name="connsiteY112" fmla="*/ 1264298 h 4143976"/>
              <a:gd name="connsiteX113" fmla="*/ 4974609 w 6571397"/>
              <a:gd name="connsiteY113" fmla="*/ 1284770 h 4143976"/>
              <a:gd name="connsiteX114" fmla="*/ 4967785 w 6571397"/>
              <a:gd name="connsiteY114" fmla="*/ 1332537 h 4143976"/>
              <a:gd name="connsiteX115" fmla="*/ 4954138 w 6571397"/>
              <a:gd name="connsiteY115" fmla="*/ 1353009 h 4143976"/>
              <a:gd name="connsiteX116" fmla="*/ 4947314 w 6571397"/>
              <a:gd name="connsiteY116" fmla="*/ 1373480 h 4143976"/>
              <a:gd name="connsiteX117" fmla="*/ 4940490 w 6571397"/>
              <a:gd name="connsiteY117" fmla="*/ 1428071 h 4143976"/>
              <a:gd name="connsiteX118" fmla="*/ 4960962 w 6571397"/>
              <a:gd name="connsiteY118" fmla="*/ 1441719 h 4143976"/>
              <a:gd name="connsiteX119" fmla="*/ 5070144 w 6571397"/>
              <a:gd name="connsiteY119" fmla="*/ 1434895 h 4143976"/>
              <a:gd name="connsiteX120" fmla="*/ 5152030 w 6571397"/>
              <a:gd name="connsiteY120" fmla="*/ 1380304 h 4143976"/>
              <a:gd name="connsiteX121" fmla="*/ 5192973 w 6571397"/>
              <a:gd name="connsiteY121" fmla="*/ 1353009 h 4143976"/>
              <a:gd name="connsiteX122" fmla="*/ 5213445 w 6571397"/>
              <a:gd name="connsiteY122" fmla="*/ 1339361 h 4143976"/>
              <a:gd name="connsiteX123" fmla="*/ 5240741 w 6571397"/>
              <a:gd name="connsiteY123" fmla="*/ 1312065 h 4143976"/>
              <a:gd name="connsiteX124" fmla="*/ 5288508 w 6571397"/>
              <a:gd name="connsiteY124" fmla="*/ 1284770 h 4143976"/>
              <a:gd name="connsiteX125" fmla="*/ 5302156 w 6571397"/>
              <a:gd name="connsiteY125" fmla="*/ 1264298 h 4143976"/>
              <a:gd name="connsiteX126" fmla="*/ 5336275 w 6571397"/>
              <a:gd name="connsiteY126" fmla="*/ 1223355 h 4143976"/>
              <a:gd name="connsiteX127" fmla="*/ 5329451 w 6571397"/>
              <a:gd name="connsiteY127" fmla="*/ 1182412 h 4143976"/>
              <a:gd name="connsiteX128" fmla="*/ 5308979 w 6571397"/>
              <a:gd name="connsiteY128" fmla="*/ 1168764 h 4143976"/>
              <a:gd name="connsiteX129" fmla="*/ 5302156 w 6571397"/>
              <a:gd name="connsiteY129" fmla="*/ 1148292 h 4143976"/>
              <a:gd name="connsiteX130" fmla="*/ 5308979 w 6571397"/>
              <a:gd name="connsiteY130" fmla="*/ 1093701 h 4143976"/>
              <a:gd name="connsiteX131" fmla="*/ 5322627 w 6571397"/>
              <a:gd name="connsiteY131" fmla="*/ 1052758 h 4143976"/>
              <a:gd name="connsiteX132" fmla="*/ 5343099 w 6571397"/>
              <a:gd name="connsiteY132" fmla="*/ 1039110 h 4143976"/>
              <a:gd name="connsiteX133" fmla="*/ 5363570 w 6571397"/>
              <a:gd name="connsiteY133" fmla="*/ 1032286 h 4143976"/>
              <a:gd name="connsiteX134" fmla="*/ 5534167 w 6571397"/>
              <a:gd name="connsiteY134" fmla="*/ 1025462 h 4143976"/>
              <a:gd name="connsiteX135" fmla="*/ 5575111 w 6571397"/>
              <a:gd name="connsiteY135" fmla="*/ 1011815 h 4143976"/>
              <a:gd name="connsiteX136" fmla="*/ 5595582 w 6571397"/>
              <a:gd name="connsiteY136" fmla="*/ 1004991 h 4143976"/>
              <a:gd name="connsiteX137" fmla="*/ 5595582 w 6571397"/>
              <a:gd name="connsiteY137" fmla="*/ 950400 h 4143976"/>
              <a:gd name="connsiteX138" fmla="*/ 5575111 w 6571397"/>
              <a:gd name="connsiteY138" fmla="*/ 936752 h 4143976"/>
              <a:gd name="connsiteX139" fmla="*/ 5588759 w 6571397"/>
              <a:gd name="connsiteY139" fmla="*/ 841218 h 4143976"/>
              <a:gd name="connsiteX140" fmla="*/ 5602406 w 6571397"/>
              <a:gd name="connsiteY140" fmla="*/ 820746 h 4143976"/>
              <a:gd name="connsiteX141" fmla="*/ 5622878 w 6571397"/>
              <a:gd name="connsiteY141" fmla="*/ 800274 h 4143976"/>
              <a:gd name="connsiteX142" fmla="*/ 5629702 w 6571397"/>
              <a:gd name="connsiteY142" fmla="*/ 766155 h 4143976"/>
              <a:gd name="connsiteX143" fmla="*/ 5636526 w 6571397"/>
              <a:gd name="connsiteY143" fmla="*/ 677444 h 4143976"/>
              <a:gd name="connsiteX144" fmla="*/ 5650173 w 6571397"/>
              <a:gd name="connsiteY144" fmla="*/ 656973 h 4143976"/>
              <a:gd name="connsiteX145" fmla="*/ 5813947 w 6571397"/>
              <a:gd name="connsiteY145" fmla="*/ 650149 h 4143976"/>
              <a:gd name="connsiteX146" fmla="*/ 5902657 w 6571397"/>
              <a:gd name="connsiteY146" fmla="*/ 636501 h 4143976"/>
              <a:gd name="connsiteX147" fmla="*/ 5929953 w 6571397"/>
              <a:gd name="connsiteY147" fmla="*/ 622853 h 4143976"/>
              <a:gd name="connsiteX148" fmla="*/ 5991367 w 6571397"/>
              <a:gd name="connsiteY148" fmla="*/ 609206 h 4143976"/>
              <a:gd name="connsiteX149" fmla="*/ 6025487 w 6571397"/>
              <a:gd name="connsiteY149" fmla="*/ 554615 h 4143976"/>
              <a:gd name="connsiteX150" fmla="*/ 6045959 w 6571397"/>
              <a:gd name="connsiteY150" fmla="*/ 465904 h 4143976"/>
              <a:gd name="connsiteX151" fmla="*/ 6045959 w 6571397"/>
              <a:gd name="connsiteY151" fmla="*/ 465904 h 4143976"/>
              <a:gd name="connsiteX152" fmla="*/ 6052782 w 6571397"/>
              <a:gd name="connsiteY152" fmla="*/ 431785 h 4143976"/>
              <a:gd name="connsiteX153" fmla="*/ 6080078 w 6571397"/>
              <a:gd name="connsiteY153" fmla="*/ 322603 h 4143976"/>
              <a:gd name="connsiteX154" fmla="*/ 6086902 w 6571397"/>
              <a:gd name="connsiteY154" fmla="*/ 261188 h 4143976"/>
              <a:gd name="connsiteX155" fmla="*/ 6093726 w 6571397"/>
              <a:gd name="connsiteY155" fmla="*/ 179301 h 4143976"/>
              <a:gd name="connsiteX156" fmla="*/ 6155141 w 6571397"/>
              <a:gd name="connsiteY156" fmla="*/ 145182 h 4143976"/>
              <a:gd name="connsiteX157" fmla="*/ 6175612 w 6571397"/>
              <a:gd name="connsiteY157" fmla="*/ 138358 h 4143976"/>
              <a:gd name="connsiteX158" fmla="*/ 6393976 w 6571397"/>
              <a:gd name="connsiteY158" fmla="*/ 145182 h 4143976"/>
              <a:gd name="connsiteX159" fmla="*/ 6400800 w 6571397"/>
              <a:gd name="connsiteY159" fmla="*/ 199773 h 4143976"/>
              <a:gd name="connsiteX160" fmla="*/ 6407624 w 6571397"/>
              <a:gd name="connsiteY160" fmla="*/ 220244 h 4143976"/>
              <a:gd name="connsiteX161" fmla="*/ 6428096 w 6571397"/>
              <a:gd name="connsiteY161" fmla="*/ 274835 h 4143976"/>
              <a:gd name="connsiteX162" fmla="*/ 6462215 w 6571397"/>
              <a:gd name="connsiteY162" fmla="*/ 329427 h 4143976"/>
              <a:gd name="connsiteX163" fmla="*/ 6489511 w 6571397"/>
              <a:gd name="connsiteY163" fmla="*/ 370370 h 4143976"/>
              <a:gd name="connsiteX164" fmla="*/ 6509982 w 6571397"/>
              <a:gd name="connsiteY164" fmla="*/ 411313 h 4143976"/>
              <a:gd name="connsiteX165" fmla="*/ 6530454 w 6571397"/>
              <a:gd name="connsiteY165" fmla="*/ 424961 h 4143976"/>
              <a:gd name="connsiteX166" fmla="*/ 6550926 w 6571397"/>
              <a:gd name="connsiteY166" fmla="*/ 465904 h 4143976"/>
              <a:gd name="connsiteX167" fmla="*/ 6571397 w 6571397"/>
              <a:gd name="connsiteY167" fmla="*/ 506847 h 4143976"/>
              <a:gd name="connsiteX168" fmla="*/ 6557750 w 6571397"/>
              <a:gd name="connsiteY168" fmla="*/ 575086 h 4143976"/>
              <a:gd name="connsiteX169" fmla="*/ 6544102 w 6571397"/>
              <a:gd name="connsiteY169" fmla="*/ 616030 h 4143976"/>
              <a:gd name="connsiteX170" fmla="*/ 6537278 w 6571397"/>
              <a:gd name="connsiteY170" fmla="*/ 636501 h 4143976"/>
              <a:gd name="connsiteX171" fmla="*/ 6530454 w 6571397"/>
              <a:gd name="connsiteY171" fmla="*/ 677444 h 4143976"/>
              <a:gd name="connsiteX172" fmla="*/ 6489511 w 6571397"/>
              <a:gd name="connsiteY172" fmla="*/ 697916 h 4143976"/>
              <a:gd name="connsiteX173" fmla="*/ 6475863 w 6571397"/>
              <a:gd name="connsiteY173" fmla="*/ 718388 h 4143976"/>
              <a:gd name="connsiteX174" fmla="*/ 6434920 w 6571397"/>
              <a:gd name="connsiteY174" fmla="*/ 738859 h 4143976"/>
              <a:gd name="connsiteX175" fmla="*/ 6421272 w 6571397"/>
              <a:gd name="connsiteY175" fmla="*/ 759331 h 4143976"/>
              <a:gd name="connsiteX176" fmla="*/ 6380329 w 6571397"/>
              <a:gd name="connsiteY176" fmla="*/ 772979 h 4143976"/>
              <a:gd name="connsiteX177" fmla="*/ 6373505 w 6571397"/>
              <a:gd name="connsiteY177" fmla="*/ 800274 h 4143976"/>
              <a:gd name="connsiteX178" fmla="*/ 6353033 w 6571397"/>
              <a:gd name="connsiteY178" fmla="*/ 841218 h 4143976"/>
              <a:gd name="connsiteX179" fmla="*/ 6332562 w 6571397"/>
              <a:gd name="connsiteY179" fmla="*/ 854865 h 4143976"/>
              <a:gd name="connsiteX180" fmla="*/ 6325738 w 6571397"/>
              <a:gd name="connsiteY180" fmla="*/ 875337 h 4143976"/>
              <a:gd name="connsiteX181" fmla="*/ 6339385 w 6571397"/>
              <a:gd name="connsiteY181" fmla="*/ 929928 h 4143976"/>
              <a:gd name="connsiteX182" fmla="*/ 6339385 w 6571397"/>
              <a:gd name="connsiteY182" fmla="*/ 984519 h 4143976"/>
              <a:gd name="connsiteX183" fmla="*/ 6387153 w 6571397"/>
              <a:gd name="connsiteY183" fmla="*/ 991343 h 4143976"/>
              <a:gd name="connsiteX184" fmla="*/ 6407624 w 6571397"/>
              <a:gd name="connsiteY184" fmla="*/ 998167 h 4143976"/>
              <a:gd name="connsiteX185" fmla="*/ 6475863 w 6571397"/>
              <a:gd name="connsiteY185" fmla="*/ 1004991 h 4143976"/>
              <a:gd name="connsiteX186" fmla="*/ 6469039 w 6571397"/>
              <a:gd name="connsiteY186" fmla="*/ 1025462 h 4143976"/>
              <a:gd name="connsiteX187" fmla="*/ 6434920 w 6571397"/>
              <a:gd name="connsiteY187" fmla="*/ 1052758 h 4143976"/>
              <a:gd name="connsiteX188" fmla="*/ 6421272 w 6571397"/>
              <a:gd name="connsiteY188" fmla="*/ 1073230 h 4143976"/>
              <a:gd name="connsiteX189" fmla="*/ 6400800 w 6571397"/>
              <a:gd name="connsiteY189" fmla="*/ 1148292 h 4143976"/>
              <a:gd name="connsiteX190" fmla="*/ 6387153 w 6571397"/>
              <a:gd name="connsiteY190" fmla="*/ 1168764 h 4143976"/>
              <a:gd name="connsiteX191" fmla="*/ 6366681 w 6571397"/>
              <a:gd name="connsiteY191" fmla="*/ 1175588 h 4143976"/>
              <a:gd name="connsiteX192" fmla="*/ 6359857 w 6571397"/>
              <a:gd name="connsiteY192" fmla="*/ 1196059 h 4143976"/>
              <a:gd name="connsiteX193" fmla="*/ 6312090 w 6571397"/>
              <a:gd name="connsiteY193" fmla="*/ 1216531 h 4143976"/>
              <a:gd name="connsiteX194" fmla="*/ 6230203 w 6571397"/>
              <a:gd name="connsiteY194" fmla="*/ 1230179 h 4143976"/>
              <a:gd name="connsiteX195" fmla="*/ 6209732 w 6571397"/>
              <a:gd name="connsiteY195" fmla="*/ 1243827 h 4143976"/>
              <a:gd name="connsiteX196" fmla="*/ 6182436 w 6571397"/>
              <a:gd name="connsiteY196" fmla="*/ 1250650 h 4143976"/>
              <a:gd name="connsiteX197" fmla="*/ 6168788 w 6571397"/>
              <a:gd name="connsiteY197" fmla="*/ 1271122 h 4143976"/>
              <a:gd name="connsiteX198" fmla="*/ 6148317 w 6571397"/>
              <a:gd name="connsiteY198" fmla="*/ 1332537 h 4143976"/>
              <a:gd name="connsiteX199" fmla="*/ 6141493 w 6571397"/>
              <a:gd name="connsiteY199" fmla="*/ 1353009 h 4143976"/>
              <a:gd name="connsiteX200" fmla="*/ 6134669 w 6571397"/>
              <a:gd name="connsiteY200" fmla="*/ 1407600 h 4143976"/>
              <a:gd name="connsiteX201" fmla="*/ 6127845 w 6571397"/>
              <a:gd name="connsiteY201" fmla="*/ 1428071 h 4143976"/>
              <a:gd name="connsiteX202" fmla="*/ 6080078 w 6571397"/>
              <a:gd name="connsiteY202" fmla="*/ 1448543 h 4143976"/>
              <a:gd name="connsiteX203" fmla="*/ 6059606 w 6571397"/>
              <a:gd name="connsiteY203" fmla="*/ 1489486 h 4143976"/>
              <a:gd name="connsiteX204" fmla="*/ 6052782 w 6571397"/>
              <a:gd name="connsiteY204" fmla="*/ 1509958 h 4143976"/>
              <a:gd name="connsiteX205" fmla="*/ 6039135 w 6571397"/>
              <a:gd name="connsiteY205" fmla="*/ 1564549 h 4143976"/>
              <a:gd name="connsiteX206" fmla="*/ 6025487 w 6571397"/>
              <a:gd name="connsiteY206" fmla="*/ 1605492 h 4143976"/>
              <a:gd name="connsiteX207" fmla="*/ 6011839 w 6571397"/>
              <a:gd name="connsiteY207" fmla="*/ 1687379 h 4143976"/>
              <a:gd name="connsiteX208" fmla="*/ 5984544 w 6571397"/>
              <a:gd name="connsiteY208" fmla="*/ 1728322 h 4143976"/>
              <a:gd name="connsiteX209" fmla="*/ 5977720 w 6571397"/>
              <a:gd name="connsiteY209" fmla="*/ 1769265 h 4143976"/>
              <a:gd name="connsiteX210" fmla="*/ 5970896 w 6571397"/>
              <a:gd name="connsiteY210" fmla="*/ 1844328 h 4143976"/>
              <a:gd name="connsiteX211" fmla="*/ 5964072 w 6571397"/>
              <a:gd name="connsiteY211" fmla="*/ 1864800 h 4143976"/>
              <a:gd name="connsiteX212" fmla="*/ 5943600 w 6571397"/>
              <a:gd name="connsiteY212" fmla="*/ 1871624 h 4143976"/>
              <a:gd name="connsiteX213" fmla="*/ 5889009 w 6571397"/>
              <a:gd name="connsiteY213" fmla="*/ 1878447 h 4143976"/>
              <a:gd name="connsiteX214" fmla="*/ 5895833 w 6571397"/>
              <a:gd name="connsiteY214" fmla="*/ 1919391 h 4143976"/>
              <a:gd name="connsiteX215" fmla="*/ 5909481 w 6571397"/>
              <a:gd name="connsiteY215" fmla="*/ 1960334 h 4143976"/>
              <a:gd name="connsiteX216" fmla="*/ 5916305 w 6571397"/>
              <a:gd name="connsiteY216" fmla="*/ 1980806 h 4143976"/>
              <a:gd name="connsiteX217" fmla="*/ 5923129 w 6571397"/>
              <a:gd name="connsiteY217" fmla="*/ 2001277 h 4143976"/>
              <a:gd name="connsiteX218" fmla="*/ 5936776 w 6571397"/>
              <a:gd name="connsiteY218" fmla="*/ 2069516 h 4143976"/>
              <a:gd name="connsiteX219" fmla="*/ 5943600 w 6571397"/>
              <a:gd name="connsiteY219" fmla="*/ 2089988 h 4143976"/>
              <a:gd name="connsiteX220" fmla="*/ 5984544 w 6571397"/>
              <a:gd name="connsiteY220" fmla="*/ 2130931 h 4143976"/>
              <a:gd name="connsiteX221" fmla="*/ 6025487 w 6571397"/>
              <a:gd name="connsiteY221" fmla="*/ 2165050 h 4143976"/>
              <a:gd name="connsiteX222" fmla="*/ 6018663 w 6571397"/>
              <a:gd name="connsiteY222" fmla="*/ 2253761 h 4143976"/>
              <a:gd name="connsiteX223" fmla="*/ 5998191 w 6571397"/>
              <a:gd name="connsiteY223" fmla="*/ 2281056 h 4143976"/>
              <a:gd name="connsiteX224" fmla="*/ 5964072 w 6571397"/>
              <a:gd name="connsiteY224" fmla="*/ 2322000 h 4143976"/>
              <a:gd name="connsiteX225" fmla="*/ 5998191 w 6571397"/>
              <a:gd name="connsiteY225" fmla="*/ 2356119 h 4143976"/>
              <a:gd name="connsiteX226" fmla="*/ 5984544 w 6571397"/>
              <a:gd name="connsiteY226" fmla="*/ 2397062 h 4143976"/>
              <a:gd name="connsiteX227" fmla="*/ 5950424 w 6571397"/>
              <a:gd name="connsiteY227" fmla="*/ 2458477 h 4143976"/>
              <a:gd name="connsiteX228" fmla="*/ 5936776 w 6571397"/>
              <a:gd name="connsiteY228" fmla="*/ 2478949 h 4143976"/>
              <a:gd name="connsiteX229" fmla="*/ 5916305 w 6571397"/>
              <a:gd name="connsiteY229" fmla="*/ 2499421 h 4143976"/>
              <a:gd name="connsiteX230" fmla="*/ 5875362 w 6571397"/>
              <a:gd name="connsiteY230" fmla="*/ 2526716 h 4143976"/>
              <a:gd name="connsiteX231" fmla="*/ 5841242 w 6571397"/>
              <a:gd name="connsiteY231" fmla="*/ 2554012 h 4143976"/>
              <a:gd name="connsiteX232" fmla="*/ 5807123 w 6571397"/>
              <a:gd name="connsiteY232" fmla="*/ 2594955 h 4143976"/>
              <a:gd name="connsiteX233" fmla="*/ 5786651 w 6571397"/>
              <a:gd name="connsiteY233" fmla="*/ 2608603 h 4143976"/>
              <a:gd name="connsiteX234" fmla="*/ 5773003 w 6571397"/>
              <a:gd name="connsiteY234" fmla="*/ 2629074 h 4143976"/>
              <a:gd name="connsiteX235" fmla="*/ 5711588 w 6571397"/>
              <a:gd name="connsiteY235" fmla="*/ 2663194 h 4143976"/>
              <a:gd name="connsiteX236" fmla="*/ 5697941 w 6571397"/>
              <a:gd name="connsiteY236" fmla="*/ 2704137 h 4143976"/>
              <a:gd name="connsiteX237" fmla="*/ 5691117 w 6571397"/>
              <a:gd name="connsiteY237" fmla="*/ 2731433 h 4143976"/>
              <a:gd name="connsiteX238" fmla="*/ 5670645 w 6571397"/>
              <a:gd name="connsiteY238" fmla="*/ 2745080 h 4143976"/>
              <a:gd name="connsiteX239" fmla="*/ 5650173 w 6571397"/>
              <a:gd name="connsiteY239" fmla="*/ 2806495 h 4143976"/>
              <a:gd name="connsiteX240" fmla="*/ 5643350 w 6571397"/>
              <a:gd name="connsiteY240" fmla="*/ 2826967 h 4143976"/>
              <a:gd name="connsiteX241" fmla="*/ 5622878 w 6571397"/>
              <a:gd name="connsiteY241" fmla="*/ 2840615 h 4143976"/>
              <a:gd name="connsiteX242" fmla="*/ 5609230 w 6571397"/>
              <a:gd name="connsiteY242" fmla="*/ 2902030 h 4143976"/>
              <a:gd name="connsiteX243" fmla="*/ 5568287 w 6571397"/>
              <a:gd name="connsiteY243" fmla="*/ 2922501 h 4143976"/>
              <a:gd name="connsiteX244" fmla="*/ 5547815 w 6571397"/>
              <a:gd name="connsiteY244" fmla="*/ 2936149 h 4143976"/>
              <a:gd name="connsiteX245" fmla="*/ 5534167 w 6571397"/>
              <a:gd name="connsiteY245" fmla="*/ 2956621 h 4143976"/>
              <a:gd name="connsiteX246" fmla="*/ 5527344 w 6571397"/>
              <a:gd name="connsiteY246" fmla="*/ 2977092 h 4143976"/>
              <a:gd name="connsiteX247" fmla="*/ 5493224 w 6571397"/>
              <a:gd name="connsiteY247" fmla="*/ 2983916 h 4143976"/>
              <a:gd name="connsiteX248" fmla="*/ 5486400 w 6571397"/>
              <a:gd name="connsiteY248" fmla="*/ 3263695 h 4143976"/>
              <a:gd name="connsiteX249" fmla="*/ 5534167 w 6571397"/>
              <a:gd name="connsiteY249" fmla="*/ 3311462 h 4143976"/>
              <a:gd name="connsiteX250" fmla="*/ 5547815 w 6571397"/>
              <a:gd name="connsiteY250" fmla="*/ 3331934 h 4143976"/>
              <a:gd name="connsiteX251" fmla="*/ 5575111 w 6571397"/>
              <a:gd name="connsiteY251" fmla="*/ 3352406 h 4143976"/>
              <a:gd name="connsiteX252" fmla="*/ 5581935 w 6571397"/>
              <a:gd name="connsiteY252" fmla="*/ 3372877 h 4143976"/>
              <a:gd name="connsiteX253" fmla="*/ 5595582 w 6571397"/>
              <a:gd name="connsiteY253" fmla="*/ 3393349 h 4143976"/>
              <a:gd name="connsiteX254" fmla="*/ 5622878 w 6571397"/>
              <a:gd name="connsiteY254" fmla="*/ 3454764 h 4143976"/>
              <a:gd name="connsiteX255" fmla="*/ 5629702 w 6571397"/>
              <a:gd name="connsiteY255" fmla="*/ 3516179 h 4143976"/>
              <a:gd name="connsiteX256" fmla="*/ 5636526 w 6571397"/>
              <a:gd name="connsiteY256" fmla="*/ 3536650 h 4143976"/>
              <a:gd name="connsiteX257" fmla="*/ 5677469 w 6571397"/>
              <a:gd name="connsiteY257" fmla="*/ 3577594 h 4143976"/>
              <a:gd name="connsiteX258" fmla="*/ 5697941 w 6571397"/>
              <a:gd name="connsiteY258" fmla="*/ 3598065 h 4143976"/>
              <a:gd name="connsiteX259" fmla="*/ 5745708 w 6571397"/>
              <a:gd name="connsiteY259" fmla="*/ 3659480 h 4143976"/>
              <a:gd name="connsiteX260" fmla="*/ 5732060 w 6571397"/>
              <a:gd name="connsiteY260" fmla="*/ 3939259 h 4143976"/>
              <a:gd name="connsiteX261" fmla="*/ 5718412 w 6571397"/>
              <a:gd name="connsiteY261" fmla="*/ 3980203 h 4143976"/>
              <a:gd name="connsiteX262" fmla="*/ 5711588 w 6571397"/>
              <a:gd name="connsiteY262" fmla="*/ 4000674 h 4143976"/>
              <a:gd name="connsiteX263" fmla="*/ 5704765 w 6571397"/>
              <a:gd name="connsiteY263" fmla="*/ 4021146 h 4143976"/>
              <a:gd name="connsiteX264" fmla="*/ 5670645 w 6571397"/>
              <a:gd name="connsiteY264" fmla="*/ 4082561 h 4143976"/>
              <a:gd name="connsiteX265" fmla="*/ 5629702 w 6571397"/>
              <a:gd name="connsiteY265" fmla="*/ 4096209 h 4143976"/>
              <a:gd name="connsiteX266" fmla="*/ 5547815 w 6571397"/>
              <a:gd name="connsiteY266" fmla="*/ 4109856 h 4143976"/>
              <a:gd name="connsiteX267" fmla="*/ 5500048 w 6571397"/>
              <a:gd name="connsiteY267" fmla="*/ 4130328 h 4143976"/>
              <a:gd name="connsiteX268" fmla="*/ 5459105 w 6571397"/>
              <a:gd name="connsiteY268" fmla="*/ 4143976 h 4143976"/>
              <a:gd name="connsiteX269" fmla="*/ 5431809 w 6571397"/>
              <a:gd name="connsiteY269" fmla="*/ 4137152 h 4143976"/>
              <a:gd name="connsiteX270" fmla="*/ 5438633 w 6571397"/>
              <a:gd name="connsiteY270" fmla="*/ 4096209 h 4143976"/>
              <a:gd name="connsiteX271" fmla="*/ 5452281 w 6571397"/>
              <a:gd name="connsiteY271" fmla="*/ 4075737 h 4143976"/>
              <a:gd name="connsiteX272" fmla="*/ 5472753 w 6571397"/>
              <a:gd name="connsiteY272" fmla="*/ 4034794 h 4143976"/>
              <a:gd name="connsiteX273" fmla="*/ 5493224 w 6571397"/>
              <a:gd name="connsiteY273" fmla="*/ 4027970 h 4143976"/>
              <a:gd name="connsiteX274" fmla="*/ 5493224 w 6571397"/>
              <a:gd name="connsiteY274" fmla="*/ 3987027 h 4143976"/>
              <a:gd name="connsiteX275" fmla="*/ 5465929 w 6571397"/>
              <a:gd name="connsiteY275" fmla="*/ 3980203 h 4143976"/>
              <a:gd name="connsiteX276" fmla="*/ 5424985 w 6571397"/>
              <a:gd name="connsiteY276" fmla="*/ 3959731 h 4143976"/>
              <a:gd name="connsiteX277" fmla="*/ 5411338 w 6571397"/>
              <a:gd name="connsiteY277" fmla="*/ 3939259 h 4143976"/>
              <a:gd name="connsiteX278" fmla="*/ 5390866 w 6571397"/>
              <a:gd name="connsiteY278" fmla="*/ 3932435 h 4143976"/>
              <a:gd name="connsiteX279" fmla="*/ 5384042 w 6571397"/>
              <a:gd name="connsiteY279" fmla="*/ 3911964 h 4143976"/>
              <a:gd name="connsiteX280" fmla="*/ 5363570 w 6571397"/>
              <a:gd name="connsiteY280" fmla="*/ 3898316 h 4143976"/>
              <a:gd name="connsiteX281" fmla="*/ 5349923 w 6571397"/>
              <a:gd name="connsiteY281" fmla="*/ 3877844 h 4143976"/>
              <a:gd name="connsiteX282" fmla="*/ 5308979 w 6571397"/>
              <a:gd name="connsiteY282" fmla="*/ 3836901 h 4143976"/>
              <a:gd name="connsiteX283" fmla="*/ 5295332 w 6571397"/>
              <a:gd name="connsiteY283" fmla="*/ 3816430 h 4143976"/>
              <a:gd name="connsiteX284" fmla="*/ 5254388 w 6571397"/>
              <a:gd name="connsiteY284" fmla="*/ 3775486 h 4143976"/>
              <a:gd name="connsiteX285" fmla="*/ 5247565 w 6571397"/>
              <a:gd name="connsiteY285" fmla="*/ 3755015 h 4143976"/>
              <a:gd name="connsiteX286" fmla="*/ 5227093 w 6571397"/>
              <a:gd name="connsiteY286" fmla="*/ 3714071 h 4143976"/>
              <a:gd name="connsiteX287" fmla="*/ 5220269 w 6571397"/>
              <a:gd name="connsiteY287" fmla="*/ 3611713 h 4143976"/>
              <a:gd name="connsiteX288" fmla="*/ 5206621 w 6571397"/>
              <a:gd name="connsiteY288" fmla="*/ 3570770 h 4143976"/>
              <a:gd name="connsiteX289" fmla="*/ 5199797 w 6571397"/>
              <a:gd name="connsiteY289" fmla="*/ 3550298 h 4143976"/>
              <a:gd name="connsiteX290" fmla="*/ 5192973 w 6571397"/>
              <a:gd name="connsiteY290" fmla="*/ 3488883 h 4143976"/>
              <a:gd name="connsiteX291" fmla="*/ 5186150 w 6571397"/>
              <a:gd name="connsiteY291" fmla="*/ 3461588 h 4143976"/>
              <a:gd name="connsiteX292" fmla="*/ 5138382 w 6571397"/>
              <a:gd name="connsiteY292" fmla="*/ 3441116 h 4143976"/>
              <a:gd name="connsiteX293" fmla="*/ 5117911 w 6571397"/>
              <a:gd name="connsiteY293" fmla="*/ 3420644 h 4143976"/>
              <a:gd name="connsiteX294" fmla="*/ 5090615 w 6571397"/>
              <a:gd name="connsiteY294" fmla="*/ 3386525 h 4143976"/>
              <a:gd name="connsiteX295" fmla="*/ 5049672 w 6571397"/>
              <a:gd name="connsiteY295" fmla="*/ 3372877 h 4143976"/>
              <a:gd name="connsiteX296" fmla="*/ 4974609 w 6571397"/>
              <a:gd name="connsiteY296" fmla="*/ 3379701 h 4143976"/>
              <a:gd name="connsiteX297" fmla="*/ 4933666 w 6571397"/>
              <a:gd name="connsiteY297" fmla="*/ 3400173 h 4143976"/>
              <a:gd name="connsiteX298" fmla="*/ 4913194 w 6571397"/>
              <a:gd name="connsiteY298" fmla="*/ 3406997 h 4143976"/>
              <a:gd name="connsiteX299" fmla="*/ 4831308 w 6571397"/>
              <a:gd name="connsiteY299" fmla="*/ 3393349 h 4143976"/>
              <a:gd name="connsiteX300" fmla="*/ 4804012 w 6571397"/>
              <a:gd name="connsiteY300" fmla="*/ 3359230 h 4143976"/>
              <a:gd name="connsiteX301" fmla="*/ 4783541 w 6571397"/>
              <a:gd name="connsiteY301" fmla="*/ 3345582 h 4143976"/>
              <a:gd name="connsiteX302" fmla="*/ 4688006 w 6571397"/>
              <a:gd name="connsiteY302" fmla="*/ 3331934 h 4143976"/>
              <a:gd name="connsiteX303" fmla="*/ 4585648 w 6571397"/>
              <a:gd name="connsiteY303" fmla="*/ 3338758 h 4143976"/>
              <a:gd name="connsiteX304" fmla="*/ 4544705 w 6571397"/>
              <a:gd name="connsiteY304" fmla="*/ 3352406 h 4143976"/>
              <a:gd name="connsiteX305" fmla="*/ 4524233 w 6571397"/>
              <a:gd name="connsiteY305" fmla="*/ 3359230 h 4143976"/>
              <a:gd name="connsiteX306" fmla="*/ 4455994 w 6571397"/>
              <a:gd name="connsiteY306" fmla="*/ 3366053 h 4143976"/>
              <a:gd name="connsiteX307" fmla="*/ 4415051 w 6571397"/>
              <a:gd name="connsiteY307" fmla="*/ 3386525 h 4143976"/>
              <a:gd name="connsiteX308" fmla="*/ 4394579 w 6571397"/>
              <a:gd name="connsiteY308" fmla="*/ 3393349 h 4143976"/>
              <a:gd name="connsiteX309" fmla="*/ 4367284 w 6571397"/>
              <a:gd name="connsiteY309" fmla="*/ 3427468 h 4143976"/>
              <a:gd name="connsiteX310" fmla="*/ 4387756 w 6571397"/>
              <a:gd name="connsiteY310" fmla="*/ 3441116 h 4143976"/>
              <a:gd name="connsiteX311" fmla="*/ 4394579 w 6571397"/>
              <a:gd name="connsiteY311" fmla="*/ 3461588 h 4143976"/>
              <a:gd name="connsiteX312" fmla="*/ 4401403 w 6571397"/>
              <a:gd name="connsiteY312" fmla="*/ 3502531 h 4143976"/>
              <a:gd name="connsiteX313" fmla="*/ 4415051 w 6571397"/>
              <a:gd name="connsiteY313" fmla="*/ 3523003 h 4143976"/>
              <a:gd name="connsiteX314" fmla="*/ 4408227 w 6571397"/>
              <a:gd name="connsiteY314" fmla="*/ 3577594 h 4143976"/>
              <a:gd name="connsiteX315" fmla="*/ 4032914 w 6571397"/>
              <a:gd name="connsiteY315" fmla="*/ 3577594 h 4143976"/>
              <a:gd name="connsiteX316" fmla="*/ 4026090 w 6571397"/>
              <a:gd name="connsiteY316" fmla="*/ 3543474 h 4143976"/>
              <a:gd name="connsiteX317" fmla="*/ 3985147 w 6571397"/>
              <a:gd name="connsiteY317" fmla="*/ 3516179 h 4143976"/>
              <a:gd name="connsiteX318" fmla="*/ 3957851 w 6571397"/>
              <a:gd name="connsiteY318" fmla="*/ 3509355 h 4143976"/>
              <a:gd name="connsiteX319" fmla="*/ 3937379 w 6571397"/>
              <a:gd name="connsiteY319" fmla="*/ 3502531 h 4143976"/>
              <a:gd name="connsiteX320" fmla="*/ 3923732 w 6571397"/>
              <a:gd name="connsiteY320" fmla="*/ 3523003 h 4143976"/>
              <a:gd name="connsiteX321" fmla="*/ 3882788 w 6571397"/>
              <a:gd name="connsiteY321" fmla="*/ 3536650 h 4143976"/>
              <a:gd name="connsiteX322" fmla="*/ 3664424 w 6571397"/>
              <a:gd name="connsiteY322" fmla="*/ 3536650 h 4143976"/>
              <a:gd name="connsiteX323" fmla="*/ 3582538 w 6571397"/>
              <a:gd name="connsiteY323" fmla="*/ 3577594 h 4143976"/>
              <a:gd name="connsiteX324" fmla="*/ 3562066 w 6571397"/>
              <a:gd name="connsiteY324" fmla="*/ 3584418 h 4143976"/>
              <a:gd name="connsiteX325" fmla="*/ 3534770 w 6571397"/>
              <a:gd name="connsiteY325" fmla="*/ 3625361 h 4143976"/>
              <a:gd name="connsiteX326" fmla="*/ 3527947 w 6571397"/>
              <a:gd name="connsiteY326" fmla="*/ 3645833 h 4143976"/>
              <a:gd name="connsiteX327" fmla="*/ 3514299 w 6571397"/>
              <a:gd name="connsiteY327" fmla="*/ 3666304 h 4143976"/>
              <a:gd name="connsiteX328" fmla="*/ 3493827 w 6571397"/>
              <a:gd name="connsiteY328" fmla="*/ 3673128 h 4143976"/>
              <a:gd name="connsiteX329" fmla="*/ 3473356 w 6571397"/>
              <a:gd name="connsiteY329" fmla="*/ 3686776 h 4143976"/>
              <a:gd name="connsiteX330" fmla="*/ 3452884 w 6571397"/>
              <a:gd name="connsiteY330" fmla="*/ 3693600 h 4143976"/>
              <a:gd name="connsiteX331" fmla="*/ 3439236 w 6571397"/>
              <a:gd name="connsiteY331" fmla="*/ 3714071 h 4143976"/>
              <a:gd name="connsiteX332" fmla="*/ 3411941 w 6571397"/>
              <a:gd name="connsiteY332" fmla="*/ 3727719 h 4143976"/>
              <a:gd name="connsiteX333" fmla="*/ 3398293 w 6571397"/>
              <a:gd name="connsiteY333" fmla="*/ 3748191 h 4143976"/>
              <a:gd name="connsiteX334" fmla="*/ 3377821 w 6571397"/>
              <a:gd name="connsiteY334" fmla="*/ 3755015 h 4143976"/>
              <a:gd name="connsiteX335" fmla="*/ 3370997 w 6571397"/>
              <a:gd name="connsiteY335" fmla="*/ 3775486 h 4143976"/>
              <a:gd name="connsiteX336" fmla="*/ 3350526 w 6571397"/>
              <a:gd name="connsiteY336" fmla="*/ 3782310 h 4143976"/>
              <a:gd name="connsiteX337" fmla="*/ 3330054 w 6571397"/>
              <a:gd name="connsiteY337" fmla="*/ 3795958 h 4143976"/>
              <a:gd name="connsiteX338" fmla="*/ 3302759 w 6571397"/>
              <a:gd name="connsiteY338" fmla="*/ 3823253 h 4143976"/>
              <a:gd name="connsiteX339" fmla="*/ 3254991 w 6571397"/>
              <a:gd name="connsiteY339" fmla="*/ 3877844 h 4143976"/>
              <a:gd name="connsiteX340" fmla="*/ 3234520 w 6571397"/>
              <a:gd name="connsiteY340" fmla="*/ 3973379 h 4143976"/>
              <a:gd name="connsiteX341" fmla="*/ 3248167 w 6571397"/>
              <a:gd name="connsiteY341" fmla="*/ 4021146 h 4143976"/>
              <a:gd name="connsiteX342" fmla="*/ 3268639 w 6571397"/>
              <a:gd name="connsiteY342" fmla="*/ 4027970 h 4143976"/>
              <a:gd name="connsiteX343" fmla="*/ 3302759 w 6571397"/>
              <a:gd name="connsiteY343" fmla="*/ 4034794 h 4143976"/>
              <a:gd name="connsiteX344" fmla="*/ 3289111 w 6571397"/>
              <a:gd name="connsiteY344" fmla="*/ 4068913 h 4143976"/>
              <a:gd name="connsiteX345" fmla="*/ 3282287 w 6571397"/>
              <a:gd name="connsiteY345" fmla="*/ 4089385 h 4143976"/>
              <a:gd name="connsiteX346" fmla="*/ 3241344 w 6571397"/>
              <a:gd name="connsiteY346" fmla="*/ 4116680 h 4143976"/>
              <a:gd name="connsiteX347" fmla="*/ 3200400 w 6571397"/>
              <a:gd name="connsiteY347" fmla="*/ 4137152 h 4143976"/>
              <a:gd name="connsiteX348" fmla="*/ 3104866 w 6571397"/>
              <a:gd name="connsiteY348" fmla="*/ 4109856 h 4143976"/>
              <a:gd name="connsiteX349" fmla="*/ 3091218 w 6571397"/>
              <a:gd name="connsiteY349" fmla="*/ 4089385 h 4143976"/>
              <a:gd name="connsiteX350" fmla="*/ 3063923 w 6571397"/>
              <a:gd name="connsiteY350" fmla="*/ 4082561 h 4143976"/>
              <a:gd name="connsiteX351" fmla="*/ 3043451 w 6571397"/>
              <a:gd name="connsiteY351" fmla="*/ 4075737 h 4143976"/>
              <a:gd name="connsiteX352" fmla="*/ 3002508 w 6571397"/>
              <a:gd name="connsiteY352" fmla="*/ 4048441 h 4143976"/>
              <a:gd name="connsiteX353" fmla="*/ 2941093 w 6571397"/>
              <a:gd name="connsiteY353" fmla="*/ 4027970 h 4143976"/>
              <a:gd name="connsiteX354" fmla="*/ 2920621 w 6571397"/>
              <a:gd name="connsiteY354" fmla="*/ 4021146 h 4143976"/>
              <a:gd name="connsiteX355" fmla="*/ 2900150 w 6571397"/>
              <a:gd name="connsiteY355" fmla="*/ 4014322 h 4143976"/>
              <a:gd name="connsiteX356" fmla="*/ 2872854 w 6571397"/>
              <a:gd name="connsiteY356" fmla="*/ 4007498 h 4143976"/>
              <a:gd name="connsiteX357" fmla="*/ 2825087 w 6571397"/>
              <a:gd name="connsiteY357" fmla="*/ 3993850 h 4143976"/>
              <a:gd name="connsiteX358" fmla="*/ 2818263 w 6571397"/>
              <a:gd name="connsiteY358" fmla="*/ 3877844 h 4143976"/>
              <a:gd name="connsiteX359" fmla="*/ 2831911 w 6571397"/>
              <a:gd name="connsiteY359" fmla="*/ 3836901 h 4143976"/>
              <a:gd name="connsiteX360" fmla="*/ 2818263 w 6571397"/>
              <a:gd name="connsiteY360" fmla="*/ 3741367 h 4143976"/>
              <a:gd name="connsiteX361" fmla="*/ 2797791 w 6571397"/>
              <a:gd name="connsiteY361" fmla="*/ 3734543 h 4143976"/>
              <a:gd name="connsiteX362" fmla="*/ 2756848 w 6571397"/>
              <a:gd name="connsiteY362" fmla="*/ 3707247 h 4143976"/>
              <a:gd name="connsiteX363" fmla="*/ 2750024 w 6571397"/>
              <a:gd name="connsiteY363" fmla="*/ 3686776 h 4143976"/>
              <a:gd name="connsiteX364" fmla="*/ 2715905 w 6571397"/>
              <a:gd name="connsiteY364" fmla="*/ 3645833 h 4143976"/>
              <a:gd name="connsiteX365" fmla="*/ 2688609 w 6571397"/>
              <a:gd name="connsiteY365" fmla="*/ 3604889 h 4143976"/>
              <a:gd name="connsiteX366" fmla="*/ 2654490 w 6571397"/>
              <a:gd name="connsiteY366" fmla="*/ 3570770 h 4143976"/>
              <a:gd name="connsiteX367" fmla="*/ 2640842 w 6571397"/>
              <a:gd name="connsiteY367" fmla="*/ 3523003 h 4143976"/>
              <a:gd name="connsiteX368" fmla="*/ 2593075 w 6571397"/>
              <a:gd name="connsiteY368" fmla="*/ 3509355 h 4143976"/>
              <a:gd name="connsiteX369" fmla="*/ 2538484 w 6571397"/>
              <a:gd name="connsiteY369" fmla="*/ 3516179 h 4143976"/>
              <a:gd name="connsiteX370" fmla="*/ 2531660 w 6571397"/>
              <a:gd name="connsiteY370" fmla="*/ 3536650 h 4143976"/>
              <a:gd name="connsiteX371" fmla="*/ 2511188 w 6571397"/>
              <a:gd name="connsiteY371" fmla="*/ 3550298 h 4143976"/>
              <a:gd name="connsiteX372" fmla="*/ 2477069 w 6571397"/>
              <a:gd name="connsiteY372" fmla="*/ 3591241 h 4143976"/>
              <a:gd name="connsiteX373" fmla="*/ 2463421 w 6571397"/>
              <a:gd name="connsiteY373" fmla="*/ 3611713 h 4143976"/>
              <a:gd name="connsiteX374" fmla="*/ 2388359 w 6571397"/>
              <a:gd name="connsiteY374" fmla="*/ 3632185 h 4143976"/>
              <a:gd name="connsiteX375" fmla="*/ 2326944 w 6571397"/>
              <a:gd name="connsiteY375" fmla="*/ 3625361 h 4143976"/>
              <a:gd name="connsiteX376" fmla="*/ 2306472 w 6571397"/>
              <a:gd name="connsiteY376" fmla="*/ 3618537 h 4143976"/>
              <a:gd name="connsiteX377" fmla="*/ 2231409 w 6571397"/>
              <a:gd name="connsiteY377" fmla="*/ 3598065 h 4143976"/>
              <a:gd name="connsiteX378" fmla="*/ 2217762 w 6571397"/>
              <a:gd name="connsiteY378" fmla="*/ 3577594 h 4143976"/>
              <a:gd name="connsiteX379" fmla="*/ 2210938 w 6571397"/>
              <a:gd name="connsiteY379" fmla="*/ 3557122 h 4143976"/>
              <a:gd name="connsiteX380" fmla="*/ 2183642 w 6571397"/>
              <a:gd name="connsiteY380" fmla="*/ 3516179 h 4143976"/>
              <a:gd name="connsiteX381" fmla="*/ 2156347 w 6571397"/>
              <a:gd name="connsiteY381" fmla="*/ 3475235 h 4143976"/>
              <a:gd name="connsiteX382" fmla="*/ 2142699 w 6571397"/>
              <a:gd name="connsiteY382" fmla="*/ 3434292 h 4143976"/>
              <a:gd name="connsiteX383" fmla="*/ 2135875 w 6571397"/>
              <a:gd name="connsiteY383" fmla="*/ 3406997 h 4143976"/>
              <a:gd name="connsiteX384" fmla="*/ 2122227 w 6571397"/>
              <a:gd name="connsiteY384" fmla="*/ 3386525 h 4143976"/>
              <a:gd name="connsiteX385" fmla="*/ 2115403 w 6571397"/>
              <a:gd name="connsiteY385" fmla="*/ 3366053 h 4143976"/>
              <a:gd name="connsiteX386" fmla="*/ 2074460 w 6571397"/>
              <a:gd name="connsiteY386" fmla="*/ 3338758 h 4143976"/>
              <a:gd name="connsiteX387" fmla="*/ 2047165 w 6571397"/>
              <a:gd name="connsiteY387" fmla="*/ 3263695 h 4143976"/>
              <a:gd name="connsiteX388" fmla="*/ 2040341 w 6571397"/>
              <a:gd name="connsiteY388" fmla="*/ 3229576 h 4143976"/>
              <a:gd name="connsiteX389" fmla="*/ 2033517 w 6571397"/>
              <a:gd name="connsiteY389" fmla="*/ 3209104 h 4143976"/>
              <a:gd name="connsiteX390" fmla="*/ 2013045 w 6571397"/>
              <a:gd name="connsiteY390" fmla="*/ 3202280 h 4143976"/>
              <a:gd name="connsiteX391" fmla="*/ 1972102 w 6571397"/>
              <a:gd name="connsiteY391" fmla="*/ 3181809 h 4143976"/>
              <a:gd name="connsiteX392" fmla="*/ 1828800 w 6571397"/>
              <a:gd name="connsiteY392" fmla="*/ 3174985 h 4143976"/>
              <a:gd name="connsiteX393" fmla="*/ 1746914 w 6571397"/>
              <a:gd name="connsiteY393" fmla="*/ 3161337 h 4143976"/>
              <a:gd name="connsiteX394" fmla="*/ 1726442 w 6571397"/>
              <a:gd name="connsiteY394" fmla="*/ 3168161 h 4143976"/>
              <a:gd name="connsiteX395" fmla="*/ 1705970 w 6571397"/>
              <a:gd name="connsiteY395" fmla="*/ 3174985 h 4143976"/>
              <a:gd name="connsiteX396" fmla="*/ 1521726 w 6571397"/>
              <a:gd name="connsiteY396" fmla="*/ 3154513 h 4143976"/>
              <a:gd name="connsiteX397" fmla="*/ 1412544 w 6571397"/>
              <a:gd name="connsiteY397" fmla="*/ 3134041 h 4143976"/>
              <a:gd name="connsiteX398" fmla="*/ 1248770 w 6571397"/>
              <a:gd name="connsiteY398" fmla="*/ 3120394 h 4143976"/>
              <a:gd name="connsiteX399" fmla="*/ 1207827 w 6571397"/>
              <a:gd name="connsiteY399" fmla="*/ 3113570 h 4143976"/>
              <a:gd name="connsiteX400" fmla="*/ 1180532 w 6571397"/>
              <a:gd name="connsiteY400" fmla="*/ 3099922 h 4143976"/>
              <a:gd name="connsiteX401" fmla="*/ 1160060 w 6571397"/>
              <a:gd name="connsiteY401" fmla="*/ 3093098 h 4143976"/>
              <a:gd name="connsiteX402" fmla="*/ 1153236 w 6571397"/>
              <a:gd name="connsiteY402" fmla="*/ 3072627 h 4143976"/>
              <a:gd name="connsiteX403" fmla="*/ 1112293 w 6571397"/>
              <a:gd name="connsiteY403" fmla="*/ 3052155 h 4143976"/>
              <a:gd name="connsiteX404" fmla="*/ 1050878 w 6571397"/>
              <a:gd name="connsiteY404" fmla="*/ 3018035 h 4143976"/>
              <a:gd name="connsiteX405" fmla="*/ 1030406 w 6571397"/>
              <a:gd name="connsiteY405" fmla="*/ 3011212 h 4143976"/>
              <a:gd name="connsiteX406" fmla="*/ 989463 w 6571397"/>
              <a:gd name="connsiteY406" fmla="*/ 2983916 h 4143976"/>
              <a:gd name="connsiteX407" fmla="*/ 948520 w 6571397"/>
              <a:gd name="connsiteY407" fmla="*/ 2956621 h 4143976"/>
              <a:gd name="connsiteX408" fmla="*/ 928048 w 6571397"/>
              <a:gd name="connsiteY408" fmla="*/ 2949797 h 4143976"/>
              <a:gd name="connsiteX409" fmla="*/ 887105 w 6571397"/>
              <a:gd name="connsiteY409" fmla="*/ 2922501 h 4143976"/>
              <a:gd name="connsiteX410" fmla="*/ 866633 w 6571397"/>
              <a:gd name="connsiteY410" fmla="*/ 2908853 h 4143976"/>
              <a:gd name="connsiteX411" fmla="*/ 825690 w 6571397"/>
              <a:gd name="connsiteY411" fmla="*/ 2881558 h 4143976"/>
              <a:gd name="connsiteX412" fmla="*/ 784747 w 6571397"/>
              <a:gd name="connsiteY412" fmla="*/ 2847438 h 4143976"/>
              <a:gd name="connsiteX413" fmla="*/ 743803 w 6571397"/>
              <a:gd name="connsiteY413" fmla="*/ 2854262 h 4143976"/>
              <a:gd name="connsiteX414" fmla="*/ 716508 w 6571397"/>
              <a:gd name="connsiteY414" fmla="*/ 2861086 h 4143976"/>
              <a:gd name="connsiteX415" fmla="*/ 607326 w 6571397"/>
              <a:gd name="connsiteY415" fmla="*/ 2854262 h 4143976"/>
              <a:gd name="connsiteX416" fmla="*/ 580030 w 6571397"/>
              <a:gd name="connsiteY416" fmla="*/ 2847438 h 4143976"/>
              <a:gd name="connsiteX417" fmla="*/ 545911 w 6571397"/>
              <a:gd name="connsiteY417" fmla="*/ 2840615 h 4143976"/>
              <a:gd name="connsiteX418" fmla="*/ 525439 w 6571397"/>
              <a:gd name="connsiteY418" fmla="*/ 2820143 h 4143976"/>
              <a:gd name="connsiteX419" fmla="*/ 504967 w 6571397"/>
              <a:gd name="connsiteY419" fmla="*/ 2813319 h 4143976"/>
              <a:gd name="connsiteX420" fmla="*/ 484496 w 6571397"/>
              <a:gd name="connsiteY420" fmla="*/ 2772376 h 4143976"/>
              <a:gd name="connsiteX421" fmla="*/ 470848 w 6571397"/>
              <a:gd name="connsiteY421" fmla="*/ 2751904 h 4143976"/>
              <a:gd name="connsiteX422" fmla="*/ 464024 w 6571397"/>
              <a:gd name="connsiteY422" fmla="*/ 2629074 h 4143976"/>
              <a:gd name="connsiteX423" fmla="*/ 457200 w 6571397"/>
              <a:gd name="connsiteY423" fmla="*/ 2608603 h 4143976"/>
              <a:gd name="connsiteX424" fmla="*/ 423081 w 6571397"/>
              <a:gd name="connsiteY424" fmla="*/ 2574483 h 4143976"/>
              <a:gd name="connsiteX425" fmla="*/ 382138 w 6571397"/>
              <a:gd name="connsiteY425" fmla="*/ 2560835 h 4143976"/>
              <a:gd name="connsiteX426" fmla="*/ 334370 w 6571397"/>
              <a:gd name="connsiteY426" fmla="*/ 2540364 h 4143976"/>
              <a:gd name="connsiteX427" fmla="*/ 300251 w 6571397"/>
              <a:gd name="connsiteY427" fmla="*/ 2478949 h 4143976"/>
              <a:gd name="connsiteX428" fmla="*/ 293427 w 6571397"/>
              <a:gd name="connsiteY428" fmla="*/ 2431182 h 4143976"/>
              <a:gd name="connsiteX429" fmla="*/ 272956 w 6571397"/>
              <a:gd name="connsiteY429" fmla="*/ 2438006 h 4143976"/>
              <a:gd name="connsiteX430" fmla="*/ 218365 w 6571397"/>
              <a:gd name="connsiteY430" fmla="*/ 2431182 h 4143976"/>
              <a:gd name="connsiteX431" fmla="*/ 204717 w 6571397"/>
              <a:gd name="connsiteY431" fmla="*/ 2410710 h 4143976"/>
              <a:gd name="connsiteX432" fmla="*/ 163773 w 6571397"/>
              <a:gd name="connsiteY432" fmla="*/ 2397062 h 4143976"/>
              <a:gd name="connsiteX433" fmla="*/ 143302 w 6571397"/>
              <a:gd name="connsiteY433" fmla="*/ 2349295 h 4143976"/>
              <a:gd name="connsiteX434" fmla="*/ 122830 w 6571397"/>
              <a:gd name="connsiteY434" fmla="*/ 2260585 h 4143976"/>
              <a:gd name="connsiteX435" fmla="*/ 102359 w 6571397"/>
              <a:gd name="connsiteY435" fmla="*/ 2253761 h 4143976"/>
              <a:gd name="connsiteX436" fmla="*/ 88711 w 6571397"/>
              <a:gd name="connsiteY436" fmla="*/ 2212818 h 4143976"/>
              <a:gd name="connsiteX437" fmla="*/ 75063 w 6571397"/>
              <a:gd name="connsiteY437" fmla="*/ 2151403 h 4143976"/>
              <a:gd name="connsiteX438" fmla="*/ 68239 w 6571397"/>
              <a:gd name="connsiteY438" fmla="*/ 2130931 h 4143976"/>
              <a:gd name="connsiteX439" fmla="*/ 61415 w 6571397"/>
              <a:gd name="connsiteY439" fmla="*/ 1837504 h 4143976"/>
              <a:gd name="connsiteX440" fmla="*/ 40944 w 6571397"/>
              <a:gd name="connsiteY440" fmla="*/ 1817033 h 4143976"/>
              <a:gd name="connsiteX441" fmla="*/ 34120 w 6571397"/>
              <a:gd name="connsiteY441" fmla="*/ 1789737 h 4143976"/>
              <a:gd name="connsiteX442" fmla="*/ 27296 w 6571397"/>
              <a:gd name="connsiteY442" fmla="*/ 1646435 h 4143976"/>
              <a:gd name="connsiteX443" fmla="*/ 13648 w 6571397"/>
              <a:gd name="connsiteY443" fmla="*/ 1605492 h 4143976"/>
              <a:gd name="connsiteX444" fmla="*/ 0 w 6571397"/>
              <a:gd name="connsiteY444" fmla="*/ 1530430 h 4143976"/>
              <a:gd name="connsiteX445" fmla="*/ 6824 w 6571397"/>
              <a:gd name="connsiteY445" fmla="*/ 1489486 h 4143976"/>
              <a:gd name="connsiteX446" fmla="*/ 27296 w 6571397"/>
              <a:gd name="connsiteY446" fmla="*/ 1482662 h 4143976"/>
              <a:gd name="connsiteX447" fmla="*/ 13648 w 6571397"/>
              <a:gd name="connsiteY447" fmla="*/ 1271122 h 4143976"/>
              <a:gd name="connsiteX448" fmla="*/ 20472 w 6571397"/>
              <a:gd name="connsiteY448" fmla="*/ 1202883 h 4143976"/>
              <a:gd name="connsiteX449" fmla="*/ 47767 w 6571397"/>
              <a:gd name="connsiteY449" fmla="*/ 1196059 h 4143976"/>
              <a:gd name="connsiteX450" fmla="*/ 88711 w 6571397"/>
              <a:gd name="connsiteY450" fmla="*/ 1175588 h 4143976"/>
              <a:gd name="connsiteX451" fmla="*/ 95535 w 6571397"/>
              <a:gd name="connsiteY451" fmla="*/ 1155116 h 4143976"/>
              <a:gd name="connsiteX452" fmla="*/ 102359 w 6571397"/>
              <a:gd name="connsiteY452" fmla="*/ 1127821 h 4143976"/>
              <a:gd name="connsiteX453" fmla="*/ 116006 w 6571397"/>
              <a:gd name="connsiteY453" fmla="*/ 1086877 h 4143976"/>
              <a:gd name="connsiteX454" fmla="*/ 122830 w 6571397"/>
              <a:gd name="connsiteY454" fmla="*/ 936752 h 4143976"/>
              <a:gd name="connsiteX455" fmla="*/ 136478 w 6571397"/>
              <a:gd name="connsiteY455" fmla="*/ 909456 h 4143976"/>
              <a:gd name="connsiteX456" fmla="*/ 143302 w 6571397"/>
              <a:gd name="connsiteY456" fmla="*/ 841218 h 4143976"/>
              <a:gd name="connsiteX457" fmla="*/ 150126 w 6571397"/>
              <a:gd name="connsiteY457" fmla="*/ 820746 h 4143976"/>
              <a:gd name="connsiteX458" fmla="*/ 170597 w 6571397"/>
              <a:gd name="connsiteY458" fmla="*/ 807098 h 4143976"/>
              <a:gd name="connsiteX459" fmla="*/ 197893 w 6571397"/>
              <a:gd name="connsiteY459" fmla="*/ 800274 h 4143976"/>
              <a:gd name="connsiteX460" fmla="*/ 225188 w 6571397"/>
              <a:gd name="connsiteY460" fmla="*/ 732035 h 4143976"/>
              <a:gd name="connsiteX461" fmla="*/ 232012 w 6571397"/>
              <a:gd name="connsiteY461" fmla="*/ 711564 h 4143976"/>
              <a:gd name="connsiteX462" fmla="*/ 245660 w 6571397"/>
              <a:gd name="connsiteY462" fmla="*/ 643325 h 4143976"/>
              <a:gd name="connsiteX463" fmla="*/ 266132 w 6571397"/>
              <a:gd name="connsiteY463" fmla="*/ 602382 h 4143976"/>
              <a:gd name="connsiteX464" fmla="*/ 279779 w 6571397"/>
              <a:gd name="connsiteY464" fmla="*/ 459080 h 4143976"/>
              <a:gd name="connsiteX465" fmla="*/ 286603 w 6571397"/>
              <a:gd name="connsiteY465" fmla="*/ 397665 h 4143976"/>
              <a:gd name="connsiteX466" fmla="*/ 313899 w 6571397"/>
              <a:gd name="connsiteY466" fmla="*/ 336250 h 4143976"/>
              <a:gd name="connsiteX467" fmla="*/ 354842 w 6571397"/>
              <a:gd name="connsiteY467" fmla="*/ 322603 h 4143976"/>
              <a:gd name="connsiteX468" fmla="*/ 348018 w 6571397"/>
              <a:gd name="connsiteY468" fmla="*/ 254364 h 4143976"/>
              <a:gd name="connsiteX469" fmla="*/ 334370 w 6571397"/>
              <a:gd name="connsiteY469" fmla="*/ 213421 h 4143976"/>
              <a:gd name="connsiteX470" fmla="*/ 327547 w 6571397"/>
              <a:gd name="connsiteY470" fmla="*/ 192949 h 4143976"/>
              <a:gd name="connsiteX471" fmla="*/ 334370 w 6571397"/>
              <a:gd name="connsiteY471" fmla="*/ 172477 h 4143976"/>
              <a:gd name="connsiteX472" fmla="*/ 341194 w 6571397"/>
              <a:gd name="connsiteY472" fmla="*/ 138358 h 4143976"/>
              <a:gd name="connsiteX473" fmla="*/ 368490 w 6571397"/>
              <a:gd name="connsiteY473" fmla="*/ 97415 h 4143976"/>
              <a:gd name="connsiteX474" fmla="*/ 429905 w 6571397"/>
              <a:gd name="connsiteY474" fmla="*/ 63295 h 4143976"/>
              <a:gd name="connsiteX475" fmla="*/ 436729 w 6571397"/>
              <a:gd name="connsiteY475" fmla="*/ 83767 h 4143976"/>
              <a:gd name="connsiteX476" fmla="*/ 477672 w 6571397"/>
              <a:gd name="connsiteY476" fmla="*/ 104238 h 4143976"/>
              <a:gd name="connsiteX477" fmla="*/ 511791 w 6571397"/>
              <a:gd name="connsiteY477" fmla="*/ 111062 h 4143976"/>
              <a:gd name="connsiteX478" fmla="*/ 539087 w 6571397"/>
              <a:gd name="connsiteY478" fmla="*/ 117886 h 4143976"/>
              <a:gd name="connsiteX479" fmla="*/ 586854 w 6571397"/>
              <a:gd name="connsiteY479" fmla="*/ 111062 h 4143976"/>
              <a:gd name="connsiteX480" fmla="*/ 593678 w 6571397"/>
              <a:gd name="connsiteY480" fmla="*/ 83767 h 4143976"/>
              <a:gd name="connsiteX481" fmla="*/ 607326 w 6571397"/>
              <a:gd name="connsiteY481" fmla="*/ 42824 h 4143976"/>
              <a:gd name="connsiteX482" fmla="*/ 648269 w 6571397"/>
              <a:gd name="connsiteY482" fmla="*/ 15528 h 4143976"/>
              <a:gd name="connsiteX483" fmla="*/ 777923 w 6571397"/>
              <a:gd name="connsiteY483" fmla="*/ 1880 h 4143976"/>
              <a:gd name="connsiteX484" fmla="*/ 1262418 w 6571397"/>
              <a:gd name="connsiteY484" fmla="*/ 131534 h 4143976"/>
              <a:gd name="connsiteX485" fmla="*/ 709684 w 6571397"/>
              <a:gd name="connsiteY485" fmla="*/ 1880 h 41439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</a:cxnLst>
            <a:rect l="l" t="t" r="r" b="b"/>
            <a:pathLst>
              <a:path w="6571397" h="4143976">
                <a:moveTo>
                  <a:pt x="709684" y="1880"/>
                </a:moveTo>
                <a:lnTo>
                  <a:pt x="709684" y="1880"/>
                </a:lnTo>
                <a:cubicBezTo>
                  <a:pt x="730156" y="4155"/>
                  <a:pt x="750741" y="5572"/>
                  <a:pt x="771099" y="8704"/>
                </a:cubicBezTo>
                <a:cubicBezTo>
                  <a:pt x="794207" y="12259"/>
                  <a:pt x="798061" y="16408"/>
                  <a:pt x="818866" y="22352"/>
                </a:cubicBezTo>
                <a:cubicBezTo>
                  <a:pt x="827884" y="24929"/>
                  <a:pt x="837179" y="26481"/>
                  <a:pt x="846162" y="29176"/>
                </a:cubicBezTo>
                <a:cubicBezTo>
                  <a:pt x="859941" y="33310"/>
                  <a:pt x="873457" y="38275"/>
                  <a:pt x="887105" y="42824"/>
                </a:cubicBezTo>
                <a:lnTo>
                  <a:pt x="928048" y="56471"/>
                </a:lnTo>
                <a:cubicBezTo>
                  <a:pt x="934872" y="58746"/>
                  <a:pt x="941425" y="62112"/>
                  <a:pt x="948520" y="63295"/>
                </a:cubicBezTo>
                <a:cubicBezTo>
                  <a:pt x="1069188" y="83407"/>
                  <a:pt x="918655" y="57865"/>
                  <a:pt x="1023582" y="76943"/>
                </a:cubicBezTo>
                <a:cubicBezTo>
                  <a:pt x="1054805" y="82620"/>
                  <a:pt x="1063962" y="82234"/>
                  <a:pt x="1091821" y="90591"/>
                </a:cubicBezTo>
                <a:cubicBezTo>
                  <a:pt x="1105600" y="94725"/>
                  <a:pt x="1119117" y="99689"/>
                  <a:pt x="1132765" y="104238"/>
                </a:cubicBezTo>
                <a:lnTo>
                  <a:pt x="1214651" y="131534"/>
                </a:lnTo>
                <a:cubicBezTo>
                  <a:pt x="1237022" y="138991"/>
                  <a:pt x="1259584" y="147768"/>
                  <a:pt x="1282890" y="152006"/>
                </a:cubicBezTo>
                <a:cubicBezTo>
                  <a:pt x="1334252" y="161345"/>
                  <a:pt x="1370213" y="161655"/>
                  <a:pt x="1426191" y="165653"/>
                </a:cubicBezTo>
                <a:cubicBezTo>
                  <a:pt x="1500848" y="190539"/>
                  <a:pt x="1387769" y="150851"/>
                  <a:pt x="1467135" y="186125"/>
                </a:cubicBezTo>
                <a:cubicBezTo>
                  <a:pt x="1480281" y="191968"/>
                  <a:pt x="1494430" y="195224"/>
                  <a:pt x="1508078" y="199773"/>
                </a:cubicBezTo>
                <a:cubicBezTo>
                  <a:pt x="1514902" y="202048"/>
                  <a:pt x="1521378" y="206045"/>
                  <a:pt x="1528550" y="206597"/>
                </a:cubicBezTo>
                <a:lnTo>
                  <a:pt x="1617260" y="213421"/>
                </a:lnTo>
                <a:cubicBezTo>
                  <a:pt x="1692206" y="232155"/>
                  <a:pt x="1573136" y="203791"/>
                  <a:pt x="1712794" y="227068"/>
                </a:cubicBezTo>
                <a:cubicBezTo>
                  <a:pt x="1747065" y="232780"/>
                  <a:pt x="1775880" y="243547"/>
                  <a:pt x="1808329" y="254364"/>
                </a:cubicBezTo>
                <a:lnTo>
                  <a:pt x="1849272" y="268012"/>
                </a:lnTo>
                <a:cubicBezTo>
                  <a:pt x="1904165" y="281734"/>
                  <a:pt x="1848085" y="268878"/>
                  <a:pt x="1931159" y="281659"/>
                </a:cubicBezTo>
                <a:cubicBezTo>
                  <a:pt x="1942622" y="283423"/>
                  <a:pt x="1953815" y="286719"/>
                  <a:pt x="1965278" y="288483"/>
                </a:cubicBezTo>
                <a:cubicBezTo>
                  <a:pt x="1983403" y="291272"/>
                  <a:pt x="2001672" y="293032"/>
                  <a:pt x="2019869" y="295307"/>
                </a:cubicBezTo>
                <a:cubicBezTo>
                  <a:pt x="2079775" y="331252"/>
                  <a:pt x="2028573" y="305033"/>
                  <a:pt x="2081284" y="322603"/>
                </a:cubicBezTo>
                <a:cubicBezTo>
                  <a:pt x="2092904" y="326476"/>
                  <a:pt x="2103891" y="332064"/>
                  <a:pt x="2115403" y="336250"/>
                </a:cubicBezTo>
                <a:cubicBezTo>
                  <a:pt x="2324422" y="412255"/>
                  <a:pt x="2412620" y="352844"/>
                  <a:pt x="2750024" y="356722"/>
                </a:cubicBezTo>
                <a:cubicBezTo>
                  <a:pt x="3028623" y="373110"/>
                  <a:pt x="2905274" y="368623"/>
                  <a:pt x="3405117" y="356722"/>
                </a:cubicBezTo>
                <a:cubicBezTo>
                  <a:pt x="3422852" y="356300"/>
                  <a:pt x="3442769" y="348720"/>
                  <a:pt x="3459708" y="343074"/>
                </a:cubicBezTo>
                <a:cubicBezTo>
                  <a:pt x="3480589" y="348294"/>
                  <a:pt x="3491767" y="347838"/>
                  <a:pt x="3507475" y="363546"/>
                </a:cubicBezTo>
                <a:cubicBezTo>
                  <a:pt x="3538340" y="394411"/>
                  <a:pt x="3501742" y="377558"/>
                  <a:pt x="3541594" y="390841"/>
                </a:cubicBezTo>
                <a:cubicBezTo>
                  <a:pt x="3554045" y="409517"/>
                  <a:pt x="3554164" y="415383"/>
                  <a:pt x="3575714" y="424961"/>
                </a:cubicBezTo>
                <a:cubicBezTo>
                  <a:pt x="3588860" y="430804"/>
                  <a:pt x="3616657" y="438609"/>
                  <a:pt x="3616657" y="438609"/>
                </a:cubicBezTo>
                <a:cubicBezTo>
                  <a:pt x="3637129" y="436334"/>
                  <a:pt x="3657681" y="434698"/>
                  <a:pt x="3678072" y="431785"/>
                </a:cubicBezTo>
                <a:cubicBezTo>
                  <a:pt x="3689554" y="430145"/>
                  <a:pt x="3700593" y="424961"/>
                  <a:pt x="3712191" y="424961"/>
                </a:cubicBezTo>
                <a:cubicBezTo>
                  <a:pt x="3730530" y="424961"/>
                  <a:pt x="3748585" y="429510"/>
                  <a:pt x="3766782" y="431785"/>
                </a:cubicBezTo>
                <a:cubicBezTo>
                  <a:pt x="3769057" y="438609"/>
                  <a:pt x="3768520" y="447170"/>
                  <a:pt x="3773606" y="452256"/>
                </a:cubicBezTo>
                <a:cubicBezTo>
                  <a:pt x="3824786" y="503435"/>
                  <a:pt x="3874986" y="482574"/>
                  <a:pt x="3951027" y="486376"/>
                </a:cubicBezTo>
                <a:cubicBezTo>
                  <a:pt x="3955576" y="493200"/>
                  <a:pt x="3957340" y="503179"/>
                  <a:pt x="3964675" y="506847"/>
                </a:cubicBezTo>
                <a:cubicBezTo>
                  <a:pt x="3977050" y="513035"/>
                  <a:pt x="3991921" y="511714"/>
                  <a:pt x="4005618" y="513671"/>
                </a:cubicBezTo>
                <a:cubicBezTo>
                  <a:pt x="4023772" y="516265"/>
                  <a:pt x="4042012" y="518220"/>
                  <a:pt x="4060209" y="520495"/>
                </a:cubicBezTo>
                <a:cubicBezTo>
                  <a:pt x="4057934" y="545516"/>
                  <a:pt x="4060773" y="571545"/>
                  <a:pt x="4053385" y="595558"/>
                </a:cubicBezTo>
                <a:cubicBezTo>
                  <a:pt x="4049637" y="607739"/>
                  <a:pt x="4020777" y="611399"/>
                  <a:pt x="4012442" y="616030"/>
                </a:cubicBezTo>
                <a:cubicBezTo>
                  <a:pt x="3998104" y="623996"/>
                  <a:pt x="3971499" y="643325"/>
                  <a:pt x="3971499" y="643325"/>
                </a:cubicBezTo>
                <a:cubicBezTo>
                  <a:pt x="3944125" y="684384"/>
                  <a:pt x="3926926" y="681655"/>
                  <a:pt x="3964675" y="691092"/>
                </a:cubicBezTo>
                <a:cubicBezTo>
                  <a:pt x="3975927" y="693905"/>
                  <a:pt x="3987421" y="695641"/>
                  <a:pt x="3998794" y="697916"/>
                </a:cubicBezTo>
                <a:cubicBezTo>
                  <a:pt x="4001069" y="704740"/>
                  <a:pt x="3999450" y="722089"/>
                  <a:pt x="4005618" y="718388"/>
                </a:cubicBezTo>
                <a:cubicBezTo>
                  <a:pt x="4060245" y="685612"/>
                  <a:pt x="4001753" y="660536"/>
                  <a:pt x="4073857" y="636501"/>
                </a:cubicBezTo>
                <a:cubicBezTo>
                  <a:pt x="4142638" y="613574"/>
                  <a:pt x="4035965" y="648550"/>
                  <a:pt x="4121624" y="622853"/>
                </a:cubicBezTo>
                <a:cubicBezTo>
                  <a:pt x="4135403" y="618719"/>
                  <a:pt x="4148919" y="613755"/>
                  <a:pt x="4162567" y="609206"/>
                </a:cubicBezTo>
                <a:cubicBezTo>
                  <a:pt x="4169391" y="606931"/>
                  <a:pt x="4175986" y="603793"/>
                  <a:pt x="4183039" y="602382"/>
                </a:cubicBezTo>
                <a:cubicBezTo>
                  <a:pt x="4230726" y="592845"/>
                  <a:pt x="4205718" y="597465"/>
                  <a:pt x="4258102" y="588734"/>
                </a:cubicBezTo>
                <a:cubicBezTo>
                  <a:pt x="4272572" y="593558"/>
                  <a:pt x="4297490" y="596503"/>
                  <a:pt x="4292221" y="622853"/>
                </a:cubicBezTo>
                <a:cubicBezTo>
                  <a:pt x="4290811" y="629906"/>
                  <a:pt x="4278574" y="627402"/>
                  <a:pt x="4271750" y="629677"/>
                </a:cubicBezTo>
                <a:cubicBezTo>
                  <a:pt x="4284917" y="708691"/>
                  <a:pt x="4260855" y="643924"/>
                  <a:pt x="4319517" y="677444"/>
                </a:cubicBezTo>
                <a:cubicBezTo>
                  <a:pt x="4325762" y="681013"/>
                  <a:pt x="4321848" y="692299"/>
                  <a:pt x="4326341" y="697916"/>
                </a:cubicBezTo>
                <a:cubicBezTo>
                  <a:pt x="4331464" y="704320"/>
                  <a:pt x="4339988" y="707015"/>
                  <a:pt x="4346812" y="711564"/>
                </a:cubicBezTo>
                <a:cubicBezTo>
                  <a:pt x="4408231" y="691091"/>
                  <a:pt x="4376382" y="713839"/>
                  <a:pt x="4394579" y="677444"/>
                </a:cubicBezTo>
                <a:cubicBezTo>
                  <a:pt x="4398247" y="670109"/>
                  <a:pt x="4403678" y="663797"/>
                  <a:pt x="4408227" y="656973"/>
                </a:cubicBezTo>
                <a:cubicBezTo>
                  <a:pt x="4410502" y="650149"/>
                  <a:pt x="4409965" y="641587"/>
                  <a:pt x="4415051" y="636501"/>
                </a:cubicBezTo>
                <a:cubicBezTo>
                  <a:pt x="4420137" y="631415"/>
                  <a:pt x="4428330" y="629677"/>
                  <a:pt x="4435523" y="629677"/>
                </a:cubicBezTo>
                <a:cubicBezTo>
                  <a:pt x="4476529" y="629677"/>
                  <a:pt x="4517410" y="634226"/>
                  <a:pt x="4558353" y="636501"/>
                </a:cubicBezTo>
                <a:lnTo>
                  <a:pt x="4599296" y="650149"/>
                </a:lnTo>
                <a:lnTo>
                  <a:pt x="4619767" y="656973"/>
                </a:lnTo>
                <a:cubicBezTo>
                  <a:pt x="4648557" y="647376"/>
                  <a:pt x="4656249" y="641541"/>
                  <a:pt x="4694830" y="656973"/>
                </a:cubicBezTo>
                <a:cubicBezTo>
                  <a:pt x="4702445" y="660019"/>
                  <a:pt x="4703929" y="670620"/>
                  <a:pt x="4708478" y="677444"/>
                </a:cubicBezTo>
                <a:cubicBezTo>
                  <a:pt x="4711074" y="690425"/>
                  <a:pt x="4715131" y="718044"/>
                  <a:pt x="4722126" y="732035"/>
                </a:cubicBezTo>
                <a:cubicBezTo>
                  <a:pt x="4725794" y="739370"/>
                  <a:pt x="4731224" y="745683"/>
                  <a:pt x="4735773" y="752507"/>
                </a:cubicBezTo>
                <a:cubicBezTo>
                  <a:pt x="4735433" y="754209"/>
                  <a:pt x="4727723" y="800102"/>
                  <a:pt x="4722126" y="807098"/>
                </a:cubicBezTo>
                <a:cubicBezTo>
                  <a:pt x="4717003" y="813502"/>
                  <a:pt x="4709149" y="817415"/>
                  <a:pt x="4701654" y="820746"/>
                </a:cubicBezTo>
                <a:cubicBezTo>
                  <a:pt x="4697180" y="822735"/>
                  <a:pt x="4645092" y="840440"/>
                  <a:pt x="4633415" y="841218"/>
                </a:cubicBezTo>
                <a:cubicBezTo>
                  <a:pt x="4574362" y="845155"/>
                  <a:pt x="4515134" y="845767"/>
                  <a:pt x="4455994" y="848041"/>
                </a:cubicBezTo>
                <a:cubicBezTo>
                  <a:pt x="4453719" y="854865"/>
                  <a:pt x="4452387" y="862079"/>
                  <a:pt x="4449170" y="868513"/>
                </a:cubicBezTo>
                <a:cubicBezTo>
                  <a:pt x="4445502" y="875848"/>
                  <a:pt x="4436871" y="880895"/>
                  <a:pt x="4435523" y="888985"/>
                </a:cubicBezTo>
                <a:cubicBezTo>
                  <a:pt x="4434341" y="896080"/>
                  <a:pt x="4440072" y="902632"/>
                  <a:pt x="4442347" y="909456"/>
                </a:cubicBezTo>
                <a:cubicBezTo>
                  <a:pt x="4440072" y="943576"/>
                  <a:pt x="4439299" y="977829"/>
                  <a:pt x="4435523" y="1011815"/>
                </a:cubicBezTo>
                <a:cubicBezTo>
                  <a:pt x="4434729" y="1018964"/>
                  <a:pt x="4432192" y="1025998"/>
                  <a:pt x="4428699" y="1032286"/>
                </a:cubicBezTo>
                <a:cubicBezTo>
                  <a:pt x="4420733" y="1046625"/>
                  <a:pt x="4401403" y="1073230"/>
                  <a:pt x="4401403" y="1073230"/>
                </a:cubicBezTo>
                <a:cubicBezTo>
                  <a:pt x="4403678" y="1193785"/>
                  <a:pt x="4399320" y="1314648"/>
                  <a:pt x="4408227" y="1434895"/>
                </a:cubicBezTo>
                <a:cubicBezTo>
                  <a:pt x="4408758" y="1442068"/>
                  <a:pt x="4421875" y="1443994"/>
                  <a:pt x="4428699" y="1441719"/>
                </a:cubicBezTo>
                <a:cubicBezTo>
                  <a:pt x="4437854" y="1438667"/>
                  <a:pt x="4442346" y="1428071"/>
                  <a:pt x="4449170" y="1421247"/>
                </a:cubicBezTo>
                <a:cubicBezTo>
                  <a:pt x="4451445" y="1412149"/>
                  <a:pt x="4453418" y="1402970"/>
                  <a:pt x="4455994" y="1393952"/>
                </a:cubicBezTo>
                <a:cubicBezTo>
                  <a:pt x="4457970" y="1387036"/>
                  <a:pt x="4461724" y="1380589"/>
                  <a:pt x="4462818" y="1373480"/>
                </a:cubicBezTo>
                <a:cubicBezTo>
                  <a:pt x="4466294" y="1350886"/>
                  <a:pt x="4467367" y="1327987"/>
                  <a:pt x="4469642" y="1305241"/>
                </a:cubicBezTo>
                <a:cubicBezTo>
                  <a:pt x="4467367" y="1284770"/>
                  <a:pt x="4466858" y="1264024"/>
                  <a:pt x="4462818" y="1243827"/>
                </a:cubicBezTo>
                <a:cubicBezTo>
                  <a:pt x="4459997" y="1229720"/>
                  <a:pt x="4449170" y="1202883"/>
                  <a:pt x="4449170" y="1202883"/>
                </a:cubicBezTo>
                <a:cubicBezTo>
                  <a:pt x="4451445" y="1143743"/>
                  <a:pt x="4450792" y="1084417"/>
                  <a:pt x="4455994" y="1025462"/>
                </a:cubicBezTo>
                <a:cubicBezTo>
                  <a:pt x="4457643" y="1006778"/>
                  <a:pt x="4459237" y="986478"/>
                  <a:pt x="4469642" y="970871"/>
                </a:cubicBezTo>
                <a:lnTo>
                  <a:pt x="4483290" y="950400"/>
                </a:lnTo>
                <a:cubicBezTo>
                  <a:pt x="4485565" y="943576"/>
                  <a:pt x="4485621" y="935545"/>
                  <a:pt x="4490114" y="929928"/>
                </a:cubicBezTo>
                <a:cubicBezTo>
                  <a:pt x="4495237" y="923524"/>
                  <a:pt x="4504786" y="922079"/>
                  <a:pt x="4510585" y="916280"/>
                </a:cubicBezTo>
                <a:cubicBezTo>
                  <a:pt x="4516384" y="910481"/>
                  <a:pt x="4519684" y="902633"/>
                  <a:pt x="4524233" y="895809"/>
                </a:cubicBezTo>
                <a:lnTo>
                  <a:pt x="4537881" y="854865"/>
                </a:lnTo>
                <a:cubicBezTo>
                  <a:pt x="4540156" y="848041"/>
                  <a:pt x="4540715" y="840379"/>
                  <a:pt x="4544705" y="834394"/>
                </a:cubicBezTo>
                <a:lnTo>
                  <a:pt x="4558353" y="813922"/>
                </a:lnTo>
                <a:cubicBezTo>
                  <a:pt x="4581099" y="816197"/>
                  <a:pt x="4603961" y="817513"/>
                  <a:pt x="4626591" y="820746"/>
                </a:cubicBezTo>
                <a:cubicBezTo>
                  <a:pt x="4635875" y="822072"/>
                  <a:pt x="4645744" y="822917"/>
                  <a:pt x="4653887" y="827570"/>
                </a:cubicBezTo>
                <a:cubicBezTo>
                  <a:pt x="4662266" y="832358"/>
                  <a:pt x="4667535" y="841217"/>
                  <a:pt x="4674359" y="848041"/>
                </a:cubicBezTo>
                <a:cubicBezTo>
                  <a:pt x="4676633" y="854865"/>
                  <a:pt x="4674266" y="866537"/>
                  <a:pt x="4681182" y="868513"/>
                </a:cubicBezTo>
                <a:cubicBezTo>
                  <a:pt x="4688991" y="870744"/>
                  <a:pt x="4737433" y="857862"/>
                  <a:pt x="4749421" y="854865"/>
                </a:cubicBezTo>
                <a:cubicBezTo>
                  <a:pt x="4767618" y="857140"/>
                  <a:pt x="4791045" y="848722"/>
                  <a:pt x="4804012" y="861689"/>
                </a:cubicBezTo>
                <a:cubicBezTo>
                  <a:pt x="4816979" y="874656"/>
                  <a:pt x="4807821" y="898191"/>
                  <a:pt x="4810836" y="916280"/>
                </a:cubicBezTo>
                <a:cubicBezTo>
                  <a:pt x="4812378" y="925531"/>
                  <a:pt x="4815385" y="934477"/>
                  <a:pt x="4817660" y="943576"/>
                </a:cubicBezTo>
                <a:cubicBezTo>
                  <a:pt x="4819935" y="984519"/>
                  <a:pt x="4807024" y="1029303"/>
                  <a:pt x="4824484" y="1066406"/>
                </a:cubicBezTo>
                <a:cubicBezTo>
                  <a:pt x="4831333" y="1080959"/>
                  <a:pt x="4856579" y="1063199"/>
                  <a:pt x="4872251" y="1059582"/>
                </a:cubicBezTo>
                <a:cubicBezTo>
                  <a:pt x="4886269" y="1056347"/>
                  <a:pt x="4913194" y="1045934"/>
                  <a:pt x="4913194" y="1045934"/>
                </a:cubicBezTo>
                <a:cubicBezTo>
                  <a:pt x="4922293" y="1048209"/>
                  <a:pt x="4933166" y="1046899"/>
                  <a:pt x="4940490" y="1052758"/>
                </a:cubicBezTo>
                <a:cubicBezTo>
                  <a:pt x="4946107" y="1057252"/>
                  <a:pt x="4946220" y="1066121"/>
                  <a:pt x="4947314" y="1073230"/>
                </a:cubicBezTo>
                <a:cubicBezTo>
                  <a:pt x="4950790" y="1095824"/>
                  <a:pt x="4948998" y="1119194"/>
                  <a:pt x="4954138" y="1141468"/>
                </a:cubicBezTo>
                <a:cubicBezTo>
                  <a:pt x="4955982" y="1149459"/>
                  <a:pt x="4964454" y="1154446"/>
                  <a:pt x="4967785" y="1161940"/>
                </a:cubicBezTo>
                <a:cubicBezTo>
                  <a:pt x="4973628" y="1175086"/>
                  <a:pt x="4976884" y="1189235"/>
                  <a:pt x="4981433" y="1202883"/>
                </a:cubicBezTo>
                <a:lnTo>
                  <a:pt x="4988257" y="1223355"/>
                </a:lnTo>
                <a:cubicBezTo>
                  <a:pt x="4985982" y="1237003"/>
                  <a:pt x="4984434" y="1250792"/>
                  <a:pt x="4981433" y="1264298"/>
                </a:cubicBezTo>
                <a:cubicBezTo>
                  <a:pt x="4979873" y="1271320"/>
                  <a:pt x="4976020" y="1277717"/>
                  <a:pt x="4974609" y="1284770"/>
                </a:cubicBezTo>
                <a:cubicBezTo>
                  <a:pt x="4971455" y="1300542"/>
                  <a:pt x="4972407" y="1317131"/>
                  <a:pt x="4967785" y="1332537"/>
                </a:cubicBezTo>
                <a:cubicBezTo>
                  <a:pt x="4965428" y="1340392"/>
                  <a:pt x="4957806" y="1345674"/>
                  <a:pt x="4954138" y="1353009"/>
                </a:cubicBezTo>
                <a:cubicBezTo>
                  <a:pt x="4950921" y="1359442"/>
                  <a:pt x="4949589" y="1366656"/>
                  <a:pt x="4947314" y="1373480"/>
                </a:cubicBezTo>
                <a:cubicBezTo>
                  <a:pt x="4945039" y="1391677"/>
                  <a:pt x="4936893" y="1410089"/>
                  <a:pt x="4940490" y="1428071"/>
                </a:cubicBezTo>
                <a:cubicBezTo>
                  <a:pt x="4942098" y="1436113"/>
                  <a:pt x="4952772" y="1441288"/>
                  <a:pt x="4960962" y="1441719"/>
                </a:cubicBezTo>
                <a:lnTo>
                  <a:pt x="5070144" y="1434895"/>
                </a:lnTo>
                <a:cubicBezTo>
                  <a:pt x="5167499" y="1402442"/>
                  <a:pt x="5049795" y="1448460"/>
                  <a:pt x="5152030" y="1380304"/>
                </a:cubicBezTo>
                <a:lnTo>
                  <a:pt x="5192973" y="1353009"/>
                </a:lnTo>
                <a:lnTo>
                  <a:pt x="5213445" y="1339361"/>
                </a:lnTo>
                <a:cubicBezTo>
                  <a:pt x="5226443" y="1300367"/>
                  <a:pt x="5209546" y="1332862"/>
                  <a:pt x="5240741" y="1312065"/>
                </a:cubicBezTo>
                <a:cubicBezTo>
                  <a:pt x="5289527" y="1279541"/>
                  <a:pt x="5230777" y="1299203"/>
                  <a:pt x="5288508" y="1284770"/>
                </a:cubicBezTo>
                <a:cubicBezTo>
                  <a:pt x="5293057" y="1277946"/>
                  <a:pt x="5296906" y="1270599"/>
                  <a:pt x="5302156" y="1264298"/>
                </a:cubicBezTo>
                <a:cubicBezTo>
                  <a:pt x="5345941" y="1211756"/>
                  <a:pt x="5302389" y="1274184"/>
                  <a:pt x="5336275" y="1223355"/>
                </a:cubicBezTo>
                <a:cubicBezTo>
                  <a:pt x="5334000" y="1209707"/>
                  <a:pt x="5335639" y="1194787"/>
                  <a:pt x="5329451" y="1182412"/>
                </a:cubicBezTo>
                <a:cubicBezTo>
                  <a:pt x="5325783" y="1175076"/>
                  <a:pt x="5314102" y="1175168"/>
                  <a:pt x="5308979" y="1168764"/>
                </a:cubicBezTo>
                <a:cubicBezTo>
                  <a:pt x="5304486" y="1163147"/>
                  <a:pt x="5304430" y="1155116"/>
                  <a:pt x="5302156" y="1148292"/>
                </a:cubicBezTo>
                <a:cubicBezTo>
                  <a:pt x="5304430" y="1130095"/>
                  <a:pt x="5305137" y="1111633"/>
                  <a:pt x="5308979" y="1093701"/>
                </a:cubicBezTo>
                <a:cubicBezTo>
                  <a:pt x="5311993" y="1079634"/>
                  <a:pt x="5310657" y="1060738"/>
                  <a:pt x="5322627" y="1052758"/>
                </a:cubicBezTo>
                <a:cubicBezTo>
                  <a:pt x="5329451" y="1048209"/>
                  <a:pt x="5335763" y="1042778"/>
                  <a:pt x="5343099" y="1039110"/>
                </a:cubicBezTo>
                <a:cubicBezTo>
                  <a:pt x="5349532" y="1035893"/>
                  <a:pt x="5356395" y="1032798"/>
                  <a:pt x="5363570" y="1032286"/>
                </a:cubicBezTo>
                <a:cubicBezTo>
                  <a:pt x="5420337" y="1028231"/>
                  <a:pt x="5477301" y="1027737"/>
                  <a:pt x="5534167" y="1025462"/>
                </a:cubicBezTo>
                <a:lnTo>
                  <a:pt x="5575111" y="1011815"/>
                </a:lnTo>
                <a:lnTo>
                  <a:pt x="5595582" y="1004991"/>
                </a:lnTo>
                <a:cubicBezTo>
                  <a:pt x="5599080" y="987502"/>
                  <a:pt x="5609011" y="967187"/>
                  <a:pt x="5595582" y="950400"/>
                </a:cubicBezTo>
                <a:cubicBezTo>
                  <a:pt x="5590459" y="943996"/>
                  <a:pt x="5581935" y="941301"/>
                  <a:pt x="5575111" y="936752"/>
                </a:cubicBezTo>
                <a:cubicBezTo>
                  <a:pt x="5576855" y="917567"/>
                  <a:pt x="5575630" y="867476"/>
                  <a:pt x="5588759" y="841218"/>
                </a:cubicBezTo>
                <a:cubicBezTo>
                  <a:pt x="5592427" y="833883"/>
                  <a:pt x="5597156" y="827046"/>
                  <a:pt x="5602406" y="820746"/>
                </a:cubicBezTo>
                <a:cubicBezTo>
                  <a:pt x="5608584" y="813332"/>
                  <a:pt x="5616054" y="807098"/>
                  <a:pt x="5622878" y="800274"/>
                </a:cubicBezTo>
                <a:cubicBezTo>
                  <a:pt x="5625153" y="788901"/>
                  <a:pt x="5628421" y="777682"/>
                  <a:pt x="5629702" y="766155"/>
                </a:cubicBezTo>
                <a:cubicBezTo>
                  <a:pt x="5632977" y="736679"/>
                  <a:pt x="5631061" y="706594"/>
                  <a:pt x="5636526" y="677444"/>
                </a:cubicBezTo>
                <a:cubicBezTo>
                  <a:pt x="5638037" y="669383"/>
                  <a:pt x="5642067" y="658220"/>
                  <a:pt x="5650173" y="656973"/>
                </a:cubicBezTo>
                <a:cubicBezTo>
                  <a:pt x="5704176" y="648665"/>
                  <a:pt x="5759356" y="652424"/>
                  <a:pt x="5813947" y="650149"/>
                </a:cubicBezTo>
                <a:cubicBezTo>
                  <a:pt x="5819379" y="649373"/>
                  <a:pt x="5894049" y="639083"/>
                  <a:pt x="5902657" y="636501"/>
                </a:cubicBezTo>
                <a:cubicBezTo>
                  <a:pt x="5912401" y="633578"/>
                  <a:pt x="5920428" y="626425"/>
                  <a:pt x="5929953" y="622853"/>
                </a:cubicBezTo>
                <a:cubicBezTo>
                  <a:pt x="5940960" y="618725"/>
                  <a:pt x="5982111" y="611057"/>
                  <a:pt x="5991367" y="609206"/>
                </a:cubicBezTo>
                <a:cubicBezTo>
                  <a:pt x="6007608" y="560482"/>
                  <a:pt x="5993045" y="576242"/>
                  <a:pt x="6025487" y="554615"/>
                </a:cubicBezTo>
                <a:cubicBezTo>
                  <a:pt x="6034345" y="492606"/>
                  <a:pt x="6027225" y="522106"/>
                  <a:pt x="6045959" y="465904"/>
                </a:cubicBezTo>
                <a:lnTo>
                  <a:pt x="6045959" y="465904"/>
                </a:lnTo>
                <a:cubicBezTo>
                  <a:pt x="6048233" y="454531"/>
                  <a:pt x="6049730" y="442975"/>
                  <a:pt x="6052782" y="431785"/>
                </a:cubicBezTo>
                <a:cubicBezTo>
                  <a:pt x="6068728" y="373315"/>
                  <a:pt x="6071731" y="397725"/>
                  <a:pt x="6080078" y="322603"/>
                </a:cubicBezTo>
                <a:cubicBezTo>
                  <a:pt x="6082353" y="302131"/>
                  <a:pt x="6084949" y="281693"/>
                  <a:pt x="6086902" y="261188"/>
                </a:cubicBezTo>
                <a:cubicBezTo>
                  <a:pt x="6089499" y="233921"/>
                  <a:pt x="6086669" y="205766"/>
                  <a:pt x="6093726" y="179301"/>
                </a:cubicBezTo>
                <a:cubicBezTo>
                  <a:pt x="6099705" y="156879"/>
                  <a:pt x="6141812" y="149625"/>
                  <a:pt x="6155141" y="145182"/>
                </a:cubicBezTo>
                <a:lnTo>
                  <a:pt x="6175612" y="138358"/>
                </a:lnTo>
                <a:cubicBezTo>
                  <a:pt x="6248400" y="140633"/>
                  <a:pt x="6323718" y="126021"/>
                  <a:pt x="6393976" y="145182"/>
                </a:cubicBezTo>
                <a:cubicBezTo>
                  <a:pt x="6411668" y="150007"/>
                  <a:pt x="6397519" y="181730"/>
                  <a:pt x="6400800" y="199773"/>
                </a:cubicBezTo>
                <a:cubicBezTo>
                  <a:pt x="6402087" y="206850"/>
                  <a:pt x="6405879" y="213266"/>
                  <a:pt x="6407624" y="220244"/>
                </a:cubicBezTo>
                <a:cubicBezTo>
                  <a:pt x="6419430" y="267465"/>
                  <a:pt x="6405629" y="241136"/>
                  <a:pt x="6428096" y="274835"/>
                </a:cubicBezTo>
                <a:cubicBezTo>
                  <a:pt x="6444337" y="323559"/>
                  <a:pt x="6429774" y="307799"/>
                  <a:pt x="6462215" y="329427"/>
                </a:cubicBezTo>
                <a:cubicBezTo>
                  <a:pt x="6471314" y="343075"/>
                  <a:pt x="6484324" y="354809"/>
                  <a:pt x="6489511" y="370370"/>
                </a:cubicBezTo>
                <a:cubicBezTo>
                  <a:pt x="6495061" y="387018"/>
                  <a:pt x="6496756" y="398086"/>
                  <a:pt x="6509982" y="411313"/>
                </a:cubicBezTo>
                <a:cubicBezTo>
                  <a:pt x="6515781" y="417112"/>
                  <a:pt x="6523630" y="420412"/>
                  <a:pt x="6530454" y="424961"/>
                </a:cubicBezTo>
                <a:cubicBezTo>
                  <a:pt x="6547607" y="476419"/>
                  <a:pt x="6524469" y="412991"/>
                  <a:pt x="6550926" y="465904"/>
                </a:cubicBezTo>
                <a:cubicBezTo>
                  <a:pt x="6579182" y="522415"/>
                  <a:pt x="6532282" y="448172"/>
                  <a:pt x="6571397" y="506847"/>
                </a:cubicBezTo>
                <a:cubicBezTo>
                  <a:pt x="6566848" y="529593"/>
                  <a:pt x="6565085" y="553080"/>
                  <a:pt x="6557750" y="575086"/>
                </a:cubicBezTo>
                <a:lnTo>
                  <a:pt x="6544102" y="616030"/>
                </a:lnTo>
                <a:lnTo>
                  <a:pt x="6537278" y="636501"/>
                </a:lnTo>
                <a:cubicBezTo>
                  <a:pt x="6535003" y="650149"/>
                  <a:pt x="6536642" y="665069"/>
                  <a:pt x="6530454" y="677444"/>
                </a:cubicBezTo>
                <a:cubicBezTo>
                  <a:pt x="6525163" y="688026"/>
                  <a:pt x="6499200" y="694686"/>
                  <a:pt x="6489511" y="697916"/>
                </a:cubicBezTo>
                <a:cubicBezTo>
                  <a:pt x="6484962" y="704740"/>
                  <a:pt x="6481662" y="712589"/>
                  <a:pt x="6475863" y="718388"/>
                </a:cubicBezTo>
                <a:cubicBezTo>
                  <a:pt x="6462636" y="731614"/>
                  <a:pt x="6451568" y="733309"/>
                  <a:pt x="6434920" y="738859"/>
                </a:cubicBezTo>
                <a:cubicBezTo>
                  <a:pt x="6430371" y="745683"/>
                  <a:pt x="6428227" y="754984"/>
                  <a:pt x="6421272" y="759331"/>
                </a:cubicBezTo>
                <a:cubicBezTo>
                  <a:pt x="6409073" y="766956"/>
                  <a:pt x="6380329" y="772979"/>
                  <a:pt x="6380329" y="772979"/>
                </a:cubicBezTo>
                <a:cubicBezTo>
                  <a:pt x="6378054" y="782077"/>
                  <a:pt x="6376081" y="791256"/>
                  <a:pt x="6373505" y="800274"/>
                </a:cubicBezTo>
                <a:cubicBezTo>
                  <a:pt x="6369065" y="815814"/>
                  <a:pt x="6364996" y="829255"/>
                  <a:pt x="6353033" y="841218"/>
                </a:cubicBezTo>
                <a:cubicBezTo>
                  <a:pt x="6347234" y="847017"/>
                  <a:pt x="6339386" y="850316"/>
                  <a:pt x="6332562" y="854865"/>
                </a:cubicBezTo>
                <a:cubicBezTo>
                  <a:pt x="6330287" y="861689"/>
                  <a:pt x="6325738" y="868144"/>
                  <a:pt x="6325738" y="875337"/>
                </a:cubicBezTo>
                <a:cubicBezTo>
                  <a:pt x="6325738" y="891802"/>
                  <a:pt x="6334002" y="913776"/>
                  <a:pt x="6339385" y="929928"/>
                </a:cubicBezTo>
                <a:cubicBezTo>
                  <a:pt x="6334682" y="944039"/>
                  <a:pt x="6321820" y="971345"/>
                  <a:pt x="6339385" y="984519"/>
                </a:cubicBezTo>
                <a:cubicBezTo>
                  <a:pt x="6352252" y="994170"/>
                  <a:pt x="6371230" y="989068"/>
                  <a:pt x="6387153" y="991343"/>
                </a:cubicBezTo>
                <a:cubicBezTo>
                  <a:pt x="6393977" y="993618"/>
                  <a:pt x="6400515" y="997073"/>
                  <a:pt x="6407624" y="998167"/>
                </a:cubicBezTo>
                <a:cubicBezTo>
                  <a:pt x="6430218" y="1001643"/>
                  <a:pt x="6454973" y="995707"/>
                  <a:pt x="6475863" y="1004991"/>
                </a:cubicBezTo>
                <a:cubicBezTo>
                  <a:pt x="6482436" y="1007912"/>
                  <a:pt x="6472256" y="1019029"/>
                  <a:pt x="6469039" y="1025462"/>
                </a:cubicBezTo>
                <a:cubicBezTo>
                  <a:pt x="6456692" y="1050155"/>
                  <a:pt x="6458531" y="1044887"/>
                  <a:pt x="6434920" y="1052758"/>
                </a:cubicBezTo>
                <a:cubicBezTo>
                  <a:pt x="6430371" y="1059582"/>
                  <a:pt x="6424152" y="1065551"/>
                  <a:pt x="6421272" y="1073230"/>
                </a:cubicBezTo>
                <a:cubicBezTo>
                  <a:pt x="6410283" y="1102533"/>
                  <a:pt x="6419782" y="1119817"/>
                  <a:pt x="6400800" y="1148292"/>
                </a:cubicBezTo>
                <a:cubicBezTo>
                  <a:pt x="6396251" y="1155116"/>
                  <a:pt x="6393557" y="1163641"/>
                  <a:pt x="6387153" y="1168764"/>
                </a:cubicBezTo>
                <a:cubicBezTo>
                  <a:pt x="6381536" y="1173258"/>
                  <a:pt x="6373505" y="1173313"/>
                  <a:pt x="6366681" y="1175588"/>
                </a:cubicBezTo>
                <a:cubicBezTo>
                  <a:pt x="6364406" y="1182412"/>
                  <a:pt x="6364350" y="1190442"/>
                  <a:pt x="6359857" y="1196059"/>
                </a:cubicBezTo>
                <a:cubicBezTo>
                  <a:pt x="6348463" y="1210301"/>
                  <a:pt x="6328038" y="1212987"/>
                  <a:pt x="6312090" y="1216531"/>
                </a:cubicBezTo>
                <a:cubicBezTo>
                  <a:pt x="6276170" y="1224513"/>
                  <a:pt x="6270077" y="1224483"/>
                  <a:pt x="6230203" y="1230179"/>
                </a:cubicBezTo>
                <a:cubicBezTo>
                  <a:pt x="6223379" y="1234728"/>
                  <a:pt x="6217270" y="1240596"/>
                  <a:pt x="6209732" y="1243827"/>
                </a:cubicBezTo>
                <a:cubicBezTo>
                  <a:pt x="6201112" y="1247521"/>
                  <a:pt x="6190240" y="1245448"/>
                  <a:pt x="6182436" y="1250650"/>
                </a:cubicBezTo>
                <a:cubicBezTo>
                  <a:pt x="6175612" y="1255199"/>
                  <a:pt x="6173337" y="1264298"/>
                  <a:pt x="6168788" y="1271122"/>
                </a:cubicBezTo>
                <a:lnTo>
                  <a:pt x="6148317" y="1332537"/>
                </a:lnTo>
                <a:lnTo>
                  <a:pt x="6141493" y="1353009"/>
                </a:lnTo>
                <a:cubicBezTo>
                  <a:pt x="6139218" y="1371206"/>
                  <a:pt x="6137950" y="1389557"/>
                  <a:pt x="6134669" y="1407600"/>
                </a:cubicBezTo>
                <a:cubicBezTo>
                  <a:pt x="6133382" y="1414677"/>
                  <a:pt x="6132931" y="1422985"/>
                  <a:pt x="6127845" y="1428071"/>
                </a:cubicBezTo>
                <a:cubicBezTo>
                  <a:pt x="6119412" y="1436504"/>
                  <a:pt x="6092313" y="1444465"/>
                  <a:pt x="6080078" y="1448543"/>
                </a:cubicBezTo>
                <a:cubicBezTo>
                  <a:pt x="6062925" y="1500001"/>
                  <a:pt x="6086063" y="1436573"/>
                  <a:pt x="6059606" y="1489486"/>
                </a:cubicBezTo>
                <a:cubicBezTo>
                  <a:pt x="6056389" y="1495920"/>
                  <a:pt x="6054675" y="1503018"/>
                  <a:pt x="6052782" y="1509958"/>
                </a:cubicBezTo>
                <a:cubicBezTo>
                  <a:pt x="6047847" y="1528054"/>
                  <a:pt x="6045067" y="1546755"/>
                  <a:pt x="6039135" y="1564549"/>
                </a:cubicBezTo>
                <a:lnTo>
                  <a:pt x="6025487" y="1605492"/>
                </a:lnTo>
                <a:cubicBezTo>
                  <a:pt x="6024234" y="1616768"/>
                  <a:pt x="6022954" y="1667372"/>
                  <a:pt x="6011839" y="1687379"/>
                </a:cubicBezTo>
                <a:cubicBezTo>
                  <a:pt x="6003873" y="1701717"/>
                  <a:pt x="5984544" y="1728322"/>
                  <a:pt x="5984544" y="1728322"/>
                </a:cubicBezTo>
                <a:cubicBezTo>
                  <a:pt x="5982269" y="1741970"/>
                  <a:pt x="5979337" y="1755524"/>
                  <a:pt x="5977720" y="1769265"/>
                </a:cubicBezTo>
                <a:cubicBezTo>
                  <a:pt x="5974784" y="1794217"/>
                  <a:pt x="5974449" y="1819456"/>
                  <a:pt x="5970896" y="1844328"/>
                </a:cubicBezTo>
                <a:cubicBezTo>
                  <a:pt x="5969879" y="1851449"/>
                  <a:pt x="5969158" y="1859714"/>
                  <a:pt x="5964072" y="1864800"/>
                </a:cubicBezTo>
                <a:cubicBezTo>
                  <a:pt x="5958986" y="1869886"/>
                  <a:pt x="5950677" y="1870337"/>
                  <a:pt x="5943600" y="1871624"/>
                </a:cubicBezTo>
                <a:cubicBezTo>
                  <a:pt x="5925557" y="1874904"/>
                  <a:pt x="5907206" y="1876173"/>
                  <a:pt x="5889009" y="1878447"/>
                </a:cubicBezTo>
                <a:cubicBezTo>
                  <a:pt x="5891284" y="1892095"/>
                  <a:pt x="5892477" y="1905968"/>
                  <a:pt x="5895833" y="1919391"/>
                </a:cubicBezTo>
                <a:cubicBezTo>
                  <a:pt x="5899322" y="1933347"/>
                  <a:pt x="5904932" y="1946686"/>
                  <a:pt x="5909481" y="1960334"/>
                </a:cubicBezTo>
                <a:lnTo>
                  <a:pt x="5916305" y="1980806"/>
                </a:lnTo>
                <a:cubicBezTo>
                  <a:pt x="5918580" y="1987630"/>
                  <a:pt x="5921718" y="1994224"/>
                  <a:pt x="5923129" y="2001277"/>
                </a:cubicBezTo>
                <a:cubicBezTo>
                  <a:pt x="5927678" y="2024023"/>
                  <a:pt x="5929441" y="2047510"/>
                  <a:pt x="5936776" y="2069516"/>
                </a:cubicBezTo>
                <a:cubicBezTo>
                  <a:pt x="5939051" y="2076340"/>
                  <a:pt x="5940031" y="2083743"/>
                  <a:pt x="5943600" y="2089988"/>
                </a:cubicBezTo>
                <a:cubicBezTo>
                  <a:pt x="5964999" y="2127435"/>
                  <a:pt x="5957490" y="2108385"/>
                  <a:pt x="5984544" y="2130931"/>
                </a:cubicBezTo>
                <a:cubicBezTo>
                  <a:pt x="6037078" y="2174710"/>
                  <a:pt x="5974665" y="2131171"/>
                  <a:pt x="6025487" y="2165050"/>
                </a:cubicBezTo>
                <a:cubicBezTo>
                  <a:pt x="6023212" y="2194620"/>
                  <a:pt x="6025456" y="2224892"/>
                  <a:pt x="6018663" y="2253761"/>
                </a:cubicBezTo>
                <a:cubicBezTo>
                  <a:pt x="6016058" y="2264832"/>
                  <a:pt x="6005592" y="2272421"/>
                  <a:pt x="5998191" y="2281056"/>
                </a:cubicBezTo>
                <a:cubicBezTo>
                  <a:pt x="5958789" y="2327025"/>
                  <a:pt x="5994233" y="2276758"/>
                  <a:pt x="5964072" y="2322000"/>
                </a:cubicBezTo>
                <a:cubicBezTo>
                  <a:pt x="5973172" y="2328066"/>
                  <a:pt x="5998191" y="2340953"/>
                  <a:pt x="5998191" y="2356119"/>
                </a:cubicBezTo>
                <a:cubicBezTo>
                  <a:pt x="5998191" y="2370505"/>
                  <a:pt x="5989093" y="2383414"/>
                  <a:pt x="5984544" y="2397062"/>
                </a:cubicBezTo>
                <a:cubicBezTo>
                  <a:pt x="5972534" y="2433094"/>
                  <a:pt x="5981709" y="2411551"/>
                  <a:pt x="5950424" y="2458477"/>
                </a:cubicBezTo>
                <a:cubicBezTo>
                  <a:pt x="5945875" y="2465301"/>
                  <a:pt x="5942575" y="2473150"/>
                  <a:pt x="5936776" y="2478949"/>
                </a:cubicBezTo>
                <a:cubicBezTo>
                  <a:pt x="5929952" y="2485773"/>
                  <a:pt x="5923922" y="2493496"/>
                  <a:pt x="5916305" y="2499421"/>
                </a:cubicBezTo>
                <a:cubicBezTo>
                  <a:pt x="5903358" y="2509491"/>
                  <a:pt x="5875362" y="2526716"/>
                  <a:pt x="5875362" y="2526716"/>
                </a:cubicBezTo>
                <a:cubicBezTo>
                  <a:pt x="5844840" y="2572499"/>
                  <a:pt x="5880794" y="2527645"/>
                  <a:pt x="5841242" y="2554012"/>
                </a:cubicBezTo>
                <a:cubicBezTo>
                  <a:pt x="5807700" y="2576372"/>
                  <a:pt x="5832301" y="2569776"/>
                  <a:pt x="5807123" y="2594955"/>
                </a:cubicBezTo>
                <a:cubicBezTo>
                  <a:pt x="5801324" y="2600754"/>
                  <a:pt x="5793475" y="2604054"/>
                  <a:pt x="5786651" y="2608603"/>
                </a:cubicBezTo>
                <a:cubicBezTo>
                  <a:pt x="5782102" y="2615427"/>
                  <a:pt x="5779175" y="2623674"/>
                  <a:pt x="5773003" y="2629074"/>
                </a:cubicBezTo>
                <a:cubicBezTo>
                  <a:pt x="5744123" y="2654344"/>
                  <a:pt x="5739706" y="2653821"/>
                  <a:pt x="5711588" y="2663194"/>
                </a:cubicBezTo>
                <a:cubicBezTo>
                  <a:pt x="5707039" y="2676842"/>
                  <a:pt x="5701430" y="2690181"/>
                  <a:pt x="5697941" y="2704137"/>
                </a:cubicBezTo>
                <a:cubicBezTo>
                  <a:pt x="5695666" y="2713236"/>
                  <a:pt x="5696319" y="2723630"/>
                  <a:pt x="5691117" y="2731433"/>
                </a:cubicBezTo>
                <a:cubicBezTo>
                  <a:pt x="5686568" y="2738257"/>
                  <a:pt x="5677469" y="2740531"/>
                  <a:pt x="5670645" y="2745080"/>
                </a:cubicBezTo>
                <a:lnTo>
                  <a:pt x="5650173" y="2806495"/>
                </a:lnTo>
                <a:cubicBezTo>
                  <a:pt x="5647898" y="2813319"/>
                  <a:pt x="5649335" y="2822977"/>
                  <a:pt x="5643350" y="2826967"/>
                </a:cubicBezTo>
                <a:lnTo>
                  <a:pt x="5622878" y="2840615"/>
                </a:lnTo>
                <a:cubicBezTo>
                  <a:pt x="5622808" y="2841034"/>
                  <a:pt x="5616303" y="2893189"/>
                  <a:pt x="5609230" y="2902030"/>
                </a:cubicBezTo>
                <a:cubicBezTo>
                  <a:pt x="5596194" y="2918325"/>
                  <a:pt x="5584769" y="2914260"/>
                  <a:pt x="5568287" y="2922501"/>
                </a:cubicBezTo>
                <a:cubicBezTo>
                  <a:pt x="5560951" y="2926169"/>
                  <a:pt x="5554639" y="2931600"/>
                  <a:pt x="5547815" y="2936149"/>
                </a:cubicBezTo>
                <a:cubicBezTo>
                  <a:pt x="5543266" y="2942973"/>
                  <a:pt x="5537835" y="2949285"/>
                  <a:pt x="5534167" y="2956621"/>
                </a:cubicBezTo>
                <a:cubicBezTo>
                  <a:pt x="5530950" y="2963054"/>
                  <a:pt x="5533329" y="2973102"/>
                  <a:pt x="5527344" y="2977092"/>
                </a:cubicBezTo>
                <a:cubicBezTo>
                  <a:pt x="5517693" y="2983526"/>
                  <a:pt x="5504597" y="2981641"/>
                  <a:pt x="5493224" y="2983916"/>
                </a:cubicBezTo>
                <a:cubicBezTo>
                  <a:pt x="5433507" y="3073492"/>
                  <a:pt x="5459403" y="3026125"/>
                  <a:pt x="5486400" y="3263695"/>
                </a:cubicBezTo>
                <a:cubicBezTo>
                  <a:pt x="5490711" y="3301631"/>
                  <a:pt x="5509964" y="3303394"/>
                  <a:pt x="5534167" y="3311462"/>
                </a:cubicBezTo>
                <a:cubicBezTo>
                  <a:pt x="5538716" y="3318286"/>
                  <a:pt x="5542016" y="3326135"/>
                  <a:pt x="5547815" y="3331934"/>
                </a:cubicBezTo>
                <a:cubicBezTo>
                  <a:pt x="5555857" y="3339976"/>
                  <a:pt x="5567830" y="3343669"/>
                  <a:pt x="5575111" y="3352406"/>
                </a:cubicBezTo>
                <a:cubicBezTo>
                  <a:pt x="5579716" y="3357932"/>
                  <a:pt x="5578718" y="3366444"/>
                  <a:pt x="5581935" y="3372877"/>
                </a:cubicBezTo>
                <a:cubicBezTo>
                  <a:pt x="5585603" y="3380212"/>
                  <a:pt x="5592251" y="3385855"/>
                  <a:pt x="5595582" y="3393349"/>
                </a:cubicBezTo>
                <a:cubicBezTo>
                  <a:pt x="5628062" y="3466430"/>
                  <a:pt x="5591993" y="3408436"/>
                  <a:pt x="5622878" y="3454764"/>
                </a:cubicBezTo>
                <a:cubicBezTo>
                  <a:pt x="5625153" y="3475236"/>
                  <a:pt x="5626316" y="3495862"/>
                  <a:pt x="5629702" y="3516179"/>
                </a:cubicBezTo>
                <a:cubicBezTo>
                  <a:pt x="5630885" y="3523274"/>
                  <a:pt x="5632110" y="3530972"/>
                  <a:pt x="5636526" y="3536650"/>
                </a:cubicBezTo>
                <a:cubicBezTo>
                  <a:pt x="5648376" y="3551885"/>
                  <a:pt x="5663821" y="3563946"/>
                  <a:pt x="5677469" y="3577594"/>
                </a:cubicBezTo>
                <a:cubicBezTo>
                  <a:pt x="5684293" y="3584418"/>
                  <a:pt x="5692588" y="3590035"/>
                  <a:pt x="5697941" y="3598065"/>
                </a:cubicBezTo>
                <a:cubicBezTo>
                  <a:pt x="5730589" y="3647039"/>
                  <a:pt x="5713637" y="3627411"/>
                  <a:pt x="5745708" y="3659480"/>
                </a:cubicBezTo>
                <a:cubicBezTo>
                  <a:pt x="5743473" y="3742169"/>
                  <a:pt x="5758765" y="3850244"/>
                  <a:pt x="5732060" y="3939259"/>
                </a:cubicBezTo>
                <a:cubicBezTo>
                  <a:pt x="5727926" y="3953039"/>
                  <a:pt x="5722961" y="3966555"/>
                  <a:pt x="5718412" y="3980203"/>
                </a:cubicBezTo>
                <a:lnTo>
                  <a:pt x="5711588" y="4000674"/>
                </a:lnTo>
                <a:lnTo>
                  <a:pt x="5704765" y="4021146"/>
                </a:lnTo>
                <a:cubicBezTo>
                  <a:pt x="5698757" y="4039172"/>
                  <a:pt x="5688243" y="4076695"/>
                  <a:pt x="5670645" y="4082561"/>
                </a:cubicBezTo>
                <a:cubicBezTo>
                  <a:pt x="5656997" y="4087110"/>
                  <a:pt x="5643809" y="4093388"/>
                  <a:pt x="5629702" y="4096209"/>
                </a:cubicBezTo>
                <a:cubicBezTo>
                  <a:pt x="5579810" y="4106187"/>
                  <a:pt x="5607064" y="4101393"/>
                  <a:pt x="5547815" y="4109856"/>
                </a:cubicBezTo>
                <a:cubicBezTo>
                  <a:pt x="5515337" y="4131509"/>
                  <a:pt x="5540107" y="4118310"/>
                  <a:pt x="5500048" y="4130328"/>
                </a:cubicBezTo>
                <a:cubicBezTo>
                  <a:pt x="5486269" y="4134462"/>
                  <a:pt x="5459105" y="4143976"/>
                  <a:pt x="5459105" y="4143976"/>
                </a:cubicBezTo>
                <a:cubicBezTo>
                  <a:pt x="5450006" y="4141701"/>
                  <a:pt x="5435504" y="4145772"/>
                  <a:pt x="5431809" y="4137152"/>
                </a:cubicBezTo>
                <a:cubicBezTo>
                  <a:pt x="5426359" y="4124435"/>
                  <a:pt x="5434258" y="4109335"/>
                  <a:pt x="5438633" y="4096209"/>
                </a:cubicBezTo>
                <a:cubicBezTo>
                  <a:pt x="5441227" y="4088428"/>
                  <a:pt x="5448613" y="4083073"/>
                  <a:pt x="5452281" y="4075737"/>
                </a:cubicBezTo>
                <a:cubicBezTo>
                  <a:pt x="5460523" y="4059253"/>
                  <a:pt x="5456455" y="4047832"/>
                  <a:pt x="5472753" y="4034794"/>
                </a:cubicBezTo>
                <a:cubicBezTo>
                  <a:pt x="5478370" y="4030301"/>
                  <a:pt x="5486400" y="4030245"/>
                  <a:pt x="5493224" y="4027970"/>
                </a:cubicBezTo>
                <a:cubicBezTo>
                  <a:pt x="5497055" y="4016477"/>
                  <a:pt x="5507590" y="3998520"/>
                  <a:pt x="5493224" y="3987027"/>
                </a:cubicBezTo>
                <a:cubicBezTo>
                  <a:pt x="5485901" y="3981168"/>
                  <a:pt x="5474947" y="3982779"/>
                  <a:pt x="5465929" y="3980203"/>
                </a:cubicBezTo>
                <a:cubicBezTo>
                  <a:pt x="5441208" y="3973140"/>
                  <a:pt x="5447416" y="3974685"/>
                  <a:pt x="5424985" y="3959731"/>
                </a:cubicBezTo>
                <a:cubicBezTo>
                  <a:pt x="5420436" y="3952907"/>
                  <a:pt x="5417742" y="3944382"/>
                  <a:pt x="5411338" y="3939259"/>
                </a:cubicBezTo>
                <a:cubicBezTo>
                  <a:pt x="5405721" y="3934765"/>
                  <a:pt x="5395952" y="3937521"/>
                  <a:pt x="5390866" y="3932435"/>
                </a:cubicBezTo>
                <a:cubicBezTo>
                  <a:pt x="5385780" y="3927349"/>
                  <a:pt x="5388535" y="3917581"/>
                  <a:pt x="5384042" y="3911964"/>
                </a:cubicBezTo>
                <a:cubicBezTo>
                  <a:pt x="5378919" y="3905560"/>
                  <a:pt x="5370394" y="3902865"/>
                  <a:pt x="5363570" y="3898316"/>
                </a:cubicBezTo>
                <a:cubicBezTo>
                  <a:pt x="5359021" y="3891492"/>
                  <a:pt x="5355372" y="3883974"/>
                  <a:pt x="5349923" y="3877844"/>
                </a:cubicBezTo>
                <a:cubicBezTo>
                  <a:pt x="5337100" y="3863418"/>
                  <a:pt x="5319685" y="3852960"/>
                  <a:pt x="5308979" y="3836901"/>
                </a:cubicBezTo>
                <a:cubicBezTo>
                  <a:pt x="5304430" y="3830077"/>
                  <a:pt x="5300780" y="3822559"/>
                  <a:pt x="5295332" y="3816430"/>
                </a:cubicBezTo>
                <a:cubicBezTo>
                  <a:pt x="5282509" y="3802004"/>
                  <a:pt x="5254388" y="3775486"/>
                  <a:pt x="5254388" y="3775486"/>
                </a:cubicBezTo>
                <a:cubicBezTo>
                  <a:pt x="5252114" y="3768662"/>
                  <a:pt x="5250782" y="3761448"/>
                  <a:pt x="5247565" y="3755015"/>
                </a:cubicBezTo>
                <a:cubicBezTo>
                  <a:pt x="5221107" y="3702097"/>
                  <a:pt x="5244246" y="3765531"/>
                  <a:pt x="5227093" y="3714071"/>
                </a:cubicBezTo>
                <a:cubicBezTo>
                  <a:pt x="5224818" y="3679952"/>
                  <a:pt x="5225105" y="3645564"/>
                  <a:pt x="5220269" y="3611713"/>
                </a:cubicBezTo>
                <a:cubicBezTo>
                  <a:pt x="5218234" y="3597472"/>
                  <a:pt x="5211170" y="3584418"/>
                  <a:pt x="5206621" y="3570770"/>
                </a:cubicBezTo>
                <a:lnTo>
                  <a:pt x="5199797" y="3550298"/>
                </a:lnTo>
                <a:cubicBezTo>
                  <a:pt x="5197522" y="3529826"/>
                  <a:pt x="5196105" y="3509241"/>
                  <a:pt x="5192973" y="3488883"/>
                </a:cubicBezTo>
                <a:cubicBezTo>
                  <a:pt x="5191547" y="3479614"/>
                  <a:pt x="5191352" y="3469391"/>
                  <a:pt x="5186150" y="3461588"/>
                </a:cubicBezTo>
                <a:cubicBezTo>
                  <a:pt x="5176725" y="3447450"/>
                  <a:pt x="5152078" y="3444540"/>
                  <a:pt x="5138382" y="3441116"/>
                </a:cubicBezTo>
                <a:cubicBezTo>
                  <a:pt x="5131558" y="3434292"/>
                  <a:pt x="5123264" y="3428674"/>
                  <a:pt x="5117911" y="3420644"/>
                </a:cubicBezTo>
                <a:cubicBezTo>
                  <a:pt x="5099997" y="3393772"/>
                  <a:pt x="5126760" y="3402590"/>
                  <a:pt x="5090615" y="3386525"/>
                </a:cubicBezTo>
                <a:cubicBezTo>
                  <a:pt x="5077469" y="3380682"/>
                  <a:pt x="5049672" y="3372877"/>
                  <a:pt x="5049672" y="3372877"/>
                </a:cubicBezTo>
                <a:cubicBezTo>
                  <a:pt x="5024651" y="3375152"/>
                  <a:pt x="4999481" y="3376148"/>
                  <a:pt x="4974609" y="3379701"/>
                </a:cubicBezTo>
                <a:cubicBezTo>
                  <a:pt x="4950598" y="3383131"/>
                  <a:pt x="4955288" y="3389362"/>
                  <a:pt x="4933666" y="3400173"/>
                </a:cubicBezTo>
                <a:cubicBezTo>
                  <a:pt x="4927232" y="3403390"/>
                  <a:pt x="4920018" y="3404722"/>
                  <a:pt x="4913194" y="3406997"/>
                </a:cubicBezTo>
                <a:cubicBezTo>
                  <a:pt x="4885899" y="3402448"/>
                  <a:pt x="4858045" y="3400479"/>
                  <a:pt x="4831308" y="3393349"/>
                </a:cubicBezTo>
                <a:cubicBezTo>
                  <a:pt x="4796504" y="3384068"/>
                  <a:pt x="4820750" y="3380152"/>
                  <a:pt x="4804012" y="3359230"/>
                </a:cubicBezTo>
                <a:cubicBezTo>
                  <a:pt x="4798889" y="3352826"/>
                  <a:pt x="4790876" y="3349250"/>
                  <a:pt x="4783541" y="3345582"/>
                </a:cubicBezTo>
                <a:cubicBezTo>
                  <a:pt x="4757286" y="3332454"/>
                  <a:pt x="4707181" y="3333677"/>
                  <a:pt x="4688006" y="3331934"/>
                </a:cubicBezTo>
                <a:cubicBezTo>
                  <a:pt x="4653887" y="3334209"/>
                  <a:pt x="4619499" y="3333922"/>
                  <a:pt x="4585648" y="3338758"/>
                </a:cubicBezTo>
                <a:cubicBezTo>
                  <a:pt x="4571407" y="3340793"/>
                  <a:pt x="4558353" y="3347857"/>
                  <a:pt x="4544705" y="3352406"/>
                </a:cubicBezTo>
                <a:cubicBezTo>
                  <a:pt x="4537881" y="3354681"/>
                  <a:pt x="4531390" y="3358514"/>
                  <a:pt x="4524233" y="3359230"/>
                </a:cubicBezTo>
                <a:lnTo>
                  <a:pt x="4455994" y="3366053"/>
                </a:lnTo>
                <a:cubicBezTo>
                  <a:pt x="4404537" y="3383206"/>
                  <a:pt x="4467967" y="3360067"/>
                  <a:pt x="4415051" y="3386525"/>
                </a:cubicBezTo>
                <a:cubicBezTo>
                  <a:pt x="4408617" y="3389742"/>
                  <a:pt x="4401403" y="3391074"/>
                  <a:pt x="4394579" y="3393349"/>
                </a:cubicBezTo>
                <a:cubicBezTo>
                  <a:pt x="4386773" y="3398554"/>
                  <a:pt x="4360345" y="3410122"/>
                  <a:pt x="4367284" y="3427468"/>
                </a:cubicBezTo>
                <a:cubicBezTo>
                  <a:pt x="4370330" y="3435083"/>
                  <a:pt x="4380932" y="3436567"/>
                  <a:pt x="4387756" y="3441116"/>
                </a:cubicBezTo>
                <a:cubicBezTo>
                  <a:pt x="4390030" y="3447940"/>
                  <a:pt x="4393019" y="3454566"/>
                  <a:pt x="4394579" y="3461588"/>
                </a:cubicBezTo>
                <a:cubicBezTo>
                  <a:pt x="4397580" y="3475094"/>
                  <a:pt x="4397028" y="3489405"/>
                  <a:pt x="4401403" y="3502531"/>
                </a:cubicBezTo>
                <a:cubicBezTo>
                  <a:pt x="4403997" y="3510312"/>
                  <a:pt x="4410502" y="3516179"/>
                  <a:pt x="4415051" y="3523003"/>
                </a:cubicBezTo>
                <a:cubicBezTo>
                  <a:pt x="4412776" y="3541200"/>
                  <a:pt x="4425838" y="3572481"/>
                  <a:pt x="4408227" y="3577594"/>
                </a:cubicBezTo>
                <a:cubicBezTo>
                  <a:pt x="4350151" y="3594455"/>
                  <a:pt x="4102092" y="3580361"/>
                  <a:pt x="4032914" y="3577594"/>
                </a:cubicBezTo>
                <a:cubicBezTo>
                  <a:pt x="4030639" y="3566221"/>
                  <a:pt x="4031277" y="3553848"/>
                  <a:pt x="4026090" y="3543474"/>
                </a:cubicBezTo>
                <a:cubicBezTo>
                  <a:pt x="4016546" y="3524386"/>
                  <a:pt x="4002837" y="3521233"/>
                  <a:pt x="3985147" y="3516179"/>
                </a:cubicBezTo>
                <a:cubicBezTo>
                  <a:pt x="3976129" y="3513602"/>
                  <a:pt x="3966869" y="3511932"/>
                  <a:pt x="3957851" y="3509355"/>
                </a:cubicBezTo>
                <a:cubicBezTo>
                  <a:pt x="3950935" y="3507379"/>
                  <a:pt x="3944203" y="3504806"/>
                  <a:pt x="3937379" y="3502531"/>
                </a:cubicBezTo>
                <a:cubicBezTo>
                  <a:pt x="3932830" y="3509355"/>
                  <a:pt x="3930687" y="3518656"/>
                  <a:pt x="3923732" y="3523003"/>
                </a:cubicBezTo>
                <a:cubicBezTo>
                  <a:pt x="3911533" y="3530628"/>
                  <a:pt x="3882788" y="3536650"/>
                  <a:pt x="3882788" y="3536650"/>
                </a:cubicBezTo>
                <a:cubicBezTo>
                  <a:pt x="3788847" y="3526213"/>
                  <a:pt x="3792326" y="3523419"/>
                  <a:pt x="3664424" y="3536650"/>
                </a:cubicBezTo>
                <a:cubicBezTo>
                  <a:pt x="3597133" y="3543611"/>
                  <a:pt x="3647750" y="3555857"/>
                  <a:pt x="3582538" y="3577594"/>
                </a:cubicBezTo>
                <a:lnTo>
                  <a:pt x="3562066" y="3584418"/>
                </a:lnTo>
                <a:cubicBezTo>
                  <a:pt x="3552967" y="3598066"/>
                  <a:pt x="3539956" y="3609800"/>
                  <a:pt x="3534770" y="3625361"/>
                </a:cubicBezTo>
                <a:cubicBezTo>
                  <a:pt x="3532496" y="3632185"/>
                  <a:pt x="3531164" y="3639399"/>
                  <a:pt x="3527947" y="3645833"/>
                </a:cubicBezTo>
                <a:cubicBezTo>
                  <a:pt x="3524279" y="3653168"/>
                  <a:pt x="3520703" y="3661181"/>
                  <a:pt x="3514299" y="3666304"/>
                </a:cubicBezTo>
                <a:cubicBezTo>
                  <a:pt x="3508682" y="3670797"/>
                  <a:pt x="3500651" y="3670853"/>
                  <a:pt x="3493827" y="3673128"/>
                </a:cubicBezTo>
                <a:cubicBezTo>
                  <a:pt x="3487003" y="3677677"/>
                  <a:pt x="3480691" y="3683108"/>
                  <a:pt x="3473356" y="3686776"/>
                </a:cubicBezTo>
                <a:cubicBezTo>
                  <a:pt x="3466922" y="3689993"/>
                  <a:pt x="3458501" y="3689107"/>
                  <a:pt x="3452884" y="3693600"/>
                </a:cubicBezTo>
                <a:cubicBezTo>
                  <a:pt x="3446480" y="3698723"/>
                  <a:pt x="3445536" y="3708821"/>
                  <a:pt x="3439236" y="3714071"/>
                </a:cubicBezTo>
                <a:cubicBezTo>
                  <a:pt x="3431421" y="3720583"/>
                  <a:pt x="3421039" y="3723170"/>
                  <a:pt x="3411941" y="3727719"/>
                </a:cubicBezTo>
                <a:cubicBezTo>
                  <a:pt x="3407392" y="3734543"/>
                  <a:pt x="3404697" y="3743068"/>
                  <a:pt x="3398293" y="3748191"/>
                </a:cubicBezTo>
                <a:cubicBezTo>
                  <a:pt x="3392676" y="3752685"/>
                  <a:pt x="3382907" y="3749929"/>
                  <a:pt x="3377821" y="3755015"/>
                </a:cubicBezTo>
                <a:cubicBezTo>
                  <a:pt x="3372735" y="3760101"/>
                  <a:pt x="3376083" y="3770400"/>
                  <a:pt x="3370997" y="3775486"/>
                </a:cubicBezTo>
                <a:cubicBezTo>
                  <a:pt x="3365911" y="3780572"/>
                  <a:pt x="3356959" y="3779093"/>
                  <a:pt x="3350526" y="3782310"/>
                </a:cubicBezTo>
                <a:cubicBezTo>
                  <a:pt x="3343190" y="3785978"/>
                  <a:pt x="3336878" y="3791409"/>
                  <a:pt x="3330054" y="3795958"/>
                </a:cubicBezTo>
                <a:cubicBezTo>
                  <a:pt x="3311856" y="3850552"/>
                  <a:pt x="3339153" y="3786859"/>
                  <a:pt x="3302759" y="3823253"/>
                </a:cubicBezTo>
                <a:cubicBezTo>
                  <a:pt x="3223153" y="3902859"/>
                  <a:pt x="3312991" y="3839180"/>
                  <a:pt x="3254991" y="3877844"/>
                </a:cubicBezTo>
                <a:cubicBezTo>
                  <a:pt x="3235545" y="3936186"/>
                  <a:pt x="3243128" y="3904513"/>
                  <a:pt x="3234520" y="3973379"/>
                </a:cubicBezTo>
                <a:cubicBezTo>
                  <a:pt x="3234578" y="3973612"/>
                  <a:pt x="3244906" y="4017885"/>
                  <a:pt x="3248167" y="4021146"/>
                </a:cubicBezTo>
                <a:cubicBezTo>
                  <a:pt x="3253253" y="4026232"/>
                  <a:pt x="3261661" y="4026225"/>
                  <a:pt x="3268639" y="4027970"/>
                </a:cubicBezTo>
                <a:cubicBezTo>
                  <a:pt x="3279891" y="4030783"/>
                  <a:pt x="3291386" y="4032519"/>
                  <a:pt x="3302759" y="4034794"/>
                </a:cubicBezTo>
                <a:cubicBezTo>
                  <a:pt x="3315360" y="4072600"/>
                  <a:pt x="3311936" y="4040381"/>
                  <a:pt x="3289111" y="4068913"/>
                </a:cubicBezTo>
                <a:cubicBezTo>
                  <a:pt x="3284618" y="4074530"/>
                  <a:pt x="3286277" y="4083400"/>
                  <a:pt x="3282287" y="4089385"/>
                </a:cubicBezTo>
                <a:cubicBezTo>
                  <a:pt x="3262884" y="4118489"/>
                  <a:pt x="3266382" y="4104160"/>
                  <a:pt x="3241344" y="4116680"/>
                </a:cubicBezTo>
                <a:cubicBezTo>
                  <a:pt x="3188434" y="4143136"/>
                  <a:pt x="3251854" y="4120001"/>
                  <a:pt x="3200400" y="4137152"/>
                </a:cubicBezTo>
                <a:cubicBezTo>
                  <a:pt x="3179845" y="4133041"/>
                  <a:pt x="3127624" y="4128821"/>
                  <a:pt x="3104866" y="4109856"/>
                </a:cubicBezTo>
                <a:cubicBezTo>
                  <a:pt x="3098566" y="4104606"/>
                  <a:pt x="3098042" y="4093934"/>
                  <a:pt x="3091218" y="4089385"/>
                </a:cubicBezTo>
                <a:cubicBezTo>
                  <a:pt x="3083415" y="4084183"/>
                  <a:pt x="3072941" y="4085137"/>
                  <a:pt x="3063923" y="4082561"/>
                </a:cubicBezTo>
                <a:cubicBezTo>
                  <a:pt x="3057007" y="4080585"/>
                  <a:pt x="3049739" y="4079230"/>
                  <a:pt x="3043451" y="4075737"/>
                </a:cubicBezTo>
                <a:cubicBezTo>
                  <a:pt x="3029113" y="4067771"/>
                  <a:pt x="3018069" y="4053628"/>
                  <a:pt x="3002508" y="4048441"/>
                </a:cubicBezTo>
                <a:lnTo>
                  <a:pt x="2941093" y="4027970"/>
                </a:lnTo>
                <a:lnTo>
                  <a:pt x="2920621" y="4021146"/>
                </a:lnTo>
                <a:cubicBezTo>
                  <a:pt x="2913797" y="4018871"/>
                  <a:pt x="2907128" y="4016067"/>
                  <a:pt x="2900150" y="4014322"/>
                </a:cubicBezTo>
                <a:cubicBezTo>
                  <a:pt x="2891051" y="4012047"/>
                  <a:pt x="2881872" y="4010075"/>
                  <a:pt x="2872854" y="4007498"/>
                </a:cubicBezTo>
                <a:cubicBezTo>
                  <a:pt x="2804316" y="3987916"/>
                  <a:pt x="2910429" y="4015186"/>
                  <a:pt x="2825087" y="3993850"/>
                </a:cubicBezTo>
                <a:cubicBezTo>
                  <a:pt x="2810044" y="3933677"/>
                  <a:pt x="2805414" y="3942087"/>
                  <a:pt x="2818263" y="3877844"/>
                </a:cubicBezTo>
                <a:cubicBezTo>
                  <a:pt x="2821084" y="3863737"/>
                  <a:pt x="2831911" y="3836901"/>
                  <a:pt x="2831911" y="3836901"/>
                </a:cubicBezTo>
                <a:cubicBezTo>
                  <a:pt x="2827362" y="3805056"/>
                  <a:pt x="2828436" y="3771884"/>
                  <a:pt x="2818263" y="3741367"/>
                </a:cubicBezTo>
                <a:cubicBezTo>
                  <a:pt x="2815988" y="3734543"/>
                  <a:pt x="2804079" y="3738036"/>
                  <a:pt x="2797791" y="3734543"/>
                </a:cubicBezTo>
                <a:cubicBezTo>
                  <a:pt x="2783453" y="3726577"/>
                  <a:pt x="2756848" y="3707247"/>
                  <a:pt x="2756848" y="3707247"/>
                </a:cubicBezTo>
                <a:cubicBezTo>
                  <a:pt x="2754573" y="3700423"/>
                  <a:pt x="2753241" y="3693209"/>
                  <a:pt x="2750024" y="3686776"/>
                </a:cubicBezTo>
                <a:cubicBezTo>
                  <a:pt x="2740523" y="3667775"/>
                  <a:pt x="2730997" y="3660925"/>
                  <a:pt x="2715905" y="3645833"/>
                </a:cubicBezTo>
                <a:cubicBezTo>
                  <a:pt x="2703912" y="3609855"/>
                  <a:pt x="2717007" y="3638967"/>
                  <a:pt x="2688609" y="3604889"/>
                </a:cubicBezTo>
                <a:cubicBezTo>
                  <a:pt x="2660176" y="3570770"/>
                  <a:pt x="2692023" y="3595792"/>
                  <a:pt x="2654490" y="3570770"/>
                </a:cubicBezTo>
                <a:cubicBezTo>
                  <a:pt x="2654431" y="3570534"/>
                  <a:pt x="2644106" y="3526267"/>
                  <a:pt x="2640842" y="3523003"/>
                </a:cubicBezTo>
                <a:cubicBezTo>
                  <a:pt x="2637579" y="3519740"/>
                  <a:pt x="2593311" y="3509414"/>
                  <a:pt x="2593075" y="3509355"/>
                </a:cubicBezTo>
                <a:cubicBezTo>
                  <a:pt x="2574878" y="3511630"/>
                  <a:pt x="2555242" y="3508731"/>
                  <a:pt x="2538484" y="3516179"/>
                </a:cubicBezTo>
                <a:cubicBezTo>
                  <a:pt x="2531911" y="3519100"/>
                  <a:pt x="2536153" y="3531033"/>
                  <a:pt x="2531660" y="3536650"/>
                </a:cubicBezTo>
                <a:cubicBezTo>
                  <a:pt x="2526537" y="3543054"/>
                  <a:pt x="2518012" y="3545749"/>
                  <a:pt x="2511188" y="3550298"/>
                </a:cubicBezTo>
                <a:cubicBezTo>
                  <a:pt x="2477309" y="3601120"/>
                  <a:pt x="2520848" y="3538707"/>
                  <a:pt x="2477069" y="3591241"/>
                </a:cubicBezTo>
                <a:cubicBezTo>
                  <a:pt x="2471818" y="3597541"/>
                  <a:pt x="2470376" y="3607366"/>
                  <a:pt x="2463421" y="3611713"/>
                </a:cubicBezTo>
                <a:cubicBezTo>
                  <a:pt x="2447124" y="3621899"/>
                  <a:pt x="2407843" y="3628288"/>
                  <a:pt x="2388359" y="3632185"/>
                </a:cubicBezTo>
                <a:cubicBezTo>
                  <a:pt x="2367887" y="3629910"/>
                  <a:pt x="2347261" y="3628747"/>
                  <a:pt x="2326944" y="3625361"/>
                </a:cubicBezTo>
                <a:cubicBezTo>
                  <a:pt x="2319849" y="3624178"/>
                  <a:pt x="2313412" y="3620430"/>
                  <a:pt x="2306472" y="3618537"/>
                </a:cubicBezTo>
                <a:cubicBezTo>
                  <a:pt x="2221814" y="3595448"/>
                  <a:pt x="2278530" y="3613772"/>
                  <a:pt x="2231409" y="3598065"/>
                </a:cubicBezTo>
                <a:cubicBezTo>
                  <a:pt x="2226860" y="3591241"/>
                  <a:pt x="2221430" y="3584929"/>
                  <a:pt x="2217762" y="3577594"/>
                </a:cubicBezTo>
                <a:cubicBezTo>
                  <a:pt x="2214545" y="3571160"/>
                  <a:pt x="2214431" y="3563410"/>
                  <a:pt x="2210938" y="3557122"/>
                </a:cubicBezTo>
                <a:cubicBezTo>
                  <a:pt x="2202972" y="3542784"/>
                  <a:pt x="2192741" y="3529827"/>
                  <a:pt x="2183642" y="3516179"/>
                </a:cubicBezTo>
                <a:lnTo>
                  <a:pt x="2156347" y="3475235"/>
                </a:lnTo>
                <a:cubicBezTo>
                  <a:pt x="2151798" y="3461587"/>
                  <a:pt x="2146188" y="3448248"/>
                  <a:pt x="2142699" y="3434292"/>
                </a:cubicBezTo>
                <a:cubicBezTo>
                  <a:pt x="2140424" y="3425194"/>
                  <a:pt x="2139569" y="3415617"/>
                  <a:pt x="2135875" y="3406997"/>
                </a:cubicBezTo>
                <a:cubicBezTo>
                  <a:pt x="2132644" y="3399459"/>
                  <a:pt x="2125895" y="3393861"/>
                  <a:pt x="2122227" y="3386525"/>
                </a:cubicBezTo>
                <a:cubicBezTo>
                  <a:pt x="2119010" y="3380091"/>
                  <a:pt x="2120489" y="3371139"/>
                  <a:pt x="2115403" y="3366053"/>
                </a:cubicBezTo>
                <a:cubicBezTo>
                  <a:pt x="2103805" y="3354455"/>
                  <a:pt x="2074460" y="3338758"/>
                  <a:pt x="2074460" y="3338758"/>
                </a:cubicBezTo>
                <a:cubicBezTo>
                  <a:pt x="2052360" y="3305608"/>
                  <a:pt x="2058335" y="3319544"/>
                  <a:pt x="2047165" y="3263695"/>
                </a:cubicBezTo>
                <a:cubicBezTo>
                  <a:pt x="2044890" y="3252322"/>
                  <a:pt x="2043154" y="3240828"/>
                  <a:pt x="2040341" y="3229576"/>
                </a:cubicBezTo>
                <a:cubicBezTo>
                  <a:pt x="2038596" y="3222598"/>
                  <a:pt x="2038603" y="3214190"/>
                  <a:pt x="2033517" y="3209104"/>
                </a:cubicBezTo>
                <a:cubicBezTo>
                  <a:pt x="2028431" y="3204018"/>
                  <a:pt x="2019479" y="3205497"/>
                  <a:pt x="2013045" y="3202280"/>
                </a:cubicBezTo>
                <a:cubicBezTo>
                  <a:pt x="1995336" y="3193426"/>
                  <a:pt x="1992681" y="3183524"/>
                  <a:pt x="1972102" y="3181809"/>
                </a:cubicBezTo>
                <a:cubicBezTo>
                  <a:pt x="1924446" y="3177838"/>
                  <a:pt x="1876567" y="3177260"/>
                  <a:pt x="1828800" y="3174985"/>
                </a:cubicBezTo>
                <a:cubicBezTo>
                  <a:pt x="1775887" y="3139709"/>
                  <a:pt x="1803418" y="3142502"/>
                  <a:pt x="1746914" y="3161337"/>
                </a:cubicBezTo>
                <a:lnTo>
                  <a:pt x="1726442" y="3168161"/>
                </a:lnTo>
                <a:lnTo>
                  <a:pt x="1705970" y="3174985"/>
                </a:lnTo>
                <a:cubicBezTo>
                  <a:pt x="1635949" y="3169150"/>
                  <a:pt x="1593214" y="3166946"/>
                  <a:pt x="1521726" y="3154513"/>
                </a:cubicBezTo>
                <a:cubicBezTo>
                  <a:pt x="1336750" y="3122343"/>
                  <a:pt x="1595829" y="3156952"/>
                  <a:pt x="1412544" y="3134041"/>
                </a:cubicBezTo>
                <a:cubicBezTo>
                  <a:pt x="1344394" y="3111328"/>
                  <a:pt x="1414616" y="3132679"/>
                  <a:pt x="1248770" y="3120394"/>
                </a:cubicBezTo>
                <a:cubicBezTo>
                  <a:pt x="1234972" y="3119372"/>
                  <a:pt x="1221475" y="3115845"/>
                  <a:pt x="1207827" y="3113570"/>
                </a:cubicBezTo>
                <a:cubicBezTo>
                  <a:pt x="1198729" y="3109021"/>
                  <a:pt x="1189882" y="3103929"/>
                  <a:pt x="1180532" y="3099922"/>
                </a:cubicBezTo>
                <a:cubicBezTo>
                  <a:pt x="1173920" y="3097088"/>
                  <a:pt x="1165146" y="3098184"/>
                  <a:pt x="1160060" y="3093098"/>
                </a:cubicBezTo>
                <a:cubicBezTo>
                  <a:pt x="1154974" y="3088012"/>
                  <a:pt x="1157729" y="3078244"/>
                  <a:pt x="1153236" y="3072627"/>
                </a:cubicBezTo>
                <a:cubicBezTo>
                  <a:pt x="1143615" y="3060600"/>
                  <a:pt x="1125780" y="3056651"/>
                  <a:pt x="1112293" y="3052155"/>
                </a:cubicBezTo>
                <a:cubicBezTo>
                  <a:pt x="1081650" y="3021512"/>
                  <a:pt x="1100975" y="3034733"/>
                  <a:pt x="1050878" y="3018035"/>
                </a:cubicBezTo>
                <a:lnTo>
                  <a:pt x="1030406" y="3011212"/>
                </a:lnTo>
                <a:cubicBezTo>
                  <a:pt x="984978" y="2965782"/>
                  <a:pt x="1033901" y="3008604"/>
                  <a:pt x="989463" y="2983916"/>
                </a:cubicBezTo>
                <a:cubicBezTo>
                  <a:pt x="975125" y="2975950"/>
                  <a:pt x="964081" y="2961808"/>
                  <a:pt x="948520" y="2956621"/>
                </a:cubicBezTo>
                <a:cubicBezTo>
                  <a:pt x="941696" y="2954346"/>
                  <a:pt x="934336" y="2953290"/>
                  <a:pt x="928048" y="2949797"/>
                </a:cubicBezTo>
                <a:cubicBezTo>
                  <a:pt x="913710" y="2941831"/>
                  <a:pt x="900753" y="2931600"/>
                  <a:pt x="887105" y="2922501"/>
                </a:cubicBezTo>
                <a:lnTo>
                  <a:pt x="866633" y="2908853"/>
                </a:lnTo>
                <a:cubicBezTo>
                  <a:pt x="866631" y="2908851"/>
                  <a:pt x="825691" y="2881559"/>
                  <a:pt x="825690" y="2881558"/>
                </a:cubicBezTo>
                <a:cubicBezTo>
                  <a:pt x="799419" y="2855287"/>
                  <a:pt x="813248" y="2866439"/>
                  <a:pt x="784747" y="2847438"/>
                </a:cubicBezTo>
                <a:cubicBezTo>
                  <a:pt x="771099" y="2849713"/>
                  <a:pt x="757371" y="2851548"/>
                  <a:pt x="743803" y="2854262"/>
                </a:cubicBezTo>
                <a:cubicBezTo>
                  <a:pt x="734607" y="2856101"/>
                  <a:pt x="725886" y="2861086"/>
                  <a:pt x="716508" y="2861086"/>
                </a:cubicBezTo>
                <a:cubicBezTo>
                  <a:pt x="680043" y="2861086"/>
                  <a:pt x="643720" y="2856537"/>
                  <a:pt x="607326" y="2854262"/>
                </a:cubicBezTo>
                <a:cubicBezTo>
                  <a:pt x="598227" y="2851987"/>
                  <a:pt x="589185" y="2849472"/>
                  <a:pt x="580030" y="2847438"/>
                </a:cubicBezTo>
                <a:cubicBezTo>
                  <a:pt x="568708" y="2844922"/>
                  <a:pt x="556285" y="2845802"/>
                  <a:pt x="545911" y="2840615"/>
                </a:cubicBezTo>
                <a:cubicBezTo>
                  <a:pt x="537279" y="2836299"/>
                  <a:pt x="533469" y="2825496"/>
                  <a:pt x="525439" y="2820143"/>
                </a:cubicBezTo>
                <a:cubicBezTo>
                  <a:pt x="519454" y="2816153"/>
                  <a:pt x="511791" y="2815594"/>
                  <a:pt x="504967" y="2813319"/>
                </a:cubicBezTo>
                <a:cubicBezTo>
                  <a:pt x="465850" y="2754639"/>
                  <a:pt x="512753" y="2828888"/>
                  <a:pt x="484496" y="2772376"/>
                </a:cubicBezTo>
                <a:cubicBezTo>
                  <a:pt x="480828" y="2765040"/>
                  <a:pt x="475397" y="2758728"/>
                  <a:pt x="470848" y="2751904"/>
                </a:cubicBezTo>
                <a:cubicBezTo>
                  <a:pt x="468573" y="2710961"/>
                  <a:pt x="467912" y="2669896"/>
                  <a:pt x="464024" y="2629074"/>
                </a:cubicBezTo>
                <a:cubicBezTo>
                  <a:pt x="463342" y="2621914"/>
                  <a:pt x="460417" y="2615036"/>
                  <a:pt x="457200" y="2608603"/>
                </a:cubicBezTo>
                <a:cubicBezTo>
                  <a:pt x="448751" y="2591704"/>
                  <a:pt x="440630" y="2582283"/>
                  <a:pt x="423081" y="2574483"/>
                </a:cubicBezTo>
                <a:cubicBezTo>
                  <a:pt x="409935" y="2568640"/>
                  <a:pt x="395005" y="2567268"/>
                  <a:pt x="382138" y="2560835"/>
                </a:cubicBezTo>
                <a:cubicBezTo>
                  <a:pt x="348408" y="2543971"/>
                  <a:pt x="364492" y="2550405"/>
                  <a:pt x="334370" y="2540364"/>
                </a:cubicBezTo>
                <a:cubicBezTo>
                  <a:pt x="303085" y="2493436"/>
                  <a:pt x="312262" y="2514982"/>
                  <a:pt x="300251" y="2478949"/>
                </a:cubicBezTo>
                <a:cubicBezTo>
                  <a:pt x="297976" y="2463027"/>
                  <a:pt x="302349" y="2444565"/>
                  <a:pt x="293427" y="2431182"/>
                </a:cubicBezTo>
                <a:cubicBezTo>
                  <a:pt x="289437" y="2425197"/>
                  <a:pt x="280149" y="2438006"/>
                  <a:pt x="272956" y="2438006"/>
                </a:cubicBezTo>
                <a:cubicBezTo>
                  <a:pt x="254617" y="2438006"/>
                  <a:pt x="236562" y="2433457"/>
                  <a:pt x="218365" y="2431182"/>
                </a:cubicBezTo>
                <a:cubicBezTo>
                  <a:pt x="213816" y="2424358"/>
                  <a:pt x="211672" y="2415057"/>
                  <a:pt x="204717" y="2410710"/>
                </a:cubicBezTo>
                <a:cubicBezTo>
                  <a:pt x="192517" y="2403085"/>
                  <a:pt x="163773" y="2397062"/>
                  <a:pt x="163773" y="2397062"/>
                </a:cubicBezTo>
                <a:cubicBezTo>
                  <a:pt x="157953" y="2385422"/>
                  <a:pt x="145533" y="2363798"/>
                  <a:pt x="143302" y="2349295"/>
                </a:cubicBezTo>
                <a:cubicBezTo>
                  <a:pt x="139983" y="2327719"/>
                  <a:pt x="147609" y="2280408"/>
                  <a:pt x="122830" y="2260585"/>
                </a:cubicBezTo>
                <a:cubicBezTo>
                  <a:pt x="117213" y="2256092"/>
                  <a:pt x="109183" y="2256036"/>
                  <a:pt x="102359" y="2253761"/>
                </a:cubicBezTo>
                <a:cubicBezTo>
                  <a:pt x="97810" y="2240113"/>
                  <a:pt x="91532" y="2226925"/>
                  <a:pt x="88711" y="2212818"/>
                </a:cubicBezTo>
                <a:cubicBezTo>
                  <a:pt x="84020" y="2189362"/>
                  <a:pt x="81488" y="2173891"/>
                  <a:pt x="75063" y="2151403"/>
                </a:cubicBezTo>
                <a:cubicBezTo>
                  <a:pt x="73087" y="2144487"/>
                  <a:pt x="70514" y="2137755"/>
                  <a:pt x="68239" y="2130931"/>
                </a:cubicBezTo>
                <a:cubicBezTo>
                  <a:pt x="65964" y="2033122"/>
                  <a:pt x="69890" y="1934972"/>
                  <a:pt x="61415" y="1837504"/>
                </a:cubicBezTo>
                <a:cubicBezTo>
                  <a:pt x="60579" y="1827890"/>
                  <a:pt x="45732" y="1825412"/>
                  <a:pt x="40944" y="1817033"/>
                </a:cubicBezTo>
                <a:cubicBezTo>
                  <a:pt x="36291" y="1808890"/>
                  <a:pt x="36395" y="1798836"/>
                  <a:pt x="34120" y="1789737"/>
                </a:cubicBezTo>
                <a:cubicBezTo>
                  <a:pt x="31845" y="1741970"/>
                  <a:pt x="32577" y="1693964"/>
                  <a:pt x="27296" y="1646435"/>
                </a:cubicBezTo>
                <a:cubicBezTo>
                  <a:pt x="25707" y="1632137"/>
                  <a:pt x="16013" y="1619682"/>
                  <a:pt x="13648" y="1605492"/>
                </a:cubicBezTo>
                <a:cubicBezTo>
                  <a:pt x="4917" y="1553109"/>
                  <a:pt x="9538" y="1578116"/>
                  <a:pt x="0" y="1530430"/>
                </a:cubicBezTo>
                <a:cubicBezTo>
                  <a:pt x="2275" y="1516782"/>
                  <a:pt x="-41" y="1501499"/>
                  <a:pt x="6824" y="1489486"/>
                </a:cubicBezTo>
                <a:cubicBezTo>
                  <a:pt x="10393" y="1483241"/>
                  <a:pt x="26744" y="1489834"/>
                  <a:pt x="27296" y="1482662"/>
                </a:cubicBezTo>
                <a:cubicBezTo>
                  <a:pt x="34673" y="1386762"/>
                  <a:pt x="26241" y="1346681"/>
                  <a:pt x="13648" y="1271122"/>
                </a:cubicBezTo>
                <a:cubicBezTo>
                  <a:pt x="15923" y="1248376"/>
                  <a:pt x="11013" y="1223694"/>
                  <a:pt x="20472" y="1202883"/>
                </a:cubicBezTo>
                <a:cubicBezTo>
                  <a:pt x="24353" y="1194345"/>
                  <a:pt x="38749" y="1198635"/>
                  <a:pt x="47767" y="1196059"/>
                </a:cubicBezTo>
                <a:cubicBezTo>
                  <a:pt x="72488" y="1188996"/>
                  <a:pt x="66280" y="1190541"/>
                  <a:pt x="88711" y="1175588"/>
                </a:cubicBezTo>
                <a:cubicBezTo>
                  <a:pt x="90986" y="1168764"/>
                  <a:pt x="93559" y="1162032"/>
                  <a:pt x="95535" y="1155116"/>
                </a:cubicBezTo>
                <a:cubicBezTo>
                  <a:pt x="98111" y="1146098"/>
                  <a:pt x="99664" y="1136804"/>
                  <a:pt x="102359" y="1127821"/>
                </a:cubicBezTo>
                <a:cubicBezTo>
                  <a:pt x="106493" y="1114042"/>
                  <a:pt x="116006" y="1086877"/>
                  <a:pt x="116006" y="1086877"/>
                </a:cubicBezTo>
                <a:cubicBezTo>
                  <a:pt x="118281" y="1036835"/>
                  <a:pt x="117088" y="986515"/>
                  <a:pt x="122830" y="936752"/>
                </a:cubicBezTo>
                <a:cubicBezTo>
                  <a:pt x="123996" y="926646"/>
                  <a:pt x="134346" y="919403"/>
                  <a:pt x="136478" y="909456"/>
                </a:cubicBezTo>
                <a:cubicBezTo>
                  <a:pt x="141268" y="887104"/>
                  <a:pt x="139826" y="863812"/>
                  <a:pt x="143302" y="841218"/>
                </a:cubicBezTo>
                <a:cubicBezTo>
                  <a:pt x="144396" y="834109"/>
                  <a:pt x="145633" y="826363"/>
                  <a:pt x="150126" y="820746"/>
                </a:cubicBezTo>
                <a:cubicBezTo>
                  <a:pt x="155249" y="814342"/>
                  <a:pt x="163059" y="810329"/>
                  <a:pt x="170597" y="807098"/>
                </a:cubicBezTo>
                <a:cubicBezTo>
                  <a:pt x="179217" y="803403"/>
                  <a:pt x="188794" y="802549"/>
                  <a:pt x="197893" y="800274"/>
                </a:cubicBezTo>
                <a:cubicBezTo>
                  <a:pt x="217976" y="760109"/>
                  <a:pt x="208322" y="782633"/>
                  <a:pt x="225188" y="732035"/>
                </a:cubicBezTo>
                <a:lnTo>
                  <a:pt x="232012" y="711564"/>
                </a:lnTo>
                <a:cubicBezTo>
                  <a:pt x="234527" y="693961"/>
                  <a:pt x="236132" y="662381"/>
                  <a:pt x="245660" y="643325"/>
                </a:cubicBezTo>
                <a:cubicBezTo>
                  <a:pt x="272118" y="590409"/>
                  <a:pt x="248979" y="653839"/>
                  <a:pt x="266132" y="602382"/>
                </a:cubicBezTo>
                <a:cubicBezTo>
                  <a:pt x="270681" y="554615"/>
                  <a:pt x="275005" y="506825"/>
                  <a:pt x="279779" y="459080"/>
                </a:cubicBezTo>
                <a:cubicBezTo>
                  <a:pt x="281828" y="438585"/>
                  <a:pt x="282563" y="417863"/>
                  <a:pt x="286603" y="397665"/>
                </a:cubicBezTo>
                <a:cubicBezTo>
                  <a:pt x="287832" y="391519"/>
                  <a:pt x="300830" y="344418"/>
                  <a:pt x="313899" y="336250"/>
                </a:cubicBezTo>
                <a:cubicBezTo>
                  <a:pt x="326098" y="328626"/>
                  <a:pt x="354842" y="322603"/>
                  <a:pt x="354842" y="322603"/>
                </a:cubicBezTo>
                <a:cubicBezTo>
                  <a:pt x="352567" y="299857"/>
                  <a:pt x="352231" y="276832"/>
                  <a:pt x="348018" y="254364"/>
                </a:cubicBezTo>
                <a:cubicBezTo>
                  <a:pt x="345367" y="240224"/>
                  <a:pt x="338919" y="227069"/>
                  <a:pt x="334370" y="213421"/>
                </a:cubicBezTo>
                <a:lnTo>
                  <a:pt x="327547" y="192949"/>
                </a:lnTo>
                <a:cubicBezTo>
                  <a:pt x="329821" y="186125"/>
                  <a:pt x="332626" y="179455"/>
                  <a:pt x="334370" y="172477"/>
                </a:cubicBezTo>
                <a:cubicBezTo>
                  <a:pt x="337183" y="161225"/>
                  <a:pt x="336395" y="148917"/>
                  <a:pt x="341194" y="138358"/>
                </a:cubicBezTo>
                <a:cubicBezTo>
                  <a:pt x="347982" y="123426"/>
                  <a:pt x="368490" y="97415"/>
                  <a:pt x="368490" y="97415"/>
                </a:cubicBezTo>
                <a:cubicBezTo>
                  <a:pt x="387224" y="41212"/>
                  <a:pt x="367896" y="54436"/>
                  <a:pt x="429905" y="63295"/>
                </a:cubicBezTo>
                <a:cubicBezTo>
                  <a:pt x="432180" y="70119"/>
                  <a:pt x="432236" y="78150"/>
                  <a:pt x="436729" y="83767"/>
                </a:cubicBezTo>
                <a:cubicBezTo>
                  <a:pt x="445070" y="94193"/>
                  <a:pt x="465308" y="101147"/>
                  <a:pt x="477672" y="104238"/>
                </a:cubicBezTo>
                <a:cubicBezTo>
                  <a:pt x="488924" y="107051"/>
                  <a:pt x="500469" y="108546"/>
                  <a:pt x="511791" y="111062"/>
                </a:cubicBezTo>
                <a:cubicBezTo>
                  <a:pt x="520946" y="113097"/>
                  <a:pt x="529988" y="115611"/>
                  <a:pt x="539087" y="117886"/>
                </a:cubicBezTo>
                <a:cubicBezTo>
                  <a:pt x="555009" y="115611"/>
                  <a:pt x="573215" y="119586"/>
                  <a:pt x="586854" y="111062"/>
                </a:cubicBezTo>
                <a:cubicBezTo>
                  <a:pt x="594807" y="106092"/>
                  <a:pt x="590983" y="92750"/>
                  <a:pt x="593678" y="83767"/>
                </a:cubicBezTo>
                <a:cubicBezTo>
                  <a:pt x="597812" y="69988"/>
                  <a:pt x="595356" y="50804"/>
                  <a:pt x="607326" y="42824"/>
                </a:cubicBezTo>
                <a:cubicBezTo>
                  <a:pt x="620974" y="33725"/>
                  <a:pt x="632708" y="20715"/>
                  <a:pt x="648269" y="15528"/>
                </a:cubicBezTo>
                <a:cubicBezTo>
                  <a:pt x="717265" y="-7471"/>
                  <a:pt x="674826" y="1880"/>
                  <a:pt x="777923" y="1880"/>
                </a:cubicBezTo>
                <a:lnTo>
                  <a:pt x="1262418" y="131534"/>
                </a:lnTo>
                <a:lnTo>
                  <a:pt x="709684" y="1880"/>
                </a:lnTo>
                <a:close/>
              </a:path>
            </a:pathLst>
          </a:custGeom>
          <a:blipFill dpi="0" rotWithShape="1">
            <a:blip r:embed="rId5" cstate="print">
              <a:extLst>
                <a:ext uri="{BEBA8EAE-BF5A-486C-A8C5-ECC9F3942E4B}">
                  <a14:imgProps xmlns:a14="http://schemas.microsoft.com/office/drawing/2010/main" xmlns="">
                    <a14:imgLayer r:embed="rId6">
                      <a14:imgEffect>
                        <a14:brightnessContrast bright="-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" name="23 Flecha curvada hacia abajo"/>
          <p:cNvSpPr/>
          <p:nvPr/>
        </p:nvSpPr>
        <p:spPr>
          <a:xfrm rot="10800000" flipH="1">
            <a:off x="690492" y="2974013"/>
            <a:ext cx="3000755" cy="3377015"/>
          </a:xfrm>
          <a:prstGeom prst="curvedDownArrow">
            <a:avLst>
              <a:gd name="adj1" fmla="val 12087"/>
              <a:gd name="adj2" fmla="val 34622"/>
              <a:gd name="adj3" fmla="val 34174"/>
            </a:avLst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t"/>
          <a:lstStyle/>
          <a:p>
            <a:pPr algn="r"/>
            <a:endParaRPr lang="es-MX" sz="1400">
              <a:latin typeface="Eras Medium ITC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8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sp>
        <p:nvSpPr>
          <p:cNvPr id="22" name="21 Elipse"/>
          <p:cNvSpPr/>
          <p:nvPr/>
        </p:nvSpPr>
        <p:spPr>
          <a:xfrm>
            <a:off x="4143372" y="3571876"/>
            <a:ext cx="2221898" cy="2025608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t"/>
          <a:lstStyle/>
          <a:p>
            <a:pPr algn="ctr"/>
            <a:r>
              <a:rPr lang="es-MX" sz="1600" b="1" dirty="0" smtClean="0">
                <a:latin typeface="Eras Medium ITC" pitchFamily="34" charset="0"/>
              </a:rPr>
              <a:t>“Toda la fuerza del Estado Mexicano “</a:t>
            </a:r>
          </a:p>
          <a:p>
            <a:pPr algn="ctr"/>
            <a:endParaRPr lang="es-MX" sz="1600" b="1" dirty="0">
              <a:latin typeface="Eras Medium ITC" pitchFamily="34" charset="0"/>
            </a:endParaRPr>
          </a:p>
          <a:p>
            <a:pPr algn="ctr"/>
            <a:r>
              <a:rPr lang="es-MX" sz="1200" b="1" dirty="0" smtClean="0">
                <a:latin typeface="Eras Medium ITC" pitchFamily="34" charset="0"/>
              </a:rPr>
              <a:t>( Policía y Ejército)</a:t>
            </a:r>
            <a:endParaRPr lang="es-MX" sz="1200" b="1" dirty="0">
              <a:latin typeface="Eras Medium ITC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119098" y="4918362"/>
            <a:ext cx="2169288" cy="1840153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b="1" dirty="0" smtClean="0">
                <a:latin typeface="Eras Medium ITC" pitchFamily="34" charset="0"/>
              </a:rPr>
              <a:t>Apoya la producción y el narcotráfico en Territorio Mexicano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5914072" y="4313883"/>
            <a:ext cx="458128" cy="527642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1 Título"/>
          <p:cNvSpPr txBox="1">
            <a:spLocks/>
          </p:cNvSpPr>
          <p:nvPr/>
        </p:nvSpPr>
        <p:spPr>
          <a:xfrm>
            <a:off x="0" y="547678"/>
            <a:ext cx="9144000" cy="6490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MX" sz="2900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Nuestra visión de la Seguridad Pública</a:t>
            </a:r>
            <a:endParaRPr lang="es-MX" sz="29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pic>
        <p:nvPicPr>
          <p:cNvPr id="33" name="Picture 6" descr="horizon.png"/>
          <p:cNvPicPr>
            <a:picLocks noChangeAspect="1"/>
          </p:cNvPicPr>
          <p:nvPr/>
        </p:nvPicPr>
        <p:blipFill rotWithShape="1">
          <a:blip r:embed="rId9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sp>
        <p:nvSpPr>
          <p:cNvPr id="42" name="41 Elipse"/>
          <p:cNvSpPr/>
          <p:nvPr/>
        </p:nvSpPr>
        <p:spPr>
          <a:xfrm>
            <a:off x="2285037" y="3271448"/>
            <a:ext cx="1687318" cy="110187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b="1" dirty="0" smtClean="0">
                <a:latin typeface="Eras Medium ITC" pitchFamily="34" charset="0"/>
              </a:rPr>
              <a:t>VIOLENCIA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43" name="42 Elipse"/>
          <p:cNvSpPr/>
          <p:nvPr/>
        </p:nvSpPr>
        <p:spPr>
          <a:xfrm>
            <a:off x="356388" y="3267955"/>
            <a:ext cx="1687318" cy="110187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b="1" dirty="0" smtClean="0">
                <a:latin typeface="Eras Medium ITC" pitchFamily="34" charset="0"/>
              </a:rPr>
              <a:t>PODER  DE FUEGO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44" name="43 Elipse"/>
          <p:cNvSpPr/>
          <p:nvPr/>
        </p:nvSpPr>
        <p:spPr>
          <a:xfrm>
            <a:off x="2240097" y="4918363"/>
            <a:ext cx="2169288" cy="1840153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b="1" dirty="0" smtClean="0">
                <a:latin typeface="Eras Medium ITC" pitchFamily="34" charset="0"/>
              </a:rPr>
              <a:t>Fomenta la Distribución local en Territorio Mexicano</a:t>
            </a:r>
            <a:endParaRPr lang="es-MX" sz="1400" b="1" dirty="0">
              <a:latin typeface="Eras Medium ITC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395536" y="1251213"/>
            <a:ext cx="1687318" cy="110187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b="1" dirty="0" smtClean="0">
                <a:latin typeface="Eras Medium ITC" pitchFamily="34" charset="0"/>
              </a:rPr>
              <a:t>ARMAS</a:t>
            </a:r>
            <a:endParaRPr lang="es-MX" b="1" dirty="0">
              <a:latin typeface="Eras Medium ITC" pitchFamily="34" charset="0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531537" y="2132856"/>
            <a:ext cx="1652741" cy="648072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600" b="1" dirty="0" smtClean="0">
                <a:latin typeface="Eras Medium ITC" pitchFamily="34" charset="0"/>
              </a:rPr>
              <a:t>Productores</a:t>
            </a:r>
            <a:endParaRPr lang="es-MX" sz="1600" b="1" dirty="0">
              <a:latin typeface="Eras Medium ITC" pitchFamily="34" charset="0"/>
            </a:endParaRPr>
          </a:p>
        </p:txBody>
      </p:sp>
      <p:sp>
        <p:nvSpPr>
          <p:cNvPr id="35" name="34 Elipse"/>
          <p:cNvSpPr/>
          <p:nvPr/>
        </p:nvSpPr>
        <p:spPr>
          <a:xfrm>
            <a:off x="2236610" y="1251213"/>
            <a:ext cx="1687318" cy="1101878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b="1" dirty="0" smtClean="0">
                <a:latin typeface="Eras Medium ITC" pitchFamily="34" charset="0"/>
              </a:rPr>
              <a:t>DROGAS</a:t>
            </a:r>
            <a:endParaRPr lang="es-MX" b="1" dirty="0">
              <a:latin typeface="Eras Medium ITC" pitchFamily="34" charset="0"/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2372611" y="2132856"/>
            <a:ext cx="1652741" cy="648072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600" b="1" dirty="0" smtClean="0">
                <a:latin typeface="Eras Medium ITC" pitchFamily="34" charset="0"/>
              </a:rPr>
              <a:t>Consumidores</a:t>
            </a:r>
            <a:endParaRPr lang="es-MX" sz="1600" b="1" dirty="0">
              <a:latin typeface="Eras Medium ITC" pitchFamily="34" charset="0"/>
            </a:endParaRPr>
          </a:p>
        </p:txBody>
      </p:sp>
      <p:sp>
        <p:nvSpPr>
          <p:cNvPr id="2" name="1 Flecha izquierda y derecha"/>
          <p:cNvSpPr/>
          <p:nvPr/>
        </p:nvSpPr>
        <p:spPr>
          <a:xfrm>
            <a:off x="3441651" y="4359968"/>
            <a:ext cx="736737" cy="435472"/>
          </a:xfrm>
          <a:prstGeom prst="left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Rectángulo redondeado"/>
          <p:cNvSpPr/>
          <p:nvPr/>
        </p:nvSpPr>
        <p:spPr>
          <a:xfrm>
            <a:off x="6372200" y="2705496"/>
            <a:ext cx="2736702" cy="3744416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b="1" dirty="0" smtClean="0">
                <a:latin typeface="Eras Medium ITC" pitchFamily="34" charset="0"/>
              </a:rPr>
              <a:t>DIAGNÓSTICO</a:t>
            </a:r>
          </a:p>
          <a:p>
            <a:pPr algn="ctr"/>
            <a:endParaRPr lang="es-MX" sz="1400" b="1" dirty="0" smtClean="0">
              <a:latin typeface="Eras Medium ITC" pitchFamily="34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s-MX" sz="1400" b="1" dirty="0" smtClean="0">
                <a:latin typeface="Eras Medium ITC" pitchFamily="34" charset="0"/>
              </a:rPr>
              <a:t>Baja eficiencia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MX" sz="1400" b="1" dirty="0" smtClean="0">
                <a:latin typeface="Eras Medium ITC" pitchFamily="34" charset="0"/>
              </a:rPr>
              <a:t>Seguridad Nacional no garantizada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MX" sz="1400" b="1" dirty="0" smtClean="0">
                <a:latin typeface="Eras Medium ITC" pitchFamily="34" charset="0"/>
              </a:rPr>
              <a:t>Fuerzas armadas en otras funciones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MX" sz="1400" b="1" dirty="0" smtClean="0">
                <a:latin typeface="Eras Medium ITC" pitchFamily="34" charset="0"/>
              </a:rPr>
              <a:t>Con poca inteligencia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MX" sz="1400" b="1" dirty="0" smtClean="0">
                <a:latin typeface="Eras Medium ITC" pitchFamily="34" charset="0"/>
              </a:rPr>
              <a:t>Sin presionar a EUA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MX" sz="1400" b="1" dirty="0" smtClean="0">
                <a:latin typeface="Eras Medium ITC" pitchFamily="34" charset="0"/>
              </a:rPr>
              <a:t>No hay control de armas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MX" sz="1400" b="1" dirty="0" smtClean="0">
                <a:latin typeface="Eras Medium ITC" pitchFamily="34" charset="0"/>
              </a:rPr>
              <a:t>Un Presidente débil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s-MX" sz="1400" b="1" dirty="0">
                <a:latin typeface="Eras Medium ITC" pitchFamily="34" charset="0"/>
              </a:rPr>
              <a:t>Política equivocada (?)</a:t>
            </a:r>
          </a:p>
          <a:p>
            <a:pPr marL="285750" indent="-285750">
              <a:buFont typeface="Wingdings" pitchFamily="2" charset="2"/>
              <a:buChar char="Ø"/>
            </a:pPr>
            <a:endParaRPr lang="es-MX" sz="1400" dirty="0">
              <a:latin typeface="Eras Medium ITC" pitchFamily="34" charset="0"/>
            </a:endParaRPr>
          </a:p>
        </p:txBody>
      </p:sp>
      <p:pic>
        <p:nvPicPr>
          <p:cNvPr id="26" name="3 Imagen" descr="SEDENA_Firma_RGB_Grande-crop.jpg"/>
          <p:cNvPicPr>
            <a:picLocks noChangeAspect="1"/>
          </p:cNvPicPr>
          <p:nvPr/>
        </p:nvPicPr>
        <p:blipFill>
          <a:blip r:embed="rId10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5714653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47678"/>
            <a:ext cx="7452320" cy="649074"/>
          </a:xfrm>
        </p:spPr>
        <p:txBody>
          <a:bodyPr>
            <a:noAutofit/>
          </a:bodyPr>
          <a:lstStyle/>
          <a:p>
            <a:r>
              <a:rPr lang="es-MX" b="1" cap="none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7</a:t>
            </a:r>
            <a:r>
              <a:rPr lang="es-MX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. Conclusiones</a:t>
            </a:r>
            <a:endParaRPr lang="es-MX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pic>
        <p:nvPicPr>
          <p:cNvPr id="13" name="Picture 6" descr="horizon.png"/>
          <p:cNvPicPr>
            <a:picLocks noChangeAspect="1"/>
          </p:cNvPicPr>
          <p:nvPr/>
        </p:nvPicPr>
        <p:blipFill rotWithShape="1">
          <a:blip r:embed="rId2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pic>
        <p:nvPicPr>
          <p:cNvPr id="8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0" y="1091680"/>
            <a:ext cx="9144000" cy="5760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endParaRPr lang="es-MX" sz="1600" b="1" dirty="0">
              <a:latin typeface="Eras Medium ITC" pitchFamily="34" charset="0"/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endParaRPr lang="es-MX" sz="1600" b="1" dirty="0" smtClean="0">
              <a:latin typeface="Eras Medium ITC" pitchFamily="34" charset="0"/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dirty="0" smtClean="0">
                <a:latin typeface="Eras Medium ITC" pitchFamily="34" charset="0"/>
              </a:rPr>
              <a:t>La Seguridad Nacional </a:t>
            </a:r>
            <a:r>
              <a:rPr lang="es-MX" sz="1600" b="1" dirty="0" smtClean="0">
                <a:solidFill>
                  <a:srgbClr val="FFC000"/>
                </a:solidFill>
                <a:latin typeface="Eras Medium ITC" pitchFamily="34" charset="0"/>
              </a:rPr>
              <a:t>no se ha entendido </a:t>
            </a:r>
            <a:r>
              <a:rPr lang="es-MX" sz="1600" dirty="0" smtClean="0">
                <a:latin typeface="Eras Medium ITC" pitchFamily="34" charset="0"/>
              </a:rPr>
              <a:t>en toda su amplitud, extraterritorialidad y consecuencias reales.</a:t>
            </a:r>
          </a:p>
          <a:p>
            <a:pPr algn="just">
              <a:buClr>
                <a:schemeClr val="tx2"/>
              </a:buClr>
            </a:pPr>
            <a:endParaRPr lang="es-MX" sz="1600" dirty="0">
              <a:latin typeface="Eras Medium ITC" pitchFamily="34" charset="0"/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dirty="0" smtClean="0">
                <a:latin typeface="Eras Medium ITC" pitchFamily="34" charset="0"/>
              </a:rPr>
              <a:t>La Secretaria de la Defensa Nacional y la Secretaría de Marina son quizás las únicas Instituciones del Gobierno Mexicano que tienen claro este concepto, pero por su hermetismo y disciplina no involucran a otras Instituciones ni a su Comandante Supremo: el Presidente de la República.</a:t>
            </a:r>
          </a:p>
          <a:p>
            <a:pPr algn="just">
              <a:buClr>
                <a:schemeClr val="tx2"/>
              </a:buClr>
            </a:pPr>
            <a:endParaRPr lang="es-MX" sz="1600" dirty="0">
              <a:latin typeface="Eras Medium ITC" pitchFamily="34" charset="0"/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dirty="0" smtClean="0">
                <a:latin typeface="Eras Medium ITC" pitchFamily="34" charset="0"/>
              </a:rPr>
              <a:t>La Política Exterior del Gobierno Mexicano se maneja exclusivamente en los ámbitos diplomáticos </a:t>
            </a:r>
            <a:r>
              <a:rPr lang="es-MX" sz="1600" dirty="0">
                <a:latin typeface="Eras Medium ITC" pitchFamily="34" charset="0"/>
              </a:rPr>
              <a:t>e</a:t>
            </a:r>
            <a:r>
              <a:rPr lang="es-MX" sz="1600" dirty="0" smtClean="0">
                <a:latin typeface="Eras Medium ITC" pitchFamily="34" charset="0"/>
              </a:rPr>
              <a:t>n labores de promoción </a:t>
            </a:r>
            <a:r>
              <a:rPr lang="es-MX" sz="1600" b="1" dirty="0" smtClean="0">
                <a:solidFill>
                  <a:srgbClr val="FFC000"/>
                </a:solidFill>
                <a:latin typeface="Eras Medium ITC" pitchFamily="34" charset="0"/>
              </a:rPr>
              <a:t>económica y turística</a:t>
            </a:r>
            <a:r>
              <a:rPr lang="es-MX" sz="1600" dirty="0" smtClean="0">
                <a:latin typeface="Eras Medium ITC" pitchFamily="34" charset="0"/>
              </a:rPr>
              <a:t>,  y requiere de una </a:t>
            </a:r>
            <a:r>
              <a:rPr lang="es-MX" sz="1600" b="1" dirty="0" smtClean="0">
                <a:solidFill>
                  <a:srgbClr val="FFC000"/>
                </a:solidFill>
                <a:latin typeface="Eras Medium ITC" pitchFamily="34" charset="0"/>
              </a:rPr>
              <a:t>visión de Seguridad Nacional.</a:t>
            </a:r>
          </a:p>
          <a:p>
            <a:pPr algn="just">
              <a:buClr>
                <a:schemeClr val="tx2"/>
              </a:buClr>
            </a:pPr>
            <a:endParaRPr lang="es-MX" sz="1600" dirty="0" smtClean="0">
              <a:latin typeface="Eras Medium ITC" pitchFamily="34" charset="0"/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dirty="0" smtClean="0">
                <a:latin typeface="Eras Medium ITC" pitchFamily="34" charset="0"/>
              </a:rPr>
              <a:t>La Política de Seguridad Nacional de los Estados Unidos afecta seriamente a nuestro país.</a:t>
            </a:r>
          </a:p>
          <a:p>
            <a:pPr algn="just">
              <a:buClr>
                <a:schemeClr val="tx2"/>
              </a:buClr>
            </a:pPr>
            <a:endParaRPr lang="es-MX" sz="1600" dirty="0" smtClean="0">
              <a:latin typeface="Eras Medium ITC" pitchFamily="34" charset="0"/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dirty="0" smtClean="0">
                <a:latin typeface="Eras Medium ITC" pitchFamily="34" charset="0"/>
              </a:rPr>
              <a:t>El </a:t>
            </a:r>
            <a:r>
              <a:rPr lang="es-MX" sz="1600" b="1" dirty="0" smtClean="0">
                <a:solidFill>
                  <a:srgbClr val="FFC000"/>
                </a:solidFill>
                <a:latin typeface="Eras Medium ITC" pitchFamily="34" charset="0"/>
              </a:rPr>
              <a:t>Proyecto de Nación </a:t>
            </a:r>
            <a:r>
              <a:rPr lang="es-MX" sz="1600" dirty="0" smtClean="0">
                <a:latin typeface="Eras Medium ITC" pitchFamily="34" charset="0"/>
              </a:rPr>
              <a:t>de México debe considerar a la Seguridad Nacional como elemento vital para elaborar el Plan de Seguridad Nacional, el Plan de Defensa Nacional y el Plan Nacional de Desarrollo; éste último incluye los planes de Seguridad Interior y de Seguridad Pública.</a:t>
            </a: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endParaRPr lang="es-MX" sz="1600" dirty="0">
              <a:latin typeface="Eras Medium ITC" pitchFamily="34" charset="0"/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dirty="0" smtClean="0">
                <a:latin typeface="Eras Medium ITC" pitchFamily="34" charset="0"/>
              </a:rPr>
              <a:t>El </a:t>
            </a:r>
            <a:r>
              <a:rPr lang="es-MX" sz="1600" b="1" dirty="0" smtClean="0">
                <a:solidFill>
                  <a:srgbClr val="FFC000"/>
                </a:solidFill>
                <a:latin typeface="Eras Medium ITC" pitchFamily="34" charset="0"/>
              </a:rPr>
              <a:t>Poder Nacional </a:t>
            </a:r>
            <a:r>
              <a:rPr lang="es-MX" sz="1600" dirty="0" smtClean="0">
                <a:latin typeface="Eras Medium ITC" pitchFamily="34" charset="0"/>
              </a:rPr>
              <a:t>se debe </a:t>
            </a:r>
            <a:r>
              <a:rPr lang="es-MX" sz="1600" b="1" dirty="0" smtClean="0">
                <a:solidFill>
                  <a:srgbClr val="FFC000"/>
                </a:solidFill>
                <a:latin typeface="Eras Medium ITC" pitchFamily="34" charset="0"/>
              </a:rPr>
              <a:t>incrementar permanentemente.</a:t>
            </a: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endParaRPr lang="es-MX" sz="1600" dirty="0">
              <a:latin typeface="Eras Medium ITC" pitchFamily="34" charset="0"/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dirty="0" smtClean="0">
                <a:latin typeface="Eras Medium ITC" pitchFamily="34" charset="0"/>
              </a:rPr>
              <a:t>El Presidente de la República debe considerar como </a:t>
            </a:r>
            <a:r>
              <a:rPr lang="es-MX" sz="1600" b="1" dirty="0" smtClean="0">
                <a:solidFill>
                  <a:srgbClr val="FFC000"/>
                </a:solidFill>
                <a:latin typeface="Eras Medium ITC" pitchFamily="34" charset="0"/>
              </a:rPr>
              <a:t>máxima prioridad a la Seguridad Nacional.</a:t>
            </a:r>
          </a:p>
          <a:p>
            <a:pPr algn="just">
              <a:buClr>
                <a:schemeClr val="tx2"/>
              </a:buClr>
            </a:pPr>
            <a:endParaRPr lang="es-MX" sz="1600" dirty="0" smtClean="0">
              <a:latin typeface="Eras Medium ITC" pitchFamily="34" charset="0"/>
            </a:endParaRPr>
          </a:p>
          <a:p>
            <a:pPr algn="just">
              <a:buClr>
                <a:schemeClr val="tx2"/>
              </a:buClr>
            </a:pPr>
            <a:endParaRPr lang="es-MX" sz="1600" b="1" dirty="0">
              <a:latin typeface="Eras Medium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134914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47678"/>
            <a:ext cx="7452320" cy="649074"/>
          </a:xfrm>
        </p:spPr>
        <p:txBody>
          <a:bodyPr>
            <a:noAutofit/>
          </a:bodyPr>
          <a:lstStyle/>
          <a:p>
            <a:r>
              <a:rPr lang="es-MX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8. Acciones</a:t>
            </a:r>
            <a:endParaRPr lang="es-MX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pic>
        <p:nvPicPr>
          <p:cNvPr id="13" name="Picture 6" descr="horizon.png"/>
          <p:cNvPicPr>
            <a:picLocks noChangeAspect="1"/>
          </p:cNvPicPr>
          <p:nvPr/>
        </p:nvPicPr>
        <p:blipFill rotWithShape="1">
          <a:blip r:embed="rId2" cstate="print"/>
          <a:srcRect t="70578" b="9555"/>
          <a:stretch/>
        </p:blipFill>
        <p:spPr>
          <a:xfrm>
            <a:off x="-180528" y="692696"/>
            <a:ext cx="2915817" cy="596616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14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1115616" y="1916832"/>
            <a:ext cx="7632848" cy="37444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MX" sz="2000" b="1" dirty="0">
              <a:latin typeface="Eras Medium ITC" pitchFamily="34" charset="0"/>
            </a:endParaRP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endParaRPr lang="es-MX" sz="2000" b="1" dirty="0" smtClean="0">
              <a:latin typeface="Eras Medium ITC" pitchFamily="34" charset="0"/>
            </a:endParaRP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2000" dirty="0">
                <a:latin typeface="Eras Medium ITC" pitchFamily="34" charset="0"/>
              </a:rPr>
              <a:t>Tener como objetivo </a:t>
            </a:r>
            <a:r>
              <a:rPr lang="es-MX" sz="2000" b="1" dirty="0">
                <a:solidFill>
                  <a:srgbClr val="FFC000"/>
                </a:solidFill>
                <a:latin typeface="Eras Medium ITC" pitchFamily="34" charset="0"/>
              </a:rPr>
              <a:t>garantizar la Seguridad </a:t>
            </a:r>
            <a:r>
              <a:rPr lang="es-MX" sz="2000" b="1" dirty="0" smtClean="0">
                <a:solidFill>
                  <a:srgbClr val="FFC000"/>
                </a:solidFill>
                <a:latin typeface="Eras Medium ITC" pitchFamily="34" charset="0"/>
              </a:rPr>
              <a:t>Nacional</a:t>
            </a: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endParaRPr lang="es-MX" sz="2000" dirty="0">
              <a:latin typeface="Eras Medium ITC" pitchFamily="34" charset="0"/>
            </a:endParaRP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2000" b="1" dirty="0">
                <a:solidFill>
                  <a:srgbClr val="FFC000"/>
                </a:solidFill>
                <a:latin typeface="Eras Medium ITC" pitchFamily="34" charset="0"/>
              </a:rPr>
              <a:t>Responsabilizar a la Política </a:t>
            </a:r>
            <a:r>
              <a:rPr lang="es-MX" sz="2000" b="1" dirty="0" smtClean="0">
                <a:solidFill>
                  <a:srgbClr val="FFC000"/>
                </a:solidFill>
                <a:latin typeface="Eras Medium ITC" pitchFamily="34" charset="0"/>
              </a:rPr>
              <a:t>Exterior</a:t>
            </a: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endParaRPr lang="es-MX" sz="2000" dirty="0">
              <a:latin typeface="Eras Medium ITC" pitchFamily="34" charset="0"/>
            </a:endParaRP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2000" dirty="0">
                <a:latin typeface="Eras Medium ITC" pitchFamily="34" charset="0"/>
              </a:rPr>
              <a:t>Incrementar </a:t>
            </a:r>
            <a:r>
              <a:rPr lang="es-MX" sz="2000" dirty="0" smtClean="0">
                <a:latin typeface="Eras Medium ITC" pitchFamily="34" charset="0"/>
              </a:rPr>
              <a:t>sustancialmente la </a:t>
            </a:r>
            <a:r>
              <a:rPr lang="es-MX" sz="2000" dirty="0">
                <a:latin typeface="Eras Medium ITC" pitchFamily="34" charset="0"/>
              </a:rPr>
              <a:t>capacidad </a:t>
            </a:r>
            <a:r>
              <a:rPr lang="es-MX" sz="2000" dirty="0" smtClean="0">
                <a:latin typeface="Eras Medium ITC" pitchFamily="34" charset="0"/>
              </a:rPr>
              <a:t>mexicana de </a:t>
            </a:r>
            <a:r>
              <a:rPr lang="es-MX" sz="2000" b="1" dirty="0">
                <a:solidFill>
                  <a:srgbClr val="FFC000"/>
                </a:solidFill>
                <a:latin typeface="Eras Medium ITC" pitchFamily="34" charset="0"/>
              </a:rPr>
              <a:t>inteligencia </a:t>
            </a:r>
            <a:r>
              <a:rPr lang="es-MX" sz="2000" b="1" dirty="0" smtClean="0">
                <a:solidFill>
                  <a:srgbClr val="FFC000"/>
                </a:solidFill>
                <a:latin typeface="Eras Medium ITC" pitchFamily="34" charset="0"/>
              </a:rPr>
              <a:t>civil y militar </a:t>
            </a:r>
            <a:r>
              <a:rPr lang="es-MX" sz="2000" dirty="0" smtClean="0">
                <a:latin typeface="Eras Medium ITC" pitchFamily="34" charset="0"/>
              </a:rPr>
              <a:t>en el ámbito internacional</a:t>
            </a:r>
          </a:p>
          <a:p>
            <a:pPr>
              <a:buClr>
                <a:schemeClr val="tx2"/>
              </a:buClr>
            </a:pPr>
            <a:endParaRPr lang="es-MX" sz="2000" b="1" dirty="0">
              <a:latin typeface="Eras Medium ITC" pitchFamily="34" charset="0"/>
            </a:endParaRP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2000" b="1" dirty="0" smtClean="0">
                <a:solidFill>
                  <a:srgbClr val="FFC000"/>
                </a:solidFill>
                <a:latin typeface="Eras Medium ITC" pitchFamily="34" charset="0"/>
              </a:rPr>
              <a:t>Presionar a EUA </a:t>
            </a:r>
            <a:r>
              <a:rPr lang="es-MX" sz="2000" dirty="0" smtClean="0">
                <a:latin typeface="Eras Medium ITC" pitchFamily="34" charset="0"/>
              </a:rPr>
              <a:t>a través de diversos medios y recursos</a:t>
            </a: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endParaRPr lang="es-MX" sz="2000" dirty="0" smtClean="0">
              <a:latin typeface="Eras Medium ITC" pitchFamily="34" charset="0"/>
            </a:endParaRP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2000" dirty="0" smtClean="0">
                <a:latin typeface="Eras Medium ITC" pitchFamily="34" charset="0"/>
              </a:rPr>
              <a:t>Exigir el </a:t>
            </a:r>
            <a:r>
              <a:rPr lang="es-MX" sz="2000" b="1" dirty="0" smtClean="0">
                <a:solidFill>
                  <a:srgbClr val="FFC000"/>
                </a:solidFill>
                <a:latin typeface="Eras Medium ITC" pitchFamily="34" charset="0"/>
              </a:rPr>
              <a:t>control de venta y distribución de armas  </a:t>
            </a:r>
            <a:r>
              <a:rPr lang="es-MX" sz="2000" dirty="0" smtClean="0">
                <a:latin typeface="Eras Medium ITC" pitchFamily="34" charset="0"/>
              </a:rPr>
              <a:t>a las empresas norteamericanas fabricantes y al gobierno de EUA</a:t>
            </a:r>
          </a:p>
          <a:p>
            <a:pPr>
              <a:buClr>
                <a:schemeClr val="tx2"/>
              </a:buClr>
            </a:pPr>
            <a:endParaRPr lang="es-MX" sz="2000" dirty="0" smtClean="0">
              <a:latin typeface="Eras Medium ITC" pitchFamily="34" charset="0"/>
            </a:endParaRP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2000" dirty="0" smtClean="0">
                <a:latin typeface="Eras Medium ITC" pitchFamily="34" charset="0"/>
              </a:rPr>
              <a:t>Devolver a las fuerzas armadas a su misión primaria: la Defensa Nacional</a:t>
            </a:r>
          </a:p>
          <a:p>
            <a:pPr>
              <a:buClr>
                <a:schemeClr val="tx2"/>
              </a:buClr>
            </a:pPr>
            <a:endParaRPr lang="es-MX" sz="2000" dirty="0" smtClean="0">
              <a:latin typeface="Eras Medium ITC" pitchFamily="34" charset="0"/>
            </a:endParaRP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2000" dirty="0" smtClean="0">
                <a:latin typeface="Eras Medium ITC" pitchFamily="34" charset="0"/>
              </a:rPr>
              <a:t>Fortalecer </a:t>
            </a:r>
            <a:r>
              <a:rPr lang="es-MX" sz="2000" dirty="0">
                <a:latin typeface="Eras Medium ITC" pitchFamily="34" charset="0"/>
              </a:rPr>
              <a:t>al </a:t>
            </a:r>
            <a:r>
              <a:rPr lang="es-MX" sz="2000" dirty="0" smtClean="0">
                <a:latin typeface="Eras Medium ITC" pitchFamily="34" charset="0"/>
              </a:rPr>
              <a:t>Presidente</a:t>
            </a:r>
          </a:p>
          <a:p>
            <a:pPr marL="285750" indent="-285750">
              <a:buClr>
                <a:schemeClr val="tx2"/>
              </a:buClr>
              <a:buFont typeface="Wingdings" pitchFamily="2" charset="2"/>
              <a:buChar char="Ø"/>
            </a:pPr>
            <a:endParaRPr lang="es-MX" sz="2000" b="1" dirty="0">
              <a:latin typeface="Eras Medium ITC" pitchFamily="34" charset="0"/>
            </a:endParaRPr>
          </a:p>
        </p:txBody>
      </p:sp>
      <p:pic>
        <p:nvPicPr>
          <p:cNvPr id="7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8477421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52457" y="1253314"/>
            <a:ext cx="7488832" cy="2301240"/>
          </a:xfrm>
          <a:ln>
            <a:noFill/>
          </a:ln>
        </p:spPr>
        <p:txBody>
          <a:bodyPr/>
          <a:lstStyle/>
          <a:p>
            <a:pPr algn="ctr"/>
            <a:r>
              <a:rPr lang="es-MX" sz="6000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SEGURIDAD NACIONAL</a:t>
            </a:r>
            <a:endParaRPr lang="es-MX" sz="60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339752" y="3995677"/>
            <a:ext cx="4608512" cy="258532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MX" dirty="0" smtClean="0"/>
              <a:t>Ing. Lauro López Sánchez Acevedo</a:t>
            </a:r>
          </a:p>
          <a:p>
            <a:pPr algn="ctr"/>
            <a:r>
              <a:rPr lang="es-MX" dirty="0" smtClean="0"/>
              <a:t>Ing. Pablo Torres Salmerón</a:t>
            </a:r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/>
          </a:p>
          <a:p>
            <a:pPr algn="ctr"/>
            <a:r>
              <a:rPr lang="es-MX" dirty="0" smtClean="0"/>
              <a:t>Octubre 2014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53051449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179512" y="2132855"/>
            <a:ext cx="8712968" cy="38884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s-MX" dirty="0">
              <a:solidFill>
                <a:srgbClr val="000000"/>
              </a:solidFill>
            </a:endParaRPr>
          </a:p>
        </p:txBody>
      </p:sp>
      <p:sp>
        <p:nvSpPr>
          <p:cNvPr id="3" name="2 Elipse"/>
          <p:cNvSpPr/>
          <p:nvPr/>
        </p:nvSpPr>
        <p:spPr>
          <a:xfrm>
            <a:off x="3326556" y="1268760"/>
            <a:ext cx="2541588" cy="857250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/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/>
            <a:r>
              <a:rPr lang="es-MX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cxnSp>
        <p:nvCxnSpPr>
          <p:cNvPr id="4" name="3 Conector recto"/>
          <p:cNvCxnSpPr/>
          <p:nvPr/>
        </p:nvCxnSpPr>
        <p:spPr>
          <a:xfrm flipH="1">
            <a:off x="4572000" y="2145407"/>
            <a:ext cx="35148" cy="112553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3428430" y="3247132"/>
            <a:ext cx="2357437" cy="15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5 Elipse"/>
          <p:cNvSpPr/>
          <p:nvPr/>
        </p:nvSpPr>
        <p:spPr>
          <a:xfrm>
            <a:off x="3275856" y="4797152"/>
            <a:ext cx="2481263" cy="857250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/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/>
            <a:r>
              <a:rPr lang="es-MX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PÚBLICA</a:t>
            </a:r>
          </a:p>
        </p:txBody>
      </p:sp>
      <p:sp>
        <p:nvSpPr>
          <p:cNvPr id="69639" name="9 CuadroTexto"/>
          <p:cNvSpPr txBox="1">
            <a:spLocks noChangeArrowheads="1"/>
          </p:cNvSpPr>
          <p:nvPr/>
        </p:nvSpPr>
        <p:spPr bwMode="auto">
          <a:xfrm>
            <a:off x="5868144" y="1340768"/>
            <a:ext cx="285864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s-ES_tradnl" sz="1200" b="1" dirty="0" smtClean="0"/>
              <a:t>MANTENER LA INTEGRIDAD</a:t>
            </a:r>
            <a:r>
              <a:rPr lang="es-ES_tradnl" sz="1200" b="1" dirty="0"/>
              <a:t>, ESTABILIDAD Y PERMANENCIA.</a:t>
            </a:r>
          </a:p>
          <a:p>
            <a:pPr algn="ctr" eaLnBrk="0" hangingPunct="0"/>
            <a:r>
              <a:rPr lang="es-ES_tradnl" sz="1200" b="1" dirty="0" smtClean="0">
                <a:solidFill>
                  <a:srgbClr val="0070C0"/>
                </a:solidFill>
              </a:rPr>
              <a:t>ARTÍCULO 89 CONSTITUCIONAL, FRACCIÓN </a:t>
            </a:r>
            <a:r>
              <a:rPr lang="es-ES_tradnl" sz="1200" b="1" dirty="0">
                <a:solidFill>
                  <a:srgbClr val="0070C0"/>
                </a:solidFill>
              </a:rPr>
              <a:t>VI</a:t>
            </a:r>
            <a:endParaRPr lang="es-MX" sz="1200" b="1" dirty="0">
              <a:solidFill>
                <a:srgbClr val="0070C0"/>
              </a:solidFill>
            </a:endParaRPr>
          </a:p>
        </p:txBody>
      </p:sp>
      <p:sp>
        <p:nvSpPr>
          <p:cNvPr id="69640" name="10 CuadroTexto"/>
          <p:cNvSpPr txBox="1">
            <a:spLocks noChangeArrowheads="1"/>
          </p:cNvSpPr>
          <p:nvPr/>
        </p:nvSpPr>
        <p:spPr bwMode="auto">
          <a:xfrm>
            <a:off x="1475656" y="1628800"/>
            <a:ext cx="17859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1400" b="1" dirty="0" smtClean="0">
                <a:solidFill>
                  <a:srgbClr val="FFFF00"/>
                </a:solidFill>
              </a:rPr>
              <a:t>ESTADO MEXICANO</a:t>
            </a:r>
            <a:endParaRPr lang="es-MX" sz="1400" b="1" dirty="0">
              <a:solidFill>
                <a:srgbClr val="FFFF00"/>
              </a:solidFill>
            </a:endParaRPr>
          </a:p>
        </p:txBody>
      </p:sp>
      <p:sp>
        <p:nvSpPr>
          <p:cNvPr id="69641" name="11 CuadroTexto"/>
          <p:cNvSpPr txBox="1">
            <a:spLocks noChangeArrowheads="1"/>
          </p:cNvSpPr>
          <p:nvPr/>
        </p:nvSpPr>
        <p:spPr bwMode="auto">
          <a:xfrm>
            <a:off x="2267744" y="3645024"/>
            <a:ext cx="16446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1200" b="1" dirty="0">
                <a:solidFill>
                  <a:srgbClr val="FFFF00"/>
                </a:solidFill>
              </a:rPr>
              <a:t>INSTITUCIONES</a:t>
            </a:r>
            <a:endParaRPr lang="es-MX" sz="1200" b="1" dirty="0">
              <a:solidFill>
                <a:srgbClr val="FFFF00"/>
              </a:solidFill>
            </a:endParaRPr>
          </a:p>
        </p:txBody>
      </p:sp>
      <p:sp>
        <p:nvSpPr>
          <p:cNvPr id="69642" name="13 CuadroTexto"/>
          <p:cNvSpPr txBox="1">
            <a:spLocks noChangeArrowheads="1"/>
          </p:cNvSpPr>
          <p:nvPr/>
        </p:nvSpPr>
        <p:spPr bwMode="auto">
          <a:xfrm>
            <a:off x="1979712" y="5085184"/>
            <a:ext cx="150018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1200" b="1" dirty="0">
                <a:solidFill>
                  <a:srgbClr val="FFFF00"/>
                </a:solidFill>
              </a:rPr>
              <a:t>POBLACIÓN</a:t>
            </a:r>
            <a:endParaRPr lang="es-MX" sz="1200" b="1" dirty="0">
              <a:solidFill>
                <a:srgbClr val="FFFF00"/>
              </a:solidFill>
            </a:endParaRPr>
          </a:p>
        </p:txBody>
      </p:sp>
      <p:sp>
        <p:nvSpPr>
          <p:cNvPr id="69643" name="17 CuadroTexto"/>
          <p:cNvSpPr txBox="1">
            <a:spLocks noChangeArrowheads="1"/>
          </p:cNvSpPr>
          <p:nvPr/>
        </p:nvSpPr>
        <p:spPr bwMode="auto">
          <a:xfrm>
            <a:off x="5539804" y="3786773"/>
            <a:ext cx="32861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1200" b="1" dirty="0" smtClean="0"/>
              <a:t>PREVENIR Y EVITAR </a:t>
            </a:r>
            <a:r>
              <a:rPr lang="es-ES_tradnl" sz="1200" b="1" dirty="0"/>
              <a:t>AGRESIONES EXTERNAS</a:t>
            </a:r>
          </a:p>
          <a:p>
            <a:pPr algn="ctr" eaLnBrk="0" hangingPunct="0"/>
            <a:r>
              <a:rPr lang="es-ES_tradnl" sz="1200" b="1" dirty="0"/>
              <a:t>CONTRA SOBERANÍA, INDEPENDENCIA E INTEGRIDAD TERRITORIAL</a:t>
            </a:r>
            <a:endParaRPr lang="es-MX" sz="1200" b="1" dirty="0"/>
          </a:p>
        </p:txBody>
      </p:sp>
      <p:sp>
        <p:nvSpPr>
          <p:cNvPr id="69644" name="19 CuadroTexto"/>
          <p:cNvSpPr txBox="1">
            <a:spLocks noChangeArrowheads="1"/>
          </p:cNvSpPr>
          <p:nvPr/>
        </p:nvSpPr>
        <p:spPr bwMode="auto">
          <a:xfrm>
            <a:off x="5796136" y="4869160"/>
            <a:ext cx="2594768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s-MX" sz="1200" b="1" dirty="0" smtClean="0"/>
              <a:t>PROTEGER PERSONAS Y SUS BIENES,</a:t>
            </a:r>
          </a:p>
          <a:p>
            <a:pPr algn="ctr" eaLnBrk="0" hangingPunct="0"/>
            <a:r>
              <a:rPr lang="es-MX" sz="1200" b="1" dirty="0" smtClean="0"/>
              <a:t>PRESERVAR </a:t>
            </a:r>
            <a:r>
              <a:rPr lang="es-MX" sz="1200" b="1" dirty="0"/>
              <a:t>LAS LIBERTADES, EL ORDEN Y LA PAZ </a:t>
            </a:r>
            <a:r>
              <a:rPr lang="es-MX" sz="1200" b="1" dirty="0" smtClean="0"/>
              <a:t>PÚBLICOS</a:t>
            </a:r>
            <a:r>
              <a:rPr lang="es-MX" sz="1200" b="1" dirty="0" smtClean="0">
                <a:solidFill>
                  <a:srgbClr val="0070C0"/>
                </a:solidFill>
              </a:rPr>
              <a:t>.</a:t>
            </a:r>
          </a:p>
          <a:p>
            <a:pPr algn="ctr" eaLnBrk="0" hangingPunct="0"/>
            <a:endParaRPr lang="es-MX" sz="400" b="1" dirty="0"/>
          </a:p>
          <a:p>
            <a:pPr algn="ctr" eaLnBrk="0" hangingPunct="0"/>
            <a:r>
              <a:rPr lang="es-ES_tradnl" sz="1200" b="1" dirty="0">
                <a:solidFill>
                  <a:srgbClr val="0070C0"/>
                </a:solidFill>
              </a:rPr>
              <a:t>ARTÍCULO 21 CONSTITUCIONAL</a:t>
            </a:r>
            <a:endParaRPr lang="es-MX" sz="1200" b="1" dirty="0">
              <a:solidFill>
                <a:srgbClr val="0070C0"/>
              </a:solidFill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907480" y="2852936"/>
            <a:ext cx="2520950" cy="857250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/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/>
            <a:r>
              <a:rPr lang="es-MX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INTERIOR</a:t>
            </a:r>
          </a:p>
        </p:txBody>
      </p:sp>
      <p:sp>
        <p:nvSpPr>
          <p:cNvPr id="14" name="13 Elipse"/>
          <p:cNvSpPr/>
          <p:nvPr/>
        </p:nvSpPr>
        <p:spPr>
          <a:xfrm>
            <a:off x="5721648" y="2780928"/>
            <a:ext cx="2357437" cy="857250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75000"/>
                  <a:shade val="30000"/>
                  <a:satMod val="115000"/>
                </a:schemeClr>
              </a:gs>
              <a:gs pos="50000">
                <a:schemeClr val="tx2">
                  <a:lumMod val="75000"/>
                  <a:shade val="67500"/>
                  <a:satMod val="115000"/>
                </a:schemeClr>
              </a:gs>
              <a:gs pos="100000">
                <a:schemeClr val="tx2">
                  <a:lumMod val="7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/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/>
            <a:r>
              <a:rPr lang="es-MX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DEFENSA EXTERIOR</a:t>
            </a:r>
          </a:p>
        </p:txBody>
      </p:sp>
      <p:sp>
        <p:nvSpPr>
          <p:cNvPr id="69647" name="12 CuadroTexto"/>
          <p:cNvSpPr txBox="1">
            <a:spLocks noChangeArrowheads="1"/>
          </p:cNvSpPr>
          <p:nvPr/>
        </p:nvSpPr>
        <p:spPr bwMode="auto">
          <a:xfrm>
            <a:off x="5292080" y="3573016"/>
            <a:ext cx="15001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1200" b="1" dirty="0">
                <a:solidFill>
                  <a:srgbClr val="FFFF00"/>
                </a:solidFill>
              </a:rPr>
              <a:t>SOBERANÍA</a:t>
            </a:r>
            <a:endParaRPr lang="es-MX" sz="1200" b="1" dirty="0">
              <a:solidFill>
                <a:srgbClr val="FFFF00"/>
              </a:solidFill>
            </a:endParaRPr>
          </a:p>
        </p:txBody>
      </p:sp>
      <p:sp>
        <p:nvSpPr>
          <p:cNvPr id="69648" name="15 CuadroTexto"/>
          <p:cNvSpPr txBox="1">
            <a:spLocks noChangeArrowheads="1"/>
          </p:cNvSpPr>
          <p:nvPr/>
        </p:nvSpPr>
        <p:spPr bwMode="auto">
          <a:xfrm>
            <a:off x="499492" y="3849241"/>
            <a:ext cx="3286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_tradnl" sz="1200" b="1" dirty="0" smtClean="0"/>
              <a:t>CONDICIÓN PARA EL DESARROLLO DE LA NACIÓN</a:t>
            </a:r>
            <a:endParaRPr lang="es-MX" sz="1200" b="1" dirty="0"/>
          </a:p>
        </p:txBody>
      </p:sp>
      <p:cxnSp>
        <p:nvCxnSpPr>
          <p:cNvPr id="19" name="18 Conector recto"/>
          <p:cNvCxnSpPr>
            <a:endCxn id="6" idx="0"/>
          </p:cNvCxnSpPr>
          <p:nvPr/>
        </p:nvCxnSpPr>
        <p:spPr>
          <a:xfrm flipH="1">
            <a:off x="4516488" y="3356992"/>
            <a:ext cx="55512" cy="1440160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0" y="6273225"/>
            <a:ext cx="80820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latin typeface="Eras Medium ITC" pitchFamily="34" charset="0"/>
              </a:rPr>
              <a:t>6</a:t>
            </a:r>
            <a:r>
              <a:rPr lang="es-ES" sz="800" dirty="0" smtClean="0">
                <a:latin typeface="Eras Medium ITC" pitchFamily="34" charset="0"/>
              </a:rPr>
              <a:t>.- </a:t>
            </a:r>
            <a:r>
              <a:rPr lang="es-ES" sz="800" i="1" dirty="0" smtClean="0">
                <a:latin typeface="Eras Medium ITC" pitchFamily="34" charset="0"/>
              </a:rPr>
              <a:t>Modificado de </a:t>
            </a:r>
            <a:r>
              <a:rPr lang="es-ES" sz="800" dirty="0" smtClean="0">
                <a:latin typeface="Eras Medium ITC" pitchFamily="34" charset="0"/>
              </a:rPr>
              <a:t>Terán Valle, José Francisco, Gral. Brig. D.E.M. , Jefe de grupo de Seguimiento, Coordinación y Estadística del Estado Mayor de la Defesa Nacional, </a:t>
            </a:r>
            <a:r>
              <a:rPr lang="es-ES" sz="800" i="1" dirty="0" smtClean="0">
                <a:latin typeface="Eras Medium ITC" pitchFamily="34" charset="0"/>
              </a:rPr>
              <a:t>Conferencia, La Guerra irregular en los conflictos entre naciones”</a:t>
            </a:r>
            <a:r>
              <a:rPr lang="es-ES" sz="800" dirty="0" smtClean="0">
                <a:latin typeface="Eras Medium ITC" pitchFamily="34" charset="0"/>
              </a:rPr>
              <a:t>, México, Colegio de Defensa Nacional, 6 de julio del 2012 .</a:t>
            </a:r>
          </a:p>
          <a:p>
            <a:r>
              <a:rPr lang="es-ES" sz="800" dirty="0" smtClean="0">
                <a:latin typeface="Eras Medium ITC" pitchFamily="34" charset="0"/>
              </a:rPr>
              <a:t>7.- </a:t>
            </a:r>
            <a:r>
              <a:rPr lang="es-MX" sz="800" dirty="0" smtClean="0">
                <a:latin typeface="Eras Medium ITC" pitchFamily="34" charset="0"/>
              </a:rPr>
              <a:t>Centro de Estudios Superiores Navales y Colegio de Defensa Nacional, </a:t>
            </a:r>
            <a:r>
              <a:rPr lang="es-MX" sz="800" i="1" dirty="0" smtClean="0">
                <a:latin typeface="Eras Medium ITC" pitchFamily="34" charset="0"/>
              </a:rPr>
              <a:t>Glosario de  Términos unificados por personal de la SEDENA y de SEMAR</a:t>
            </a:r>
            <a:r>
              <a:rPr lang="es-MX" sz="800" dirty="0" smtClean="0">
                <a:latin typeface="Eras Medium ITC" pitchFamily="34" charset="0"/>
              </a:rPr>
              <a:t>, México, 14 de agosto de 2013.</a:t>
            </a:r>
            <a:endParaRPr lang="es-MX" sz="800" dirty="0">
              <a:latin typeface="Eras Medium ITC" pitchFamily="34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15014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22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sp>
        <p:nvSpPr>
          <p:cNvPr id="24" name="1 Título"/>
          <p:cNvSpPr txBox="1">
            <a:spLocks/>
          </p:cNvSpPr>
          <p:nvPr/>
        </p:nvSpPr>
        <p:spPr>
          <a:xfrm>
            <a:off x="10749" y="388392"/>
            <a:ext cx="9144000" cy="6490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MX" sz="3200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Relación entre Seguridad Nacional y Pública</a:t>
            </a:r>
            <a:endParaRPr lang="es-MX" sz="32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pic>
        <p:nvPicPr>
          <p:cNvPr id="25" name="Picture 6" descr="horizon.png"/>
          <p:cNvPicPr>
            <a:picLocks noChangeAspect="1"/>
          </p:cNvPicPr>
          <p:nvPr/>
        </p:nvPicPr>
        <p:blipFill rotWithShape="1">
          <a:blip r:embed="rId5" cstate="print"/>
          <a:srcRect t="70578" b="9555"/>
          <a:stretch/>
        </p:blipFill>
        <p:spPr>
          <a:xfrm>
            <a:off x="-243417" y="590984"/>
            <a:ext cx="2915817" cy="596616"/>
          </a:xfrm>
          <a:prstGeom prst="rect">
            <a:avLst/>
          </a:prstGeom>
        </p:spPr>
      </p:pic>
      <p:pic>
        <p:nvPicPr>
          <p:cNvPr id="29" name="3 Imagen" descr="SEDENA_Firma_RGB_Grande-crop.jpg"/>
          <p:cNvPicPr>
            <a:picLocks noChangeAspect="1"/>
          </p:cNvPicPr>
          <p:nvPr/>
        </p:nvPicPr>
        <p:blipFill>
          <a:blip r:embed="rId6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2360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47678"/>
            <a:ext cx="7452320" cy="649074"/>
          </a:xfrm>
        </p:spPr>
        <p:txBody>
          <a:bodyPr>
            <a:noAutofit/>
          </a:bodyPr>
          <a:lstStyle/>
          <a:p>
            <a:pPr algn="ctr"/>
            <a:r>
              <a:rPr lang="es-MX" b="1" cap="none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3</a:t>
            </a:r>
            <a:r>
              <a:rPr lang="es-MX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. </a:t>
            </a:r>
            <a:r>
              <a:rPr lang="es-MX" b="1" cap="none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El Sistema de Seguridad Nacional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>
          <a:xfrm>
            <a:off x="1393186" y="732512"/>
            <a:ext cx="7477056" cy="5472608"/>
          </a:xfrm>
        </p:spPr>
        <p:txBody>
          <a:bodyPr>
            <a:noAutofit/>
          </a:bodyPr>
          <a:lstStyle/>
          <a:p>
            <a:pPr marL="36576" indent="0">
              <a:buClr>
                <a:schemeClr val="tx1"/>
              </a:buClr>
              <a:buNone/>
            </a:pPr>
            <a:endParaRPr lang="es-MX" sz="1800" dirty="0" smtClean="0"/>
          </a:p>
          <a:p>
            <a:pPr marL="379476">
              <a:lnSpc>
                <a:spcPct val="12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Aspiraciones, Intereses y Objetivos Nacionales </a:t>
            </a: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	</a:t>
            </a:r>
          </a:p>
          <a:p>
            <a:pPr marL="379476">
              <a:lnSpc>
                <a:spcPct val="12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El </a:t>
            </a: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Poder Nacional</a:t>
            </a:r>
          </a:p>
          <a:p>
            <a:pPr marL="36576" indent="0">
              <a:buClr>
                <a:schemeClr val="tx1"/>
              </a:buClr>
              <a:buNone/>
            </a:pP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	</a:t>
            </a: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Los 6 campos del poder</a:t>
            </a:r>
          </a:p>
          <a:p>
            <a:pPr marL="36576" indent="0">
              <a:buClr>
                <a:schemeClr val="tx1"/>
              </a:buClr>
              <a:buNone/>
            </a:pP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	El </a:t>
            </a: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Poder </a:t>
            </a: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Disponible, </a:t>
            </a: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el Potencial y el </a:t>
            </a: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Adquirido</a:t>
            </a:r>
          </a:p>
          <a:p>
            <a:pPr marL="36576" indent="0">
              <a:buClr>
                <a:schemeClr val="tx1"/>
              </a:buClr>
              <a:buFont typeface="Wingdings" pitchFamily="2" charset="2"/>
              <a:buChar char="Ø"/>
            </a:pP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  Consecución de los Objetivos Nacionales</a:t>
            </a:r>
          </a:p>
          <a:p>
            <a:pPr marL="36576" indent="0">
              <a:buClr>
                <a:schemeClr val="tx1"/>
              </a:buClr>
              <a:buFont typeface="Wingdings" pitchFamily="2" charset="2"/>
              <a:buChar char="Ø"/>
            </a:pP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  Las responsabilidades del Presidente</a:t>
            </a:r>
          </a:p>
          <a:p>
            <a:pPr marL="36576" indent="0">
              <a:buClr>
                <a:schemeClr val="tx1"/>
              </a:buClr>
              <a:buFont typeface="Wingdings" pitchFamily="2" charset="2"/>
              <a:buChar char="Ø"/>
            </a:pP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  Antagonismos a la Seguridad y al Desarrollo Nacionales</a:t>
            </a:r>
            <a:endParaRPr lang="es-MX" sz="1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  <a:p>
            <a:pPr marL="36576" indent="0">
              <a:lnSpc>
                <a:spcPct val="120000"/>
              </a:lnSpc>
              <a:buClr>
                <a:schemeClr val="tx1"/>
              </a:buClr>
              <a:buNone/>
            </a:pP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	Presiones                        </a:t>
            </a: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        </a:t>
            </a: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  Políticas Públicas</a:t>
            </a:r>
          </a:p>
          <a:p>
            <a:pPr marL="36576" indent="0">
              <a:lnSpc>
                <a:spcPct val="120000"/>
              </a:lnSpc>
              <a:buClr>
                <a:schemeClr val="tx1"/>
              </a:buClr>
              <a:buNone/>
            </a:pP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	Presiones Dominantes           Poder Nacional</a:t>
            </a:r>
          </a:p>
          <a:p>
            <a:pPr marL="36576" indent="0">
              <a:lnSpc>
                <a:spcPct val="120000"/>
              </a:lnSpc>
              <a:buClr>
                <a:schemeClr val="tx1"/>
              </a:buClr>
              <a:buNone/>
            </a:pPr>
            <a:r>
              <a:rPr lang="es-MX" sz="18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	Amenazas                                 Hipótesis de </a:t>
            </a: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Guerra</a:t>
            </a:r>
            <a:endParaRPr lang="es-MX" sz="1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ea typeface="+mj-ea"/>
              <a:cs typeface="Calibri" pitchFamily="34" charset="0"/>
            </a:endParaRPr>
          </a:p>
          <a:p>
            <a:pPr marL="379476">
              <a:lnSpc>
                <a:spcPct val="12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Análisis Actual (Encuadramiento)</a:t>
            </a:r>
            <a:endParaRPr lang="es-MX" sz="18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ea typeface="+mj-ea"/>
              <a:cs typeface="Calibri" pitchFamily="34" charset="0"/>
            </a:endParaRPr>
          </a:p>
          <a:p>
            <a:pPr marL="36576" indent="0">
              <a:lnSpc>
                <a:spcPct val="120000"/>
              </a:lnSpc>
              <a:buClr>
                <a:schemeClr val="tx1"/>
              </a:buClr>
              <a:buNone/>
            </a:pPr>
            <a:r>
              <a:rPr lang="es-MX" sz="18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	</a:t>
            </a:r>
          </a:p>
        </p:txBody>
      </p:sp>
      <p:pic>
        <p:nvPicPr>
          <p:cNvPr id="13" name="Picture 6" descr="horizon.png"/>
          <p:cNvPicPr>
            <a:picLocks noChangeAspect="1"/>
          </p:cNvPicPr>
          <p:nvPr/>
        </p:nvPicPr>
        <p:blipFill rotWithShape="1">
          <a:blip r:embed="rId2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pic>
        <p:nvPicPr>
          <p:cNvPr id="14" name="Picture 6" descr="horizon.png"/>
          <p:cNvPicPr>
            <a:picLocks noChangeAspect="1"/>
          </p:cNvPicPr>
          <p:nvPr/>
        </p:nvPicPr>
        <p:blipFill rotWithShape="1">
          <a:blip r:embed="rId2" cstate="print"/>
          <a:srcRect t="70578" b="9555"/>
          <a:stretch/>
        </p:blipFill>
        <p:spPr>
          <a:xfrm rot="16200000">
            <a:off x="-2015232" y="3886777"/>
            <a:ext cx="6264698" cy="596616"/>
          </a:xfrm>
          <a:prstGeom prst="rect">
            <a:avLst/>
          </a:prstGeom>
        </p:spPr>
      </p:pic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15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sp>
        <p:nvSpPr>
          <p:cNvPr id="11" name="10 Flecha derecha"/>
          <p:cNvSpPr/>
          <p:nvPr/>
        </p:nvSpPr>
        <p:spPr>
          <a:xfrm>
            <a:off x="5004048" y="4725144"/>
            <a:ext cx="504056" cy="144016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2" name="11 Flecha derecha"/>
          <p:cNvSpPr/>
          <p:nvPr/>
        </p:nvSpPr>
        <p:spPr>
          <a:xfrm>
            <a:off x="5004048" y="5157192"/>
            <a:ext cx="504056" cy="144016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7" name="16 Flecha derecha"/>
          <p:cNvSpPr/>
          <p:nvPr/>
        </p:nvSpPr>
        <p:spPr>
          <a:xfrm>
            <a:off x="5004048" y="4221088"/>
            <a:ext cx="504056" cy="144016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rgbClr val="FFFF00"/>
              </a:solidFill>
            </a:endParaRPr>
          </a:p>
        </p:txBody>
      </p:sp>
      <p:pic>
        <p:nvPicPr>
          <p:cNvPr id="18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3431727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47678"/>
            <a:ext cx="7452320" cy="649074"/>
          </a:xfrm>
        </p:spPr>
        <p:txBody>
          <a:bodyPr>
            <a:noAutofit/>
          </a:bodyPr>
          <a:lstStyle/>
          <a:p>
            <a:r>
              <a:rPr lang="es-MX" sz="2400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El Poder Nacional</a:t>
            </a:r>
            <a:endParaRPr lang="es-MX" sz="2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pic>
        <p:nvPicPr>
          <p:cNvPr id="13" name="Picture 6" descr="horizon.png"/>
          <p:cNvPicPr>
            <a:picLocks noChangeAspect="1"/>
          </p:cNvPicPr>
          <p:nvPr/>
        </p:nvPicPr>
        <p:blipFill rotWithShape="1">
          <a:blip r:embed="rId2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sp>
        <p:nvSpPr>
          <p:cNvPr id="6" name="2 Marcador de contenido"/>
          <p:cNvSpPr>
            <a:spLocks noGrp="1"/>
          </p:cNvSpPr>
          <p:nvPr>
            <p:ph sz="quarter" idx="13"/>
          </p:nvPr>
        </p:nvSpPr>
        <p:spPr>
          <a:xfrm>
            <a:off x="755576" y="1309545"/>
            <a:ext cx="7899648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s-MX" sz="2400" dirty="0" smtClean="0">
              <a:latin typeface="Eras Demi ITC" pitchFamily="34" charset="0"/>
            </a:endParaRPr>
          </a:p>
          <a:p>
            <a:pPr marL="36576" indent="0">
              <a:buNone/>
            </a:pPr>
            <a:r>
              <a:rPr lang="es-MX" sz="2400" dirty="0" smtClean="0">
                <a:latin typeface="Eras Demi ITC" pitchFamily="34" charset="0"/>
              </a:rPr>
              <a:t>    </a:t>
            </a:r>
            <a:r>
              <a:rPr lang="es-MX" sz="2400" b="1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Los Campos del Poder</a:t>
            </a:r>
            <a:endParaRPr lang="es-MX" sz="2400" dirty="0">
              <a:latin typeface="Eras Demi ITC" pitchFamily="34" charset="0"/>
            </a:endParaRPr>
          </a:p>
          <a:p>
            <a:pPr marL="36576" indent="0">
              <a:buNone/>
            </a:pPr>
            <a:endParaRPr lang="es-MX" dirty="0" smtClean="0"/>
          </a:p>
          <a:p>
            <a:pPr marL="322326" indent="-285750" algn="just">
              <a:buFont typeface="Wingdings" pitchFamily="2" charset="2"/>
              <a:buChar char="Ø"/>
            </a:pPr>
            <a:r>
              <a:rPr lang="es-MX" sz="18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La </a:t>
            </a:r>
            <a:r>
              <a:rPr lang="es-MX" sz="18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doctrina de Seguridad Nacional analiza a México en </a:t>
            </a:r>
            <a:r>
              <a:rPr lang="es-MX" sz="18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6 </a:t>
            </a:r>
            <a:r>
              <a:rPr lang="es-MX" sz="18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campos del poder: político, económico, </a:t>
            </a:r>
            <a:r>
              <a:rPr lang="es-MX" sz="18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social, militar, tecnológico y diplomático.</a:t>
            </a:r>
            <a:endParaRPr lang="es-MX" sz="18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ea typeface="+mj-ea"/>
              <a:cs typeface="Calibri" pitchFamily="34" charset="0"/>
            </a:endParaRPr>
          </a:p>
          <a:p>
            <a:pPr marL="322326" indent="-285750" algn="just">
              <a:buFont typeface="Wingdings" pitchFamily="2" charset="2"/>
              <a:buChar char="Ø"/>
            </a:pPr>
            <a:r>
              <a:rPr lang="es-MX" sz="18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 emplean </a:t>
            </a:r>
            <a:r>
              <a:rPr lang="es-MX" sz="18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más de 300 variables e indicadores </a:t>
            </a:r>
            <a:r>
              <a:rPr lang="es-MX" sz="18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de los 6 campos, divididas </a:t>
            </a:r>
            <a:r>
              <a:rPr lang="es-MX" sz="18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y ordenadas de manera que permiten analizar la situación actual de México en cada uno de </a:t>
            </a:r>
            <a:r>
              <a:rPr lang="es-MX" sz="18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ellos.</a:t>
            </a:r>
            <a:endParaRPr lang="es-MX" sz="18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ea typeface="+mj-ea"/>
              <a:cs typeface="Calibri" pitchFamily="34" charset="0"/>
            </a:endParaRPr>
          </a:p>
          <a:p>
            <a:pPr marL="36576" indent="0">
              <a:buNone/>
            </a:pPr>
            <a:endParaRPr lang="es-MX" dirty="0" smtClean="0"/>
          </a:p>
          <a:p>
            <a:pPr marL="36576" indent="0">
              <a:buNone/>
            </a:pPr>
            <a:endParaRPr lang="es-MX" sz="2000" dirty="0"/>
          </a:p>
          <a:p>
            <a:pPr marL="36576" indent="0">
              <a:buNone/>
            </a:pPr>
            <a:endParaRPr lang="es-MX" sz="20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0" y="6309320"/>
            <a:ext cx="8100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latin typeface="Eras Medium ITC" pitchFamily="34" charset="0"/>
              </a:rPr>
              <a:t>13.- Álvarez </a:t>
            </a:r>
            <a:r>
              <a:rPr lang="es-ES" sz="800" dirty="0">
                <a:latin typeface="Eras Medium ITC" pitchFamily="34" charset="0"/>
              </a:rPr>
              <a:t>Arellano, Julio, Gral. Brig., D.E.M., Jefe de la Oficina de Atención Ciudadana, Secretaría de la Defensa Nacional, Conferencia, </a:t>
            </a:r>
            <a:r>
              <a:rPr lang="es-ES" sz="800" i="1" dirty="0">
                <a:latin typeface="Eras Medium ITC" pitchFamily="34" charset="0"/>
              </a:rPr>
              <a:t>“Teoría del Poder Nacional, sus Indicadores y su Influencia en la Seguridad y el Desarrollo Nacionales”, </a:t>
            </a:r>
            <a:r>
              <a:rPr lang="es-ES" sz="800" dirty="0">
                <a:latin typeface="Eras Medium ITC" pitchFamily="34" charset="0"/>
              </a:rPr>
              <a:t>México, Colegio de Defensa Nacional, 21 de mayo de 2012, láminas 83 y ss</a:t>
            </a:r>
            <a:r>
              <a:rPr lang="es-ES" sz="800" dirty="0" smtClean="0">
                <a:latin typeface="Eras Medium ITC" pitchFamily="34" charset="0"/>
              </a:rPr>
              <a:t>.</a:t>
            </a:r>
          </a:p>
          <a:p>
            <a:r>
              <a:rPr lang="es-ES" sz="800" dirty="0" smtClean="0">
                <a:latin typeface="Eras Medium ITC" pitchFamily="34" charset="0"/>
              </a:rPr>
              <a:t>14.- </a:t>
            </a:r>
            <a:r>
              <a:rPr lang="es-MX" sz="800" dirty="0" smtClean="0">
                <a:latin typeface="Eras Medium ITC" pitchFamily="34" charset="0"/>
              </a:rPr>
              <a:t>Centro de Estudios Superiores Navales y Colegio de Defensa Nacional, </a:t>
            </a:r>
            <a:r>
              <a:rPr lang="es-MX" sz="800" i="1" dirty="0" smtClean="0">
                <a:latin typeface="Eras Medium ITC" pitchFamily="34" charset="0"/>
              </a:rPr>
              <a:t>Glosario de  Términos unificados por personal de  SEDENA y  SEMAR</a:t>
            </a:r>
            <a:r>
              <a:rPr lang="es-MX" sz="800" dirty="0" smtClean="0">
                <a:latin typeface="Eras Medium ITC" pitchFamily="34" charset="0"/>
              </a:rPr>
              <a:t>, México, 14 de agosto de 2013.</a:t>
            </a:r>
          </a:p>
          <a:p>
            <a:endParaRPr lang="es-MX" sz="800" dirty="0">
              <a:latin typeface="Eras Medium ITC" pitchFamily="34" charset="0"/>
            </a:endParaRPr>
          </a:p>
        </p:txBody>
      </p:sp>
      <p:pic>
        <p:nvPicPr>
          <p:cNvPr id="10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3094121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rapecio"/>
          <p:cNvSpPr/>
          <p:nvPr/>
        </p:nvSpPr>
        <p:spPr>
          <a:xfrm>
            <a:off x="2137428" y="2924944"/>
            <a:ext cx="4710808" cy="2664296"/>
          </a:xfrm>
          <a:prstGeom prst="trapezoid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 smtClean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 smtClean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>
              <a:latin typeface="Eras Medium ITC" pitchFamily="34" charset="0"/>
            </a:endParaRPr>
          </a:p>
          <a:p>
            <a:pPr>
              <a:buClr>
                <a:schemeClr val="tx2"/>
              </a:buClr>
            </a:pPr>
            <a:endParaRPr lang="es-MX" sz="1200" dirty="0">
              <a:latin typeface="Eras Medium ITC" pitchFamily="34" charset="0"/>
            </a:endParaRPr>
          </a:p>
          <a:p>
            <a:pPr>
              <a:buClr>
                <a:schemeClr val="tx2"/>
              </a:buClr>
            </a:pPr>
            <a:endParaRPr lang="es-MX" sz="1200" dirty="0" smtClean="0">
              <a:latin typeface="Eras Medium ITC" pitchFamily="34" charset="0"/>
            </a:endParaRPr>
          </a:p>
          <a:p>
            <a:pPr>
              <a:buClr>
                <a:schemeClr val="tx2"/>
              </a:buClr>
            </a:pPr>
            <a:endParaRPr lang="es-MX" sz="1600" dirty="0" smtClean="0">
              <a:latin typeface="Eras Medium ITC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0" y="547678"/>
            <a:ext cx="7452320" cy="649074"/>
          </a:xfrm>
        </p:spPr>
        <p:txBody>
          <a:bodyPr>
            <a:noAutofit/>
          </a:bodyPr>
          <a:lstStyle/>
          <a:p>
            <a:r>
              <a:rPr lang="es-MX" sz="2400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Esquema del Poder Nacional</a:t>
            </a:r>
            <a:endParaRPr lang="es-MX" sz="2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pic>
        <p:nvPicPr>
          <p:cNvPr id="8" name="Picture 6" descr="horizon.png"/>
          <p:cNvPicPr>
            <a:picLocks noChangeAspect="1"/>
          </p:cNvPicPr>
          <p:nvPr/>
        </p:nvPicPr>
        <p:blipFill rotWithShape="1">
          <a:blip r:embed="rId4" cstate="print"/>
          <a:srcRect t="70578" b="9555"/>
          <a:stretch/>
        </p:blipFill>
        <p:spPr>
          <a:xfrm>
            <a:off x="-468560" y="836712"/>
            <a:ext cx="2915817" cy="596616"/>
          </a:xfrm>
          <a:prstGeom prst="rect">
            <a:avLst/>
          </a:prstGeom>
        </p:spPr>
      </p:pic>
      <p:sp>
        <p:nvSpPr>
          <p:cNvPr id="9" name="8 Rectángulo redondeado"/>
          <p:cNvSpPr/>
          <p:nvPr/>
        </p:nvSpPr>
        <p:spPr>
          <a:xfrm>
            <a:off x="72008" y="1340768"/>
            <a:ext cx="1835696" cy="1426076"/>
          </a:xfrm>
          <a:prstGeom prst="roundRect">
            <a:avLst>
              <a:gd name="adj" fmla="val 3131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Partidos </a:t>
            </a:r>
            <a:endParaRPr lang="es-MX" sz="1200" dirty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Judicial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Legislativo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Ejecutivo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Instituciones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1559752" y="1340768"/>
            <a:ext cx="2148152" cy="1440160"/>
          </a:xfrm>
          <a:prstGeom prst="roundRect">
            <a:avLst>
              <a:gd name="adj" fmla="val 5374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Población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Propiedades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Recursos 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Empresas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Industria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Minerales</a:t>
            </a:r>
            <a:endParaRPr lang="es-MX" sz="1200" dirty="0">
              <a:latin typeface="Eras Medium ITC" pitchFamily="34" charset="0"/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2987824" y="1340768"/>
            <a:ext cx="1944216" cy="1446844"/>
          </a:xfrm>
          <a:prstGeom prst="roundRect">
            <a:avLst>
              <a:gd name="adj" fmla="val 3127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El mexicano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Educación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Salud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Cultura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Vivienda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Religiosidad</a:t>
            </a:r>
            <a:endParaRPr lang="es-MX" sz="1200" dirty="0">
              <a:latin typeface="Eras Medium ITC" pitchFamily="34" charset="0"/>
            </a:endParaRPr>
          </a:p>
        </p:txBody>
      </p:sp>
      <p:sp>
        <p:nvSpPr>
          <p:cNvPr id="12" name="11 Rectángulo redondeado"/>
          <p:cNvSpPr/>
          <p:nvPr/>
        </p:nvSpPr>
        <p:spPr>
          <a:xfrm>
            <a:off x="4511427" y="1340768"/>
            <a:ext cx="2364829" cy="1444999"/>
          </a:xfrm>
          <a:prstGeom prst="roundRect">
            <a:avLst>
              <a:gd name="adj" fmla="val 3359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 smtClean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Soldados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Armas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Jerarquías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Disciplina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Inteligencia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Logística </a:t>
            </a:r>
          </a:p>
          <a:p>
            <a:endParaRPr lang="es-MX" sz="1400" dirty="0">
              <a:latin typeface="Eras Medium ITC" pitchFamily="34" charset="0"/>
            </a:endParaRPr>
          </a:p>
        </p:txBody>
      </p:sp>
      <p:sp>
        <p:nvSpPr>
          <p:cNvPr id="13" name="12 Elipse"/>
          <p:cNvSpPr/>
          <p:nvPr/>
        </p:nvSpPr>
        <p:spPr>
          <a:xfrm>
            <a:off x="3556728" y="3029248"/>
            <a:ext cx="1872208" cy="145426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600" dirty="0" smtClean="0">
                <a:latin typeface="Eras Medium ITC" pitchFamily="34" charset="0"/>
              </a:rPr>
              <a:t>PODER NACIONAL DISPONIBLE</a:t>
            </a:r>
            <a:endParaRPr lang="es-MX" sz="1600" dirty="0">
              <a:latin typeface="Eras Medium ITC" pitchFamily="34" charset="0"/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2339752" y="5805264"/>
            <a:ext cx="4356670" cy="278277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600" b="1" dirty="0" smtClean="0">
                <a:latin typeface="Eras Medium ITC" pitchFamily="34" charset="0"/>
              </a:rPr>
              <a:t>PODER    A     INCREMENTAR</a:t>
            </a:r>
            <a:endParaRPr lang="es-MX" sz="1600" b="1" dirty="0">
              <a:latin typeface="Eras Medium ITC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0" y="980728"/>
            <a:ext cx="13085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lt1"/>
                </a:solidFill>
                <a:latin typeface="Eras Medium ITC" pitchFamily="34" charset="0"/>
              </a:rPr>
              <a:t>POLITICO</a:t>
            </a:r>
            <a:endParaRPr lang="es-MX" sz="11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427984" y="980728"/>
            <a:ext cx="13085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lt1"/>
                </a:solidFill>
                <a:latin typeface="Eras Medium ITC" pitchFamily="34" charset="0"/>
              </a:rPr>
              <a:t>MILITAR</a:t>
            </a:r>
            <a:endParaRPr lang="es-MX" sz="11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18" name="17 CuadroTexto"/>
          <p:cNvSpPr txBox="1"/>
          <p:nvPr/>
        </p:nvSpPr>
        <p:spPr>
          <a:xfrm>
            <a:off x="2915816" y="980728"/>
            <a:ext cx="13085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lt1"/>
                </a:solidFill>
                <a:latin typeface="Eras Medium ITC" pitchFamily="34" charset="0"/>
              </a:rPr>
              <a:t>SOCIAL</a:t>
            </a:r>
            <a:endParaRPr lang="es-MX" sz="11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1619672" y="980728"/>
            <a:ext cx="13085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lt1"/>
                </a:solidFill>
                <a:latin typeface="Eras Medium ITC" pitchFamily="34" charset="0"/>
              </a:rPr>
              <a:t>ECONOMICO</a:t>
            </a:r>
            <a:endParaRPr lang="es-MX" sz="11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20" name="19 Flecha derecha"/>
          <p:cNvSpPr/>
          <p:nvPr/>
        </p:nvSpPr>
        <p:spPr>
          <a:xfrm rot="7046364">
            <a:off x="5068007" y="2907399"/>
            <a:ext cx="485478" cy="152065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Flecha derecha"/>
          <p:cNvSpPr/>
          <p:nvPr/>
        </p:nvSpPr>
        <p:spPr>
          <a:xfrm rot="2767499">
            <a:off x="3255157" y="2905956"/>
            <a:ext cx="485478" cy="152065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21 Flecha derecha"/>
          <p:cNvSpPr/>
          <p:nvPr/>
        </p:nvSpPr>
        <p:spPr>
          <a:xfrm rot="1529609">
            <a:off x="1480167" y="3194299"/>
            <a:ext cx="2166987" cy="140790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27 Flecha derecha"/>
          <p:cNvSpPr/>
          <p:nvPr/>
        </p:nvSpPr>
        <p:spPr>
          <a:xfrm rot="9170760">
            <a:off x="5445975" y="3163503"/>
            <a:ext cx="2166987" cy="140790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28 Rectángulo redondeado"/>
          <p:cNvSpPr/>
          <p:nvPr/>
        </p:nvSpPr>
        <p:spPr>
          <a:xfrm>
            <a:off x="99315" y="3698268"/>
            <a:ext cx="2554147" cy="579085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/>
              <a:t>La estrategia </a:t>
            </a:r>
            <a:r>
              <a:rPr lang="es-MX" sz="1400" dirty="0" smtClean="0"/>
              <a:t>o </a:t>
            </a:r>
            <a:r>
              <a:rPr lang="es-MX" sz="1400" dirty="0"/>
              <a:t>plan de acción </a:t>
            </a:r>
            <a:r>
              <a:rPr lang="es-MX" sz="1400" dirty="0" smtClean="0"/>
              <a:t>que define el  </a:t>
            </a:r>
            <a:r>
              <a:rPr lang="es-MX" sz="1400" dirty="0"/>
              <a:t>Presidente</a:t>
            </a:r>
          </a:p>
        </p:txBody>
      </p:sp>
      <p:sp>
        <p:nvSpPr>
          <p:cNvPr id="30" name="29 Rectángulo redondeado"/>
          <p:cNvSpPr/>
          <p:nvPr/>
        </p:nvSpPr>
        <p:spPr>
          <a:xfrm>
            <a:off x="6554357" y="3732148"/>
            <a:ext cx="2554147" cy="579085"/>
          </a:xfrm>
          <a:prstGeom prst="roundRect">
            <a:avLst/>
          </a:prstGeom>
          <a:solidFill>
            <a:srgbClr val="80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1400" dirty="0"/>
              <a:t>La </a:t>
            </a:r>
            <a:r>
              <a:rPr lang="es-MX" sz="1400" dirty="0" smtClean="0"/>
              <a:t>voluntad </a:t>
            </a:r>
            <a:r>
              <a:rPr lang="es-MX" sz="1400" dirty="0"/>
              <a:t>de apoyo al gobierno</a:t>
            </a:r>
          </a:p>
        </p:txBody>
      </p:sp>
      <p:sp>
        <p:nvSpPr>
          <p:cNvPr id="2" name="1 Flecha izquierda"/>
          <p:cNvSpPr/>
          <p:nvPr/>
        </p:nvSpPr>
        <p:spPr>
          <a:xfrm>
            <a:off x="5760130" y="3884090"/>
            <a:ext cx="654285" cy="207442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Flecha izquierda"/>
          <p:cNvSpPr/>
          <p:nvPr/>
        </p:nvSpPr>
        <p:spPr>
          <a:xfrm rot="10800000">
            <a:off x="2843611" y="3884089"/>
            <a:ext cx="654285" cy="207442"/>
          </a:xfrm>
          <a:prstGeom prst="lef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CuadroTexto"/>
          <p:cNvSpPr txBox="1"/>
          <p:nvPr/>
        </p:nvSpPr>
        <p:spPr>
          <a:xfrm>
            <a:off x="2943108" y="4976550"/>
            <a:ext cx="3099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tx2"/>
              </a:buClr>
            </a:pPr>
            <a:r>
              <a:rPr lang="es-MX" b="1" dirty="0">
                <a:latin typeface="Eras Medium ITC" pitchFamily="34" charset="0"/>
              </a:rPr>
              <a:t>POTENCIAL    + ADQUIRIDO</a:t>
            </a:r>
          </a:p>
        </p:txBody>
      </p:sp>
      <p:sp>
        <p:nvSpPr>
          <p:cNvPr id="4" name="3 Flecha curvada hacia la izquierda"/>
          <p:cNvSpPr/>
          <p:nvPr/>
        </p:nvSpPr>
        <p:spPr>
          <a:xfrm rot="11202744">
            <a:off x="1162091" y="5009896"/>
            <a:ext cx="1226842" cy="867167"/>
          </a:xfrm>
          <a:prstGeom prst="curvedLeftArrow">
            <a:avLst>
              <a:gd name="adj1" fmla="val 10959"/>
              <a:gd name="adj2" fmla="val 30412"/>
              <a:gd name="adj3" fmla="val 20718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33" name="32 CuadroTexto"/>
          <p:cNvSpPr txBox="1"/>
          <p:nvPr/>
        </p:nvSpPr>
        <p:spPr>
          <a:xfrm>
            <a:off x="0" y="6237312"/>
            <a:ext cx="8100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latin typeface="Eras Medium ITC" pitchFamily="34" charset="0"/>
              </a:rPr>
              <a:t>21.- </a:t>
            </a:r>
            <a:r>
              <a:rPr lang="es-ES" sz="800" i="1" dirty="0" smtClean="0">
                <a:latin typeface="Eras Medium ITC" pitchFamily="34" charset="0"/>
              </a:rPr>
              <a:t>Modificado de</a:t>
            </a:r>
            <a:r>
              <a:rPr lang="es-ES" sz="800" dirty="0" smtClean="0">
                <a:latin typeface="Eras Medium ITC" pitchFamily="34" charset="0"/>
              </a:rPr>
              <a:t> Álvarez </a:t>
            </a:r>
            <a:r>
              <a:rPr lang="es-ES" sz="800" dirty="0">
                <a:latin typeface="Eras Medium ITC" pitchFamily="34" charset="0"/>
              </a:rPr>
              <a:t>Arellano, Julio, Gral. Brig., D.E.M., Jefe de la Oficina de Atención Ciudadana, Secretaría de la Defensa Nacional, Conferencia, </a:t>
            </a:r>
            <a:r>
              <a:rPr lang="es-ES" sz="800" i="1" dirty="0">
                <a:latin typeface="Eras Medium ITC" pitchFamily="34" charset="0"/>
              </a:rPr>
              <a:t>“Teoría del Poder Nacional, sus Indicadores y su Influencia en la Seguridad y el Desarrollo Nacionales”, </a:t>
            </a:r>
            <a:r>
              <a:rPr lang="es-ES" sz="800" dirty="0">
                <a:latin typeface="Eras Medium ITC" pitchFamily="34" charset="0"/>
              </a:rPr>
              <a:t>México, Colegio de Defensa Nacional, 21 de mayo de 2012, láminas 83 y ss</a:t>
            </a:r>
            <a:r>
              <a:rPr lang="es-ES" sz="800" dirty="0" smtClean="0">
                <a:latin typeface="Eras Medium ITC" pitchFamily="34" charset="0"/>
              </a:rPr>
              <a:t>.</a:t>
            </a:r>
          </a:p>
          <a:p>
            <a:r>
              <a:rPr lang="es-ES" sz="800" dirty="0" smtClean="0">
                <a:latin typeface="Eras Medium ITC" pitchFamily="34" charset="0"/>
              </a:rPr>
              <a:t>22.- </a:t>
            </a:r>
            <a:r>
              <a:rPr lang="es-MX" sz="800" dirty="0" smtClean="0">
                <a:latin typeface="Eras Medium ITC" pitchFamily="34" charset="0"/>
              </a:rPr>
              <a:t>Centro de Estudios Superiores Navales y Colegio de Defensa Nacional, </a:t>
            </a:r>
            <a:r>
              <a:rPr lang="es-MX" sz="800" i="1" dirty="0" smtClean="0">
                <a:latin typeface="Eras Medium ITC" pitchFamily="34" charset="0"/>
              </a:rPr>
              <a:t>Glosario de  Términos unificados por personal de  SEDENA y  SEMAR</a:t>
            </a:r>
            <a:r>
              <a:rPr lang="es-MX" sz="800" dirty="0" smtClean="0">
                <a:latin typeface="Eras Medium ITC" pitchFamily="34" charset="0"/>
              </a:rPr>
              <a:t>, México, 14 de agosto de 2013.</a:t>
            </a:r>
          </a:p>
          <a:p>
            <a:endParaRPr lang="es-MX" sz="800" dirty="0">
              <a:latin typeface="Eras Medium ITC" pitchFamily="34" charset="0"/>
            </a:endParaRPr>
          </a:p>
        </p:txBody>
      </p:sp>
      <p:sp>
        <p:nvSpPr>
          <p:cNvPr id="23" name="22 Flecha curvada hacia arriba"/>
          <p:cNvSpPr/>
          <p:nvPr/>
        </p:nvSpPr>
        <p:spPr>
          <a:xfrm rot="16350055">
            <a:off x="6502381" y="4930060"/>
            <a:ext cx="993600" cy="1211760"/>
          </a:xfrm>
          <a:prstGeom prst="curvedUpArrow">
            <a:avLst>
              <a:gd name="adj1" fmla="val 13094"/>
              <a:gd name="adj2" fmla="val 38900"/>
              <a:gd name="adj3" fmla="val 24736"/>
            </a:avLst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32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37 Rectángulo redondeado"/>
          <p:cNvSpPr/>
          <p:nvPr/>
        </p:nvSpPr>
        <p:spPr>
          <a:xfrm>
            <a:off x="5879579" y="1340768"/>
            <a:ext cx="2364829" cy="1444999"/>
          </a:xfrm>
          <a:prstGeom prst="roundRect">
            <a:avLst>
              <a:gd name="adj" fmla="val 3359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 smtClean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 smtClean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 smtClean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Ciencia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Tecnología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Patentes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Investigación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Equipamiento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Ventas</a:t>
            </a:r>
          </a:p>
          <a:p>
            <a:pPr marL="171450" indent="-171450">
              <a:buClr>
                <a:schemeClr val="tx2"/>
              </a:buClr>
            </a:pPr>
            <a:r>
              <a:rPr lang="es-MX" sz="1200" dirty="0" smtClean="0">
                <a:latin typeface="Eras Medium ITC" pitchFamily="34" charset="0"/>
              </a:rPr>
              <a:t> </a:t>
            </a:r>
          </a:p>
          <a:p>
            <a:pPr marL="171450" indent="-171450">
              <a:buClr>
                <a:schemeClr val="tx2"/>
              </a:buClr>
            </a:pPr>
            <a:endParaRPr lang="es-MX" sz="1200" dirty="0" smtClean="0">
              <a:latin typeface="Eras Medium ITC" pitchFamily="34" charset="0"/>
            </a:endParaRPr>
          </a:p>
          <a:p>
            <a:endParaRPr lang="es-MX" sz="1400" dirty="0">
              <a:latin typeface="Eras Medium ITC" pitchFamily="34" charset="0"/>
            </a:endParaRPr>
          </a:p>
        </p:txBody>
      </p:sp>
      <p:sp>
        <p:nvSpPr>
          <p:cNvPr id="40" name="39 Rectángulo redondeado"/>
          <p:cNvSpPr/>
          <p:nvPr/>
        </p:nvSpPr>
        <p:spPr>
          <a:xfrm>
            <a:off x="7416824" y="1340768"/>
            <a:ext cx="1727176" cy="1444999"/>
          </a:xfrm>
          <a:prstGeom prst="roundRect">
            <a:avLst>
              <a:gd name="adj" fmla="val 3359"/>
            </a:avLst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 smtClean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endParaRPr lang="es-MX" sz="1200" dirty="0" smtClean="0">
              <a:latin typeface="Eras Medium ITC" pitchFamily="34" charset="0"/>
            </a:endParaRP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Intereses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Principios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Objetivos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Acciones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Acuerdos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Tratados</a:t>
            </a:r>
          </a:p>
          <a:p>
            <a:pPr marL="171450" indent="-171450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200" dirty="0" smtClean="0">
                <a:latin typeface="Eras Medium ITC" pitchFamily="34" charset="0"/>
              </a:rPr>
              <a:t>Inteligencia </a:t>
            </a:r>
          </a:p>
          <a:p>
            <a:pPr marL="171450" indent="-171450">
              <a:buClr>
                <a:schemeClr val="tx2"/>
              </a:buClr>
            </a:pPr>
            <a:endParaRPr lang="es-MX" sz="1200" dirty="0" smtClean="0">
              <a:latin typeface="Eras Medium ITC" pitchFamily="34" charset="0"/>
            </a:endParaRPr>
          </a:p>
          <a:p>
            <a:endParaRPr lang="es-MX" sz="1400" dirty="0">
              <a:latin typeface="Eras Medium ITC" pitchFamily="34" charset="0"/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5940152" y="980728"/>
            <a:ext cx="13085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lt1"/>
                </a:solidFill>
                <a:latin typeface="Eras Medium ITC" pitchFamily="34" charset="0"/>
              </a:rPr>
              <a:t>TECNOLÓGICO</a:t>
            </a:r>
            <a:endParaRPr lang="es-MX" sz="11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42" name="41 CuadroTexto"/>
          <p:cNvSpPr txBox="1"/>
          <p:nvPr/>
        </p:nvSpPr>
        <p:spPr>
          <a:xfrm>
            <a:off x="7452320" y="980728"/>
            <a:ext cx="13085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lt1"/>
                </a:solidFill>
                <a:latin typeface="Eras Medium ITC" pitchFamily="34" charset="0"/>
              </a:rPr>
              <a:t>DIPLOMÁTICO</a:t>
            </a:r>
            <a:endParaRPr lang="es-MX" sz="1100" b="1" dirty="0">
              <a:solidFill>
                <a:schemeClr val="lt1"/>
              </a:solidFill>
              <a:latin typeface="Eras Medium IT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8490289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sp>
        <p:nvSpPr>
          <p:cNvPr id="9" name="8 Elipse"/>
          <p:cNvSpPr/>
          <p:nvPr/>
        </p:nvSpPr>
        <p:spPr>
          <a:xfrm>
            <a:off x="6474180" y="2290976"/>
            <a:ext cx="2529327" cy="27363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2400" dirty="0" smtClean="0">
                <a:latin typeface="Eras Medium ITC" pitchFamily="34" charset="0"/>
              </a:rPr>
              <a:t>Objetivos Nacionales</a:t>
            </a:r>
            <a:endParaRPr lang="es-MX" sz="2400" dirty="0">
              <a:latin typeface="Eras Medium ITC" pitchFamily="34" charset="0"/>
            </a:endParaRPr>
          </a:p>
        </p:txBody>
      </p:sp>
      <p:sp>
        <p:nvSpPr>
          <p:cNvPr id="14" name="13 Rectángulo redondeado"/>
          <p:cNvSpPr/>
          <p:nvPr/>
        </p:nvSpPr>
        <p:spPr>
          <a:xfrm>
            <a:off x="3245455" y="4192823"/>
            <a:ext cx="1800200" cy="876078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MX" sz="1400" dirty="0" smtClean="0">
              <a:latin typeface="Eras Medium ITC" pitchFamily="34" charset="0"/>
            </a:endParaRPr>
          </a:p>
          <a:p>
            <a:pPr algn="ctr"/>
            <a:r>
              <a:rPr lang="es-MX" sz="1400" dirty="0" smtClean="0">
                <a:latin typeface="Eras Medium ITC" pitchFamily="34" charset="0"/>
              </a:rPr>
              <a:t>Antagonismos</a:t>
            </a:r>
          </a:p>
          <a:p>
            <a:pPr algn="ctr"/>
            <a:endParaRPr lang="es-MX" sz="1400" dirty="0">
              <a:latin typeface="Eras Medium ITC" pitchFamily="34" charset="0"/>
            </a:endParaRPr>
          </a:p>
        </p:txBody>
      </p:sp>
      <p:sp>
        <p:nvSpPr>
          <p:cNvPr id="15" name="14 Rectángulo redondeado"/>
          <p:cNvSpPr/>
          <p:nvPr/>
        </p:nvSpPr>
        <p:spPr>
          <a:xfrm>
            <a:off x="3293934" y="2132856"/>
            <a:ext cx="1800200" cy="913653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MX" sz="1400" dirty="0" smtClean="0">
              <a:latin typeface="Eras Medium ITC" pitchFamily="34" charset="0"/>
            </a:endParaRPr>
          </a:p>
          <a:p>
            <a:pPr algn="ctr"/>
            <a:r>
              <a:rPr lang="es-MX" sz="1400" dirty="0" smtClean="0">
                <a:latin typeface="Eras Medium ITC" pitchFamily="34" charset="0"/>
              </a:rPr>
              <a:t> Recursos Disponibles</a:t>
            </a:r>
          </a:p>
          <a:p>
            <a:pPr algn="ctr"/>
            <a:endParaRPr lang="es-MX" sz="1400" dirty="0">
              <a:latin typeface="Eras Medium ITC" pitchFamily="34" charset="0"/>
            </a:endParaRPr>
          </a:p>
        </p:txBody>
      </p:sp>
      <p:sp>
        <p:nvSpPr>
          <p:cNvPr id="24" name="23 Rectángulo redondeado"/>
          <p:cNvSpPr/>
          <p:nvPr/>
        </p:nvSpPr>
        <p:spPr>
          <a:xfrm>
            <a:off x="251520" y="4065090"/>
            <a:ext cx="1800200" cy="1020094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MX" sz="1400" dirty="0" smtClean="0">
              <a:latin typeface="Eras Medium ITC" pitchFamily="34" charset="0"/>
            </a:endParaRPr>
          </a:p>
          <a:p>
            <a:pPr algn="ctr"/>
            <a:r>
              <a:rPr lang="es-MX" sz="1400" dirty="0" smtClean="0">
                <a:latin typeface="Eras Medium ITC" pitchFamily="34" charset="0"/>
              </a:rPr>
              <a:t>Diagnóstico de la Situación Nacional e Internacional</a:t>
            </a:r>
          </a:p>
          <a:p>
            <a:pPr algn="ctr"/>
            <a:endParaRPr lang="es-MX" sz="1400" dirty="0">
              <a:latin typeface="Eras Medium ITC" pitchFamily="34" charset="0"/>
            </a:endParaRPr>
          </a:p>
        </p:txBody>
      </p:sp>
      <p:sp>
        <p:nvSpPr>
          <p:cNvPr id="25" name="24 Rectángulo redondeado"/>
          <p:cNvSpPr/>
          <p:nvPr/>
        </p:nvSpPr>
        <p:spPr>
          <a:xfrm>
            <a:off x="323528" y="2132856"/>
            <a:ext cx="1800200" cy="1022216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s-MX" sz="1400" dirty="0" smtClean="0">
              <a:latin typeface="Eras Medium ITC" pitchFamily="34" charset="0"/>
            </a:endParaRPr>
          </a:p>
          <a:p>
            <a:pPr algn="ctr"/>
            <a:r>
              <a:rPr lang="es-MX" sz="1400" dirty="0" smtClean="0">
                <a:latin typeface="Eras Medium ITC" pitchFamily="34" charset="0"/>
              </a:rPr>
              <a:t>Análisis del Poder Nacional</a:t>
            </a:r>
          </a:p>
          <a:p>
            <a:pPr algn="ctr"/>
            <a:endParaRPr lang="es-MX" sz="1400" dirty="0">
              <a:latin typeface="Eras Medium ITC" pitchFamily="34" charset="0"/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5320057" y="2574402"/>
            <a:ext cx="1029674" cy="188681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3" name="52 Flecha derecha"/>
          <p:cNvSpPr/>
          <p:nvPr/>
        </p:nvSpPr>
        <p:spPr>
          <a:xfrm>
            <a:off x="5347094" y="4536521"/>
            <a:ext cx="1029674" cy="188681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6" name="55 Flecha derecha"/>
          <p:cNvSpPr/>
          <p:nvPr/>
        </p:nvSpPr>
        <p:spPr>
          <a:xfrm>
            <a:off x="2224671" y="2602238"/>
            <a:ext cx="1029674" cy="188681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7" name="56 Flecha derecha"/>
          <p:cNvSpPr/>
          <p:nvPr/>
        </p:nvSpPr>
        <p:spPr>
          <a:xfrm>
            <a:off x="2167557" y="4442181"/>
            <a:ext cx="1029674" cy="188681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2" name="61 CuadroTexto"/>
          <p:cNvSpPr txBox="1"/>
          <p:nvPr/>
        </p:nvSpPr>
        <p:spPr>
          <a:xfrm>
            <a:off x="2028110" y="2295599"/>
            <a:ext cx="1308569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>
                <a:solidFill>
                  <a:schemeClr val="lt1"/>
                </a:solidFill>
                <a:latin typeface="Eras Medium ITC" pitchFamily="34" charset="0"/>
              </a:rPr>
              <a:t>SE</a:t>
            </a:r>
            <a:r>
              <a:rPr lang="es-MX" dirty="0" smtClean="0"/>
              <a:t> </a:t>
            </a:r>
            <a:r>
              <a:rPr lang="es-MX" sz="1100" dirty="0" smtClean="0">
                <a:solidFill>
                  <a:schemeClr val="lt1"/>
                </a:solidFill>
                <a:latin typeface="Eras Medium ITC" pitchFamily="34" charset="0"/>
              </a:rPr>
              <a:t>PRECISAN</a:t>
            </a:r>
          </a:p>
          <a:p>
            <a:pPr algn="ctr"/>
            <a:endParaRPr lang="es-MX" sz="1100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5045654" y="4737893"/>
            <a:ext cx="16535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>
                <a:solidFill>
                  <a:schemeClr val="lt1"/>
                </a:solidFill>
                <a:latin typeface="Eras Medium ITC" pitchFamily="34" charset="0"/>
              </a:rPr>
              <a:t>QUE SE OPONEN A</a:t>
            </a:r>
          </a:p>
          <a:p>
            <a:pPr algn="ctr"/>
            <a:endParaRPr lang="es-MX" sz="1100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65" name="64 CuadroTexto"/>
          <p:cNvSpPr txBox="1"/>
          <p:nvPr/>
        </p:nvSpPr>
        <p:spPr>
          <a:xfrm>
            <a:off x="5210698" y="2349460"/>
            <a:ext cx="14165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>
                <a:solidFill>
                  <a:schemeClr val="lt1"/>
                </a:solidFill>
                <a:latin typeface="Eras Medium ITC" pitchFamily="34" charset="0"/>
              </a:rPr>
              <a:t>PARA LOGRAR LOS</a:t>
            </a:r>
          </a:p>
          <a:p>
            <a:pPr algn="ctr"/>
            <a:endParaRPr lang="es-MX" sz="1100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66" name="65 CuadroTexto"/>
          <p:cNvSpPr txBox="1"/>
          <p:nvPr/>
        </p:nvSpPr>
        <p:spPr>
          <a:xfrm>
            <a:off x="2080546" y="4643526"/>
            <a:ext cx="109254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dirty="0" smtClean="0">
                <a:solidFill>
                  <a:schemeClr val="lt1"/>
                </a:solidFill>
                <a:latin typeface="Eras Medium ITC" pitchFamily="34" charset="0"/>
              </a:rPr>
              <a:t>SE DETERMINAN</a:t>
            </a:r>
          </a:p>
          <a:p>
            <a:pPr algn="ctr"/>
            <a:endParaRPr lang="es-MX" sz="1100" dirty="0">
              <a:solidFill>
                <a:schemeClr val="lt1"/>
              </a:solidFill>
              <a:latin typeface="Eras Medium ITC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267893" y="3494710"/>
            <a:ext cx="6431357" cy="261610"/>
          </a:xfrm>
          <a:prstGeom prst="rect">
            <a:avLst/>
          </a:prstGeom>
          <a:gradFill>
            <a:gsLst>
              <a:gs pos="0">
                <a:schemeClr val="accent4">
                  <a:lumMod val="50000"/>
                </a:schemeClr>
              </a:gs>
              <a:gs pos="100000">
                <a:schemeClr val="bg1"/>
              </a:gs>
            </a:gsLst>
            <a:lin ang="5400000" scaled="0"/>
          </a:gradFill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es-MX"/>
            </a:defPPr>
            <a:lvl1pPr algn="ctr">
              <a:defRPr sz="1600" b="1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</a:lstStyle>
          <a:p>
            <a:pPr algn="l"/>
            <a:r>
              <a:rPr lang="es-MX" sz="1100" dirty="0" smtClean="0"/>
              <a:t>CON EL                                                          LOS                                   </a:t>
            </a:r>
            <a:endParaRPr lang="es-MX" sz="1100" dirty="0"/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0" y="547678"/>
            <a:ext cx="7452320" cy="64907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kern="1200" cap="all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MX" sz="2400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Consecución de los Objetivos Nacionales </a:t>
            </a:r>
            <a:endParaRPr lang="es-MX" sz="2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pic>
        <p:nvPicPr>
          <p:cNvPr id="21" name="Picture 6" descr="horizon.png"/>
          <p:cNvPicPr>
            <a:picLocks noChangeAspect="1"/>
          </p:cNvPicPr>
          <p:nvPr/>
        </p:nvPicPr>
        <p:blipFill rotWithShape="1">
          <a:blip r:embed="rId4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sp>
        <p:nvSpPr>
          <p:cNvPr id="22" name="21 CuadroTexto"/>
          <p:cNvSpPr txBox="1"/>
          <p:nvPr/>
        </p:nvSpPr>
        <p:spPr>
          <a:xfrm>
            <a:off x="0" y="6237312"/>
            <a:ext cx="8100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latin typeface="Eras Medium ITC" pitchFamily="34" charset="0"/>
              </a:rPr>
              <a:t>23</a:t>
            </a:r>
            <a:r>
              <a:rPr lang="es-ES" sz="800" i="1" dirty="0" smtClean="0">
                <a:latin typeface="Eras Medium ITC" pitchFamily="34" charset="0"/>
              </a:rPr>
              <a:t>.- Modificado </a:t>
            </a:r>
            <a:r>
              <a:rPr lang="es-ES" sz="800" i="1" dirty="0">
                <a:latin typeface="Eras Medium ITC" pitchFamily="34" charset="0"/>
              </a:rPr>
              <a:t>de </a:t>
            </a:r>
            <a:r>
              <a:rPr lang="es-ES" sz="800" dirty="0">
                <a:latin typeface="Eras Medium ITC" pitchFamily="34" charset="0"/>
              </a:rPr>
              <a:t>Cortés Rodríguez, Norberto, Gral. Brig. D.E.M., Jefe de la S-3 (Operaciones) del Estado Mayor de la Defensa Nacional, </a:t>
            </a:r>
            <a:r>
              <a:rPr lang="es-ES" sz="800" i="1" dirty="0">
                <a:latin typeface="Eras Medium ITC" pitchFamily="34" charset="0"/>
              </a:rPr>
              <a:t>Conferencia, “El Proceso de Movilización y Desmovilización para la Defensa Nacional”,</a:t>
            </a:r>
            <a:r>
              <a:rPr lang="es-ES" sz="800" dirty="0">
                <a:latin typeface="Eras Medium ITC" pitchFamily="34" charset="0"/>
              </a:rPr>
              <a:t> México, Colegio de Defensa Nacional, 13 de julio de 2012</a:t>
            </a:r>
            <a:r>
              <a:rPr lang="es-ES" sz="800" dirty="0" smtClean="0">
                <a:latin typeface="Eras Medium ITC" pitchFamily="34" charset="0"/>
              </a:rPr>
              <a:t>.</a:t>
            </a:r>
            <a:endParaRPr lang="es-MX" sz="800" dirty="0">
              <a:latin typeface="Eras Medium ITC" pitchFamily="34" charset="0"/>
            </a:endParaRPr>
          </a:p>
        </p:txBody>
      </p:sp>
      <p:pic>
        <p:nvPicPr>
          <p:cNvPr id="23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795596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0" y="650909"/>
            <a:ext cx="9144000" cy="649074"/>
          </a:xfrm>
        </p:spPr>
        <p:txBody>
          <a:bodyPr>
            <a:noAutofit/>
          </a:bodyPr>
          <a:lstStyle/>
          <a:p>
            <a:r>
              <a:rPr lang="es-MX" sz="2400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Antagonismos a la Seguridad y al Desarrollo Nacionales</a:t>
            </a:r>
            <a:endParaRPr lang="es-MX" sz="2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pic>
        <p:nvPicPr>
          <p:cNvPr id="8" name="Picture 6" descr="horizon.png"/>
          <p:cNvPicPr>
            <a:picLocks noChangeAspect="1"/>
          </p:cNvPicPr>
          <p:nvPr/>
        </p:nvPicPr>
        <p:blipFill rotWithShape="1">
          <a:blip r:embed="rId4" cstate="print"/>
          <a:srcRect t="70578" b="9555"/>
          <a:stretch/>
        </p:blipFill>
        <p:spPr>
          <a:xfrm>
            <a:off x="-254166" y="816160"/>
            <a:ext cx="2915817" cy="596616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611560" y="1340768"/>
            <a:ext cx="777686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Un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antagonismo</a:t>
            </a: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 es todo obstáculo o interferencia a la Seguridad Nacional.</a:t>
            </a: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endParaRPr lang="es-MX" sz="1600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Puede ser patrocinado por otro Poder Nacional o por agentes no estatales; se clasifican en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riesgos y amenazas</a:t>
            </a: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.</a:t>
            </a: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endParaRPr lang="es-MX" sz="16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Los antagonismos impiden la consecución de las Aspiraciones, Intereses y Objetivos Nacionales.</a:t>
            </a: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endParaRPr lang="es-MX" sz="1600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Los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riesgos</a:t>
            </a: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 implican condiciones internas o externas y ponen en entredicho el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desarrollo nacional</a:t>
            </a: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;  se clasifican en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presión, presión dominante y factores adversos.</a:t>
            </a: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endParaRPr lang="es-MX" sz="1600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L</a:t>
            </a: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as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amenazas</a:t>
            </a: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 </a:t>
            </a:r>
            <a:r>
              <a:rPr lang="es-MX" sz="16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son </a:t>
            </a: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intencionales, generadas </a:t>
            </a:r>
            <a:r>
              <a:rPr lang="es-MX" sz="16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por el poder de otro Estado y </a:t>
            </a:r>
            <a:r>
              <a:rPr lang="es-MX" sz="1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cuestionan la existencia del Estado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Mexicano</a:t>
            </a: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; se clasifican en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tradicionales y emergentes.</a:t>
            </a: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endParaRPr lang="es-MX" sz="1600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La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Agenda Nacional de Riesgos 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identifica y</a:t>
            </a:r>
            <a:r>
              <a:rPr lang="es-MX" sz="1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 </a:t>
            </a:r>
            <a:r>
              <a:rPr lang="es-MX" sz="1600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jerarquiza los riesgos y amenazas a la Seguridad Nacional.</a:t>
            </a:r>
          </a:p>
          <a:p>
            <a:pPr marL="322326" indent="-285750" algn="just">
              <a:buClr>
                <a:schemeClr val="tx2"/>
              </a:buClr>
              <a:buFont typeface="Wingdings" pitchFamily="2" charset="2"/>
              <a:buChar char="Ø"/>
            </a:pPr>
            <a:endParaRPr lang="es-MX" sz="16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  <a:p>
            <a:pPr marL="36576">
              <a:buClr>
                <a:schemeClr val="tx2"/>
              </a:buClr>
            </a:pPr>
            <a:endParaRPr lang="es-MX" sz="1600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0" y="6237312"/>
            <a:ext cx="81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800" dirty="0" smtClean="0">
                <a:latin typeface="Eras Medium ITC" pitchFamily="34" charset="0"/>
              </a:rPr>
              <a:t>27.- Centro de Estudios Superiores Navales y Colegio de Defensa Nacional, </a:t>
            </a:r>
            <a:r>
              <a:rPr lang="es-MX" sz="800" i="1" dirty="0" smtClean="0">
                <a:latin typeface="Eras Medium ITC" pitchFamily="34" charset="0"/>
              </a:rPr>
              <a:t>Glosario de  Términos unificados por personal de  SEDENA y  SEMAR</a:t>
            </a:r>
            <a:r>
              <a:rPr lang="es-MX" sz="800" dirty="0" smtClean="0">
                <a:latin typeface="Eras Medium ITC" pitchFamily="34" charset="0"/>
              </a:rPr>
              <a:t>, México, 14 de agosto de 2013.</a:t>
            </a:r>
          </a:p>
          <a:p>
            <a:r>
              <a:rPr lang="es-MX" sz="800" dirty="0" smtClean="0">
                <a:latin typeface="Eras Medium ITC" pitchFamily="34" charset="0"/>
              </a:rPr>
              <a:t>28.- Colegio </a:t>
            </a:r>
            <a:r>
              <a:rPr lang="es-MX" sz="800" dirty="0">
                <a:latin typeface="Eras Medium ITC" pitchFamily="34" charset="0"/>
              </a:rPr>
              <a:t>de Defensa Nacional y Escuela Superior de Guerra, </a:t>
            </a:r>
            <a:r>
              <a:rPr lang="es-MX" sz="800" i="1" dirty="0">
                <a:latin typeface="Eras Medium ITC" pitchFamily="34" charset="0"/>
              </a:rPr>
              <a:t>Conceptos Doctrinarios. Oficio No. 86972,</a:t>
            </a:r>
            <a:r>
              <a:rPr lang="es-MX" sz="800" dirty="0">
                <a:latin typeface="Eras Medium ITC" pitchFamily="34" charset="0"/>
              </a:rPr>
              <a:t> México, Estado Mayor de la Defensa Nacional, 3 de diciembre de 2001</a:t>
            </a:r>
            <a:r>
              <a:rPr lang="es-MX" sz="800" dirty="0" smtClean="0">
                <a:latin typeface="Eras Medium ITC" pitchFamily="34" charset="0"/>
              </a:rPr>
              <a:t>.</a:t>
            </a:r>
          </a:p>
          <a:p>
            <a:r>
              <a:rPr lang="es-MX" sz="800" dirty="0" smtClean="0">
                <a:latin typeface="Eras Medium ITC" pitchFamily="34" charset="0"/>
              </a:rPr>
              <a:t>29.- Colegio de Defensa Nacional, </a:t>
            </a:r>
            <a:r>
              <a:rPr lang="es-MX" sz="800" i="1" dirty="0" smtClean="0">
                <a:latin typeface="Eras Medium ITC" pitchFamily="34" charset="0"/>
              </a:rPr>
              <a:t>Glosario de Términos</a:t>
            </a:r>
            <a:r>
              <a:rPr lang="es-MX" sz="800" dirty="0" smtClean="0">
                <a:latin typeface="Eras Medium ITC" pitchFamily="34" charset="0"/>
              </a:rPr>
              <a:t>, México, Colegio de Defensa Nacional, 1999,p.33.</a:t>
            </a:r>
            <a:endParaRPr lang="es-MX" sz="800" dirty="0">
              <a:latin typeface="Eras Medium ITC" pitchFamily="34" charset="0"/>
            </a:endParaRPr>
          </a:p>
        </p:txBody>
      </p:sp>
      <p:pic>
        <p:nvPicPr>
          <p:cNvPr id="10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84246037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38 Elipse"/>
          <p:cNvSpPr/>
          <p:nvPr/>
        </p:nvSpPr>
        <p:spPr>
          <a:xfrm>
            <a:off x="4427985" y="548680"/>
            <a:ext cx="4716015" cy="6097183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endParaRPr lang="es-MX" sz="1400" dirty="0">
              <a:latin typeface="Eras Medium ITC" pitchFamily="34" charset="0"/>
            </a:endParaRPr>
          </a:p>
        </p:txBody>
      </p:sp>
      <p:sp>
        <p:nvSpPr>
          <p:cNvPr id="5" name="4 Elipse"/>
          <p:cNvSpPr/>
          <p:nvPr/>
        </p:nvSpPr>
        <p:spPr>
          <a:xfrm>
            <a:off x="-1" y="1196752"/>
            <a:ext cx="4229003" cy="4998319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endParaRPr lang="es-MX" sz="1400">
              <a:latin typeface="Eras Medium ITC" pitchFamily="34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547678"/>
            <a:ext cx="9144000" cy="649074"/>
          </a:xfrm>
        </p:spPr>
        <p:txBody>
          <a:bodyPr>
            <a:noAutofit/>
          </a:bodyPr>
          <a:lstStyle/>
          <a:p>
            <a:r>
              <a:rPr lang="es-MX" sz="2400" b="1" cap="none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Análisis actual (Encuadramiento)</a:t>
            </a:r>
            <a:endParaRPr lang="es-MX" sz="2400" b="1" cap="none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Eras Demi ITC" pitchFamily="34" charset="0"/>
              <a:cs typeface="Calibri" pitchFamily="34" charset="0"/>
            </a:endParaRPr>
          </a:p>
        </p:txBody>
      </p:sp>
      <p:pic>
        <p:nvPicPr>
          <p:cNvPr id="13" name="Picture 6" descr="horizon.png"/>
          <p:cNvPicPr>
            <a:picLocks noChangeAspect="1"/>
          </p:cNvPicPr>
          <p:nvPr/>
        </p:nvPicPr>
        <p:blipFill rotWithShape="1">
          <a:blip r:embed="rId2" cstate="print"/>
          <a:srcRect t="70578" b="9555"/>
          <a:stretch/>
        </p:blipFill>
        <p:spPr>
          <a:xfrm>
            <a:off x="-254166" y="712929"/>
            <a:ext cx="2915817" cy="596616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bg1">
                <a:lumMod val="95000"/>
                <a:lumOff val="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artisticPaintStrokes/>
                    </a14:imgEffect>
                    <a14:imgEffect>
                      <a14:colorTemperature colorTemp="112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-24489"/>
            <a:ext cx="9165498" cy="443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5436096" y="-243767"/>
            <a:ext cx="37444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s-MX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r"/>
            <a:r>
              <a:rPr lang="es-MX" sz="2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rPr>
              <a:t>SEGURIDAD NACIONAL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928555" y="1719903"/>
            <a:ext cx="2238306" cy="37949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MX" sz="1800" dirty="0"/>
              <a:t>GLOBALIZACIÓN</a:t>
            </a:r>
            <a:endParaRPr lang="es-MX" sz="2000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360040" y="2567450"/>
            <a:ext cx="1512168" cy="648072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dirty="0">
                <a:latin typeface="Eras Medium ITC" pitchFamily="34" charset="0"/>
              </a:rPr>
              <a:t>Agenda Internacional</a:t>
            </a:r>
          </a:p>
        </p:txBody>
      </p:sp>
      <p:sp>
        <p:nvSpPr>
          <p:cNvPr id="16" name="15 Rectángulo redondeado"/>
          <p:cNvSpPr/>
          <p:nvPr/>
        </p:nvSpPr>
        <p:spPr>
          <a:xfrm>
            <a:off x="2529438" y="2567450"/>
            <a:ext cx="1512168" cy="648072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dirty="0">
                <a:latin typeface="Eras Medium ITC" pitchFamily="34" charset="0"/>
              </a:rPr>
              <a:t>Trasciende fronteras</a:t>
            </a:r>
          </a:p>
        </p:txBody>
      </p:sp>
      <p:sp>
        <p:nvSpPr>
          <p:cNvPr id="18" name="17 Rectángulo redondeado"/>
          <p:cNvSpPr/>
          <p:nvPr/>
        </p:nvSpPr>
        <p:spPr>
          <a:xfrm>
            <a:off x="2569913" y="3994827"/>
            <a:ext cx="1480684" cy="1390098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1200" dirty="0" smtClean="0">
                <a:latin typeface="Eras Medium ITC" pitchFamily="34" charset="0"/>
              </a:rPr>
              <a:t>Modifican el Intercambio </a:t>
            </a:r>
            <a:r>
              <a:rPr lang="es-MX" sz="1200" dirty="0">
                <a:latin typeface="Eras Medium ITC" pitchFamily="34" charset="0"/>
              </a:rPr>
              <a:t>de </a:t>
            </a:r>
            <a:r>
              <a:rPr lang="es-MX" sz="1200" dirty="0" smtClean="0">
                <a:latin typeface="Eras Medium ITC" pitchFamily="34" charset="0"/>
              </a:rPr>
              <a:t>información, </a:t>
            </a:r>
            <a:r>
              <a:rPr lang="es-MX" sz="1200" dirty="0">
                <a:latin typeface="Eras Medium ITC" pitchFamily="34" charset="0"/>
              </a:rPr>
              <a:t>de bienes y </a:t>
            </a:r>
            <a:r>
              <a:rPr lang="es-MX" sz="1200" dirty="0" smtClean="0">
                <a:latin typeface="Eras Medium ITC" pitchFamily="34" charset="0"/>
              </a:rPr>
              <a:t>de servicios.</a:t>
            </a:r>
            <a:endParaRPr lang="es-MX" sz="1200" dirty="0">
              <a:latin typeface="Eras Medium ITC" pitchFamily="34" charset="0"/>
            </a:endParaRPr>
          </a:p>
        </p:txBody>
      </p:sp>
      <p:sp>
        <p:nvSpPr>
          <p:cNvPr id="19" name="18 Pentágono"/>
          <p:cNvSpPr/>
          <p:nvPr/>
        </p:nvSpPr>
        <p:spPr>
          <a:xfrm>
            <a:off x="3901906" y="3382638"/>
            <a:ext cx="2445142" cy="944835"/>
          </a:xfrm>
          <a:prstGeom prst="homePlat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endParaRPr lang="es-MX" sz="1400" dirty="0">
              <a:latin typeface="Eras Medium ITC" pitchFamily="34" charset="0"/>
            </a:endParaRPr>
          </a:p>
        </p:txBody>
      </p:sp>
      <p:sp>
        <p:nvSpPr>
          <p:cNvPr id="20" name="19 CuadroTexto"/>
          <p:cNvSpPr txBox="1"/>
          <p:nvPr/>
        </p:nvSpPr>
        <p:spPr>
          <a:xfrm>
            <a:off x="3927058" y="3531020"/>
            <a:ext cx="2445142" cy="648072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MX" sz="2800" dirty="0" smtClean="0"/>
              <a:t>Repercusión</a:t>
            </a:r>
            <a:endParaRPr lang="es-MX" sz="3600" dirty="0"/>
          </a:p>
        </p:txBody>
      </p:sp>
      <p:sp>
        <p:nvSpPr>
          <p:cNvPr id="21" name="20 Rectángulo redondeado"/>
          <p:cNvSpPr/>
          <p:nvPr/>
        </p:nvSpPr>
        <p:spPr>
          <a:xfrm>
            <a:off x="5758725" y="1212031"/>
            <a:ext cx="1711712" cy="2224966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s-MX" sz="1400" dirty="0" smtClean="0">
                <a:latin typeface="Eras Medium ITC" pitchFamily="34" charset="0"/>
              </a:rPr>
              <a:t>Obliga a diseñar:</a:t>
            </a:r>
          </a:p>
          <a:p>
            <a:endParaRPr lang="es-MX" sz="1400" dirty="0" smtClean="0">
              <a:latin typeface="Eras Medium ITC" pitchFamily="34" charset="0"/>
            </a:endParaRPr>
          </a:p>
          <a:p>
            <a:pPr marL="285750" indent="-285750">
              <a:buFontTx/>
              <a:buChar char="-"/>
            </a:pPr>
            <a:r>
              <a:rPr lang="es-MX" sz="1400" dirty="0" smtClean="0">
                <a:latin typeface="Eras Medium ITC" pitchFamily="34" charset="0"/>
              </a:rPr>
              <a:t>Políticas</a:t>
            </a:r>
          </a:p>
          <a:p>
            <a:pPr marL="285750" indent="-285750">
              <a:buFontTx/>
              <a:buChar char="-"/>
            </a:pPr>
            <a:r>
              <a:rPr lang="es-MX" sz="1400" dirty="0" smtClean="0">
                <a:latin typeface="Eras Medium ITC" pitchFamily="34" charset="0"/>
              </a:rPr>
              <a:t>Objetivos</a:t>
            </a:r>
          </a:p>
          <a:p>
            <a:pPr marL="285750" indent="-285750">
              <a:buFontTx/>
              <a:buChar char="-"/>
            </a:pPr>
            <a:r>
              <a:rPr lang="es-MX" sz="1400" dirty="0" smtClean="0">
                <a:latin typeface="Eras Medium ITC" pitchFamily="34" charset="0"/>
              </a:rPr>
              <a:t>Estrategias</a:t>
            </a:r>
          </a:p>
          <a:p>
            <a:pPr marL="285750" indent="-285750">
              <a:buFontTx/>
              <a:buChar char="-"/>
            </a:pPr>
            <a:r>
              <a:rPr lang="es-MX" sz="1400" dirty="0" smtClean="0">
                <a:latin typeface="Eras Medium ITC" pitchFamily="34" charset="0"/>
              </a:rPr>
              <a:t>Acciones</a:t>
            </a:r>
            <a:endParaRPr lang="es-MX" sz="1400" dirty="0">
              <a:latin typeface="Eras Medium ITC" pitchFamily="34" charset="0"/>
            </a:endParaRPr>
          </a:p>
        </p:txBody>
      </p:sp>
      <p:sp>
        <p:nvSpPr>
          <p:cNvPr id="22" name="21 Rectángulo redondeado"/>
          <p:cNvSpPr/>
          <p:nvPr/>
        </p:nvSpPr>
        <p:spPr>
          <a:xfrm>
            <a:off x="5682332" y="4229482"/>
            <a:ext cx="1711712" cy="1799084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dirty="0" smtClean="0">
                <a:latin typeface="Eras Medium ITC" pitchFamily="34" charset="0"/>
              </a:rPr>
              <a:t>Para enfrentar:</a:t>
            </a:r>
          </a:p>
          <a:p>
            <a:pPr algn="ctr"/>
            <a:endParaRPr lang="es-MX" sz="1400" dirty="0" smtClean="0">
              <a:latin typeface="Eras Medium ITC" pitchFamily="34" charset="0"/>
            </a:endParaRPr>
          </a:p>
          <a:p>
            <a:pPr algn="ctr"/>
            <a:r>
              <a:rPr lang="es-MX" sz="1400" dirty="0" smtClean="0">
                <a:latin typeface="Eras Medium ITC" pitchFamily="34" charset="0"/>
              </a:rPr>
              <a:t>Amenazas y Riesgos</a:t>
            </a:r>
            <a:endParaRPr lang="es-MX" sz="1400" dirty="0">
              <a:latin typeface="Eras Medium ITC" pitchFamily="34" charset="0"/>
            </a:endParaRPr>
          </a:p>
        </p:txBody>
      </p:sp>
      <p:sp>
        <p:nvSpPr>
          <p:cNvPr id="23" name="22 Elipse"/>
          <p:cNvSpPr/>
          <p:nvPr/>
        </p:nvSpPr>
        <p:spPr>
          <a:xfrm>
            <a:off x="7272155" y="3000839"/>
            <a:ext cx="1871845" cy="1840153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endParaRPr lang="es-MX" sz="1400">
              <a:latin typeface="Eras Medium ITC" pitchFamily="34" charset="0"/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7596336" y="2996952"/>
            <a:ext cx="1547664" cy="1721317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sz="1300" dirty="0" smtClean="0"/>
              <a:t>Pues:</a:t>
            </a:r>
          </a:p>
          <a:p>
            <a:pPr algn="ctr"/>
            <a:endParaRPr lang="es-MX" sz="1300" dirty="0"/>
          </a:p>
          <a:p>
            <a:pPr algn="ctr"/>
            <a:r>
              <a:rPr lang="es-MX" sz="1300" dirty="0" smtClean="0"/>
              <a:t>Las condiciones nacionales se encuentran exacerbadas por influencias extranjeras</a:t>
            </a:r>
            <a:endParaRPr lang="es-MX" sz="1300" dirty="0"/>
          </a:p>
        </p:txBody>
      </p:sp>
      <p:sp>
        <p:nvSpPr>
          <p:cNvPr id="15" name="14 Flecha derecha"/>
          <p:cNvSpPr/>
          <p:nvPr/>
        </p:nvSpPr>
        <p:spPr>
          <a:xfrm rot="2558682">
            <a:off x="4088292" y="2960441"/>
            <a:ext cx="324036" cy="360040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25 Flecha derecha"/>
          <p:cNvSpPr/>
          <p:nvPr/>
        </p:nvSpPr>
        <p:spPr>
          <a:xfrm rot="19792185">
            <a:off x="3995531" y="4509856"/>
            <a:ext cx="324036" cy="360040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" name="30 Flecha derecha"/>
          <p:cNvSpPr/>
          <p:nvPr/>
        </p:nvSpPr>
        <p:spPr>
          <a:xfrm rot="2867641">
            <a:off x="7430516" y="2315333"/>
            <a:ext cx="782215" cy="542660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2" name="31 Flecha derecha"/>
          <p:cNvSpPr/>
          <p:nvPr/>
        </p:nvSpPr>
        <p:spPr>
          <a:xfrm rot="19462455">
            <a:off x="7341195" y="4958222"/>
            <a:ext cx="781200" cy="543600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35 Flecha abajo"/>
          <p:cNvSpPr/>
          <p:nvPr/>
        </p:nvSpPr>
        <p:spPr>
          <a:xfrm>
            <a:off x="6417816" y="3601686"/>
            <a:ext cx="347571" cy="506740"/>
          </a:xfrm>
          <a:prstGeom prst="down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" name="36 Flecha derecha"/>
          <p:cNvSpPr/>
          <p:nvPr/>
        </p:nvSpPr>
        <p:spPr>
          <a:xfrm rot="3942045">
            <a:off x="2655055" y="2110686"/>
            <a:ext cx="324036" cy="360040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" name="37 Flecha derecha"/>
          <p:cNvSpPr/>
          <p:nvPr/>
        </p:nvSpPr>
        <p:spPr>
          <a:xfrm rot="8464966">
            <a:off x="1197722" y="2106632"/>
            <a:ext cx="324036" cy="360040"/>
          </a:xfrm>
          <a:prstGeom prst="rightArrow">
            <a:avLst/>
          </a:prstGeom>
          <a:solidFill>
            <a:srgbClr val="C0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" name="39 CuadroTexto"/>
          <p:cNvSpPr txBox="1"/>
          <p:nvPr/>
        </p:nvSpPr>
        <p:spPr>
          <a:xfrm>
            <a:off x="5593734" y="907660"/>
            <a:ext cx="2658385" cy="37949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ct val="0"/>
              </a:spcBef>
              <a:buNone/>
              <a:defRPr sz="2400" b="1" cap="none" spc="50" baseline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ea typeface="+mj-ea"/>
                <a:cs typeface="Calibri" pitchFamily="34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s-MX" sz="1600" dirty="0" smtClean="0"/>
              <a:t>SEGURIDAD NACIONAL</a:t>
            </a:r>
            <a:endParaRPr lang="es-MX" sz="1800" dirty="0"/>
          </a:p>
        </p:txBody>
      </p:sp>
      <p:sp>
        <p:nvSpPr>
          <p:cNvPr id="33" name="32 Rectángulo redondeado"/>
          <p:cNvSpPr/>
          <p:nvPr/>
        </p:nvSpPr>
        <p:spPr>
          <a:xfrm>
            <a:off x="0" y="4725144"/>
            <a:ext cx="832104" cy="414433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dirty="0" smtClean="0">
                <a:latin typeface="Eras Medium ITC" pitchFamily="34" charset="0"/>
              </a:rPr>
              <a:t>Medios</a:t>
            </a:r>
            <a:endParaRPr lang="es-MX" sz="1400" dirty="0">
              <a:latin typeface="Eras Medium ITC" pitchFamily="34" charset="0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107504" y="3994827"/>
            <a:ext cx="2283106" cy="296921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dirty="0" smtClean="0">
                <a:latin typeface="Eras Medium ITC" pitchFamily="34" charset="0"/>
              </a:rPr>
              <a:t>Desarrollo tecnológico</a:t>
            </a:r>
            <a:endParaRPr lang="es-MX" sz="1400" dirty="0">
              <a:latin typeface="Eras Medium ITC" pitchFamily="34" charset="0"/>
            </a:endParaRPr>
          </a:p>
        </p:txBody>
      </p:sp>
      <p:sp>
        <p:nvSpPr>
          <p:cNvPr id="42" name="41 Rectángulo redondeado"/>
          <p:cNvSpPr/>
          <p:nvPr/>
        </p:nvSpPr>
        <p:spPr>
          <a:xfrm>
            <a:off x="893717" y="4491109"/>
            <a:ext cx="1697334" cy="328440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dirty="0" smtClean="0">
                <a:latin typeface="Eras Medium ITC" pitchFamily="34" charset="0"/>
              </a:rPr>
              <a:t>De Comunicación</a:t>
            </a:r>
            <a:endParaRPr lang="es-MX" sz="1400" dirty="0">
              <a:latin typeface="Eras Medium ITC" pitchFamily="34" charset="0"/>
            </a:endParaRPr>
          </a:p>
        </p:txBody>
      </p:sp>
      <p:sp>
        <p:nvSpPr>
          <p:cNvPr id="43" name="42 Rectángulo redondeado"/>
          <p:cNvSpPr/>
          <p:nvPr/>
        </p:nvSpPr>
        <p:spPr>
          <a:xfrm>
            <a:off x="897657" y="5002574"/>
            <a:ext cx="1586111" cy="328440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100000">
                <a:schemeClr val="bg1">
                  <a:lumMod val="95000"/>
                  <a:lumOff val="5000"/>
                  <a:alpha val="2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shade val="5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shade val="5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es-MX" sz="1400" dirty="0" smtClean="0">
                <a:latin typeface="Eras Medium ITC" pitchFamily="34" charset="0"/>
              </a:rPr>
              <a:t>De Transporte</a:t>
            </a:r>
            <a:endParaRPr lang="es-MX" sz="1400" dirty="0">
              <a:latin typeface="Eras Medium ITC" pitchFamily="34" charset="0"/>
            </a:endParaRPr>
          </a:p>
        </p:txBody>
      </p:sp>
      <p:sp>
        <p:nvSpPr>
          <p:cNvPr id="3" name="2 Abrir llave"/>
          <p:cNvSpPr/>
          <p:nvPr/>
        </p:nvSpPr>
        <p:spPr>
          <a:xfrm>
            <a:off x="2411760" y="3855055"/>
            <a:ext cx="179291" cy="1784233"/>
          </a:xfrm>
          <a:prstGeom prst="leftBrace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" name="43 Abrir llave"/>
          <p:cNvSpPr/>
          <p:nvPr/>
        </p:nvSpPr>
        <p:spPr>
          <a:xfrm>
            <a:off x="755576" y="4653136"/>
            <a:ext cx="174570" cy="559417"/>
          </a:xfrm>
          <a:prstGeom prst="leftBrace">
            <a:avLst/>
          </a:prstGeom>
          <a:ln w="28575">
            <a:solidFill>
              <a:srgbClr val="CC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33 CuadroTexto"/>
          <p:cNvSpPr txBox="1"/>
          <p:nvPr/>
        </p:nvSpPr>
        <p:spPr>
          <a:xfrm>
            <a:off x="0" y="6519446"/>
            <a:ext cx="81003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 smtClean="0">
                <a:latin typeface="Eras Medium ITC" pitchFamily="34" charset="0"/>
              </a:rPr>
              <a:t>32</a:t>
            </a:r>
            <a:r>
              <a:rPr lang="es-ES" sz="800" i="1" dirty="0" smtClean="0">
                <a:latin typeface="Eras Medium ITC" pitchFamily="34" charset="0"/>
              </a:rPr>
              <a:t>.</a:t>
            </a:r>
            <a:r>
              <a:rPr lang="es-ES" sz="800" dirty="0" smtClean="0">
                <a:latin typeface="Eras Medium ITC" pitchFamily="34" charset="0"/>
              </a:rPr>
              <a:t>- </a:t>
            </a:r>
            <a:r>
              <a:rPr lang="es-ES" sz="800" i="1" dirty="0" smtClean="0">
                <a:latin typeface="Eras Medium ITC" pitchFamily="34" charset="0"/>
              </a:rPr>
              <a:t>Modificado de </a:t>
            </a:r>
            <a:r>
              <a:rPr lang="es-ES" sz="800" dirty="0">
                <a:latin typeface="Eras Medium ITC" pitchFamily="34" charset="0"/>
              </a:rPr>
              <a:t>Cortés Rodríguez, Norberto, Gral. Brig. D.E.M., Jefe de la S-3 (Operaciones) del Estado Mayor de la Defensa Nacional, </a:t>
            </a:r>
            <a:r>
              <a:rPr lang="es-ES" sz="800" i="1" dirty="0">
                <a:latin typeface="Eras Medium ITC" pitchFamily="34" charset="0"/>
              </a:rPr>
              <a:t>Conferencia, “El Proceso de Movilización y Desmovilización para la Defensa Nacional”,</a:t>
            </a:r>
            <a:r>
              <a:rPr lang="es-ES" sz="800" dirty="0">
                <a:latin typeface="Eras Medium ITC" pitchFamily="34" charset="0"/>
              </a:rPr>
              <a:t> México, Colegio de Defensa Nacional, 13 de julio de 2012</a:t>
            </a:r>
            <a:r>
              <a:rPr lang="es-ES" sz="800" dirty="0" smtClean="0">
                <a:latin typeface="Eras Medium ITC" pitchFamily="34" charset="0"/>
              </a:rPr>
              <a:t>..</a:t>
            </a:r>
            <a:endParaRPr lang="es-MX" sz="800" dirty="0">
              <a:latin typeface="Eras Medium ITC" pitchFamily="34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 flipH="1" flipV="1">
            <a:off x="2411760" y="4168404"/>
            <a:ext cx="108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" name="3 Imagen" descr="SEDENA_Firma_RGB_Grande-crop.jpg"/>
          <p:cNvPicPr>
            <a:picLocks noChangeAspect="1"/>
          </p:cNvPicPr>
          <p:nvPr/>
        </p:nvPicPr>
        <p:blipFill>
          <a:blip r:embed="rId5" cstate="print"/>
          <a:srcRect b="548"/>
          <a:stretch>
            <a:fillRect/>
          </a:stretch>
        </p:blipFill>
        <p:spPr bwMode="auto">
          <a:xfrm>
            <a:off x="5232102" y="15614"/>
            <a:ext cx="407987" cy="3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315214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683568" y="2160498"/>
            <a:ext cx="7776864" cy="208672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379476" algn="ctr">
              <a:lnSpc>
                <a:spcPct val="120000"/>
              </a:lnSpc>
              <a:buClr>
                <a:schemeClr val="tx1"/>
              </a:buClr>
            </a:pPr>
            <a:r>
              <a:rPr lang="es-MX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4. Análisis </a:t>
            </a:r>
            <a:r>
              <a:rPr lang="es-MX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y Diagnóstico de la Seguridad Nacional </a:t>
            </a:r>
            <a:r>
              <a:rPr lang="es-MX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y de la Seguridad Pública de </a:t>
            </a:r>
            <a:r>
              <a:rPr lang="es-MX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Eras Demi ITC" pitchFamily="34" charset="0"/>
                <a:cs typeface="Calibri" pitchFamily="34" charset="0"/>
              </a:rPr>
              <a:t>México</a:t>
            </a:r>
          </a:p>
        </p:txBody>
      </p:sp>
    </p:spTree>
    <p:extLst>
      <p:ext uri="{BB962C8B-B14F-4D97-AF65-F5344CB8AC3E}">
        <p14:creationId xmlns:p14="http://schemas.microsoft.com/office/powerpoint/2010/main" xmlns="" val="17284108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11072</TotalTime>
  <Words>2017</Words>
  <Application>Microsoft Office PowerPoint</Application>
  <PresentationFormat>Presentación en pantalla (4:3)</PresentationFormat>
  <Paragraphs>319</Paragraphs>
  <Slides>18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Horizonte</vt:lpstr>
      <vt:lpstr>SEGURIDAD NACIONAL</vt:lpstr>
      <vt:lpstr>Diapositiva 2</vt:lpstr>
      <vt:lpstr>3. El Sistema de Seguridad Nacional</vt:lpstr>
      <vt:lpstr>El Poder Nacional</vt:lpstr>
      <vt:lpstr>Esquema del Poder Nacional</vt:lpstr>
      <vt:lpstr>Diapositiva 6</vt:lpstr>
      <vt:lpstr>Antagonismos a la Seguridad y al Desarrollo Nacionales</vt:lpstr>
      <vt:lpstr>Análisis actual (Encuadramiento)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7. Conclusiones</vt:lpstr>
      <vt:lpstr>8. Acciones</vt:lpstr>
      <vt:lpstr>SEGURIDAD NACIONAL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SEGURIDAD NACIONAL</dc:title>
  <dc:creator>ALEJANDRA VILLANUEVA PEREZ</dc:creator>
  <cp:lastModifiedBy>Pablo y Mexico</cp:lastModifiedBy>
  <cp:revision>375</cp:revision>
  <cp:lastPrinted>2012-10-29T20:30:00Z</cp:lastPrinted>
  <dcterms:created xsi:type="dcterms:W3CDTF">2012-10-12T16:31:47Z</dcterms:created>
  <dcterms:modified xsi:type="dcterms:W3CDTF">2015-02-21T18:44:05Z</dcterms:modified>
</cp:coreProperties>
</file>