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902" r:id="rId1"/>
    <p:sldMasterId id="2147483925" r:id="rId2"/>
    <p:sldMasterId id="2147483935" r:id="rId3"/>
  </p:sldMasterIdLst>
  <p:notesMasterIdLst>
    <p:notesMasterId r:id="rId36"/>
  </p:notesMasterIdLst>
  <p:sldIdLst>
    <p:sldId id="701" r:id="rId4"/>
    <p:sldId id="1339" r:id="rId5"/>
    <p:sldId id="1341" r:id="rId6"/>
    <p:sldId id="1342" r:id="rId7"/>
    <p:sldId id="1368" r:id="rId8"/>
    <p:sldId id="1371" r:id="rId9"/>
    <p:sldId id="1344" r:id="rId10"/>
    <p:sldId id="1345" r:id="rId11"/>
    <p:sldId id="1346" r:id="rId12"/>
    <p:sldId id="1347" r:id="rId13"/>
    <p:sldId id="1350" r:id="rId14"/>
    <p:sldId id="1414" r:id="rId15"/>
    <p:sldId id="1349" r:id="rId16"/>
    <p:sldId id="1343" r:id="rId17"/>
    <p:sldId id="1305" r:id="rId18"/>
    <p:sldId id="1352" r:id="rId19"/>
    <p:sldId id="1355" r:id="rId20"/>
    <p:sldId id="1091" r:id="rId21"/>
    <p:sldId id="1372" r:id="rId22"/>
    <p:sldId id="1306" r:id="rId23"/>
    <p:sldId id="1373" r:id="rId24"/>
    <p:sldId id="1127" r:id="rId25"/>
    <p:sldId id="1356" r:id="rId26"/>
    <p:sldId id="1357" r:id="rId27"/>
    <p:sldId id="1358" r:id="rId28"/>
    <p:sldId id="1359" r:id="rId29"/>
    <p:sldId id="1360" r:id="rId30"/>
    <p:sldId id="1361" r:id="rId31"/>
    <p:sldId id="1362" r:id="rId32"/>
    <p:sldId id="1409" r:id="rId33"/>
    <p:sldId id="1410" r:id="rId34"/>
    <p:sldId id="1412" r:id="rId3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4032" userDrawn="1">
          <p15:clr>
            <a:srgbClr val="A4A3A4"/>
          </p15:clr>
        </p15:guide>
        <p15:guide id="2" pos="5760" userDrawn="1">
          <p15:clr>
            <a:srgbClr val="A4A3A4"/>
          </p15:clr>
        </p15:guide>
        <p15:guide id="3" pos="2880" userDrawn="1">
          <p15:clr>
            <a:srgbClr val="A4A3A4"/>
          </p15:clr>
        </p15:guide>
        <p15:guide id="4" orient="horz" pos="1248" userDrawn="1">
          <p15:clr>
            <a:srgbClr val="A4A3A4"/>
          </p15:clr>
        </p15:guide>
        <p15:guide id="5" orient="horz" pos="3699" userDrawn="1">
          <p15:clr>
            <a:srgbClr val="A4A3A4"/>
          </p15:clr>
        </p15:guide>
        <p15:guide id="6" pos="144" userDrawn="1">
          <p15:clr>
            <a:srgbClr val="A4A3A4"/>
          </p15:clr>
        </p15:guide>
        <p15:guide id="7" pos="5616" userDrawn="1">
          <p15:clr>
            <a:srgbClr val="A4A3A4"/>
          </p15:clr>
        </p15:guide>
        <p15:guide id="8" orient="horz" pos="477" userDrawn="1">
          <p15:clr>
            <a:srgbClr val="A4A3A4"/>
          </p15:clr>
        </p15:guide>
        <p15:guide id="9" orient="horz" pos="3942" userDrawn="1">
          <p15:clr>
            <a:srgbClr val="A4A3A4"/>
          </p15:clr>
        </p15:guide>
        <p15:guide id="10" orient="horz" pos="540" userDrawn="1">
          <p15:clr>
            <a:srgbClr val="A4A3A4"/>
          </p15:clr>
        </p15:guide>
        <p15:guide id="11" pos="2925" userDrawn="1">
          <p15:clr>
            <a:srgbClr val="A4A3A4"/>
          </p15:clr>
        </p15:guide>
        <p15:guide id="12" pos="2835" userDrawn="1">
          <p15:clr>
            <a:srgbClr val="A4A3A4"/>
          </p15:clr>
        </p15:guide>
        <p15:guide id="13" orient="horz" pos="1056" userDrawn="1">
          <p15:clr>
            <a:srgbClr val="A4A3A4"/>
          </p15:clr>
        </p15:guide>
        <p15:guide id="14" orient="horz" pos="3348" userDrawn="1">
          <p15:clr>
            <a:srgbClr val="A4A3A4"/>
          </p15:clr>
        </p15:guide>
      </p15:sldGuideLst>
    </p:ext>
    <p:ext uri="{2D200454-40CA-4A62-9FC3-DE9A4176ACB9}">
      <p15:notesGuideLst xmlns=""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ri Subramaniam"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D7DDD0"/>
    <a:srgbClr val="ECEFE9"/>
    <a:srgbClr val="7C984A"/>
    <a:srgbClr val="ECD7D8"/>
    <a:srgbClr val="F2A900"/>
    <a:srgbClr val="F2F2F2"/>
    <a:srgbClr val="000000"/>
    <a:srgbClr val="669900"/>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618" autoAdjust="0"/>
    <p:restoredTop sz="98208" autoAdjust="0"/>
  </p:normalViewPr>
  <p:slideViewPr>
    <p:cSldViewPr>
      <p:cViewPr>
        <p:scale>
          <a:sx n="80" d="100"/>
          <a:sy n="80" d="100"/>
        </p:scale>
        <p:origin x="-1205" y="230"/>
      </p:cViewPr>
      <p:guideLst>
        <p:guide orient="horz" pos="4032"/>
        <p:guide orient="horz" pos="1248"/>
        <p:guide orient="horz" pos="3699"/>
        <p:guide orient="horz" pos="477"/>
        <p:guide orient="horz" pos="3942"/>
        <p:guide orient="horz" pos="540"/>
        <p:guide orient="horz" pos="1056"/>
        <p:guide orient="horz" pos="3348"/>
        <p:guide pos="5760"/>
        <p:guide pos="2880"/>
        <p:guide pos="144"/>
        <p:guide pos="5616"/>
        <p:guide pos="2925"/>
        <p:guide pos="2835"/>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672"/>
    </p:cViewPr>
  </p:sorterViewPr>
  <p:notesViewPr>
    <p:cSldViewPr>
      <p:cViewPr varScale="1">
        <p:scale>
          <a:sx n="66" d="100"/>
          <a:sy n="66" d="100"/>
        </p:scale>
        <p:origin x="-3270"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0"/>
            </a:pPr>
            <a:r>
              <a:rPr lang="en-US" sz="1600" b="0"/>
              <a:t>How much do you trust each of the following as a guide for new things to do? </a:t>
            </a:r>
          </a:p>
        </c:rich>
      </c:tx>
      <c:layout/>
      <c:overlay val="1"/>
    </c:title>
    <c:autoTitleDeleted val="0"/>
    <c:plotArea>
      <c:layout>
        <c:manualLayout>
          <c:layoutTarget val="inner"/>
          <c:xMode val="edge"/>
          <c:yMode val="edge"/>
          <c:x val="6.1944471224493543E-2"/>
          <c:y val="0.2088079615048119"/>
          <c:w val="0.8987807924822202"/>
          <c:h val="0.62734215514727321"/>
        </c:manualLayout>
      </c:layout>
      <c:barChart>
        <c:barDir val="col"/>
        <c:grouping val="clustered"/>
        <c:varyColors val="0"/>
        <c:ser>
          <c:idx val="0"/>
          <c:order val="0"/>
          <c:tx>
            <c:strRef>
              <c:f>Sheet1!$D$38</c:f>
              <c:strCache>
                <c:ptCount val="1"/>
                <c:pt idx="0">
                  <c:v>Groupon Buyers</c:v>
                </c:pt>
              </c:strCache>
            </c:strRef>
          </c:tx>
          <c:invertIfNegative val="0"/>
          <c:cat>
            <c:strRef>
              <c:f>Sheet1!$C$39:$C$45</c:f>
              <c:strCache>
                <c:ptCount val="7"/>
                <c:pt idx="0">
                  <c:v>Recommendation from a friend</c:v>
                </c:pt>
                <c:pt idx="1">
                  <c:v>Groupon</c:v>
                </c:pt>
                <c:pt idx="2">
                  <c:v>Local newspaper</c:v>
                </c:pt>
                <c:pt idx="3">
                  <c:v>TV program/newscast</c:v>
                </c:pt>
                <c:pt idx="4">
                  <c:v>Online city guide; </c:v>
                </c:pt>
                <c:pt idx="5">
                  <c:v>Radio program/newscast</c:v>
                </c:pt>
                <c:pt idx="6">
                  <c:v>Yellow Pages type directory </c:v>
                </c:pt>
              </c:strCache>
            </c:strRef>
          </c:cat>
          <c:val>
            <c:numRef>
              <c:f>Sheet1!$D$39:$D$45</c:f>
              <c:numCache>
                <c:formatCode>0%</c:formatCode>
                <c:ptCount val="7"/>
                <c:pt idx="0">
                  <c:v>0.56000000000000005</c:v>
                </c:pt>
                <c:pt idx="1">
                  <c:v>0.28999999999999998</c:v>
                </c:pt>
                <c:pt idx="2">
                  <c:v>0.21</c:v>
                </c:pt>
                <c:pt idx="3">
                  <c:v>0.17</c:v>
                </c:pt>
                <c:pt idx="4">
                  <c:v>0.17</c:v>
                </c:pt>
                <c:pt idx="5">
                  <c:v>0.16</c:v>
                </c:pt>
                <c:pt idx="6">
                  <c:v>0.123</c:v>
                </c:pt>
              </c:numCache>
            </c:numRef>
          </c:val>
        </c:ser>
        <c:ser>
          <c:idx val="1"/>
          <c:order val="1"/>
          <c:tx>
            <c:strRef>
              <c:f>Sheet1!$E$38</c:f>
              <c:strCache>
                <c:ptCount val="1"/>
                <c:pt idx="0">
                  <c:v>Non-Groupon User</c:v>
                </c:pt>
              </c:strCache>
            </c:strRef>
          </c:tx>
          <c:invertIfNegative val="0"/>
          <c:cat>
            <c:strRef>
              <c:f>Sheet1!$C$39:$C$45</c:f>
              <c:strCache>
                <c:ptCount val="7"/>
                <c:pt idx="0">
                  <c:v>Recommendation from a friend</c:v>
                </c:pt>
                <c:pt idx="1">
                  <c:v>Groupon</c:v>
                </c:pt>
                <c:pt idx="2">
                  <c:v>Local newspaper</c:v>
                </c:pt>
                <c:pt idx="3">
                  <c:v>TV program/newscast</c:v>
                </c:pt>
                <c:pt idx="4">
                  <c:v>Online city guide; </c:v>
                </c:pt>
                <c:pt idx="5">
                  <c:v>Radio program/newscast</c:v>
                </c:pt>
                <c:pt idx="6">
                  <c:v>Yellow Pages type directory </c:v>
                </c:pt>
              </c:strCache>
            </c:strRef>
          </c:cat>
          <c:val>
            <c:numRef>
              <c:f>Sheet1!$E$39:$E$45</c:f>
              <c:numCache>
                <c:formatCode>0%</c:formatCode>
                <c:ptCount val="7"/>
                <c:pt idx="0">
                  <c:v>0.38900000000000001</c:v>
                </c:pt>
                <c:pt idx="1">
                  <c:v>3.9E-2</c:v>
                </c:pt>
                <c:pt idx="2">
                  <c:v>0.182</c:v>
                </c:pt>
                <c:pt idx="3">
                  <c:v>0.16</c:v>
                </c:pt>
                <c:pt idx="4">
                  <c:v>0.114</c:v>
                </c:pt>
                <c:pt idx="5">
                  <c:v>0.121</c:v>
                </c:pt>
                <c:pt idx="6">
                  <c:v>0.13300000000000001</c:v>
                </c:pt>
              </c:numCache>
            </c:numRef>
          </c:val>
        </c:ser>
        <c:dLbls>
          <c:dLblPos val="outEnd"/>
          <c:showLegendKey val="0"/>
          <c:showVal val="1"/>
          <c:showCatName val="0"/>
          <c:showSerName val="0"/>
          <c:showPercent val="0"/>
          <c:showBubbleSize val="0"/>
        </c:dLbls>
        <c:gapWidth val="150"/>
        <c:axId val="83793920"/>
        <c:axId val="281785408"/>
      </c:barChart>
      <c:catAx>
        <c:axId val="83793920"/>
        <c:scaling>
          <c:orientation val="minMax"/>
        </c:scaling>
        <c:delete val="0"/>
        <c:axPos val="b"/>
        <c:majorTickMark val="out"/>
        <c:minorTickMark val="none"/>
        <c:tickLblPos val="nextTo"/>
        <c:crossAx val="281785408"/>
        <c:crosses val="autoZero"/>
        <c:auto val="1"/>
        <c:lblAlgn val="ctr"/>
        <c:lblOffset val="100"/>
        <c:noMultiLvlLbl val="0"/>
      </c:catAx>
      <c:valAx>
        <c:axId val="281785408"/>
        <c:scaling>
          <c:orientation val="minMax"/>
        </c:scaling>
        <c:delete val="0"/>
        <c:axPos val="l"/>
        <c:majorGridlines/>
        <c:numFmt formatCode="0%" sourceLinked="1"/>
        <c:majorTickMark val="out"/>
        <c:minorTickMark val="none"/>
        <c:tickLblPos val="nextTo"/>
        <c:crossAx val="83793920"/>
        <c:crosses val="autoZero"/>
        <c:crossBetween val="between"/>
      </c:valAx>
    </c:plotArea>
    <c:legend>
      <c:legendPos val="r"/>
      <c:layout>
        <c:manualLayout>
          <c:xMode val="edge"/>
          <c:yMode val="edge"/>
          <c:x val="0.75933601144199314"/>
          <c:y val="0.25887540099154271"/>
          <c:w val="0.1396108284356968"/>
          <c:h val="0.16743438320209975"/>
        </c:manualLayout>
      </c:layout>
      <c:overlay val="0"/>
      <c:spPr>
        <a:solidFill>
          <a:schemeClr val="bg2"/>
        </a:solidFill>
      </c:sp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itle>
    <c:autoTitleDeleted val="0"/>
    <c:plotArea>
      <c:layout/>
      <c:lineChart>
        <c:grouping val="standard"/>
        <c:varyColors val="0"/>
        <c:ser>
          <c:idx val="0"/>
          <c:order val="0"/>
          <c:tx>
            <c:strRef>
              <c:f>Sheet1!$B$1</c:f>
              <c:strCache>
                <c:ptCount val="1"/>
                <c:pt idx="0">
                  <c:v>ROI Tracking</c:v>
                </c:pt>
              </c:strCache>
            </c:strRef>
          </c:tx>
          <c:marker>
            <c:symbol val="none"/>
          </c:marker>
          <c:cat>
            <c:strRef>
              <c:f>Sheet1!$A$2:$A$5</c:f>
              <c:strCache>
                <c:ptCount val="4"/>
                <c:pt idx="0">
                  <c:v>Track all</c:v>
                </c:pt>
                <c:pt idx="1">
                  <c:v>Track Some</c:v>
                </c:pt>
                <c:pt idx="2">
                  <c:v>Track little</c:v>
                </c:pt>
                <c:pt idx="3">
                  <c:v>No Track</c:v>
                </c:pt>
              </c:strCache>
            </c:strRef>
          </c:cat>
          <c:val>
            <c:numRef>
              <c:f>Sheet1!$B$2:$B$5</c:f>
              <c:numCache>
                <c:formatCode>General</c:formatCode>
                <c:ptCount val="4"/>
                <c:pt idx="0">
                  <c:v>95</c:v>
                </c:pt>
                <c:pt idx="1">
                  <c:v>75</c:v>
                </c:pt>
                <c:pt idx="2">
                  <c:v>55</c:v>
                </c:pt>
                <c:pt idx="3">
                  <c:v>35</c:v>
                </c:pt>
              </c:numCache>
            </c:numRef>
          </c:val>
          <c:smooth val="0"/>
        </c:ser>
        <c:dLbls>
          <c:showLegendKey val="0"/>
          <c:showVal val="0"/>
          <c:showCatName val="0"/>
          <c:showSerName val="0"/>
          <c:showPercent val="0"/>
          <c:showBubbleSize val="0"/>
        </c:dLbls>
        <c:marker val="1"/>
        <c:smooth val="0"/>
        <c:axId val="85251584"/>
        <c:axId val="311490176"/>
      </c:lineChart>
      <c:catAx>
        <c:axId val="85251584"/>
        <c:scaling>
          <c:orientation val="minMax"/>
        </c:scaling>
        <c:delete val="0"/>
        <c:axPos val="b"/>
        <c:majorTickMark val="out"/>
        <c:minorTickMark val="none"/>
        <c:tickLblPos val="nextTo"/>
        <c:crossAx val="311490176"/>
        <c:crosses val="autoZero"/>
        <c:auto val="1"/>
        <c:lblAlgn val="ctr"/>
        <c:lblOffset val="100"/>
        <c:noMultiLvlLbl val="0"/>
      </c:catAx>
      <c:valAx>
        <c:axId val="311490176"/>
        <c:scaling>
          <c:orientation val="minMax"/>
        </c:scaling>
        <c:delete val="0"/>
        <c:axPos val="l"/>
        <c:majorGridlines/>
        <c:numFmt formatCode="General" sourceLinked="1"/>
        <c:majorTickMark val="out"/>
        <c:minorTickMark val="none"/>
        <c:tickLblPos val="nextTo"/>
        <c:crossAx val="85251584"/>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0" dt="2015-06-16T20:20:45.071" idx="1">
    <p:pos x="10" y="10"/>
    <p:text>We show the ratio of likelihood of purchase in a category, over females and males, given that a purchase is made (this controls for the fact that males make fewer purchases to begin with). If females have higher likelihood, the ratio is shown as female over male, otherwise, male over female (latter multiplied by -1 for visual contrast). Also, with this definition, the lowest value can be 1, so we subtract off 1 from the original likelihood ratio, so that the ones close to 0 are the ones which do not exhibit a gender skew. The cats are then ordered by the cats women prefer most over men to the ones men prefer most over women.</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840" cy="464820"/>
          </a:xfrm>
          <a:prstGeom prst="rect">
            <a:avLst/>
          </a:prstGeom>
        </p:spPr>
        <p:txBody>
          <a:bodyPr vert="horz" lIns="92446" tIns="46223" rIns="92446" bIns="46223" rtlCol="0"/>
          <a:lstStyle>
            <a:lvl1pPr algn="l">
              <a:defRPr sz="1200">
                <a:latin typeface="Helvetica" panose="020B0604020202020204" pitchFamily="34" charset="0"/>
              </a:defRPr>
            </a:lvl1pPr>
          </a:lstStyle>
          <a:p>
            <a:endParaRPr lang="en-US" dirty="0"/>
          </a:p>
        </p:txBody>
      </p:sp>
      <p:sp>
        <p:nvSpPr>
          <p:cNvPr id="3" name="Date Placeholder 2"/>
          <p:cNvSpPr>
            <a:spLocks noGrp="1"/>
          </p:cNvSpPr>
          <p:nvPr>
            <p:ph type="dt" idx="1"/>
          </p:nvPr>
        </p:nvSpPr>
        <p:spPr>
          <a:xfrm>
            <a:off x="3970940" y="0"/>
            <a:ext cx="3037840" cy="464820"/>
          </a:xfrm>
          <a:prstGeom prst="rect">
            <a:avLst/>
          </a:prstGeom>
        </p:spPr>
        <p:txBody>
          <a:bodyPr vert="horz" lIns="92446" tIns="46223" rIns="92446" bIns="46223" rtlCol="0"/>
          <a:lstStyle>
            <a:lvl1pPr algn="r">
              <a:defRPr sz="1200">
                <a:latin typeface="Helvetica" panose="020B0604020202020204" pitchFamily="34" charset="0"/>
              </a:defRPr>
            </a:lvl1pPr>
          </a:lstStyle>
          <a:p>
            <a:fld id="{6747F590-9B2F-49B6-BDC3-BFF6ED8B5364}" type="datetimeFigureOut">
              <a:rPr lang="en-US" smtClean="0"/>
              <a:pPr/>
              <a:t>2/8/2016</a:t>
            </a:fld>
            <a:endParaRPr lang="en-US" dirty="0"/>
          </a:p>
        </p:txBody>
      </p:sp>
      <p:sp>
        <p:nvSpPr>
          <p:cNvPr id="4" name="Slide Image Placeholder 3"/>
          <p:cNvSpPr>
            <a:spLocks noGrp="1" noRot="1" noChangeAspect="1"/>
          </p:cNvSpPr>
          <p:nvPr>
            <p:ph type="sldImg" idx="2"/>
          </p:nvPr>
        </p:nvSpPr>
        <p:spPr>
          <a:xfrm>
            <a:off x="1181100" y="696913"/>
            <a:ext cx="4649788" cy="3486150"/>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2446" tIns="46223" rIns="92446" bIns="46223"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2" y="8829967"/>
            <a:ext cx="3037840" cy="464820"/>
          </a:xfrm>
          <a:prstGeom prst="rect">
            <a:avLst/>
          </a:prstGeom>
        </p:spPr>
        <p:txBody>
          <a:bodyPr vert="horz" lIns="92446" tIns="46223" rIns="92446" bIns="46223" rtlCol="0" anchor="b"/>
          <a:lstStyle>
            <a:lvl1pPr algn="l">
              <a:defRPr sz="1200">
                <a:latin typeface="Helvetica"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0940" y="8829967"/>
            <a:ext cx="3037840" cy="464820"/>
          </a:xfrm>
          <a:prstGeom prst="rect">
            <a:avLst/>
          </a:prstGeom>
        </p:spPr>
        <p:txBody>
          <a:bodyPr vert="horz" lIns="92446" tIns="46223" rIns="92446" bIns="46223" rtlCol="0" anchor="b"/>
          <a:lstStyle>
            <a:lvl1pPr algn="r">
              <a:defRPr sz="1200">
                <a:latin typeface="Helvetica" panose="020B0604020202020204" pitchFamily="34" charset="0"/>
              </a:defRPr>
            </a:lvl1pPr>
          </a:lstStyle>
          <a:p>
            <a:fld id="{F31B2C92-B83B-4777-82AA-5AA206178CB0}" type="slidenum">
              <a:rPr lang="en-US" smtClean="0"/>
              <a:pPr/>
              <a:t>‹#›</a:t>
            </a:fld>
            <a:endParaRPr lang="en-US" dirty="0"/>
          </a:p>
        </p:txBody>
      </p:sp>
    </p:spTree>
    <p:extLst>
      <p:ext uri="{BB962C8B-B14F-4D97-AF65-F5344CB8AC3E}">
        <p14:creationId xmlns:p14="http://schemas.microsoft.com/office/powerpoint/2010/main" val="3509147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Helvetica" panose="020B0604020202020204" pitchFamily="34" charset="0"/>
        <a:ea typeface="+mn-ea"/>
        <a:cs typeface="+mn-cs"/>
      </a:defRPr>
    </a:lvl1pPr>
    <a:lvl2pPr marL="457200" algn="l" defTabSz="914400" rtl="0" eaLnBrk="1" latinLnBrk="0" hangingPunct="1">
      <a:defRPr sz="1200" kern="1200">
        <a:solidFill>
          <a:schemeClr val="tx1"/>
        </a:solidFill>
        <a:latin typeface="Helvetica" panose="020B0604020202020204" pitchFamily="34" charset="0"/>
        <a:ea typeface="+mn-ea"/>
        <a:cs typeface="+mn-cs"/>
      </a:defRPr>
    </a:lvl2pPr>
    <a:lvl3pPr marL="914400" algn="l" defTabSz="914400" rtl="0" eaLnBrk="1" latinLnBrk="0" hangingPunct="1">
      <a:defRPr sz="1200" kern="1200">
        <a:solidFill>
          <a:schemeClr val="tx1"/>
        </a:solidFill>
        <a:latin typeface="Helvetica" panose="020B0604020202020204" pitchFamily="34" charset="0"/>
        <a:ea typeface="+mn-ea"/>
        <a:cs typeface="+mn-cs"/>
      </a:defRPr>
    </a:lvl3pPr>
    <a:lvl4pPr marL="1371600" algn="l" defTabSz="914400" rtl="0" eaLnBrk="1" latinLnBrk="0" hangingPunct="1">
      <a:defRPr sz="1200" kern="1200">
        <a:solidFill>
          <a:schemeClr val="tx1"/>
        </a:solidFill>
        <a:latin typeface="Helvetica" panose="020B0604020202020204" pitchFamily="34" charset="0"/>
        <a:ea typeface="+mn-ea"/>
        <a:cs typeface="+mn-cs"/>
      </a:defRPr>
    </a:lvl4pPr>
    <a:lvl5pPr marL="1828800" algn="l" defTabSz="914400" rtl="0" eaLnBrk="1" latinLnBrk="0" hangingPunct="1">
      <a:defRPr sz="1200" kern="1200">
        <a:solidFill>
          <a:schemeClr val="tx1"/>
        </a:solidFill>
        <a:latin typeface="Helvetica"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3E3BFB-8262-4482-AB9A-20D6FAC49A56}" type="slidenum">
              <a:rPr lang="en-US" smtClean="0">
                <a:solidFill>
                  <a:prstClr val="black"/>
                </a:solidFill>
              </a:rPr>
              <a:pPr>
                <a:defRPr/>
              </a:pPr>
              <a:t>1</a:t>
            </a:fld>
            <a:endParaRPr lang="en-US" dirty="0">
              <a:solidFill>
                <a:prstClr val="black"/>
              </a:solidFill>
            </a:endParaRPr>
          </a:p>
        </p:txBody>
      </p:sp>
    </p:spTree>
    <p:extLst>
      <p:ext uri="{BB962C8B-B14F-4D97-AF65-F5344CB8AC3E}">
        <p14:creationId xmlns:p14="http://schemas.microsoft.com/office/powerpoint/2010/main" val="2757421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does Groupon do? Core business – match local merchants to local users. 100s of thousands of deals and merchants matched to 100s of millions of users. Delight users with exciting deals.</a:t>
            </a:r>
          </a:p>
          <a:p>
            <a:r>
              <a:rPr lang="en-US" baseline="0" dirty="0" smtClean="0"/>
              <a:t>Deal selection and ranking is a key problem, but matching supply to demand, setting up the right deal structure (discount, </a:t>
            </a:r>
            <a:r>
              <a:rPr lang="en-US" baseline="0" dirty="0" err="1" smtClean="0"/>
              <a:t>groupon’s</a:t>
            </a:r>
            <a:r>
              <a:rPr lang="en-US" baseline="0" dirty="0" smtClean="0"/>
              <a:t> take) </a:t>
            </a:r>
            <a:r>
              <a:rPr lang="en-US" baseline="0" dirty="0" err="1" smtClean="0"/>
              <a:t>etc</a:t>
            </a:r>
            <a:r>
              <a:rPr lang="en-US" baseline="0" dirty="0" smtClean="0"/>
              <a:t> are also important problems in closing the loop.</a:t>
            </a:r>
          </a:p>
          <a:p>
            <a:endParaRPr lang="en-US" baseline="0" dirty="0" smtClean="0"/>
          </a:p>
          <a:p>
            <a:r>
              <a:rPr lang="en-US" baseline="0" dirty="0" smtClean="0"/>
              <a:t>Good ranking adds 30-40% business lift to a baseline of several billion dollars of revenue.</a:t>
            </a:r>
            <a:endParaRPr lang="en-US" dirty="0"/>
          </a:p>
        </p:txBody>
      </p:sp>
      <p:sp>
        <p:nvSpPr>
          <p:cNvPr id="4" name="Slide Number Placeholder 3"/>
          <p:cNvSpPr>
            <a:spLocks noGrp="1"/>
          </p:cNvSpPr>
          <p:nvPr>
            <p:ph type="sldNum" sz="quarter" idx="10"/>
          </p:nvPr>
        </p:nvSpPr>
        <p:spPr/>
        <p:txBody>
          <a:bodyPr/>
          <a:lstStyle/>
          <a:p>
            <a:fld id="{09795681-ED12-8D4A-8934-DEFCFF01607F}" type="slidenum">
              <a:rPr lang="en-US" smtClean="0"/>
              <a:pPr/>
              <a:t>14</a:t>
            </a:fld>
            <a:endParaRPr lang="en-US"/>
          </a:p>
        </p:txBody>
      </p:sp>
    </p:spTree>
    <p:extLst>
      <p:ext uri="{BB962C8B-B14F-4D97-AF65-F5344CB8AC3E}">
        <p14:creationId xmlns:p14="http://schemas.microsoft.com/office/powerpoint/2010/main" val="1552351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internal and external studies this data point remains</a:t>
            </a:r>
            <a:r>
              <a:rPr lang="en-US" baseline="0" dirty="0" smtClean="0"/>
              <a:t> solid – tracking and Sat correlate closely (same internationally)</a:t>
            </a:r>
            <a:endParaRPr lang="en-US" dirty="0"/>
          </a:p>
        </p:txBody>
      </p:sp>
      <p:sp>
        <p:nvSpPr>
          <p:cNvPr id="4" name="Slide Number Placeholder 3"/>
          <p:cNvSpPr>
            <a:spLocks noGrp="1"/>
          </p:cNvSpPr>
          <p:nvPr>
            <p:ph type="sldNum" sz="quarter" idx="10"/>
          </p:nvPr>
        </p:nvSpPr>
        <p:spPr/>
        <p:txBody>
          <a:bodyPr/>
          <a:lstStyle/>
          <a:p>
            <a:pPr>
              <a:defRPr/>
            </a:pPr>
            <a:fld id="{3E3E3BFB-8262-4482-AB9A-20D6FAC49A56}" type="slidenum">
              <a:rPr lang="en-US" smtClean="0"/>
              <a:pPr>
                <a:defRPr/>
              </a:pPr>
              <a:t>19</a:t>
            </a:fld>
            <a:endParaRPr lang="en-US" dirty="0"/>
          </a:p>
        </p:txBody>
      </p:sp>
    </p:spTree>
    <p:extLst>
      <p:ext uri="{BB962C8B-B14F-4D97-AF65-F5344CB8AC3E}">
        <p14:creationId xmlns:p14="http://schemas.microsoft.com/office/powerpoint/2010/main" val="1506690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Shape 490"/>
          <p:cNvSpPr txBox="1">
            <a:spLocks noGrp="1"/>
          </p:cNvSpPr>
          <p:nvPr>
            <p:ph type="body" idx="1"/>
          </p:nvPr>
        </p:nvSpPr>
        <p:spPr>
          <a:xfrm>
            <a:off x="701041" y="4415791"/>
            <a:ext cx="5608319" cy="4183379"/>
          </a:xfrm>
          <a:prstGeom prst="rect">
            <a:avLst/>
          </a:prstGeom>
          <a:noFill/>
          <a:ln>
            <a:noFill/>
          </a:ln>
        </p:spPr>
        <p:txBody>
          <a:bodyPr lIns="91302" tIns="91302" rIns="91302" bIns="91302" anchor="ctr" anchorCtr="0">
            <a:noAutofit/>
          </a:bodyPr>
          <a:lstStyle/>
          <a:p>
            <a:pPr>
              <a:buClr>
                <a:schemeClr val="dk1"/>
              </a:buClr>
            </a:pPr>
            <a:endParaRPr sz="1100">
              <a:solidFill>
                <a:schemeClr val="dk1"/>
              </a:solidFill>
              <a:latin typeface="Arial"/>
              <a:ea typeface="Arial"/>
              <a:cs typeface="Arial"/>
              <a:sym typeface="Arial"/>
            </a:endParaRPr>
          </a:p>
        </p:txBody>
      </p:sp>
      <p:sp>
        <p:nvSpPr>
          <p:cNvPr id="491" name="Shape 491"/>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Shape 51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
        <p:nvSpPr>
          <p:cNvPr id="514" name="Shape 51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Shape 524"/>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
        <p:nvSpPr>
          <p:cNvPr id="525" name="Shape 52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
        <p:nvSpPr>
          <p:cNvPr id="566" name="Shape 56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Shape 576"/>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
        <p:nvSpPr>
          <p:cNvPr id="577" name="Shape 57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Shape 596"/>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
        <p:nvSpPr>
          <p:cNvPr id="597" name="Shape 59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D40F2F-7C4B-174D-933D-59F7D326878F}" type="slidenum">
              <a:rPr lang="en-US" smtClean="0"/>
              <a:pPr/>
              <a:t>30</a:t>
            </a:fld>
            <a:endParaRPr lang="en-US" dirty="0"/>
          </a:p>
        </p:txBody>
      </p:sp>
    </p:spTree>
    <p:extLst>
      <p:ext uri="{BB962C8B-B14F-4D97-AF65-F5344CB8AC3E}">
        <p14:creationId xmlns:p14="http://schemas.microsoft.com/office/powerpoint/2010/main" val="1606640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D40F2F-7C4B-174D-933D-59F7D326878F}" type="slidenum">
              <a:rPr lang="en-US" smtClean="0"/>
              <a:pPr/>
              <a:t>31</a:t>
            </a:fld>
            <a:endParaRPr lang="en-US" dirty="0"/>
          </a:p>
        </p:txBody>
      </p:sp>
    </p:spTree>
    <p:extLst>
      <p:ext uri="{BB962C8B-B14F-4D97-AF65-F5344CB8AC3E}">
        <p14:creationId xmlns:p14="http://schemas.microsoft.com/office/powerpoint/2010/main" val="1606640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positioned</a:t>
            </a:r>
            <a:r>
              <a:rPr lang="en-US" baseline="0" dirty="0" smtClean="0"/>
              <a:t> to catch the ecommerce move to mobile</a:t>
            </a:r>
            <a:endParaRPr lang="en-US" dirty="0"/>
          </a:p>
        </p:txBody>
      </p:sp>
      <p:sp>
        <p:nvSpPr>
          <p:cNvPr id="4" name="Slide Number Placeholder 3"/>
          <p:cNvSpPr>
            <a:spLocks noGrp="1"/>
          </p:cNvSpPr>
          <p:nvPr>
            <p:ph type="sldNum" sz="quarter" idx="10"/>
          </p:nvPr>
        </p:nvSpPr>
        <p:spPr/>
        <p:txBody>
          <a:bodyPr/>
          <a:lstStyle/>
          <a:p>
            <a:fld id="{9D1137F6-DB08-F24D-A2AB-DC24D0B00EBD}"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824153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the Discovery</a:t>
            </a:r>
            <a:r>
              <a:rPr lang="en-US" baseline="0" dirty="0" smtClean="0"/>
              <a:t> Engine – a great place to be</a:t>
            </a:r>
            <a:endParaRPr lang="en-US" dirty="0"/>
          </a:p>
        </p:txBody>
      </p:sp>
      <p:sp>
        <p:nvSpPr>
          <p:cNvPr id="4" name="Slide Number Placeholder 3"/>
          <p:cNvSpPr>
            <a:spLocks noGrp="1"/>
          </p:cNvSpPr>
          <p:nvPr>
            <p:ph type="sldNum" sz="quarter" idx="10"/>
          </p:nvPr>
        </p:nvSpPr>
        <p:spPr/>
        <p:txBody>
          <a:bodyPr/>
          <a:lstStyle/>
          <a:p>
            <a:pPr>
              <a:defRPr/>
            </a:pPr>
            <a:fld id="{3E3E3BFB-8262-4482-AB9A-20D6FAC49A56}" type="slidenum">
              <a:rPr lang="en-US" smtClean="0">
                <a:solidFill>
                  <a:prstClr val="black"/>
                </a:solidFill>
              </a:rPr>
              <a:pPr>
                <a:defRPr/>
              </a:pPr>
              <a:t>5</a:t>
            </a:fld>
            <a:endParaRPr lang="en-US" dirty="0">
              <a:solidFill>
                <a:prstClr val="black"/>
              </a:solidFill>
            </a:endParaRPr>
          </a:p>
        </p:txBody>
      </p:sp>
    </p:spTree>
    <p:extLst>
      <p:ext uri="{BB962C8B-B14F-4D97-AF65-F5344CB8AC3E}">
        <p14:creationId xmlns:p14="http://schemas.microsoft.com/office/powerpoint/2010/main" val="1008985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Feynman is actively</a:t>
            </a:r>
            <a:r>
              <a:rPr lang="en-US" baseline="0" dirty="0" smtClean="0"/>
              <a:t> being developed further. </a:t>
            </a:r>
          </a:p>
          <a:p>
            <a:r>
              <a:rPr lang="en-US" baseline="0" dirty="0" smtClean="0"/>
              <a:t>Diversity is a unique angle at Groupon due to the nature of its business of exposing the user to things that are more leisure/pleasure oriented.</a:t>
            </a:r>
            <a:endParaRPr lang="en-US" dirty="0"/>
          </a:p>
        </p:txBody>
      </p:sp>
      <p:sp>
        <p:nvSpPr>
          <p:cNvPr id="4" name="Slide Number Placeholder 3"/>
          <p:cNvSpPr>
            <a:spLocks noGrp="1"/>
          </p:cNvSpPr>
          <p:nvPr>
            <p:ph type="sldNum" sz="quarter" idx="10"/>
          </p:nvPr>
        </p:nvSpPr>
        <p:spPr/>
        <p:txBody>
          <a:bodyPr/>
          <a:lstStyle/>
          <a:p>
            <a:fld id="{A2D40F2F-7C4B-174D-933D-59F7D326878F}" type="slidenum">
              <a:rPr lang="en-US" smtClean="0"/>
              <a:t>8</a:t>
            </a:fld>
            <a:endParaRPr lang="en-US"/>
          </a:p>
        </p:txBody>
      </p:sp>
    </p:spTree>
    <p:extLst>
      <p:ext uri="{BB962C8B-B14F-4D97-AF65-F5344CB8AC3E}">
        <p14:creationId xmlns:p14="http://schemas.microsoft.com/office/powerpoint/2010/main" val="2846704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0" name="Shape 120"/>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r>
              <a:rPr lang="en-US" dirty="0" smtClean="0"/>
              <a:t>Odds</a:t>
            </a:r>
          </a:p>
          <a:p>
            <a:r>
              <a:rPr lang="en-US" dirty="0" smtClean="0"/>
              <a:t>DDO</a:t>
            </a:r>
          </a:p>
          <a:p>
            <a:r>
              <a:rPr lang="en-US" dirty="0" smtClean="0"/>
              <a:t>Combination</a:t>
            </a:r>
            <a:r>
              <a:rPr lang="en-US" baseline="0" dirty="0" smtClean="0"/>
              <a:t> using </a:t>
            </a:r>
            <a:r>
              <a:rPr lang="en-US" baseline="0" dirty="0" err="1" smtClean="0"/>
              <a:t>bayesian</a:t>
            </a:r>
            <a:r>
              <a:rPr lang="en-US" baseline="0" dirty="0" smtClean="0"/>
              <a:t> ideas</a:t>
            </a:r>
          </a:p>
          <a:p>
            <a:r>
              <a:rPr lang="en-US" baseline="0" dirty="0" smtClean="0"/>
              <a:t>Positive personalization based on positive user events – clicks, purchases, queries</a:t>
            </a:r>
          </a:p>
          <a:p>
            <a:r>
              <a:rPr lang="en-US" baseline="0" dirty="0" smtClean="0"/>
              <a:t>Negative personalization via deal freshness and purchase </a:t>
            </a:r>
            <a:r>
              <a:rPr lang="en-US" baseline="0" dirty="0" err="1" smtClean="0"/>
              <a:t>backoff</a:t>
            </a:r>
            <a:endParaRPr lang="en-US" baseline="0" dirty="0" smtClean="0"/>
          </a:p>
          <a:p>
            <a:r>
              <a:rPr lang="en-US" baseline="0" dirty="0" smtClean="0"/>
              <a:t>Time bound boosts of new deals, subject to exposure controls. Use of statistical hypothesis tests to terminate exposure early, or to prevent blasting of unproven deals via email.</a:t>
            </a:r>
          </a:p>
          <a:p>
            <a:r>
              <a:rPr lang="en-US" baseline="0" dirty="0" smtClean="0"/>
              <a:t>Calibration of </a:t>
            </a:r>
            <a:r>
              <a:rPr lang="en-US" baseline="0" dirty="0" err="1" smtClean="0"/>
              <a:t>cvr</a:t>
            </a:r>
            <a:r>
              <a:rPr lang="en-US" baseline="0" dirty="0" smtClean="0"/>
              <a:t> using approaches like isotonic regression are useful when absolute estimates are needed – some use cases could be when we need to decide whether to show a widget based on revenue potential, or select a few widgets from a palette of many based on revenue potential.</a:t>
            </a:r>
          </a:p>
          <a:p>
            <a:r>
              <a:rPr lang="en-US" baseline="0" dirty="0" smtClean="0"/>
              <a:t>Mapping of </a:t>
            </a:r>
            <a:r>
              <a:rPr lang="en-US" baseline="0" dirty="0" err="1" smtClean="0"/>
              <a:t>cvr</a:t>
            </a:r>
            <a:r>
              <a:rPr lang="en-US" baseline="0" dirty="0" smtClean="0"/>
              <a:t> to </a:t>
            </a:r>
            <a:r>
              <a:rPr lang="en-US" baseline="0" dirty="0" err="1" smtClean="0"/>
              <a:t>eBooking</a:t>
            </a:r>
            <a:r>
              <a:rPr lang="en-US" baseline="0" dirty="0" smtClean="0"/>
              <a:t> and </a:t>
            </a:r>
            <a:r>
              <a:rPr lang="en-US" baseline="0" dirty="0" err="1" smtClean="0"/>
              <a:t>eProfit</a:t>
            </a:r>
            <a:r>
              <a:rPr lang="en-US" baseline="0" dirty="0" smtClean="0"/>
              <a:t> via booking and margin models and combination into a multi-objective score</a:t>
            </a:r>
          </a:p>
          <a:p>
            <a:r>
              <a:rPr lang="en-US" baseline="0" dirty="0" smtClean="0"/>
              <a:t>Mixing of deal types to ensure diversity.</a:t>
            </a:r>
          </a:p>
          <a:p>
            <a:r>
              <a:rPr lang="en-US" baseline="0" dirty="0" smtClean="0"/>
              <a:t>Local shuffle to break stickiness and encourage discovery.</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types</a:t>
            </a:r>
            <a:r>
              <a:rPr lang="en-US" baseline="0" dirty="0" smtClean="0"/>
              <a:t> of experiments – such as testing new ways of exploration – are tricky as it is not sufficient to split on the user dimension, due to cross-learning effects through the deals.</a:t>
            </a:r>
          </a:p>
          <a:p>
            <a:r>
              <a:rPr lang="en-US" baseline="0" dirty="0" smtClean="0"/>
              <a:t>This requires careful design which minimizes cross-learning effects, by splitting the deal set across treatments and ensuring homogeneity.</a:t>
            </a:r>
          </a:p>
          <a:p>
            <a:r>
              <a:rPr lang="en-US" baseline="0" dirty="0" smtClean="0"/>
              <a:t>Apart from business metrics (some of which are noisy and take time to converge, such as bookings), leading metrics such as clicks (which converge soon), and data analysis on long-lived</a:t>
            </a:r>
          </a:p>
          <a:p>
            <a:r>
              <a:rPr lang="en-US" baseline="0" dirty="0" smtClean="0"/>
              <a:t>user cohorts are often needed to deep dive results and reach a conclusion. Just going for “statistical significance” is not usually sufficient.</a:t>
            </a:r>
            <a:endParaRPr lang="en-US" dirty="0"/>
          </a:p>
        </p:txBody>
      </p:sp>
      <p:sp>
        <p:nvSpPr>
          <p:cNvPr id="4" name="Slide Number Placeholder 3"/>
          <p:cNvSpPr>
            <a:spLocks noGrp="1"/>
          </p:cNvSpPr>
          <p:nvPr>
            <p:ph type="sldNum" sz="quarter" idx="10"/>
          </p:nvPr>
        </p:nvSpPr>
        <p:spPr/>
        <p:txBody>
          <a:bodyPr/>
          <a:lstStyle/>
          <a:p>
            <a:fld id="{A2D40F2F-7C4B-174D-933D-59F7D326878F}" type="slidenum">
              <a:rPr lang="en-US" smtClean="0"/>
              <a:t>10</a:t>
            </a:fld>
            <a:endParaRPr lang="en-US"/>
          </a:p>
        </p:txBody>
      </p:sp>
    </p:spTree>
    <p:extLst>
      <p:ext uri="{BB962C8B-B14F-4D97-AF65-F5344CB8AC3E}">
        <p14:creationId xmlns:p14="http://schemas.microsoft.com/office/powerpoint/2010/main" val="4035441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plot is the ratio of the purchase likelihood of males and females, conditioned on a purchase. If males were more likely to buy, the ratio is inverted and shown as a negative for visual clarity.</a:t>
            </a:r>
          </a:p>
          <a:p>
            <a:r>
              <a:rPr lang="en-US" baseline="0" dirty="0" smtClean="0"/>
              <a:t>It supports the intuition that women spend more of their money on beauty products, while men spend a bit more on electronics and sports. However, there is much individual variation calling for personalization.</a:t>
            </a:r>
            <a:endParaRPr lang="en-US" dirty="0"/>
          </a:p>
        </p:txBody>
      </p:sp>
      <p:sp>
        <p:nvSpPr>
          <p:cNvPr id="4" name="Slide Number Placeholder 3"/>
          <p:cNvSpPr>
            <a:spLocks noGrp="1"/>
          </p:cNvSpPr>
          <p:nvPr>
            <p:ph type="sldNum" sz="quarter" idx="10"/>
          </p:nvPr>
        </p:nvSpPr>
        <p:spPr/>
        <p:txBody>
          <a:bodyPr/>
          <a:lstStyle/>
          <a:p>
            <a:fld id="{A2D40F2F-7C4B-174D-933D-59F7D326878F}" type="slidenum">
              <a:rPr lang="en-US" smtClean="0"/>
              <a:t>11</a:t>
            </a:fld>
            <a:endParaRPr lang="en-US"/>
          </a:p>
        </p:txBody>
      </p:sp>
    </p:spTree>
    <p:extLst>
      <p:ext uri="{BB962C8B-B14F-4D97-AF65-F5344CB8AC3E}">
        <p14:creationId xmlns:p14="http://schemas.microsoft.com/office/powerpoint/2010/main" val="36771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plot is the ratio of the purchase likelihood of males and females, conditioned on a purchase. If males were more likely to buy, the ratio is inverted and shown as a negative for visual clarity.</a:t>
            </a:r>
          </a:p>
          <a:p>
            <a:r>
              <a:rPr lang="en-US" baseline="0" dirty="0" smtClean="0"/>
              <a:t>It supports the intuition that women spend more of their money on beauty products, while men spend a bit more on electronics and sports. However, there is much individual variation calling for personalization.</a:t>
            </a:r>
            <a:endParaRPr lang="en-US" dirty="0"/>
          </a:p>
        </p:txBody>
      </p:sp>
      <p:sp>
        <p:nvSpPr>
          <p:cNvPr id="4" name="Slide Number Placeholder 3"/>
          <p:cNvSpPr>
            <a:spLocks noGrp="1"/>
          </p:cNvSpPr>
          <p:nvPr>
            <p:ph type="sldNum" sz="quarter" idx="10"/>
          </p:nvPr>
        </p:nvSpPr>
        <p:spPr/>
        <p:txBody>
          <a:bodyPr/>
          <a:lstStyle/>
          <a:p>
            <a:fld id="{A2D40F2F-7C4B-174D-933D-59F7D326878F}" type="slidenum">
              <a:rPr lang="en-US" smtClean="0"/>
              <a:t>12</a:t>
            </a:fld>
            <a:endParaRPr lang="en-US"/>
          </a:p>
        </p:txBody>
      </p:sp>
    </p:spTree>
    <p:extLst>
      <p:ext uri="{BB962C8B-B14F-4D97-AF65-F5344CB8AC3E}">
        <p14:creationId xmlns:p14="http://schemas.microsoft.com/office/powerpoint/2010/main" val="36771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are</a:t>
            </a:r>
            <a:r>
              <a:rPr lang="en-US" baseline="0" dirty="0" smtClean="0"/>
              <a:t> willing to travel from further for music events. The second plateau represents traveling users who come from far away. The data suggests modeling/targeting these differently.</a:t>
            </a:r>
            <a:endParaRPr lang="en-US" dirty="0"/>
          </a:p>
        </p:txBody>
      </p:sp>
      <p:sp>
        <p:nvSpPr>
          <p:cNvPr id="4" name="Slide Number Placeholder 3"/>
          <p:cNvSpPr>
            <a:spLocks noGrp="1"/>
          </p:cNvSpPr>
          <p:nvPr>
            <p:ph type="sldNum" sz="quarter" idx="10"/>
          </p:nvPr>
        </p:nvSpPr>
        <p:spPr/>
        <p:txBody>
          <a:bodyPr/>
          <a:lstStyle/>
          <a:p>
            <a:fld id="{A2D40F2F-7C4B-174D-933D-59F7D326878F}" type="slidenum">
              <a:rPr lang="en-US" smtClean="0"/>
              <a:t>13</a:t>
            </a:fld>
            <a:endParaRPr lang="en-US"/>
          </a:p>
        </p:txBody>
      </p:sp>
    </p:spTree>
    <p:extLst>
      <p:ext uri="{BB962C8B-B14F-4D97-AF65-F5344CB8AC3E}">
        <p14:creationId xmlns:p14="http://schemas.microsoft.com/office/powerpoint/2010/main" val="6541746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371600" y="3184386"/>
            <a:ext cx="6400800" cy="1752600"/>
          </a:xfrm>
          <a:prstGeom prst="rect">
            <a:avLst/>
          </a:prstGeom>
        </p:spPr>
        <p:txBody>
          <a:bodyPr vert="horz" lIns="91440" tIns="45720" rIns="91440" bIns="45720" rtlCol="0" anchor="t">
            <a:normAutofit/>
          </a:bodyPr>
          <a:lstStyle>
            <a:lvl1pPr marL="0" indent="0">
              <a:buFontTx/>
              <a:buNone/>
              <a:defRPr lang="en-US" sz="2000" dirty="0">
                <a:solidFill>
                  <a:srgbClr val="62A008"/>
                </a:solidFill>
                <a:latin typeface="Helvetica Neue Light"/>
                <a:ea typeface="+mj-ea"/>
                <a:cs typeface="Helvetica Neue Light"/>
              </a:defRPr>
            </a:lvl1pPr>
          </a:lstStyle>
          <a:p>
            <a:pPr lvl="0" algn="ctr">
              <a:lnSpc>
                <a:spcPct val="90000"/>
              </a:lnSpc>
              <a:spcBef>
                <a:spcPct val="0"/>
              </a:spcBef>
              <a:buNone/>
            </a:pPr>
            <a:r>
              <a:rPr lang="en-US" smtClean="0"/>
              <a:t>Dat</a:t>
            </a:r>
            <a:endParaRPr lang="en-US" dirty="0"/>
          </a:p>
        </p:txBody>
      </p:sp>
    </p:spTree>
    <p:extLst>
      <p:ext uri="{BB962C8B-B14F-4D97-AF65-F5344CB8AC3E}">
        <p14:creationId xmlns:p14="http://schemas.microsoft.com/office/powerpoint/2010/main" val="2974295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r">
              <a:defRPr/>
            </a:lvl1pPr>
          </a:lstStyle>
          <a:p>
            <a:fld id="{EAC5118E-474E-3244-9216-F41BA759ADF1}" type="slidenum">
              <a:rPr smtClean="0">
                <a:solidFill>
                  <a:prstClr val="black">
                    <a:tint val="75000"/>
                  </a:prstClr>
                </a:solidFill>
              </a:rPr>
              <a:pPr/>
              <a:t>‹#›</a:t>
            </a:fld>
            <a:endParaRPr dirty="0">
              <a:solidFill>
                <a:prstClr val="black">
                  <a:tint val="75000"/>
                </a:prstClr>
              </a:solidFill>
            </a:endParaRPr>
          </a:p>
        </p:txBody>
      </p:sp>
      <p:sp>
        <p:nvSpPr>
          <p:cNvPr id="3" name="Rectangle 2"/>
          <p:cNvSpPr/>
          <p:nvPr userDrawn="1"/>
        </p:nvSpPr>
        <p:spPr>
          <a:xfrm>
            <a:off x="0" y="6720840"/>
            <a:ext cx="9144000" cy="137160"/>
          </a:xfrm>
          <a:prstGeom prst="rect">
            <a:avLst/>
          </a:prstGeom>
          <a:solidFill>
            <a:schemeClr val="tx1">
              <a:lumMod val="75000"/>
              <a:lumOff val="25000"/>
            </a:schemeClr>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600" dirty="0" smtClean="0">
                <a:solidFill>
                  <a:prstClr val="white">
                    <a:lumMod val="85000"/>
                  </a:prstClr>
                </a:solidFill>
                <a:latin typeface="Arial" pitchFamily="34" charset="0"/>
                <a:cs typeface="Arial" pitchFamily="34" charset="0"/>
              </a:rPr>
              <a:t>CONFIDENTIAL – FOR BUSINESS USE ONLY</a:t>
            </a:r>
            <a:endParaRPr lang="en-US" sz="600" dirty="0">
              <a:solidFill>
                <a:prstClr val="white">
                  <a:lumMod val="85000"/>
                </a:prstClr>
              </a:solidFill>
              <a:latin typeface="Arial" pitchFamily="34" charset="0"/>
              <a:cs typeface="Arial" pitchFamily="34" charset="0"/>
            </a:endParaRPr>
          </a:p>
        </p:txBody>
      </p:sp>
    </p:spTree>
    <p:extLst>
      <p:ext uri="{BB962C8B-B14F-4D97-AF65-F5344CB8AC3E}">
        <p14:creationId xmlns:p14="http://schemas.microsoft.com/office/powerpoint/2010/main" val="1457648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68275" y="601133"/>
            <a:ext cx="8780992" cy="5565988"/>
          </a:xfrm>
          <a:prstGeom prst="rect">
            <a:avLst/>
          </a:prstGeom>
        </p:spPr>
        <p:txBody>
          <a:bodyPr/>
          <a:lstStyle>
            <a:lvl1pPr marL="0" indent="0">
              <a:spcBef>
                <a:spcPts val="0"/>
              </a:spcBef>
              <a:spcAft>
                <a:spcPts val="0"/>
              </a:spcAft>
              <a:defRPr lang="en-US" sz="1600" b="0" i="0" kern="1200" dirty="0" smtClean="0">
                <a:solidFill>
                  <a:srgbClr val="4D4C4D"/>
                </a:solidFill>
                <a:latin typeface="Helvetica Neue Medium"/>
                <a:ea typeface="+mn-ea"/>
                <a:cs typeface="Helvetica Neue Medium"/>
              </a:defRPr>
            </a:lvl1pPr>
            <a:lvl2pPr marL="169863" marR="0" indent="-168275" algn="l" defTabSz="3373438" rtl="0" eaLnBrk="1" fontAlgn="auto" latinLnBrk="0" hangingPunct="1">
              <a:lnSpc>
                <a:spcPct val="90000"/>
              </a:lnSpc>
              <a:spcBef>
                <a:spcPts val="0"/>
              </a:spcBef>
              <a:spcAft>
                <a:spcPts val="0"/>
              </a:spcAft>
              <a:buClr>
                <a:schemeClr val="bg2"/>
              </a:buClr>
              <a:buSzPct val="100000"/>
              <a:buFontTx/>
              <a:buNone/>
              <a:tabLst/>
              <a:defRPr lang="en-US" sz="1500" b="0" i="0" kern="1200" spc="0" dirty="0" smtClean="0">
                <a:solidFill>
                  <a:srgbClr val="4D4C4D"/>
                </a:solidFill>
                <a:latin typeface="Helvetica Neue Light"/>
                <a:ea typeface="+mn-ea"/>
                <a:cs typeface="Helvetica Neue Light"/>
              </a:defRPr>
            </a:lvl2pPr>
            <a:lvl3pPr marL="169863" marR="0" indent="-169863" algn="l" defTabSz="457200" rtl="0" eaLnBrk="1" fontAlgn="auto" latinLnBrk="0" hangingPunct="1">
              <a:lnSpc>
                <a:spcPct val="90000"/>
              </a:lnSpc>
              <a:spcBef>
                <a:spcPts val="0"/>
              </a:spcBef>
              <a:spcAft>
                <a:spcPts val="0"/>
              </a:spcAft>
              <a:buClr>
                <a:srgbClr val="89B555"/>
              </a:buClr>
              <a:buSzPct val="100000"/>
              <a:buFontTx/>
              <a:buBlip>
                <a:blip r:embed="rId2"/>
              </a:buBlip>
              <a:tabLst/>
              <a:defRPr>
                <a:solidFill>
                  <a:srgbClr val="4D4C4D"/>
                </a:solidFill>
              </a:defRPr>
            </a:lvl3pPr>
            <a:lvl4pPr>
              <a:defRPr>
                <a:solidFill>
                  <a:srgbClr val="4D4C4D"/>
                </a:solidFill>
              </a:defRPr>
            </a:lvl4pPr>
            <a:lvl5pPr>
              <a:defRPr>
                <a:solidFill>
                  <a:srgbClr val="4D4C4D"/>
                </a:solidFill>
              </a:defRPr>
            </a:lvl5pPr>
          </a:lstStyle>
          <a:p>
            <a:pPr lvl="0"/>
            <a:r>
              <a:rPr lang="en-US" dirty="0" smtClean="0"/>
              <a:t>Click to edit Master text styles</a:t>
            </a:r>
          </a:p>
          <a:p>
            <a:pPr lvl="1"/>
            <a:r>
              <a:rPr lang="en-US" dirty="0" smtClean="0"/>
              <a:t>Second level</a:t>
            </a:r>
          </a:p>
          <a:p>
            <a:pPr marL="169863" marR="0" lvl="2" indent="-169863" algn="l" defTabSz="457200" rtl="0" eaLnBrk="1" fontAlgn="auto" latinLnBrk="0" hangingPunct="1">
              <a:lnSpc>
                <a:spcPct val="90000"/>
              </a:lnSpc>
              <a:spcBef>
                <a:spcPts val="600"/>
              </a:spcBef>
              <a:spcAft>
                <a:spcPts val="600"/>
              </a:spcAft>
              <a:buClr>
                <a:srgbClr val="89B555"/>
              </a:buClr>
              <a:buSzPct val="100000"/>
              <a:buFontTx/>
              <a:buBlip>
                <a:blip r:embed="rId2"/>
              </a:buBlip>
              <a:tabLst/>
              <a:defRPr/>
            </a:pPr>
            <a:r>
              <a:rPr kumimoji="0" lang="en-US" sz="1400" b="0" i="0" u="none" strike="noStrike" kern="1200" cap="none" spc="0" normalizeH="0" baseline="0" noProof="0" dirty="0" smtClean="0">
                <a:ln>
                  <a:noFill/>
                </a:ln>
                <a:solidFill>
                  <a:srgbClr val="4D4C4D"/>
                </a:solidFill>
                <a:effectLst/>
                <a:uLnTx/>
                <a:uFillTx/>
                <a:latin typeface="Helvetica Neue Light"/>
                <a:ea typeface="+mn-ea"/>
                <a:cs typeface="Helvetica Neue Light"/>
              </a:rPr>
              <a:t>Third level</a:t>
            </a:r>
          </a:p>
          <a:p>
            <a:pPr lvl="1"/>
            <a:endParaRPr lang="en-US" dirty="0" smtClean="0"/>
          </a:p>
        </p:txBody>
      </p:sp>
      <p:sp>
        <p:nvSpPr>
          <p:cNvPr id="11" name="Title Placeholder 1"/>
          <p:cNvSpPr>
            <a:spLocks noGrp="1"/>
          </p:cNvSpPr>
          <p:nvPr>
            <p:ph type="title"/>
          </p:nvPr>
        </p:nvSpPr>
        <p:spPr>
          <a:xfrm>
            <a:off x="168275" y="118533"/>
            <a:ext cx="8780992" cy="684742"/>
          </a:xfrm>
          <a:prstGeom prst="rect">
            <a:avLst/>
          </a:prstGeom>
        </p:spPr>
        <p:txBody>
          <a:bodyPr vert="horz" lIns="0" tIns="45720" rIns="0" bIns="45720" rtlCol="0" anchor="t">
            <a:noAutofit/>
          </a:bodyPr>
          <a:lstStyle>
            <a:lvl1pPr>
              <a:defRPr lang="en-US" sz="2400" dirty="0"/>
            </a:lvl1pPr>
          </a:lstStyle>
          <a:p>
            <a:pPr lvl="0"/>
            <a:r>
              <a:rPr lang="en-US" dirty="0" smtClean="0"/>
              <a:t>Click to edit Master title style</a:t>
            </a:r>
            <a:endParaRPr lang="en-US" dirty="0"/>
          </a:p>
        </p:txBody>
      </p:sp>
      <p:sp>
        <p:nvSpPr>
          <p:cNvPr id="5" name="Slide Number Placeholder 5"/>
          <p:cNvSpPr>
            <a:spLocks noGrp="1"/>
          </p:cNvSpPr>
          <p:nvPr>
            <p:ph type="sldNum" sz="quarter" idx="4"/>
          </p:nvPr>
        </p:nvSpPr>
        <p:spPr>
          <a:xfrm>
            <a:off x="7061202" y="6660263"/>
            <a:ext cx="2133600" cy="215444"/>
          </a:xfrm>
          <a:prstGeom prst="rect">
            <a:avLst/>
          </a:prstGeom>
        </p:spPr>
        <p:txBody>
          <a:bodyPr anchor="ctr">
            <a:spAutoFit/>
          </a:bodyPr>
          <a:lstStyle>
            <a:lvl1pPr>
              <a:defRPr lang="en-US" sz="800" b="0" i="0" smtClean="0">
                <a:solidFill>
                  <a:schemeClr val="tx1">
                    <a:lumMod val="50000"/>
                    <a:lumOff val="50000"/>
                  </a:schemeClr>
                </a:solidFill>
                <a:latin typeface="Helvetica Neue Light"/>
                <a:cs typeface="Helvetica Neue Light"/>
              </a:defRPr>
            </a:lvl1pPr>
          </a:lstStyle>
          <a:p>
            <a:pPr algn="r"/>
            <a:fld id="{ECFAEB93-1C7F-2242-9099-C43B0917F52F}" type="slidenum">
              <a:rPr>
                <a:solidFill>
                  <a:prstClr val="black">
                    <a:lumMod val="50000"/>
                    <a:lumOff val="50000"/>
                  </a:prstClr>
                </a:solidFill>
              </a:rPr>
              <a:pPr algn="r"/>
              <a:t>‹#›</a:t>
            </a:fld>
            <a:endParaRPr dirty="0">
              <a:solidFill>
                <a:prstClr val="black">
                  <a:lumMod val="50000"/>
                  <a:lumOff val="50000"/>
                </a:prstClr>
              </a:solidFill>
            </a:endParaRPr>
          </a:p>
        </p:txBody>
      </p:sp>
    </p:spTree>
    <p:extLst>
      <p:ext uri="{BB962C8B-B14F-4D97-AF65-F5344CB8AC3E}">
        <p14:creationId xmlns:p14="http://schemas.microsoft.com/office/powerpoint/2010/main" val="59114151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cap="all"/>
            </a:lvl1pPr>
          </a:lstStyle>
          <a:p>
            <a:r>
              <a:rPr lang="en-US" dirty="0" smtClean="0"/>
              <a:t>CLICK TO EDIT MASTER TITLE STYLE</a:t>
            </a:r>
            <a:endParaRPr lang="en-US" dirty="0"/>
          </a:p>
        </p:txBody>
      </p:sp>
      <p:sp>
        <p:nvSpPr>
          <p:cNvPr id="4" name="Slide Number Placeholder 5"/>
          <p:cNvSpPr>
            <a:spLocks noGrp="1"/>
          </p:cNvSpPr>
          <p:nvPr>
            <p:ph type="sldNum" sz="quarter" idx="4"/>
          </p:nvPr>
        </p:nvSpPr>
        <p:spPr>
          <a:xfrm>
            <a:off x="7061202" y="6660263"/>
            <a:ext cx="2133600" cy="215444"/>
          </a:xfrm>
          <a:prstGeom prst="rect">
            <a:avLst/>
          </a:prstGeom>
        </p:spPr>
        <p:txBody>
          <a:bodyPr anchor="ctr">
            <a:spAutoFit/>
          </a:bodyPr>
          <a:lstStyle>
            <a:lvl1pPr>
              <a:defRPr lang="en-US" sz="800" b="0" i="0" smtClean="0">
                <a:solidFill>
                  <a:schemeClr val="tx1">
                    <a:lumMod val="50000"/>
                    <a:lumOff val="50000"/>
                  </a:schemeClr>
                </a:solidFill>
                <a:latin typeface="Helvetica Neue Light"/>
                <a:cs typeface="Helvetica Neue Light"/>
              </a:defRPr>
            </a:lvl1pPr>
          </a:lstStyle>
          <a:p>
            <a:pPr algn="r"/>
            <a:fld id="{ECFAEB93-1C7F-2242-9099-C43B0917F52F}" type="slidenum">
              <a:rPr>
                <a:solidFill>
                  <a:prstClr val="black">
                    <a:lumMod val="50000"/>
                    <a:lumOff val="50000"/>
                  </a:prstClr>
                </a:solidFill>
              </a:rPr>
              <a:pPr algn="r"/>
              <a:t>‹#›</a:t>
            </a:fld>
            <a:endParaRPr dirty="0">
              <a:solidFill>
                <a:prstClr val="black">
                  <a:lumMod val="50000"/>
                  <a:lumOff val="50000"/>
                </a:prstClr>
              </a:solidFill>
            </a:endParaRPr>
          </a:p>
        </p:txBody>
      </p:sp>
      <p:pic>
        <p:nvPicPr>
          <p:cNvPr id="5" name="Picture 4" descr="https://encrypted-tbn2.gstatic.com/images?q=tbn:ANd9GcQHAgFVWvoVP3Os5yEw7WZ34_xlcd6QrhvW32whTv1xWLSzC-Rh"/>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0233" y="249866"/>
            <a:ext cx="714152" cy="31481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a:xfrm>
            <a:off x="0" y="6720840"/>
            <a:ext cx="9144000" cy="137160"/>
          </a:xfrm>
          <a:prstGeom prst="rect">
            <a:avLst/>
          </a:prstGeom>
          <a:solidFill>
            <a:schemeClr val="tx1">
              <a:lumMod val="75000"/>
              <a:lumOff val="25000"/>
            </a:schemeClr>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600" dirty="0" smtClean="0">
                <a:solidFill>
                  <a:schemeClr val="bg1">
                    <a:lumMod val="85000"/>
                  </a:schemeClr>
                </a:solidFill>
                <a:latin typeface="Arial" pitchFamily="34" charset="0"/>
                <a:cs typeface="Arial" pitchFamily="34" charset="0"/>
              </a:rPr>
              <a:t>CONFIDENTIAL – FOR BUSINESS USE ONLY</a:t>
            </a:r>
            <a:endParaRPr lang="en-US" sz="600" dirty="0">
              <a:solidFill>
                <a:schemeClr val="bg1">
                  <a:lumMod val="85000"/>
                </a:schemeClr>
              </a:solidFill>
              <a:latin typeface="Arial" pitchFamily="34" charset="0"/>
              <a:cs typeface="Arial" pitchFamily="34" charset="0"/>
            </a:endParaRPr>
          </a:p>
        </p:txBody>
      </p:sp>
      <p:sp>
        <p:nvSpPr>
          <p:cNvPr id="7" name="Slide Number Placeholder 5"/>
          <p:cNvSpPr txBox="1">
            <a:spLocks/>
          </p:cNvSpPr>
          <p:nvPr userDrawn="1"/>
        </p:nvSpPr>
        <p:spPr>
          <a:xfrm>
            <a:off x="6553200" y="6692884"/>
            <a:ext cx="2590800" cy="200055"/>
          </a:xfrm>
          <a:prstGeom prst="rect">
            <a:avLst/>
          </a:prstGeom>
        </p:spPr>
        <p:txBody>
          <a:bodyPr wrap="square" anchor="ctr">
            <a:spAutoFit/>
          </a:bodyPr>
          <a:lstStyle>
            <a:defPPr>
              <a:defRPr lang="en-US"/>
            </a:defPPr>
            <a:lvl1pPr marL="0" algn="l" defTabSz="914400" rtl="0" eaLnBrk="1" latinLnBrk="0" hangingPunct="1">
              <a:defRPr lang="en-US" sz="800" b="0" i="0" kern="1200" smtClean="0">
                <a:solidFill>
                  <a:schemeClr val="tx1">
                    <a:lumMod val="50000"/>
                    <a:lumOff val="50000"/>
                  </a:schemeClr>
                </a:solidFill>
                <a:latin typeface="Helvetica Neue Light"/>
                <a:ea typeface="+mn-ea"/>
                <a:cs typeface="Helvetica Neue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7D4B377-A8B5-4575-8E47-A043246825D5}" type="slidenum">
              <a:rPr lang="en-US" sz="700" smtClean="0">
                <a:solidFill>
                  <a:schemeClr val="bg1">
                    <a:lumMod val="85000"/>
                  </a:schemeClr>
                </a:solidFill>
              </a:rPr>
              <a:pPr algn="r"/>
              <a:t>‹#›</a:t>
            </a:fld>
            <a:endParaRPr lang="en-US" sz="700" dirty="0">
              <a:solidFill>
                <a:schemeClr val="bg1">
                  <a:lumMod val="85000"/>
                </a:schemeClr>
              </a:solidFill>
            </a:endParaRPr>
          </a:p>
        </p:txBody>
      </p:sp>
    </p:spTree>
    <p:extLst>
      <p:ext uri="{BB962C8B-B14F-4D97-AF65-F5344CB8AC3E}">
        <p14:creationId xmlns:p14="http://schemas.microsoft.com/office/powerpoint/2010/main" val="8222983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Divider Slide">
    <p:bg>
      <p:bgRef idx="1003">
        <a:schemeClr val="bg2"/>
      </p:bgRef>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Helvetica Neue"/>
            </a:endParaRPr>
          </a:p>
        </p:txBody>
      </p:sp>
      <p:pic>
        <p:nvPicPr>
          <p:cNvPr id="13" name="Picture 12" descr="wordmark_one_rev.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09102" y="6557046"/>
            <a:ext cx="1482510" cy="232436"/>
          </a:xfrm>
          <a:prstGeom prst="rect">
            <a:avLst/>
          </a:prstGeom>
        </p:spPr>
      </p:pic>
      <p:sp>
        <p:nvSpPr>
          <p:cNvPr id="18" name="Rectangle 17"/>
          <p:cNvSpPr/>
          <p:nvPr userDrawn="1"/>
        </p:nvSpPr>
        <p:spPr>
          <a:xfrm>
            <a:off x="177800" y="177800"/>
            <a:ext cx="8788400" cy="6502400"/>
          </a:xfrm>
          <a:prstGeom prst="rect">
            <a:avLst/>
          </a:prstGeom>
          <a:solidFill>
            <a:srgbClr val="89B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Helvetica Neue"/>
            </a:endParaRPr>
          </a:p>
        </p:txBody>
      </p:sp>
      <p:sp>
        <p:nvSpPr>
          <p:cNvPr id="2" name="Title 1"/>
          <p:cNvSpPr>
            <a:spLocks noGrp="1"/>
          </p:cNvSpPr>
          <p:nvPr>
            <p:ph type="ctrTitle"/>
          </p:nvPr>
        </p:nvSpPr>
        <p:spPr>
          <a:xfrm>
            <a:off x="685800" y="2693988"/>
            <a:ext cx="7772400" cy="1470025"/>
          </a:xfrm>
        </p:spPr>
        <p:txBody>
          <a:bodyPr/>
          <a:lstStyle>
            <a:lvl1pPr algn="ctr">
              <a:defRPr sz="3200" b="1" spc="0">
                <a:solidFill>
                  <a:schemeClr val="bg1"/>
                </a:solidFill>
              </a:defRPr>
            </a:lvl1pPr>
          </a:lstStyle>
          <a:p>
            <a:r>
              <a:rPr lang="en-US" smtClean="0"/>
              <a:t>Click to edit Master title style</a:t>
            </a:r>
            <a:endParaRPr lang="en-US" dirty="0"/>
          </a:p>
        </p:txBody>
      </p:sp>
      <p:cxnSp>
        <p:nvCxnSpPr>
          <p:cNvPr id="4" name="Straight Connector 3"/>
          <p:cNvCxnSpPr/>
          <p:nvPr userDrawn="1"/>
        </p:nvCxnSpPr>
        <p:spPr>
          <a:xfrm>
            <a:off x="448733" y="2037598"/>
            <a:ext cx="3911601"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448733" y="4792134"/>
            <a:ext cx="8246534"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a:blip r:embed="rId3" cstate="print"/>
          <a:stretch>
            <a:fillRect/>
          </a:stretch>
        </p:blipFill>
        <p:spPr>
          <a:xfrm>
            <a:off x="4286250" y="1744132"/>
            <a:ext cx="571500" cy="553064"/>
          </a:xfrm>
          <a:prstGeom prst="rect">
            <a:avLst/>
          </a:prstGeom>
        </p:spPr>
      </p:pic>
      <p:cxnSp>
        <p:nvCxnSpPr>
          <p:cNvPr id="17" name="Straight Connector 16"/>
          <p:cNvCxnSpPr/>
          <p:nvPr userDrawn="1"/>
        </p:nvCxnSpPr>
        <p:spPr>
          <a:xfrm>
            <a:off x="4783666" y="2037598"/>
            <a:ext cx="3911601"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306766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Divider Slide">
    <p:bg>
      <p:bgRef idx="1003">
        <a:schemeClr val="bg2"/>
      </p:bgRef>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Helvetica Neue"/>
            </a:endParaRPr>
          </a:p>
        </p:txBody>
      </p:sp>
      <p:pic>
        <p:nvPicPr>
          <p:cNvPr id="13" name="Picture 12" descr="wordmark_one_rev.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09102" y="6557046"/>
            <a:ext cx="1482510" cy="232436"/>
          </a:xfrm>
          <a:prstGeom prst="rect">
            <a:avLst/>
          </a:prstGeom>
        </p:spPr>
      </p:pic>
      <p:sp>
        <p:nvSpPr>
          <p:cNvPr id="18" name="Rectangle 17"/>
          <p:cNvSpPr/>
          <p:nvPr userDrawn="1"/>
        </p:nvSpPr>
        <p:spPr>
          <a:xfrm>
            <a:off x="177800" y="177800"/>
            <a:ext cx="8788400" cy="6502400"/>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Helvetica Neue"/>
            </a:endParaRPr>
          </a:p>
        </p:txBody>
      </p:sp>
      <p:sp>
        <p:nvSpPr>
          <p:cNvPr id="2" name="Title 1"/>
          <p:cNvSpPr>
            <a:spLocks noGrp="1"/>
          </p:cNvSpPr>
          <p:nvPr>
            <p:ph type="ctrTitle"/>
          </p:nvPr>
        </p:nvSpPr>
        <p:spPr>
          <a:xfrm>
            <a:off x="685800" y="2693988"/>
            <a:ext cx="7772400" cy="1470025"/>
          </a:xfrm>
        </p:spPr>
        <p:txBody>
          <a:bodyPr/>
          <a:lstStyle>
            <a:lvl1pPr algn="ctr">
              <a:defRPr sz="3200" b="1" i="1" cap="none" spc="0">
                <a:solidFill>
                  <a:schemeClr val="bg1"/>
                </a:solidFill>
                <a:latin typeface="Helvetica Neue Light"/>
                <a:cs typeface="Helvetica Neue Light"/>
              </a:defRPr>
            </a:lvl1pPr>
          </a:lstStyle>
          <a:p>
            <a:r>
              <a:rPr lang="en-US" smtClean="0"/>
              <a:t>Click to edit Master title style</a:t>
            </a:r>
            <a:endParaRPr lang="en-US" dirty="0"/>
          </a:p>
        </p:txBody>
      </p:sp>
      <p:cxnSp>
        <p:nvCxnSpPr>
          <p:cNvPr id="4" name="Straight Connector 3"/>
          <p:cNvCxnSpPr/>
          <p:nvPr userDrawn="1"/>
        </p:nvCxnSpPr>
        <p:spPr>
          <a:xfrm>
            <a:off x="448733" y="2037598"/>
            <a:ext cx="3911601"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448733" y="4792134"/>
            <a:ext cx="8246534"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a:blip r:embed="rId3" cstate="print"/>
          <a:stretch>
            <a:fillRect/>
          </a:stretch>
        </p:blipFill>
        <p:spPr>
          <a:xfrm>
            <a:off x="4286250" y="1744132"/>
            <a:ext cx="571500" cy="553064"/>
          </a:xfrm>
          <a:prstGeom prst="rect">
            <a:avLst/>
          </a:prstGeom>
        </p:spPr>
      </p:pic>
      <p:cxnSp>
        <p:nvCxnSpPr>
          <p:cNvPr id="17" name="Straight Connector 16"/>
          <p:cNvCxnSpPr/>
          <p:nvPr userDrawn="1"/>
        </p:nvCxnSpPr>
        <p:spPr>
          <a:xfrm>
            <a:off x="4783666" y="2037598"/>
            <a:ext cx="3911601"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2479184"/>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cap="all"/>
            </a:lvl1pPr>
          </a:lstStyle>
          <a:p>
            <a:r>
              <a:rPr lang="en-US" dirty="0" smtClean="0"/>
              <a:t>CLICK TO EDIT MASTER TITLE STYLE</a:t>
            </a:r>
            <a:endParaRPr lang="en-US" dirty="0"/>
          </a:p>
        </p:txBody>
      </p:sp>
      <p:pic>
        <p:nvPicPr>
          <p:cNvPr id="5" name="Picture 4" descr="https://encrypted-tbn2.gstatic.com/images?q=tbn:ANd9GcQHAgFVWvoVP3Os5yEw7WZ34_xlcd6QrhvW32whTv1xWLSzC-Rh"/>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0233" y="249866"/>
            <a:ext cx="714152" cy="31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39863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cap="all"/>
            </a:lvl1pPr>
          </a:lstStyle>
          <a:p>
            <a:r>
              <a:rPr lang="en-US" dirty="0" smtClean="0"/>
              <a:t>CLICK TO EDIT MASTER TITLE STYLE</a:t>
            </a:r>
            <a:endParaRPr lang="en-US" dirty="0"/>
          </a:p>
        </p:txBody>
      </p:sp>
      <p:pic>
        <p:nvPicPr>
          <p:cNvPr id="5" name="Picture 4" descr="https://encrypted-tbn2.gstatic.com/images?q=tbn:ANd9GcQHAgFVWvoVP3Os5yEw7WZ34_xlcd6QrhvW32whTv1xWLSzC-Rh"/>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0233" y="249866"/>
            <a:ext cx="714152" cy="31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39863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cap="all"/>
            </a:lvl1pPr>
          </a:lstStyle>
          <a:p>
            <a:r>
              <a:rPr lang="en-US" dirty="0" smtClean="0"/>
              <a:t>CLICK TO EDIT MASTER TITLE STYLE</a:t>
            </a:r>
            <a:endParaRPr lang="en-US" dirty="0"/>
          </a:p>
        </p:txBody>
      </p:sp>
      <p:pic>
        <p:nvPicPr>
          <p:cNvPr id="5" name="Picture 4" descr="https://encrypted-tbn2.gstatic.com/images?q=tbn:ANd9GcQHAgFVWvoVP3Os5yEw7WZ34_xlcd6QrhvW32whTv1xWLSzC-Rh"/>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0233" y="249866"/>
            <a:ext cx="714152" cy="31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39863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cap="all"/>
            </a:lvl1pPr>
          </a:lstStyle>
          <a:p>
            <a:r>
              <a:rPr lang="en-US" dirty="0" smtClean="0"/>
              <a:t>CLICK TO EDIT MASTER TITLE STYLE</a:t>
            </a:r>
            <a:endParaRPr lang="en-US" dirty="0"/>
          </a:p>
        </p:txBody>
      </p:sp>
      <p:pic>
        <p:nvPicPr>
          <p:cNvPr id="5" name="Picture 4" descr="https://encrypted-tbn2.gstatic.com/images?q=tbn:ANd9GcQHAgFVWvoVP3Os5yEw7WZ34_xlcd6QrhvW32whTv1xWLSzC-Rh"/>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0233" y="249866"/>
            <a:ext cx="714152" cy="31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39863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cap="all"/>
            </a:lvl1pPr>
          </a:lstStyle>
          <a:p>
            <a:r>
              <a:rPr lang="en-US" dirty="0" smtClean="0"/>
              <a:t>CLICK TO EDIT MASTER TITLE STYLE</a:t>
            </a:r>
            <a:endParaRPr lang="en-US" dirty="0"/>
          </a:p>
        </p:txBody>
      </p:sp>
      <p:pic>
        <p:nvPicPr>
          <p:cNvPr id="5" name="Picture 4" descr="https://encrypted-tbn2.gstatic.com/images?q=tbn:ANd9GcQHAgFVWvoVP3Os5yEw7WZ34_xlcd6QrhvW32whTv1xWLSzC-Rh"/>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0233" y="249866"/>
            <a:ext cx="714152" cy="31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39863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369977" y="6327775"/>
            <a:ext cx="3774024" cy="530225"/>
          </a:xfrm>
          <a:prstGeom prst="rect">
            <a:avLst/>
          </a:prstGeom>
        </p:spPr>
        <p:txBody>
          <a:bodyPr vert="horz" anchor="b"/>
          <a:lstStyle>
            <a:lvl1pPr marL="0" indent="0" algn="r" defTabSz="457200" rtl="0" eaLnBrk="1" latinLnBrk="0" hangingPunct="1">
              <a:lnSpc>
                <a:spcPct val="90000"/>
              </a:lnSpc>
              <a:spcBef>
                <a:spcPct val="0"/>
              </a:spcBef>
              <a:buNone/>
              <a:defRPr lang="en-US" sz="1800" kern="1200" dirty="0" smtClean="0">
                <a:solidFill>
                  <a:srgbClr val="FFFFFF"/>
                </a:solidFill>
                <a:latin typeface="Helvetica Neue Light"/>
                <a:ea typeface="+mj-ea"/>
                <a:cs typeface="Helvetica Neue Light"/>
              </a:defRPr>
            </a:lvl1pPr>
            <a:lvl5pPr>
              <a:defRPr lang="en-US" sz="3600" kern="1200" dirty="0">
                <a:solidFill>
                  <a:schemeClr val="tx2"/>
                </a:solidFill>
                <a:latin typeface="Helvetica Neue Light"/>
                <a:ea typeface="+mj-ea"/>
                <a:cs typeface="Helvetica Neue Light"/>
              </a:defRPr>
            </a:lvl5pPr>
          </a:lstStyle>
          <a:p>
            <a:pPr lvl="0"/>
            <a:r>
              <a:rPr lang="en-US" dirty="0" smtClean="0"/>
              <a:t>Click to edit Master text styles</a:t>
            </a:r>
          </a:p>
        </p:txBody>
      </p:sp>
    </p:spTree>
    <p:extLst>
      <p:ext uri="{BB962C8B-B14F-4D97-AF65-F5344CB8AC3E}">
        <p14:creationId xmlns:p14="http://schemas.microsoft.com/office/powerpoint/2010/main" val="2639999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cap="all"/>
            </a:lvl1pPr>
          </a:lstStyle>
          <a:p>
            <a:r>
              <a:rPr lang="en-US" dirty="0" smtClean="0"/>
              <a:t>CLICK TO EDIT MASTER TITLE STYLE</a:t>
            </a:r>
            <a:endParaRPr lang="en-US" dirty="0"/>
          </a:p>
        </p:txBody>
      </p:sp>
      <p:pic>
        <p:nvPicPr>
          <p:cNvPr id="5" name="Picture 4" descr="https://encrypted-tbn2.gstatic.com/images?q=tbn:ANd9GcQHAgFVWvoVP3Os5yEw7WZ34_xlcd6QrhvW32whTv1xWLSzC-Rh"/>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0233" y="249866"/>
            <a:ext cx="714152" cy="31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39863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Divider Slide">
    <p:bg>
      <p:bgRef idx="1003">
        <a:schemeClr val="bg2"/>
      </p:bgRef>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Helvetica Neue"/>
            </a:endParaRPr>
          </a:p>
        </p:txBody>
      </p:sp>
      <p:pic>
        <p:nvPicPr>
          <p:cNvPr id="13" name="Picture 12" descr="wordmark_one_rev.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09102" y="6557046"/>
            <a:ext cx="1482510" cy="232436"/>
          </a:xfrm>
          <a:prstGeom prst="rect">
            <a:avLst/>
          </a:prstGeom>
        </p:spPr>
      </p:pic>
      <p:sp>
        <p:nvSpPr>
          <p:cNvPr id="18" name="Rectangle 17"/>
          <p:cNvSpPr/>
          <p:nvPr userDrawn="1"/>
        </p:nvSpPr>
        <p:spPr>
          <a:xfrm>
            <a:off x="177800" y="177800"/>
            <a:ext cx="8788400" cy="6502400"/>
          </a:xfrm>
          <a:prstGeom prst="rect">
            <a:avLst/>
          </a:prstGeom>
          <a:solidFill>
            <a:srgbClr val="89B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Helvetica Neue"/>
            </a:endParaRPr>
          </a:p>
        </p:txBody>
      </p:sp>
      <p:sp>
        <p:nvSpPr>
          <p:cNvPr id="2" name="Title 1"/>
          <p:cNvSpPr>
            <a:spLocks noGrp="1"/>
          </p:cNvSpPr>
          <p:nvPr>
            <p:ph type="ctrTitle"/>
          </p:nvPr>
        </p:nvSpPr>
        <p:spPr>
          <a:xfrm>
            <a:off x="685800" y="2693988"/>
            <a:ext cx="7772400" cy="1470025"/>
          </a:xfrm>
        </p:spPr>
        <p:txBody>
          <a:bodyPr/>
          <a:lstStyle>
            <a:lvl1pPr algn="ctr">
              <a:defRPr sz="3200" b="1" spc="0">
                <a:solidFill>
                  <a:schemeClr val="bg1"/>
                </a:solidFill>
              </a:defRPr>
            </a:lvl1pPr>
          </a:lstStyle>
          <a:p>
            <a:r>
              <a:rPr lang="en-US" smtClean="0"/>
              <a:t>Click to edit Master title style</a:t>
            </a:r>
            <a:endParaRPr lang="en-US" dirty="0"/>
          </a:p>
        </p:txBody>
      </p:sp>
      <p:cxnSp>
        <p:nvCxnSpPr>
          <p:cNvPr id="4" name="Straight Connector 3"/>
          <p:cNvCxnSpPr/>
          <p:nvPr userDrawn="1"/>
        </p:nvCxnSpPr>
        <p:spPr>
          <a:xfrm>
            <a:off x="448733" y="838200"/>
            <a:ext cx="3911601"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448733" y="6019800"/>
            <a:ext cx="8246534"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a:blip r:embed="rId3" cstate="print"/>
          <a:stretch>
            <a:fillRect/>
          </a:stretch>
        </p:blipFill>
        <p:spPr>
          <a:xfrm>
            <a:off x="4286250" y="544734"/>
            <a:ext cx="571500" cy="553064"/>
          </a:xfrm>
          <a:prstGeom prst="rect">
            <a:avLst/>
          </a:prstGeom>
        </p:spPr>
      </p:pic>
      <p:cxnSp>
        <p:nvCxnSpPr>
          <p:cNvPr id="17" name="Straight Connector 16"/>
          <p:cNvCxnSpPr/>
          <p:nvPr userDrawn="1"/>
        </p:nvCxnSpPr>
        <p:spPr>
          <a:xfrm>
            <a:off x="4783666" y="838200"/>
            <a:ext cx="3911601"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2310904"/>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Ref idx="1003">
        <a:schemeClr val="bg2"/>
      </p:bgRef>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Helvetica Neue"/>
            </a:endParaRPr>
          </a:p>
        </p:txBody>
      </p:sp>
      <p:pic>
        <p:nvPicPr>
          <p:cNvPr id="13" name="Picture 12" descr="wordmark_one_rev.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09102" y="6557046"/>
            <a:ext cx="1482510" cy="232436"/>
          </a:xfrm>
          <a:prstGeom prst="rect">
            <a:avLst/>
          </a:prstGeom>
        </p:spPr>
      </p:pic>
      <p:sp>
        <p:nvSpPr>
          <p:cNvPr id="18" name="Rectangle 17"/>
          <p:cNvSpPr/>
          <p:nvPr userDrawn="1"/>
        </p:nvSpPr>
        <p:spPr>
          <a:xfrm>
            <a:off x="177800" y="177800"/>
            <a:ext cx="8788400" cy="6502400"/>
          </a:xfrm>
          <a:prstGeom prst="rect">
            <a:avLst/>
          </a:prstGeom>
          <a:solidFill>
            <a:srgbClr val="89B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Helvetica Neue"/>
            </a:endParaRPr>
          </a:p>
        </p:txBody>
      </p:sp>
      <p:sp>
        <p:nvSpPr>
          <p:cNvPr id="2" name="Title 1"/>
          <p:cNvSpPr>
            <a:spLocks noGrp="1"/>
          </p:cNvSpPr>
          <p:nvPr>
            <p:ph type="ctrTitle"/>
          </p:nvPr>
        </p:nvSpPr>
        <p:spPr>
          <a:xfrm>
            <a:off x="685800" y="2693988"/>
            <a:ext cx="7772400" cy="1470025"/>
          </a:xfrm>
        </p:spPr>
        <p:txBody>
          <a:bodyPr/>
          <a:lstStyle>
            <a:lvl1pPr algn="ctr">
              <a:defRPr sz="3200" b="1" spc="0">
                <a:solidFill>
                  <a:schemeClr val="bg1"/>
                </a:solidFill>
              </a:defRPr>
            </a:lvl1pPr>
          </a:lstStyle>
          <a:p>
            <a:r>
              <a:rPr lang="en-US" smtClean="0"/>
              <a:t>Click to edit Master title style</a:t>
            </a:r>
            <a:endParaRPr lang="en-US" dirty="0"/>
          </a:p>
        </p:txBody>
      </p:sp>
      <p:cxnSp>
        <p:nvCxnSpPr>
          <p:cNvPr id="4" name="Straight Connector 3"/>
          <p:cNvCxnSpPr/>
          <p:nvPr userDrawn="1"/>
        </p:nvCxnSpPr>
        <p:spPr>
          <a:xfrm>
            <a:off x="448733" y="2037598"/>
            <a:ext cx="3911601"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448733" y="4792134"/>
            <a:ext cx="8246534"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a:blip r:embed="rId3" cstate="print"/>
          <a:stretch>
            <a:fillRect/>
          </a:stretch>
        </p:blipFill>
        <p:spPr>
          <a:xfrm>
            <a:off x="4286250" y="1744132"/>
            <a:ext cx="571500" cy="553064"/>
          </a:xfrm>
          <a:prstGeom prst="rect">
            <a:avLst/>
          </a:prstGeom>
        </p:spPr>
      </p:pic>
      <p:cxnSp>
        <p:nvCxnSpPr>
          <p:cNvPr id="17" name="Straight Connector 16"/>
          <p:cNvCxnSpPr/>
          <p:nvPr userDrawn="1"/>
        </p:nvCxnSpPr>
        <p:spPr>
          <a:xfrm>
            <a:off x="4783666" y="2037598"/>
            <a:ext cx="3911601"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1676101"/>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_Divider Slide">
    <p:bg>
      <p:bgRef idx="1003">
        <a:schemeClr val="bg2"/>
      </p:bgRef>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Helvetica Neue"/>
            </a:endParaRPr>
          </a:p>
        </p:txBody>
      </p:sp>
      <p:pic>
        <p:nvPicPr>
          <p:cNvPr id="13" name="Picture 12" descr="wordmark_one_rev.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09102" y="6557046"/>
            <a:ext cx="1482510" cy="232436"/>
          </a:xfrm>
          <a:prstGeom prst="rect">
            <a:avLst/>
          </a:prstGeom>
        </p:spPr>
      </p:pic>
      <p:sp>
        <p:nvSpPr>
          <p:cNvPr id="18" name="Rectangle 17"/>
          <p:cNvSpPr/>
          <p:nvPr userDrawn="1"/>
        </p:nvSpPr>
        <p:spPr>
          <a:xfrm>
            <a:off x="177800" y="177800"/>
            <a:ext cx="8788400" cy="6502400"/>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Helvetica Neue"/>
            </a:endParaRPr>
          </a:p>
        </p:txBody>
      </p:sp>
      <p:sp>
        <p:nvSpPr>
          <p:cNvPr id="2" name="Title 1"/>
          <p:cNvSpPr>
            <a:spLocks noGrp="1"/>
          </p:cNvSpPr>
          <p:nvPr>
            <p:ph type="ctrTitle"/>
          </p:nvPr>
        </p:nvSpPr>
        <p:spPr>
          <a:xfrm>
            <a:off x="685800" y="2693988"/>
            <a:ext cx="7772400" cy="1470025"/>
          </a:xfrm>
        </p:spPr>
        <p:txBody>
          <a:bodyPr/>
          <a:lstStyle>
            <a:lvl1pPr algn="ctr">
              <a:defRPr sz="3200" b="1" i="1" cap="none" spc="0">
                <a:solidFill>
                  <a:schemeClr val="bg1"/>
                </a:solidFill>
                <a:latin typeface="Helvetica Neue Light"/>
                <a:cs typeface="Helvetica Neue Light"/>
              </a:defRPr>
            </a:lvl1pPr>
          </a:lstStyle>
          <a:p>
            <a:r>
              <a:rPr lang="en-US" smtClean="0"/>
              <a:t>Click to edit Master title style</a:t>
            </a:r>
            <a:endParaRPr lang="en-US" dirty="0"/>
          </a:p>
        </p:txBody>
      </p:sp>
      <p:cxnSp>
        <p:nvCxnSpPr>
          <p:cNvPr id="4" name="Straight Connector 3"/>
          <p:cNvCxnSpPr/>
          <p:nvPr userDrawn="1"/>
        </p:nvCxnSpPr>
        <p:spPr>
          <a:xfrm>
            <a:off x="448733" y="2037598"/>
            <a:ext cx="3911601"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448733" y="4792134"/>
            <a:ext cx="8246534"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a:blip r:embed="rId3" cstate="print"/>
          <a:stretch>
            <a:fillRect/>
          </a:stretch>
        </p:blipFill>
        <p:spPr>
          <a:xfrm>
            <a:off x="4286250" y="1744132"/>
            <a:ext cx="571500" cy="553064"/>
          </a:xfrm>
          <a:prstGeom prst="rect">
            <a:avLst/>
          </a:prstGeom>
        </p:spPr>
      </p:pic>
      <p:cxnSp>
        <p:nvCxnSpPr>
          <p:cNvPr id="17" name="Straight Connector 16"/>
          <p:cNvCxnSpPr/>
          <p:nvPr userDrawn="1"/>
        </p:nvCxnSpPr>
        <p:spPr>
          <a:xfrm>
            <a:off x="4783666" y="2037598"/>
            <a:ext cx="3911601"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8378388"/>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978399" y="873126"/>
            <a:ext cx="4021667" cy="5745576"/>
          </a:xfrm>
          <a:prstGeom prst="rect">
            <a:avLst/>
          </a:prstGeom>
        </p:spPr>
        <p:txBody>
          <a:bodyPr/>
          <a:lstStyle>
            <a:lvl4pPr>
              <a:defRPr cap="all"/>
            </a:lvl4pPr>
            <a:lvl5pPr>
              <a:defRPr cap="none"/>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Placeholder 1"/>
          <p:cNvSpPr>
            <a:spLocks noGrp="1"/>
          </p:cNvSpPr>
          <p:nvPr>
            <p:ph type="title"/>
          </p:nvPr>
        </p:nvSpPr>
        <p:spPr>
          <a:xfrm>
            <a:off x="261519" y="118533"/>
            <a:ext cx="8620962" cy="559094"/>
          </a:xfrm>
          <a:prstGeom prst="rect">
            <a:avLst/>
          </a:prstGeom>
        </p:spPr>
        <p:txBody>
          <a:bodyPr vert="horz" lIns="0" tIns="45720" rIns="0" bIns="45720" rtlCol="0" anchor="ctr">
            <a:noAutofit/>
          </a:body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7061202" y="6660263"/>
            <a:ext cx="2133600" cy="215444"/>
          </a:xfrm>
          <a:prstGeom prst="rect">
            <a:avLst/>
          </a:prstGeom>
        </p:spPr>
        <p:txBody>
          <a:bodyPr anchor="ctr">
            <a:spAutoFit/>
          </a:bodyPr>
          <a:lstStyle>
            <a:lvl1pPr>
              <a:defRPr lang="en-US" sz="800" b="0" i="0" smtClean="0">
                <a:solidFill>
                  <a:schemeClr val="tx1">
                    <a:lumMod val="50000"/>
                    <a:lumOff val="50000"/>
                  </a:schemeClr>
                </a:solidFill>
                <a:latin typeface="Helvetica Neue Light"/>
                <a:cs typeface="Helvetica Neue Light"/>
              </a:defRPr>
            </a:lvl1pPr>
          </a:lstStyle>
          <a:p>
            <a:pPr algn="r"/>
            <a:fld id="{ECFAEB93-1C7F-2242-9099-C43B0917F52F}" type="slidenum">
              <a:rPr>
                <a:solidFill>
                  <a:prstClr val="black">
                    <a:lumMod val="50000"/>
                    <a:lumOff val="50000"/>
                  </a:prstClr>
                </a:solidFill>
              </a:rPr>
              <a:pPr algn="r"/>
              <a:t>‹#›</a:t>
            </a:fld>
            <a:endParaRPr dirty="0">
              <a:solidFill>
                <a:prstClr val="black">
                  <a:lumMod val="50000"/>
                  <a:lumOff val="50000"/>
                </a:prstClr>
              </a:solidFill>
            </a:endParaRPr>
          </a:p>
        </p:txBody>
      </p:sp>
    </p:spTree>
    <p:extLst>
      <p:ext uri="{BB962C8B-B14F-4D97-AF65-F5344CB8AC3E}">
        <p14:creationId xmlns:p14="http://schemas.microsoft.com/office/powerpoint/2010/main" val="9216471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 name="Rectangle 1"/>
          <p:cNvSpPr/>
          <p:nvPr userDrawn="1"/>
        </p:nvSpPr>
        <p:spPr>
          <a:xfrm>
            <a:off x="0" y="228600"/>
            <a:ext cx="9142413" cy="228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anose="020B0604020202020204" pitchFamily="34" charset="0"/>
            </a:endParaRPr>
          </a:p>
        </p:txBody>
      </p:sp>
      <p:sp>
        <p:nvSpPr>
          <p:cNvPr id="7" name="Rectangle 6"/>
          <p:cNvSpPr/>
          <p:nvPr userDrawn="1"/>
        </p:nvSpPr>
        <p:spPr>
          <a:xfrm>
            <a:off x="0" y="6720840"/>
            <a:ext cx="9144000" cy="137160"/>
          </a:xfrm>
          <a:prstGeom prst="rect">
            <a:avLst/>
          </a:prstGeom>
          <a:solidFill>
            <a:schemeClr val="tx1">
              <a:lumMod val="75000"/>
              <a:lumOff val="25000"/>
            </a:schemeClr>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600" spc="0" dirty="0">
              <a:solidFill>
                <a:schemeClr val="bg1">
                  <a:lumMod val="85000"/>
                </a:schemeClr>
              </a:solidFill>
              <a:latin typeface="Helvetica Neue Light"/>
              <a:cs typeface="Helvetica Neue Light"/>
            </a:endParaRPr>
          </a:p>
        </p:txBody>
      </p:sp>
    </p:spTree>
    <p:extLst>
      <p:ext uri="{BB962C8B-B14F-4D97-AF65-F5344CB8AC3E}">
        <p14:creationId xmlns:p14="http://schemas.microsoft.com/office/powerpoint/2010/main" val="1368815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01919" y="873126"/>
            <a:ext cx="3806613" cy="5745576"/>
          </a:xfrm>
          <a:prstGeom prst="rect">
            <a:avLst/>
          </a:prstGeom>
        </p:spPr>
        <p:txBody>
          <a:bodyPr/>
          <a:lstStyle>
            <a:lvl4pPr>
              <a:defRPr cap="all"/>
            </a:lvl4pPr>
            <a:lvl5pPr>
              <a:defRPr cap="none"/>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Placeholder 1"/>
          <p:cNvSpPr>
            <a:spLocks noGrp="1"/>
          </p:cNvSpPr>
          <p:nvPr>
            <p:ph type="title"/>
          </p:nvPr>
        </p:nvSpPr>
        <p:spPr>
          <a:xfrm>
            <a:off x="261519" y="118533"/>
            <a:ext cx="8747014" cy="559094"/>
          </a:xfrm>
          <a:prstGeom prst="rect">
            <a:avLst/>
          </a:prstGeom>
        </p:spPr>
        <p:txBody>
          <a:bodyPr vert="horz" lIns="0" tIns="45720" rIns="0" bIns="45720" rtlCol="0" anchor="ctr">
            <a:noAutofit/>
          </a:bodyPr>
          <a:lstStyle>
            <a:lvl1pPr>
              <a:defRPr spc="0"/>
            </a:lvl1pPr>
          </a:lstStyle>
          <a:p>
            <a:r>
              <a:rPr lang="en-US" smtClean="0"/>
              <a:t>Click to edit Master title style</a:t>
            </a:r>
            <a:endParaRPr lang="en-US" dirty="0"/>
          </a:p>
        </p:txBody>
      </p:sp>
      <p:sp>
        <p:nvSpPr>
          <p:cNvPr id="4" name="Picture Placeholder 3"/>
          <p:cNvSpPr>
            <a:spLocks noGrp="1"/>
          </p:cNvSpPr>
          <p:nvPr>
            <p:ph type="pic" sz="quarter" idx="13"/>
          </p:nvPr>
        </p:nvSpPr>
        <p:spPr>
          <a:xfrm>
            <a:off x="60643" y="737128"/>
            <a:ext cx="1209675" cy="1170432"/>
          </a:xfrm>
          <a:prstGeom prst="rect">
            <a:avLst/>
          </a:prstGeom>
        </p:spPr>
        <p:txBody>
          <a:bodyPr/>
          <a:lstStyle/>
          <a:p>
            <a:r>
              <a:rPr lang="en-US" dirty="0" smtClean="0"/>
              <a:t>Drag picture to placeholder or click icon to add</a:t>
            </a:r>
            <a:endParaRPr lang="en-US" dirty="0"/>
          </a:p>
        </p:txBody>
      </p:sp>
      <p:sp>
        <p:nvSpPr>
          <p:cNvPr id="9" name="Picture Placeholder 3"/>
          <p:cNvSpPr>
            <a:spLocks noGrp="1"/>
          </p:cNvSpPr>
          <p:nvPr>
            <p:ph type="pic" sz="quarter" idx="14"/>
          </p:nvPr>
        </p:nvSpPr>
        <p:spPr>
          <a:xfrm>
            <a:off x="1344401" y="737128"/>
            <a:ext cx="1209675" cy="1170432"/>
          </a:xfrm>
          <a:prstGeom prst="rect">
            <a:avLst/>
          </a:prstGeom>
        </p:spPr>
        <p:txBody>
          <a:bodyPr/>
          <a:lstStyle/>
          <a:p>
            <a:r>
              <a:rPr lang="en-US" dirty="0" smtClean="0"/>
              <a:t>Drag picture to placeholder or click icon to add</a:t>
            </a:r>
            <a:endParaRPr lang="en-US" dirty="0"/>
          </a:p>
        </p:txBody>
      </p:sp>
      <p:sp>
        <p:nvSpPr>
          <p:cNvPr id="10" name="Picture Placeholder 3"/>
          <p:cNvSpPr>
            <a:spLocks noGrp="1"/>
          </p:cNvSpPr>
          <p:nvPr>
            <p:ph type="pic" sz="quarter" idx="15"/>
          </p:nvPr>
        </p:nvSpPr>
        <p:spPr>
          <a:xfrm>
            <a:off x="2628159" y="737128"/>
            <a:ext cx="1209675" cy="1170432"/>
          </a:xfrm>
          <a:prstGeom prst="rect">
            <a:avLst/>
          </a:prstGeom>
        </p:spPr>
        <p:txBody>
          <a:bodyPr/>
          <a:lstStyle/>
          <a:p>
            <a:r>
              <a:rPr lang="en-US" dirty="0" smtClean="0"/>
              <a:t>Drag picture to placeholder or click icon to add</a:t>
            </a:r>
            <a:endParaRPr lang="en-US" dirty="0"/>
          </a:p>
        </p:txBody>
      </p:sp>
      <p:sp>
        <p:nvSpPr>
          <p:cNvPr id="12" name="Picture Placeholder 3"/>
          <p:cNvSpPr>
            <a:spLocks noGrp="1"/>
          </p:cNvSpPr>
          <p:nvPr>
            <p:ph type="pic" sz="quarter" idx="16"/>
          </p:nvPr>
        </p:nvSpPr>
        <p:spPr>
          <a:xfrm>
            <a:off x="3911918" y="737128"/>
            <a:ext cx="1209675" cy="1170432"/>
          </a:xfrm>
          <a:prstGeom prst="rect">
            <a:avLst/>
          </a:prstGeom>
        </p:spPr>
        <p:txBody>
          <a:bodyPr/>
          <a:lstStyle/>
          <a:p>
            <a:r>
              <a:rPr lang="en-US" dirty="0" smtClean="0"/>
              <a:t>Drag picture to placeholder or click icon to add</a:t>
            </a:r>
            <a:endParaRPr lang="en-US" dirty="0"/>
          </a:p>
        </p:txBody>
      </p:sp>
      <p:sp>
        <p:nvSpPr>
          <p:cNvPr id="13" name="Picture Placeholder 3"/>
          <p:cNvSpPr>
            <a:spLocks noGrp="1"/>
          </p:cNvSpPr>
          <p:nvPr>
            <p:ph type="pic" sz="quarter" idx="17"/>
          </p:nvPr>
        </p:nvSpPr>
        <p:spPr>
          <a:xfrm>
            <a:off x="60643" y="1957490"/>
            <a:ext cx="1209675" cy="1170432"/>
          </a:xfrm>
          <a:prstGeom prst="rect">
            <a:avLst/>
          </a:prstGeom>
        </p:spPr>
        <p:txBody>
          <a:bodyPr/>
          <a:lstStyle/>
          <a:p>
            <a:r>
              <a:rPr lang="en-US" dirty="0" smtClean="0"/>
              <a:t>Drag picture to placeholder or click icon to add</a:t>
            </a:r>
            <a:endParaRPr lang="en-US" dirty="0"/>
          </a:p>
        </p:txBody>
      </p:sp>
      <p:sp>
        <p:nvSpPr>
          <p:cNvPr id="15" name="Picture Placeholder 3"/>
          <p:cNvSpPr>
            <a:spLocks noGrp="1"/>
          </p:cNvSpPr>
          <p:nvPr>
            <p:ph type="pic" sz="quarter" idx="18"/>
          </p:nvPr>
        </p:nvSpPr>
        <p:spPr>
          <a:xfrm>
            <a:off x="1344401" y="1957490"/>
            <a:ext cx="1209675" cy="1170432"/>
          </a:xfrm>
          <a:prstGeom prst="rect">
            <a:avLst/>
          </a:prstGeom>
        </p:spPr>
        <p:txBody>
          <a:bodyPr/>
          <a:lstStyle/>
          <a:p>
            <a:r>
              <a:rPr lang="en-US" dirty="0" smtClean="0"/>
              <a:t>Drag picture to placeholder or click icon to add</a:t>
            </a:r>
            <a:endParaRPr lang="en-US" dirty="0"/>
          </a:p>
        </p:txBody>
      </p:sp>
      <p:sp>
        <p:nvSpPr>
          <p:cNvPr id="16" name="Picture Placeholder 3"/>
          <p:cNvSpPr>
            <a:spLocks noGrp="1"/>
          </p:cNvSpPr>
          <p:nvPr>
            <p:ph type="pic" sz="quarter" idx="19"/>
          </p:nvPr>
        </p:nvSpPr>
        <p:spPr>
          <a:xfrm>
            <a:off x="2628159" y="1957490"/>
            <a:ext cx="1209675" cy="1170432"/>
          </a:xfrm>
          <a:prstGeom prst="rect">
            <a:avLst/>
          </a:prstGeom>
        </p:spPr>
        <p:txBody>
          <a:bodyPr/>
          <a:lstStyle/>
          <a:p>
            <a:r>
              <a:rPr lang="en-US" dirty="0" smtClean="0"/>
              <a:t>Drag picture to placeholder or click icon to add</a:t>
            </a:r>
            <a:endParaRPr lang="en-US" dirty="0"/>
          </a:p>
        </p:txBody>
      </p:sp>
      <p:sp>
        <p:nvSpPr>
          <p:cNvPr id="17" name="Picture Placeholder 3"/>
          <p:cNvSpPr>
            <a:spLocks noGrp="1"/>
          </p:cNvSpPr>
          <p:nvPr>
            <p:ph type="pic" sz="quarter" idx="20"/>
          </p:nvPr>
        </p:nvSpPr>
        <p:spPr>
          <a:xfrm>
            <a:off x="3911918" y="1957490"/>
            <a:ext cx="1209675" cy="1170432"/>
          </a:xfrm>
          <a:prstGeom prst="rect">
            <a:avLst/>
          </a:prstGeom>
        </p:spPr>
        <p:txBody>
          <a:bodyPr/>
          <a:lstStyle/>
          <a:p>
            <a:r>
              <a:rPr lang="en-US" dirty="0" smtClean="0"/>
              <a:t>Drag picture to placeholder or click icon to add</a:t>
            </a:r>
            <a:endParaRPr lang="en-US" dirty="0"/>
          </a:p>
        </p:txBody>
      </p:sp>
      <p:sp>
        <p:nvSpPr>
          <p:cNvPr id="18" name="Picture Placeholder 3"/>
          <p:cNvSpPr>
            <a:spLocks noGrp="1"/>
          </p:cNvSpPr>
          <p:nvPr>
            <p:ph type="pic" sz="quarter" idx="21"/>
          </p:nvPr>
        </p:nvSpPr>
        <p:spPr>
          <a:xfrm>
            <a:off x="60643" y="3177852"/>
            <a:ext cx="1209675" cy="1170432"/>
          </a:xfrm>
          <a:prstGeom prst="rect">
            <a:avLst/>
          </a:prstGeom>
        </p:spPr>
        <p:txBody>
          <a:bodyPr/>
          <a:lstStyle/>
          <a:p>
            <a:r>
              <a:rPr lang="en-US" dirty="0" smtClean="0"/>
              <a:t>Drag picture to placeholder or click icon to add</a:t>
            </a:r>
            <a:endParaRPr lang="en-US" dirty="0"/>
          </a:p>
        </p:txBody>
      </p:sp>
      <p:sp>
        <p:nvSpPr>
          <p:cNvPr id="19" name="Picture Placeholder 3"/>
          <p:cNvSpPr>
            <a:spLocks noGrp="1"/>
          </p:cNvSpPr>
          <p:nvPr>
            <p:ph type="pic" sz="quarter" idx="22"/>
          </p:nvPr>
        </p:nvSpPr>
        <p:spPr>
          <a:xfrm>
            <a:off x="1344401" y="3177852"/>
            <a:ext cx="1209675" cy="1170432"/>
          </a:xfrm>
          <a:prstGeom prst="rect">
            <a:avLst/>
          </a:prstGeom>
        </p:spPr>
        <p:txBody>
          <a:bodyPr/>
          <a:lstStyle/>
          <a:p>
            <a:r>
              <a:rPr lang="en-US" dirty="0" smtClean="0"/>
              <a:t>Drag picture to placeholder or click icon to add</a:t>
            </a:r>
            <a:endParaRPr lang="en-US" dirty="0"/>
          </a:p>
        </p:txBody>
      </p:sp>
      <p:sp>
        <p:nvSpPr>
          <p:cNvPr id="20" name="Picture Placeholder 3"/>
          <p:cNvSpPr>
            <a:spLocks noGrp="1"/>
          </p:cNvSpPr>
          <p:nvPr>
            <p:ph type="pic" sz="quarter" idx="23"/>
          </p:nvPr>
        </p:nvSpPr>
        <p:spPr>
          <a:xfrm>
            <a:off x="2628159" y="3177852"/>
            <a:ext cx="1209675" cy="1170432"/>
          </a:xfrm>
          <a:prstGeom prst="rect">
            <a:avLst/>
          </a:prstGeom>
        </p:spPr>
        <p:txBody>
          <a:bodyPr/>
          <a:lstStyle/>
          <a:p>
            <a:r>
              <a:rPr lang="en-US" dirty="0" smtClean="0"/>
              <a:t>Drag picture to placeholder or click icon to add</a:t>
            </a:r>
            <a:endParaRPr lang="en-US" dirty="0"/>
          </a:p>
        </p:txBody>
      </p:sp>
      <p:sp>
        <p:nvSpPr>
          <p:cNvPr id="21" name="Picture Placeholder 3"/>
          <p:cNvSpPr>
            <a:spLocks noGrp="1"/>
          </p:cNvSpPr>
          <p:nvPr>
            <p:ph type="pic" sz="quarter" idx="24"/>
          </p:nvPr>
        </p:nvSpPr>
        <p:spPr>
          <a:xfrm>
            <a:off x="3911918" y="3177852"/>
            <a:ext cx="1209675" cy="1170432"/>
          </a:xfrm>
          <a:prstGeom prst="rect">
            <a:avLst/>
          </a:prstGeom>
        </p:spPr>
        <p:txBody>
          <a:bodyPr/>
          <a:lstStyle/>
          <a:p>
            <a:r>
              <a:rPr lang="en-US" dirty="0" smtClean="0"/>
              <a:t>Drag picture to placeholder or click icon to add</a:t>
            </a:r>
            <a:endParaRPr lang="en-US" dirty="0"/>
          </a:p>
        </p:txBody>
      </p:sp>
      <p:sp>
        <p:nvSpPr>
          <p:cNvPr id="22" name="Picture Placeholder 3"/>
          <p:cNvSpPr>
            <a:spLocks noGrp="1"/>
          </p:cNvSpPr>
          <p:nvPr>
            <p:ph type="pic" sz="quarter" idx="25"/>
          </p:nvPr>
        </p:nvSpPr>
        <p:spPr>
          <a:xfrm>
            <a:off x="60643" y="4398214"/>
            <a:ext cx="1209675" cy="1170432"/>
          </a:xfrm>
          <a:prstGeom prst="rect">
            <a:avLst/>
          </a:prstGeom>
        </p:spPr>
        <p:txBody>
          <a:bodyPr/>
          <a:lstStyle/>
          <a:p>
            <a:r>
              <a:rPr lang="en-US" dirty="0" smtClean="0"/>
              <a:t>Drag picture to placeholder or click icon to add</a:t>
            </a:r>
            <a:endParaRPr lang="en-US" dirty="0"/>
          </a:p>
        </p:txBody>
      </p:sp>
      <p:sp>
        <p:nvSpPr>
          <p:cNvPr id="23" name="Picture Placeholder 3"/>
          <p:cNvSpPr>
            <a:spLocks noGrp="1"/>
          </p:cNvSpPr>
          <p:nvPr>
            <p:ph type="pic" sz="quarter" idx="26"/>
          </p:nvPr>
        </p:nvSpPr>
        <p:spPr>
          <a:xfrm>
            <a:off x="1344401" y="4398214"/>
            <a:ext cx="1209675" cy="1170432"/>
          </a:xfrm>
          <a:prstGeom prst="rect">
            <a:avLst/>
          </a:prstGeom>
        </p:spPr>
        <p:txBody>
          <a:bodyPr/>
          <a:lstStyle/>
          <a:p>
            <a:r>
              <a:rPr lang="en-US" dirty="0" smtClean="0"/>
              <a:t>Drag picture to placeholder or click icon to add</a:t>
            </a:r>
            <a:endParaRPr lang="en-US" dirty="0"/>
          </a:p>
        </p:txBody>
      </p:sp>
      <p:sp>
        <p:nvSpPr>
          <p:cNvPr id="24" name="Picture Placeholder 3"/>
          <p:cNvSpPr>
            <a:spLocks noGrp="1"/>
          </p:cNvSpPr>
          <p:nvPr>
            <p:ph type="pic" sz="quarter" idx="27"/>
          </p:nvPr>
        </p:nvSpPr>
        <p:spPr>
          <a:xfrm>
            <a:off x="2628159" y="4398214"/>
            <a:ext cx="1209675" cy="1170432"/>
          </a:xfrm>
          <a:prstGeom prst="rect">
            <a:avLst/>
          </a:prstGeom>
        </p:spPr>
        <p:txBody>
          <a:bodyPr/>
          <a:lstStyle/>
          <a:p>
            <a:r>
              <a:rPr lang="en-US" dirty="0" smtClean="0"/>
              <a:t>Drag picture to placeholder or click icon to add</a:t>
            </a:r>
            <a:endParaRPr lang="en-US" dirty="0"/>
          </a:p>
        </p:txBody>
      </p:sp>
      <p:sp>
        <p:nvSpPr>
          <p:cNvPr id="25" name="Picture Placeholder 3"/>
          <p:cNvSpPr>
            <a:spLocks noGrp="1"/>
          </p:cNvSpPr>
          <p:nvPr>
            <p:ph type="pic" sz="quarter" idx="28"/>
          </p:nvPr>
        </p:nvSpPr>
        <p:spPr>
          <a:xfrm>
            <a:off x="3911918" y="4398214"/>
            <a:ext cx="1209675" cy="1170432"/>
          </a:xfrm>
          <a:prstGeom prst="rect">
            <a:avLst/>
          </a:prstGeom>
        </p:spPr>
        <p:txBody>
          <a:bodyPr/>
          <a:lstStyle/>
          <a:p>
            <a:r>
              <a:rPr lang="en-US" dirty="0" smtClean="0"/>
              <a:t>Drag picture to placeholder or click icon to add</a:t>
            </a:r>
            <a:endParaRPr lang="en-US" dirty="0"/>
          </a:p>
        </p:txBody>
      </p:sp>
      <p:sp>
        <p:nvSpPr>
          <p:cNvPr id="26" name="Picture Placeholder 3"/>
          <p:cNvSpPr>
            <a:spLocks noGrp="1"/>
          </p:cNvSpPr>
          <p:nvPr>
            <p:ph type="pic" sz="quarter" idx="29"/>
          </p:nvPr>
        </p:nvSpPr>
        <p:spPr>
          <a:xfrm>
            <a:off x="60643" y="5618575"/>
            <a:ext cx="1209675" cy="1170432"/>
          </a:xfrm>
          <a:prstGeom prst="rect">
            <a:avLst/>
          </a:prstGeom>
        </p:spPr>
        <p:txBody>
          <a:bodyPr/>
          <a:lstStyle/>
          <a:p>
            <a:r>
              <a:rPr lang="en-US" dirty="0" smtClean="0"/>
              <a:t>Drag picture to placeholder or click icon to add</a:t>
            </a:r>
            <a:endParaRPr lang="en-US" dirty="0"/>
          </a:p>
        </p:txBody>
      </p:sp>
      <p:sp>
        <p:nvSpPr>
          <p:cNvPr id="27" name="Picture Placeholder 3"/>
          <p:cNvSpPr>
            <a:spLocks noGrp="1"/>
          </p:cNvSpPr>
          <p:nvPr>
            <p:ph type="pic" sz="quarter" idx="30"/>
          </p:nvPr>
        </p:nvSpPr>
        <p:spPr>
          <a:xfrm>
            <a:off x="1344401" y="5618575"/>
            <a:ext cx="1209675" cy="1170432"/>
          </a:xfrm>
          <a:prstGeom prst="rect">
            <a:avLst/>
          </a:prstGeom>
        </p:spPr>
        <p:txBody>
          <a:bodyPr/>
          <a:lstStyle/>
          <a:p>
            <a:r>
              <a:rPr lang="en-US" dirty="0" smtClean="0"/>
              <a:t>Drag picture to placeholder or click icon to add</a:t>
            </a:r>
            <a:endParaRPr lang="en-US" dirty="0"/>
          </a:p>
        </p:txBody>
      </p:sp>
      <p:sp>
        <p:nvSpPr>
          <p:cNvPr id="28" name="Picture Placeholder 3"/>
          <p:cNvSpPr>
            <a:spLocks noGrp="1"/>
          </p:cNvSpPr>
          <p:nvPr>
            <p:ph type="pic" sz="quarter" idx="31"/>
          </p:nvPr>
        </p:nvSpPr>
        <p:spPr>
          <a:xfrm>
            <a:off x="2628159" y="5618575"/>
            <a:ext cx="1209675" cy="1170432"/>
          </a:xfrm>
          <a:prstGeom prst="rect">
            <a:avLst/>
          </a:prstGeom>
        </p:spPr>
        <p:txBody>
          <a:bodyPr/>
          <a:lstStyle/>
          <a:p>
            <a:r>
              <a:rPr lang="en-US" dirty="0" smtClean="0"/>
              <a:t>Drag picture to placeholder or click icon to add</a:t>
            </a:r>
            <a:endParaRPr lang="en-US" dirty="0"/>
          </a:p>
        </p:txBody>
      </p:sp>
      <p:sp>
        <p:nvSpPr>
          <p:cNvPr id="29" name="Picture Placeholder 3"/>
          <p:cNvSpPr>
            <a:spLocks noGrp="1"/>
          </p:cNvSpPr>
          <p:nvPr>
            <p:ph type="pic" sz="quarter" idx="32"/>
          </p:nvPr>
        </p:nvSpPr>
        <p:spPr>
          <a:xfrm>
            <a:off x="3911918" y="5618575"/>
            <a:ext cx="1209675" cy="1170432"/>
          </a:xfrm>
          <a:prstGeom prst="rect">
            <a:avLst/>
          </a:prstGeom>
        </p:spPr>
        <p:txBody>
          <a:bodyPr/>
          <a:lstStyle/>
          <a:p>
            <a:r>
              <a:rPr lang="en-US" dirty="0" smtClean="0"/>
              <a:t>Drag picture to placeholder or click icon to add</a:t>
            </a:r>
            <a:endParaRPr lang="en-US" dirty="0"/>
          </a:p>
        </p:txBody>
      </p:sp>
      <p:sp>
        <p:nvSpPr>
          <p:cNvPr id="31" name="Slide Number Placeholder 5"/>
          <p:cNvSpPr>
            <a:spLocks noGrp="1"/>
          </p:cNvSpPr>
          <p:nvPr>
            <p:ph type="sldNum" sz="quarter" idx="4"/>
          </p:nvPr>
        </p:nvSpPr>
        <p:spPr>
          <a:xfrm>
            <a:off x="7061202" y="6660263"/>
            <a:ext cx="2133600" cy="215444"/>
          </a:xfrm>
          <a:prstGeom prst="rect">
            <a:avLst/>
          </a:prstGeom>
        </p:spPr>
        <p:txBody>
          <a:bodyPr anchor="ctr">
            <a:spAutoFit/>
          </a:bodyPr>
          <a:lstStyle>
            <a:lvl1pPr>
              <a:defRPr lang="en-US" sz="800" b="0" i="0" smtClean="0">
                <a:solidFill>
                  <a:schemeClr val="tx1">
                    <a:lumMod val="50000"/>
                    <a:lumOff val="50000"/>
                  </a:schemeClr>
                </a:solidFill>
                <a:latin typeface="Helvetica Neue Light"/>
                <a:cs typeface="Helvetica Neue Light"/>
              </a:defRPr>
            </a:lvl1pPr>
          </a:lstStyle>
          <a:p>
            <a:pPr algn="r"/>
            <a:fld id="{ECFAEB93-1C7F-2242-9099-C43B0917F52F}" type="slidenum">
              <a:rPr>
                <a:solidFill>
                  <a:prstClr val="black">
                    <a:lumMod val="50000"/>
                    <a:lumOff val="50000"/>
                  </a:prstClr>
                </a:solidFill>
              </a:rPr>
              <a:pPr algn="r"/>
              <a:t>‹#›</a:t>
            </a:fld>
            <a:endParaRPr dirty="0">
              <a:solidFill>
                <a:prstClr val="black">
                  <a:lumMod val="50000"/>
                  <a:lumOff val="50000"/>
                </a:prstClr>
              </a:solidFill>
            </a:endParaRPr>
          </a:p>
        </p:txBody>
      </p:sp>
    </p:spTree>
    <p:extLst>
      <p:ext uri="{BB962C8B-B14F-4D97-AF65-F5344CB8AC3E}">
        <p14:creationId xmlns:p14="http://schemas.microsoft.com/office/powerpoint/2010/main" val="6659863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974079" y="873126"/>
            <a:ext cx="3034453" cy="5745576"/>
          </a:xfrm>
          <a:prstGeom prst="rect">
            <a:avLst/>
          </a:prstGeom>
        </p:spPr>
        <p:txBody>
          <a:bodyPr/>
          <a:lstStyle>
            <a:lvl4pPr>
              <a:defRPr cap="all"/>
            </a:lvl4pPr>
            <a:lvl5pPr>
              <a:defRPr cap="none"/>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Placeholder 1"/>
          <p:cNvSpPr>
            <a:spLocks noGrp="1"/>
          </p:cNvSpPr>
          <p:nvPr>
            <p:ph type="title"/>
          </p:nvPr>
        </p:nvSpPr>
        <p:spPr>
          <a:xfrm>
            <a:off x="261519" y="118533"/>
            <a:ext cx="8620962" cy="559094"/>
          </a:xfrm>
          <a:prstGeom prst="rect">
            <a:avLst/>
          </a:prstGeom>
        </p:spPr>
        <p:txBody>
          <a:bodyPr vert="horz" lIns="0" tIns="45720" rIns="0" bIns="45720" rtlCol="0" anchor="ctr">
            <a:noAutofit/>
          </a:body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7061202" y="6660263"/>
            <a:ext cx="2133600" cy="215444"/>
          </a:xfrm>
          <a:prstGeom prst="rect">
            <a:avLst/>
          </a:prstGeom>
        </p:spPr>
        <p:txBody>
          <a:bodyPr anchor="ctr">
            <a:spAutoFit/>
          </a:bodyPr>
          <a:lstStyle>
            <a:lvl1pPr>
              <a:defRPr lang="en-US" sz="800" b="0" i="0" smtClean="0">
                <a:solidFill>
                  <a:schemeClr val="tx1">
                    <a:lumMod val="50000"/>
                    <a:lumOff val="50000"/>
                  </a:schemeClr>
                </a:solidFill>
                <a:latin typeface="Helvetica Neue Light"/>
                <a:cs typeface="Helvetica Neue Light"/>
              </a:defRPr>
            </a:lvl1pPr>
          </a:lstStyle>
          <a:p>
            <a:pPr algn="r"/>
            <a:fld id="{ECFAEB93-1C7F-2242-9099-C43B0917F52F}" type="slidenum">
              <a:rPr>
                <a:solidFill>
                  <a:prstClr val="black">
                    <a:lumMod val="50000"/>
                    <a:lumOff val="50000"/>
                  </a:prstClr>
                </a:solidFill>
              </a:rPr>
              <a:pPr algn="r"/>
              <a:t>‹#›</a:t>
            </a:fld>
            <a:endParaRPr dirty="0">
              <a:solidFill>
                <a:prstClr val="black">
                  <a:lumMod val="50000"/>
                  <a:lumOff val="50000"/>
                </a:prstClr>
              </a:solidFill>
            </a:endParaRPr>
          </a:p>
        </p:txBody>
      </p:sp>
    </p:spTree>
    <p:extLst>
      <p:ext uri="{BB962C8B-B14F-4D97-AF65-F5344CB8AC3E}">
        <p14:creationId xmlns:p14="http://schemas.microsoft.com/office/powerpoint/2010/main" val="23078772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4" name="Picture Placeholder 3"/>
          <p:cNvSpPr>
            <a:spLocks noGrp="1"/>
          </p:cNvSpPr>
          <p:nvPr>
            <p:ph type="pic" sz="quarter" idx="13"/>
          </p:nvPr>
        </p:nvSpPr>
        <p:spPr>
          <a:xfrm>
            <a:off x="261938" y="838200"/>
            <a:ext cx="8620125" cy="5695950"/>
          </a:xfrm>
          <a:prstGeom prst="rect">
            <a:avLst/>
          </a:prstGeom>
        </p:spPr>
        <p:txBody>
          <a:bodyPr/>
          <a:lstStyle/>
          <a:p>
            <a:r>
              <a:rPr lang="en-US" dirty="0" smtClean="0"/>
              <a:t>Drag picture to placeholder or click icon to add</a:t>
            </a:r>
            <a:endParaRPr lang="en-US" dirty="0"/>
          </a:p>
        </p:txBody>
      </p:sp>
      <p:sp>
        <p:nvSpPr>
          <p:cNvPr id="5" name="Slide Number Placeholder 5"/>
          <p:cNvSpPr>
            <a:spLocks noGrp="1"/>
          </p:cNvSpPr>
          <p:nvPr>
            <p:ph type="sldNum" sz="quarter" idx="4"/>
          </p:nvPr>
        </p:nvSpPr>
        <p:spPr>
          <a:xfrm>
            <a:off x="7061202" y="6660263"/>
            <a:ext cx="2133600" cy="215444"/>
          </a:xfrm>
          <a:prstGeom prst="rect">
            <a:avLst/>
          </a:prstGeom>
        </p:spPr>
        <p:txBody>
          <a:bodyPr anchor="ctr">
            <a:spAutoFit/>
          </a:bodyPr>
          <a:lstStyle>
            <a:lvl1pPr>
              <a:defRPr lang="en-US" sz="800" b="0" i="0" smtClean="0">
                <a:solidFill>
                  <a:schemeClr val="tx1">
                    <a:lumMod val="50000"/>
                    <a:lumOff val="50000"/>
                  </a:schemeClr>
                </a:solidFill>
                <a:latin typeface="Helvetica Neue Light"/>
                <a:cs typeface="Helvetica Neue Light"/>
              </a:defRPr>
            </a:lvl1pPr>
          </a:lstStyle>
          <a:p>
            <a:pPr algn="r"/>
            <a:fld id="{ECFAEB93-1C7F-2242-9099-C43B0917F52F}" type="slidenum">
              <a:rPr>
                <a:solidFill>
                  <a:prstClr val="black">
                    <a:lumMod val="50000"/>
                    <a:lumOff val="50000"/>
                  </a:prstClr>
                </a:solidFill>
              </a:rPr>
              <a:pPr algn="r"/>
              <a:t>‹#›</a:t>
            </a:fld>
            <a:endParaRPr dirty="0">
              <a:solidFill>
                <a:prstClr val="black">
                  <a:lumMod val="50000"/>
                  <a:lumOff val="50000"/>
                </a:prstClr>
              </a:solidFill>
            </a:endParaRPr>
          </a:p>
        </p:txBody>
      </p:sp>
    </p:spTree>
    <p:extLst>
      <p:ext uri="{BB962C8B-B14F-4D97-AF65-F5344CB8AC3E}">
        <p14:creationId xmlns:p14="http://schemas.microsoft.com/office/powerpoint/2010/main" val="3202178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D4C4D"/>
                </a:solidFill>
              </a:defRPr>
            </a:lvl1pPr>
          </a:lstStyle>
          <a:p>
            <a:r>
              <a:rPr lang="en-US" smtClean="0"/>
              <a:t>Click to edit Master title style</a:t>
            </a:r>
            <a:endParaRPr lang="en-US" dirty="0"/>
          </a:p>
        </p:txBody>
      </p:sp>
      <p:sp>
        <p:nvSpPr>
          <p:cNvPr id="4" name="Picture Placeholder 3"/>
          <p:cNvSpPr>
            <a:spLocks noGrp="1"/>
          </p:cNvSpPr>
          <p:nvPr>
            <p:ph type="pic" sz="quarter" idx="13"/>
          </p:nvPr>
        </p:nvSpPr>
        <p:spPr>
          <a:xfrm>
            <a:off x="1" y="947738"/>
            <a:ext cx="9144000" cy="5910262"/>
          </a:xfrm>
          <a:prstGeom prst="rect">
            <a:avLst/>
          </a:prstGeom>
        </p:spPr>
        <p:txBody>
          <a:bodyPr/>
          <a:lstStyle/>
          <a:p>
            <a:r>
              <a:rPr lang="en-US" dirty="0" smtClean="0"/>
              <a:t>Drag picture to placeholder or click icon to add</a:t>
            </a:r>
            <a:endParaRPr lang="en-US" dirty="0"/>
          </a:p>
        </p:txBody>
      </p:sp>
      <p:sp>
        <p:nvSpPr>
          <p:cNvPr id="5" name="Slide Number Placeholder 5"/>
          <p:cNvSpPr>
            <a:spLocks noGrp="1"/>
          </p:cNvSpPr>
          <p:nvPr>
            <p:ph type="sldNum" sz="quarter" idx="4"/>
          </p:nvPr>
        </p:nvSpPr>
        <p:spPr>
          <a:xfrm>
            <a:off x="7061202" y="6660263"/>
            <a:ext cx="2133600" cy="215444"/>
          </a:xfrm>
          <a:prstGeom prst="rect">
            <a:avLst/>
          </a:prstGeom>
        </p:spPr>
        <p:txBody>
          <a:bodyPr anchor="ctr">
            <a:spAutoFit/>
          </a:bodyPr>
          <a:lstStyle>
            <a:lvl1pPr>
              <a:defRPr lang="en-US" sz="800" b="0" i="0" smtClean="0">
                <a:solidFill>
                  <a:schemeClr val="tx1">
                    <a:lumMod val="50000"/>
                    <a:lumOff val="50000"/>
                  </a:schemeClr>
                </a:solidFill>
                <a:latin typeface="Helvetica Neue Light"/>
                <a:cs typeface="Helvetica Neue Light"/>
              </a:defRPr>
            </a:lvl1pPr>
          </a:lstStyle>
          <a:p>
            <a:pPr algn="r"/>
            <a:fld id="{ECFAEB93-1C7F-2242-9099-C43B0917F52F}" type="slidenum">
              <a:rPr>
                <a:solidFill>
                  <a:prstClr val="black">
                    <a:lumMod val="50000"/>
                    <a:lumOff val="50000"/>
                  </a:prstClr>
                </a:solidFill>
              </a:rPr>
              <a:pPr algn="r"/>
              <a:t>‹#›</a:t>
            </a:fld>
            <a:endParaRPr dirty="0">
              <a:solidFill>
                <a:prstClr val="black">
                  <a:lumMod val="50000"/>
                  <a:lumOff val="50000"/>
                </a:prstClr>
              </a:solidFill>
            </a:endParaRPr>
          </a:p>
        </p:txBody>
      </p:sp>
    </p:spTree>
    <p:extLst>
      <p:ext uri="{BB962C8B-B14F-4D97-AF65-F5344CB8AC3E}">
        <p14:creationId xmlns:p14="http://schemas.microsoft.com/office/powerpoint/2010/main" val="2538100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457200" y="2424639"/>
            <a:ext cx="8229600" cy="1143000"/>
          </a:xfrm>
        </p:spPr>
        <p:txBody>
          <a:bodyPr/>
          <a:lstStyle>
            <a:lvl1pPr algn="ct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6055615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Helvetica" panose="020B0604020202020204" pitchFamily="34" charset="0"/>
            </a:endParaRPr>
          </a:p>
        </p:txBody>
      </p:sp>
      <p:sp>
        <p:nvSpPr>
          <p:cNvPr id="4" name="Slide Number Placeholder 5"/>
          <p:cNvSpPr>
            <a:spLocks noGrp="1"/>
          </p:cNvSpPr>
          <p:nvPr>
            <p:ph type="sldNum" sz="quarter" idx="4"/>
          </p:nvPr>
        </p:nvSpPr>
        <p:spPr>
          <a:xfrm>
            <a:off x="7061202" y="6660263"/>
            <a:ext cx="2133600" cy="215444"/>
          </a:xfrm>
          <a:prstGeom prst="rect">
            <a:avLst/>
          </a:prstGeom>
        </p:spPr>
        <p:txBody>
          <a:bodyPr anchor="ctr">
            <a:spAutoFit/>
          </a:bodyPr>
          <a:lstStyle>
            <a:lvl1pPr>
              <a:defRPr lang="en-US" sz="800" b="0" i="0" smtClean="0">
                <a:solidFill>
                  <a:schemeClr val="tx1">
                    <a:lumMod val="50000"/>
                    <a:lumOff val="50000"/>
                  </a:schemeClr>
                </a:solidFill>
                <a:latin typeface="Helvetica Neue Light"/>
                <a:cs typeface="Helvetica Neue Light"/>
              </a:defRPr>
            </a:lvl1pPr>
          </a:lstStyle>
          <a:p>
            <a:pPr algn="r"/>
            <a:fld id="{ECFAEB93-1C7F-2242-9099-C43B0917F52F}" type="slidenum">
              <a:rPr>
                <a:solidFill>
                  <a:prstClr val="black">
                    <a:lumMod val="50000"/>
                    <a:lumOff val="50000"/>
                  </a:prstClr>
                </a:solidFill>
              </a:rPr>
              <a:pPr algn="r"/>
              <a:t>‹#›</a:t>
            </a:fld>
            <a:endParaRPr dirty="0">
              <a:solidFill>
                <a:prstClr val="black">
                  <a:lumMod val="50000"/>
                  <a:lumOff val="50000"/>
                </a:prstClr>
              </a:solidFill>
            </a:endParaRPr>
          </a:p>
        </p:txBody>
      </p:sp>
    </p:spTree>
    <p:extLst>
      <p:ext uri="{BB962C8B-B14F-4D97-AF65-F5344CB8AC3E}">
        <p14:creationId xmlns:p14="http://schemas.microsoft.com/office/powerpoint/2010/main" val="26850011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06525"/>
            <a:ext cx="8229600" cy="5143595"/>
          </a:xfrm>
          <a:prstGeom prst="rect">
            <a:avLst/>
          </a:prstGeom>
        </p:spPr>
        <p:txBody>
          <a:bodyPr vert="horz" lIns="91440" tIns="45720" rIns="91440" bIns="45720" rtlCol="0">
            <a:normAutofit/>
          </a:bodyPr>
          <a:lstStyle>
            <a:lvl1pPr>
              <a:spcAft>
                <a:spcPts val="800"/>
              </a:spcAft>
              <a:defRPr lang="en-US" dirty="0" smtClean="0">
                <a:solidFill>
                  <a:schemeClr val="tx1"/>
                </a:solidFill>
                <a:latin typeface="Helvetica"/>
                <a:cs typeface="Helvetica"/>
              </a:defRPr>
            </a:lvl1pPr>
          </a:lstStyle>
          <a:p>
            <a:pPr lvl="0"/>
            <a:r>
              <a:rPr lang="en-US" smtClean="0"/>
              <a:t>Click to edit Master text styles</a:t>
            </a:r>
          </a:p>
        </p:txBody>
      </p:sp>
      <p:sp>
        <p:nvSpPr>
          <p:cNvPr id="6" name="Slide Number Placeholder 5"/>
          <p:cNvSpPr>
            <a:spLocks noGrp="1"/>
          </p:cNvSpPr>
          <p:nvPr>
            <p:ph type="sldNum" sz="quarter" idx="12"/>
          </p:nvPr>
        </p:nvSpPr>
        <p:spPr>
          <a:xfrm>
            <a:off x="7010400" y="6550121"/>
            <a:ext cx="2133600" cy="307879"/>
          </a:xfrm>
          <a:prstGeom prst="rect">
            <a:avLst/>
          </a:prstGeom>
        </p:spPr>
        <p:txBody>
          <a:bodyPr/>
          <a:lstStyle>
            <a:lvl1pPr>
              <a:defRPr sz="800"/>
            </a:lvl1pPr>
          </a:lstStyle>
          <a:p>
            <a:r>
              <a:rPr lang="en-US" dirty="0" smtClean="0">
                <a:solidFill>
                  <a:srgbClr val="404041">
                    <a:tint val="75000"/>
                  </a:srgbClr>
                </a:solidFill>
              </a:rPr>
              <a:t>Page </a:t>
            </a:r>
            <a:fld id="{5BD51DF8-D1D5-274C-9447-620E7D7C583F}" type="slidenum">
              <a:rPr lang="en-US" smtClean="0">
                <a:solidFill>
                  <a:srgbClr val="404041">
                    <a:tint val="75000"/>
                  </a:srgbClr>
                </a:solidFill>
              </a:rPr>
              <a:pPr/>
              <a:t>‹#›</a:t>
            </a:fld>
            <a:endParaRPr lang="en-US" dirty="0">
              <a:solidFill>
                <a:srgbClr val="404041">
                  <a:tint val="75000"/>
                </a:srgbClr>
              </a:solidFill>
            </a:endParaRPr>
          </a:p>
        </p:txBody>
      </p:sp>
    </p:spTree>
    <p:extLst>
      <p:ext uri="{BB962C8B-B14F-4D97-AF65-F5344CB8AC3E}">
        <p14:creationId xmlns:p14="http://schemas.microsoft.com/office/powerpoint/2010/main" val="26226905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5_Divider Slide">
    <p:bg>
      <p:bgRef idx="1003">
        <a:schemeClr val="bg2"/>
      </p:bgRef>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Helvetica Neue"/>
            </a:endParaRPr>
          </a:p>
        </p:txBody>
      </p:sp>
      <p:pic>
        <p:nvPicPr>
          <p:cNvPr id="13" name="Picture 12" descr="wordmark_one_rev.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09102" y="6557046"/>
            <a:ext cx="1482510" cy="232436"/>
          </a:xfrm>
          <a:prstGeom prst="rect">
            <a:avLst/>
          </a:prstGeom>
        </p:spPr>
      </p:pic>
      <p:sp>
        <p:nvSpPr>
          <p:cNvPr id="18" name="Rectangle 17"/>
          <p:cNvSpPr/>
          <p:nvPr userDrawn="1"/>
        </p:nvSpPr>
        <p:spPr>
          <a:xfrm>
            <a:off x="177800" y="177800"/>
            <a:ext cx="8788400" cy="6502400"/>
          </a:xfrm>
          <a:prstGeom prst="rect">
            <a:avLst/>
          </a:prstGeom>
          <a:solidFill>
            <a:srgbClr val="89B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Helvetica Neue"/>
            </a:endParaRPr>
          </a:p>
        </p:txBody>
      </p:sp>
      <p:sp>
        <p:nvSpPr>
          <p:cNvPr id="2" name="Title 1"/>
          <p:cNvSpPr>
            <a:spLocks noGrp="1"/>
          </p:cNvSpPr>
          <p:nvPr>
            <p:ph type="ctrTitle"/>
          </p:nvPr>
        </p:nvSpPr>
        <p:spPr>
          <a:xfrm>
            <a:off x="685800" y="2693988"/>
            <a:ext cx="7772400" cy="1470025"/>
          </a:xfrm>
        </p:spPr>
        <p:txBody>
          <a:bodyPr/>
          <a:lstStyle>
            <a:lvl1pPr algn="ctr">
              <a:defRPr sz="3200" b="1" spc="0">
                <a:solidFill>
                  <a:schemeClr val="bg1"/>
                </a:solidFill>
              </a:defRPr>
            </a:lvl1pPr>
          </a:lstStyle>
          <a:p>
            <a:r>
              <a:rPr lang="en-US" smtClean="0"/>
              <a:t>Click to edit Master title style</a:t>
            </a:r>
            <a:endParaRPr lang="en-US" dirty="0"/>
          </a:p>
        </p:txBody>
      </p:sp>
      <p:cxnSp>
        <p:nvCxnSpPr>
          <p:cNvPr id="4" name="Straight Connector 3"/>
          <p:cNvCxnSpPr/>
          <p:nvPr userDrawn="1"/>
        </p:nvCxnSpPr>
        <p:spPr>
          <a:xfrm>
            <a:off x="448733" y="2037598"/>
            <a:ext cx="3911601"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448733" y="4792134"/>
            <a:ext cx="8246534"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a:blip r:embed="rId3" cstate="print"/>
          <a:stretch>
            <a:fillRect/>
          </a:stretch>
        </p:blipFill>
        <p:spPr>
          <a:xfrm>
            <a:off x="4286250" y="1744132"/>
            <a:ext cx="571500" cy="553064"/>
          </a:xfrm>
          <a:prstGeom prst="rect">
            <a:avLst/>
          </a:prstGeom>
        </p:spPr>
      </p:pic>
      <p:cxnSp>
        <p:nvCxnSpPr>
          <p:cNvPr id="17" name="Straight Connector 16"/>
          <p:cNvCxnSpPr/>
          <p:nvPr userDrawn="1"/>
        </p:nvCxnSpPr>
        <p:spPr>
          <a:xfrm>
            <a:off x="4783666" y="2037598"/>
            <a:ext cx="3911601"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0344657"/>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6_Divider Slide">
    <p:bg>
      <p:bgRef idx="1003">
        <a:schemeClr val="bg2"/>
      </p:bgRef>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Helvetica Neue"/>
            </a:endParaRPr>
          </a:p>
        </p:txBody>
      </p:sp>
      <p:pic>
        <p:nvPicPr>
          <p:cNvPr id="13" name="Picture 12" descr="wordmark_one_rev.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09102" y="6557046"/>
            <a:ext cx="1482510" cy="232436"/>
          </a:xfrm>
          <a:prstGeom prst="rect">
            <a:avLst/>
          </a:prstGeom>
        </p:spPr>
      </p:pic>
      <p:sp>
        <p:nvSpPr>
          <p:cNvPr id="18" name="Rectangle 17"/>
          <p:cNvSpPr/>
          <p:nvPr userDrawn="1"/>
        </p:nvSpPr>
        <p:spPr>
          <a:xfrm>
            <a:off x="177800" y="177800"/>
            <a:ext cx="8788400" cy="6502400"/>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Helvetica Neue"/>
            </a:endParaRPr>
          </a:p>
        </p:txBody>
      </p:sp>
      <p:sp>
        <p:nvSpPr>
          <p:cNvPr id="2" name="Title 1"/>
          <p:cNvSpPr>
            <a:spLocks noGrp="1"/>
          </p:cNvSpPr>
          <p:nvPr>
            <p:ph type="ctrTitle"/>
          </p:nvPr>
        </p:nvSpPr>
        <p:spPr>
          <a:xfrm>
            <a:off x="685800" y="2693988"/>
            <a:ext cx="7772400" cy="1470025"/>
          </a:xfrm>
        </p:spPr>
        <p:txBody>
          <a:bodyPr/>
          <a:lstStyle>
            <a:lvl1pPr algn="ctr">
              <a:defRPr sz="3200" b="1" i="1" cap="none" spc="0">
                <a:solidFill>
                  <a:schemeClr val="bg1"/>
                </a:solidFill>
                <a:latin typeface="Helvetica Neue Light"/>
                <a:cs typeface="Helvetica Neue Light"/>
              </a:defRPr>
            </a:lvl1pPr>
          </a:lstStyle>
          <a:p>
            <a:r>
              <a:rPr lang="en-US" smtClean="0"/>
              <a:t>Click to edit Master title style</a:t>
            </a:r>
            <a:endParaRPr lang="en-US" dirty="0"/>
          </a:p>
        </p:txBody>
      </p:sp>
      <p:cxnSp>
        <p:nvCxnSpPr>
          <p:cNvPr id="4" name="Straight Connector 3"/>
          <p:cNvCxnSpPr/>
          <p:nvPr userDrawn="1"/>
        </p:nvCxnSpPr>
        <p:spPr>
          <a:xfrm>
            <a:off x="448733" y="2037598"/>
            <a:ext cx="3911601"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448733" y="4792134"/>
            <a:ext cx="8246534"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a:blip r:embed="rId3" cstate="print"/>
          <a:stretch>
            <a:fillRect/>
          </a:stretch>
        </p:blipFill>
        <p:spPr>
          <a:xfrm>
            <a:off x="4286250" y="1744132"/>
            <a:ext cx="571500" cy="553064"/>
          </a:xfrm>
          <a:prstGeom prst="rect">
            <a:avLst/>
          </a:prstGeom>
        </p:spPr>
      </p:pic>
      <p:cxnSp>
        <p:nvCxnSpPr>
          <p:cNvPr id="17" name="Straight Connector 16"/>
          <p:cNvCxnSpPr/>
          <p:nvPr userDrawn="1"/>
        </p:nvCxnSpPr>
        <p:spPr>
          <a:xfrm>
            <a:off x="4783666" y="2037598"/>
            <a:ext cx="3911601"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514902"/>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978399" y="873126"/>
            <a:ext cx="4021667" cy="5745576"/>
          </a:xfrm>
          <a:prstGeom prst="rect">
            <a:avLst/>
          </a:prstGeom>
        </p:spPr>
        <p:txBody>
          <a:bodyPr/>
          <a:lstStyle>
            <a:lvl4pPr>
              <a:defRPr cap="all"/>
            </a:lvl4pPr>
            <a:lvl5pPr>
              <a:defRPr cap="none"/>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Placeholder 1"/>
          <p:cNvSpPr>
            <a:spLocks noGrp="1"/>
          </p:cNvSpPr>
          <p:nvPr>
            <p:ph type="title"/>
          </p:nvPr>
        </p:nvSpPr>
        <p:spPr>
          <a:xfrm>
            <a:off x="261519" y="118533"/>
            <a:ext cx="8620962" cy="559094"/>
          </a:xfrm>
          <a:prstGeom prst="rect">
            <a:avLst/>
          </a:prstGeom>
        </p:spPr>
        <p:txBody>
          <a:bodyPr vert="horz" lIns="0" tIns="45720" rIns="0" bIns="45720" rtlCol="0" anchor="ctr">
            <a:noAutofit/>
          </a:body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7061202" y="6660263"/>
            <a:ext cx="2133600" cy="215444"/>
          </a:xfrm>
          <a:prstGeom prst="rect">
            <a:avLst/>
          </a:prstGeom>
        </p:spPr>
        <p:txBody>
          <a:bodyPr anchor="ctr">
            <a:spAutoFit/>
          </a:bodyPr>
          <a:lstStyle>
            <a:lvl1pPr>
              <a:defRPr lang="en-US" sz="800" b="0" i="0" smtClean="0">
                <a:solidFill>
                  <a:schemeClr val="tx1">
                    <a:lumMod val="50000"/>
                    <a:lumOff val="50000"/>
                  </a:schemeClr>
                </a:solidFill>
                <a:latin typeface="Helvetica Neue Light"/>
                <a:cs typeface="Helvetica Neue Light"/>
              </a:defRPr>
            </a:lvl1pPr>
          </a:lstStyle>
          <a:p>
            <a:pPr algn="r"/>
            <a:fld id="{ECFAEB93-1C7F-2242-9099-C43B0917F52F}" type="slidenum">
              <a:rPr>
                <a:solidFill>
                  <a:prstClr val="black">
                    <a:lumMod val="50000"/>
                    <a:lumOff val="50000"/>
                  </a:prstClr>
                </a:solidFill>
              </a:rPr>
              <a:pPr algn="r"/>
              <a:t>‹#›</a:t>
            </a:fld>
            <a:endParaRPr dirty="0">
              <a:solidFill>
                <a:prstClr val="black">
                  <a:lumMod val="50000"/>
                  <a:lumOff val="50000"/>
                </a:prstClr>
              </a:solidFill>
            </a:endParaRPr>
          </a:p>
        </p:txBody>
      </p:sp>
    </p:spTree>
    <p:extLst>
      <p:ext uri="{BB962C8B-B14F-4D97-AF65-F5344CB8AC3E}">
        <p14:creationId xmlns:p14="http://schemas.microsoft.com/office/powerpoint/2010/main" val="27181617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01919" y="873126"/>
            <a:ext cx="3806613" cy="5745576"/>
          </a:xfrm>
          <a:prstGeom prst="rect">
            <a:avLst/>
          </a:prstGeom>
        </p:spPr>
        <p:txBody>
          <a:bodyPr/>
          <a:lstStyle>
            <a:lvl4pPr>
              <a:defRPr cap="all"/>
            </a:lvl4pPr>
            <a:lvl5pPr>
              <a:defRPr cap="none"/>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Placeholder 1"/>
          <p:cNvSpPr>
            <a:spLocks noGrp="1"/>
          </p:cNvSpPr>
          <p:nvPr>
            <p:ph type="title"/>
          </p:nvPr>
        </p:nvSpPr>
        <p:spPr>
          <a:xfrm>
            <a:off x="261519" y="118533"/>
            <a:ext cx="8747014" cy="559094"/>
          </a:xfrm>
          <a:prstGeom prst="rect">
            <a:avLst/>
          </a:prstGeom>
        </p:spPr>
        <p:txBody>
          <a:bodyPr vert="horz" lIns="0" tIns="45720" rIns="0" bIns="45720" rtlCol="0" anchor="ctr">
            <a:noAutofit/>
          </a:bodyPr>
          <a:lstStyle>
            <a:lvl1pPr>
              <a:defRPr spc="0"/>
            </a:lvl1pPr>
          </a:lstStyle>
          <a:p>
            <a:r>
              <a:rPr lang="en-US" smtClean="0"/>
              <a:t>Click to edit Master title style</a:t>
            </a:r>
            <a:endParaRPr lang="en-US" dirty="0"/>
          </a:p>
        </p:txBody>
      </p:sp>
      <p:sp>
        <p:nvSpPr>
          <p:cNvPr id="4" name="Picture Placeholder 3"/>
          <p:cNvSpPr>
            <a:spLocks noGrp="1"/>
          </p:cNvSpPr>
          <p:nvPr>
            <p:ph type="pic" sz="quarter" idx="13"/>
          </p:nvPr>
        </p:nvSpPr>
        <p:spPr>
          <a:xfrm>
            <a:off x="60643" y="737128"/>
            <a:ext cx="1209675" cy="1170432"/>
          </a:xfrm>
          <a:prstGeom prst="rect">
            <a:avLst/>
          </a:prstGeom>
        </p:spPr>
        <p:txBody>
          <a:bodyPr/>
          <a:lstStyle/>
          <a:p>
            <a:r>
              <a:rPr lang="en-US" dirty="0" smtClean="0"/>
              <a:t>Drag picture to placeholder or click icon to add</a:t>
            </a:r>
            <a:endParaRPr lang="en-US" dirty="0"/>
          </a:p>
        </p:txBody>
      </p:sp>
      <p:sp>
        <p:nvSpPr>
          <p:cNvPr id="9" name="Picture Placeholder 3"/>
          <p:cNvSpPr>
            <a:spLocks noGrp="1"/>
          </p:cNvSpPr>
          <p:nvPr>
            <p:ph type="pic" sz="quarter" idx="14"/>
          </p:nvPr>
        </p:nvSpPr>
        <p:spPr>
          <a:xfrm>
            <a:off x="1344401" y="737128"/>
            <a:ext cx="1209675" cy="1170432"/>
          </a:xfrm>
          <a:prstGeom prst="rect">
            <a:avLst/>
          </a:prstGeom>
        </p:spPr>
        <p:txBody>
          <a:bodyPr/>
          <a:lstStyle/>
          <a:p>
            <a:r>
              <a:rPr lang="en-US" dirty="0" smtClean="0"/>
              <a:t>Drag picture to placeholder or click icon to add</a:t>
            </a:r>
            <a:endParaRPr lang="en-US" dirty="0"/>
          </a:p>
        </p:txBody>
      </p:sp>
      <p:sp>
        <p:nvSpPr>
          <p:cNvPr id="10" name="Picture Placeholder 3"/>
          <p:cNvSpPr>
            <a:spLocks noGrp="1"/>
          </p:cNvSpPr>
          <p:nvPr>
            <p:ph type="pic" sz="quarter" idx="15"/>
          </p:nvPr>
        </p:nvSpPr>
        <p:spPr>
          <a:xfrm>
            <a:off x="2628159" y="737128"/>
            <a:ext cx="1209675" cy="1170432"/>
          </a:xfrm>
          <a:prstGeom prst="rect">
            <a:avLst/>
          </a:prstGeom>
        </p:spPr>
        <p:txBody>
          <a:bodyPr/>
          <a:lstStyle/>
          <a:p>
            <a:r>
              <a:rPr lang="en-US" dirty="0" smtClean="0"/>
              <a:t>Drag picture to placeholder or click icon to add</a:t>
            </a:r>
            <a:endParaRPr lang="en-US" dirty="0"/>
          </a:p>
        </p:txBody>
      </p:sp>
      <p:sp>
        <p:nvSpPr>
          <p:cNvPr id="12" name="Picture Placeholder 3"/>
          <p:cNvSpPr>
            <a:spLocks noGrp="1"/>
          </p:cNvSpPr>
          <p:nvPr>
            <p:ph type="pic" sz="quarter" idx="16"/>
          </p:nvPr>
        </p:nvSpPr>
        <p:spPr>
          <a:xfrm>
            <a:off x="3911918" y="737128"/>
            <a:ext cx="1209675" cy="1170432"/>
          </a:xfrm>
          <a:prstGeom prst="rect">
            <a:avLst/>
          </a:prstGeom>
        </p:spPr>
        <p:txBody>
          <a:bodyPr/>
          <a:lstStyle/>
          <a:p>
            <a:r>
              <a:rPr lang="en-US" dirty="0" smtClean="0"/>
              <a:t>Drag picture to placeholder or click icon to add</a:t>
            </a:r>
            <a:endParaRPr lang="en-US" dirty="0"/>
          </a:p>
        </p:txBody>
      </p:sp>
      <p:sp>
        <p:nvSpPr>
          <p:cNvPr id="13" name="Picture Placeholder 3"/>
          <p:cNvSpPr>
            <a:spLocks noGrp="1"/>
          </p:cNvSpPr>
          <p:nvPr>
            <p:ph type="pic" sz="quarter" idx="17"/>
          </p:nvPr>
        </p:nvSpPr>
        <p:spPr>
          <a:xfrm>
            <a:off x="60643" y="1957490"/>
            <a:ext cx="1209675" cy="1170432"/>
          </a:xfrm>
          <a:prstGeom prst="rect">
            <a:avLst/>
          </a:prstGeom>
        </p:spPr>
        <p:txBody>
          <a:bodyPr/>
          <a:lstStyle/>
          <a:p>
            <a:r>
              <a:rPr lang="en-US" dirty="0" smtClean="0"/>
              <a:t>Drag picture to placeholder or click icon to add</a:t>
            </a:r>
            <a:endParaRPr lang="en-US" dirty="0"/>
          </a:p>
        </p:txBody>
      </p:sp>
      <p:sp>
        <p:nvSpPr>
          <p:cNvPr id="15" name="Picture Placeholder 3"/>
          <p:cNvSpPr>
            <a:spLocks noGrp="1"/>
          </p:cNvSpPr>
          <p:nvPr>
            <p:ph type="pic" sz="quarter" idx="18"/>
          </p:nvPr>
        </p:nvSpPr>
        <p:spPr>
          <a:xfrm>
            <a:off x="1344401" y="1957490"/>
            <a:ext cx="1209675" cy="1170432"/>
          </a:xfrm>
          <a:prstGeom prst="rect">
            <a:avLst/>
          </a:prstGeom>
        </p:spPr>
        <p:txBody>
          <a:bodyPr/>
          <a:lstStyle/>
          <a:p>
            <a:r>
              <a:rPr lang="en-US" dirty="0" smtClean="0"/>
              <a:t>Drag picture to placeholder or click icon to add</a:t>
            </a:r>
            <a:endParaRPr lang="en-US" dirty="0"/>
          </a:p>
        </p:txBody>
      </p:sp>
      <p:sp>
        <p:nvSpPr>
          <p:cNvPr id="16" name="Picture Placeholder 3"/>
          <p:cNvSpPr>
            <a:spLocks noGrp="1"/>
          </p:cNvSpPr>
          <p:nvPr>
            <p:ph type="pic" sz="quarter" idx="19"/>
          </p:nvPr>
        </p:nvSpPr>
        <p:spPr>
          <a:xfrm>
            <a:off x="2628159" y="1957490"/>
            <a:ext cx="1209675" cy="1170432"/>
          </a:xfrm>
          <a:prstGeom prst="rect">
            <a:avLst/>
          </a:prstGeom>
        </p:spPr>
        <p:txBody>
          <a:bodyPr/>
          <a:lstStyle/>
          <a:p>
            <a:r>
              <a:rPr lang="en-US" dirty="0" smtClean="0"/>
              <a:t>Drag picture to placeholder or click icon to add</a:t>
            </a:r>
            <a:endParaRPr lang="en-US" dirty="0"/>
          </a:p>
        </p:txBody>
      </p:sp>
      <p:sp>
        <p:nvSpPr>
          <p:cNvPr id="17" name="Picture Placeholder 3"/>
          <p:cNvSpPr>
            <a:spLocks noGrp="1"/>
          </p:cNvSpPr>
          <p:nvPr>
            <p:ph type="pic" sz="quarter" idx="20"/>
          </p:nvPr>
        </p:nvSpPr>
        <p:spPr>
          <a:xfrm>
            <a:off x="3911918" y="1957490"/>
            <a:ext cx="1209675" cy="1170432"/>
          </a:xfrm>
          <a:prstGeom prst="rect">
            <a:avLst/>
          </a:prstGeom>
        </p:spPr>
        <p:txBody>
          <a:bodyPr/>
          <a:lstStyle/>
          <a:p>
            <a:r>
              <a:rPr lang="en-US" dirty="0" smtClean="0"/>
              <a:t>Drag picture to placeholder or click icon to add</a:t>
            </a:r>
            <a:endParaRPr lang="en-US" dirty="0"/>
          </a:p>
        </p:txBody>
      </p:sp>
      <p:sp>
        <p:nvSpPr>
          <p:cNvPr id="18" name="Picture Placeholder 3"/>
          <p:cNvSpPr>
            <a:spLocks noGrp="1"/>
          </p:cNvSpPr>
          <p:nvPr>
            <p:ph type="pic" sz="quarter" idx="21"/>
          </p:nvPr>
        </p:nvSpPr>
        <p:spPr>
          <a:xfrm>
            <a:off x="60643" y="3177852"/>
            <a:ext cx="1209675" cy="1170432"/>
          </a:xfrm>
          <a:prstGeom prst="rect">
            <a:avLst/>
          </a:prstGeom>
        </p:spPr>
        <p:txBody>
          <a:bodyPr/>
          <a:lstStyle/>
          <a:p>
            <a:r>
              <a:rPr lang="en-US" dirty="0" smtClean="0"/>
              <a:t>Drag picture to placeholder or click icon to add</a:t>
            </a:r>
            <a:endParaRPr lang="en-US" dirty="0"/>
          </a:p>
        </p:txBody>
      </p:sp>
      <p:sp>
        <p:nvSpPr>
          <p:cNvPr id="19" name="Picture Placeholder 3"/>
          <p:cNvSpPr>
            <a:spLocks noGrp="1"/>
          </p:cNvSpPr>
          <p:nvPr>
            <p:ph type="pic" sz="quarter" idx="22"/>
          </p:nvPr>
        </p:nvSpPr>
        <p:spPr>
          <a:xfrm>
            <a:off x="1344401" y="3177852"/>
            <a:ext cx="1209675" cy="1170432"/>
          </a:xfrm>
          <a:prstGeom prst="rect">
            <a:avLst/>
          </a:prstGeom>
        </p:spPr>
        <p:txBody>
          <a:bodyPr/>
          <a:lstStyle/>
          <a:p>
            <a:r>
              <a:rPr lang="en-US" dirty="0" smtClean="0"/>
              <a:t>Drag picture to placeholder or click icon to add</a:t>
            </a:r>
            <a:endParaRPr lang="en-US" dirty="0"/>
          </a:p>
        </p:txBody>
      </p:sp>
      <p:sp>
        <p:nvSpPr>
          <p:cNvPr id="20" name="Picture Placeholder 3"/>
          <p:cNvSpPr>
            <a:spLocks noGrp="1"/>
          </p:cNvSpPr>
          <p:nvPr>
            <p:ph type="pic" sz="quarter" idx="23"/>
          </p:nvPr>
        </p:nvSpPr>
        <p:spPr>
          <a:xfrm>
            <a:off x="2628159" y="3177852"/>
            <a:ext cx="1209675" cy="1170432"/>
          </a:xfrm>
          <a:prstGeom prst="rect">
            <a:avLst/>
          </a:prstGeom>
        </p:spPr>
        <p:txBody>
          <a:bodyPr/>
          <a:lstStyle/>
          <a:p>
            <a:r>
              <a:rPr lang="en-US" dirty="0" smtClean="0"/>
              <a:t>Drag picture to placeholder or click icon to add</a:t>
            </a:r>
            <a:endParaRPr lang="en-US" dirty="0"/>
          </a:p>
        </p:txBody>
      </p:sp>
      <p:sp>
        <p:nvSpPr>
          <p:cNvPr id="21" name="Picture Placeholder 3"/>
          <p:cNvSpPr>
            <a:spLocks noGrp="1"/>
          </p:cNvSpPr>
          <p:nvPr>
            <p:ph type="pic" sz="quarter" idx="24"/>
          </p:nvPr>
        </p:nvSpPr>
        <p:spPr>
          <a:xfrm>
            <a:off x="3911918" y="3177852"/>
            <a:ext cx="1209675" cy="1170432"/>
          </a:xfrm>
          <a:prstGeom prst="rect">
            <a:avLst/>
          </a:prstGeom>
        </p:spPr>
        <p:txBody>
          <a:bodyPr/>
          <a:lstStyle/>
          <a:p>
            <a:r>
              <a:rPr lang="en-US" dirty="0" smtClean="0"/>
              <a:t>Drag picture to placeholder or click icon to add</a:t>
            </a:r>
            <a:endParaRPr lang="en-US" dirty="0"/>
          </a:p>
        </p:txBody>
      </p:sp>
      <p:sp>
        <p:nvSpPr>
          <p:cNvPr id="22" name="Picture Placeholder 3"/>
          <p:cNvSpPr>
            <a:spLocks noGrp="1"/>
          </p:cNvSpPr>
          <p:nvPr>
            <p:ph type="pic" sz="quarter" idx="25"/>
          </p:nvPr>
        </p:nvSpPr>
        <p:spPr>
          <a:xfrm>
            <a:off x="60643" y="4398214"/>
            <a:ext cx="1209675" cy="1170432"/>
          </a:xfrm>
          <a:prstGeom prst="rect">
            <a:avLst/>
          </a:prstGeom>
        </p:spPr>
        <p:txBody>
          <a:bodyPr/>
          <a:lstStyle/>
          <a:p>
            <a:r>
              <a:rPr lang="en-US" dirty="0" smtClean="0"/>
              <a:t>Drag picture to placeholder or click icon to add</a:t>
            </a:r>
            <a:endParaRPr lang="en-US" dirty="0"/>
          </a:p>
        </p:txBody>
      </p:sp>
      <p:sp>
        <p:nvSpPr>
          <p:cNvPr id="23" name="Picture Placeholder 3"/>
          <p:cNvSpPr>
            <a:spLocks noGrp="1"/>
          </p:cNvSpPr>
          <p:nvPr>
            <p:ph type="pic" sz="quarter" idx="26"/>
          </p:nvPr>
        </p:nvSpPr>
        <p:spPr>
          <a:xfrm>
            <a:off x="1344401" y="4398214"/>
            <a:ext cx="1209675" cy="1170432"/>
          </a:xfrm>
          <a:prstGeom prst="rect">
            <a:avLst/>
          </a:prstGeom>
        </p:spPr>
        <p:txBody>
          <a:bodyPr/>
          <a:lstStyle/>
          <a:p>
            <a:r>
              <a:rPr lang="en-US" dirty="0" smtClean="0"/>
              <a:t>Drag picture to placeholder or click icon to add</a:t>
            </a:r>
            <a:endParaRPr lang="en-US" dirty="0"/>
          </a:p>
        </p:txBody>
      </p:sp>
      <p:sp>
        <p:nvSpPr>
          <p:cNvPr id="24" name="Picture Placeholder 3"/>
          <p:cNvSpPr>
            <a:spLocks noGrp="1"/>
          </p:cNvSpPr>
          <p:nvPr>
            <p:ph type="pic" sz="quarter" idx="27"/>
          </p:nvPr>
        </p:nvSpPr>
        <p:spPr>
          <a:xfrm>
            <a:off x="2628159" y="4398214"/>
            <a:ext cx="1209675" cy="1170432"/>
          </a:xfrm>
          <a:prstGeom prst="rect">
            <a:avLst/>
          </a:prstGeom>
        </p:spPr>
        <p:txBody>
          <a:bodyPr/>
          <a:lstStyle/>
          <a:p>
            <a:r>
              <a:rPr lang="en-US" dirty="0" smtClean="0"/>
              <a:t>Drag picture to placeholder or click icon to add</a:t>
            </a:r>
            <a:endParaRPr lang="en-US" dirty="0"/>
          </a:p>
        </p:txBody>
      </p:sp>
      <p:sp>
        <p:nvSpPr>
          <p:cNvPr id="25" name="Picture Placeholder 3"/>
          <p:cNvSpPr>
            <a:spLocks noGrp="1"/>
          </p:cNvSpPr>
          <p:nvPr>
            <p:ph type="pic" sz="quarter" idx="28"/>
          </p:nvPr>
        </p:nvSpPr>
        <p:spPr>
          <a:xfrm>
            <a:off x="3911918" y="4398214"/>
            <a:ext cx="1209675" cy="1170432"/>
          </a:xfrm>
          <a:prstGeom prst="rect">
            <a:avLst/>
          </a:prstGeom>
        </p:spPr>
        <p:txBody>
          <a:bodyPr/>
          <a:lstStyle/>
          <a:p>
            <a:r>
              <a:rPr lang="en-US" dirty="0" smtClean="0"/>
              <a:t>Drag picture to placeholder or click icon to add</a:t>
            </a:r>
            <a:endParaRPr lang="en-US" dirty="0"/>
          </a:p>
        </p:txBody>
      </p:sp>
      <p:sp>
        <p:nvSpPr>
          <p:cNvPr id="26" name="Picture Placeholder 3"/>
          <p:cNvSpPr>
            <a:spLocks noGrp="1"/>
          </p:cNvSpPr>
          <p:nvPr>
            <p:ph type="pic" sz="quarter" idx="29"/>
          </p:nvPr>
        </p:nvSpPr>
        <p:spPr>
          <a:xfrm>
            <a:off x="60643" y="5618575"/>
            <a:ext cx="1209675" cy="1170432"/>
          </a:xfrm>
          <a:prstGeom prst="rect">
            <a:avLst/>
          </a:prstGeom>
        </p:spPr>
        <p:txBody>
          <a:bodyPr/>
          <a:lstStyle/>
          <a:p>
            <a:r>
              <a:rPr lang="en-US" dirty="0" smtClean="0"/>
              <a:t>Drag picture to placeholder or click icon to add</a:t>
            </a:r>
            <a:endParaRPr lang="en-US" dirty="0"/>
          </a:p>
        </p:txBody>
      </p:sp>
      <p:sp>
        <p:nvSpPr>
          <p:cNvPr id="27" name="Picture Placeholder 3"/>
          <p:cNvSpPr>
            <a:spLocks noGrp="1"/>
          </p:cNvSpPr>
          <p:nvPr>
            <p:ph type="pic" sz="quarter" idx="30"/>
          </p:nvPr>
        </p:nvSpPr>
        <p:spPr>
          <a:xfrm>
            <a:off x="1344401" y="5618575"/>
            <a:ext cx="1209675" cy="1170432"/>
          </a:xfrm>
          <a:prstGeom prst="rect">
            <a:avLst/>
          </a:prstGeom>
        </p:spPr>
        <p:txBody>
          <a:bodyPr/>
          <a:lstStyle/>
          <a:p>
            <a:r>
              <a:rPr lang="en-US" dirty="0" smtClean="0"/>
              <a:t>Drag picture to placeholder or click icon to add</a:t>
            </a:r>
            <a:endParaRPr lang="en-US" dirty="0"/>
          </a:p>
        </p:txBody>
      </p:sp>
      <p:sp>
        <p:nvSpPr>
          <p:cNvPr id="28" name="Picture Placeholder 3"/>
          <p:cNvSpPr>
            <a:spLocks noGrp="1"/>
          </p:cNvSpPr>
          <p:nvPr>
            <p:ph type="pic" sz="quarter" idx="31"/>
          </p:nvPr>
        </p:nvSpPr>
        <p:spPr>
          <a:xfrm>
            <a:off x="2628159" y="5618575"/>
            <a:ext cx="1209675" cy="1170432"/>
          </a:xfrm>
          <a:prstGeom prst="rect">
            <a:avLst/>
          </a:prstGeom>
        </p:spPr>
        <p:txBody>
          <a:bodyPr/>
          <a:lstStyle/>
          <a:p>
            <a:r>
              <a:rPr lang="en-US" dirty="0" smtClean="0"/>
              <a:t>Drag picture to placeholder or click icon to add</a:t>
            </a:r>
            <a:endParaRPr lang="en-US" dirty="0"/>
          </a:p>
        </p:txBody>
      </p:sp>
      <p:sp>
        <p:nvSpPr>
          <p:cNvPr id="29" name="Picture Placeholder 3"/>
          <p:cNvSpPr>
            <a:spLocks noGrp="1"/>
          </p:cNvSpPr>
          <p:nvPr>
            <p:ph type="pic" sz="quarter" idx="32"/>
          </p:nvPr>
        </p:nvSpPr>
        <p:spPr>
          <a:xfrm>
            <a:off x="3911918" y="5618575"/>
            <a:ext cx="1209675" cy="1170432"/>
          </a:xfrm>
          <a:prstGeom prst="rect">
            <a:avLst/>
          </a:prstGeom>
        </p:spPr>
        <p:txBody>
          <a:bodyPr/>
          <a:lstStyle/>
          <a:p>
            <a:r>
              <a:rPr lang="en-US" dirty="0" smtClean="0"/>
              <a:t>Drag picture to placeholder or click icon to add</a:t>
            </a:r>
            <a:endParaRPr lang="en-US" dirty="0"/>
          </a:p>
        </p:txBody>
      </p:sp>
      <p:sp>
        <p:nvSpPr>
          <p:cNvPr id="31" name="Slide Number Placeholder 5"/>
          <p:cNvSpPr>
            <a:spLocks noGrp="1"/>
          </p:cNvSpPr>
          <p:nvPr>
            <p:ph type="sldNum" sz="quarter" idx="4"/>
          </p:nvPr>
        </p:nvSpPr>
        <p:spPr>
          <a:xfrm>
            <a:off x="7061202" y="6660263"/>
            <a:ext cx="2133600" cy="215444"/>
          </a:xfrm>
          <a:prstGeom prst="rect">
            <a:avLst/>
          </a:prstGeom>
        </p:spPr>
        <p:txBody>
          <a:bodyPr anchor="ctr">
            <a:spAutoFit/>
          </a:bodyPr>
          <a:lstStyle>
            <a:lvl1pPr>
              <a:defRPr lang="en-US" sz="800" b="0" i="0" smtClean="0">
                <a:solidFill>
                  <a:schemeClr val="tx1">
                    <a:lumMod val="50000"/>
                    <a:lumOff val="50000"/>
                  </a:schemeClr>
                </a:solidFill>
                <a:latin typeface="Helvetica Neue Light"/>
                <a:cs typeface="Helvetica Neue Light"/>
              </a:defRPr>
            </a:lvl1pPr>
          </a:lstStyle>
          <a:p>
            <a:pPr algn="r"/>
            <a:fld id="{ECFAEB93-1C7F-2242-9099-C43B0917F52F}" type="slidenum">
              <a:rPr>
                <a:solidFill>
                  <a:prstClr val="black">
                    <a:lumMod val="50000"/>
                    <a:lumOff val="50000"/>
                  </a:prstClr>
                </a:solidFill>
              </a:rPr>
              <a:pPr algn="r"/>
              <a:t>‹#›</a:t>
            </a:fld>
            <a:endParaRPr dirty="0">
              <a:solidFill>
                <a:prstClr val="black">
                  <a:lumMod val="50000"/>
                  <a:lumOff val="50000"/>
                </a:prstClr>
              </a:solidFill>
            </a:endParaRPr>
          </a:p>
        </p:txBody>
      </p:sp>
    </p:spTree>
    <p:extLst>
      <p:ext uri="{BB962C8B-B14F-4D97-AF65-F5344CB8AC3E}">
        <p14:creationId xmlns:p14="http://schemas.microsoft.com/office/powerpoint/2010/main" val="25814795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974079" y="873126"/>
            <a:ext cx="3034453" cy="5745576"/>
          </a:xfrm>
          <a:prstGeom prst="rect">
            <a:avLst/>
          </a:prstGeom>
        </p:spPr>
        <p:txBody>
          <a:bodyPr/>
          <a:lstStyle>
            <a:lvl4pPr>
              <a:defRPr cap="all"/>
            </a:lvl4pPr>
            <a:lvl5pPr>
              <a:defRPr cap="none"/>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Placeholder 1"/>
          <p:cNvSpPr>
            <a:spLocks noGrp="1"/>
          </p:cNvSpPr>
          <p:nvPr>
            <p:ph type="title"/>
          </p:nvPr>
        </p:nvSpPr>
        <p:spPr>
          <a:xfrm>
            <a:off x="261519" y="118533"/>
            <a:ext cx="8620962" cy="559094"/>
          </a:xfrm>
          <a:prstGeom prst="rect">
            <a:avLst/>
          </a:prstGeom>
        </p:spPr>
        <p:txBody>
          <a:bodyPr vert="horz" lIns="0" tIns="45720" rIns="0" bIns="45720" rtlCol="0" anchor="ctr">
            <a:noAutofit/>
          </a:body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7061202" y="6660263"/>
            <a:ext cx="2133600" cy="215444"/>
          </a:xfrm>
          <a:prstGeom prst="rect">
            <a:avLst/>
          </a:prstGeom>
        </p:spPr>
        <p:txBody>
          <a:bodyPr anchor="ctr">
            <a:spAutoFit/>
          </a:bodyPr>
          <a:lstStyle>
            <a:lvl1pPr>
              <a:defRPr lang="en-US" sz="800" b="0" i="0" smtClean="0">
                <a:solidFill>
                  <a:schemeClr val="tx1">
                    <a:lumMod val="50000"/>
                    <a:lumOff val="50000"/>
                  </a:schemeClr>
                </a:solidFill>
                <a:latin typeface="Helvetica Neue Light"/>
                <a:cs typeface="Helvetica Neue Light"/>
              </a:defRPr>
            </a:lvl1pPr>
          </a:lstStyle>
          <a:p>
            <a:pPr algn="r"/>
            <a:fld id="{ECFAEB93-1C7F-2242-9099-C43B0917F52F}" type="slidenum">
              <a:rPr>
                <a:solidFill>
                  <a:prstClr val="black">
                    <a:lumMod val="50000"/>
                    <a:lumOff val="50000"/>
                  </a:prstClr>
                </a:solidFill>
              </a:rPr>
              <a:pPr algn="r"/>
              <a:t>‹#›</a:t>
            </a:fld>
            <a:endParaRPr dirty="0">
              <a:solidFill>
                <a:prstClr val="black">
                  <a:lumMod val="50000"/>
                  <a:lumOff val="50000"/>
                </a:prstClr>
              </a:solidFill>
            </a:endParaRPr>
          </a:p>
        </p:txBody>
      </p:sp>
    </p:spTree>
    <p:extLst>
      <p:ext uri="{BB962C8B-B14F-4D97-AF65-F5344CB8AC3E}">
        <p14:creationId xmlns:p14="http://schemas.microsoft.com/office/powerpoint/2010/main" val="22184640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4" name="Picture Placeholder 3"/>
          <p:cNvSpPr>
            <a:spLocks noGrp="1"/>
          </p:cNvSpPr>
          <p:nvPr>
            <p:ph type="pic" sz="quarter" idx="13"/>
          </p:nvPr>
        </p:nvSpPr>
        <p:spPr>
          <a:xfrm>
            <a:off x="261938" y="838200"/>
            <a:ext cx="8620125" cy="5695950"/>
          </a:xfrm>
          <a:prstGeom prst="rect">
            <a:avLst/>
          </a:prstGeom>
        </p:spPr>
        <p:txBody>
          <a:bodyPr/>
          <a:lstStyle/>
          <a:p>
            <a:r>
              <a:rPr lang="en-US" dirty="0" smtClean="0"/>
              <a:t>Drag picture to placeholder or click icon to add</a:t>
            </a:r>
            <a:endParaRPr lang="en-US" dirty="0"/>
          </a:p>
        </p:txBody>
      </p:sp>
      <p:sp>
        <p:nvSpPr>
          <p:cNvPr id="5" name="Slide Number Placeholder 5"/>
          <p:cNvSpPr>
            <a:spLocks noGrp="1"/>
          </p:cNvSpPr>
          <p:nvPr>
            <p:ph type="sldNum" sz="quarter" idx="4"/>
          </p:nvPr>
        </p:nvSpPr>
        <p:spPr>
          <a:xfrm>
            <a:off x="7061202" y="6660263"/>
            <a:ext cx="2133600" cy="215444"/>
          </a:xfrm>
          <a:prstGeom prst="rect">
            <a:avLst/>
          </a:prstGeom>
        </p:spPr>
        <p:txBody>
          <a:bodyPr anchor="ctr">
            <a:spAutoFit/>
          </a:bodyPr>
          <a:lstStyle>
            <a:lvl1pPr>
              <a:defRPr lang="en-US" sz="800" b="0" i="0" smtClean="0">
                <a:solidFill>
                  <a:schemeClr val="tx1">
                    <a:lumMod val="50000"/>
                    <a:lumOff val="50000"/>
                  </a:schemeClr>
                </a:solidFill>
                <a:latin typeface="Helvetica Neue Light"/>
                <a:cs typeface="Helvetica Neue Light"/>
              </a:defRPr>
            </a:lvl1pPr>
          </a:lstStyle>
          <a:p>
            <a:pPr algn="r"/>
            <a:fld id="{ECFAEB93-1C7F-2242-9099-C43B0917F52F}" type="slidenum">
              <a:rPr>
                <a:solidFill>
                  <a:prstClr val="black">
                    <a:lumMod val="50000"/>
                    <a:lumOff val="50000"/>
                  </a:prstClr>
                </a:solidFill>
              </a:rPr>
              <a:pPr algn="r"/>
              <a:t>‹#›</a:t>
            </a:fld>
            <a:endParaRPr dirty="0">
              <a:solidFill>
                <a:prstClr val="black">
                  <a:lumMod val="50000"/>
                  <a:lumOff val="50000"/>
                </a:prstClr>
              </a:solidFill>
            </a:endParaRPr>
          </a:p>
        </p:txBody>
      </p:sp>
    </p:spTree>
    <p:extLst>
      <p:ext uri="{BB962C8B-B14F-4D97-AF65-F5344CB8AC3E}">
        <p14:creationId xmlns:p14="http://schemas.microsoft.com/office/powerpoint/2010/main" val="554745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D4C4D"/>
                </a:solidFill>
              </a:defRPr>
            </a:lvl1pPr>
          </a:lstStyle>
          <a:p>
            <a:r>
              <a:rPr lang="en-US" smtClean="0"/>
              <a:t>Click to edit Master title style</a:t>
            </a:r>
            <a:endParaRPr lang="en-US" dirty="0"/>
          </a:p>
        </p:txBody>
      </p:sp>
      <p:sp>
        <p:nvSpPr>
          <p:cNvPr id="4" name="Picture Placeholder 3"/>
          <p:cNvSpPr>
            <a:spLocks noGrp="1"/>
          </p:cNvSpPr>
          <p:nvPr>
            <p:ph type="pic" sz="quarter" idx="13"/>
          </p:nvPr>
        </p:nvSpPr>
        <p:spPr>
          <a:xfrm>
            <a:off x="1" y="947738"/>
            <a:ext cx="9144000" cy="5910262"/>
          </a:xfrm>
          <a:prstGeom prst="rect">
            <a:avLst/>
          </a:prstGeom>
        </p:spPr>
        <p:txBody>
          <a:bodyPr/>
          <a:lstStyle/>
          <a:p>
            <a:r>
              <a:rPr lang="en-US" dirty="0" smtClean="0"/>
              <a:t>Drag picture to placeholder or click icon to add</a:t>
            </a:r>
            <a:endParaRPr lang="en-US" dirty="0"/>
          </a:p>
        </p:txBody>
      </p:sp>
      <p:sp>
        <p:nvSpPr>
          <p:cNvPr id="5" name="Slide Number Placeholder 5"/>
          <p:cNvSpPr>
            <a:spLocks noGrp="1"/>
          </p:cNvSpPr>
          <p:nvPr>
            <p:ph type="sldNum" sz="quarter" idx="4"/>
          </p:nvPr>
        </p:nvSpPr>
        <p:spPr>
          <a:xfrm>
            <a:off x="7061202" y="6660263"/>
            <a:ext cx="2133600" cy="215444"/>
          </a:xfrm>
          <a:prstGeom prst="rect">
            <a:avLst/>
          </a:prstGeom>
        </p:spPr>
        <p:txBody>
          <a:bodyPr anchor="ctr">
            <a:spAutoFit/>
          </a:bodyPr>
          <a:lstStyle>
            <a:lvl1pPr>
              <a:defRPr lang="en-US" sz="800" b="0" i="0" smtClean="0">
                <a:solidFill>
                  <a:schemeClr val="tx1">
                    <a:lumMod val="50000"/>
                    <a:lumOff val="50000"/>
                  </a:schemeClr>
                </a:solidFill>
                <a:latin typeface="Helvetica Neue Light"/>
                <a:cs typeface="Helvetica Neue Light"/>
              </a:defRPr>
            </a:lvl1pPr>
          </a:lstStyle>
          <a:p>
            <a:pPr algn="r"/>
            <a:fld id="{ECFAEB93-1C7F-2242-9099-C43B0917F52F}" type="slidenum">
              <a:rPr>
                <a:solidFill>
                  <a:prstClr val="black">
                    <a:lumMod val="50000"/>
                    <a:lumOff val="50000"/>
                  </a:prstClr>
                </a:solidFill>
              </a:rPr>
              <a:pPr algn="r"/>
              <a:t>‹#›</a:t>
            </a:fld>
            <a:endParaRPr dirty="0">
              <a:solidFill>
                <a:prstClr val="black">
                  <a:lumMod val="50000"/>
                  <a:lumOff val="50000"/>
                </a:prstClr>
              </a:solidFill>
            </a:endParaRPr>
          </a:p>
        </p:txBody>
      </p:sp>
    </p:spTree>
    <p:extLst>
      <p:ext uri="{BB962C8B-B14F-4D97-AF65-F5344CB8AC3E}">
        <p14:creationId xmlns:p14="http://schemas.microsoft.com/office/powerpoint/2010/main" val="24191235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68275" y="853722"/>
            <a:ext cx="4129405" cy="5350139"/>
          </a:xfrm>
          <a:prstGeom prst="rect">
            <a:avLst/>
          </a:prstGeom>
        </p:spPr>
        <p:txBody>
          <a:bodyPr/>
          <a:lstStyle>
            <a:lvl1pPr>
              <a:spcBef>
                <a:spcPts val="600"/>
              </a:spcBef>
              <a:spcAft>
                <a:spcPts val="600"/>
              </a:spcAft>
              <a:defRPr/>
            </a:lvl1pPr>
            <a:lvl2pPr>
              <a:spcBef>
                <a:spcPts val="600"/>
              </a:spcBef>
              <a:spcAft>
                <a:spcPts val="600"/>
              </a:spcAft>
              <a:defRPr/>
            </a:lvl2pPr>
            <a:lvl3pPr>
              <a:spcBef>
                <a:spcPts val="600"/>
              </a:spcBef>
              <a:spcAft>
                <a:spcPts val="600"/>
              </a:spcAft>
              <a:defRPr/>
            </a:lvl3pPr>
            <a:lvl4pPr>
              <a:spcBef>
                <a:spcPts val="600"/>
              </a:spcBef>
              <a:spcAft>
                <a:spcPts val="600"/>
              </a:spcAft>
              <a:defRPr/>
            </a:lvl4pPr>
            <a:lvl5pPr>
              <a:spcBef>
                <a:spcPts val="600"/>
              </a:spcBef>
              <a:spcAft>
                <a:spcPts val="60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Placeholder 1"/>
          <p:cNvSpPr>
            <a:spLocks noGrp="1"/>
          </p:cNvSpPr>
          <p:nvPr>
            <p:ph type="title"/>
          </p:nvPr>
        </p:nvSpPr>
        <p:spPr>
          <a:xfrm>
            <a:off x="168275" y="56706"/>
            <a:ext cx="4129405" cy="746569"/>
          </a:xfrm>
          <a:prstGeom prst="rect">
            <a:avLst/>
          </a:prstGeom>
        </p:spPr>
        <p:txBody>
          <a:bodyPr vert="horz" lIns="0" tIns="45720" rIns="0" bIns="45720" rtlCol="0" anchor="t">
            <a:noAutofit/>
          </a:bodyPr>
          <a:lstStyle>
            <a:lvl1pPr>
              <a:defRPr lang="en-US" dirty="0"/>
            </a:lvl1pPr>
          </a:lstStyle>
          <a:p>
            <a:pPr lvl="0"/>
            <a:r>
              <a:rPr lang="en-US" dirty="0" smtClean="0"/>
              <a:t>Click to edit Master title style</a:t>
            </a:r>
            <a:endParaRPr lang="en-US" dirty="0"/>
          </a:p>
        </p:txBody>
      </p:sp>
      <p:sp>
        <p:nvSpPr>
          <p:cNvPr id="5" name="Picture Placeholder 4"/>
          <p:cNvSpPr>
            <a:spLocks noGrp="1"/>
          </p:cNvSpPr>
          <p:nvPr>
            <p:ph type="pic" sz="quarter" idx="10"/>
          </p:nvPr>
        </p:nvSpPr>
        <p:spPr>
          <a:xfrm>
            <a:off x="4338003" y="57150"/>
            <a:ext cx="4775200" cy="6146800"/>
          </a:xfrm>
          <a:prstGeom prst="rect">
            <a:avLst/>
          </a:prstGeom>
        </p:spPr>
        <p:txBody>
          <a:bodyPr/>
          <a:lstStyle/>
          <a:p>
            <a:r>
              <a:rPr lang="en-US" dirty="0" smtClean="0"/>
              <a:t>Drag picture to placeholder or click icon to add</a:t>
            </a:r>
            <a:endParaRPr lang="en-US" dirty="0"/>
          </a:p>
        </p:txBody>
      </p:sp>
      <p:sp>
        <p:nvSpPr>
          <p:cNvPr id="7" name="Slide Number Placeholder 5"/>
          <p:cNvSpPr>
            <a:spLocks noGrp="1"/>
          </p:cNvSpPr>
          <p:nvPr>
            <p:ph type="sldNum" sz="quarter" idx="4"/>
          </p:nvPr>
        </p:nvSpPr>
        <p:spPr>
          <a:xfrm>
            <a:off x="7061202" y="6660263"/>
            <a:ext cx="2133600" cy="215444"/>
          </a:xfrm>
          <a:prstGeom prst="rect">
            <a:avLst/>
          </a:prstGeom>
        </p:spPr>
        <p:txBody>
          <a:bodyPr anchor="ctr">
            <a:spAutoFit/>
          </a:bodyPr>
          <a:lstStyle>
            <a:lvl1pPr>
              <a:defRPr lang="en-US" sz="800" b="0" i="0" smtClean="0">
                <a:solidFill>
                  <a:schemeClr val="tx1">
                    <a:lumMod val="50000"/>
                    <a:lumOff val="50000"/>
                  </a:schemeClr>
                </a:solidFill>
                <a:latin typeface="Helvetica Neue Light"/>
                <a:cs typeface="Helvetica Neue Light"/>
              </a:defRPr>
            </a:lvl1pPr>
          </a:lstStyle>
          <a:p>
            <a:pPr algn="r"/>
            <a:fld id="{ECFAEB93-1C7F-2242-9099-C43B0917F52F}" type="slidenum">
              <a:rPr>
                <a:solidFill>
                  <a:prstClr val="black">
                    <a:lumMod val="50000"/>
                    <a:lumOff val="50000"/>
                  </a:prstClr>
                </a:solidFill>
              </a:rPr>
              <a:pPr algn="r"/>
              <a:t>‹#›</a:t>
            </a:fld>
            <a:endParaRPr dirty="0">
              <a:solidFill>
                <a:prstClr val="black">
                  <a:lumMod val="50000"/>
                  <a:lumOff val="50000"/>
                </a:prstClr>
              </a:solidFill>
            </a:endParaRPr>
          </a:p>
        </p:txBody>
      </p:sp>
    </p:spTree>
    <p:extLst>
      <p:ext uri="{BB962C8B-B14F-4D97-AF65-F5344CB8AC3E}">
        <p14:creationId xmlns:p14="http://schemas.microsoft.com/office/powerpoint/2010/main" val="555227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45117" y="2409460"/>
            <a:ext cx="4282484" cy="1470025"/>
          </a:xfrm>
        </p:spPr>
        <p:txBody>
          <a:bodyPr/>
          <a:lstStyle>
            <a:lvl1pPr algn="ctr">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4927528" y="3935352"/>
            <a:ext cx="3317662" cy="1357644"/>
          </a:xfrm>
          <a:prstGeom prst="rect">
            <a:avLst/>
          </a:prstGeom>
        </p:spPr>
        <p:txBody>
          <a:bodyPr vert="horz" lIns="91440" tIns="45720" rIns="91440" bIns="45720" rtlCol="0" anchor="t">
            <a:normAutofit/>
          </a:bodyPr>
          <a:lstStyle>
            <a:lvl1pPr marL="0" indent="0">
              <a:buFontTx/>
              <a:buNone/>
              <a:defRPr lang="en-US" sz="2000" dirty="0">
                <a:solidFill>
                  <a:srgbClr val="62A008"/>
                </a:solidFill>
                <a:latin typeface="Helvetica Neue Light"/>
                <a:ea typeface="+mj-ea"/>
                <a:cs typeface="Helvetica Neue Light"/>
              </a:defRPr>
            </a:lvl1pPr>
          </a:lstStyle>
          <a:p>
            <a:pPr lvl="0" algn="ctr">
              <a:lnSpc>
                <a:spcPct val="90000"/>
              </a:lnSpc>
              <a:spcBef>
                <a:spcPct val="0"/>
              </a:spcBef>
              <a:buNone/>
            </a:pPr>
            <a:r>
              <a:rPr lang="en-US" dirty="0" smtClean="0"/>
              <a:t>Date</a:t>
            </a:r>
            <a:endParaRPr lang="en-US" dirty="0"/>
          </a:p>
        </p:txBody>
      </p:sp>
      <p:grpSp>
        <p:nvGrpSpPr>
          <p:cNvPr id="4" name="Group 3"/>
          <p:cNvGrpSpPr/>
          <p:nvPr userDrawn="1"/>
        </p:nvGrpSpPr>
        <p:grpSpPr>
          <a:xfrm>
            <a:off x="178218" y="6150224"/>
            <a:ext cx="1935917" cy="315257"/>
            <a:chOff x="42863" y="2717800"/>
            <a:chExt cx="5956300" cy="969963"/>
          </a:xfrm>
        </p:grpSpPr>
        <p:sp>
          <p:nvSpPr>
            <p:cNvPr id="5" name="Freeform 1"/>
            <p:cNvSpPr>
              <a:spLocks noChangeArrowheads="1"/>
            </p:cNvSpPr>
            <p:nvPr/>
          </p:nvSpPr>
          <p:spPr bwMode="auto">
            <a:xfrm>
              <a:off x="42863" y="2717800"/>
              <a:ext cx="955675" cy="969963"/>
            </a:xfrm>
            <a:custGeom>
              <a:avLst/>
              <a:gdLst>
                <a:gd name="T0" fmla="*/ 2654 w 2655"/>
                <a:gd name="T1" fmla="*/ 1357 h 2694"/>
                <a:gd name="T2" fmla="*/ 2654 w 2655"/>
                <a:gd name="T3" fmla="*/ 1357 h 2694"/>
                <a:gd name="T4" fmla="*/ 2422 w 2655"/>
                <a:gd name="T5" fmla="*/ 2112 h 2694"/>
                <a:gd name="T6" fmla="*/ 1317 w 2655"/>
                <a:gd name="T7" fmla="*/ 2693 h 2694"/>
                <a:gd name="T8" fmla="*/ 367 w 2655"/>
                <a:gd name="T9" fmla="*/ 2267 h 2694"/>
                <a:gd name="T10" fmla="*/ 0 w 2655"/>
                <a:gd name="T11" fmla="*/ 1318 h 2694"/>
                <a:gd name="T12" fmla="*/ 387 w 2655"/>
                <a:gd name="T13" fmla="*/ 388 h 2694"/>
                <a:gd name="T14" fmla="*/ 1336 w 2655"/>
                <a:gd name="T15" fmla="*/ 0 h 2694"/>
                <a:gd name="T16" fmla="*/ 2577 w 2655"/>
                <a:gd name="T17" fmla="*/ 892 h 2694"/>
                <a:gd name="T18" fmla="*/ 1860 w 2655"/>
                <a:gd name="T19" fmla="*/ 892 h 2694"/>
                <a:gd name="T20" fmla="*/ 1317 w 2655"/>
                <a:gd name="T21" fmla="*/ 640 h 2694"/>
                <a:gd name="T22" fmla="*/ 639 w 2655"/>
                <a:gd name="T23" fmla="*/ 1318 h 2694"/>
                <a:gd name="T24" fmla="*/ 1317 w 2655"/>
                <a:gd name="T25" fmla="*/ 2054 h 2694"/>
                <a:gd name="T26" fmla="*/ 1898 w 2655"/>
                <a:gd name="T27" fmla="*/ 1705 h 2694"/>
                <a:gd name="T28" fmla="*/ 1162 w 2655"/>
                <a:gd name="T29" fmla="*/ 1705 h 2694"/>
                <a:gd name="T30" fmla="*/ 1162 w 2655"/>
                <a:gd name="T31" fmla="*/ 1182 h 2694"/>
                <a:gd name="T32" fmla="*/ 2635 w 2655"/>
                <a:gd name="T33" fmla="*/ 1182 h 2694"/>
                <a:gd name="T34" fmla="*/ 2654 w 2655"/>
                <a:gd name="T35" fmla="*/ 1357 h 2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55" h="2694">
                  <a:moveTo>
                    <a:pt x="2654" y="1357"/>
                  </a:moveTo>
                  <a:lnTo>
                    <a:pt x="2654" y="1357"/>
                  </a:lnTo>
                  <a:cubicBezTo>
                    <a:pt x="2654" y="1647"/>
                    <a:pt x="2577" y="1899"/>
                    <a:pt x="2422" y="2112"/>
                  </a:cubicBezTo>
                  <a:cubicBezTo>
                    <a:pt x="2170" y="2461"/>
                    <a:pt x="1762" y="2693"/>
                    <a:pt x="1317" y="2693"/>
                  </a:cubicBezTo>
                  <a:cubicBezTo>
                    <a:pt x="949" y="2693"/>
                    <a:pt x="620" y="2538"/>
                    <a:pt x="367" y="2267"/>
                  </a:cubicBezTo>
                  <a:cubicBezTo>
                    <a:pt x="116" y="2015"/>
                    <a:pt x="0" y="1705"/>
                    <a:pt x="0" y="1318"/>
                  </a:cubicBezTo>
                  <a:cubicBezTo>
                    <a:pt x="0" y="950"/>
                    <a:pt x="135" y="640"/>
                    <a:pt x="387" y="388"/>
                  </a:cubicBezTo>
                  <a:cubicBezTo>
                    <a:pt x="639" y="136"/>
                    <a:pt x="968" y="0"/>
                    <a:pt x="1336" y="0"/>
                  </a:cubicBezTo>
                  <a:cubicBezTo>
                    <a:pt x="1879" y="0"/>
                    <a:pt x="2363" y="330"/>
                    <a:pt x="2577" y="892"/>
                  </a:cubicBezTo>
                  <a:cubicBezTo>
                    <a:pt x="1860" y="892"/>
                    <a:pt x="1860" y="892"/>
                    <a:pt x="1860" y="892"/>
                  </a:cubicBezTo>
                  <a:cubicBezTo>
                    <a:pt x="1685" y="717"/>
                    <a:pt x="1530" y="640"/>
                    <a:pt x="1317" y="640"/>
                  </a:cubicBezTo>
                  <a:cubicBezTo>
                    <a:pt x="949" y="640"/>
                    <a:pt x="639" y="950"/>
                    <a:pt x="639" y="1318"/>
                  </a:cubicBezTo>
                  <a:cubicBezTo>
                    <a:pt x="639" y="1725"/>
                    <a:pt x="968" y="2054"/>
                    <a:pt x="1317" y="2054"/>
                  </a:cubicBezTo>
                  <a:cubicBezTo>
                    <a:pt x="1569" y="2054"/>
                    <a:pt x="1782" y="1918"/>
                    <a:pt x="1898" y="1705"/>
                  </a:cubicBezTo>
                  <a:cubicBezTo>
                    <a:pt x="1162" y="1705"/>
                    <a:pt x="1162" y="1705"/>
                    <a:pt x="1162" y="1705"/>
                  </a:cubicBezTo>
                  <a:cubicBezTo>
                    <a:pt x="1162" y="1182"/>
                    <a:pt x="1162" y="1182"/>
                    <a:pt x="1162" y="1182"/>
                  </a:cubicBezTo>
                  <a:cubicBezTo>
                    <a:pt x="2635" y="1182"/>
                    <a:pt x="2635" y="1182"/>
                    <a:pt x="2635" y="1182"/>
                  </a:cubicBezTo>
                  <a:cubicBezTo>
                    <a:pt x="2635" y="1240"/>
                    <a:pt x="2654" y="1298"/>
                    <a:pt x="2654" y="1357"/>
                  </a:cubicBezTo>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Helvetica" panose="020B0604020202020204" pitchFamily="34" charset="0"/>
              </a:endParaRPr>
            </a:p>
          </p:txBody>
        </p:sp>
        <p:sp>
          <p:nvSpPr>
            <p:cNvPr id="6" name="Freeform 2"/>
            <p:cNvSpPr>
              <a:spLocks noChangeArrowheads="1"/>
            </p:cNvSpPr>
            <p:nvPr/>
          </p:nvSpPr>
          <p:spPr bwMode="auto">
            <a:xfrm>
              <a:off x="1054100" y="2740025"/>
              <a:ext cx="684213" cy="928688"/>
            </a:xfrm>
            <a:custGeom>
              <a:avLst/>
              <a:gdLst>
                <a:gd name="T0" fmla="*/ 0 w 1900"/>
                <a:gd name="T1" fmla="*/ 2577 h 2578"/>
                <a:gd name="T2" fmla="*/ 0 w 1900"/>
                <a:gd name="T3" fmla="*/ 2577 h 2578"/>
                <a:gd name="T4" fmla="*/ 0 w 1900"/>
                <a:gd name="T5" fmla="*/ 0 h 2578"/>
                <a:gd name="T6" fmla="*/ 853 w 1900"/>
                <a:gd name="T7" fmla="*/ 0 h 2578"/>
                <a:gd name="T8" fmla="*/ 1511 w 1900"/>
                <a:gd name="T9" fmla="*/ 136 h 2578"/>
                <a:gd name="T10" fmla="*/ 1860 w 1900"/>
                <a:gd name="T11" fmla="*/ 853 h 2578"/>
                <a:gd name="T12" fmla="*/ 1279 w 1900"/>
                <a:gd name="T13" fmla="*/ 1686 h 2578"/>
                <a:gd name="T14" fmla="*/ 1899 w 1900"/>
                <a:gd name="T15" fmla="*/ 2577 h 2578"/>
                <a:gd name="T16" fmla="*/ 1124 w 1900"/>
                <a:gd name="T17" fmla="*/ 2577 h 2578"/>
                <a:gd name="T18" fmla="*/ 620 w 1900"/>
                <a:gd name="T19" fmla="*/ 1744 h 2578"/>
                <a:gd name="T20" fmla="*/ 620 w 1900"/>
                <a:gd name="T21" fmla="*/ 2577 h 2578"/>
                <a:gd name="T22" fmla="*/ 0 w 1900"/>
                <a:gd name="T23" fmla="*/ 2577 h 2578"/>
                <a:gd name="T24" fmla="*/ 756 w 1900"/>
                <a:gd name="T25" fmla="*/ 1182 h 2578"/>
                <a:gd name="T26" fmla="*/ 756 w 1900"/>
                <a:gd name="T27" fmla="*/ 1182 h 2578"/>
                <a:gd name="T28" fmla="*/ 1221 w 1900"/>
                <a:gd name="T29" fmla="*/ 872 h 2578"/>
                <a:gd name="T30" fmla="*/ 794 w 1900"/>
                <a:gd name="T31" fmla="*/ 562 h 2578"/>
                <a:gd name="T32" fmla="*/ 620 w 1900"/>
                <a:gd name="T33" fmla="*/ 562 h 2578"/>
                <a:gd name="T34" fmla="*/ 620 w 1900"/>
                <a:gd name="T35" fmla="*/ 1182 h 2578"/>
                <a:gd name="T36" fmla="*/ 756 w 1900"/>
                <a:gd name="T37" fmla="*/ 1182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00" h="2578">
                  <a:moveTo>
                    <a:pt x="0" y="2577"/>
                  </a:moveTo>
                  <a:lnTo>
                    <a:pt x="0" y="2577"/>
                  </a:lnTo>
                  <a:cubicBezTo>
                    <a:pt x="0" y="0"/>
                    <a:pt x="0" y="0"/>
                    <a:pt x="0" y="0"/>
                  </a:cubicBezTo>
                  <a:cubicBezTo>
                    <a:pt x="853" y="0"/>
                    <a:pt x="853" y="0"/>
                    <a:pt x="853" y="0"/>
                  </a:cubicBezTo>
                  <a:cubicBezTo>
                    <a:pt x="1124" y="0"/>
                    <a:pt x="1337" y="0"/>
                    <a:pt x="1511" y="136"/>
                  </a:cubicBezTo>
                  <a:cubicBezTo>
                    <a:pt x="1744" y="291"/>
                    <a:pt x="1860" y="543"/>
                    <a:pt x="1860" y="853"/>
                  </a:cubicBezTo>
                  <a:cubicBezTo>
                    <a:pt x="1860" y="1279"/>
                    <a:pt x="1647" y="1589"/>
                    <a:pt x="1279" y="1686"/>
                  </a:cubicBezTo>
                  <a:cubicBezTo>
                    <a:pt x="1899" y="2577"/>
                    <a:pt x="1899" y="2577"/>
                    <a:pt x="1899" y="2577"/>
                  </a:cubicBezTo>
                  <a:cubicBezTo>
                    <a:pt x="1124" y="2577"/>
                    <a:pt x="1124" y="2577"/>
                    <a:pt x="1124" y="2577"/>
                  </a:cubicBezTo>
                  <a:cubicBezTo>
                    <a:pt x="620" y="1744"/>
                    <a:pt x="620" y="1744"/>
                    <a:pt x="620" y="1744"/>
                  </a:cubicBezTo>
                  <a:cubicBezTo>
                    <a:pt x="620" y="2577"/>
                    <a:pt x="620" y="2577"/>
                    <a:pt x="620" y="2577"/>
                  </a:cubicBezTo>
                  <a:lnTo>
                    <a:pt x="0" y="2577"/>
                  </a:lnTo>
                  <a:close/>
                  <a:moveTo>
                    <a:pt x="756" y="1182"/>
                  </a:moveTo>
                  <a:lnTo>
                    <a:pt x="756" y="1182"/>
                  </a:lnTo>
                  <a:cubicBezTo>
                    <a:pt x="1066" y="1182"/>
                    <a:pt x="1221" y="1105"/>
                    <a:pt x="1221" y="872"/>
                  </a:cubicBezTo>
                  <a:cubicBezTo>
                    <a:pt x="1221" y="659"/>
                    <a:pt x="1085" y="562"/>
                    <a:pt x="794" y="562"/>
                  </a:cubicBezTo>
                  <a:cubicBezTo>
                    <a:pt x="620" y="562"/>
                    <a:pt x="620" y="562"/>
                    <a:pt x="620" y="562"/>
                  </a:cubicBezTo>
                  <a:cubicBezTo>
                    <a:pt x="620" y="1182"/>
                    <a:pt x="620" y="1182"/>
                    <a:pt x="620" y="1182"/>
                  </a:cubicBezTo>
                  <a:lnTo>
                    <a:pt x="756" y="1182"/>
                  </a:ln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Helvetica" panose="020B0604020202020204" pitchFamily="34" charset="0"/>
              </a:endParaRPr>
            </a:p>
          </p:txBody>
        </p:sp>
        <p:sp>
          <p:nvSpPr>
            <p:cNvPr id="7" name="Freeform 3"/>
            <p:cNvSpPr>
              <a:spLocks noChangeArrowheads="1"/>
            </p:cNvSpPr>
            <p:nvPr/>
          </p:nvSpPr>
          <p:spPr bwMode="auto">
            <a:xfrm>
              <a:off x="1758950" y="2717800"/>
              <a:ext cx="955675" cy="963613"/>
            </a:xfrm>
            <a:custGeom>
              <a:avLst/>
              <a:gdLst>
                <a:gd name="T0" fmla="*/ 387 w 2655"/>
                <a:gd name="T1" fmla="*/ 388 h 2675"/>
                <a:gd name="T2" fmla="*/ 387 w 2655"/>
                <a:gd name="T3" fmla="*/ 388 h 2675"/>
                <a:gd name="T4" fmla="*/ 1337 w 2655"/>
                <a:gd name="T5" fmla="*/ 0 h 2675"/>
                <a:gd name="T6" fmla="*/ 2267 w 2655"/>
                <a:gd name="T7" fmla="*/ 388 h 2675"/>
                <a:gd name="T8" fmla="*/ 2654 w 2655"/>
                <a:gd name="T9" fmla="*/ 1318 h 2675"/>
                <a:gd name="T10" fmla="*/ 2287 w 2655"/>
                <a:gd name="T11" fmla="*/ 2287 h 2675"/>
                <a:gd name="T12" fmla="*/ 1337 w 2655"/>
                <a:gd name="T13" fmla="*/ 2674 h 2675"/>
                <a:gd name="T14" fmla="*/ 368 w 2655"/>
                <a:gd name="T15" fmla="*/ 2267 h 2675"/>
                <a:gd name="T16" fmla="*/ 0 w 2655"/>
                <a:gd name="T17" fmla="*/ 1318 h 2675"/>
                <a:gd name="T18" fmla="*/ 387 w 2655"/>
                <a:gd name="T19" fmla="*/ 388 h 2675"/>
                <a:gd name="T20" fmla="*/ 1337 w 2655"/>
                <a:gd name="T21" fmla="*/ 2035 h 2675"/>
                <a:gd name="T22" fmla="*/ 1337 w 2655"/>
                <a:gd name="T23" fmla="*/ 2035 h 2675"/>
                <a:gd name="T24" fmla="*/ 1996 w 2655"/>
                <a:gd name="T25" fmla="*/ 1318 h 2675"/>
                <a:gd name="T26" fmla="*/ 1337 w 2655"/>
                <a:gd name="T27" fmla="*/ 640 h 2675"/>
                <a:gd name="T28" fmla="*/ 659 w 2655"/>
                <a:gd name="T29" fmla="*/ 1318 h 2675"/>
                <a:gd name="T30" fmla="*/ 1337 w 2655"/>
                <a:gd name="T31" fmla="*/ 2035 h 2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55" h="2675">
                  <a:moveTo>
                    <a:pt x="387" y="388"/>
                  </a:moveTo>
                  <a:lnTo>
                    <a:pt x="387" y="388"/>
                  </a:lnTo>
                  <a:cubicBezTo>
                    <a:pt x="639" y="136"/>
                    <a:pt x="969" y="0"/>
                    <a:pt x="1337" y="0"/>
                  </a:cubicBezTo>
                  <a:cubicBezTo>
                    <a:pt x="1686" y="0"/>
                    <a:pt x="2015" y="136"/>
                    <a:pt x="2267" y="388"/>
                  </a:cubicBezTo>
                  <a:cubicBezTo>
                    <a:pt x="2519" y="640"/>
                    <a:pt x="2654" y="969"/>
                    <a:pt x="2654" y="1318"/>
                  </a:cubicBezTo>
                  <a:cubicBezTo>
                    <a:pt x="2654" y="1705"/>
                    <a:pt x="2519" y="2035"/>
                    <a:pt x="2287" y="2287"/>
                  </a:cubicBezTo>
                  <a:cubicBezTo>
                    <a:pt x="2034" y="2538"/>
                    <a:pt x="1686" y="2674"/>
                    <a:pt x="1337" y="2674"/>
                  </a:cubicBezTo>
                  <a:cubicBezTo>
                    <a:pt x="949" y="2674"/>
                    <a:pt x="620" y="2538"/>
                    <a:pt x="368" y="2267"/>
                  </a:cubicBezTo>
                  <a:cubicBezTo>
                    <a:pt x="116" y="2015"/>
                    <a:pt x="0" y="1705"/>
                    <a:pt x="0" y="1318"/>
                  </a:cubicBezTo>
                  <a:cubicBezTo>
                    <a:pt x="0" y="950"/>
                    <a:pt x="136" y="640"/>
                    <a:pt x="387" y="388"/>
                  </a:cubicBezTo>
                  <a:close/>
                  <a:moveTo>
                    <a:pt x="1337" y="2035"/>
                  </a:moveTo>
                  <a:lnTo>
                    <a:pt x="1337" y="2035"/>
                  </a:lnTo>
                  <a:cubicBezTo>
                    <a:pt x="1705" y="2035"/>
                    <a:pt x="1996" y="1744"/>
                    <a:pt x="1996" y="1318"/>
                  </a:cubicBezTo>
                  <a:cubicBezTo>
                    <a:pt x="1996" y="950"/>
                    <a:pt x="1705" y="640"/>
                    <a:pt x="1337" y="640"/>
                  </a:cubicBezTo>
                  <a:cubicBezTo>
                    <a:pt x="949" y="640"/>
                    <a:pt x="659" y="950"/>
                    <a:pt x="659" y="1318"/>
                  </a:cubicBezTo>
                  <a:cubicBezTo>
                    <a:pt x="659" y="1725"/>
                    <a:pt x="969" y="2035"/>
                    <a:pt x="1337" y="2035"/>
                  </a:cubicBez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Helvetica" panose="020B0604020202020204" pitchFamily="34" charset="0"/>
              </a:endParaRPr>
            </a:p>
          </p:txBody>
        </p:sp>
        <p:sp>
          <p:nvSpPr>
            <p:cNvPr id="8" name="Freeform 4"/>
            <p:cNvSpPr>
              <a:spLocks noChangeArrowheads="1"/>
            </p:cNvSpPr>
            <p:nvPr/>
          </p:nvSpPr>
          <p:spPr bwMode="auto">
            <a:xfrm>
              <a:off x="2776538" y="2740025"/>
              <a:ext cx="684212" cy="941388"/>
            </a:xfrm>
            <a:custGeom>
              <a:avLst/>
              <a:gdLst>
                <a:gd name="T0" fmla="*/ 620 w 1900"/>
                <a:gd name="T1" fmla="*/ 0 h 2617"/>
                <a:gd name="T2" fmla="*/ 620 w 1900"/>
                <a:gd name="T3" fmla="*/ 0 h 2617"/>
                <a:gd name="T4" fmla="*/ 620 w 1900"/>
                <a:gd name="T5" fmla="*/ 1589 h 2617"/>
                <a:gd name="T6" fmla="*/ 930 w 1900"/>
                <a:gd name="T7" fmla="*/ 2015 h 2617"/>
                <a:gd name="T8" fmla="*/ 1259 w 1900"/>
                <a:gd name="T9" fmla="*/ 1589 h 2617"/>
                <a:gd name="T10" fmla="*/ 1259 w 1900"/>
                <a:gd name="T11" fmla="*/ 0 h 2617"/>
                <a:gd name="T12" fmla="*/ 1899 w 1900"/>
                <a:gd name="T13" fmla="*/ 0 h 2617"/>
                <a:gd name="T14" fmla="*/ 1899 w 1900"/>
                <a:gd name="T15" fmla="*/ 1609 h 2617"/>
                <a:gd name="T16" fmla="*/ 930 w 1900"/>
                <a:gd name="T17" fmla="*/ 2616 h 2617"/>
                <a:gd name="T18" fmla="*/ 0 w 1900"/>
                <a:gd name="T19" fmla="*/ 1609 h 2617"/>
                <a:gd name="T20" fmla="*/ 0 w 1900"/>
                <a:gd name="T21" fmla="*/ 0 h 2617"/>
                <a:gd name="T22" fmla="*/ 620 w 1900"/>
                <a:gd name="T23"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0" h="2617">
                  <a:moveTo>
                    <a:pt x="620" y="0"/>
                  </a:moveTo>
                  <a:lnTo>
                    <a:pt x="620" y="0"/>
                  </a:lnTo>
                  <a:cubicBezTo>
                    <a:pt x="620" y="1589"/>
                    <a:pt x="620" y="1589"/>
                    <a:pt x="620" y="1589"/>
                  </a:cubicBezTo>
                  <a:cubicBezTo>
                    <a:pt x="620" y="1880"/>
                    <a:pt x="717" y="2015"/>
                    <a:pt x="930" y="2015"/>
                  </a:cubicBezTo>
                  <a:cubicBezTo>
                    <a:pt x="1163" y="2015"/>
                    <a:pt x="1259" y="1880"/>
                    <a:pt x="1259" y="1589"/>
                  </a:cubicBezTo>
                  <a:cubicBezTo>
                    <a:pt x="1259" y="0"/>
                    <a:pt x="1259" y="0"/>
                    <a:pt x="1259" y="0"/>
                  </a:cubicBezTo>
                  <a:cubicBezTo>
                    <a:pt x="1899" y="0"/>
                    <a:pt x="1899" y="0"/>
                    <a:pt x="1899" y="0"/>
                  </a:cubicBezTo>
                  <a:cubicBezTo>
                    <a:pt x="1899" y="1609"/>
                    <a:pt x="1899" y="1609"/>
                    <a:pt x="1899" y="1609"/>
                  </a:cubicBezTo>
                  <a:cubicBezTo>
                    <a:pt x="1899" y="2248"/>
                    <a:pt x="1511" y="2616"/>
                    <a:pt x="930" y="2616"/>
                  </a:cubicBezTo>
                  <a:cubicBezTo>
                    <a:pt x="349" y="2616"/>
                    <a:pt x="0" y="2248"/>
                    <a:pt x="0" y="1609"/>
                  </a:cubicBezTo>
                  <a:cubicBezTo>
                    <a:pt x="0" y="0"/>
                    <a:pt x="0" y="0"/>
                    <a:pt x="0" y="0"/>
                  </a:cubicBezTo>
                  <a:lnTo>
                    <a:pt x="620" y="0"/>
                  </a:lnTo>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Helvetica" panose="020B0604020202020204" pitchFamily="34" charset="0"/>
              </a:endParaRPr>
            </a:p>
          </p:txBody>
        </p:sp>
        <p:sp>
          <p:nvSpPr>
            <p:cNvPr id="9" name="Freeform 5"/>
            <p:cNvSpPr>
              <a:spLocks noChangeArrowheads="1"/>
            </p:cNvSpPr>
            <p:nvPr/>
          </p:nvSpPr>
          <p:spPr bwMode="auto">
            <a:xfrm>
              <a:off x="3522663" y="2740025"/>
              <a:ext cx="669925" cy="928688"/>
            </a:xfrm>
            <a:custGeom>
              <a:avLst/>
              <a:gdLst>
                <a:gd name="T0" fmla="*/ 0 w 1861"/>
                <a:gd name="T1" fmla="*/ 2577 h 2578"/>
                <a:gd name="T2" fmla="*/ 0 w 1861"/>
                <a:gd name="T3" fmla="*/ 2577 h 2578"/>
                <a:gd name="T4" fmla="*/ 0 w 1861"/>
                <a:gd name="T5" fmla="*/ 0 h 2578"/>
                <a:gd name="T6" fmla="*/ 872 w 1861"/>
                <a:gd name="T7" fmla="*/ 0 h 2578"/>
                <a:gd name="T8" fmla="*/ 1512 w 1861"/>
                <a:gd name="T9" fmla="*/ 136 h 2578"/>
                <a:gd name="T10" fmla="*/ 1860 w 1861"/>
                <a:gd name="T11" fmla="*/ 853 h 2578"/>
                <a:gd name="T12" fmla="*/ 1453 w 1861"/>
                <a:gd name="T13" fmla="*/ 1628 h 2578"/>
                <a:gd name="T14" fmla="*/ 814 w 1861"/>
                <a:gd name="T15" fmla="*/ 1744 h 2578"/>
                <a:gd name="T16" fmla="*/ 640 w 1861"/>
                <a:gd name="T17" fmla="*/ 1744 h 2578"/>
                <a:gd name="T18" fmla="*/ 640 w 1861"/>
                <a:gd name="T19" fmla="*/ 2577 h 2578"/>
                <a:gd name="T20" fmla="*/ 0 w 1861"/>
                <a:gd name="T21" fmla="*/ 2577 h 2578"/>
                <a:gd name="T22" fmla="*/ 756 w 1861"/>
                <a:gd name="T23" fmla="*/ 1182 h 2578"/>
                <a:gd name="T24" fmla="*/ 756 w 1861"/>
                <a:gd name="T25" fmla="*/ 1182 h 2578"/>
                <a:gd name="T26" fmla="*/ 1221 w 1861"/>
                <a:gd name="T27" fmla="*/ 872 h 2578"/>
                <a:gd name="T28" fmla="*/ 814 w 1861"/>
                <a:gd name="T29" fmla="*/ 562 h 2578"/>
                <a:gd name="T30" fmla="*/ 640 w 1861"/>
                <a:gd name="T31" fmla="*/ 562 h 2578"/>
                <a:gd name="T32" fmla="*/ 640 w 1861"/>
                <a:gd name="T33" fmla="*/ 1182 h 2578"/>
                <a:gd name="T34" fmla="*/ 756 w 1861"/>
                <a:gd name="T35" fmla="*/ 1182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61" h="2578">
                  <a:moveTo>
                    <a:pt x="0" y="2577"/>
                  </a:moveTo>
                  <a:lnTo>
                    <a:pt x="0" y="2577"/>
                  </a:lnTo>
                  <a:cubicBezTo>
                    <a:pt x="0" y="0"/>
                    <a:pt x="0" y="0"/>
                    <a:pt x="0" y="0"/>
                  </a:cubicBezTo>
                  <a:cubicBezTo>
                    <a:pt x="872" y="0"/>
                    <a:pt x="872" y="0"/>
                    <a:pt x="872" y="0"/>
                  </a:cubicBezTo>
                  <a:cubicBezTo>
                    <a:pt x="1143" y="0"/>
                    <a:pt x="1337" y="0"/>
                    <a:pt x="1512" y="136"/>
                  </a:cubicBezTo>
                  <a:cubicBezTo>
                    <a:pt x="1744" y="291"/>
                    <a:pt x="1860" y="543"/>
                    <a:pt x="1860" y="853"/>
                  </a:cubicBezTo>
                  <a:cubicBezTo>
                    <a:pt x="1860" y="1201"/>
                    <a:pt x="1705" y="1473"/>
                    <a:pt x="1453" y="1628"/>
                  </a:cubicBezTo>
                  <a:cubicBezTo>
                    <a:pt x="1298" y="1725"/>
                    <a:pt x="1085" y="1744"/>
                    <a:pt x="814" y="1744"/>
                  </a:cubicBezTo>
                  <a:cubicBezTo>
                    <a:pt x="640" y="1744"/>
                    <a:pt x="640" y="1744"/>
                    <a:pt x="640" y="1744"/>
                  </a:cubicBezTo>
                  <a:cubicBezTo>
                    <a:pt x="640" y="2577"/>
                    <a:pt x="640" y="2577"/>
                    <a:pt x="640" y="2577"/>
                  </a:cubicBezTo>
                  <a:lnTo>
                    <a:pt x="0" y="2577"/>
                  </a:lnTo>
                  <a:close/>
                  <a:moveTo>
                    <a:pt x="756" y="1182"/>
                  </a:moveTo>
                  <a:lnTo>
                    <a:pt x="756" y="1182"/>
                  </a:lnTo>
                  <a:cubicBezTo>
                    <a:pt x="1066" y="1182"/>
                    <a:pt x="1221" y="1105"/>
                    <a:pt x="1221" y="872"/>
                  </a:cubicBezTo>
                  <a:cubicBezTo>
                    <a:pt x="1221" y="659"/>
                    <a:pt x="1085" y="562"/>
                    <a:pt x="814" y="562"/>
                  </a:cubicBezTo>
                  <a:cubicBezTo>
                    <a:pt x="640" y="562"/>
                    <a:pt x="640" y="562"/>
                    <a:pt x="640" y="562"/>
                  </a:cubicBezTo>
                  <a:cubicBezTo>
                    <a:pt x="640" y="1182"/>
                    <a:pt x="640" y="1182"/>
                    <a:pt x="640" y="1182"/>
                  </a:cubicBezTo>
                  <a:lnTo>
                    <a:pt x="756" y="1182"/>
                  </a:ln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Helvetica" panose="020B0604020202020204" pitchFamily="34" charset="0"/>
              </a:endParaRPr>
            </a:p>
          </p:txBody>
        </p:sp>
        <p:sp>
          <p:nvSpPr>
            <p:cNvPr id="10" name="Freeform 6"/>
            <p:cNvSpPr>
              <a:spLocks noChangeArrowheads="1"/>
            </p:cNvSpPr>
            <p:nvPr/>
          </p:nvSpPr>
          <p:spPr bwMode="auto">
            <a:xfrm>
              <a:off x="4227513" y="2717800"/>
              <a:ext cx="955675" cy="963613"/>
            </a:xfrm>
            <a:custGeom>
              <a:avLst/>
              <a:gdLst>
                <a:gd name="T0" fmla="*/ 388 w 2655"/>
                <a:gd name="T1" fmla="*/ 388 h 2675"/>
                <a:gd name="T2" fmla="*/ 388 w 2655"/>
                <a:gd name="T3" fmla="*/ 388 h 2675"/>
                <a:gd name="T4" fmla="*/ 1337 w 2655"/>
                <a:gd name="T5" fmla="*/ 0 h 2675"/>
                <a:gd name="T6" fmla="*/ 2248 w 2655"/>
                <a:gd name="T7" fmla="*/ 388 h 2675"/>
                <a:gd name="T8" fmla="*/ 2654 w 2655"/>
                <a:gd name="T9" fmla="*/ 1318 h 2675"/>
                <a:gd name="T10" fmla="*/ 2287 w 2655"/>
                <a:gd name="T11" fmla="*/ 2287 h 2675"/>
                <a:gd name="T12" fmla="*/ 1318 w 2655"/>
                <a:gd name="T13" fmla="*/ 2674 h 2675"/>
                <a:gd name="T14" fmla="*/ 368 w 2655"/>
                <a:gd name="T15" fmla="*/ 2267 h 2675"/>
                <a:gd name="T16" fmla="*/ 0 w 2655"/>
                <a:gd name="T17" fmla="*/ 1318 h 2675"/>
                <a:gd name="T18" fmla="*/ 388 w 2655"/>
                <a:gd name="T19" fmla="*/ 388 h 2675"/>
                <a:gd name="T20" fmla="*/ 1318 w 2655"/>
                <a:gd name="T21" fmla="*/ 2035 h 2675"/>
                <a:gd name="T22" fmla="*/ 1318 w 2655"/>
                <a:gd name="T23" fmla="*/ 2035 h 2675"/>
                <a:gd name="T24" fmla="*/ 1996 w 2655"/>
                <a:gd name="T25" fmla="*/ 1318 h 2675"/>
                <a:gd name="T26" fmla="*/ 1337 w 2655"/>
                <a:gd name="T27" fmla="*/ 640 h 2675"/>
                <a:gd name="T28" fmla="*/ 640 w 2655"/>
                <a:gd name="T29" fmla="*/ 1318 h 2675"/>
                <a:gd name="T30" fmla="*/ 1318 w 2655"/>
                <a:gd name="T31" fmla="*/ 2035 h 2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55" h="2675">
                  <a:moveTo>
                    <a:pt x="388" y="388"/>
                  </a:moveTo>
                  <a:lnTo>
                    <a:pt x="388" y="388"/>
                  </a:lnTo>
                  <a:cubicBezTo>
                    <a:pt x="640" y="136"/>
                    <a:pt x="969" y="0"/>
                    <a:pt x="1337" y="0"/>
                  </a:cubicBezTo>
                  <a:cubicBezTo>
                    <a:pt x="1667" y="0"/>
                    <a:pt x="1996" y="136"/>
                    <a:pt x="2248" y="388"/>
                  </a:cubicBezTo>
                  <a:cubicBezTo>
                    <a:pt x="2518" y="640"/>
                    <a:pt x="2654" y="969"/>
                    <a:pt x="2654" y="1318"/>
                  </a:cubicBezTo>
                  <a:cubicBezTo>
                    <a:pt x="2654" y="1705"/>
                    <a:pt x="2518" y="2035"/>
                    <a:pt x="2287" y="2287"/>
                  </a:cubicBezTo>
                  <a:cubicBezTo>
                    <a:pt x="2035" y="2538"/>
                    <a:pt x="1686" y="2674"/>
                    <a:pt x="1318" y="2674"/>
                  </a:cubicBezTo>
                  <a:cubicBezTo>
                    <a:pt x="950" y="2674"/>
                    <a:pt x="621" y="2538"/>
                    <a:pt x="368" y="2267"/>
                  </a:cubicBezTo>
                  <a:cubicBezTo>
                    <a:pt x="116" y="2015"/>
                    <a:pt x="0" y="1705"/>
                    <a:pt x="0" y="1318"/>
                  </a:cubicBezTo>
                  <a:cubicBezTo>
                    <a:pt x="0" y="950"/>
                    <a:pt x="136" y="640"/>
                    <a:pt x="388" y="388"/>
                  </a:cubicBezTo>
                  <a:close/>
                  <a:moveTo>
                    <a:pt x="1318" y="2035"/>
                  </a:moveTo>
                  <a:lnTo>
                    <a:pt x="1318" y="2035"/>
                  </a:lnTo>
                  <a:cubicBezTo>
                    <a:pt x="1686" y="2035"/>
                    <a:pt x="1996" y="1744"/>
                    <a:pt x="1996" y="1318"/>
                  </a:cubicBezTo>
                  <a:cubicBezTo>
                    <a:pt x="1996" y="950"/>
                    <a:pt x="1686" y="640"/>
                    <a:pt x="1337" y="640"/>
                  </a:cubicBezTo>
                  <a:cubicBezTo>
                    <a:pt x="950" y="640"/>
                    <a:pt x="640" y="950"/>
                    <a:pt x="640" y="1318"/>
                  </a:cubicBezTo>
                  <a:cubicBezTo>
                    <a:pt x="640" y="1725"/>
                    <a:pt x="969" y="2035"/>
                    <a:pt x="1318" y="2035"/>
                  </a:cubicBez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Helvetica" panose="020B0604020202020204" pitchFamily="34" charset="0"/>
              </a:endParaRPr>
            </a:p>
          </p:txBody>
        </p:sp>
        <p:sp>
          <p:nvSpPr>
            <p:cNvPr id="11" name="Freeform 7"/>
            <p:cNvSpPr>
              <a:spLocks noChangeArrowheads="1"/>
            </p:cNvSpPr>
            <p:nvPr/>
          </p:nvSpPr>
          <p:spPr bwMode="auto">
            <a:xfrm>
              <a:off x="5224463" y="2740025"/>
              <a:ext cx="774700" cy="928688"/>
            </a:xfrm>
            <a:custGeom>
              <a:avLst/>
              <a:gdLst>
                <a:gd name="T0" fmla="*/ 0 w 2152"/>
                <a:gd name="T1" fmla="*/ 2577 h 2578"/>
                <a:gd name="T2" fmla="*/ 0 w 2152"/>
                <a:gd name="T3" fmla="*/ 0 h 2578"/>
                <a:gd name="T4" fmla="*/ 581 w 2152"/>
                <a:gd name="T5" fmla="*/ 0 h 2578"/>
                <a:gd name="T6" fmla="*/ 1531 w 2152"/>
                <a:gd name="T7" fmla="*/ 1434 h 2578"/>
                <a:gd name="T8" fmla="*/ 1531 w 2152"/>
                <a:gd name="T9" fmla="*/ 0 h 2578"/>
                <a:gd name="T10" fmla="*/ 2151 w 2152"/>
                <a:gd name="T11" fmla="*/ 0 h 2578"/>
                <a:gd name="T12" fmla="*/ 2151 w 2152"/>
                <a:gd name="T13" fmla="*/ 2577 h 2578"/>
                <a:gd name="T14" fmla="*/ 1608 w 2152"/>
                <a:gd name="T15" fmla="*/ 2577 h 2578"/>
                <a:gd name="T16" fmla="*/ 640 w 2152"/>
                <a:gd name="T17" fmla="*/ 1144 h 2578"/>
                <a:gd name="T18" fmla="*/ 640 w 2152"/>
                <a:gd name="T19" fmla="*/ 2577 h 2578"/>
                <a:gd name="T20" fmla="*/ 0 w 2152"/>
                <a:gd name="T21" fmla="*/ 2577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2" h="2578">
                  <a:moveTo>
                    <a:pt x="0" y="2577"/>
                  </a:moveTo>
                  <a:lnTo>
                    <a:pt x="0" y="0"/>
                  </a:lnTo>
                  <a:lnTo>
                    <a:pt x="581" y="0"/>
                  </a:lnTo>
                  <a:lnTo>
                    <a:pt x="1531" y="1434"/>
                  </a:lnTo>
                  <a:lnTo>
                    <a:pt x="1531" y="0"/>
                  </a:lnTo>
                  <a:lnTo>
                    <a:pt x="2151" y="0"/>
                  </a:lnTo>
                  <a:lnTo>
                    <a:pt x="2151" y="2577"/>
                  </a:lnTo>
                  <a:lnTo>
                    <a:pt x="1608" y="2577"/>
                  </a:lnTo>
                  <a:lnTo>
                    <a:pt x="640" y="1144"/>
                  </a:lnTo>
                  <a:lnTo>
                    <a:pt x="640" y="2577"/>
                  </a:lnTo>
                  <a:lnTo>
                    <a:pt x="0" y="2577"/>
                  </a:lnTo>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Helvetica" panose="020B0604020202020204" pitchFamily="34" charset="0"/>
              </a:endParaRPr>
            </a:p>
          </p:txBody>
        </p:sp>
      </p:grpSp>
    </p:spTree>
    <p:extLst>
      <p:ext uri="{BB962C8B-B14F-4D97-AF65-F5344CB8AC3E}">
        <p14:creationId xmlns:p14="http://schemas.microsoft.com/office/powerpoint/2010/main" val="2076693156"/>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68275" y="601133"/>
            <a:ext cx="8780992" cy="5565988"/>
          </a:xfrm>
          <a:prstGeom prst="rect">
            <a:avLst/>
          </a:prstGeom>
        </p:spPr>
        <p:txBody>
          <a:bodyPr/>
          <a:lstStyle>
            <a:lvl1pPr marL="0" indent="0">
              <a:spcBef>
                <a:spcPts val="0"/>
              </a:spcBef>
              <a:spcAft>
                <a:spcPts val="0"/>
              </a:spcAft>
              <a:defRPr lang="en-US" sz="1600" b="0" i="0" kern="1200" dirty="0" smtClean="0">
                <a:solidFill>
                  <a:srgbClr val="4D4C4D"/>
                </a:solidFill>
                <a:latin typeface="Helvetica Neue Medium"/>
                <a:ea typeface="+mn-ea"/>
                <a:cs typeface="Helvetica Neue Medium"/>
              </a:defRPr>
            </a:lvl1pPr>
            <a:lvl2pPr marL="169863" marR="0" indent="-168275" algn="l" defTabSz="3373438" rtl="0" eaLnBrk="1" fontAlgn="auto" latinLnBrk="0" hangingPunct="1">
              <a:lnSpc>
                <a:spcPct val="90000"/>
              </a:lnSpc>
              <a:spcBef>
                <a:spcPts val="0"/>
              </a:spcBef>
              <a:spcAft>
                <a:spcPts val="0"/>
              </a:spcAft>
              <a:buClr>
                <a:schemeClr val="bg2"/>
              </a:buClr>
              <a:buSzPct val="100000"/>
              <a:buFontTx/>
              <a:buNone/>
              <a:tabLst/>
              <a:defRPr lang="en-US" sz="1500" b="0" i="0" kern="1200" spc="0" dirty="0" smtClean="0">
                <a:solidFill>
                  <a:srgbClr val="4D4C4D"/>
                </a:solidFill>
                <a:latin typeface="Helvetica Neue Light"/>
                <a:ea typeface="+mn-ea"/>
                <a:cs typeface="Helvetica Neue Light"/>
              </a:defRPr>
            </a:lvl2pPr>
            <a:lvl3pPr marL="169863" marR="0" indent="-169863" algn="l" defTabSz="457200" rtl="0" eaLnBrk="1" fontAlgn="auto" latinLnBrk="0" hangingPunct="1">
              <a:lnSpc>
                <a:spcPct val="90000"/>
              </a:lnSpc>
              <a:spcBef>
                <a:spcPts val="0"/>
              </a:spcBef>
              <a:spcAft>
                <a:spcPts val="0"/>
              </a:spcAft>
              <a:buClr>
                <a:srgbClr val="89B555"/>
              </a:buClr>
              <a:buSzPct val="100000"/>
              <a:buFontTx/>
              <a:buBlip>
                <a:blip r:embed="rId2"/>
              </a:buBlip>
              <a:tabLst/>
              <a:defRPr>
                <a:solidFill>
                  <a:srgbClr val="4D4C4D"/>
                </a:solidFill>
              </a:defRPr>
            </a:lvl3pPr>
            <a:lvl4pPr>
              <a:defRPr>
                <a:solidFill>
                  <a:srgbClr val="4D4C4D"/>
                </a:solidFill>
              </a:defRPr>
            </a:lvl4pPr>
            <a:lvl5pPr>
              <a:defRPr>
                <a:solidFill>
                  <a:srgbClr val="4D4C4D"/>
                </a:solidFill>
              </a:defRPr>
            </a:lvl5pPr>
          </a:lstStyle>
          <a:p>
            <a:pPr lvl="0"/>
            <a:r>
              <a:rPr lang="en-US" dirty="0" smtClean="0"/>
              <a:t>Click to edit Master text styles</a:t>
            </a:r>
          </a:p>
          <a:p>
            <a:pPr lvl="1"/>
            <a:r>
              <a:rPr lang="en-US" dirty="0" smtClean="0"/>
              <a:t>Second level</a:t>
            </a:r>
          </a:p>
          <a:p>
            <a:pPr marL="169863" marR="0" lvl="2" indent="-169863" algn="l" defTabSz="457200" rtl="0" eaLnBrk="1" fontAlgn="auto" latinLnBrk="0" hangingPunct="1">
              <a:lnSpc>
                <a:spcPct val="90000"/>
              </a:lnSpc>
              <a:spcBef>
                <a:spcPts val="600"/>
              </a:spcBef>
              <a:spcAft>
                <a:spcPts val="600"/>
              </a:spcAft>
              <a:buClr>
                <a:srgbClr val="89B555"/>
              </a:buClr>
              <a:buSzPct val="100000"/>
              <a:buFontTx/>
              <a:buBlip>
                <a:blip r:embed="rId2"/>
              </a:buBlip>
              <a:tabLst/>
              <a:defRPr/>
            </a:pPr>
            <a:r>
              <a:rPr kumimoji="0" lang="en-US" sz="1400" b="0" i="0" u="none" strike="noStrike" kern="1200" cap="none" spc="0" normalizeH="0" baseline="0" noProof="0" dirty="0" smtClean="0">
                <a:ln>
                  <a:noFill/>
                </a:ln>
                <a:solidFill>
                  <a:srgbClr val="4D4C4D"/>
                </a:solidFill>
                <a:effectLst/>
                <a:uLnTx/>
                <a:uFillTx/>
                <a:latin typeface="Helvetica Neue Light"/>
                <a:ea typeface="+mn-ea"/>
                <a:cs typeface="Helvetica Neue Light"/>
              </a:rPr>
              <a:t>Third level</a:t>
            </a:r>
          </a:p>
          <a:p>
            <a:pPr lvl="1"/>
            <a:endParaRPr lang="en-US" dirty="0" smtClean="0"/>
          </a:p>
        </p:txBody>
      </p:sp>
      <p:sp>
        <p:nvSpPr>
          <p:cNvPr id="11" name="Title Placeholder 1"/>
          <p:cNvSpPr>
            <a:spLocks noGrp="1"/>
          </p:cNvSpPr>
          <p:nvPr>
            <p:ph type="title"/>
          </p:nvPr>
        </p:nvSpPr>
        <p:spPr>
          <a:xfrm>
            <a:off x="168275" y="118533"/>
            <a:ext cx="8780992" cy="684742"/>
          </a:xfrm>
          <a:prstGeom prst="rect">
            <a:avLst/>
          </a:prstGeom>
        </p:spPr>
        <p:txBody>
          <a:bodyPr vert="horz" lIns="0" tIns="45720" rIns="0" bIns="45720" rtlCol="0" anchor="t">
            <a:noAutofit/>
          </a:bodyPr>
          <a:lstStyle>
            <a:lvl1pPr>
              <a:defRPr lang="en-US" sz="2400" dirty="0"/>
            </a:lvl1pPr>
          </a:lstStyle>
          <a:p>
            <a:pPr lvl="0"/>
            <a:r>
              <a:rPr lang="en-US" dirty="0" smtClean="0"/>
              <a:t>Click to edit Master title style</a:t>
            </a:r>
            <a:endParaRPr lang="en-US" dirty="0"/>
          </a:p>
        </p:txBody>
      </p:sp>
      <p:sp>
        <p:nvSpPr>
          <p:cNvPr id="5" name="Slide Number Placeholder 5"/>
          <p:cNvSpPr>
            <a:spLocks noGrp="1"/>
          </p:cNvSpPr>
          <p:nvPr>
            <p:ph type="sldNum" sz="quarter" idx="4"/>
          </p:nvPr>
        </p:nvSpPr>
        <p:spPr>
          <a:xfrm>
            <a:off x="7061202" y="6660263"/>
            <a:ext cx="2133600" cy="215444"/>
          </a:xfrm>
          <a:prstGeom prst="rect">
            <a:avLst/>
          </a:prstGeom>
        </p:spPr>
        <p:txBody>
          <a:bodyPr anchor="ctr">
            <a:spAutoFit/>
          </a:bodyPr>
          <a:lstStyle>
            <a:lvl1pPr>
              <a:defRPr lang="en-US" sz="800" b="0" i="0" smtClean="0">
                <a:solidFill>
                  <a:schemeClr val="tx1">
                    <a:lumMod val="50000"/>
                    <a:lumOff val="50000"/>
                  </a:schemeClr>
                </a:solidFill>
                <a:latin typeface="Helvetica Neue Light"/>
                <a:cs typeface="Helvetica Neue Light"/>
              </a:defRPr>
            </a:lvl1pPr>
          </a:lstStyle>
          <a:p>
            <a:pPr algn="r"/>
            <a:fld id="{ECFAEB93-1C7F-2242-9099-C43B0917F52F}" type="slidenum">
              <a:rPr>
                <a:solidFill>
                  <a:prstClr val="black">
                    <a:lumMod val="50000"/>
                    <a:lumOff val="50000"/>
                  </a:prstClr>
                </a:solidFill>
              </a:rPr>
              <a:pPr algn="r"/>
              <a:t>‹#›</a:t>
            </a:fld>
            <a:endParaRPr dirty="0">
              <a:solidFill>
                <a:prstClr val="black">
                  <a:lumMod val="50000"/>
                  <a:lumOff val="50000"/>
                </a:prstClr>
              </a:solidFill>
            </a:endParaRPr>
          </a:p>
        </p:txBody>
      </p:sp>
    </p:spTree>
    <p:extLst>
      <p:ext uri="{BB962C8B-B14F-4D97-AF65-F5344CB8AC3E}">
        <p14:creationId xmlns:p14="http://schemas.microsoft.com/office/powerpoint/2010/main" val="6748263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5_Title Slide">
    <p:spTree>
      <p:nvGrpSpPr>
        <p:cNvPr id="1" name="Shape 286"/>
        <p:cNvGrpSpPr/>
        <p:nvPr/>
      </p:nvGrpSpPr>
      <p:grpSpPr>
        <a:xfrm>
          <a:off x="0" y="0"/>
          <a:ext cx="0" cy="0"/>
          <a:chOff x="0" y="0"/>
          <a:chExt cx="0" cy="0"/>
        </a:xfrm>
      </p:grpSpPr>
      <p:sp>
        <p:nvSpPr>
          <p:cNvPr id="287" name="Shape 287"/>
          <p:cNvSpPr txBox="1">
            <a:spLocks noGrp="1"/>
          </p:cNvSpPr>
          <p:nvPr>
            <p:ph type="sldNum" idx="12"/>
          </p:nvPr>
        </p:nvSpPr>
        <p:spPr>
          <a:xfrm>
            <a:off x="7101840" y="6549771"/>
            <a:ext cx="2133599" cy="365124"/>
          </a:xfrm>
          <a:prstGeom prst="rect">
            <a:avLst/>
          </a:prstGeom>
          <a:noFill/>
          <a:ln>
            <a:noFill/>
          </a:ln>
        </p:spPr>
        <p:txBody>
          <a:bodyPr lIns="91425" tIns="45700" rIns="91425" bIns="45700" anchor="b" anchorCtr="0">
            <a:noAutofit/>
          </a:bodyPr>
          <a:lstStyle>
            <a:lvl1pPr marL="0" marR="0" indent="0" algn="l" rtl="0">
              <a:spcBef>
                <a:spcPts val="0"/>
              </a:spcBef>
              <a:buNone/>
              <a:defRPr sz="1000" b="0" i="0" u="none" strike="noStrike" cap="none" baseline="0">
                <a:solidFill>
                  <a:srgbClr val="FFFFFF"/>
                </a:solidFill>
                <a:latin typeface="Helvetica Neue"/>
                <a:ea typeface="Helvetica Neue"/>
                <a:cs typeface="Helvetica Neue"/>
                <a:sym typeface="Helvetica Neue"/>
              </a:defRPr>
            </a:lvl1pPr>
          </a:lstStyle>
          <a:p>
            <a:pPr marL="0" lvl="0" indent="0">
              <a:spcBef>
                <a:spcPts val="0"/>
              </a:spcBef>
              <a:buSzPct val="25000"/>
              <a:buNone/>
            </a:pPr>
            <a:fld id="{00000000-1234-1234-1234-123412341234}" type="slidenum">
              <a:rPr lang="en"/>
              <a:t>‹#›</a:t>
            </a:fld>
            <a:endParaRPr lang="en"/>
          </a:p>
        </p:txBody>
      </p:sp>
    </p:spTree>
    <p:extLst>
      <p:ext uri="{BB962C8B-B14F-4D97-AF65-F5344CB8AC3E}">
        <p14:creationId xmlns:p14="http://schemas.microsoft.com/office/powerpoint/2010/main" val="1218151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1365" y="271809"/>
            <a:ext cx="8796898" cy="424732"/>
          </a:xfrm>
        </p:spPr>
        <p:txBody>
          <a:bodyPr wrap="square">
            <a:spAutoFit/>
          </a:bodyPr>
          <a:lstStyle>
            <a:lvl1pPr>
              <a:defRPr sz="2400"/>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vert="horz" lIns="91440" tIns="45720" rIns="91440" bIns="45720" rtlCol="0" anchor="b"/>
          <a:lstStyle>
            <a:lvl1pPr>
              <a:defRPr lang="en-US" smtClean="0"/>
            </a:lvl1pPr>
          </a:lstStyle>
          <a:p>
            <a:pPr algn="r"/>
            <a:fld id="{EAC5118E-474E-3244-9216-F41BA759ADF1}" type="slidenum">
              <a:rPr>
                <a:solidFill>
                  <a:prstClr val="black">
                    <a:tint val="75000"/>
                  </a:prstClr>
                </a:solidFill>
              </a:rPr>
              <a:pPr algn="r"/>
              <a:t>‹#›</a:t>
            </a:fld>
            <a:endParaRPr>
              <a:solidFill>
                <a:prstClr val="black">
                  <a:tint val="75000"/>
                </a:prstClr>
              </a:solidFill>
            </a:endParaRPr>
          </a:p>
        </p:txBody>
      </p:sp>
      <p:sp>
        <p:nvSpPr>
          <p:cNvPr id="7" name="Rectangle 6"/>
          <p:cNvSpPr/>
          <p:nvPr userDrawn="1"/>
        </p:nvSpPr>
        <p:spPr>
          <a:xfrm>
            <a:off x="0" y="6720840"/>
            <a:ext cx="9144000" cy="137160"/>
          </a:xfrm>
          <a:prstGeom prst="rect">
            <a:avLst/>
          </a:prstGeom>
          <a:solidFill>
            <a:schemeClr val="tx1">
              <a:lumMod val="75000"/>
              <a:lumOff val="25000"/>
            </a:schemeClr>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600" dirty="0" smtClean="0">
                <a:solidFill>
                  <a:schemeClr val="bg1">
                    <a:lumMod val="85000"/>
                  </a:schemeClr>
                </a:solidFill>
                <a:latin typeface="Arial" pitchFamily="34" charset="0"/>
                <a:cs typeface="Arial" pitchFamily="34" charset="0"/>
              </a:rPr>
              <a:t>CONFIDENTIAL – FOR BUSINESS USE ONLY</a:t>
            </a:r>
            <a:endParaRPr lang="en-US" sz="600" dirty="0">
              <a:solidFill>
                <a:schemeClr val="bg1">
                  <a:lumMod val="85000"/>
                </a:schemeClr>
              </a:solidFill>
              <a:latin typeface="Arial" pitchFamily="34" charset="0"/>
              <a:cs typeface="Arial" pitchFamily="34" charset="0"/>
            </a:endParaRPr>
          </a:p>
        </p:txBody>
      </p:sp>
      <p:sp>
        <p:nvSpPr>
          <p:cNvPr id="11" name="Text Placeholder 10"/>
          <p:cNvSpPr>
            <a:spLocks noGrp="1"/>
          </p:cNvSpPr>
          <p:nvPr>
            <p:ph type="body" sz="quarter" idx="13"/>
          </p:nvPr>
        </p:nvSpPr>
        <p:spPr>
          <a:xfrm>
            <a:off x="161365" y="633407"/>
            <a:ext cx="8796898" cy="280846"/>
          </a:xfrm>
          <a:prstGeom prst="rect">
            <a:avLst/>
          </a:prstGeom>
        </p:spPr>
        <p:txBody>
          <a:bodyPr wrap="square" lIns="118872">
            <a:spAutoFit/>
          </a:bodyPr>
          <a:lstStyle>
            <a:lvl1pPr marL="0" indent="0">
              <a:lnSpc>
                <a:spcPct val="85000"/>
              </a:lnSpc>
              <a:spcBef>
                <a:spcPts val="0"/>
              </a:spcBef>
              <a:buFontTx/>
              <a:buNone/>
              <a:defRPr sz="1400">
                <a:latin typeface="Calibri" pitchFamily="34" charset="0"/>
              </a:defRPr>
            </a:lvl1pPr>
            <a:lvl2pPr>
              <a:buFontTx/>
              <a:buNone/>
              <a:defRPr>
                <a:latin typeface="Calibri" pitchFamily="34" charset="0"/>
              </a:defRPr>
            </a:lvl2pPr>
            <a:lvl3pPr>
              <a:buFontTx/>
              <a:buNone/>
              <a:defRPr>
                <a:latin typeface="Calibri" pitchFamily="34" charset="0"/>
              </a:defRPr>
            </a:lvl3pPr>
            <a:lvl4pPr>
              <a:buFontTx/>
              <a:buNone/>
              <a:defRPr>
                <a:latin typeface="Calibri" pitchFamily="34" charset="0"/>
              </a:defRPr>
            </a:lvl4pPr>
            <a:lvl5pPr>
              <a:buFontTx/>
              <a:buNone/>
              <a:defRPr>
                <a:latin typeface="Calibri"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9803206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1365" y="271809"/>
            <a:ext cx="8796898" cy="424732"/>
          </a:xfrm>
        </p:spPr>
        <p:txBody>
          <a:bodyPr wrap="square">
            <a:spAutoFit/>
          </a:bodyPr>
          <a:lstStyle>
            <a:lvl1pPr>
              <a:defRPr sz="2400"/>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vert="horz" lIns="91440" tIns="45720" rIns="91440" bIns="45720" rtlCol="0" anchor="b"/>
          <a:lstStyle>
            <a:lvl1pPr>
              <a:defRPr lang="en-US" smtClean="0"/>
            </a:lvl1pPr>
          </a:lstStyle>
          <a:p>
            <a:pPr algn="r"/>
            <a:fld id="{EAC5118E-474E-3244-9216-F41BA759ADF1}" type="slidenum">
              <a:rPr>
                <a:solidFill>
                  <a:prstClr val="black">
                    <a:tint val="75000"/>
                  </a:prstClr>
                </a:solidFill>
              </a:rPr>
              <a:pPr algn="r"/>
              <a:t>‹#›</a:t>
            </a:fld>
            <a:endParaRPr>
              <a:solidFill>
                <a:prstClr val="black">
                  <a:tint val="75000"/>
                </a:prstClr>
              </a:solidFill>
            </a:endParaRPr>
          </a:p>
        </p:txBody>
      </p:sp>
      <p:sp>
        <p:nvSpPr>
          <p:cNvPr id="7" name="Rectangle 6"/>
          <p:cNvSpPr/>
          <p:nvPr userDrawn="1"/>
        </p:nvSpPr>
        <p:spPr>
          <a:xfrm>
            <a:off x="0" y="6720840"/>
            <a:ext cx="9144000" cy="137160"/>
          </a:xfrm>
          <a:prstGeom prst="rect">
            <a:avLst/>
          </a:prstGeom>
          <a:solidFill>
            <a:schemeClr val="tx1">
              <a:lumMod val="75000"/>
              <a:lumOff val="25000"/>
            </a:schemeClr>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600" dirty="0" smtClean="0">
                <a:solidFill>
                  <a:schemeClr val="bg1">
                    <a:lumMod val="85000"/>
                  </a:schemeClr>
                </a:solidFill>
                <a:latin typeface="Arial" pitchFamily="34" charset="0"/>
                <a:cs typeface="Arial" pitchFamily="34" charset="0"/>
              </a:rPr>
              <a:t>CONFIDENTIAL – FOR BUSINESS USE ONLY</a:t>
            </a:r>
            <a:endParaRPr lang="en-US" sz="600" dirty="0">
              <a:solidFill>
                <a:schemeClr val="bg1">
                  <a:lumMod val="85000"/>
                </a:schemeClr>
              </a:solidFill>
              <a:latin typeface="Arial" pitchFamily="34" charset="0"/>
              <a:cs typeface="Arial" pitchFamily="34" charset="0"/>
            </a:endParaRPr>
          </a:p>
        </p:txBody>
      </p:sp>
      <p:sp>
        <p:nvSpPr>
          <p:cNvPr id="11" name="Text Placeholder 10"/>
          <p:cNvSpPr>
            <a:spLocks noGrp="1"/>
          </p:cNvSpPr>
          <p:nvPr>
            <p:ph type="body" sz="quarter" idx="13"/>
          </p:nvPr>
        </p:nvSpPr>
        <p:spPr>
          <a:xfrm>
            <a:off x="161365" y="633407"/>
            <a:ext cx="8796898" cy="280846"/>
          </a:xfrm>
          <a:prstGeom prst="rect">
            <a:avLst/>
          </a:prstGeom>
        </p:spPr>
        <p:txBody>
          <a:bodyPr wrap="square" lIns="118872">
            <a:spAutoFit/>
          </a:bodyPr>
          <a:lstStyle>
            <a:lvl1pPr marL="0" indent="0">
              <a:lnSpc>
                <a:spcPct val="85000"/>
              </a:lnSpc>
              <a:spcBef>
                <a:spcPts val="0"/>
              </a:spcBef>
              <a:buFontTx/>
              <a:buNone/>
              <a:defRPr sz="1400">
                <a:latin typeface="Calibri" pitchFamily="34" charset="0"/>
              </a:defRPr>
            </a:lvl1pPr>
            <a:lvl2pPr>
              <a:buFontTx/>
              <a:buNone/>
              <a:defRPr>
                <a:latin typeface="Calibri" pitchFamily="34" charset="0"/>
              </a:defRPr>
            </a:lvl2pPr>
            <a:lvl3pPr>
              <a:buFontTx/>
              <a:buNone/>
              <a:defRPr>
                <a:latin typeface="Calibri" pitchFamily="34" charset="0"/>
              </a:defRPr>
            </a:lvl3pPr>
            <a:lvl4pPr>
              <a:buFontTx/>
              <a:buNone/>
              <a:defRPr>
                <a:latin typeface="Calibri" pitchFamily="34" charset="0"/>
              </a:defRPr>
            </a:lvl4pPr>
            <a:lvl5pPr>
              <a:buFontTx/>
              <a:buNone/>
              <a:defRPr>
                <a:latin typeface="Calibri"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9803206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9801" y="1105131"/>
            <a:ext cx="8371473" cy="2253016"/>
          </a:xfrm>
          <a:prstGeom prst="rect">
            <a:avLst/>
          </a:prstGeom>
        </p:spPr>
        <p:txBody>
          <a:bodyPr>
            <a:normAutofit/>
          </a:bodyPr>
          <a:lstStyle>
            <a:lvl1pPr>
              <a:defRPr sz="6000" baseline="0">
                <a:solidFill>
                  <a:schemeClr val="bg1"/>
                </a:solidFill>
                <a:effectLst>
                  <a:outerShdw blurRad="38100" dist="38100" dir="2700000" algn="tl">
                    <a:srgbClr val="000000">
                      <a:alpha val="43137"/>
                    </a:srgbClr>
                  </a:outerShdw>
                </a:effectLst>
              </a:defRPr>
            </a:lvl1pPr>
          </a:lstStyle>
          <a:p>
            <a:r>
              <a:rPr lang="en-US" dirty="0" smtClean="0"/>
              <a:t>Presentation Title Goes in This Box</a:t>
            </a:r>
            <a:endParaRPr lang="en-US" dirty="0"/>
          </a:p>
        </p:txBody>
      </p:sp>
      <p:sp>
        <p:nvSpPr>
          <p:cNvPr id="4" name="Date Placeholder 3"/>
          <p:cNvSpPr>
            <a:spLocks noGrp="1"/>
          </p:cNvSpPr>
          <p:nvPr>
            <p:ph type="dt" sz="half" idx="10"/>
          </p:nvPr>
        </p:nvSpPr>
        <p:spPr>
          <a:xfrm>
            <a:off x="6425445" y="4740904"/>
            <a:ext cx="2133600" cy="774202"/>
          </a:xfrm>
        </p:spPr>
        <p:txBody>
          <a:bodyPr anchor="ctr"/>
          <a:lstStyle>
            <a:lvl1pPr algn="r">
              <a:defRPr sz="1800" b="0" i="0">
                <a:latin typeface="Whitney Semibold"/>
                <a:cs typeface="Whitney Semibold"/>
              </a:defRPr>
            </a:lvl1pPr>
          </a:lstStyle>
          <a:p>
            <a:pPr>
              <a:defRPr/>
            </a:pPr>
            <a:fld id="{90BD70CC-7915-4738-8424-A1CCD897687D}" type="datetime1">
              <a:rPr lang="en-US" smtClean="0">
                <a:solidFill>
                  <a:srgbClr val="000000">
                    <a:tint val="75000"/>
                  </a:srgbClr>
                </a:solidFill>
              </a:rPr>
              <a:pPr>
                <a:defRPr/>
              </a:pPr>
              <a:t>2/8/2016</a:t>
            </a:fld>
            <a:endParaRPr lang="en-US" dirty="0">
              <a:solidFill>
                <a:srgbClr val="000000">
                  <a:tint val="75000"/>
                </a:srgbClr>
              </a:solidFill>
            </a:endParaRPr>
          </a:p>
        </p:txBody>
      </p:sp>
      <p:sp>
        <p:nvSpPr>
          <p:cNvPr id="6" name="Subtitle 2"/>
          <p:cNvSpPr>
            <a:spLocks noGrp="1"/>
          </p:cNvSpPr>
          <p:nvPr>
            <p:ph type="subTitle" idx="1" hasCustomPrompt="1"/>
          </p:nvPr>
        </p:nvSpPr>
        <p:spPr>
          <a:xfrm>
            <a:off x="5072270" y="3104622"/>
            <a:ext cx="3614530" cy="1448000"/>
          </a:xfrm>
        </p:spPr>
        <p:txBody>
          <a:bodyPr anchor="t">
            <a:normAutofit/>
          </a:bodyPr>
          <a:lstStyle>
            <a:lvl1pPr marL="0" indent="0" algn="l">
              <a:lnSpc>
                <a:spcPct val="100000"/>
              </a:lnSpc>
              <a:spcBef>
                <a:spcPts val="0"/>
              </a:spcBef>
              <a:spcAft>
                <a:spcPts val="1200"/>
              </a:spcAft>
              <a:buNone/>
              <a:defRPr sz="1800" b="0" i="0" baseline="0">
                <a:solidFill>
                  <a:schemeClr val="tx1">
                    <a:lumMod val="75000"/>
                    <a:lumOff val="25000"/>
                  </a:schemeClr>
                </a:solidFill>
                <a:latin typeface="Whitney Book"/>
                <a:cs typeface="Whitney Book"/>
              </a:defRPr>
            </a:lvl1pPr>
            <a:lvl2pPr marL="0" indent="0" algn="l">
              <a:lnSpc>
                <a:spcPct val="100000"/>
              </a:lnSpc>
              <a:spcBef>
                <a:spcPts val="0"/>
              </a:spcBef>
              <a:spcAft>
                <a:spcPts val="1200"/>
              </a:spcAft>
              <a:buNone/>
              <a:defRPr>
                <a:solidFill>
                  <a:srgbClr val="FF0000"/>
                </a:solidFill>
              </a:defRPr>
            </a:lvl2pPr>
            <a:lvl3pPr marL="1588" indent="0" algn="l">
              <a:buNone/>
              <a:tabLst/>
              <a:defRPr>
                <a:solidFill>
                  <a:srgbClr val="FF0000"/>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smtClean="0"/>
              <a:t>If you have a longer description of your presentation, please type it in this box.</a:t>
            </a:r>
          </a:p>
          <a:p>
            <a:pPr lvl="1"/>
            <a:endParaRPr lang="en-US" dirty="0"/>
          </a:p>
        </p:txBody>
      </p:sp>
      <p:sp>
        <p:nvSpPr>
          <p:cNvPr id="5" name="Footer Placeholder 4"/>
          <p:cNvSpPr>
            <a:spLocks noGrp="1"/>
          </p:cNvSpPr>
          <p:nvPr>
            <p:ph type="ftr" sz="quarter" idx="3"/>
          </p:nvPr>
        </p:nvSpPr>
        <p:spPr>
          <a:xfrm>
            <a:off x="3124200" y="6552351"/>
            <a:ext cx="2895600" cy="305650"/>
          </a:xfrm>
          <a:prstGeom prst="rect">
            <a:avLst/>
          </a:prstGeom>
        </p:spPr>
        <p:txBody>
          <a:bodyPr vert="horz" lIns="91440" tIns="45720" rIns="91440" bIns="45720" rtlCol="0" anchor="t"/>
          <a:lstStyle>
            <a:lvl1pPr algn="ctr">
              <a:defRPr sz="1200">
                <a:solidFill>
                  <a:schemeClr val="tx1">
                    <a:tint val="75000"/>
                  </a:schemeClr>
                </a:solidFill>
                <a:latin typeface="Whitney Book"/>
                <a:cs typeface="Whitney Book"/>
              </a:defRPr>
            </a:lvl1pPr>
          </a:lstStyle>
          <a:p>
            <a:pPr>
              <a:defRPr/>
            </a:pPr>
            <a:r>
              <a:rPr lang="en-US" dirty="0" smtClean="0">
                <a:solidFill>
                  <a:srgbClr val="000000">
                    <a:tint val="75000"/>
                  </a:srgbClr>
                </a:solidFill>
              </a:rPr>
              <a:t>CONFIDENTIAL |  For Internal Use Only  |  July 22, 2011</a:t>
            </a:r>
            <a:endParaRPr lang="en-US" dirty="0">
              <a:solidFill>
                <a:srgbClr val="000000">
                  <a:tint val="75000"/>
                </a:srgbClr>
              </a:solidFill>
            </a:endParaRPr>
          </a:p>
        </p:txBody>
      </p:sp>
    </p:spTree>
    <p:extLst>
      <p:ext uri="{BB962C8B-B14F-4D97-AF65-F5344CB8AC3E}">
        <p14:creationId xmlns:p14="http://schemas.microsoft.com/office/powerpoint/2010/main" val="1848111819"/>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EBEF2A7B-0D8A-4933-B252-33C30C75DF84}" type="datetime1">
              <a:rPr lang="en-US" smtClean="0">
                <a:solidFill>
                  <a:srgbClr val="000000">
                    <a:tint val="75000"/>
                  </a:srgbClr>
                </a:solidFill>
              </a:rPr>
              <a:pPr>
                <a:defRPr/>
              </a:pPr>
              <a:t>2/8/2016</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pPr>
              <a:defRPr/>
            </a:pPr>
            <a:r>
              <a:rPr lang="en-US" dirty="0" smtClean="0">
                <a:solidFill>
                  <a:srgbClr val="000000">
                    <a:tint val="75000"/>
                  </a:srgbClr>
                </a:solidFill>
              </a:rPr>
              <a:t>CONFIDENTIAL |  For Internal Use Only  |  July 22, 2011</a:t>
            </a:r>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CFDC2063-7537-48AF-8578-2A8C1F9ADA86}" type="slidenum">
              <a:rPr lang="en-US" smtClean="0">
                <a:solidFill>
                  <a:srgbClr val="000000">
                    <a:tint val="75000"/>
                  </a:srgbClr>
                </a:solidFill>
              </a:rPr>
              <a:pPr>
                <a:defRPr/>
              </a:pPr>
              <a:t>‹#›</a:t>
            </a:fld>
            <a:endParaRPr lang="en-US" dirty="0">
              <a:solidFill>
                <a:srgbClr val="000000">
                  <a:tint val="75000"/>
                </a:srgbClr>
              </a:solidFill>
            </a:endParaRPr>
          </a:p>
        </p:txBody>
      </p:sp>
      <p:sp>
        <p:nvSpPr>
          <p:cNvPr id="7" name="Title 1"/>
          <p:cNvSpPr>
            <a:spLocks noGrp="1"/>
          </p:cNvSpPr>
          <p:nvPr>
            <p:ph type="ctrTitle" hasCustomPrompt="1"/>
          </p:nvPr>
        </p:nvSpPr>
        <p:spPr>
          <a:xfrm>
            <a:off x="715428" y="1583671"/>
            <a:ext cx="7971372" cy="1019194"/>
          </a:xfrm>
          <a:prstGeom prst="rect">
            <a:avLst/>
          </a:prstGeom>
        </p:spPr>
        <p:txBody>
          <a:bodyPr>
            <a:noAutofit/>
          </a:bodyPr>
          <a:lstStyle>
            <a:lvl1pPr>
              <a:defRPr sz="3200" b="1" i="0" baseline="0">
                <a:solidFill>
                  <a:schemeClr val="bg1"/>
                </a:solidFill>
                <a:effectLst>
                  <a:outerShdw blurRad="38100" dist="38100" dir="2700000" algn="tl">
                    <a:srgbClr val="000000">
                      <a:alpha val="43137"/>
                    </a:srgbClr>
                  </a:outerShdw>
                </a:effectLst>
                <a:latin typeface="Helvetica"/>
                <a:cs typeface="Helvetica"/>
              </a:defRPr>
            </a:lvl1pPr>
          </a:lstStyle>
          <a:p>
            <a:r>
              <a:rPr lang="en-US" dirty="0" smtClean="0"/>
              <a:t>This is a splash slide for new sections</a:t>
            </a:r>
            <a:endParaRPr lang="en-US" dirty="0"/>
          </a:p>
        </p:txBody>
      </p:sp>
      <p:sp>
        <p:nvSpPr>
          <p:cNvPr id="9" name="Subtitle 2"/>
          <p:cNvSpPr>
            <a:spLocks noGrp="1"/>
          </p:cNvSpPr>
          <p:nvPr>
            <p:ph type="subTitle" idx="1" hasCustomPrompt="1"/>
          </p:nvPr>
        </p:nvSpPr>
        <p:spPr>
          <a:xfrm>
            <a:off x="3124200" y="3104621"/>
            <a:ext cx="5562600" cy="2449755"/>
          </a:xfrm>
        </p:spPr>
        <p:txBody>
          <a:bodyPr anchor="t">
            <a:noAutofit/>
          </a:bodyPr>
          <a:lstStyle>
            <a:lvl1pPr marL="0" indent="0" algn="l">
              <a:lnSpc>
                <a:spcPct val="100000"/>
              </a:lnSpc>
              <a:spcBef>
                <a:spcPts val="0"/>
              </a:spcBef>
              <a:spcAft>
                <a:spcPts val="1200"/>
              </a:spcAft>
              <a:buNone/>
              <a:defRPr sz="1800" b="0" i="0" baseline="0">
                <a:solidFill>
                  <a:schemeClr val="tx1">
                    <a:lumMod val="75000"/>
                    <a:lumOff val="25000"/>
                  </a:schemeClr>
                </a:solidFill>
                <a:latin typeface="Whitney Book"/>
                <a:cs typeface="Whitney Book"/>
              </a:defRPr>
            </a:lvl1pPr>
            <a:lvl2pPr marL="228600" indent="-228600" algn="l">
              <a:lnSpc>
                <a:spcPct val="100000"/>
              </a:lnSpc>
              <a:spcBef>
                <a:spcPts val="0"/>
              </a:spcBef>
              <a:spcAft>
                <a:spcPts val="1200"/>
              </a:spcAft>
              <a:buFont typeface="Arial"/>
              <a:buChar char="•"/>
              <a:defRPr sz="1800">
                <a:solidFill>
                  <a:schemeClr val="tx1">
                    <a:lumMod val="75000"/>
                    <a:lumOff val="25000"/>
                  </a:schemeClr>
                </a:solidFill>
              </a:defRPr>
            </a:lvl2pPr>
            <a:lvl3pPr marL="1588" indent="0" algn="l">
              <a:buNone/>
              <a:tabLst/>
              <a:defRPr>
                <a:solidFill>
                  <a:srgbClr val="FF0000"/>
                </a:solidFill>
              </a:defRPr>
            </a:lvl3pPr>
            <a:lvl4pPr marL="1371600" indent="0" algn="ctr">
              <a:buNone/>
              <a:defRPr>
                <a:solidFill>
                  <a:srgbClr val="FF0000"/>
                </a:solidFill>
              </a:defRPr>
            </a:lvl4pPr>
            <a:lvl5pPr marL="1828800" indent="0" algn="ctr">
              <a:buNone/>
              <a:defRPr>
                <a:solidFill>
                  <a:srgbClr val="FF0000"/>
                </a:solidFill>
              </a:defRPr>
            </a:lvl5pPr>
            <a:lvl6pPr marL="2286000" indent="0" algn="ctr">
              <a:buNone/>
              <a:defRPr>
                <a:solidFill>
                  <a:srgbClr val="FF0000"/>
                </a:solidFill>
              </a:defRPr>
            </a:lvl6pPr>
            <a:lvl7pPr marL="2743200" indent="0" algn="ctr">
              <a:buNone/>
              <a:defRPr>
                <a:solidFill>
                  <a:srgbClr val="FF0000"/>
                </a:solidFill>
              </a:defRPr>
            </a:lvl7pPr>
            <a:lvl8pPr marL="3200400" indent="0" algn="ctr">
              <a:buNone/>
              <a:defRPr>
                <a:solidFill>
                  <a:srgbClr val="FF0000"/>
                </a:solidFill>
              </a:defRPr>
            </a:lvl8pPr>
            <a:lvl9pPr marL="3657600" indent="0" algn="ctr">
              <a:buNone/>
              <a:defRPr>
                <a:solidFill>
                  <a:srgbClr val="FF0000"/>
                </a:solidFill>
              </a:defRPr>
            </a:lvl9pPr>
          </a:lstStyle>
          <a:p>
            <a:r>
              <a:rPr lang="en-US" dirty="0" smtClean="0"/>
              <a:t>This slide gives your audience a clean mental pause to prepare for the slides to follow</a:t>
            </a:r>
          </a:p>
          <a:p>
            <a:pPr lvl="1"/>
            <a:r>
              <a:rPr lang="en-US" dirty="0" smtClean="0"/>
              <a:t>Bullets</a:t>
            </a:r>
            <a:endParaRPr lang="en-US" dirty="0"/>
          </a:p>
        </p:txBody>
      </p:sp>
      <p:sp>
        <p:nvSpPr>
          <p:cNvPr id="10" name="TextBox 9"/>
          <p:cNvSpPr txBox="1"/>
          <p:nvPr/>
        </p:nvSpPr>
        <p:spPr>
          <a:xfrm>
            <a:off x="5187451" y="1958790"/>
            <a:ext cx="184666" cy="369332"/>
          </a:xfrm>
          <a:prstGeom prst="rect">
            <a:avLst/>
          </a:prstGeom>
          <a:noFill/>
        </p:spPr>
        <p:txBody>
          <a:bodyPr wrap="none" rtlCol="0">
            <a:spAutoFit/>
          </a:bodyPr>
          <a:lstStyle/>
          <a:p>
            <a:pPr defTabSz="457200" fontAlgn="base">
              <a:spcBef>
                <a:spcPct val="0"/>
              </a:spcBef>
              <a:spcAft>
                <a:spcPct val="0"/>
              </a:spcAft>
            </a:pP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3073659677"/>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9545B21D-2FCA-4BE4-8064-CE7197F94819}" type="datetime1">
              <a:rPr lang="en-US" smtClean="0">
                <a:solidFill>
                  <a:srgbClr val="000000">
                    <a:tint val="75000"/>
                  </a:srgbClr>
                </a:solidFill>
              </a:rPr>
              <a:pPr>
                <a:defRPr/>
              </a:pPr>
              <a:t>2/8/2016</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pPr>
              <a:defRPr/>
            </a:pPr>
            <a:r>
              <a:rPr lang="en-US" dirty="0" smtClean="0">
                <a:solidFill>
                  <a:srgbClr val="000000">
                    <a:tint val="75000"/>
                  </a:srgbClr>
                </a:solidFill>
              </a:rPr>
              <a:t>CONFIDENTIAL |  For Internal Use Only  |  July 22, 2011</a:t>
            </a:r>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9DB75A51-3AA8-4DC8-BB0F-E200F7EB20BB}" type="slidenum">
              <a:rPr lang="en-US" smtClean="0">
                <a:solidFill>
                  <a:srgbClr val="000000">
                    <a:tint val="75000"/>
                  </a:srgbClr>
                </a:solidFill>
              </a:rPr>
              <a:pPr>
                <a:defRPr/>
              </a:pPr>
              <a:t>‹#›</a:t>
            </a:fld>
            <a:endParaRPr lang="en-US" dirty="0">
              <a:solidFill>
                <a:srgbClr val="000000">
                  <a:tint val="75000"/>
                </a:srgbClr>
              </a:solidFill>
            </a:endParaRPr>
          </a:p>
        </p:txBody>
      </p:sp>
      <p:sp>
        <p:nvSpPr>
          <p:cNvPr id="9" name="Content Placeholder 3"/>
          <p:cNvSpPr>
            <a:spLocks noGrp="1"/>
          </p:cNvSpPr>
          <p:nvPr>
            <p:ph sz="half" idx="2" hasCustomPrompt="1"/>
          </p:nvPr>
        </p:nvSpPr>
        <p:spPr>
          <a:xfrm>
            <a:off x="457200" y="1824376"/>
            <a:ext cx="8229600" cy="4254691"/>
          </a:xfrm>
        </p:spPr>
        <p:txBody>
          <a:bodyPr>
            <a:noAutofit/>
          </a:bodyPr>
          <a:lstStyle>
            <a:lvl1pPr marL="0" marR="0" indent="0" algn="l" defTabSz="457200" rtl="0" eaLnBrk="1" fontAlgn="auto" latinLnBrk="0" hangingPunct="1">
              <a:lnSpc>
                <a:spcPts val="2200"/>
              </a:lnSpc>
              <a:spcBef>
                <a:spcPts val="100"/>
              </a:spcBef>
              <a:spcAft>
                <a:spcPts val="600"/>
              </a:spcAft>
              <a:buClrTx/>
              <a:buSzTx/>
              <a:buFontTx/>
              <a:buNone/>
              <a:tabLst/>
              <a:defRPr sz="1600" b="1" i="0">
                <a:latin typeface="Helvetica"/>
                <a:cs typeface="Helvetica"/>
              </a:defRPr>
            </a:lvl1pPr>
            <a:lvl2pPr marL="0" marR="0" indent="0" algn="l" defTabSz="457200" rtl="0" eaLnBrk="1" fontAlgn="auto" latinLnBrk="0" hangingPunct="1">
              <a:lnSpc>
                <a:spcPts val="2200"/>
              </a:lnSpc>
              <a:spcBef>
                <a:spcPts val="0"/>
              </a:spcBef>
              <a:spcAft>
                <a:spcPts val="600"/>
              </a:spcAft>
              <a:buClrTx/>
              <a:buSzTx/>
              <a:buFontTx/>
              <a:buNone/>
              <a:tabLst/>
              <a:defRPr sz="1600" b="0" i="0" baseline="0">
                <a:latin typeface="Helvetica"/>
                <a:cs typeface="Helvetica"/>
              </a:defRPr>
            </a:lvl2pPr>
            <a:lvl3pPr marL="344488" marR="0" indent="-344488" algn="l" defTabSz="457200" rtl="0" eaLnBrk="1" fontAlgn="auto" latinLnBrk="0" hangingPunct="1">
              <a:lnSpc>
                <a:spcPts val="2200"/>
              </a:lnSpc>
              <a:spcBef>
                <a:spcPct val="20000"/>
              </a:spcBef>
              <a:spcAft>
                <a:spcPts val="600"/>
              </a:spcAft>
              <a:buClr>
                <a:srgbClr val="4BC1DE"/>
              </a:buClr>
              <a:buSzPct val="80000"/>
              <a:buFont typeface="Lucida Grande"/>
              <a:buChar char="➥"/>
              <a:tabLst/>
              <a:defRPr sz="1600" b="0" i="0">
                <a:latin typeface="Helvetica"/>
                <a:cs typeface="Helvetica"/>
              </a:defRPr>
            </a:lvl3pPr>
            <a:lvl4pPr marL="400050" marR="0" indent="-117475" algn="l" defTabSz="457200" rtl="0" eaLnBrk="1" fontAlgn="auto" latinLnBrk="0" hangingPunct="1">
              <a:lnSpc>
                <a:spcPts val="2200"/>
              </a:lnSpc>
              <a:spcBef>
                <a:spcPct val="20000"/>
              </a:spcBef>
              <a:spcAft>
                <a:spcPts val="600"/>
              </a:spcAft>
              <a:buClrTx/>
              <a:buSzPct val="70000"/>
              <a:buFont typeface="Arial"/>
              <a:buChar char="•"/>
              <a:tabLst/>
              <a:defRPr sz="1600" b="0" i="0">
                <a:latin typeface="Helvetica"/>
                <a:cs typeface="Helvetica"/>
              </a:defRPr>
            </a:lvl4pPr>
            <a:lvl5pPr marL="0" marR="0" indent="0" algn="l" defTabSz="457200" rtl="0" eaLnBrk="1" fontAlgn="auto" latinLnBrk="0" hangingPunct="1">
              <a:lnSpc>
                <a:spcPts val="2200"/>
              </a:lnSpc>
              <a:spcBef>
                <a:spcPct val="20000"/>
              </a:spcBef>
              <a:spcAft>
                <a:spcPts val="600"/>
              </a:spcAft>
              <a:buClrTx/>
              <a:buSzTx/>
              <a:buFontTx/>
              <a:buNone/>
              <a:tabLst/>
              <a:defRPr sz="1600" b="0" i="0">
                <a:latin typeface="Helvetica"/>
                <a:cs typeface="Helvetica"/>
              </a:defRPr>
            </a:lvl5pPr>
            <a:lvl6pPr>
              <a:defRPr sz="1600"/>
            </a:lvl6pPr>
            <a:lvl7pPr>
              <a:defRPr sz="1600"/>
            </a:lvl7pPr>
            <a:lvl8pPr>
              <a:defRPr sz="1600"/>
            </a:lvl8pPr>
            <a:lvl9pPr>
              <a:defRPr sz="1600"/>
            </a:lvl9pPr>
          </a:lstStyle>
          <a:p>
            <a:pPr lvl="0"/>
            <a:r>
              <a:rPr lang="en-US" dirty="0" smtClean="0"/>
              <a:t>Subheading</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609600"/>
            <a:ext cx="8229600" cy="716759"/>
          </a:xfrm>
        </p:spPr>
        <p:txBody>
          <a:bodyPr/>
          <a:lstStyle/>
          <a:p>
            <a:r>
              <a:rPr lang="en-US" smtClean="0"/>
              <a:t>Click to edit Master title style</a:t>
            </a:r>
            <a:endParaRPr lang="en-US"/>
          </a:p>
        </p:txBody>
      </p:sp>
    </p:spTree>
    <p:extLst>
      <p:ext uri="{BB962C8B-B14F-4D97-AF65-F5344CB8AC3E}">
        <p14:creationId xmlns:p14="http://schemas.microsoft.com/office/powerpoint/2010/main" val="112570612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16" name="Content Placeholder 3"/>
          <p:cNvSpPr>
            <a:spLocks noGrp="1"/>
          </p:cNvSpPr>
          <p:nvPr>
            <p:ph sz="half" idx="2" hasCustomPrompt="1"/>
          </p:nvPr>
        </p:nvSpPr>
        <p:spPr>
          <a:xfrm>
            <a:off x="457200" y="1824376"/>
            <a:ext cx="3937000" cy="4254691"/>
          </a:xfrm>
        </p:spPr>
        <p:txBody>
          <a:bodyPr>
            <a:noAutofit/>
          </a:bodyPr>
          <a:lstStyle>
            <a:lvl1pPr marL="0" marR="0" indent="0" algn="l" defTabSz="457200" rtl="0" eaLnBrk="1" fontAlgn="auto" latinLnBrk="0" hangingPunct="1">
              <a:lnSpc>
                <a:spcPct val="100000"/>
              </a:lnSpc>
              <a:spcBef>
                <a:spcPts val="100"/>
              </a:spcBef>
              <a:spcAft>
                <a:spcPts val="600"/>
              </a:spcAft>
              <a:buClrTx/>
              <a:buSzTx/>
              <a:buFontTx/>
              <a:buNone/>
              <a:tabLst/>
              <a:defRPr sz="1600"/>
            </a:lvl1pPr>
            <a:lvl2pPr marL="0" marR="0" indent="0" algn="l" defTabSz="457200" rtl="0" eaLnBrk="1" fontAlgn="auto" latinLnBrk="0" hangingPunct="1">
              <a:lnSpc>
                <a:spcPct val="100000"/>
              </a:lnSpc>
              <a:spcBef>
                <a:spcPts val="0"/>
              </a:spcBef>
              <a:spcAft>
                <a:spcPts val="600"/>
              </a:spcAft>
              <a:buClrTx/>
              <a:buSzTx/>
              <a:buFontTx/>
              <a:buNone/>
              <a:tabLst/>
              <a:defRPr sz="1600" baseline="0"/>
            </a:lvl2pPr>
            <a:lvl3pPr marL="344488" marR="0" indent="-344488" algn="l" defTabSz="457200" rtl="0" eaLnBrk="1" fontAlgn="auto" latinLnBrk="0" hangingPunct="1">
              <a:lnSpc>
                <a:spcPct val="100000"/>
              </a:lnSpc>
              <a:spcBef>
                <a:spcPct val="20000"/>
              </a:spcBef>
              <a:spcAft>
                <a:spcPts val="600"/>
              </a:spcAft>
              <a:buClr>
                <a:srgbClr val="4BC1DE"/>
              </a:buClr>
              <a:buSzPct val="80000"/>
              <a:buFont typeface="Lucida Grande"/>
              <a:buChar char="➥"/>
              <a:tabLst/>
              <a:defRPr sz="1600"/>
            </a:lvl3pPr>
            <a:lvl4pPr marL="400050" marR="0" indent="-117475" algn="l" defTabSz="457200" rtl="0" eaLnBrk="1" fontAlgn="auto" latinLnBrk="0" hangingPunct="1">
              <a:lnSpc>
                <a:spcPct val="100000"/>
              </a:lnSpc>
              <a:spcBef>
                <a:spcPct val="20000"/>
              </a:spcBef>
              <a:spcAft>
                <a:spcPts val="600"/>
              </a:spcAft>
              <a:buClrTx/>
              <a:buSzPct val="70000"/>
              <a:buFont typeface="Arial"/>
              <a:buChar char="•"/>
              <a:tabLst/>
              <a:defRPr sz="1600"/>
            </a:lvl4pPr>
            <a:lvl5pPr marL="0" marR="0" indent="0" algn="l" defTabSz="457200" rtl="0" eaLnBrk="1" fontAlgn="auto" latinLnBrk="0" hangingPunct="1">
              <a:lnSpc>
                <a:spcPct val="100000"/>
              </a:lnSpc>
              <a:spcBef>
                <a:spcPct val="20000"/>
              </a:spcBef>
              <a:spcAft>
                <a:spcPts val="600"/>
              </a:spcAft>
              <a:buClrTx/>
              <a:buSzTx/>
              <a:buFontTx/>
              <a:buNone/>
              <a:tabLst/>
              <a:defRPr sz="1600"/>
            </a:lvl5pPr>
            <a:lvl6pPr>
              <a:defRPr sz="1600"/>
            </a:lvl6pPr>
            <a:lvl7pPr>
              <a:defRPr sz="1600"/>
            </a:lvl7pPr>
            <a:lvl8pPr>
              <a:defRPr sz="1600"/>
            </a:lvl8pPr>
            <a:lvl9pPr>
              <a:defRPr sz="1600"/>
            </a:lvl9pPr>
          </a:lstStyle>
          <a:p>
            <a:pPr lvl="0"/>
            <a:r>
              <a:rPr lang="en-US" dirty="0" smtClean="0"/>
              <a:t>Subheading</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3" hasCustomPrompt="1"/>
          </p:nvPr>
        </p:nvSpPr>
        <p:spPr>
          <a:xfrm>
            <a:off x="4732866" y="1824376"/>
            <a:ext cx="3937000" cy="4254691"/>
          </a:xfrm>
        </p:spPr>
        <p:txBody>
          <a:bodyPr>
            <a:noAutofit/>
          </a:bodyPr>
          <a:lstStyle>
            <a:lvl1pPr marL="0" marR="0" indent="0" algn="l" defTabSz="457200" rtl="0" eaLnBrk="1" fontAlgn="auto" latinLnBrk="0" hangingPunct="1">
              <a:lnSpc>
                <a:spcPct val="100000"/>
              </a:lnSpc>
              <a:spcBef>
                <a:spcPts val="100"/>
              </a:spcBef>
              <a:spcAft>
                <a:spcPts val="600"/>
              </a:spcAft>
              <a:buClrTx/>
              <a:buSzTx/>
              <a:buFontTx/>
              <a:buNone/>
              <a:tabLst/>
              <a:defRPr sz="1600"/>
            </a:lvl1pPr>
            <a:lvl2pPr marL="0" marR="0" indent="0" algn="l" defTabSz="457200" rtl="0" eaLnBrk="1" fontAlgn="auto" latinLnBrk="0" hangingPunct="1">
              <a:lnSpc>
                <a:spcPct val="100000"/>
              </a:lnSpc>
              <a:spcBef>
                <a:spcPts val="0"/>
              </a:spcBef>
              <a:spcAft>
                <a:spcPts val="600"/>
              </a:spcAft>
              <a:buClrTx/>
              <a:buSzTx/>
              <a:buFontTx/>
              <a:buNone/>
              <a:tabLst/>
              <a:defRPr sz="1600" baseline="0"/>
            </a:lvl2pPr>
            <a:lvl3pPr marL="344488" marR="0" indent="-344488" algn="l" defTabSz="457200" rtl="0" eaLnBrk="1" fontAlgn="auto" latinLnBrk="0" hangingPunct="1">
              <a:lnSpc>
                <a:spcPct val="100000"/>
              </a:lnSpc>
              <a:spcBef>
                <a:spcPct val="20000"/>
              </a:spcBef>
              <a:spcAft>
                <a:spcPts val="600"/>
              </a:spcAft>
              <a:buClr>
                <a:srgbClr val="4BC1DE"/>
              </a:buClr>
              <a:buSzPct val="80000"/>
              <a:buFont typeface="Lucida Grande"/>
              <a:buChar char="➥"/>
              <a:tabLst/>
              <a:defRPr sz="1600"/>
            </a:lvl3pPr>
            <a:lvl4pPr marL="400050" marR="0" indent="-117475" algn="l" defTabSz="457200" rtl="0" eaLnBrk="1" fontAlgn="auto" latinLnBrk="0" hangingPunct="1">
              <a:lnSpc>
                <a:spcPct val="100000"/>
              </a:lnSpc>
              <a:spcBef>
                <a:spcPct val="20000"/>
              </a:spcBef>
              <a:spcAft>
                <a:spcPts val="600"/>
              </a:spcAft>
              <a:buClrTx/>
              <a:buSzPct val="70000"/>
              <a:buFont typeface="Arial"/>
              <a:buChar char="•"/>
              <a:tabLst/>
              <a:defRPr sz="1600"/>
            </a:lvl4pPr>
            <a:lvl5pPr marL="0" marR="0" indent="0" algn="l" defTabSz="457200" rtl="0" eaLnBrk="1" fontAlgn="auto" latinLnBrk="0" hangingPunct="1">
              <a:lnSpc>
                <a:spcPct val="100000"/>
              </a:lnSpc>
              <a:spcBef>
                <a:spcPct val="20000"/>
              </a:spcBef>
              <a:spcAft>
                <a:spcPts val="600"/>
              </a:spcAft>
              <a:buClrTx/>
              <a:buSzTx/>
              <a:buFontTx/>
              <a:buNone/>
              <a:tabLst/>
              <a:defRPr sz="1600"/>
            </a:lvl5pPr>
            <a:lvl6pPr>
              <a:defRPr sz="1600"/>
            </a:lvl6pPr>
            <a:lvl7pPr>
              <a:defRPr sz="1600"/>
            </a:lvl7pPr>
            <a:lvl8pPr>
              <a:defRPr sz="1600"/>
            </a:lvl8pPr>
            <a:lvl9pPr>
              <a:defRPr sz="1600"/>
            </a:lvl9pPr>
          </a:lstStyle>
          <a:p>
            <a:pPr lvl="0"/>
            <a:r>
              <a:rPr lang="en-US" dirty="0" smtClean="0"/>
              <a:t>Subheading</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4"/>
          </p:nvPr>
        </p:nvSpPr>
        <p:spPr/>
        <p:txBody>
          <a:bodyPr/>
          <a:lstStyle/>
          <a:p>
            <a:pPr>
              <a:defRPr/>
            </a:pPr>
            <a:fld id="{F6E79BB1-363F-473C-AAB0-192DE1C4EBA3}" type="datetime1">
              <a:rPr lang="en-US" smtClean="0">
                <a:solidFill>
                  <a:srgbClr val="000000">
                    <a:tint val="75000"/>
                  </a:srgbClr>
                </a:solidFill>
              </a:rPr>
              <a:pPr>
                <a:defRPr/>
              </a:pPr>
              <a:t>2/8/2016</a:t>
            </a:fld>
            <a:endParaRPr lang="en-US" dirty="0">
              <a:solidFill>
                <a:srgbClr val="000000">
                  <a:tint val="75000"/>
                </a:srgbClr>
              </a:solidFill>
            </a:endParaRPr>
          </a:p>
        </p:txBody>
      </p:sp>
      <p:sp>
        <p:nvSpPr>
          <p:cNvPr id="4" name="Footer Placeholder 3"/>
          <p:cNvSpPr>
            <a:spLocks noGrp="1"/>
          </p:cNvSpPr>
          <p:nvPr>
            <p:ph type="ftr" sz="quarter" idx="15"/>
          </p:nvPr>
        </p:nvSpPr>
        <p:spPr/>
        <p:txBody>
          <a:bodyPr/>
          <a:lstStyle/>
          <a:p>
            <a:pPr>
              <a:defRPr/>
            </a:pPr>
            <a:r>
              <a:rPr lang="en-US" dirty="0" smtClean="0">
                <a:solidFill>
                  <a:srgbClr val="000000">
                    <a:tint val="75000"/>
                  </a:srgbClr>
                </a:solidFill>
              </a:rPr>
              <a:t>CONFIDENTIAL |  For Internal Use Only  |  July 22, 2011</a:t>
            </a:r>
            <a:endParaRPr lang="en-US" dirty="0">
              <a:solidFill>
                <a:srgbClr val="000000">
                  <a:tint val="75000"/>
                </a:srgbClr>
              </a:solidFill>
            </a:endParaRPr>
          </a:p>
        </p:txBody>
      </p:sp>
      <p:sp>
        <p:nvSpPr>
          <p:cNvPr id="9" name="Slide Number Placeholder 8"/>
          <p:cNvSpPr>
            <a:spLocks noGrp="1"/>
          </p:cNvSpPr>
          <p:nvPr>
            <p:ph type="sldNum" sz="quarter" idx="16"/>
          </p:nvPr>
        </p:nvSpPr>
        <p:spPr/>
        <p:txBody>
          <a:bodyPr/>
          <a:lstStyle/>
          <a:p>
            <a:pPr>
              <a:defRPr/>
            </a:pPr>
            <a:fld id="{ECA97B58-FEFA-4E12-94B9-6F37B8C4BE1F}" type="slidenum">
              <a:rPr lang="en-US" smtClean="0">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02217848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RINT ONLY title p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53001" y="745605"/>
            <a:ext cx="2929466" cy="5884591"/>
          </a:xfrm>
        </p:spPr>
        <p:txBody>
          <a:bodyPr vert="eaVert"/>
          <a:lstStyle>
            <a:lvl1pPr>
              <a:defRPr sz="6000"/>
            </a:lvl1pPr>
          </a:lstStyle>
          <a:p>
            <a:r>
              <a:rPr lang="en-US" smtClean="0"/>
              <a:t>Click to edit Master title style</a:t>
            </a:r>
            <a:endParaRPr lang="en-US" dirty="0"/>
          </a:p>
        </p:txBody>
      </p:sp>
      <p:sp>
        <p:nvSpPr>
          <p:cNvPr id="4" name="Date Placeholder 3"/>
          <p:cNvSpPr>
            <a:spLocks noGrp="1"/>
          </p:cNvSpPr>
          <p:nvPr>
            <p:ph type="dt" sz="half" idx="10"/>
          </p:nvPr>
        </p:nvSpPr>
        <p:spPr>
          <a:xfrm rot="5400000">
            <a:off x="-583688" y="4465640"/>
            <a:ext cx="2209805" cy="365125"/>
          </a:xfrm>
        </p:spPr>
        <p:txBody>
          <a:bodyPr anchor="t"/>
          <a:lstStyle>
            <a:lvl1pPr>
              <a:defRPr sz="900"/>
            </a:lvl1pPr>
          </a:lstStyle>
          <a:p>
            <a:pPr>
              <a:defRPr/>
            </a:pPr>
            <a:fld id="{3E4E46CA-9B80-4A08-92BD-13F3A24D55D8}" type="datetime1">
              <a:rPr lang="en-US" smtClean="0">
                <a:solidFill>
                  <a:srgbClr val="000000">
                    <a:tint val="75000"/>
                  </a:srgbClr>
                </a:solidFill>
              </a:rPr>
              <a:pPr>
                <a:defRPr/>
              </a:pPr>
              <a:t>2/8/2016</a:t>
            </a:fld>
            <a:endParaRPr lang="en-US" dirty="0">
              <a:solidFill>
                <a:srgbClr val="000000">
                  <a:tint val="75000"/>
                </a:srgbClr>
              </a:solidFill>
            </a:endParaRPr>
          </a:p>
        </p:txBody>
      </p:sp>
      <p:sp>
        <p:nvSpPr>
          <p:cNvPr id="6" name="Slide Number Placeholder 5"/>
          <p:cNvSpPr>
            <a:spLocks noGrp="1"/>
          </p:cNvSpPr>
          <p:nvPr>
            <p:ph type="sldNum" sz="quarter" idx="12"/>
          </p:nvPr>
        </p:nvSpPr>
        <p:spPr>
          <a:xfrm rot="5400000">
            <a:off x="277534" y="6153151"/>
            <a:ext cx="487361" cy="365125"/>
          </a:xfrm>
        </p:spPr>
        <p:txBody>
          <a:bodyPr anchor="t"/>
          <a:lstStyle>
            <a:lvl1pPr>
              <a:defRPr sz="900"/>
            </a:lvl1pPr>
          </a:lstStyle>
          <a:p>
            <a:pPr>
              <a:defRPr/>
            </a:pPr>
            <a:fld id="{ECA97B58-FEFA-4E12-94B9-6F37B8C4BE1F}" type="slidenum">
              <a:rPr lang="en-US" smtClean="0">
                <a:solidFill>
                  <a:srgbClr val="000000">
                    <a:tint val="75000"/>
                  </a:srgbClr>
                </a:solidFill>
              </a:rPr>
              <a:pPr>
                <a:defRPr/>
              </a:pPr>
              <a:t>‹#›</a:t>
            </a:fld>
            <a:endParaRPr lang="en-US" dirty="0">
              <a:solidFill>
                <a:srgbClr val="000000">
                  <a:tint val="75000"/>
                </a:srgbClr>
              </a:solidFill>
            </a:endParaRPr>
          </a:p>
        </p:txBody>
      </p:sp>
      <p:cxnSp>
        <p:nvCxnSpPr>
          <p:cNvPr id="11" name="Straight Connector 10"/>
          <p:cNvCxnSpPr/>
          <p:nvPr/>
        </p:nvCxnSpPr>
        <p:spPr>
          <a:xfrm rot="5400000">
            <a:off x="-2440788" y="3390899"/>
            <a:ext cx="6375402" cy="1588"/>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3"/>
          <p:cNvSpPr>
            <a:spLocks noGrp="1"/>
          </p:cNvSpPr>
          <p:nvPr>
            <p:ph sz="half" idx="2" hasCustomPrompt="1"/>
          </p:nvPr>
        </p:nvSpPr>
        <p:spPr>
          <a:xfrm rot="5400000">
            <a:off x="101472" y="1727867"/>
            <a:ext cx="5791453" cy="3911602"/>
          </a:xfrm>
        </p:spPr>
        <p:txBody>
          <a:bodyPr>
            <a:noAutofit/>
          </a:bodyPr>
          <a:lstStyle>
            <a:lvl1pPr marL="0" marR="0" indent="0" algn="l" defTabSz="457200" rtl="0" eaLnBrk="1" fontAlgn="auto" latinLnBrk="0" hangingPunct="1">
              <a:lnSpc>
                <a:spcPts val="2600"/>
              </a:lnSpc>
              <a:spcBef>
                <a:spcPct val="20000"/>
              </a:spcBef>
              <a:spcAft>
                <a:spcPts val="1500"/>
              </a:spcAft>
              <a:buClrTx/>
              <a:buSzTx/>
              <a:buFontTx/>
              <a:buNone/>
              <a:tabLst/>
              <a:defRPr sz="2400">
                <a:latin typeface="Whitney Book"/>
                <a:cs typeface="Whitney Book"/>
              </a:defRPr>
            </a:lvl1pPr>
            <a:lvl2pPr marL="228600" marR="0" indent="-228600" algn="l" defTabSz="457200" rtl="0" eaLnBrk="1" fontAlgn="auto" latinLnBrk="0" hangingPunct="1">
              <a:lnSpc>
                <a:spcPts val="2600"/>
              </a:lnSpc>
              <a:spcBef>
                <a:spcPct val="20000"/>
              </a:spcBef>
              <a:spcAft>
                <a:spcPts val="1500"/>
              </a:spcAft>
              <a:buClrTx/>
              <a:buSzTx/>
              <a:buFont typeface="Arial"/>
              <a:buChar char="•"/>
              <a:tabLst/>
              <a:defRPr sz="2400" baseline="0">
                <a:solidFill>
                  <a:schemeClr val="tx1">
                    <a:lumMod val="85000"/>
                    <a:lumOff val="15000"/>
                  </a:schemeClr>
                </a:solidFill>
              </a:defRPr>
            </a:lvl2pPr>
            <a:lvl3pPr marL="169863" marR="0" indent="-169863" algn="l" defTabSz="457200" rtl="0" eaLnBrk="1" fontAlgn="auto" latinLnBrk="0" hangingPunct="1">
              <a:lnSpc>
                <a:spcPts val="2600"/>
              </a:lnSpc>
              <a:spcBef>
                <a:spcPct val="20000"/>
              </a:spcBef>
              <a:spcAft>
                <a:spcPts val="1500"/>
              </a:spcAft>
              <a:buClr>
                <a:srgbClr val="4BC1DE"/>
              </a:buClr>
              <a:buSzPct val="80000"/>
              <a:buFontTx/>
              <a:buNone/>
              <a:tabLst/>
              <a:defRPr sz="2400">
                <a:solidFill>
                  <a:srgbClr val="FF0000"/>
                </a:solidFill>
              </a:defRPr>
            </a:lvl3pPr>
            <a:lvl4pPr marL="169863" marR="0" indent="-169863" algn="l" defTabSz="457200" rtl="0" eaLnBrk="1" fontAlgn="auto" latinLnBrk="0" hangingPunct="1">
              <a:lnSpc>
                <a:spcPts val="2600"/>
              </a:lnSpc>
              <a:spcBef>
                <a:spcPct val="20000"/>
              </a:spcBef>
              <a:spcAft>
                <a:spcPts val="1500"/>
              </a:spcAft>
              <a:buClrTx/>
              <a:buSzPct val="70000"/>
              <a:buFontTx/>
              <a:buNone/>
              <a:tabLst/>
              <a:defRPr sz="2400">
                <a:solidFill>
                  <a:srgbClr val="FF0000"/>
                </a:solidFill>
              </a:defRPr>
            </a:lvl4pPr>
            <a:lvl5pPr marL="0" marR="0" indent="0" algn="l" defTabSz="457200" rtl="0" eaLnBrk="1" fontAlgn="auto" latinLnBrk="0" hangingPunct="1">
              <a:lnSpc>
                <a:spcPts val="2600"/>
              </a:lnSpc>
              <a:spcBef>
                <a:spcPct val="20000"/>
              </a:spcBef>
              <a:spcAft>
                <a:spcPts val="1500"/>
              </a:spcAft>
              <a:buClrTx/>
              <a:buSzTx/>
              <a:buFontTx/>
              <a:buNone/>
              <a:tabLst/>
              <a:defRPr sz="2400"/>
            </a:lvl5pPr>
            <a:lvl6pPr>
              <a:defRPr sz="1600"/>
            </a:lvl6pPr>
            <a:lvl7pPr>
              <a:defRPr sz="1600"/>
            </a:lvl7pPr>
            <a:lvl8pPr>
              <a:defRPr sz="1600"/>
            </a:lvl8pPr>
            <a:lvl9pPr>
              <a:defRPr sz="1600"/>
            </a:lvl9pPr>
          </a:lstStyle>
          <a:p>
            <a:pPr lvl="0"/>
            <a:r>
              <a:rPr lang="en-US" dirty="0" smtClean="0"/>
              <a:t>Explanation of Section</a:t>
            </a:r>
          </a:p>
          <a:p>
            <a:pPr lvl="1"/>
            <a:r>
              <a:rPr lang="en-US" dirty="0" smtClean="0"/>
              <a:t>Description</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222306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RINT ONLY regular p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92533" y="787940"/>
            <a:ext cx="440267" cy="5884591"/>
          </a:xfrm>
        </p:spPr>
        <p:txBody>
          <a:bodyPr vert="eaVert" lIns="0"/>
          <a:lstStyle>
            <a:lvl1pPr>
              <a:defRPr sz="1600"/>
            </a:lvl1pPr>
          </a:lstStyle>
          <a:p>
            <a:r>
              <a:rPr lang="en-US" smtClean="0"/>
              <a:t>Click to edit Master title style</a:t>
            </a:r>
            <a:endParaRPr lang="en-US"/>
          </a:p>
        </p:txBody>
      </p:sp>
      <p:sp>
        <p:nvSpPr>
          <p:cNvPr id="4" name="Date Placeholder 3"/>
          <p:cNvSpPr>
            <a:spLocks noGrp="1"/>
          </p:cNvSpPr>
          <p:nvPr>
            <p:ph type="dt" sz="half" idx="10"/>
          </p:nvPr>
        </p:nvSpPr>
        <p:spPr>
          <a:xfrm rot="5400000">
            <a:off x="178315" y="5227641"/>
            <a:ext cx="685802" cy="365125"/>
          </a:xfrm>
        </p:spPr>
        <p:txBody>
          <a:bodyPr anchor="t"/>
          <a:lstStyle>
            <a:lvl1pPr>
              <a:defRPr sz="900"/>
            </a:lvl1pPr>
          </a:lstStyle>
          <a:p>
            <a:pPr>
              <a:defRPr/>
            </a:pPr>
            <a:fld id="{96E77572-5563-483C-B1F3-4584E3B86754}" type="datetime1">
              <a:rPr lang="en-US" smtClean="0">
                <a:solidFill>
                  <a:srgbClr val="000000">
                    <a:tint val="75000"/>
                  </a:srgbClr>
                </a:solidFill>
              </a:rPr>
              <a:pPr>
                <a:defRPr/>
              </a:pPr>
              <a:t>2/8/2016</a:t>
            </a:fld>
            <a:endParaRPr lang="en-US" dirty="0">
              <a:solidFill>
                <a:srgbClr val="000000">
                  <a:tint val="75000"/>
                </a:srgbClr>
              </a:solidFill>
            </a:endParaRPr>
          </a:p>
        </p:txBody>
      </p:sp>
      <p:sp>
        <p:nvSpPr>
          <p:cNvPr id="6" name="Slide Number Placeholder 5"/>
          <p:cNvSpPr>
            <a:spLocks noGrp="1"/>
          </p:cNvSpPr>
          <p:nvPr>
            <p:ph type="sldNum" sz="quarter" idx="12"/>
          </p:nvPr>
        </p:nvSpPr>
        <p:spPr>
          <a:xfrm rot="5400000">
            <a:off x="277534" y="6153151"/>
            <a:ext cx="487361" cy="365125"/>
          </a:xfrm>
        </p:spPr>
        <p:txBody>
          <a:bodyPr anchor="t"/>
          <a:lstStyle>
            <a:lvl1pPr>
              <a:defRPr sz="900"/>
            </a:lvl1pPr>
          </a:lstStyle>
          <a:p>
            <a:pPr>
              <a:defRPr/>
            </a:pPr>
            <a:fld id="{ECA97B58-FEFA-4E12-94B9-6F37B8C4BE1F}" type="slidenum">
              <a:rPr lang="en-US" smtClean="0">
                <a:solidFill>
                  <a:srgbClr val="000000">
                    <a:tint val="75000"/>
                  </a:srgbClr>
                </a:solidFill>
              </a:rPr>
              <a:pPr>
                <a:defRPr/>
              </a:pPr>
              <a:t>‹#›</a:t>
            </a:fld>
            <a:endParaRPr lang="en-US" dirty="0">
              <a:solidFill>
                <a:srgbClr val="000000">
                  <a:tint val="75000"/>
                </a:srgbClr>
              </a:solidFill>
            </a:endParaRPr>
          </a:p>
        </p:txBody>
      </p:sp>
      <p:cxnSp>
        <p:nvCxnSpPr>
          <p:cNvPr id="11" name="Straight Connector 10"/>
          <p:cNvCxnSpPr/>
          <p:nvPr/>
        </p:nvCxnSpPr>
        <p:spPr>
          <a:xfrm rot="5400000">
            <a:off x="-2440788" y="3390899"/>
            <a:ext cx="6375402" cy="1588"/>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3"/>
          <p:cNvSpPr>
            <a:spLocks noGrp="1"/>
          </p:cNvSpPr>
          <p:nvPr>
            <p:ph sz="half" idx="2" hasCustomPrompt="1"/>
          </p:nvPr>
        </p:nvSpPr>
        <p:spPr>
          <a:xfrm rot="5400000">
            <a:off x="3149863" y="-1320524"/>
            <a:ext cx="2734205" cy="6951134"/>
          </a:xfrm>
        </p:spPr>
        <p:txBody>
          <a:bodyPr>
            <a:noAutofit/>
          </a:bodyPr>
          <a:lstStyle>
            <a:lvl1pPr marL="0" marR="0" indent="0" algn="l" defTabSz="457200" rtl="0" eaLnBrk="1" fontAlgn="auto" latinLnBrk="0" hangingPunct="1">
              <a:lnSpc>
                <a:spcPts val="1500"/>
              </a:lnSpc>
              <a:spcBef>
                <a:spcPct val="20000"/>
              </a:spcBef>
              <a:spcAft>
                <a:spcPts val="500"/>
              </a:spcAft>
              <a:buClrTx/>
              <a:buSzTx/>
              <a:buFontTx/>
              <a:buNone/>
              <a:tabLst/>
              <a:defRPr sz="1000"/>
            </a:lvl1pPr>
            <a:lvl2pPr marL="0" marR="0" indent="0" algn="l" defTabSz="457200" rtl="0" eaLnBrk="1" fontAlgn="auto" latinLnBrk="0" hangingPunct="1">
              <a:lnSpc>
                <a:spcPts val="1500"/>
              </a:lnSpc>
              <a:spcBef>
                <a:spcPts val="0"/>
              </a:spcBef>
              <a:spcAft>
                <a:spcPts val="500"/>
              </a:spcAft>
              <a:buClrTx/>
              <a:buSzTx/>
              <a:buFontTx/>
              <a:buNone/>
              <a:tabLst/>
              <a:defRPr sz="1000" baseline="0"/>
            </a:lvl2pPr>
            <a:lvl3pPr marL="169863" marR="0" indent="-169863" algn="l" defTabSz="457200" rtl="0" eaLnBrk="1" fontAlgn="auto" latinLnBrk="0" hangingPunct="1">
              <a:lnSpc>
                <a:spcPts val="1500"/>
              </a:lnSpc>
              <a:spcBef>
                <a:spcPct val="20000"/>
              </a:spcBef>
              <a:spcAft>
                <a:spcPts val="500"/>
              </a:spcAft>
              <a:buClr>
                <a:srgbClr val="4BC1DE"/>
              </a:buClr>
              <a:buSzPct val="80000"/>
              <a:buFont typeface="Lucida Grande"/>
              <a:buChar char="➥"/>
              <a:tabLst/>
              <a:defRPr sz="1000"/>
            </a:lvl3pPr>
            <a:lvl4pPr marL="169863" marR="0" indent="-169863" algn="l" defTabSz="457200" rtl="0" eaLnBrk="1" fontAlgn="auto" latinLnBrk="0" hangingPunct="1">
              <a:lnSpc>
                <a:spcPts val="1500"/>
              </a:lnSpc>
              <a:spcBef>
                <a:spcPct val="20000"/>
              </a:spcBef>
              <a:spcAft>
                <a:spcPts val="500"/>
              </a:spcAft>
              <a:buClrTx/>
              <a:buSzPct val="70000"/>
              <a:buFont typeface="Arial"/>
              <a:buChar char="•"/>
              <a:tabLst/>
              <a:defRPr sz="1000"/>
            </a:lvl4pPr>
            <a:lvl5pPr marL="0" marR="0" indent="0" algn="l" defTabSz="457200" rtl="0" eaLnBrk="1" fontAlgn="auto" latinLnBrk="0" hangingPunct="1">
              <a:lnSpc>
                <a:spcPts val="1500"/>
              </a:lnSpc>
              <a:spcBef>
                <a:spcPct val="20000"/>
              </a:spcBef>
              <a:spcAft>
                <a:spcPts val="500"/>
              </a:spcAft>
              <a:buClrTx/>
              <a:buSzTx/>
              <a:buFontTx/>
              <a:buNone/>
              <a:tabLst/>
              <a:defRPr sz="1000"/>
            </a:lvl5pPr>
            <a:lvl6pPr>
              <a:defRPr sz="1600"/>
            </a:lvl6pPr>
            <a:lvl7pPr>
              <a:defRPr sz="1600"/>
            </a:lvl7pPr>
            <a:lvl8pPr>
              <a:defRPr sz="1600"/>
            </a:lvl8pPr>
            <a:lvl9pPr>
              <a:defRPr sz="1600"/>
            </a:lvl9pPr>
          </a:lstStyle>
          <a:p>
            <a:pPr lvl="0"/>
            <a:r>
              <a:rPr lang="en-US" dirty="0" smtClean="0"/>
              <a:t>Subheading</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3"/>
          <p:cNvSpPr>
            <a:spLocks noGrp="1"/>
          </p:cNvSpPr>
          <p:nvPr>
            <p:ph sz="half" idx="13" hasCustomPrompt="1"/>
          </p:nvPr>
        </p:nvSpPr>
        <p:spPr>
          <a:xfrm rot="5400000">
            <a:off x="3149863" y="1667938"/>
            <a:ext cx="2734205" cy="6951134"/>
          </a:xfrm>
        </p:spPr>
        <p:txBody>
          <a:bodyPr>
            <a:noAutofit/>
          </a:bodyPr>
          <a:lstStyle>
            <a:lvl1pPr marL="0" marR="0" indent="0" algn="l" defTabSz="457200" rtl="0" eaLnBrk="1" fontAlgn="auto" latinLnBrk="0" hangingPunct="1">
              <a:lnSpc>
                <a:spcPts val="1500"/>
              </a:lnSpc>
              <a:spcBef>
                <a:spcPct val="20000"/>
              </a:spcBef>
              <a:spcAft>
                <a:spcPts val="500"/>
              </a:spcAft>
              <a:buClrTx/>
              <a:buSzTx/>
              <a:buFontTx/>
              <a:buNone/>
              <a:tabLst/>
              <a:defRPr sz="1000"/>
            </a:lvl1pPr>
            <a:lvl2pPr marL="0" marR="0" indent="0" algn="l" defTabSz="457200" rtl="0" eaLnBrk="1" fontAlgn="auto" latinLnBrk="0" hangingPunct="1">
              <a:lnSpc>
                <a:spcPts val="1500"/>
              </a:lnSpc>
              <a:spcBef>
                <a:spcPts val="0"/>
              </a:spcBef>
              <a:spcAft>
                <a:spcPts val="500"/>
              </a:spcAft>
              <a:buClrTx/>
              <a:buSzTx/>
              <a:buFontTx/>
              <a:buNone/>
              <a:tabLst/>
              <a:defRPr sz="1000" baseline="0"/>
            </a:lvl2pPr>
            <a:lvl3pPr marL="169863" marR="0" indent="-169863" algn="l" defTabSz="457200" rtl="0" eaLnBrk="1" fontAlgn="auto" latinLnBrk="0" hangingPunct="1">
              <a:lnSpc>
                <a:spcPts val="1500"/>
              </a:lnSpc>
              <a:spcBef>
                <a:spcPct val="20000"/>
              </a:spcBef>
              <a:spcAft>
                <a:spcPts val="500"/>
              </a:spcAft>
              <a:buClr>
                <a:srgbClr val="4BC1DE"/>
              </a:buClr>
              <a:buSzPct val="80000"/>
              <a:buFont typeface="Lucida Grande"/>
              <a:buChar char="➥"/>
              <a:tabLst/>
              <a:defRPr sz="1000"/>
            </a:lvl3pPr>
            <a:lvl4pPr marL="169863" marR="0" indent="-169863" algn="l" defTabSz="457200" rtl="0" eaLnBrk="1" fontAlgn="auto" latinLnBrk="0" hangingPunct="1">
              <a:lnSpc>
                <a:spcPts val="1500"/>
              </a:lnSpc>
              <a:spcBef>
                <a:spcPct val="20000"/>
              </a:spcBef>
              <a:spcAft>
                <a:spcPts val="500"/>
              </a:spcAft>
              <a:buClrTx/>
              <a:buSzPct val="70000"/>
              <a:buFont typeface="Arial"/>
              <a:buChar char="•"/>
              <a:tabLst/>
              <a:defRPr sz="1000"/>
            </a:lvl4pPr>
            <a:lvl5pPr marL="0" marR="0" indent="0" algn="l" defTabSz="457200" rtl="0" eaLnBrk="1" fontAlgn="auto" latinLnBrk="0" hangingPunct="1">
              <a:lnSpc>
                <a:spcPts val="1500"/>
              </a:lnSpc>
              <a:spcBef>
                <a:spcPct val="20000"/>
              </a:spcBef>
              <a:spcAft>
                <a:spcPts val="500"/>
              </a:spcAft>
              <a:buClrTx/>
              <a:buSzTx/>
              <a:buFontTx/>
              <a:buNone/>
              <a:tabLst/>
              <a:defRPr sz="1000"/>
            </a:lvl5pPr>
            <a:lvl6pPr>
              <a:defRPr sz="1600"/>
            </a:lvl6pPr>
            <a:lvl7pPr>
              <a:defRPr sz="1600"/>
            </a:lvl7pPr>
            <a:lvl8pPr>
              <a:defRPr sz="1600"/>
            </a:lvl8pPr>
            <a:lvl9pPr>
              <a:defRPr sz="1600"/>
            </a:lvl9pPr>
          </a:lstStyle>
          <a:p>
            <a:pPr lvl="0"/>
            <a:r>
              <a:rPr lang="en-US" dirty="0" smtClean="0"/>
              <a:t>Subheading</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54751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4090713"/>
            <a:ext cx="6400800" cy="1752600"/>
          </a:xfrm>
          <a:prstGeom prst="rect">
            <a:avLst/>
          </a:prstGeom>
        </p:spPr>
        <p:txBody>
          <a:bodyPr/>
          <a:lstStyle>
            <a:lvl1pPr marL="0" indent="0" algn="ctr">
              <a:buNone/>
              <a:defRPr lang="en-US" sz="1800" kern="1200" dirty="0" smtClean="0">
                <a:solidFill>
                  <a:srgbClr val="62A008"/>
                </a:solidFill>
                <a:latin typeface="Helvetica Neue Light"/>
                <a:ea typeface="+mj-ea"/>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  Phone  |  Email</a:t>
            </a:r>
            <a:endParaRPr lang="en-US" dirty="0"/>
          </a:p>
        </p:txBody>
      </p:sp>
      <p:pic>
        <p:nvPicPr>
          <p:cNvPr id="2" name="Picture 1"/>
          <p:cNvPicPr>
            <a:picLocks noChangeAspect="1"/>
          </p:cNvPicPr>
          <p:nvPr userDrawn="1"/>
        </p:nvPicPr>
        <p:blipFill>
          <a:blip r:embed="rId3"/>
          <a:stretch>
            <a:fillRect/>
          </a:stretch>
        </p:blipFill>
        <p:spPr>
          <a:xfrm>
            <a:off x="685800" y="2517479"/>
            <a:ext cx="7772400" cy="1244600"/>
          </a:xfrm>
          <a:prstGeom prst="rect">
            <a:avLst/>
          </a:prstGeom>
        </p:spPr>
      </p:pic>
    </p:spTree>
    <p:extLst>
      <p:ext uri="{BB962C8B-B14F-4D97-AF65-F5344CB8AC3E}">
        <p14:creationId xmlns:p14="http://schemas.microsoft.com/office/powerpoint/2010/main" val="1173572177"/>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97000"/>
            <a:ext cx="8077200" cy="4851400"/>
          </a:xfrm>
          <a:prstGeom prst="rect">
            <a:avLst/>
          </a:prstGeom>
        </p:spPr>
        <p:txBody>
          <a:bodyPr/>
          <a:lstStyle>
            <a:lvl1pPr marL="0" indent="0" algn="l">
              <a:lnSpc>
                <a:spcPct val="100000"/>
              </a:lnSpc>
              <a:spcAft>
                <a:spcPts val="500"/>
              </a:spcAft>
              <a:buFontTx/>
              <a:buNone/>
              <a:defRPr sz="1600" b="1" i="0" baseline="0">
                <a:latin typeface="Helvetica"/>
                <a:cs typeface="Helvetica"/>
              </a:defRPr>
            </a:lvl1pPr>
            <a:lvl2pPr marL="0" indent="0">
              <a:lnSpc>
                <a:spcPct val="100000"/>
              </a:lnSpc>
              <a:spcAft>
                <a:spcPts val="500"/>
              </a:spcAft>
              <a:buClr>
                <a:srgbClr val="4BC1DE"/>
              </a:buClr>
              <a:buFontTx/>
              <a:buNone/>
              <a:defRPr sz="1600" b="0" i="0">
                <a:latin typeface="Helvetica Light"/>
                <a:cs typeface="Helvetica Light"/>
              </a:defRPr>
            </a:lvl2pPr>
            <a:lvl3pPr marL="228600">
              <a:lnSpc>
                <a:spcPct val="100000"/>
              </a:lnSpc>
              <a:spcAft>
                <a:spcPts val="500"/>
              </a:spcAft>
              <a:buClr>
                <a:srgbClr val="4BC1DE"/>
              </a:buClr>
              <a:buFont typeface="Wingdings" charset="2"/>
              <a:buChar char="u"/>
              <a:defRPr sz="1600" b="0" i="0">
                <a:latin typeface="Helvetica Light"/>
                <a:cs typeface="Helvetica Light"/>
              </a:defRPr>
            </a:lvl3pPr>
            <a:lvl4pPr marL="457200">
              <a:lnSpc>
                <a:spcPct val="100000"/>
              </a:lnSpc>
              <a:spcAft>
                <a:spcPts val="500"/>
              </a:spcAft>
              <a:buClr>
                <a:schemeClr val="bg1">
                  <a:lumMod val="50000"/>
                </a:schemeClr>
              </a:buClr>
              <a:buFont typeface="Wingdings" charset="2"/>
              <a:buChar char="§"/>
              <a:defRPr sz="1600" b="0" i="0">
                <a:latin typeface="Helvetica Light"/>
                <a:cs typeface="Helvetica Light"/>
              </a:defRPr>
            </a:lvl4pPr>
            <a:lvl5pPr>
              <a:lnSpc>
                <a:spcPct val="100000"/>
              </a:lnSpc>
              <a:spcAft>
                <a:spcPts val="500"/>
              </a:spcAft>
              <a:defRPr sz="1600" b="0" i="0">
                <a:latin typeface="Helvetica"/>
                <a:cs typeface="Helvetica"/>
              </a:defRPr>
            </a:lvl5pPr>
          </a:lstStyle>
          <a:p>
            <a:pPr lvl="0"/>
            <a:r>
              <a:rPr lang="en-US" dirty="0" smtClean="0"/>
              <a:t>Click to edit Master text styles</a:t>
            </a:r>
          </a:p>
          <a:p>
            <a:pPr lvl="1"/>
            <a:r>
              <a:rPr lang="en-US" dirty="0" smtClean="0"/>
              <a:t>Second Level of Text</a:t>
            </a:r>
          </a:p>
          <a:p>
            <a:pPr lvl="2"/>
            <a:r>
              <a:rPr lang="en-US" dirty="0" smtClean="0"/>
              <a:t>Bullet 1st level</a:t>
            </a:r>
          </a:p>
          <a:p>
            <a:pPr lvl="3"/>
            <a:r>
              <a:rPr lang="en-US" dirty="0" smtClean="0"/>
              <a:t>Bullet 2nd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977317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97000"/>
            <a:ext cx="8077200" cy="4851400"/>
          </a:xfrm>
          <a:prstGeom prst="rect">
            <a:avLst/>
          </a:prstGeom>
        </p:spPr>
        <p:txBody>
          <a:bodyPr/>
          <a:lstStyle>
            <a:lvl1pPr marL="0" indent="0" algn="l">
              <a:lnSpc>
                <a:spcPct val="100000"/>
              </a:lnSpc>
              <a:spcAft>
                <a:spcPts val="500"/>
              </a:spcAft>
              <a:buFontTx/>
              <a:buNone/>
              <a:defRPr sz="1600" b="1" i="0" baseline="0">
                <a:latin typeface="Helvetica"/>
                <a:cs typeface="Helvetica"/>
              </a:defRPr>
            </a:lvl1pPr>
            <a:lvl2pPr marL="0" indent="0">
              <a:lnSpc>
                <a:spcPct val="100000"/>
              </a:lnSpc>
              <a:spcAft>
                <a:spcPts val="500"/>
              </a:spcAft>
              <a:buClr>
                <a:srgbClr val="4BC1DE"/>
              </a:buClr>
              <a:buFontTx/>
              <a:buNone/>
              <a:defRPr sz="1600" b="0" i="0">
                <a:latin typeface="Helvetica Light"/>
                <a:cs typeface="Helvetica Light"/>
              </a:defRPr>
            </a:lvl2pPr>
            <a:lvl3pPr marL="228600">
              <a:lnSpc>
                <a:spcPct val="100000"/>
              </a:lnSpc>
              <a:spcAft>
                <a:spcPts val="500"/>
              </a:spcAft>
              <a:buClr>
                <a:srgbClr val="4BC1DE"/>
              </a:buClr>
              <a:buFont typeface="Wingdings" charset="2"/>
              <a:buChar char="u"/>
              <a:defRPr sz="1600" b="0" i="0">
                <a:latin typeface="Helvetica Light"/>
                <a:cs typeface="Helvetica Light"/>
              </a:defRPr>
            </a:lvl3pPr>
            <a:lvl4pPr marL="457200">
              <a:lnSpc>
                <a:spcPct val="100000"/>
              </a:lnSpc>
              <a:spcAft>
                <a:spcPts val="500"/>
              </a:spcAft>
              <a:buClr>
                <a:schemeClr val="bg1">
                  <a:lumMod val="50000"/>
                </a:schemeClr>
              </a:buClr>
              <a:buFont typeface="Wingdings" charset="2"/>
              <a:buChar char="§"/>
              <a:defRPr sz="1600" b="0" i="0">
                <a:latin typeface="Helvetica Light"/>
                <a:cs typeface="Helvetica Light"/>
              </a:defRPr>
            </a:lvl4pPr>
            <a:lvl5pPr>
              <a:lnSpc>
                <a:spcPct val="100000"/>
              </a:lnSpc>
              <a:spcAft>
                <a:spcPts val="500"/>
              </a:spcAft>
              <a:defRPr sz="1600" b="0" i="0">
                <a:latin typeface="Helvetica"/>
                <a:cs typeface="Helvetica"/>
              </a:defRPr>
            </a:lvl5pPr>
          </a:lstStyle>
          <a:p>
            <a:pPr lvl="0"/>
            <a:r>
              <a:rPr lang="en-US" dirty="0" smtClean="0"/>
              <a:t>Click to edit Master text styles</a:t>
            </a:r>
          </a:p>
          <a:p>
            <a:pPr lvl="1"/>
            <a:r>
              <a:rPr lang="en-US" dirty="0" smtClean="0"/>
              <a:t>Second Level of Text</a:t>
            </a:r>
          </a:p>
          <a:p>
            <a:pPr lvl="2"/>
            <a:r>
              <a:rPr lang="en-US" dirty="0" smtClean="0"/>
              <a:t>Bullet 1st level</a:t>
            </a:r>
          </a:p>
          <a:p>
            <a:pPr lvl="3"/>
            <a:r>
              <a:rPr lang="en-US" dirty="0" smtClean="0"/>
              <a:t>Bullet 2nd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065479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97000"/>
            <a:ext cx="8077200" cy="4851400"/>
          </a:xfrm>
          <a:prstGeom prst="rect">
            <a:avLst/>
          </a:prstGeom>
        </p:spPr>
        <p:txBody>
          <a:bodyPr/>
          <a:lstStyle>
            <a:lvl1pPr marL="0" indent="0" algn="l">
              <a:lnSpc>
                <a:spcPct val="100000"/>
              </a:lnSpc>
              <a:spcAft>
                <a:spcPts val="500"/>
              </a:spcAft>
              <a:buFontTx/>
              <a:buNone/>
              <a:defRPr sz="1600" b="1" i="0" baseline="0">
                <a:latin typeface="Helvetica"/>
                <a:cs typeface="Helvetica"/>
              </a:defRPr>
            </a:lvl1pPr>
            <a:lvl2pPr marL="0" indent="0">
              <a:lnSpc>
                <a:spcPct val="100000"/>
              </a:lnSpc>
              <a:spcAft>
                <a:spcPts val="500"/>
              </a:spcAft>
              <a:buClr>
                <a:srgbClr val="4BC1DE"/>
              </a:buClr>
              <a:buFontTx/>
              <a:buNone/>
              <a:defRPr sz="1600" b="0" i="0">
                <a:latin typeface="Helvetica Light"/>
                <a:cs typeface="Helvetica Light"/>
              </a:defRPr>
            </a:lvl2pPr>
            <a:lvl3pPr marL="228600">
              <a:lnSpc>
                <a:spcPct val="100000"/>
              </a:lnSpc>
              <a:spcAft>
                <a:spcPts val="500"/>
              </a:spcAft>
              <a:buClr>
                <a:srgbClr val="4BC1DE"/>
              </a:buClr>
              <a:buFont typeface="Wingdings" charset="2"/>
              <a:buChar char="u"/>
              <a:defRPr sz="1600" b="0" i="0">
                <a:latin typeface="Helvetica Light"/>
                <a:cs typeface="Helvetica Light"/>
              </a:defRPr>
            </a:lvl3pPr>
            <a:lvl4pPr marL="457200">
              <a:lnSpc>
                <a:spcPct val="100000"/>
              </a:lnSpc>
              <a:spcAft>
                <a:spcPts val="500"/>
              </a:spcAft>
              <a:buClr>
                <a:schemeClr val="bg1">
                  <a:lumMod val="50000"/>
                </a:schemeClr>
              </a:buClr>
              <a:buFont typeface="Wingdings" charset="2"/>
              <a:buChar char="§"/>
              <a:defRPr sz="1600" b="0" i="0">
                <a:latin typeface="Helvetica Light"/>
                <a:cs typeface="Helvetica Light"/>
              </a:defRPr>
            </a:lvl4pPr>
            <a:lvl5pPr>
              <a:lnSpc>
                <a:spcPct val="100000"/>
              </a:lnSpc>
              <a:spcAft>
                <a:spcPts val="500"/>
              </a:spcAft>
              <a:defRPr sz="1600" b="0" i="0">
                <a:latin typeface="Helvetica"/>
                <a:cs typeface="Helvetica"/>
              </a:defRPr>
            </a:lvl5pPr>
          </a:lstStyle>
          <a:p>
            <a:pPr lvl="0"/>
            <a:r>
              <a:rPr lang="en-US" dirty="0" smtClean="0"/>
              <a:t>Click to edit Master text styles</a:t>
            </a:r>
          </a:p>
          <a:p>
            <a:pPr lvl="1"/>
            <a:r>
              <a:rPr lang="en-US" dirty="0" smtClean="0"/>
              <a:t>Second Level of Text</a:t>
            </a:r>
          </a:p>
          <a:p>
            <a:pPr lvl="2"/>
            <a:r>
              <a:rPr lang="en-US" dirty="0" smtClean="0"/>
              <a:t>Bullet 1st level</a:t>
            </a:r>
          </a:p>
          <a:p>
            <a:pPr lvl="3"/>
            <a:r>
              <a:rPr lang="en-US" dirty="0" smtClean="0"/>
              <a:t>Bullet 2nd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20513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 name="Rectangle 8"/>
          <p:cNvSpPr/>
          <p:nvPr userDrawn="1"/>
        </p:nvSpPr>
        <p:spPr>
          <a:xfrm>
            <a:off x="0" y="1845213"/>
            <a:ext cx="8686800" cy="316757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ctrTitle"/>
          </p:nvPr>
        </p:nvSpPr>
        <p:spPr>
          <a:xfrm>
            <a:off x="685800" y="2032000"/>
            <a:ext cx="7848600" cy="1927225"/>
          </a:xfrm>
        </p:spPr>
        <p:txBody>
          <a:bodyPr anchor="b">
            <a:noAutofit/>
          </a:bodyPr>
          <a:lstStyle>
            <a:lvl1pPr>
              <a:lnSpc>
                <a:spcPct val="90000"/>
              </a:lnSpc>
              <a:defRPr sz="5400" b="1"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799" y="4165600"/>
            <a:ext cx="7848601" cy="1752600"/>
          </a:xfrm>
        </p:spPr>
        <p:txBody>
          <a:bodyPr/>
          <a:lstStyle>
            <a:lvl1pPr marL="0" indent="0" algn="l">
              <a:lnSpc>
                <a:spcPct val="90000"/>
              </a:lnSpc>
              <a:buNone/>
              <a:defRPr b="1" cap="all">
                <a:solidFill>
                  <a:srgbClr val="89B55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Rectangle 9"/>
          <p:cNvSpPr/>
          <p:nvPr userDrawn="1"/>
        </p:nvSpPr>
        <p:spPr>
          <a:xfrm>
            <a:off x="8798560" y="1845213"/>
            <a:ext cx="127318" cy="3167574"/>
          </a:xfrm>
          <a:prstGeom prst="rect">
            <a:avLst/>
          </a:prstGeom>
          <a:solidFill>
            <a:srgbClr val="89B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8" name="Picture 7" descr="gpon-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28119" y="5547495"/>
            <a:ext cx="2397759" cy="1056505"/>
          </a:xfrm>
          <a:prstGeom prst="rect">
            <a:avLst/>
          </a:prstGeom>
        </p:spPr>
      </p:pic>
    </p:spTree>
    <p:extLst>
      <p:ext uri="{BB962C8B-B14F-4D97-AF65-F5344CB8AC3E}">
        <p14:creationId xmlns:p14="http://schemas.microsoft.com/office/powerpoint/2010/main" val="28778176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 name="Rectangle 8"/>
          <p:cNvSpPr/>
          <p:nvPr userDrawn="1"/>
        </p:nvSpPr>
        <p:spPr>
          <a:xfrm>
            <a:off x="0" y="1845213"/>
            <a:ext cx="8686800" cy="316757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ctrTitle" hasCustomPrompt="1"/>
          </p:nvPr>
        </p:nvSpPr>
        <p:spPr>
          <a:xfrm>
            <a:off x="685800" y="2377601"/>
            <a:ext cx="7848600" cy="1510400"/>
          </a:xfrm>
        </p:spPr>
        <p:txBody>
          <a:bodyPr anchor="b">
            <a:noAutofit/>
          </a:bodyPr>
          <a:lstStyle>
            <a:lvl1pPr>
              <a:lnSpc>
                <a:spcPct val="90000"/>
              </a:lnSpc>
              <a:defRPr sz="5400" b="1" cap="all" baseline="0"/>
            </a:lvl1pPr>
          </a:lstStyle>
          <a:p>
            <a:r>
              <a:rPr lang="en-US" dirty="0" smtClean="0"/>
              <a:t>THANK YOU!</a:t>
            </a:r>
            <a:endParaRPr lang="en-US" dirty="0"/>
          </a:p>
        </p:txBody>
      </p:sp>
      <p:sp>
        <p:nvSpPr>
          <p:cNvPr id="10" name="Rectangle 9"/>
          <p:cNvSpPr/>
          <p:nvPr userDrawn="1"/>
        </p:nvSpPr>
        <p:spPr>
          <a:xfrm>
            <a:off x="8798560" y="1845213"/>
            <a:ext cx="127318" cy="3167574"/>
          </a:xfrm>
          <a:prstGeom prst="rect">
            <a:avLst/>
          </a:prstGeom>
          <a:solidFill>
            <a:srgbClr val="89B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8" name="Picture 7" descr="gpon-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28119" y="5547495"/>
            <a:ext cx="2397759" cy="1056505"/>
          </a:xfrm>
          <a:prstGeom prst="rect">
            <a:avLst/>
          </a:prstGeom>
        </p:spPr>
      </p:pic>
      <p:sp>
        <p:nvSpPr>
          <p:cNvPr id="11" name="Rectangle 10"/>
          <p:cNvSpPr/>
          <p:nvPr userDrawn="1"/>
        </p:nvSpPr>
        <p:spPr>
          <a:xfrm>
            <a:off x="51011" y="6080493"/>
            <a:ext cx="50589" cy="71691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5" name="Text Placeholder 14"/>
          <p:cNvSpPr>
            <a:spLocks noGrp="1"/>
          </p:cNvSpPr>
          <p:nvPr>
            <p:ph type="body" sz="quarter" idx="11"/>
          </p:nvPr>
        </p:nvSpPr>
        <p:spPr>
          <a:xfrm>
            <a:off x="67040" y="6029328"/>
            <a:ext cx="3760788" cy="768079"/>
          </a:xfrm>
        </p:spPr>
        <p:txBody>
          <a:bodyPr vert="horz" lIns="91440" tIns="45720" rIns="91440" bIns="45720" rtlCol="0">
            <a:noAutofit/>
          </a:bodyPr>
          <a:lstStyle>
            <a:lvl1pPr marL="1588" indent="0">
              <a:spcBef>
                <a:spcPts val="0"/>
              </a:spcBef>
              <a:spcAft>
                <a:spcPts val="0"/>
              </a:spcAft>
              <a:defRPr lang="en-US" sz="1300" b="1" cap="all" smtClean="0">
                <a:solidFill>
                  <a:srgbClr val="89B555"/>
                </a:solidFill>
              </a:defRPr>
            </a:lvl1pPr>
            <a:lvl2pPr marL="1588" indent="0">
              <a:spcBef>
                <a:spcPts val="0"/>
              </a:spcBef>
              <a:spcAft>
                <a:spcPts val="0"/>
              </a:spcAft>
              <a:defRPr lang="en-US" sz="1300" cap="all" smtClean="0">
                <a:solidFill>
                  <a:schemeClr val="tx1">
                    <a:lumMod val="50000"/>
                    <a:lumOff val="50000"/>
                  </a:schemeClr>
                </a:solidFill>
              </a:defRPr>
            </a:lvl2pPr>
            <a:lvl3pPr marL="1588" indent="0">
              <a:spcBef>
                <a:spcPts val="0"/>
              </a:spcBef>
              <a:spcAft>
                <a:spcPts val="0"/>
              </a:spcAft>
              <a:defRPr lang="en-US" sz="1300" cap="all" smtClean="0">
                <a:solidFill>
                  <a:schemeClr val="tx1">
                    <a:lumMod val="50000"/>
                    <a:lumOff val="50000"/>
                  </a:schemeClr>
                </a:solidFill>
              </a:defRPr>
            </a:lvl3pPr>
            <a:lvl4pPr marL="1588" indent="0">
              <a:spcBef>
                <a:spcPts val="0"/>
              </a:spcBef>
              <a:spcAft>
                <a:spcPts val="0"/>
              </a:spcAft>
              <a:defRPr lang="en-US" sz="1300" cap="all" smtClean="0">
                <a:solidFill>
                  <a:schemeClr val="tx1">
                    <a:lumMod val="50000"/>
                    <a:lumOff val="50000"/>
                  </a:schemeClr>
                </a:solidFill>
              </a:defRPr>
            </a:lvl4pPr>
            <a:lvl5pPr>
              <a:defRPr lang="en-US" sz="1000" cap="all"/>
            </a:lvl5pPr>
          </a:lstStyle>
          <a:p>
            <a:pPr lvl="0">
              <a:spcBef>
                <a:spcPts val="0"/>
              </a:spcBef>
              <a:spcAft>
                <a:spcPts val="0"/>
              </a:spcAft>
            </a:pPr>
            <a:r>
              <a:rPr lang="en-US" smtClean="0"/>
              <a:t>Click to edit Master text styles</a:t>
            </a:r>
          </a:p>
          <a:p>
            <a:pPr lvl="1">
              <a:spcBef>
                <a:spcPts val="0"/>
              </a:spcBef>
              <a:spcAft>
                <a:spcPts val="0"/>
              </a:spcAft>
            </a:pPr>
            <a:r>
              <a:rPr lang="en-US" smtClean="0"/>
              <a:t>Second level</a:t>
            </a:r>
          </a:p>
          <a:p>
            <a:pPr lvl="2">
              <a:spcBef>
                <a:spcPts val="0"/>
              </a:spcBef>
              <a:spcAft>
                <a:spcPts val="0"/>
              </a:spcAft>
            </a:pPr>
            <a:r>
              <a:rPr lang="en-US" smtClean="0"/>
              <a:t>Third level</a:t>
            </a:r>
          </a:p>
          <a:p>
            <a:pPr lvl="3">
              <a:spcBef>
                <a:spcPts val="0"/>
              </a:spcBef>
              <a:spcAft>
                <a:spcPts val="0"/>
              </a:spcAft>
            </a:pPr>
            <a:r>
              <a:rPr lang="en-US" smtClean="0"/>
              <a:t>Fourth level</a:t>
            </a:r>
          </a:p>
        </p:txBody>
      </p:sp>
    </p:spTree>
    <p:extLst>
      <p:ext uri="{BB962C8B-B14F-4D97-AF65-F5344CB8AC3E}">
        <p14:creationId xmlns:p14="http://schemas.microsoft.com/office/powerpoint/2010/main" val="38338468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 name="Rectangle 8"/>
          <p:cNvSpPr/>
          <p:nvPr userDrawn="1"/>
        </p:nvSpPr>
        <p:spPr>
          <a:xfrm>
            <a:off x="0" y="2102946"/>
            <a:ext cx="8686800" cy="26521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ctrTitle"/>
          </p:nvPr>
        </p:nvSpPr>
        <p:spPr>
          <a:xfrm>
            <a:off x="593378" y="2102947"/>
            <a:ext cx="7941021" cy="2652108"/>
          </a:xfrm>
        </p:spPr>
        <p:txBody>
          <a:bodyPr anchor="ctr">
            <a:noAutofit/>
          </a:bodyPr>
          <a:lstStyle>
            <a:lvl1pPr>
              <a:lnSpc>
                <a:spcPct val="90000"/>
              </a:lnSpc>
              <a:defRPr sz="4000" b="1" cap="all" baseline="0"/>
            </a:lvl1pPr>
          </a:lstStyle>
          <a:p>
            <a:r>
              <a:rPr lang="en-US" smtClean="0"/>
              <a:t>Click to edit Master title style</a:t>
            </a:r>
            <a:endParaRPr lang="en-US" dirty="0"/>
          </a:p>
        </p:txBody>
      </p:sp>
      <p:sp>
        <p:nvSpPr>
          <p:cNvPr id="10" name="Rectangle 9"/>
          <p:cNvSpPr/>
          <p:nvPr userDrawn="1"/>
        </p:nvSpPr>
        <p:spPr>
          <a:xfrm>
            <a:off x="8798560" y="2102946"/>
            <a:ext cx="127318" cy="2652108"/>
          </a:xfrm>
          <a:prstGeom prst="rect">
            <a:avLst/>
          </a:prstGeom>
          <a:solidFill>
            <a:srgbClr val="89B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38289471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 name="Rectangle 8"/>
          <p:cNvSpPr/>
          <p:nvPr userDrawn="1"/>
        </p:nvSpPr>
        <p:spPr>
          <a:xfrm>
            <a:off x="0" y="1845213"/>
            <a:ext cx="8686800" cy="316757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ctrTitle"/>
          </p:nvPr>
        </p:nvSpPr>
        <p:spPr>
          <a:xfrm>
            <a:off x="2014482" y="1845214"/>
            <a:ext cx="6519917" cy="3167573"/>
          </a:xfrm>
        </p:spPr>
        <p:txBody>
          <a:bodyPr anchor="ctr">
            <a:noAutofit/>
          </a:bodyPr>
          <a:lstStyle>
            <a:lvl1pPr>
              <a:lnSpc>
                <a:spcPct val="90000"/>
              </a:lnSpc>
              <a:defRPr sz="4000" b="1" cap="all" baseline="0"/>
            </a:lvl1pPr>
          </a:lstStyle>
          <a:p>
            <a:r>
              <a:rPr lang="en-US" smtClean="0"/>
              <a:t>Click to edit Master title style</a:t>
            </a:r>
            <a:endParaRPr lang="en-US" dirty="0"/>
          </a:p>
        </p:txBody>
      </p:sp>
      <p:sp>
        <p:nvSpPr>
          <p:cNvPr id="10" name="Rectangle 9"/>
          <p:cNvSpPr/>
          <p:nvPr userDrawn="1"/>
        </p:nvSpPr>
        <p:spPr>
          <a:xfrm>
            <a:off x="8798560" y="1845213"/>
            <a:ext cx="127318" cy="3167574"/>
          </a:xfrm>
          <a:prstGeom prst="rect">
            <a:avLst/>
          </a:prstGeom>
          <a:solidFill>
            <a:srgbClr val="89B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8" name="Picture 7" descr="gpon-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28119" y="5547495"/>
            <a:ext cx="2397759" cy="1056505"/>
          </a:xfrm>
          <a:prstGeom prst="rect">
            <a:avLst/>
          </a:prstGeom>
        </p:spPr>
      </p:pic>
    </p:spTree>
    <p:extLst>
      <p:ext uri="{BB962C8B-B14F-4D97-AF65-F5344CB8AC3E}">
        <p14:creationId xmlns:p14="http://schemas.microsoft.com/office/powerpoint/2010/main" val="1968467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a:lvl1pPr>
          </a:lstStyle>
          <a:p>
            <a:r>
              <a:rPr lang="en-US" dirty="0" smtClean="0"/>
              <a:t>CLICK TO EDIT MASTER TITLE STYLE</a:t>
            </a:r>
            <a:endParaRPr lang="en-US" dirty="0"/>
          </a:p>
        </p:txBody>
      </p:sp>
      <p:sp>
        <p:nvSpPr>
          <p:cNvPr id="3" name="Content Placeholder 2"/>
          <p:cNvSpPr>
            <a:spLocks noGrp="1"/>
          </p:cNvSpPr>
          <p:nvPr>
            <p:ph idx="1"/>
          </p:nvPr>
        </p:nvSpPr>
        <p:spPr>
          <a:xfrm>
            <a:off x="6319520" y="944880"/>
            <a:ext cx="2692400" cy="5532120"/>
          </a:xfrm>
        </p:spPr>
        <p:txBody>
          <a:bodyPr>
            <a:normAutofit/>
          </a:bodyPr>
          <a:lstStyle>
            <a:lvl1pPr marL="0" indent="0">
              <a:lnSpc>
                <a:spcPct val="90000"/>
              </a:lnSpc>
              <a:spcBef>
                <a:spcPts val="800"/>
              </a:spcBef>
              <a:spcAft>
                <a:spcPts val="800"/>
              </a:spcAft>
              <a:buNone/>
              <a:defRPr sz="1600"/>
            </a:lvl1pPr>
            <a:lvl2pPr marL="233363" indent="-71438">
              <a:lnSpc>
                <a:spcPct val="90000"/>
              </a:lnSpc>
              <a:spcBef>
                <a:spcPts val="800"/>
              </a:spcBef>
              <a:spcAft>
                <a:spcPts val="800"/>
              </a:spcAft>
              <a:defRPr sz="1400"/>
            </a:lvl2pPr>
            <a:lvl3pPr>
              <a:defRPr sz="1200"/>
            </a:lvl3pPr>
            <a:lvl4pPr>
              <a:defRPr sz="1100"/>
            </a:lvl4pPr>
            <a:lvl5pPr>
              <a:defRPr sz="1050"/>
            </a:lvl5pPr>
          </a:lstStyle>
          <a:p>
            <a:pPr lvl="0"/>
            <a:r>
              <a:rPr lang="en-US" smtClean="0"/>
              <a:t>Click to edit Master text styles</a:t>
            </a:r>
          </a:p>
          <a:p>
            <a:pPr lvl="1"/>
            <a:r>
              <a:rPr lang="en-US" smtClean="0"/>
              <a:t>Second level</a:t>
            </a:r>
          </a:p>
        </p:txBody>
      </p:sp>
      <p:sp>
        <p:nvSpPr>
          <p:cNvPr id="5" name="Slide Number Placeholder 5"/>
          <p:cNvSpPr>
            <a:spLocks noGrp="1"/>
          </p:cNvSpPr>
          <p:nvPr>
            <p:ph type="sldNum" sz="quarter" idx="4"/>
          </p:nvPr>
        </p:nvSpPr>
        <p:spPr>
          <a:xfrm>
            <a:off x="7010400" y="6498726"/>
            <a:ext cx="2133600" cy="365125"/>
          </a:xfrm>
          <a:prstGeom prst="rect">
            <a:avLst/>
          </a:prstGeom>
        </p:spPr>
        <p:txBody>
          <a:bodyPr anchor="b"/>
          <a:lstStyle>
            <a:lvl1pPr algn="r">
              <a:defRPr lang="en-US" sz="900" b="0" i="0" kern="1200">
                <a:solidFill>
                  <a:schemeClr val="tx1">
                    <a:lumMod val="50000"/>
                    <a:lumOff val="50000"/>
                  </a:schemeClr>
                </a:solidFill>
                <a:latin typeface="Helvetica Light"/>
                <a:ea typeface="+mn-ea"/>
                <a:cs typeface="Helvetica Light"/>
              </a:defRPr>
            </a:lvl1pPr>
          </a:lstStyle>
          <a:p>
            <a:r>
              <a:rPr dirty="0" smtClean="0">
                <a:solidFill>
                  <a:prstClr val="black">
                    <a:lumMod val="50000"/>
                    <a:lumOff val="50000"/>
                  </a:prstClr>
                </a:solidFill>
              </a:rPr>
              <a:t>|</a:t>
            </a:r>
            <a:fld id="{5CEEB0F8-6018-BF4A-8D1F-CB2244C32A37}" type="slidenum">
              <a:rPr smtClean="0">
                <a:solidFill>
                  <a:prstClr val="black">
                    <a:lumMod val="50000"/>
                    <a:lumOff val="50000"/>
                  </a:prstClr>
                </a:solidFill>
              </a:rPr>
              <a:pPr/>
              <a:t>‹#›</a:t>
            </a:fld>
            <a:endParaRPr dirty="0">
              <a:solidFill>
                <a:prstClr val="black">
                  <a:lumMod val="50000"/>
                  <a:lumOff val="50000"/>
                </a:prstClr>
              </a:solidFill>
            </a:endParaRPr>
          </a:p>
        </p:txBody>
      </p:sp>
    </p:spTree>
    <p:extLst>
      <p:ext uri="{BB962C8B-B14F-4D97-AF65-F5344CB8AC3E}">
        <p14:creationId xmlns:p14="http://schemas.microsoft.com/office/powerpoint/2010/main" val="27229036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a:lvl1pPr>
          </a:lstStyle>
          <a:p>
            <a:r>
              <a:rPr lang="en-US" dirty="0" smtClean="0"/>
              <a:t>CLICK TO EDIT MASTER TITLE STYLE</a:t>
            </a:r>
            <a:endParaRPr lang="en-US" dirty="0"/>
          </a:p>
        </p:txBody>
      </p:sp>
      <p:sp>
        <p:nvSpPr>
          <p:cNvPr id="3" name="Content Placeholder 2"/>
          <p:cNvSpPr>
            <a:spLocks noGrp="1"/>
          </p:cNvSpPr>
          <p:nvPr>
            <p:ph idx="1"/>
          </p:nvPr>
        </p:nvSpPr>
        <p:spPr>
          <a:xfrm>
            <a:off x="5598501" y="944880"/>
            <a:ext cx="3413420" cy="5532120"/>
          </a:xfrm>
        </p:spPr>
        <p:txBody>
          <a:bodyPr>
            <a:normAutofit/>
          </a:bodyPr>
          <a:lstStyle>
            <a:lvl1pPr marL="0" indent="0">
              <a:lnSpc>
                <a:spcPct val="90000"/>
              </a:lnSpc>
              <a:spcBef>
                <a:spcPts val="800"/>
              </a:spcBef>
              <a:spcAft>
                <a:spcPts val="800"/>
              </a:spcAft>
              <a:buNone/>
              <a:defRPr sz="1600"/>
            </a:lvl1pPr>
            <a:lvl2pPr marL="233363" indent="-71438">
              <a:lnSpc>
                <a:spcPct val="90000"/>
              </a:lnSpc>
              <a:spcBef>
                <a:spcPts val="800"/>
              </a:spcBef>
              <a:spcAft>
                <a:spcPts val="800"/>
              </a:spcAft>
              <a:defRPr sz="1400"/>
            </a:lvl2pPr>
            <a:lvl3pPr>
              <a:defRPr sz="1200"/>
            </a:lvl3pPr>
            <a:lvl4pPr>
              <a:defRPr sz="1100"/>
            </a:lvl4pPr>
            <a:lvl5pPr>
              <a:defRPr sz="1050"/>
            </a:lvl5pPr>
          </a:lstStyle>
          <a:p>
            <a:pPr lvl="0"/>
            <a:r>
              <a:rPr lang="en-US" smtClean="0"/>
              <a:t>Click to edit Master text styles</a:t>
            </a:r>
          </a:p>
          <a:p>
            <a:pPr lvl="1"/>
            <a:r>
              <a:rPr lang="en-US" smtClean="0"/>
              <a:t>Second level</a:t>
            </a:r>
          </a:p>
        </p:txBody>
      </p:sp>
      <p:sp>
        <p:nvSpPr>
          <p:cNvPr id="5" name="Slide Number Placeholder 5"/>
          <p:cNvSpPr>
            <a:spLocks noGrp="1"/>
          </p:cNvSpPr>
          <p:nvPr>
            <p:ph type="sldNum" sz="quarter" idx="4"/>
          </p:nvPr>
        </p:nvSpPr>
        <p:spPr>
          <a:xfrm>
            <a:off x="7010400" y="6498726"/>
            <a:ext cx="2133600" cy="365125"/>
          </a:xfrm>
          <a:prstGeom prst="rect">
            <a:avLst/>
          </a:prstGeom>
        </p:spPr>
        <p:txBody>
          <a:bodyPr anchor="b"/>
          <a:lstStyle>
            <a:lvl1pPr algn="r">
              <a:defRPr lang="en-US" sz="900" b="0" i="0" kern="1200">
                <a:solidFill>
                  <a:schemeClr val="tx1">
                    <a:lumMod val="50000"/>
                    <a:lumOff val="50000"/>
                  </a:schemeClr>
                </a:solidFill>
                <a:latin typeface="Helvetica Light"/>
                <a:ea typeface="+mn-ea"/>
                <a:cs typeface="Helvetica Light"/>
              </a:defRPr>
            </a:lvl1pPr>
          </a:lstStyle>
          <a:p>
            <a:r>
              <a:rPr dirty="0" smtClean="0">
                <a:solidFill>
                  <a:prstClr val="black">
                    <a:lumMod val="50000"/>
                    <a:lumOff val="50000"/>
                  </a:prstClr>
                </a:solidFill>
              </a:rPr>
              <a:t>|</a:t>
            </a:r>
            <a:fld id="{5CEEB0F8-6018-BF4A-8D1F-CB2244C32A37}" type="slidenum">
              <a:rPr smtClean="0">
                <a:solidFill>
                  <a:prstClr val="black">
                    <a:lumMod val="50000"/>
                    <a:lumOff val="50000"/>
                  </a:prstClr>
                </a:solidFill>
              </a:rPr>
              <a:pPr/>
              <a:t>‹#›</a:t>
            </a:fld>
            <a:endParaRPr dirty="0">
              <a:solidFill>
                <a:prstClr val="black">
                  <a:lumMod val="50000"/>
                  <a:lumOff val="50000"/>
                </a:prstClr>
              </a:solidFill>
            </a:endParaRPr>
          </a:p>
        </p:txBody>
      </p:sp>
    </p:spTree>
    <p:extLst>
      <p:ext uri="{BB962C8B-B14F-4D97-AF65-F5344CB8AC3E}">
        <p14:creationId xmlns:p14="http://schemas.microsoft.com/office/powerpoint/2010/main" val="3859232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US"/>
          </a:p>
        </p:txBody>
      </p:sp>
      <p:sp>
        <p:nvSpPr>
          <p:cNvPr id="3" name="Content Placeholder 2"/>
          <p:cNvSpPr>
            <a:spLocks noGrp="1"/>
          </p:cNvSpPr>
          <p:nvPr>
            <p:ph idx="1"/>
          </p:nvPr>
        </p:nvSpPr>
        <p:spPr>
          <a:xfrm>
            <a:off x="6319520" y="944880"/>
            <a:ext cx="2692400" cy="5532120"/>
          </a:xfrm>
        </p:spPr>
        <p:txBody>
          <a:bodyPr>
            <a:normAutofit/>
          </a:bodyPr>
          <a:lstStyle>
            <a:lvl1pPr marL="0" indent="0">
              <a:lnSpc>
                <a:spcPct val="90000"/>
              </a:lnSpc>
              <a:spcBef>
                <a:spcPts val="800"/>
              </a:spcBef>
              <a:spcAft>
                <a:spcPts val="800"/>
              </a:spcAft>
              <a:buNone/>
              <a:defRPr sz="1600"/>
            </a:lvl1pPr>
            <a:lvl2pPr marL="233363" indent="-71438">
              <a:lnSpc>
                <a:spcPct val="90000"/>
              </a:lnSpc>
              <a:spcBef>
                <a:spcPts val="800"/>
              </a:spcBef>
              <a:spcAft>
                <a:spcPts val="800"/>
              </a:spcAft>
              <a:defRPr sz="1400"/>
            </a:lvl2pPr>
            <a:lvl3pPr>
              <a:defRPr sz="1200"/>
            </a:lvl3pPr>
            <a:lvl4pPr>
              <a:defRPr sz="1100"/>
            </a:lvl4pPr>
            <a:lvl5pPr>
              <a:defRPr sz="1050"/>
            </a:lvl5pPr>
          </a:lstStyle>
          <a:p>
            <a:pPr lvl="0"/>
            <a:r>
              <a:rPr lang="en-US" smtClean="0"/>
              <a:t>Click to edit Master text styles</a:t>
            </a:r>
          </a:p>
          <a:p>
            <a:pPr lvl="1"/>
            <a:r>
              <a:rPr lang="en-US" smtClean="0"/>
              <a:t>Second level</a:t>
            </a:r>
          </a:p>
        </p:txBody>
      </p:sp>
      <p:sp>
        <p:nvSpPr>
          <p:cNvPr id="5" name="Picture Placeholder 4"/>
          <p:cNvSpPr>
            <a:spLocks noGrp="1"/>
          </p:cNvSpPr>
          <p:nvPr>
            <p:ph type="pic" sz="quarter" idx="10"/>
          </p:nvPr>
        </p:nvSpPr>
        <p:spPr>
          <a:xfrm>
            <a:off x="103001" y="944563"/>
            <a:ext cx="3155950" cy="3313112"/>
          </a:xfrm>
        </p:spPr>
        <p:txBody>
          <a:bodyPr/>
          <a:lstStyle/>
          <a:p>
            <a:r>
              <a:rPr lang="en-US" smtClean="0"/>
              <a:t>Drag picture to placeholder or click icon to add</a:t>
            </a:r>
            <a:endParaRPr lang="en-US"/>
          </a:p>
        </p:txBody>
      </p:sp>
      <p:sp>
        <p:nvSpPr>
          <p:cNvPr id="8" name="Picture Placeholder 4"/>
          <p:cNvSpPr>
            <a:spLocks noGrp="1"/>
          </p:cNvSpPr>
          <p:nvPr>
            <p:ph type="pic" sz="quarter" idx="11"/>
          </p:nvPr>
        </p:nvSpPr>
        <p:spPr>
          <a:xfrm>
            <a:off x="3333863" y="944563"/>
            <a:ext cx="2875746" cy="2484437"/>
          </a:xfrm>
        </p:spPr>
        <p:txBody>
          <a:bodyPr/>
          <a:lstStyle/>
          <a:p>
            <a:r>
              <a:rPr lang="en-US" smtClean="0"/>
              <a:t>Drag picture to placeholder or click icon to add</a:t>
            </a:r>
            <a:endParaRPr lang="en-US"/>
          </a:p>
        </p:txBody>
      </p:sp>
      <p:sp>
        <p:nvSpPr>
          <p:cNvPr id="9" name="Picture Placeholder 4"/>
          <p:cNvSpPr>
            <a:spLocks noGrp="1"/>
          </p:cNvSpPr>
          <p:nvPr>
            <p:ph type="pic" sz="quarter" idx="12"/>
          </p:nvPr>
        </p:nvSpPr>
        <p:spPr>
          <a:xfrm>
            <a:off x="3333863" y="3492500"/>
            <a:ext cx="2875746" cy="3238505"/>
          </a:xfrm>
        </p:spPr>
        <p:txBody>
          <a:bodyPr/>
          <a:lstStyle/>
          <a:p>
            <a:r>
              <a:rPr lang="en-US" smtClean="0"/>
              <a:t>Drag picture to placeholder or click icon to add</a:t>
            </a:r>
            <a:endParaRPr lang="en-US" dirty="0"/>
          </a:p>
        </p:txBody>
      </p:sp>
      <p:sp>
        <p:nvSpPr>
          <p:cNvPr id="10" name="Picture Placeholder 4"/>
          <p:cNvSpPr>
            <a:spLocks noGrp="1"/>
          </p:cNvSpPr>
          <p:nvPr>
            <p:ph type="pic" sz="quarter" idx="13"/>
          </p:nvPr>
        </p:nvSpPr>
        <p:spPr>
          <a:xfrm>
            <a:off x="103001" y="4333875"/>
            <a:ext cx="3155950" cy="2397129"/>
          </a:xfrm>
        </p:spPr>
        <p:txBody>
          <a:bodyPr/>
          <a:lstStyle/>
          <a:p>
            <a:r>
              <a:rPr lang="en-US" smtClean="0"/>
              <a:t>Drag picture to placeholder or click icon to add</a:t>
            </a:r>
            <a:endParaRPr lang="en-US"/>
          </a:p>
        </p:txBody>
      </p:sp>
      <p:sp>
        <p:nvSpPr>
          <p:cNvPr id="11" name="Slide Number Placeholder 5"/>
          <p:cNvSpPr>
            <a:spLocks noGrp="1"/>
          </p:cNvSpPr>
          <p:nvPr>
            <p:ph type="sldNum" sz="quarter" idx="4"/>
          </p:nvPr>
        </p:nvSpPr>
        <p:spPr>
          <a:xfrm>
            <a:off x="7010400" y="6498726"/>
            <a:ext cx="2133600" cy="365125"/>
          </a:xfrm>
          <a:prstGeom prst="rect">
            <a:avLst/>
          </a:prstGeom>
        </p:spPr>
        <p:txBody>
          <a:bodyPr anchor="b"/>
          <a:lstStyle>
            <a:lvl1pPr algn="r">
              <a:defRPr lang="en-US" sz="900" b="0" i="0" kern="1200">
                <a:solidFill>
                  <a:schemeClr val="tx1">
                    <a:lumMod val="50000"/>
                    <a:lumOff val="50000"/>
                  </a:schemeClr>
                </a:solidFill>
                <a:latin typeface="Helvetica Light"/>
                <a:ea typeface="+mn-ea"/>
                <a:cs typeface="Helvetica Light"/>
              </a:defRPr>
            </a:lvl1pPr>
          </a:lstStyle>
          <a:p>
            <a:r>
              <a:rPr dirty="0" smtClean="0">
                <a:solidFill>
                  <a:prstClr val="black">
                    <a:lumMod val="50000"/>
                    <a:lumOff val="50000"/>
                  </a:prstClr>
                </a:solidFill>
              </a:rPr>
              <a:t>|</a:t>
            </a:r>
            <a:fld id="{5CEEB0F8-6018-BF4A-8D1F-CB2244C32A37}" type="slidenum">
              <a:rPr smtClean="0">
                <a:solidFill>
                  <a:prstClr val="black">
                    <a:lumMod val="50000"/>
                    <a:lumOff val="50000"/>
                  </a:prstClr>
                </a:solidFill>
              </a:rPr>
              <a:pPr/>
              <a:t>‹#›</a:t>
            </a:fld>
            <a:endParaRPr dirty="0">
              <a:solidFill>
                <a:prstClr val="black">
                  <a:lumMod val="50000"/>
                  <a:lumOff val="50000"/>
                </a:prstClr>
              </a:solidFill>
            </a:endParaRPr>
          </a:p>
        </p:txBody>
      </p:sp>
    </p:spTree>
    <p:extLst>
      <p:ext uri="{BB962C8B-B14F-4D97-AF65-F5344CB8AC3E}">
        <p14:creationId xmlns:p14="http://schemas.microsoft.com/office/powerpoint/2010/main" val="3745443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927202"/>
            <a:ext cx="8229600" cy="4489380"/>
          </a:xfrm>
          <a:prstGeom prst="rect">
            <a:avLst/>
          </a:prstGeom>
        </p:spPr>
        <p:txBody>
          <a:bodyPr/>
          <a:lstStyle>
            <a:lvl1pPr marL="0" indent="0">
              <a:lnSpc>
                <a:spcPct val="90000"/>
              </a:lnSpc>
              <a:buClr>
                <a:schemeClr val="bg2"/>
              </a:buClr>
              <a:buFontTx/>
              <a:buNone/>
              <a:defRPr sz="2000">
                <a:solidFill>
                  <a:schemeClr val="tx1"/>
                </a:solidFill>
                <a:latin typeface="Helvetica Neue Light"/>
                <a:cs typeface="Helvetica Neue Light"/>
              </a:defRPr>
            </a:lvl1pPr>
            <a:lvl2pPr marL="166688" indent="-166688">
              <a:lnSpc>
                <a:spcPct val="90000"/>
              </a:lnSpc>
              <a:buClr>
                <a:schemeClr val="bg2"/>
              </a:buClr>
              <a:buFont typeface="Arial"/>
              <a:buChar char="•"/>
              <a:defRPr sz="2000">
                <a:solidFill>
                  <a:schemeClr val="tx1"/>
                </a:solidFill>
                <a:latin typeface="Helvetica Neue Light"/>
                <a:cs typeface="Helvetica Neue Light"/>
              </a:defRPr>
            </a:lvl2pPr>
            <a:lvl3pPr marL="512763" indent="-177800">
              <a:lnSpc>
                <a:spcPct val="90000"/>
              </a:lnSpc>
              <a:buClr>
                <a:schemeClr val="bg2"/>
              </a:buClr>
              <a:buFont typeface="Arial"/>
              <a:buChar char="•"/>
              <a:tabLst/>
              <a:defRPr sz="1800" b="0">
                <a:solidFill>
                  <a:schemeClr val="tx2"/>
                </a:solidFill>
                <a:latin typeface="Helvetica Neue Light"/>
                <a:cs typeface="Helvetica Neue Light"/>
              </a:defRPr>
            </a:lvl3pPr>
            <a:lvl4pPr marL="512763" indent="-166688" defTabSz="-287338">
              <a:lnSpc>
                <a:spcPct val="90000"/>
              </a:lnSpc>
              <a:buClr>
                <a:schemeClr val="bg2"/>
              </a:buClr>
              <a:tabLst/>
              <a:defRPr sz="1600">
                <a:solidFill>
                  <a:schemeClr val="tx2"/>
                </a:solidFill>
                <a:latin typeface="Helvetica Neue Light"/>
                <a:cs typeface="Helvetica Neue Light"/>
              </a:defRPr>
            </a:lvl4pPr>
            <a:lvl5pPr marL="857250" indent="-166688">
              <a:lnSpc>
                <a:spcPct val="90000"/>
              </a:lnSpc>
              <a:buClr>
                <a:schemeClr val="bg2"/>
              </a:buClr>
              <a:buFont typeface="Lucida Grande"/>
              <a:buChar char="-"/>
              <a:defRPr sz="1600">
                <a:solidFill>
                  <a:schemeClr val="tx2"/>
                </a:solidFill>
                <a:latin typeface="Helvetica Neue Light"/>
                <a:cs typeface="Helvetica Neue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vert="horz" lIns="91440" tIns="45720" rIns="91440" bIns="45720" rtlCol="0" anchor="b"/>
          <a:lstStyle>
            <a:lvl1pPr>
              <a:defRPr lang="en-US" smtClean="0"/>
            </a:lvl1pPr>
          </a:lstStyle>
          <a:p>
            <a:pPr algn="r"/>
            <a:fld id="{EAC5118E-474E-3244-9216-F41BA759ADF1}" type="slidenum">
              <a:rPr>
                <a:solidFill>
                  <a:prstClr val="black">
                    <a:tint val="75000"/>
                  </a:prstClr>
                </a:solidFill>
              </a:rPr>
              <a:pPr algn="r"/>
              <a:t>‹#›</a:t>
            </a:fld>
            <a:endParaRPr dirty="0">
              <a:solidFill>
                <a:prstClr val="black">
                  <a:tint val="75000"/>
                </a:prstClr>
              </a:solidFill>
            </a:endParaRPr>
          </a:p>
        </p:txBody>
      </p:sp>
      <p:sp>
        <p:nvSpPr>
          <p:cNvPr id="5" name="Rectangle 4"/>
          <p:cNvSpPr/>
          <p:nvPr userDrawn="1"/>
        </p:nvSpPr>
        <p:spPr>
          <a:xfrm>
            <a:off x="0" y="6720840"/>
            <a:ext cx="9144000" cy="137160"/>
          </a:xfrm>
          <a:prstGeom prst="rect">
            <a:avLst/>
          </a:prstGeom>
          <a:solidFill>
            <a:schemeClr val="tx1">
              <a:lumMod val="75000"/>
              <a:lumOff val="25000"/>
            </a:schemeClr>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600" dirty="0" smtClean="0">
                <a:solidFill>
                  <a:prstClr val="white">
                    <a:lumMod val="85000"/>
                  </a:prstClr>
                </a:solidFill>
                <a:latin typeface="Arial" pitchFamily="34" charset="0"/>
                <a:cs typeface="Arial" pitchFamily="34" charset="0"/>
              </a:rPr>
              <a:t>CONFIDENTIAL – FOR BUSINESS USE ONLY</a:t>
            </a:r>
            <a:endParaRPr lang="en-US" sz="600" dirty="0">
              <a:solidFill>
                <a:prstClr val="white">
                  <a:lumMod val="85000"/>
                </a:prstClr>
              </a:solidFill>
              <a:latin typeface="Arial" pitchFamily="34" charset="0"/>
              <a:cs typeface="Arial" pitchFamily="34" charset="0"/>
            </a:endParaRPr>
          </a:p>
        </p:txBody>
      </p:sp>
    </p:spTree>
    <p:extLst>
      <p:ext uri="{BB962C8B-B14F-4D97-AF65-F5344CB8AC3E}">
        <p14:creationId xmlns:p14="http://schemas.microsoft.com/office/powerpoint/2010/main" val="11053258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US"/>
          </a:p>
        </p:txBody>
      </p:sp>
      <p:sp>
        <p:nvSpPr>
          <p:cNvPr id="3" name="Content Placeholder 2"/>
          <p:cNvSpPr>
            <a:spLocks noGrp="1"/>
          </p:cNvSpPr>
          <p:nvPr>
            <p:ph idx="1"/>
          </p:nvPr>
        </p:nvSpPr>
        <p:spPr>
          <a:xfrm>
            <a:off x="5173118" y="944880"/>
            <a:ext cx="3838802" cy="5532120"/>
          </a:xfrm>
        </p:spPr>
        <p:txBody>
          <a:bodyPr>
            <a:normAutofit/>
          </a:bodyPr>
          <a:lstStyle>
            <a:lvl1pPr marL="0" indent="0">
              <a:lnSpc>
                <a:spcPct val="90000"/>
              </a:lnSpc>
              <a:spcBef>
                <a:spcPts val="800"/>
              </a:spcBef>
              <a:spcAft>
                <a:spcPts val="800"/>
              </a:spcAft>
              <a:buNone/>
              <a:defRPr sz="1600"/>
            </a:lvl1pPr>
            <a:lvl2pPr marL="233363" indent="-71438">
              <a:lnSpc>
                <a:spcPct val="90000"/>
              </a:lnSpc>
              <a:spcBef>
                <a:spcPts val="800"/>
              </a:spcBef>
              <a:spcAft>
                <a:spcPts val="800"/>
              </a:spcAft>
              <a:defRPr sz="1400"/>
            </a:lvl2pPr>
            <a:lvl3pPr>
              <a:defRPr sz="1200"/>
            </a:lvl3pPr>
            <a:lvl4pPr>
              <a:defRPr sz="1100"/>
            </a:lvl4pPr>
            <a:lvl5pPr>
              <a:defRPr sz="1050"/>
            </a:lvl5pPr>
          </a:lstStyle>
          <a:p>
            <a:pPr lvl="0"/>
            <a:r>
              <a:rPr lang="en-US" smtClean="0"/>
              <a:t>Click to edit Master text styles</a:t>
            </a:r>
          </a:p>
          <a:p>
            <a:pPr lvl="1"/>
            <a:r>
              <a:rPr lang="en-US" smtClean="0"/>
              <a:t>Second level</a:t>
            </a:r>
          </a:p>
        </p:txBody>
      </p:sp>
      <p:sp>
        <p:nvSpPr>
          <p:cNvPr id="5" name="Slide Number Placeholder 5"/>
          <p:cNvSpPr>
            <a:spLocks noGrp="1"/>
          </p:cNvSpPr>
          <p:nvPr>
            <p:ph type="sldNum" sz="quarter" idx="4"/>
          </p:nvPr>
        </p:nvSpPr>
        <p:spPr>
          <a:xfrm>
            <a:off x="7010400" y="6498726"/>
            <a:ext cx="2133600" cy="365125"/>
          </a:xfrm>
          <a:prstGeom prst="rect">
            <a:avLst/>
          </a:prstGeom>
        </p:spPr>
        <p:txBody>
          <a:bodyPr anchor="b"/>
          <a:lstStyle>
            <a:lvl1pPr algn="r">
              <a:defRPr lang="en-US" sz="900" b="0" i="0" kern="1200">
                <a:solidFill>
                  <a:schemeClr val="tx1">
                    <a:lumMod val="50000"/>
                    <a:lumOff val="50000"/>
                  </a:schemeClr>
                </a:solidFill>
                <a:latin typeface="Helvetica Light"/>
                <a:ea typeface="+mn-ea"/>
                <a:cs typeface="Helvetica Light"/>
              </a:defRPr>
            </a:lvl1pPr>
          </a:lstStyle>
          <a:p>
            <a:r>
              <a:rPr dirty="0" smtClean="0">
                <a:solidFill>
                  <a:prstClr val="black">
                    <a:lumMod val="50000"/>
                    <a:lumOff val="50000"/>
                  </a:prstClr>
                </a:solidFill>
              </a:rPr>
              <a:t>|</a:t>
            </a:r>
            <a:fld id="{5CEEB0F8-6018-BF4A-8D1F-CB2244C32A37}" type="slidenum">
              <a:rPr smtClean="0">
                <a:solidFill>
                  <a:prstClr val="black">
                    <a:lumMod val="50000"/>
                    <a:lumOff val="50000"/>
                  </a:prstClr>
                </a:solidFill>
              </a:rPr>
              <a:pPr/>
              <a:t>‹#›</a:t>
            </a:fld>
            <a:endParaRPr dirty="0">
              <a:solidFill>
                <a:prstClr val="black">
                  <a:lumMod val="50000"/>
                  <a:lumOff val="50000"/>
                </a:prstClr>
              </a:solidFill>
            </a:endParaRPr>
          </a:p>
        </p:txBody>
      </p:sp>
    </p:spTree>
    <p:extLst>
      <p:ext uri="{BB962C8B-B14F-4D97-AF65-F5344CB8AC3E}">
        <p14:creationId xmlns:p14="http://schemas.microsoft.com/office/powerpoint/2010/main" val="32933979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457200" y="18288"/>
            <a:ext cx="2895600" cy="329184"/>
          </a:xfrm>
          <a:prstGeom prst="rect">
            <a:avLst/>
          </a:prstGeom>
        </p:spPr>
        <p:txBody>
          <a:bodyPr/>
          <a:lstStyle/>
          <a:p>
            <a:pPr defTabSz="457200"/>
            <a:endParaRPr lang="en-US">
              <a:solidFill>
                <a:prstClr val="black"/>
              </a:solidFill>
              <a:cs typeface="Arial" charset="0"/>
            </a:endParaRPr>
          </a:p>
        </p:txBody>
      </p:sp>
      <p:sp>
        <p:nvSpPr>
          <p:cNvPr id="8" name="Footer Placeholder 7"/>
          <p:cNvSpPr>
            <a:spLocks noGrp="1"/>
          </p:cNvSpPr>
          <p:nvPr>
            <p:ph type="ftr" sz="quarter" idx="11"/>
          </p:nvPr>
        </p:nvSpPr>
        <p:spPr>
          <a:xfrm>
            <a:off x="3429000" y="18288"/>
            <a:ext cx="4114800" cy="329184"/>
          </a:xfrm>
          <a:prstGeom prst="rect">
            <a:avLst/>
          </a:prstGeom>
        </p:spPr>
        <p:txBody>
          <a:bodyPr/>
          <a:lstStyle/>
          <a:p>
            <a:pPr algn="r" defTabSz="457200"/>
            <a:endParaRPr lang="en-US" dirty="0">
              <a:solidFill>
                <a:prstClr val="black"/>
              </a:solidFill>
              <a:cs typeface="Arial" charset="0"/>
            </a:endParaRPr>
          </a:p>
        </p:txBody>
      </p:sp>
      <p:sp>
        <p:nvSpPr>
          <p:cNvPr id="9" name="Slide Number Placeholder 8"/>
          <p:cNvSpPr>
            <a:spLocks noGrp="1"/>
          </p:cNvSpPr>
          <p:nvPr>
            <p:ph type="sldNum" sz="quarter" idx="12"/>
          </p:nvPr>
        </p:nvSpPr>
        <p:spPr>
          <a:xfrm>
            <a:off x="7620000" y="18288"/>
            <a:ext cx="1066800" cy="329184"/>
          </a:xfrm>
          <a:prstGeom prst="rect">
            <a:avLst/>
          </a:prstGeom>
        </p:spPr>
        <p:txBody>
          <a:bodyPr/>
          <a:lstStyle/>
          <a:p>
            <a:fld id="{0CFEC368-1D7A-4F81-ABF6-AE0E36BAF64C}" type="slidenum">
              <a:rPr smtClean="0">
                <a:solidFill>
                  <a:prstClr val="black">
                    <a:lumMod val="50000"/>
                    <a:lumOff val="50000"/>
                  </a:prstClr>
                </a:solidFill>
              </a:rPr>
              <a:pPr/>
              <a:t>‹#›</a:t>
            </a:fld>
            <a:endParaRPr>
              <a:solidFill>
                <a:prstClr val="black">
                  <a:lumMod val="50000"/>
                  <a:lumOff val="50000"/>
                </a:prstClr>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txBox="1">
            <a:spLocks/>
          </p:cNvSpPr>
          <p:nvPr userDrawn="1"/>
        </p:nvSpPr>
        <p:spPr>
          <a:xfrm>
            <a:off x="7010400" y="6498726"/>
            <a:ext cx="2133600" cy="365125"/>
          </a:xfrm>
          <a:prstGeom prst="rect">
            <a:avLst/>
          </a:prstGeom>
        </p:spPr>
        <p:txBody>
          <a:bodyPr anchor="b"/>
          <a:lstStyle>
            <a:defPPr>
              <a:defRPr lang="en-US"/>
            </a:defPPr>
            <a:lvl1pPr marL="0" algn="r" defTabSz="457200" rtl="0" eaLnBrk="1" latinLnBrk="0" hangingPunct="1">
              <a:defRPr lang="en-US" sz="900" b="0" i="0" kern="1200">
                <a:solidFill>
                  <a:schemeClr val="tx1">
                    <a:lumMod val="50000"/>
                    <a:lumOff val="50000"/>
                  </a:schemeClr>
                </a:solidFill>
                <a:latin typeface="Helvetica Light"/>
                <a:ea typeface="+mn-ea"/>
                <a:cs typeface="Helvetica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smtClean="0">
                <a:solidFill>
                  <a:prstClr val="black">
                    <a:lumMod val="50000"/>
                    <a:lumOff val="50000"/>
                  </a:prstClr>
                </a:solidFill>
              </a:rPr>
              <a:t>|</a:t>
            </a:r>
            <a:fld id="{5CEEB0F8-6018-BF4A-8D1F-CB2244C32A37}" type="slidenum">
              <a:rPr smtClean="0">
                <a:solidFill>
                  <a:prstClr val="black">
                    <a:lumMod val="50000"/>
                    <a:lumOff val="50000"/>
                  </a:prstClr>
                </a:solidFill>
              </a:rPr>
              <a:pPr/>
              <a:t>‹#›</a:t>
            </a:fld>
            <a:endParaRPr dirty="0">
              <a:solidFill>
                <a:prstClr val="black">
                  <a:lumMod val="50000"/>
                  <a:lumOff val="50000"/>
                </a:prstClr>
              </a:solidFill>
            </a:endParaRPr>
          </a:p>
        </p:txBody>
      </p:sp>
    </p:spTree>
    <p:extLst>
      <p:ext uri="{BB962C8B-B14F-4D97-AF65-F5344CB8AC3E}">
        <p14:creationId xmlns:p14="http://schemas.microsoft.com/office/powerpoint/2010/main" val="29795474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US"/>
          </a:p>
        </p:txBody>
      </p:sp>
      <p:sp>
        <p:nvSpPr>
          <p:cNvPr id="7" name="Slide Number Placeholder 5"/>
          <p:cNvSpPr txBox="1">
            <a:spLocks/>
          </p:cNvSpPr>
          <p:nvPr userDrawn="1"/>
        </p:nvSpPr>
        <p:spPr>
          <a:xfrm>
            <a:off x="7010400" y="6498726"/>
            <a:ext cx="2133600" cy="365125"/>
          </a:xfrm>
          <a:prstGeom prst="rect">
            <a:avLst/>
          </a:prstGeom>
        </p:spPr>
        <p:txBody>
          <a:bodyPr anchor="b"/>
          <a:lstStyle>
            <a:defPPr>
              <a:defRPr lang="en-US"/>
            </a:defPPr>
            <a:lvl1pPr marL="0" algn="r" defTabSz="457200" rtl="0" eaLnBrk="1" latinLnBrk="0" hangingPunct="1">
              <a:defRPr lang="en-US" sz="900" b="0" i="0" kern="1200">
                <a:solidFill>
                  <a:schemeClr val="tx1">
                    <a:lumMod val="50000"/>
                    <a:lumOff val="50000"/>
                  </a:schemeClr>
                </a:solidFill>
                <a:latin typeface="Helvetica Light"/>
                <a:ea typeface="+mn-ea"/>
                <a:cs typeface="Helvetica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smtClean="0">
                <a:solidFill>
                  <a:prstClr val="black">
                    <a:lumMod val="50000"/>
                    <a:lumOff val="50000"/>
                  </a:prstClr>
                </a:solidFill>
              </a:rPr>
              <a:t>|</a:t>
            </a:r>
            <a:fld id="{5CEEB0F8-6018-BF4A-8D1F-CB2244C32A37}" type="slidenum">
              <a:rPr smtClean="0">
                <a:solidFill>
                  <a:prstClr val="black">
                    <a:lumMod val="50000"/>
                    <a:lumOff val="50000"/>
                  </a:prstClr>
                </a:solidFill>
              </a:rPr>
              <a:pPr/>
              <a:t>‹#›</a:t>
            </a:fld>
            <a:endParaRPr dirty="0">
              <a:solidFill>
                <a:prstClr val="black">
                  <a:lumMod val="50000"/>
                  <a:lumOff val="50000"/>
                </a:prstClr>
              </a:solidFill>
            </a:endParaRPr>
          </a:p>
        </p:txBody>
      </p:sp>
    </p:spTree>
    <p:extLst>
      <p:ext uri="{BB962C8B-B14F-4D97-AF65-F5344CB8AC3E}">
        <p14:creationId xmlns:p14="http://schemas.microsoft.com/office/powerpoint/2010/main" val="3371196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010400" y="6498726"/>
            <a:ext cx="2133600" cy="365125"/>
          </a:xfrm>
          <a:prstGeom prst="rect">
            <a:avLst/>
          </a:prstGeom>
        </p:spPr>
        <p:txBody>
          <a:bodyPr anchor="b"/>
          <a:lstStyle>
            <a:lvl1pPr algn="r">
              <a:defRPr lang="en-US" sz="900" b="0" i="0" kern="1200">
                <a:solidFill>
                  <a:schemeClr val="tx1">
                    <a:lumMod val="50000"/>
                    <a:lumOff val="50000"/>
                  </a:schemeClr>
                </a:solidFill>
                <a:latin typeface="Helvetica Light"/>
                <a:ea typeface="+mn-ea"/>
                <a:cs typeface="Helvetica Light"/>
              </a:defRPr>
            </a:lvl1pPr>
          </a:lstStyle>
          <a:p>
            <a:r>
              <a:rPr dirty="0" smtClean="0">
                <a:solidFill>
                  <a:prstClr val="black">
                    <a:lumMod val="50000"/>
                    <a:lumOff val="50000"/>
                  </a:prstClr>
                </a:solidFill>
              </a:rPr>
              <a:t>|</a:t>
            </a:r>
            <a:fld id="{5CEEB0F8-6018-BF4A-8D1F-CB2244C32A37}" type="slidenum">
              <a:rPr smtClean="0">
                <a:solidFill>
                  <a:prstClr val="black">
                    <a:lumMod val="50000"/>
                    <a:lumOff val="50000"/>
                  </a:prstClr>
                </a:solidFill>
              </a:rPr>
              <a:pPr/>
              <a:t>‹#›</a:t>
            </a:fld>
            <a:endParaRPr dirty="0">
              <a:solidFill>
                <a:prstClr val="black">
                  <a:lumMod val="50000"/>
                  <a:lumOff val="50000"/>
                </a:prstClr>
              </a:solidFill>
            </a:endParaRPr>
          </a:p>
        </p:txBody>
      </p:sp>
    </p:spTree>
    <p:extLst>
      <p:ext uri="{BB962C8B-B14F-4D97-AF65-F5344CB8AC3E}">
        <p14:creationId xmlns:p14="http://schemas.microsoft.com/office/powerpoint/2010/main" val="13433051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Slide Number Placeholder 5"/>
          <p:cNvSpPr>
            <a:spLocks noGrp="1"/>
          </p:cNvSpPr>
          <p:nvPr>
            <p:ph type="sldNum" sz="quarter" idx="4"/>
          </p:nvPr>
        </p:nvSpPr>
        <p:spPr>
          <a:xfrm>
            <a:off x="7010400" y="6498726"/>
            <a:ext cx="2133600" cy="365125"/>
          </a:xfrm>
          <a:prstGeom prst="rect">
            <a:avLst/>
          </a:prstGeom>
        </p:spPr>
        <p:txBody>
          <a:bodyPr anchor="b"/>
          <a:lstStyle>
            <a:lvl1pPr algn="r">
              <a:defRPr lang="en-US" sz="900" b="0" i="0" kern="1200">
                <a:solidFill>
                  <a:schemeClr val="tx1">
                    <a:lumMod val="50000"/>
                    <a:lumOff val="50000"/>
                  </a:schemeClr>
                </a:solidFill>
                <a:latin typeface="Helvetica Light"/>
                <a:ea typeface="+mn-ea"/>
                <a:cs typeface="Helvetica Light"/>
              </a:defRPr>
            </a:lvl1pPr>
          </a:lstStyle>
          <a:p>
            <a:r>
              <a:rPr dirty="0" smtClean="0">
                <a:solidFill>
                  <a:prstClr val="black">
                    <a:lumMod val="50000"/>
                    <a:lumOff val="50000"/>
                  </a:prstClr>
                </a:solidFill>
              </a:rPr>
              <a:t>|</a:t>
            </a:r>
            <a:fld id="{5CEEB0F8-6018-BF4A-8D1F-CB2244C32A37}" type="slidenum">
              <a:rPr smtClean="0">
                <a:solidFill>
                  <a:prstClr val="black">
                    <a:lumMod val="50000"/>
                    <a:lumOff val="50000"/>
                  </a:prstClr>
                </a:solidFill>
              </a:rPr>
              <a:pPr/>
              <a:t>‹#›</a:t>
            </a:fld>
            <a:endParaRPr dirty="0">
              <a:solidFill>
                <a:prstClr val="black">
                  <a:lumMod val="50000"/>
                  <a:lumOff val="50000"/>
                </a:prstClr>
              </a:solidFill>
            </a:endParaRPr>
          </a:p>
        </p:txBody>
      </p:sp>
      <p:sp>
        <p:nvSpPr>
          <p:cNvPr id="8" name="TextBox 7"/>
          <p:cNvSpPr txBox="1"/>
          <p:nvPr userDrawn="1"/>
        </p:nvSpPr>
        <p:spPr>
          <a:xfrm>
            <a:off x="6345714" y="6633019"/>
            <a:ext cx="2544286" cy="230832"/>
          </a:xfrm>
          <a:prstGeom prst="rect">
            <a:avLst/>
          </a:prstGeom>
          <a:noFill/>
        </p:spPr>
        <p:txBody>
          <a:bodyPr wrap="none" rtlCol="0" anchor="b">
            <a:spAutoFit/>
          </a:bodyPr>
          <a:lstStyle/>
          <a:p>
            <a:pPr algn="r" defTabSz="457200"/>
            <a:r>
              <a:rPr lang="en-US" sz="900" dirty="0" smtClean="0">
                <a:solidFill>
                  <a:prstClr val="black">
                    <a:lumMod val="50000"/>
                    <a:lumOff val="50000"/>
                  </a:prstClr>
                </a:solidFill>
                <a:latin typeface="Helvetica Light"/>
                <a:cs typeface="Helvetica Light"/>
              </a:rPr>
              <a:t>CONFIDENTIAL – FOR BUSINESS USE ONLY</a:t>
            </a:r>
            <a:endParaRPr lang="en-US" sz="900" dirty="0">
              <a:solidFill>
                <a:prstClr val="black">
                  <a:lumMod val="50000"/>
                  <a:lumOff val="50000"/>
                </a:prstClr>
              </a:solidFill>
              <a:latin typeface="Helvetica Light"/>
              <a:cs typeface="Helvetica Light"/>
            </a:endParaRPr>
          </a:p>
        </p:txBody>
      </p:sp>
    </p:spTree>
    <p:extLst>
      <p:ext uri="{BB962C8B-B14F-4D97-AF65-F5344CB8AC3E}">
        <p14:creationId xmlns:p14="http://schemas.microsoft.com/office/powerpoint/2010/main" val="12113537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974080" y="873126"/>
            <a:ext cx="2899934" cy="5745576"/>
          </a:xfrm>
        </p:spPr>
        <p:txBody>
          <a:bodyPr/>
          <a:lstStyle>
            <a:lvl1pPr marL="285750" indent="-285750">
              <a:buFontTx/>
              <a:buNone/>
              <a:defRPr lang="en-US" sz="1600" kern="1200" dirty="0" smtClean="0">
                <a:solidFill>
                  <a:schemeClr val="tx2"/>
                </a:solidFill>
                <a:latin typeface="Helvetica"/>
                <a:ea typeface="+mn-ea"/>
                <a:cs typeface="Helvetica"/>
              </a:defRPr>
            </a:lvl1pPr>
            <a:lvl2pPr marL="285750" indent="-285750">
              <a:defRPr lang="en-US" sz="1600" kern="1200" dirty="0" smtClean="0">
                <a:solidFill>
                  <a:schemeClr val="tx2"/>
                </a:solidFill>
                <a:latin typeface="Helvetica"/>
                <a:ea typeface="+mn-ea"/>
                <a:cs typeface="Helvetica"/>
              </a:defRPr>
            </a:lvl2pPr>
          </a:lstStyle>
          <a:p>
            <a:pPr marL="285750" lvl="0" indent="-285750" algn="l" defTabSz="457200" rtl="0" eaLnBrk="1" latinLnBrk="0" hangingPunct="1">
              <a:lnSpc>
                <a:spcPct val="80000"/>
              </a:lnSpc>
              <a:spcBef>
                <a:spcPts val="600"/>
              </a:spcBef>
              <a:spcAft>
                <a:spcPts val="600"/>
              </a:spcAft>
              <a:buClr>
                <a:schemeClr val="bg2"/>
              </a:buClr>
              <a:buSzPct val="91000"/>
              <a:buFontTx/>
              <a:buNone/>
              <a:tabLst/>
            </a:pPr>
            <a:r>
              <a:rPr lang="en-US" dirty="0" smtClean="0"/>
              <a:t>Click to edit Master text styles</a:t>
            </a:r>
          </a:p>
          <a:p>
            <a:pPr marL="114300" lvl="0" indent="-114300" algn="l" defTabSz="457200" rtl="0" eaLnBrk="1" latinLnBrk="0" hangingPunct="1">
              <a:lnSpc>
                <a:spcPct val="80000"/>
              </a:lnSpc>
              <a:spcBef>
                <a:spcPts val="600"/>
              </a:spcBef>
              <a:spcAft>
                <a:spcPts val="600"/>
              </a:spcAft>
              <a:buClr>
                <a:schemeClr val="bg2"/>
              </a:buClr>
              <a:buSzPct val="90000"/>
              <a:buFont typeface="Lucida Grande"/>
              <a:buChar char="▎"/>
              <a:tabLst/>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4"/>
          </p:nvPr>
        </p:nvSpPr>
        <p:spPr>
          <a:xfrm>
            <a:off x="7044268" y="6652569"/>
            <a:ext cx="2133600" cy="230832"/>
          </a:xfrm>
          <a:prstGeom prst="rect">
            <a:avLst/>
          </a:prstGeom>
        </p:spPr>
        <p:txBody>
          <a:bodyPr anchor="ctr">
            <a:spAutoFit/>
          </a:bodyPr>
          <a:lstStyle>
            <a:lvl1pPr>
              <a:defRPr lang="en-US" sz="900" b="0" i="0" smtClean="0">
                <a:solidFill>
                  <a:schemeClr val="tx1">
                    <a:lumMod val="50000"/>
                    <a:lumOff val="50000"/>
                  </a:schemeClr>
                </a:solidFill>
                <a:latin typeface="Helvetica Light"/>
                <a:cs typeface="Helvetica Light"/>
              </a:defRPr>
            </a:lvl1pPr>
          </a:lstStyle>
          <a:p>
            <a:fld id="{ECFAEB93-1C7F-2242-9099-C43B0917F52F}" type="slidenum">
              <a:rPr>
                <a:solidFill>
                  <a:prstClr val="black">
                    <a:lumMod val="50000"/>
                    <a:lumOff val="50000"/>
                  </a:prstClr>
                </a:solidFill>
              </a:rPr>
              <a:pPr/>
              <a:t>‹#›</a:t>
            </a:fld>
            <a:endParaRPr dirty="0">
              <a:solidFill>
                <a:prstClr val="black">
                  <a:lumMod val="50000"/>
                  <a:lumOff val="50000"/>
                </a:prstClr>
              </a:solidFill>
            </a:endParaRPr>
          </a:p>
        </p:txBody>
      </p:sp>
      <p:sp>
        <p:nvSpPr>
          <p:cNvPr id="5" name="Title Placeholder 1"/>
          <p:cNvSpPr>
            <a:spLocks noGrp="1"/>
          </p:cNvSpPr>
          <p:nvPr>
            <p:ph type="title"/>
          </p:nvPr>
        </p:nvSpPr>
        <p:spPr>
          <a:xfrm>
            <a:off x="58793" y="138852"/>
            <a:ext cx="9026414" cy="559095"/>
          </a:xfrm>
          <a:prstGeom prst="rect">
            <a:avLst/>
          </a:prstGeom>
        </p:spPr>
        <p:txBody>
          <a:bodyPr vert="horz" lIns="0" tIns="45720" rIns="0" bIns="45720"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3060209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5236284" y="1927202"/>
            <a:ext cx="3450516" cy="4489380"/>
          </a:xfrm>
          <a:prstGeom prst="rect">
            <a:avLst/>
          </a:prstGeom>
        </p:spPr>
        <p:txBody>
          <a:bodyPr/>
          <a:lstStyle>
            <a:lvl1pPr marL="0" indent="0">
              <a:lnSpc>
                <a:spcPct val="90000"/>
              </a:lnSpc>
              <a:buClr>
                <a:schemeClr val="bg2"/>
              </a:buClr>
              <a:buFont typeface="Arial"/>
              <a:buNone/>
              <a:defRPr sz="2000">
                <a:solidFill>
                  <a:schemeClr val="tx1"/>
                </a:solidFill>
                <a:latin typeface="Helvetica Neue Light"/>
                <a:cs typeface="Helvetica Neue Light"/>
              </a:defRPr>
            </a:lvl1pPr>
            <a:lvl2pPr marL="166688" indent="-166688">
              <a:lnSpc>
                <a:spcPct val="90000"/>
              </a:lnSpc>
              <a:buClr>
                <a:schemeClr val="bg2"/>
              </a:buClr>
              <a:buFont typeface="Arial"/>
              <a:buChar char="•"/>
              <a:defRPr sz="2000">
                <a:solidFill>
                  <a:schemeClr val="tx1"/>
                </a:solidFill>
                <a:latin typeface="Helvetica Neue Light"/>
                <a:cs typeface="Helvetica Neue Light"/>
              </a:defRPr>
            </a:lvl2pPr>
            <a:lvl3pPr marL="457200" indent="-166688">
              <a:lnSpc>
                <a:spcPct val="90000"/>
              </a:lnSpc>
              <a:buClr>
                <a:schemeClr val="bg2"/>
              </a:buClr>
              <a:buFont typeface="Arial"/>
              <a:buChar char="•"/>
              <a:tabLst/>
              <a:defRPr sz="1800" b="0">
                <a:solidFill>
                  <a:schemeClr val="tx2"/>
                </a:solidFill>
                <a:latin typeface="Helvetica Neue Light"/>
                <a:cs typeface="Helvetica Neue Light"/>
              </a:defRPr>
            </a:lvl3pPr>
            <a:lvl4pPr marL="857250" indent="-177800">
              <a:lnSpc>
                <a:spcPct val="90000"/>
              </a:lnSpc>
              <a:buClr>
                <a:schemeClr val="bg2"/>
              </a:buClr>
              <a:defRPr sz="1400">
                <a:solidFill>
                  <a:schemeClr val="tx2"/>
                </a:solidFill>
                <a:latin typeface="Helvetica Neue Light"/>
                <a:cs typeface="Helvetica Neue Light"/>
              </a:defRPr>
            </a:lvl4pPr>
            <a:lvl5pPr marL="1081088" indent="-176213" defTabSz="-566738">
              <a:lnSpc>
                <a:spcPct val="90000"/>
              </a:lnSpc>
              <a:buClr>
                <a:schemeClr val="bg2"/>
              </a:buClr>
              <a:buFont typeface="Lucida Grande"/>
              <a:buChar char="-"/>
              <a:defRPr sz="1400">
                <a:solidFill>
                  <a:schemeClr val="tx2"/>
                </a:solidFill>
                <a:latin typeface="Helvetica Neue Light"/>
                <a:cs typeface="Helvetica Neue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vert="horz" lIns="91440" tIns="45720" rIns="91440" bIns="45720" rtlCol="0" anchor="b"/>
          <a:lstStyle>
            <a:lvl1pPr>
              <a:defRPr lang="en-US" smtClean="0"/>
            </a:lvl1pPr>
          </a:lstStyle>
          <a:p>
            <a:pPr algn="r"/>
            <a:fld id="{EAC5118E-474E-3244-9216-F41BA759ADF1}" type="slidenum">
              <a:rPr>
                <a:solidFill>
                  <a:prstClr val="black">
                    <a:tint val="75000"/>
                  </a:prstClr>
                </a:solidFill>
              </a:rPr>
              <a:pPr algn="r"/>
              <a:t>‹#›</a:t>
            </a:fld>
            <a:endParaRPr dirty="0">
              <a:solidFill>
                <a:prstClr val="black">
                  <a:tint val="75000"/>
                </a:prstClr>
              </a:solidFill>
            </a:endParaRPr>
          </a:p>
        </p:txBody>
      </p:sp>
      <p:sp>
        <p:nvSpPr>
          <p:cNvPr id="5" name="Rectangle 4"/>
          <p:cNvSpPr/>
          <p:nvPr userDrawn="1"/>
        </p:nvSpPr>
        <p:spPr>
          <a:xfrm>
            <a:off x="0" y="6720840"/>
            <a:ext cx="9144000" cy="137160"/>
          </a:xfrm>
          <a:prstGeom prst="rect">
            <a:avLst/>
          </a:prstGeom>
          <a:solidFill>
            <a:schemeClr val="tx1">
              <a:lumMod val="75000"/>
              <a:lumOff val="25000"/>
            </a:schemeClr>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600" dirty="0" smtClean="0">
                <a:solidFill>
                  <a:prstClr val="white">
                    <a:lumMod val="85000"/>
                  </a:prstClr>
                </a:solidFill>
                <a:latin typeface="Arial" pitchFamily="34" charset="0"/>
                <a:cs typeface="Arial" pitchFamily="34" charset="0"/>
              </a:rPr>
              <a:t>CONFIDENTIAL – FOR BUSINESS USE ONLY</a:t>
            </a:r>
            <a:endParaRPr lang="en-US" sz="600" dirty="0">
              <a:solidFill>
                <a:prstClr val="white">
                  <a:lumMod val="85000"/>
                </a:prstClr>
              </a:solidFill>
              <a:latin typeface="Arial" pitchFamily="34" charset="0"/>
              <a:cs typeface="Arial" pitchFamily="34" charset="0"/>
            </a:endParaRPr>
          </a:p>
        </p:txBody>
      </p:sp>
    </p:spTree>
    <p:extLst>
      <p:ext uri="{BB962C8B-B14F-4D97-AF65-F5344CB8AC3E}">
        <p14:creationId xmlns:p14="http://schemas.microsoft.com/office/powerpoint/2010/main" val="117396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vert="horz" lIns="91440" tIns="45720" rIns="91440" bIns="45720" rtlCol="0" anchor="b"/>
          <a:lstStyle>
            <a:lvl1pPr>
              <a:defRPr lang="en-US" smtClean="0"/>
            </a:lvl1pPr>
          </a:lstStyle>
          <a:p>
            <a:pPr algn="r"/>
            <a:fld id="{EAC5118E-474E-3244-9216-F41BA759ADF1}" type="slidenum">
              <a:rPr>
                <a:solidFill>
                  <a:prstClr val="black">
                    <a:tint val="75000"/>
                  </a:prstClr>
                </a:solidFill>
              </a:rPr>
              <a:pPr algn="r"/>
              <a:t>‹#›</a:t>
            </a:fld>
            <a:endParaRPr dirty="0">
              <a:solidFill>
                <a:prstClr val="black">
                  <a:tint val="75000"/>
                </a:prstClr>
              </a:solidFill>
            </a:endParaRPr>
          </a:p>
        </p:txBody>
      </p:sp>
      <p:sp>
        <p:nvSpPr>
          <p:cNvPr id="5" name="Content Placeholder 2"/>
          <p:cNvSpPr>
            <a:spLocks noGrp="1"/>
          </p:cNvSpPr>
          <p:nvPr>
            <p:ph idx="13"/>
          </p:nvPr>
        </p:nvSpPr>
        <p:spPr>
          <a:xfrm>
            <a:off x="458395" y="1927202"/>
            <a:ext cx="3450516" cy="4489380"/>
          </a:xfrm>
          <a:prstGeom prst="rect">
            <a:avLst/>
          </a:prstGeom>
        </p:spPr>
        <p:txBody>
          <a:bodyPr/>
          <a:lstStyle>
            <a:lvl1pPr marL="0" indent="0">
              <a:lnSpc>
                <a:spcPct val="90000"/>
              </a:lnSpc>
              <a:buClr>
                <a:schemeClr val="bg2"/>
              </a:buClr>
              <a:buFont typeface="Arial"/>
              <a:buNone/>
              <a:defRPr sz="2000">
                <a:solidFill>
                  <a:schemeClr val="tx1"/>
                </a:solidFill>
                <a:latin typeface="Helvetica Neue Light"/>
                <a:cs typeface="Helvetica Neue Light"/>
              </a:defRPr>
            </a:lvl1pPr>
            <a:lvl2pPr marL="166688" indent="-166688">
              <a:lnSpc>
                <a:spcPct val="90000"/>
              </a:lnSpc>
              <a:buClr>
                <a:schemeClr val="bg2"/>
              </a:buClr>
              <a:buFont typeface="Arial"/>
              <a:buChar char="•"/>
              <a:defRPr sz="2000">
                <a:solidFill>
                  <a:schemeClr val="tx1"/>
                </a:solidFill>
                <a:latin typeface="Helvetica Neue Light"/>
                <a:cs typeface="Helvetica Neue Light"/>
              </a:defRPr>
            </a:lvl2pPr>
            <a:lvl3pPr marL="457200" indent="-166688">
              <a:lnSpc>
                <a:spcPct val="90000"/>
              </a:lnSpc>
              <a:buClr>
                <a:schemeClr val="bg2"/>
              </a:buClr>
              <a:buFont typeface="Arial"/>
              <a:buChar char="•"/>
              <a:tabLst/>
              <a:defRPr sz="1800" b="0">
                <a:solidFill>
                  <a:schemeClr val="tx2"/>
                </a:solidFill>
                <a:latin typeface="Helvetica Neue Light"/>
                <a:cs typeface="Helvetica Neue Light"/>
              </a:defRPr>
            </a:lvl3pPr>
            <a:lvl4pPr marL="857250" indent="-177800">
              <a:lnSpc>
                <a:spcPct val="90000"/>
              </a:lnSpc>
              <a:buClr>
                <a:schemeClr val="bg2"/>
              </a:buClr>
              <a:defRPr sz="1400">
                <a:solidFill>
                  <a:schemeClr val="tx2"/>
                </a:solidFill>
                <a:latin typeface="Helvetica Neue Light"/>
                <a:cs typeface="Helvetica Neue Light"/>
              </a:defRPr>
            </a:lvl4pPr>
            <a:lvl5pPr marL="1081088" indent="-176213" defTabSz="-566738">
              <a:lnSpc>
                <a:spcPct val="90000"/>
              </a:lnSpc>
              <a:buClr>
                <a:schemeClr val="bg2"/>
              </a:buClr>
              <a:buFont typeface="Lucida Grande"/>
              <a:buChar char="-"/>
              <a:defRPr sz="1400">
                <a:solidFill>
                  <a:schemeClr val="tx2"/>
                </a:solidFill>
                <a:latin typeface="Helvetica Neue Light"/>
                <a:cs typeface="Helvetica Neue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0" y="6720840"/>
            <a:ext cx="9144000" cy="137160"/>
          </a:xfrm>
          <a:prstGeom prst="rect">
            <a:avLst/>
          </a:prstGeom>
          <a:solidFill>
            <a:schemeClr val="tx1">
              <a:lumMod val="75000"/>
              <a:lumOff val="25000"/>
            </a:schemeClr>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600" dirty="0" smtClean="0">
                <a:solidFill>
                  <a:prstClr val="white">
                    <a:lumMod val="85000"/>
                  </a:prstClr>
                </a:solidFill>
                <a:latin typeface="Arial" pitchFamily="34" charset="0"/>
                <a:cs typeface="Arial" pitchFamily="34" charset="0"/>
              </a:rPr>
              <a:t>CONFIDENTIAL – FOR BUSINESS USE ONLY</a:t>
            </a:r>
            <a:endParaRPr lang="en-US" sz="600" dirty="0">
              <a:solidFill>
                <a:prstClr val="white">
                  <a:lumMod val="85000"/>
                </a:prstClr>
              </a:solidFill>
              <a:latin typeface="Arial" pitchFamily="34" charset="0"/>
              <a:cs typeface="Arial" pitchFamily="34" charset="0"/>
            </a:endParaRPr>
          </a:p>
        </p:txBody>
      </p:sp>
    </p:spTree>
    <p:extLst>
      <p:ext uri="{BB962C8B-B14F-4D97-AF65-F5344CB8AC3E}">
        <p14:creationId xmlns:p14="http://schemas.microsoft.com/office/powerpoint/2010/main" val="1841169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5425" y="375743"/>
            <a:ext cx="8693150" cy="462457"/>
          </a:xfrm>
        </p:spPr>
        <p:txBody>
          <a:bodyPr lIns="0" tIns="0" rIns="0" bIns="0" anchor="b">
            <a:noAutofit/>
          </a:bodyPr>
          <a:lstStyle>
            <a:lvl1pPr>
              <a:defRPr sz="2000" b="0">
                <a:solidFill>
                  <a:schemeClr val="tx1"/>
                </a:solidFill>
                <a:latin typeface="Helvetica" panose="020B0604020202020204" pitchFamily="34" charset="0"/>
                <a:cs typeface="Helvetica" panose="020B0604020202020204" pitchFamily="34" charset="0"/>
              </a:defRPr>
            </a:lvl1pPr>
          </a:lstStyle>
          <a:p>
            <a:r>
              <a:rPr lang="en-US" dirty="0" smtClean="0"/>
              <a:t>Click to edit Master title style</a:t>
            </a:r>
            <a:endParaRPr lang="en-US" dirty="0"/>
          </a:p>
        </p:txBody>
      </p:sp>
      <p:sp>
        <p:nvSpPr>
          <p:cNvPr id="4" name="Rectangle 3"/>
          <p:cNvSpPr/>
          <p:nvPr userDrawn="1"/>
        </p:nvSpPr>
        <p:spPr>
          <a:xfrm>
            <a:off x="0" y="6720840"/>
            <a:ext cx="9144000" cy="137160"/>
          </a:xfrm>
          <a:prstGeom prst="rect">
            <a:avLst/>
          </a:prstGeom>
          <a:solidFill>
            <a:schemeClr val="tx1">
              <a:lumMod val="75000"/>
              <a:lumOff val="25000"/>
            </a:schemeClr>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600" dirty="0" smtClean="0">
                <a:solidFill>
                  <a:prstClr val="white">
                    <a:lumMod val="85000"/>
                  </a:prstClr>
                </a:solidFill>
                <a:latin typeface="Arial" pitchFamily="34" charset="0"/>
                <a:cs typeface="Arial" pitchFamily="34" charset="0"/>
              </a:rPr>
              <a:t>CONFIDENTIAL – FOR BUSINESS USE ONLY</a:t>
            </a:r>
            <a:endParaRPr lang="en-US" sz="600" dirty="0">
              <a:solidFill>
                <a:prstClr val="white">
                  <a:lumMod val="85000"/>
                </a:prstClr>
              </a:solidFill>
              <a:latin typeface="Arial" pitchFamily="34" charset="0"/>
              <a:cs typeface="Arial" pitchFamily="34" charset="0"/>
            </a:endParaRPr>
          </a:p>
        </p:txBody>
      </p:sp>
      <p:sp>
        <p:nvSpPr>
          <p:cNvPr id="5" name="Slide Number Placeholder 4"/>
          <p:cNvSpPr>
            <a:spLocks noGrp="1"/>
          </p:cNvSpPr>
          <p:nvPr>
            <p:ph type="sldNum" sz="quarter" idx="12"/>
          </p:nvPr>
        </p:nvSpPr>
        <p:spPr/>
        <p:txBody>
          <a:bodyPr vert="horz" lIns="91440" tIns="45720" rIns="91440" bIns="45720" rtlCol="0" anchor="b"/>
          <a:lstStyle>
            <a:lvl1pPr>
              <a:defRPr lang="en-US" smtClean="0">
                <a:solidFill>
                  <a:schemeClr val="bg1"/>
                </a:solidFill>
              </a:defRPr>
            </a:lvl1pPr>
          </a:lstStyle>
          <a:p>
            <a:pPr algn="r"/>
            <a:fld id="{EAC5118E-474E-3244-9216-F41BA759ADF1}" type="slidenum">
              <a:rPr lang="en-US" smtClean="0"/>
              <a:pPr algn="r"/>
              <a:t>‹#›</a:t>
            </a:fld>
            <a:endParaRPr lang="en-US" dirty="0"/>
          </a:p>
        </p:txBody>
      </p:sp>
    </p:spTree>
    <p:extLst>
      <p:ext uri="{BB962C8B-B14F-4D97-AF65-F5344CB8AC3E}">
        <p14:creationId xmlns:p14="http://schemas.microsoft.com/office/powerpoint/2010/main" val="1731740982"/>
      </p:ext>
    </p:extLst>
  </p:cSld>
  <p:clrMapOvr>
    <a:masterClrMapping/>
  </p:clrMapOvr>
  <p:extLst>
    <p:ext uri="{DCECCB84-F9BA-43D5-87BE-67443E8EF086}">
      <p15:sldGuideLst xmlns="" xmlns:p15="http://schemas.microsoft.com/office/powerpoint/2012/main">
        <p15:guide id="1" orient="horz" pos="2160" userDrawn="1">
          <p15:clr>
            <a:srgbClr val="FBAE40"/>
          </p15:clr>
        </p15:guide>
        <p15:guide id="2" pos="142" userDrawn="1">
          <p15:clr>
            <a:srgbClr val="FBAE40"/>
          </p15:clr>
        </p15:guide>
        <p15:guide id="3" pos="5618" userDrawn="1">
          <p15:clr>
            <a:srgbClr val="FBAE40"/>
          </p15:clr>
        </p15:guide>
        <p15:guide id="4" orient="horz" pos="541" userDrawn="1">
          <p15:clr>
            <a:srgbClr val="FBAE40"/>
          </p15:clr>
        </p15:guide>
        <p15:guide id="5" orient="horz" pos="394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theme" Target="../theme/theme2.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16.pn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75743"/>
            <a:ext cx="8229600" cy="462457"/>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6" name="Slide Number Placeholder 5"/>
          <p:cNvSpPr>
            <a:spLocks noGrp="1"/>
          </p:cNvSpPr>
          <p:nvPr>
            <p:ph type="sldNum" sz="quarter" idx="4"/>
          </p:nvPr>
        </p:nvSpPr>
        <p:spPr>
          <a:xfrm>
            <a:off x="7101840" y="6549770"/>
            <a:ext cx="2133600" cy="365125"/>
          </a:xfrm>
          <a:prstGeom prst="rect">
            <a:avLst/>
          </a:prstGeom>
        </p:spPr>
        <p:txBody>
          <a:bodyPr vert="horz" lIns="91440" tIns="45720" rIns="91440" bIns="45720" rtlCol="0" anchor="b"/>
          <a:lstStyle>
            <a:lvl1pPr>
              <a:defRPr lang="en-US" sz="700" smtClean="0">
                <a:solidFill>
                  <a:schemeClr val="tx1">
                    <a:tint val="75000"/>
                  </a:schemeClr>
                </a:solidFill>
                <a:latin typeface="Helvetica"/>
                <a:cs typeface="Helvetica"/>
              </a:defRPr>
            </a:lvl1pPr>
          </a:lstStyle>
          <a:p>
            <a:pPr algn="r" defTabSz="457200"/>
            <a:fld id="{EAC5118E-474E-3244-9216-F41BA759ADF1}" type="slidenum">
              <a:rPr lang="en-US" smtClean="0">
                <a:solidFill>
                  <a:prstClr val="black">
                    <a:tint val="75000"/>
                  </a:prstClr>
                </a:solidFill>
              </a:rPr>
              <a:pPr algn="r" defTabSz="457200"/>
              <a:t>‹#›</a:t>
            </a:fld>
            <a:endParaRPr lang="en-US" dirty="0">
              <a:solidFill>
                <a:prstClr val="black">
                  <a:tint val="75000"/>
                </a:prstClr>
              </a:solidFill>
            </a:endParaRPr>
          </a:p>
        </p:txBody>
      </p:sp>
    </p:spTree>
    <p:extLst>
      <p:ext uri="{BB962C8B-B14F-4D97-AF65-F5344CB8AC3E}">
        <p14:creationId xmlns:p14="http://schemas.microsoft.com/office/powerpoint/2010/main" val="360461926"/>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 id="2147483920" r:id="rId18"/>
    <p:sldLayoutId id="2147483921" r:id="rId19"/>
    <p:sldLayoutId id="2147483922" r:id="rId20"/>
    <p:sldLayoutId id="2147483851" r:id="rId21"/>
    <p:sldLayoutId id="2147483828" r:id="rId22"/>
    <p:sldLayoutId id="2147483829" r:id="rId23"/>
    <p:sldLayoutId id="2147483831" r:id="rId24"/>
    <p:sldLayoutId id="2147483852" r:id="rId25"/>
    <p:sldLayoutId id="2147483832" r:id="rId26"/>
    <p:sldLayoutId id="2147483833" r:id="rId27"/>
    <p:sldLayoutId id="2147483836" r:id="rId28"/>
    <p:sldLayoutId id="2147483837" r:id="rId29"/>
    <p:sldLayoutId id="2147483843" r:id="rId30"/>
    <p:sldLayoutId id="2147483846" r:id="rId31"/>
    <p:sldLayoutId id="2147483802" r:id="rId32"/>
    <p:sldLayoutId id="2147483803" r:id="rId33"/>
    <p:sldLayoutId id="2147483805" r:id="rId34"/>
    <p:sldLayoutId id="2147483806" r:id="rId35"/>
    <p:sldLayoutId id="2147483807" r:id="rId36"/>
    <p:sldLayoutId id="2147483810" r:id="rId37"/>
    <p:sldLayoutId id="2147483811" r:id="rId38"/>
    <p:sldLayoutId id="2147483812" r:id="rId39"/>
    <p:sldLayoutId id="2147483815" r:id="rId40"/>
    <p:sldLayoutId id="2147483923" r:id="rId41"/>
    <p:sldLayoutId id="2147483952" r:id="rId42"/>
    <p:sldLayoutId id="2147483953" r:id="rId43"/>
  </p:sldLayoutIdLst>
  <p:hf hdr="0" ftr="0" dt="0"/>
  <p:txStyles>
    <p:titleStyle>
      <a:lvl1pPr algn="l" defTabSz="457200" rtl="0" eaLnBrk="1" latinLnBrk="0" hangingPunct="1">
        <a:lnSpc>
          <a:spcPct val="90000"/>
        </a:lnSpc>
        <a:spcBef>
          <a:spcPct val="0"/>
        </a:spcBef>
        <a:buNone/>
        <a:defRPr lang="en-US" sz="2400" b="1" kern="1200" dirty="0">
          <a:solidFill>
            <a:schemeClr val="bg1">
              <a:lumMod val="50000"/>
            </a:schemeClr>
          </a:solidFill>
          <a:latin typeface="Helvetica Neue Light"/>
          <a:ea typeface="+mj-ea"/>
          <a:cs typeface="Helvetica Neue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820331"/>
            <a:ext cx="8229600" cy="4263497"/>
          </a:xfrm>
          <a:prstGeom prst="rect">
            <a:avLst/>
          </a:prstGeom>
        </p:spPr>
        <p:txBody>
          <a:bodyPr vert="horz" lIns="91440" tIns="45720" rIns="91440" bIns="45720" rtlCol="0">
            <a:noAutofit/>
          </a:bodyPr>
          <a:lstStyle/>
          <a:p>
            <a:pPr lvl="0"/>
            <a:r>
              <a:rPr lang="en-US" dirty="0" smtClean="0"/>
              <a:t>Subheading</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552351"/>
            <a:ext cx="2133600" cy="305650"/>
          </a:xfrm>
          <a:prstGeom prst="rect">
            <a:avLst/>
          </a:prstGeom>
        </p:spPr>
        <p:txBody>
          <a:bodyPr vert="horz" lIns="91440" tIns="45720" rIns="91440" bIns="45720" rtlCol="0" anchor="t"/>
          <a:lstStyle>
            <a:lvl1pPr algn="l">
              <a:defRPr sz="1200">
                <a:solidFill>
                  <a:schemeClr val="tx1">
                    <a:tint val="75000"/>
                  </a:schemeClr>
                </a:solidFill>
                <a:latin typeface="Whitney Book"/>
                <a:cs typeface="Whitney Book"/>
              </a:defRPr>
            </a:lvl1pPr>
          </a:lstStyle>
          <a:p>
            <a:pPr fontAlgn="base">
              <a:spcBef>
                <a:spcPct val="0"/>
              </a:spcBef>
              <a:spcAft>
                <a:spcPct val="0"/>
              </a:spcAft>
              <a:defRPr/>
            </a:pPr>
            <a:fld id="{0BDDC1CB-D566-4D67-AB37-6466CC06B2F9}" type="datetime1">
              <a:rPr lang="en-US" smtClean="0">
                <a:solidFill>
                  <a:srgbClr val="000000">
                    <a:tint val="75000"/>
                  </a:srgbClr>
                </a:solidFill>
              </a:rPr>
              <a:pPr fontAlgn="base">
                <a:spcBef>
                  <a:spcPct val="0"/>
                </a:spcBef>
                <a:spcAft>
                  <a:spcPct val="0"/>
                </a:spcAft>
                <a:defRPr/>
              </a:pPr>
              <a:t>2/8/2016</a:t>
            </a:fld>
            <a:endParaRPr lang="en-US" dirty="0">
              <a:solidFill>
                <a:srgbClr val="000000">
                  <a:tint val="75000"/>
                </a:srgbClr>
              </a:solidFill>
            </a:endParaRPr>
          </a:p>
        </p:txBody>
      </p:sp>
      <p:sp>
        <p:nvSpPr>
          <p:cNvPr id="5" name="Footer Placeholder 4"/>
          <p:cNvSpPr>
            <a:spLocks noGrp="1"/>
          </p:cNvSpPr>
          <p:nvPr>
            <p:ph type="ftr" sz="quarter" idx="3"/>
          </p:nvPr>
        </p:nvSpPr>
        <p:spPr>
          <a:xfrm>
            <a:off x="3124200" y="6552351"/>
            <a:ext cx="2895600" cy="305650"/>
          </a:xfrm>
          <a:prstGeom prst="rect">
            <a:avLst/>
          </a:prstGeom>
        </p:spPr>
        <p:txBody>
          <a:bodyPr vert="horz" lIns="91440" tIns="45720" rIns="91440" bIns="45720" rtlCol="0" anchor="t"/>
          <a:lstStyle>
            <a:lvl1pPr algn="ctr">
              <a:defRPr sz="1200">
                <a:solidFill>
                  <a:schemeClr val="tx1">
                    <a:tint val="75000"/>
                  </a:schemeClr>
                </a:solidFill>
                <a:latin typeface="Whitney Book"/>
                <a:cs typeface="Whitney Book"/>
              </a:defRPr>
            </a:lvl1pPr>
          </a:lstStyle>
          <a:p>
            <a:pPr fontAlgn="base">
              <a:spcBef>
                <a:spcPct val="0"/>
              </a:spcBef>
              <a:spcAft>
                <a:spcPct val="0"/>
              </a:spcAft>
              <a:defRPr/>
            </a:pPr>
            <a:r>
              <a:rPr lang="en-US" dirty="0" smtClean="0">
                <a:solidFill>
                  <a:srgbClr val="000000">
                    <a:tint val="75000"/>
                  </a:srgbClr>
                </a:solidFill>
              </a:rPr>
              <a:t>CONFIDENTIAL |  For Internal Use Only  |  July 22, 2011</a:t>
            </a:r>
            <a:endParaRPr lang="en-US" dirty="0">
              <a:solidFill>
                <a:srgbClr val="000000">
                  <a:tint val="75000"/>
                </a:srgbClr>
              </a:solidFill>
            </a:endParaRPr>
          </a:p>
        </p:txBody>
      </p:sp>
      <p:sp>
        <p:nvSpPr>
          <p:cNvPr id="6" name="Slide Number Placeholder 5"/>
          <p:cNvSpPr>
            <a:spLocks noGrp="1"/>
          </p:cNvSpPr>
          <p:nvPr>
            <p:ph type="sldNum" sz="quarter" idx="4"/>
          </p:nvPr>
        </p:nvSpPr>
        <p:spPr>
          <a:xfrm>
            <a:off x="6553200" y="6552351"/>
            <a:ext cx="2133600" cy="305650"/>
          </a:xfrm>
          <a:prstGeom prst="rect">
            <a:avLst/>
          </a:prstGeom>
        </p:spPr>
        <p:txBody>
          <a:bodyPr vert="horz" lIns="91440" tIns="45720" rIns="91440" bIns="45720" rtlCol="0" anchor="t"/>
          <a:lstStyle>
            <a:lvl1pPr algn="r">
              <a:defRPr sz="1200">
                <a:solidFill>
                  <a:schemeClr val="tx1">
                    <a:tint val="75000"/>
                  </a:schemeClr>
                </a:solidFill>
                <a:latin typeface="Whitney Book"/>
                <a:cs typeface="Whitney Book"/>
              </a:defRPr>
            </a:lvl1pPr>
          </a:lstStyle>
          <a:p>
            <a:pPr fontAlgn="base">
              <a:spcBef>
                <a:spcPct val="0"/>
              </a:spcBef>
              <a:spcAft>
                <a:spcPct val="0"/>
              </a:spcAft>
              <a:defRPr/>
            </a:pPr>
            <a:fld id="{ECA97B58-FEFA-4E12-94B9-6F37B8C4BE1F}" type="slidenum">
              <a:rPr lang="en-US" smtClean="0">
                <a:solidFill>
                  <a:srgbClr val="000000">
                    <a:tint val="75000"/>
                  </a:srgbClr>
                </a:solidFill>
              </a:rPr>
              <a:pPr fontAlgn="base">
                <a:spcBef>
                  <a:spcPct val="0"/>
                </a:spcBef>
                <a:spcAft>
                  <a:spcPct val="0"/>
                </a:spcAft>
                <a:defRPr/>
              </a:pPr>
              <a:t>‹#›</a:t>
            </a:fld>
            <a:endParaRPr lang="en-US" dirty="0">
              <a:solidFill>
                <a:srgbClr val="000000">
                  <a:tint val="75000"/>
                </a:srgbClr>
              </a:solidFill>
            </a:endParaRPr>
          </a:p>
        </p:txBody>
      </p:sp>
      <p:sp>
        <p:nvSpPr>
          <p:cNvPr id="7" name="Title Placeholder 1"/>
          <p:cNvSpPr>
            <a:spLocks noGrp="1"/>
          </p:cNvSpPr>
          <p:nvPr>
            <p:ph type="title"/>
          </p:nvPr>
        </p:nvSpPr>
        <p:spPr>
          <a:xfrm>
            <a:off x="457200" y="795867"/>
            <a:ext cx="8229600" cy="716759"/>
          </a:xfrm>
          <a:prstGeom prst="rect">
            <a:avLst/>
          </a:prstGeom>
        </p:spPr>
        <p:txBody>
          <a:bodyPr vert="horz" lIns="0" tIns="45720" rIns="91440" bIns="45720" rtlCol="0" anchor="t">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813156382"/>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Lst>
  <p:timing>
    <p:tnLst>
      <p:par>
        <p:cTn id="1" dur="indefinite" restart="never" nodeType="tmRoot"/>
      </p:par>
    </p:tnLst>
  </p:timing>
  <p:hf hdr="0" dt="0"/>
  <p:txStyles>
    <p:titleStyle>
      <a:lvl1pPr algn="l" defTabSz="457200" rtl="0" eaLnBrk="1" latinLnBrk="0" hangingPunct="1">
        <a:spcBef>
          <a:spcPct val="0"/>
        </a:spcBef>
        <a:buNone/>
        <a:defRPr sz="2400" b="1" kern="1200">
          <a:solidFill>
            <a:schemeClr val="tx1"/>
          </a:solidFill>
          <a:latin typeface="Helvetica"/>
          <a:ea typeface="+mj-ea"/>
          <a:cs typeface="Helvetica"/>
        </a:defRPr>
      </a:lvl1pPr>
    </p:titleStyle>
    <p:bodyStyle>
      <a:lvl1pPr marL="0" indent="0" algn="l" defTabSz="457200" rtl="0" eaLnBrk="1" latinLnBrk="0" hangingPunct="1">
        <a:lnSpc>
          <a:spcPts val="2200"/>
        </a:lnSpc>
        <a:spcBef>
          <a:spcPts val="100"/>
        </a:spcBef>
        <a:spcAft>
          <a:spcPts val="600"/>
        </a:spcAft>
        <a:buFontTx/>
        <a:buNone/>
        <a:defRPr sz="1800" b="1" i="0" kern="1200">
          <a:solidFill>
            <a:schemeClr val="tx1"/>
          </a:solidFill>
          <a:latin typeface="Helvetica"/>
          <a:ea typeface="+mn-ea"/>
          <a:cs typeface="Helvetica"/>
        </a:defRPr>
      </a:lvl1pPr>
      <a:lvl2pPr marL="0" indent="0" algn="l" defTabSz="457200" rtl="0" eaLnBrk="1" latinLnBrk="0" hangingPunct="1">
        <a:lnSpc>
          <a:spcPts val="2200"/>
        </a:lnSpc>
        <a:spcBef>
          <a:spcPts val="0"/>
        </a:spcBef>
        <a:spcAft>
          <a:spcPts val="600"/>
        </a:spcAft>
        <a:buFontTx/>
        <a:buNone/>
        <a:defRPr sz="1800" kern="1200">
          <a:solidFill>
            <a:schemeClr val="tx1"/>
          </a:solidFill>
          <a:latin typeface="Helvetica"/>
          <a:ea typeface="+mn-ea"/>
          <a:cs typeface="Helvetica"/>
        </a:defRPr>
      </a:lvl2pPr>
      <a:lvl3pPr marL="344488" indent="-344488" algn="l" defTabSz="457200" rtl="0" eaLnBrk="1" latinLnBrk="0" hangingPunct="1">
        <a:lnSpc>
          <a:spcPts val="2200"/>
        </a:lnSpc>
        <a:spcBef>
          <a:spcPct val="20000"/>
        </a:spcBef>
        <a:spcAft>
          <a:spcPts val="600"/>
        </a:spcAft>
        <a:buClr>
          <a:srgbClr val="4BC1DE"/>
        </a:buClr>
        <a:buSzPct val="80000"/>
        <a:buFont typeface="Lucida Grande"/>
        <a:buChar char="➥"/>
        <a:defRPr sz="1800" kern="1200">
          <a:solidFill>
            <a:schemeClr val="tx1"/>
          </a:solidFill>
          <a:latin typeface="Helvetica"/>
          <a:ea typeface="+mn-ea"/>
          <a:cs typeface="Helvetica"/>
        </a:defRPr>
      </a:lvl3pPr>
      <a:lvl4pPr marL="400050" indent="-117475" algn="l" defTabSz="457200" rtl="0" eaLnBrk="1" latinLnBrk="0" hangingPunct="1">
        <a:lnSpc>
          <a:spcPts val="2200"/>
        </a:lnSpc>
        <a:spcBef>
          <a:spcPct val="20000"/>
        </a:spcBef>
        <a:spcAft>
          <a:spcPts val="600"/>
        </a:spcAft>
        <a:buSzPct val="70000"/>
        <a:buFont typeface="Arial"/>
        <a:buChar char="•"/>
        <a:defRPr sz="1800" kern="1200">
          <a:solidFill>
            <a:schemeClr val="tx1">
              <a:lumMod val="65000"/>
              <a:lumOff val="35000"/>
            </a:schemeClr>
          </a:solidFill>
          <a:latin typeface="Helvetica"/>
          <a:ea typeface="+mn-ea"/>
          <a:cs typeface="Helvetica"/>
        </a:defRPr>
      </a:lvl4pPr>
      <a:lvl5pPr marL="0" indent="0" algn="l" defTabSz="457200" rtl="0" eaLnBrk="1" latinLnBrk="0" hangingPunct="1">
        <a:lnSpc>
          <a:spcPts val="2200"/>
        </a:lnSpc>
        <a:spcBef>
          <a:spcPct val="20000"/>
        </a:spcBef>
        <a:spcAft>
          <a:spcPts val="600"/>
        </a:spcAft>
        <a:buFontTx/>
        <a:buNone/>
        <a:defRPr sz="1800" kern="1200">
          <a:solidFill>
            <a:srgbClr val="FF0000"/>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03946"/>
            <a:ext cx="8890000" cy="65805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Placeholder 1"/>
          <p:cNvSpPr>
            <a:spLocks noGrp="1"/>
          </p:cNvSpPr>
          <p:nvPr>
            <p:ph type="title"/>
          </p:nvPr>
        </p:nvSpPr>
        <p:spPr>
          <a:xfrm>
            <a:off x="457200" y="137160"/>
            <a:ext cx="8432800" cy="594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883920"/>
            <a:ext cx="8229600" cy="55930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Box 8"/>
          <p:cNvSpPr txBox="1"/>
          <p:nvPr/>
        </p:nvSpPr>
        <p:spPr>
          <a:xfrm>
            <a:off x="6345714" y="6633019"/>
            <a:ext cx="2544286" cy="230832"/>
          </a:xfrm>
          <a:prstGeom prst="rect">
            <a:avLst/>
          </a:prstGeom>
          <a:noFill/>
        </p:spPr>
        <p:txBody>
          <a:bodyPr wrap="none" rtlCol="0" anchor="b">
            <a:spAutoFit/>
          </a:bodyPr>
          <a:lstStyle/>
          <a:p>
            <a:pPr algn="r" defTabSz="457200"/>
            <a:r>
              <a:rPr lang="en-US" sz="900" dirty="0" smtClean="0">
                <a:solidFill>
                  <a:prstClr val="black">
                    <a:lumMod val="50000"/>
                    <a:lumOff val="50000"/>
                  </a:prstClr>
                </a:solidFill>
                <a:latin typeface="Helvetica Light"/>
                <a:cs typeface="Helvetica Light"/>
              </a:rPr>
              <a:t>CONFIDENTIAL – FOR BUSINESS USE ONLY</a:t>
            </a:r>
            <a:endParaRPr lang="en-US" sz="900" dirty="0">
              <a:solidFill>
                <a:prstClr val="black">
                  <a:lumMod val="50000"/>
                  <a:lumOff val="50000"/>
                </a:prstClr>
              </a:solidFill>
              <a:latin typeface="Helvetica Light"/>
              <a:cs typeface="Helvetica Light"/>
            </a:endParaRPr>
          </a:p>
        </p:txBody>
      </p:sp>
      <p:sp>
        <p:nvSpPr>
          <p:cNvPr id="11" name="Slide Number Placeholder 5"/>
          <p:cNvSpPr>
            <a:spLocks noGrp="1"/>
          </p:cNvSpPr>
          <p:nvPr>
            <p:ph type="sldNum" sz="quarter" idx="4"/>
          </p:nvPr>
        </p:nvSpPr>
        <p:spPr>
          <a:xfrm>
            <a:off x="7010400" y="6498726"/>
            <a:ext cx="2133600" cy="365125"/>
          </a:xfrm>
          <a:prstGeom prst="rect">
            <a:avLst/>
          </a:prstGeom>
        </p:spPr>
        <p:txBody>
          <a:bodyPr anchor="b"/>
          <a:lstStyle>
            <a:lvl1pPr algn="r">
              <a:defRPr lang="en-US" sz="900" b="0" i="0" kern="1200">
                <a:solidFill>
                  <a:schemeClr val="tx1">
                    <a:lumMod val="50000"/>
                    <a:lumOff val="50000"/>
                  </a:schemeClr>
                </a:solidFill>
                <a:latin typeface="Helvetica Light"/>
                <a:ea typeface="+mn-ea"/>
                <a:cs typeface="Helvetica Light"/>
              </a:defRPr>
            </a:lvl1pPr>
          </a:lstStyle>
          <a:p>
            <a:pPr defTabSz="457200"/>
            <a:r>
              <a:rPr dirty="0" smtClean="0">
                <a:solidFill>
                  <a:prstClr val="black">
                    <a:lumMod val="50000"/>
                    <a:lumOff val="50000"/>
                  </a:prstClr>
                </a:solidFill>
              </a:rPr>
              <a:t>|</a:t>
            </a:r>
            <a:fld id="{5CEEB0F8-6018-BF4A-8D1F-CB2244C32A37}" type="slidenum">
              <a:rPr smtClean="0">
                <a:solidFill>
                  <a:prstClr val="black">
                    <a:lumMod val="50000"/>
                    <a:lumOff val="50000"/>
                  </a:prstClr>
                </a:solidFill>
              </a:rPr>
              <a:pPr defTabSz="457200"/>
              <a:t>‹#›</a:t>
            </a:fld>
            <a:endParaRPr dirty="0">
              <a:solidFill>
                <a:prstClr val="black">
                  <a:lumMod val="50000"/>
                  <a:lumOff val="50000"/>
                </a:prstClr>
              </a:solidFill>
            </a:endParaRPr>
          </a:p>
        </p:txBody>
      </p:sp>
      <p:pic>
        <p:nvPicPr>
          <p:cNvPr id="13" name="Picture 12" descr="logo.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399569" y="6247808"/>
            <a:ext cx="744431" cy="483197"/>
          </a:xfrm>
          <a:prstGeom prst="rect">
            <a:avLst/>
          </a:prstGeom>
          <a:noFill/>
          <a:ln>
            <a:noFill/>
          </a:ln>
          <a:effectLst/>
        </p:spPr>
      </p:pic>
      <p:sp>
        <p:nvSpPr>
          <p:cNvPr id="14" name="Rectangle 13"/>
          <p:cNvSpPr/>
          <p:nvPr/>
        </p:nvSpPr>
        <p:spPr>
          <a:xfrm>
            <a:off x="8934782" y="103946"/>
            <a:ext cx="81280" cy="658054"/>
          </a:xfrm>
          <a:prstGeom prst="rect">
            <a:avLst/>
          </a:prstGeom>
          <a:solidFill>
            <a:srgbClr val="89B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1846589810"/>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Lst>
  <p:hf hdr="0" ftr="0" dt="0"/>
  <p:txStyles>
    <p:titleStyle>
      <a:lvl1pPr algn="l" defTabSz="914400" rtl="0" eaLnBrk="1" latinLnBrk="0" hangingPunct="1">
        <a:lnSpc>
          <a:spcPct val="80000"/>
        </a:lnSpc>
        <a:spcBef>
          <a:spcPct val="0"/>
        </a:spcBef>
        <a:buNone/>
        <a:defRPr sz="2400" kern="1200" cap="all" spc="-100" baseline="0">
          <a:solidFill>
            <a:schemeClr val="bg1"/>
          </a:solidFill>
          <a:latin typeface="Helvetica"/>
          <a:ea typeface="+mj-ea"/>
          <a:cs typeface="Helvetica"/>
        </a:defRPr>
      </a:lvl1pPr>
    </p:titleStyle>
    <p:bodyStyle>
      <a:lvl1pPr marL="0" indent="0" algn="l" defTabSz="914400" rtl="0" eaLnBrk="1" latinLnBrk="0" hangingPunct="1">
        <a:lnSpc>
          <a:spcPct val="90000"/>
        </a:lnSpc>
        <a:spcBef>
          <a:spcPts val="800"/>
        </a:spcBef>
        <a:spcAft>
          <a:spcPts val="800"/>
        </a:spcAft>
        <a:buClr>
          <a:schemeClr val="accent1"/>
        </a:buClr>
        <a:buSzPct val="85000"/>
        <a:buFont typeface="Arial" pitchFamily="34" charset="0"/>
        <a:buNone/>
        <a:defRPr sz="2400" kern="1200">
          <a:solidFill>
            <a:schemeClr val="tx1"/>
          </a:solidFill>
          <a:latin typeface="Helvetica"/>
          <a:ea typeface="+mn-ea"/>
          <a:cs typeface="Helvetica"/>
        </a:defRPr>
      </a:lvl1pPr>
      <a:lvl2pPr marL="274320" indent="0" algn="l" defTabSz="914400" rtl="0" eaLnBrk="1" latinLnBrk="0" hangingPunct="1">
        <a:lnSpc>
          <a:spcPct val="90000"/>
        </a:lnSpc>
        <a:spcBef>
          <a:spcPts val="800"/>
        </a:spcBef>
        <a:spcAft>
          <a:spcPts val="800"/>
        </a:spcAft>
        <a:buClr>
          <a:schemeClr val="accent1"/>
        </a:buClr>
        <a:buSzPct val="85000"/>
        <a:buFont typeface="Arial" pitchFamily="34" charset="0"/>
        <a:buNone/>
        <a:defRPr sz="2000" kern="1200">
          <a:solidFill>
            <a:schemeClr val="tx1"/>
          </a:solidFill>
          <a:latin typeface="Helvetica"/>
          <a:ea typeface="+mn-ea"/>
          <a:cs typeface="Helvetica"/>
        </a:defRPr>
      </a:lvl2pPr>
      <a:lvl3pPr marL="548640" indent="0" algn="l" defTabSz="914400" rtl="0" eaLnBrk="1" latinLnBrk="0" hangingPunct="1">
        <a:lnSpc>
          <a:spcPct val="90000"/>
        </a:lnSpc>
        <a:spcBef>
          <a:spcPts val="800"/>
        </a:spcBef>
        <a:spcAft>
          <a:spcPts val="800"/>
        </a:spcAft>
        <a:buClr>
          <a:schemeClr val="accent1"/>
        </a:buClr>
        <a:buSzPct val="90000"/>
        <a:buFont typeface="Arial" pitchFamily="34" charset="0"/>
        <a:buNone/>
        <a:defRPr sz="1800" kern="1200">
          <a:solidFill>
            <a:schemeClr val="tx1"/>
          </a:solidFill>
          <a:latin typeface="Helvetica"/>
          <a:ea typeface="+mn-ea"/>
          <a:cs typeface="Helvetica"/>
        </a:defRPr>
      </a:lvl3pPr>
      <a:lvl4pPr marL="822960" indent="0" algn="l" defTabSz="914400" rtl="0" eaLnBrk="1" latinLnBrk="0" hangingPunct="1">
        <a:lnSpc>
          <a:spcPct val="90000"/>
        </a:lnSpc>
        <a:spcBef>
          <a:spcPts val="800"/>
        </a:spcBef>
        <a:spcAft>
          <a:spcPts val="800"/>
        </a:spcAft>
        <a:buClr>
          <a:schemeClr val="accent1"/>
        </a:buClr>
        <a:buFont typeface="Arial" pitchFamily="34" charset="0"/>
        <a:buNone/>
        <a:defRPr sz="1600" kern="1200">
          <a:solidFill>
            <a:schemeClr val="tx1"/>
          </a:solidFill>
          <a:latin typeface="Helvetica"/>
          <a:ea typeface="+mn-ea"/>
          <a:cs typeface="Helvetica"/>
        </a:defRPr>
      </a:lvl4pPr>
      <a:lvl5pPr marL="1051560" indent="0" algn="l" defTabSz="914400" rtl="0" eaLnBrk="1" latinLnBrk="0" hangingPunct="1">
        <a:lnSpc>
          <a:spcPct val="90000"/>
        </a:lnSpc>
        <a:spcBef>
          <a:spcPts val="800"/>
        </a:spcBef>
        <a:spcAft>
          <a:spcPts val="800"/>
        </a:spcAft>
        <a:buClr>
          <a:schemeClr val="accent1"/>
        </a:buClr>
        <a:buSzPct val="100000"/>
        <a:buFont typeface="Arial" pitchFamily="34" charset="0"/>
        <a:buNone/>
        <a:defRPr sz="1400" kern="1200" baseline="0">
          <a:solidFill>
            <a:schemeClr val="tx1"/>
          </a:solidFill>
          <a:latin typeface="Helvetica"/>
          <a:ea typeface="+mn-ea"/>
          <a:cs typeface="Helvetica"/>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comments" Target="../comments/comment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3.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3.emf"/><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41.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46.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45117" y="2339975"/>
            <a:ext cx="4282484" cy="1470025"/>
          </a:xfrm>
        </p:spPr>
        <p:txBody>
          <a:bodyPr vert="horz" lIns="91440" tIns="45720" rIns="91440" bIns="45720" rtlCol="0" anchor="t">
            <a:noAutofit/>
          </a:bodyPr>
          <a:lstStyle/>
          <a:p>
            <a:r>
              <a:rPr lang="en-US" sz="2800" dirty="0" smtClean="0">
                <a:solidFill>
                  <a:schemeClr val="tx2"/>
                </a:solidFill>
                <a:latin typeface="+mn-lt"/>
              </a:rPr>
              <a:t>How Groupon utilizes Consumer Insights &amp; Data</a:t>
            </a:r>
            <a:endParaRPr lang="en-US" sz="1100" dirty="0">
              <a:solidFill>
                <a:schemeClr val="tx2"/>
              </a:solidFill>
              <a:latin typeface="+mn-lt"/>
            </a:endParaRPr>
          </a:p>
        </p:txBody>
      </p:sp>
      <p:sp>
        <p:nvSpPr>
          <p:cNvPr id="3" name="Subtitle 2"/>
          <p:cNvSpPr>
            <a:spLocks noGrp="1"/>
          </p:cNvSpPr>
          <p:nvPr>
            <p:ph type="subTitle" idx="1"/>
          </p:nvPr>
        </p:nvSpPr>
        <p:spPr>
          <a:xfrm>
            <a:off x="4927528" y="4585956"/>
            <a:ext cx="3317662" cy="1357644"/>
          </a:xfrm>
        </p:spPr>
        <p:txBody>
          <a:bodyPr>
            <a:normAutofit fontScale="92500" lnSpcReduction="10000"/>
          </a:bodyPr>
          <a:lstStyle/>
          <a:p>
            <a:pPr algn="ctr"/>
            <a:r>
              <a:rPr lang="en-US" dirty="0" smtClean="0"/>
              <a:t>Feb 2016</a:t>
            </a:r>
          </a:p>
          <a:p>
            <a:pPr algn="ctr"/>
            <a:endParaRPr lang="en-US" dirty="0"/>
          </a:p>
          <a:p>
            <a:pPr algn="ctr"/>
            <a:r>
              <a:rPr lang="en-US" dirty="0" smtClean="0"/>
              <a:t>Eric Rasmussen</a:t>
            </a:r>
          </a:p>
          <a:p>
            <a:pPr algn="ctr"/>
            <a:r>
              <a:rPr lang="en-US" dirty="0" smtClean="0"/>
              <a:t>VP Consumer Insights</a:t>
            </a:r>
            <a:endParaRPr lang="en-US" dirty="0"/>
          </a:p>
        </p:txBody>
      </p:sp>
    </p:spTree>
    <p:extLst>
      <p:ext uri="{BB962C8B-B14F-4D97-AF65-F5344CB8AC3E}">
        <p14:creationId xmlns:p14="http://schemas.microsoft.com/office/powerpoint/2010/main" val="29628795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6FA847"/>
                </a:solidFill>
              </a:rPr>
              <a:t>Experiment, Experiment, Experiment</a:t>
            </a:r>
            <a:endParaRPr lang="en-US" dirty="0">
              <a:solidFill>
                <a:srgbClr val="6FA847"/>
              </a:solidFill>
            </a:endParaRPr>
          </a:p>
        </p:txBody>
      </p:sp>
      <p:sp>
        <p:nvSpPr>
          <p:cNvPr id="3" name="Slide Number Placeholder 2"/>
          <p:cNvSpPr>
            <a:spLocks noGrp="1"/>
          </p:cNvSpPr>
          <p:nvPr>
            <p:ph type="sldNum" sz="quarter" idx="12"/>
          </p:nvPr>
        </p:nvSpPr>
        <p:spPr/>
        <p:txBody>
          <a:bodyPr/>
          <a:lstStyle/>
          <a:p>
            <a:pPr algn="r"/>
            <a:fld id="{EAC5118E-474E-3244-9216-F41BA759ADF1}" type="slidenum">
              <a:rPr lang="en-US" smtClean="0"/>
              <a:pPr algn="r"/>
              <a:t>10</a:t>
            </a:fld>
            <a:endParaRPr lang="en-US" dirty="0"/>
          </a:p>
        </p:txBody>
      </p:sp>
      <p:sp>
        <p:nvSpPr>
          <p:cNvPr id="5" name="TextBox 4"/>
          <p:cNvSpPr txBox="1"/>
          <p:nvPr/>
        </p:nvSpPr>
        <p:spPr>
          <a:xfrm>
            <a:off x="3209745" y="2396816"/>
            <a:ext cx="1462531"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dirty="0" smtClean="0">
                <a:latin typeface="Helvetica Neue"/>
                <a:cs typeface="Helvetica Neue"/>
              </a:rPr>
              <a:t>Hypothesize</a:t>
            </a:r>
            <a:endParaRPr lang="en-US" dirty="0">
              <a:latin typeface="Helvetica Neue"/>
              <a:cs typeface="Helvetica Neue"/>
            </a:endParaRPr>
          </a:p>
        </p:txBody>
      </p:sp>
      <p:sp>
        <p:nvSpPr>
          <p:cNvPr id="6" name="TextBox 5"/>
          <p:cNvSpPr txBox="1"/>
          <p:nvPr/>
        </p:nvSpPr>
        <p:spPr>
          <a:xfrm>
            <a:off x="5830220" y="3912525"/>
            <a:ext cx="1275329"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dirty="0" smtClean="0">
                <a:latin typeface="Helvetica Neue"/>
                <a:cs typeface="Helvetica Neue"/>
              </a:rPr>
              <a:t>Implement</a:t>
            </a:r>
          </a:p>
        </p:txBody>
      </p:sp>
      <p:sp>
        <p:nvSpPr>
          <p:cNvPr id="7" name="TextBox 6"/>
          <p:cNvSpPr txBox="1"/>
          <p:nvPr/>
        </p:nvSpPr>
        <p:spPr>
          <a:xfrm>
            <a:off x="5178956" y="5465132"/>
            <a:ext cx="599471"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dirty="0" smtClean="0">
                <a:latin typeface="Helvetica Neue"/>
                <a:cs typeface="Helvetica Neue"/>
              </a:rPr>
              <a:t>Run</a:t>
            </a:r>
            <a:endParaRPr lang="en-US" dirty="0">
              <a:latin typeface="Helvetica Neue"/>
              <a:cs typeface="Helvetica Neue"/>
            </a:endParaRPr>
          </a:p>
        </p:txBody>
      </p:sp>
      <p:sp>
        <p:nvSpPr>
          <p:cNvPr id="8" name="TextBox 7"/>
          <p:cNvSpPr txBox="1"/>
          <p:nvPr/>
        </p:nvSpPr>
        <p:spPr>
          <a:xfrm>
            <a:off x="2527679" y="3744793"/>
            <a:ext cx="987951"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dirty="0" smtClean="0">
                <a:latin typeface="Helvetica Neue"/>
                <a:cs typeface="Helvetica Neue"/>
              </a:rPr>
              <a:t>Analyze</a:t>
            </a:r>
            <a:endParaRPr lang="en-US" dirty="0">
              <a:latin typeface="Helvetica Neue"/>
              <a:cs typeface="Helvetica Neue"/>
            </a:endParaRPr>
          </a:p>
        </p:txBody>
      </p:sp>
      <p:sp>
        <p:nvSpPr>
          <p:cNvPr id="9" name="TextBox 8"/>
          <p:cNvSpPr txBox="1"/>
          <p:nvPr/>
        </p:nvSpPr>
        <p:spPr>
          <a:xfrm>
            <a:off x="5421324" y="2405283"/>
            <a:ext cx="830289"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dirty="0" smtClean="0">
                <a:latin typeface="Helvetica Neue"/>
                <a:cs typeface="Helvetica Neue"/>
              </a:rPr>
              <a:t>Model</a:t>
            </a:r>
            <a:endParaRPr lang="en-US" dirty="0">
              <a:latin typeface="Helvetica Neue"/>
              <a:cs typeface="Helvetica Neue"/>
            </a:endParaRPr>
          </a:p>
        </p:txBody>
      </p:sp>
      <p:sp>
        <p:nvSpPr>
          <p:cNvPr id="10" name="Arc 9"/>
          <p:cNvSpPr/>
          <p:nvPr/>
        </p:nvSpPr>
        <p:spPr>
          <a:xfrm>
            <a:off x="2953520" y="2215640"/>
            <a:ext cx="3610006" cy="3610007"/>
          </a:xfrm>
          <a:prstGeom prst="arc">
            <a:avLst>
              <a:gd name="adj1" fmla="val 19145100"/>
              <a:gd name="adj2" fmla="val 21258198"/>
            </a:avLst>
          </a:prstGeom>
          <a:ln w="38100">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Arc 10"/>
          <p:cNvSpPr/>
          <p:nvPr/>
        </p:nvSpPr>
        <p:spPr>
          <a:xfrm>
            <a:off x="2953520" y="2215640"/>
            <a:ext cx="3610006" cy="3610007"/>
          </a:xfrm>
          <a:prstGeom prst="arc">
            <a:avLst>
              <a:gd name="adj1" fmla="val 617555"/>
              <a:gd name="adj2" fmla="val 3229342"/>
            </a:avLst>
          </a:prstGeom>
          <a:ln w="38100">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Arc 11"/>
          <p:cNvSpPr/>
          <p:nvPr/>
        </p:nvSpPr>
        <p:spPr>
          <a:xfrm>
            <a:off x="2953520" y="2215640"/>
            <a:ext cx="3610006" cy="3610007"/>
          </a:xfrm>
          <a:prstGeom prst="arc">
            <a:avLst>
              <a:gd name="adj1" fmla="val 4743310"/>
              <a:gd name="adj2" fmla="val 7483237"/>
            </a:avLst>
          </a:prstGeom>
          <a:ln w="38100">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Arc 12"/>
          <p:cNvSpPr/>
          <p:nvPr/>
        </p:nvSpPr>
        <p:spPr>
          <a:xfrm>
            <a:off x="2953520" y="2215640"/>
            <a:ext cx="3610006" cy="3610007"/>
          </a:xfrm>
          <a:prstGeom prst="arc">
            <a:avLst>
              <a:gd name="adj1" fmla="val 15213924"/>
              <a:gd name="adj2" fmla="val 17485514"/>
            </a:avLst>
          </a:prstGeom>
          <a:ln w="38100">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Arc 13"/>
          <p:cNvSpPr/>
          <p:nvPr/>
        </p:nvSpPr>
        <p:spPr>
          <a:xfrm>
            <a:off x="2953520" y="2215640"/>
            <a:ext cx="3610006" cy="3610007"/>
          </a:xfrm>
          <a:prstGeom prst="arc">
            <a:avLst>
              <a:gd name="adj1" fmla="val 11461039"/>
              <a:gd name="adj2" fmla="val 13249081"/>
            </a:avLst>
          </a:prstGeom>
          <a:ln w="38100">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Arc 14"/>
          <p:cNvSpPr/>
          <p:nvPr/>
        </p:nvSpPr>
        <p:spPr>
          <a:xfrm>
            <a:off x="2953520" y="2215640"/>
            <a:ext cx="3610006" cy="3610007"/>
          </a:xfrm>
          <a:prstGeom prst="arc">
            <a:avLst>
              <a:gd name="adj1" fmla="val 8945638"/>
              <a:gd name="adj2" fmla="val 10472019"/>
            </a:avLst>
          </a:prstGeom>
          <a:ln w="38100">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2942251" y="5043390"/>
            <a:ext cx="1065274"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dirty="0" smtClean="0">
                <a:latin typeface="Helvetica Neue"/>
                <a:cs typeface="Helvetica Neue"/>
              </a:rPr>
              <a:t>Evaluate</a:t>
            </a:r>
            <a:endParaRPr lang="en-US" dirty="0">
              <a:latin typeface="Helvetica Neue"/>
              <a:cs typeface="Helvetica Neue"/>
            </a:endParaRPr>
          </a:p>
        </p:txBody>
      </p:sp>
      <p:sp>
        <p:nvSpPr>
          <p:cNvPr id="17" name="TextBox 16"/>
          <p:cNvSpPr txBox="1"/>
          <p:nvPr/>
        </p:nvSpPr>
        <p:spPr>
          <a:xfrm>
            <a:off x="3353723" y="4097191"/>
            <a:ext cx="1218114" cy="646331"/>
          </a:xfrm>
          <a:prstGeom prst="rect">
            <a:avLst/>
          </a:prstGeom>
          <a:noFill/>
        </p:spPr>
        <p:txBody>
          <a:bodyPr wrap="none" rtlCol="0">
            <a:spAutoFit/>
          </a:bodyPr>
          <a:lstStyle/>
          <a:p>
            <a:pPr algn="ctr"/>
            <a:r>
              <a:rPr lang="en-US" dirty="0" smtClean="0">
                <a:cs typeface="Helvetica Neue"/>
              </a:rPr>
              <a:t>Learn from</a:t>
            </a:r>
          </a:p>
          <a:p>
            <a:pPr algn="ctr"/>
            <a:r>
              <a:rPr lang="en-US" dirty="0" smtClean="0">
                <a:cs typeface="Helvetica Neue"/>
              </a:rPr>
              <a:t>the data</a:t>
            </a:r>
            <a:endParaRPr lang="en-US" dirty="0">
              <a:cs typeface="Helvetica Neue"/>
            </a:endParaRPr>
          </a:p>
        </p:txBody>
      </p:sp>
      <p:sp>
        <p:nvSpPr>
          <p:cNvPr id="18" name="TextBox 17"/>
          <p:cNvSpPr txBox="1"/>
          <p:nvPr/>
        </p:nvSpPr>
        <p:spPr>
          <a:xfrm>
            <a:off x="2630465" y="1725084"/>
            <a:ext cx="1287565" cy="646331"/>
          </a:xfrm>
          <a:prstGeom prst="rect">
            <a:avLst/>
          </a:prstGeom>
          <a:noFill/>
        </p:spPr>
        <p:txBody>
          <a:bodyPr wrap="none" rtlCol="0">
            <a:spAutoFit/>
          </a:bodyPr>
          <a:lstStyle/>
          <a:p>
            <a:pPr algn="ctr"/>
            <a:r>
              <a:rPr lang="en-US" dirty="0" smtClean="0">
                <a:solidFill>
                  <a:srgbClr val="7F7F7F"/>
                </a:solidFill>
                <a:latin typeface="Helvetica Neue Light"/>
                <a:cs typeface="Helvetica Neue Light"/>
              </a:rPr>
              <a:t>Define an</a:t>
            </a:r>
          </a:p>
          <a:p>
            <a:pPr algn="ctr"/>
            <a:r>
              <a:rPr lang="en-US" dirty="0" smtClean="0">
                <a:solidFill>
                  <a:srgbClr val="7F7F7F"/>
                </a:solidFill>
                <a:latin typeface="Helvetica Neue Light"/>
                <a:cs typeface="Helvetica Neue Light"/>
              </a:rPr>
              <a:t>experiment</a:t>
            </a:r>
            <a:endParaRPr lang="en-US" dirty="0">
              <a:solidFill>
                <a:srgbClr val="7F7F7F"/>
              </a:solidFill>
              <a:latin typeface="Helvetica Neue Light"/>
              <a:cs typeface="Helvetica Neue Light"/>
            </a:endParaRPr>
          </a:p>
        </p:txBody>
      </p:sp>
      <p:sp>
        <p:nvSpPr>
          <p:cNvPr id="19" name="TextBox 18"/>
          <p:cNvSpPr txBox="1"/>
          <p:nvPr/>
        </p:nvSpPr>
        <p:spPr>
          <a:xfrm>
            <a:off x="5459129" y="1662446"/>
            <a:ext cx="1659365" cy="646331"/>
          </a:xfrm>
          <a:prstGeom prst="rect">
            <a:avLst/>
          </a:prstGeom>
          <a:noFill/>
        </p:spPr>
        <p:txBody>
          <a:bodyPr wrap="none" rtlCol="0">
            <a:spAutoFit/>
          </a:bodyPr>
          <a:lstStyle/>
          <a:p>
            <a:pPr algn="ctr"/>
            <a:r>
              <a:rPr lang="en-US" dirty="0" smtClean="0">
                <a:solidFill>
                  <a:srgbClr val="7F7F7F"/>
                </a:solidFill>
                <a:latin typeface="Helvetica Neue Light"/>
                <a:cs typeface="Helvetica Neue Light"/>
              </a:rPr>
              <a:t>Construct a</a:t>
            </a:r>
          </a:p>
          <a:p>
            <a:pPr algn="ctr"/>
            <a:r>
              <a:rPr lang="en-US" dirty="0" smtClean="0">
                <a:solidFill>
                  <a:srgbClr val="7F7F7F"/>
                </a:solidFill>
                <a:latin typeface="Helvetica Neue Light"/>
                <a:cs typeface="Helvetica Neue Light"/>
              </a:rPr>
              <a:t>representation</a:t>
            </a:r>
          </a:p>
        </p:txBody>
      </p:sp>
      <p:sp>
        <p:nvSpPr>
          <p:cNvPr id="20" name="TextBox 19"/>
          <p:cNvSpPr txBox="1"/>
          <p:nvPr/>
        </p:nvSpPr>
        <p:spPr>
          <a:xfrm>
            <a:off x="5252133" y="3249260"/>
            <a:ext cx="1219474" cy="646331"/>
          </a:xfrm>
          <a:prstGeom prst="rect">
            <a:avLst/>
          </a:prstGeom>
          <a:noFill/>
        </p:spPr>
        <p:txBody>
          <a:bodyPr wrap="none" rtlCol="0">
            <a:spAutoFit/>
          </a:bodyPr>
          <a:lstStyle/>
          <a:p>
            <a:pPr algn="ctr"/>
            <a:r>
              <a:rPr lang="en-US" dirty="0" smtClean="0">
                <a:solidFill>
                  <a:srgbClr val="7F7F7F"/>
                </a:solidFill>
                <a:latin typeface="Helvetica Neue Light"/>
                <a:cs typeface="Helvetica Neue Light"/>
              </a:rPr>
              <a:t>Add it to</a:t>
            </a:r>
          </a:p>
          <a:p>
            <a:pPr algn="ctr"/>
            <a:r>
              <a:rPr lang="en-US" dirty="0" smtClean="0">
                <a:solidFill>
                  <a:srgbClr val="7F7F7F"/>
                </a:solidFill>
                <a:latin typeface="Helvetica Neue Light"/>
                <a:cs typeface="Helvetica Neue Light"/>
              </a:rPr>
              <a:t>the engine</a:t>
            </a:r>
          </a:p>
        </p:txBody>
      </p:sp>
      <p:sp>
        <p:nvSpPr>
          <p:cNvPr id="21" name="TextBox 20"/>
          <p:cNvSpPr txBox="1"/>
          <p:nvPr/>
        </p:nvSpPr>
        <p:spPr>
          <a:xfrm>
            <a:off x="5500119" y="5519781"/>
            <a:ext cx="1712640" cy="646331"/>
          </a:xfrm>
          <a:prstGeom prst="rect">
            <a:avLst/>
          </a:prstGeom>
          <a:noFill/>
        </p:spPr>
        <p:txBody>
          <a:bodyPr wrap="none" rtlCol="0">
            <a:spAutoFit/>
          </a:bodyPr>
          <a:lstStyle/>
          <a:p>
            <a:pPr algn="ctr"/>
            <a:r>
              <a:rPr lang="en-US" dirty="0" smtClean="0">
                <a:solidFill>
                  <a:srgbClr val="7F7F7F"/>
                </a:solidFill>
                <a:latin typeface="Helvetica Neue Light"/>
                <a:cs typeface="Helvetica Neue Light"/>
              </a:rPr>
              <a:t>Try it out</a:t>
            </a:r>
          </a:p>
          <a:p>
            <a:pPr algn="ctr"/>
            <a:r>
              <a:rPr lang="en-US" dirty="0" smtClean="0">
                <a:solidFill>
                  <a:srgbClr val="7F7F7F"/>
                </a:solidFill>
                <a:latin typeface="Helvetica Neue Light"/>
                <a:cs typeface="Helvetica Neue Light"/>
              </a:rPr>
              <a:t>on some users</a:t>
            </a:r>
          </a:p>
        </p:txBody>
      </p:sp>
      <p:sp>
        <p:nvSpPr>
          <p:cNvPr id="22" name="TextBox 21"/>
          <p:cNvSpPr txBox="1"/>
          <p:nvPr/>
        </p:nvSpPr>
        <p:spPr>
          <a:xfrm>
            <a:off x="2273646" y="5468963"/>
            <a:ext cx="1426698" cy="646331"/>
          </a:xfrm>
          <a:prstGeom prst="rect">
            <a:avLst/>
          </a:prstGeom>
          <a:noFill/>
        </p:spPr>
        <p:txBody>
          <a:bodyPr wrap="none" rtlCol="0">
            <a:spAutoFit/>
          </a:bodyPr>
          <a:lstStyle/>
          <a:p>
            <a:pPr algn="ctr"/>
            <a:r>
              <a:rPr lang="en-US" dirty="0" smtClean="0">
                <a:solidFill>
                  <a:srgbClr val="7F7F7F"/>
                </a:solidFill>
                <a:latin typeface="Helvetica Neue Light"/>
                <a:cs typeface="Helvetica Neue Light"/>
              </a:rPr>
              <a:t>Determine if</a:t>
            </a:r>
          </a:p>
          <a:p>
            <a:pPr algn="ctr"/>
            <a:r>
              <a:rPr lang="en-US" dirty="0" smtClean="0">
                <a:solidFill>
                  <a:srgbClr val="7F7F7F"/>
                </a:solidFill>
                <a:latin typeface="Helvetica Neue Light"/>
                <a:cs typeface="Helvetica Neue Light"/>
              </a:rPr>
              <a:t>it worked</a:t>
            </a:r>
          </a:p>
        </p:txBody>
      </p:sp>
      <p:sp>
        <p:nvSpPr>
          <p:cNvPr id="23" name="TextBox 22"/>
          <p:cNvSpPr txBox="1"/>
          <p:nvPr/>
        </p:nvSpPr>
        <p:spPr>
          <a:xfrm>
            <a:off x="4385377" y="3005325"/>
            <a:ext cx="777076" cy="369332"/>
          </a:xfrm>
          <a:prstGeom prst="rect">
            <a:avLst/>
          </a:prstGeom>
          <a:noFill/>
        </p:spPr>
        <p:txBody>
          <a:bodyPr wrap="none" rtlCol="0">
            <a:spAutoFit/>
          </a:bodyPr>
          <a:lstStyle/>
          <a:p>
            <a:pPr algn="ctr"/>
            <a:r>
              <a:rPr lang="en-US" dirty="0" smtClean="0"/>
              <a:t>Refine</a:t>
            </a:r>
          </a:p>
        </p:txBody>
      </p:sp>
      <p:sp>
        <p:nvSpPr>
          <p:cNvPr id="25" name="Arc 24"/>
          <p:cNvSpPr/>
          <p:nvPr/>
        </p:nvSpPr>
        <p:spPr>
          <a:xfrm>
            <a:off x="723900" y="504118"/>
            <a:ext cx="3610006" cy="3610007"/>
          </a:xfrm>
          <a:prstGeom prst="arc">
            <a:avLst>
              <a:gd name="adj1" fmla="val 1039756"/>
              <a:gd name="adj2" fmla="val 2974298"/>
            </a:avLst>
          </a:prstGeom>
          <a:ln w="38100" cmpd="sng">
            <a:solidFill>
              <a:schemeClr val="accent3"/>
            </a:solidFill>
            <a:prstDash val="solid"/>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6" name="Arc 25"/>
          <p:cNvSpPr/>
          <p:nvPr/>
        </p:nvSpPr>
        <p:spPr>
          <a:xfrm>
            <a:off x="940846" y="342900"/>
            <a:ext cx="4813288" cy="3610007"/>
          </a:xfrm>
          <a:prstGeom prst="arc">
            <a:avLst>
              <a:gd name="adj1" fmla="val 1039756"/>
              <a:gd name="adj2" fmla="val 4751851"/>
            </a:avLst>
          </a:prstGeom>
          <a:ln w="19050" cmpd="sng">
            <a:solidFill>
              <a:schemeClr val="accent2"/>
            </a:solidFill>
            <a:prstDash val="sysDash"/>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4004643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rPr>
              <a:t>How gender influences purchase</a:t>
            </a:r>
            <a:endParaRPr lang="en-US" dirty="0">
              <a:solidFill>
                <a:schemeClr val="bg2"/>
              </a:solidFill>
            </a:endParaRPr>
          </a:p>
        </p:txBody>
      </p:sp>
      <p:sp>
        <p:nvSpPr>
          <p:cNvPr id="3" name="Slide Number Placeholder 2"/>
          <p:cNvSpPr>
            <a:spLocks noGrp="1"/>
          </p:cNvSpPr>
          <p:nvPr>
            <p:ph type="sldNum" sz="quarter" idx="12"/>
          </p:nvPr>
        </p:nvSpPr>
        <p:spPr/>
        <p:txBody>
          <a:bodyPr/>
          <a:lstStyle/>
          <a:p>
            <a:pPr algn="r"/>
            <a:fld id="{EAC5118E-474E-3244-9216-F41BA759ADF1}" type="slidenum">
              <a:rPr lang="en-US" smtClean="0"/>
              <a:pPr algn="r"/>
              <a:t>11</a:t>
            </a:fld>
            <a:endParaRPr lang="en-US"/>
          </a:p>
        </p:txBody>
      </p:sp>
      <p:pic>
        <p:nvPicPr>
          <p:cNvPr id="4" name="Picture 3" descr="Males-versus-females-category-preferen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186" y="943303"/>
            <a:ext cx="7607052" cy="5609897"/>
          </a:xfrm>
          <a:prstGeom prst="rect">
            <a:avLst/>
          </a:prstGeom>
        </p:spPr>
      </p:pic>
      <p:pic>
        <p:nvPicPr>
          <p:cNvPr id="5" name="Picture 4" descr="Screen Shot 2014-02-28 at 7.43.1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8049" y="1800563"/>
            <a:ext cx="5577107" cy="1287707"/>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16088781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rPr>
              <a:t>Context: Time of day &amp; week</a:t>
            </a:r>
            <a:endParaRPr lang="en-US" dirty="0">
              <a:solidFill>
                <a:schemeClr val="bg2"/>
              </a:solidFill>
            </a:endParaRPr>
          </a:p>
        </p:txBody>
      </p:sp>
      <p:sp>
        <p:nvSpPr>
          <p:cNvPr id="3" name="Slide Number Placeholder 2"/>
          <p:cNvSpPr>
            <a:spLocks noGrp="1"/>
          </p:cNvSpPr>
          <p:nvPr>
            <p:ph type="sldNum" sz="quarter" idx="12"/>
          </p:nvPr>
        </p:nvSpPr>
        <p:spPr/>
        <p:txBody>
          <a:bodyPr/>
          <a:lstStyle/>
          <a:p>
            <a:pPr algn="r"/>
            <a:fld id="{EAC5118E-474E-3244-9216-F41BA759ADF1}" type="slidenum">
              <a:rPr lang="en-US" smtClean="0"/>
              <a:pPr algn="r"/>
              <a:t>12</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914400"/>
            <a:ext cx="9066213"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25117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6FA847"/>
                </a:solidFill>
              </a:rPr>
              <a:t>How distance influences purchase</a:t>
            </a:r>
            <a:endParaRPr lang="en-US" dirty="0">
              <a:solidFill>
                <a:srgbClr val="6FA847"/>
              </a:solidFill>
            </a:endParaRPr>
          </a:p>
        </p:txBody>
      </p:sp>
      <p:sp>
        <p:nvSpPr>
          <p:cNvPr id="3" name="Slide Number Placeholder 2"/>
          <p:cNvSpPr>
            <a:spLocks noGrp="1"/>
          </p:cNvSpPr>
          <p:nvPr>
            <p:ph type="sldNum" sz="quarter" idx="12"/>
          </p:nvPr>
        </p:nvSpPr>
        <p:spPr/>
        <p:txBody>
          <a:bodyPr/>
          <a:lstStyle/>
          <a:p>
            <a:pPr algn="r"/>
            <a:fld id="{EAC5118E-474E-3244-9216-F41BA759ADF1}" type="slidenum">
              <a:rPr lang="en-US" smtClean="0"/>
              <a:pPr algn="r"/>
              <a:t>13</a:t>
            </a:fld>
            <a:endParaRPr lang="en-US"/>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699" y="1272494"/>
            <a:ext cx="7558727" cy="5141006"/>
          </a:xfrm>
          <a:prstGeom prst="rect">
            <a:avLst/>
          </a:prstGeom>
        </p:spPr>
      </p:pic>
    </p:spTree>
    <p:extLst>
      <p:ext uri="{BB962C8B-B14F-4D97-AF65-F5344CB8AC3E}">
        <p14:creationId xmlns:p14="http://schemas.microsoft.com/office/powerpoint/2010/main" val="6871077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698" y="447083"/>
            <a:ext cx="8687982" cy="755304"/>
          </a:xfrm>
        </p:spPr>
        <p:txBody>
          <a:bodyPr>
            <a:noAutofit/>
          </a:bodyPr>
          <a:lstStyle/>
          <a:p>
            <a:r>
              <a:rPr lang="en-US" dirty="0" smtClean="0">
                <a:solidFill>
                  <a:srgbClr val="6FA847"/>
                </a:solidFill>
              </a:rPr>
              <a:t>User-deal Matching: ‘Big data’ challenge</a:t>
            </a:r>
            <a:endParaRPr lang="en-US" dirty="0">
              <a:solidFill>
                <a:srgbClr val="6FA847"/>
              </a:solidFill>
            </a:endParaRPr>
          </a:p>
        </p:txBody>
      </p:sp>
      <p:sp>
        <p:nvSpPr>
          <p:cNvPr id="16" name="Slide Number Placeholder 15"/>
          <p:cNvSpPr>
            <a:spLocks noGrp="1"/>
          </p:cNvSpPr>
          <p:nvPr>
            <p:ph type="sldNum" sz="quarter" idx="12"/>
          </p:nvPr>
        </p:nvSpPr>
        <p:spPr>
          <a:xfrm>
            <a:off x="7101840" y="6563280"/>
            <a:ext cx="2133600" cy="365125"/>
          </a:xfrm>
        </p:spPr>
        <p:txBody>
          <a:bodyPr/>
          <a:lstStyle/>
          <a:p>
            <a:pPr algn="r"/>
            <a:fld id="{E6505383-B171-AF4B-90EA-91D13E0E2914}" type="slidenum">
              <a:rPr lang="en-US" smtClean="0"/>
              <a:pPr algn="r"/>
              <a:t>14</a:t>
            </a:fld>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292" y="1526726"/>
            <a:ext cx="1051821" cy="701214"/>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93985" y="2584856"/>
            <a:ext cx="905211" cy="615544"/>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5010" y="3290910"/>
            <a:ext cx="1033425" cy="709213"/>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33600" y="1483899"/>
            <a:ext cx="965564" cy="649701"/>
          </a:xfrm>
          <a:prstGeom prst="rect">
            <a:avLst/>
          </a:prstGeom>
        </p:spPr>
      </p:pic>
      <p:pic>
        <p:nvPicPr>
          <p:cNvPr id="22" name="Picture 2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9887" y="4393745"/>
            <a:ext cx="1054098" cy="701214"/>
          </a:xfrm>
          <a:prstGeom prst="rect">
            <a:avLst/>
          </a:prstGeom>
        </p:spPr>
      </p:pic>
      <p:pic>
        <p:nvPicPr>
          <p:cNvPr id="25" name="Picture 2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4113" y="2369648"/>
            <a:ext cx="1099932" cy="672899"/>
          </a:xfrm>
          <a:prstGeom prst="rect">
            <a:avLst/>
          </a:prstGeom>
        </p:spPr>
      </p:pic>
      <p:pic>
        <p:nvPicPr>
          <p:cNvPr id="33" name="Picture 3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188" y="5393995"/>
            <a:ext cx="890339" cy="593559"/>
          </a:xfrm>
          <a:prstGeom prst="rect">
            <a:avLst/>
          </a:prstGeom>
        </p:spPr>
      </p:pic>
      <p:pic>
        <p:nvPicPr>
          <p:cNvPr id="10" name="Picture 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893985" y="5203542"/>
            <a:ext cx="1339094" cy="812587"/>
          </a:xfrm>
          <a:prstGeom prst="rect">
            <a:avLst/>
          </a:prstGeom>
        </p:spPr>
      </p:pic>
      <p:pic>
        <p:nvPicPr>
          <p:cNvPr id="12" name="Picture 1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116982" y="3553458"/>
            <a:ext cx="982182" cy="830762"/>
          </a:xfrm>
          <a:prstGeom prst="rect">
            <a:avLst/>
          </a:prstGeom>
        </p:spPr>
      </p:pic>
      <p:pic>
        <p:nvPicPr>
          <p:cNvPr id="17" name="Picture 16"/>
          <p:cNvPicPr>
            <a:picLocks noChangeAspect="1"/>
          </p:cNvPicPr>
          <p:nvPr/>
        </p:nvPicPr>
        <p:blipFill>
          <a:blip r:embed="rId12"/>
          <a:stretch>
            <a:fillRect/>
          </a:stretch>
        </p:blipFill>
        <p:spPr>
          <a:xfrm>
            <a:off x="6730798" y="1447800"/>
            <a:ext cx="1143000" cy="1143000"/>
          </a:xfrm>
          <a:prstGeom prst="rect">
            <a:avLst/>
          </a:prstGeom>
        </p:spPr>
      </p:pic>
      <p:pic>
        <p:nvPicPr>
          <p:cNvPr id="18" name="Picture 17"/>
          <p:cNvPicPr>
            <a:picLocks noChangeAspect="1"/>
          </p:cNvPicPr>
          <p:nvPr/>
        </p:nvPicPr>
        <p:blipFill>
          <a:blip r:embed="rId13"/>
          <a:stretch>
            <a:fillRect/>
          </a:stretch>
        </p:blipFill>
        <p:spPr>
          <a:xfrm>
            <a:off x="7873798" y="2438400"/>
            <a:ext cx="1016000" cy="1016000"/>
          </a:xfrm>
          <a:prstGeom prst="rect">
            <a:avLst/>
          </a:prstGeom>
        </p:spPr>
      </p:pic>
      <p:pic>
        <p:nvPicPr>
          <p:cNvPr id="34" name="Picture 33"/>
          <p:cNvPicPr>
            <a:picLocks noChangeAspect="1"/>
          </p:cNvPicPr>
          <p:nvPr/>
        </p:nvPicPr>
        <p:blipFill>
          <a:blip r:embed="rId14"/>
          <a:stretch>
            <a:fillRect/>
          </a:stretch>
        </p:blipFill>
        <p:spPr>
          <a:xfrm>
            <a:off x="6730798" y="3429000"/>
            <a:ext cx="1127125" cy="1127125"/>
          </a:xfrm>
          <a:prstGeom prst="rect">
            <a:avLst/>
          </a:prstGeom>
        </p:spPr>
      </p:pic>
      <p:pic>
        <p:nvPicPr>
          <p:cNvPr id="35" name="Picture 34"/>
          <p:cNvPicPr>
            <a:picLocks noChangeAspect="1"/>
          </p:cNvPicPr>
          <p:nvPr/>
        </p:nvPicPr>
        <p:blipFill>
          <a:blip r:embed="rId15"/>
          <a:stretch>
            <a:fillRect/>
          </a:stretch>
        </p:blipFill>
        <p:spPr>
          <a:xfrm>
            <a:off x="7572375" y="4733099"/>
            <a:ext cx="1219200" cy="1219200"/>
          </a:xfrm>
          <a:prstGeom prst="rect">
            <a:avLst/>
          </a:prstGeom>
        </p:spPr>
      </p:pic>
      <p:sp>
        <p:nvSpPr>
          <p:cNvPr id="36" name="Rectangle 35"/>
          <p:cNvSpPr/>
          <p:nvPr/>
        </p:nvSpPr>
        <p:spPr>
          <a:xfrm>
            <a:off x="152400" y="1226648"/>
            <a:ext cx="3200400" cy="5021752"/>
          </a:xfrm>
          <a:prstGeom prst="rect">
            <a:avLst/>
          </a:prstGeom>
          <a:noFill/>
          <a:ln w="1270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6248400" y="1226648"/>
            <a:ext cx="2819400" cy="5021752"/>
          </a:xfrm>
          <a:prstGeom prst="rect">
            <a:avLst/>
          </a:prstGeom>
          <a:noFill/>
          <a:ln w="12700" cmpd="sng">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Arrow Connector 38"/>
          <p:cNvCxnSpPr/>
          <p:nvPr/>
        </p:nvCxnSpPr>
        <p:spPr>
          <a:xfrm flipV="1">
            <a:off x="3352800" y="3976714"/>
            <a:ext cx="533400" cy="399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5669425" y="3963204"/>
            <a:ext cx="578975" cy="399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520813" y="3228884"/>
            <a:ext cx="890542" cy="646331"/>
          </a:xfrm>
          <a:prstGeom prst="rect">
            <a:avLst/>
          </a:prstGeom>
          <a:noFill/>
        </p:spPr>
        <p:txBody>
          <a:bodyPr wrap="none" rtlCol="0">
            <a:spAutoFit/>
          </a:bodyPr>
          <a:lstStyle/>
          <a:p>
            <a:pPr algn="ctr"/>
            <a:r>
              <a:rPr lang="en-US" dirty="0" smtClean="0">
                <a:solidFill>
                  <a:srgbClr val="626568"/>
                </a:solidFill>
                <a:latin typeface="Helvetica Neue Light"/>
                <a:cs typeface="Helvetica Neue Light"/>
              </a:rPr>
              <a:t>Source </a:t>
            </a:r>
          </a:p>
          <a:p>
            <a:pPr algn="ctr"/>
            <a:r>
              <a:rPr lang="en-US" dirty="0" smtClean="0">
                <a:solidFill>
                  <a:srgbClr val="626568"/>
                </a:solidFill>
                <a:latin typeface="Helvetica Neue Light"/>
                <a:cs typeface="Helvetica Neue Light"/>
              </a:rPr>
              <a:t>deals</a:t>
            </a:r>
            <a:endParaRPr lang="en-US" dirty="0">
              <a:solidFill>
                <a:srgbClr val="626568"/>
              </a:solidFill>
              <a:latin typeface="Helvetica Neue Light"/>
              <a:cs typeface="Helvetica Neue Light"/>
            </a:endParaRPr>
          </a:p>
        </p:txBody>
      </p:sp>
      <p:sp>
        <p:nvSpPr>
          <p:cNvPr id="5" name="TextBox 4"/>
          <p:cNvSpPr txBox="1"/>
          <p:nvPr/>
        </p:nvSpPr>
        <p:spPr>
          <a:xfrm>
            <a:off x="4931749" y="3188354"/>
            <a:ext cx="1223412" cy="646331"/>
          </a:xfrm>
          <a:prstGeom prst="rect">
            <a:avLst/>
          </a:prstGeom>
          <a:noFill/>
        </p:spPr>
        <p:txBody>
          <a:bodyPr wrap="none" rtlCol="0">
            <a:spAutoFit/>
          </a:bodyPr>
          <a:lstStyle/>
          <a:p>
            <a:pPr algn="ctr"/>
            <a:r>
              <a:rPr lang="en-US" dirty="0" smtClean="0">
                <a:solidFill>
                  <a:srgbClr val="626568"/>
                </a:solidFill>
                <a:latin typeface="Helvetica Neue Light"/>
                <a:cs typeface="Helvetica Neue Light"/>
              </a:rPr>
              <a:t>Match to </a:t>
            </a:r>
          </a:p>
          <a:p>
            <a:pPr algn="ctr"/>
            <a:r>
              <a:rPr lang="en-US" dirty="0" smtClean="0">
                <a:solidFill>
                  <a:srgbClr val="626568"/>
                </a:solidFill>
                <a:latin typeface="Helvetica Neue Light"/>
                <a:cs typeface="Helvetica Neue Light"/>
              </a:rPr>
              <a:t>right users</a:t>
            </a:r>
            <a:endParaRPr lang="en-US" dirty="0">
              <a:solidFill>
                <a:srgbClr val="626568"/>
              </a:solidFill>
              <a:latin typeface="Helvetica Neue Light"/>
              <a:cs typeface="Helvetica Neue Light"/>
            </a:endParaRPr>
          </a:p>
        </p:txBody>
      </p:sp>
      <p:sp>
        <p:nvSpPr>
          <p:cNvPr id="6" name="TextBox 5"/>
          <p:cNvSpPr txBox="1"/>
          <p:nvPr/>
        </p:nvSpPr>
        <p:spPr>
          <a:xfrm>
            <a:off x="4230133" y="2269675"/>
            <a:ext cx="1031119" cy="646331"/>
          </a:xfrm>
          <a:prstGeom prst="rect">
            <a:avLst/>
          </a:prstGeom>
          <a:noFill/>
        </p:spPr>
        <p:txBody>
          <a:bodyPr wrap="none" rtlCol="0">
            <a:spAutoFit/>
          </a:bodyPr>
          <a:lstStyle/>
          <a:p>
            <a:pPr algn="ctr"/>
            <a:r>
              <a:rPr lang="en-US" dirty="0" smtClean="0">
                <a:solidFill>
                  <a:srgbClr val="626568"/>
                </a:solidFill>
                <a:latin typeface="Helvetica Neue Light"/>
                <a:cs typeface="Helvetica Neue Light"/>
              </a:rPr>
              <a:t>Assess</a:t>
            </a:r>
          </a:p>
          <a:p>
            <a:r>
              <a:rPr lang="en-US" dirty="0" smtClean="0">
                <a:solidFill>
                  <a:srgbClr val="626568"/>
                </a:solidFill>
                <a:latin typeface="Helvetica Neue Light"/>
                <a:cs typeface="Helvetica Neue Light"/>
              </a:rPr>
              <a:t>Demand</a:t>
            </a:r>
            <a:endParaRPr lang="en-US" dirty="0">
              <a:solidFill>
                <a:srgbClr val="626568"/>
              </a:solidFill>
              <a:latin typeface="Helvetica Neue Light"/>
              <a:cs typeface="Helvetica Neue Light"/>
            </a:endParaRPr>
          </a:p>
        </p:txBody>
      </p:sp>
      <p:cxnSp>
        <p:nvCxnSpPr>
          <p:cNvPr id="9" name="Straight Arrow Connector 8"/>
          <p:cNvCxnSpPr>
            <a:stCxn id="6" idx="1"/>
            <a:endCxn id="4" idx="0"/>
          </p:cNvCxnSpPr>
          <p:nvPr/>
        </p:nvCxnSpPr>
        <p:spPr>
          <a:xfrm flipH="1">
            <a:off x="3966084" y="2592841"/>
            <a:ext cx="264049" cy="6360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5" idx="0"/>
            <a:endCxn id="6" idx="3"/>
          </p:cNvCxnSpPr>
          <p:nvPr/>
        </p:nvCxnSpPr>
        <p:spPr>
          <a:xfrm flipH="1" flipV="1">
            <a:off x="5261252" y="2592841"/>
            <a:ext cx="282203" cy="5955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73540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8600" y="2209800"/>
            <a:ext cx="8534400" cy="2514600"/>
          </a:xfrm>
        </p:spPr>
        <p:txBody>
          <a:bodyPr vert="horz" lIns="91440" tIns="45720" rIns="91440" bIns="45720" rtlCol="0" anchor="t">
            <a:normAutofit/>
          </a:bodyPr>
          <a:lstStyle/>
          <a:p>
            <a:pPr marL="342900" indent="-342900">
              <a:lnSpc>
                <a:spcPct val="150000"/>
              </a:lnSpc>
            </a:pPr>
            <a:r>
              <a:rPr lang="en-US" sz="2800" dirty="0" smtClean="0"/>
              <a:t>What is Market Research and </a:t>
            </a:r>
            <a:br>
              <a:rPr lang="en-US" sz="2800" dirty="0" smtClean="0"/>
            </a:br>
            <a:r>
              <a:rPr lang="en-US" sz="2800" dirty="0" smtClean="0"/>
              <a:t>should I care?</a:t>
            </a:r>
            <a:br>
              <a:rPr lang="en-US" sz="2800" dirty="0" smtClean="0"/>
            </a:br>
            <a:r>
              <a:rPr lang="en-US" sz="2800" dirty="0" smtClean="0"/>
              <a:t/>
            </a:r>
            <a:br>
              <a:rPr lang="en-US" sz="2800" dirty="0" smtClean="0"/>
            </a:br>
            <a:r>
              <a:rPr lang="en-US" sz="2000" i="1" dirty="0" smtClean="0"/>
              <a:t>(Hint: Crucially important slice of the information pie)</a:t>
            </a:r>
            <a:endParaRPr lang="en-US" sz="2000" i="1" dirty="0"/>
          </a:p>
        </p:txBody>
      </p:sp>
    </p:spTree>
    <p:extLst>
      <p:ext uri="{BB962C8B-B14F-4D97-AF65-F5344CB8AC3E}">
        <p14:creationId xmlns:p14="http://schemas.microsoft.com/office/powerpoint/2010/main" val="42229684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4267" y="427773"/>
            <a:ext cx="8692084" cy="804421"/>
          </a:xfrm>
        </p:spPr>
        <p:txBody>
          <a:bodyPr vert="horz" lIns="95088" tIns="47544" rIns="95088" bIns="47544" rtlCol="0" anchor="ctr">
            <a:noAutofit/>
          </a:bodyPr>
          <a:lstStyle/>
          <a:p>
            <a:pPr algn="l"/>
            <a:r>
              <a:rPr lang="en-US" sz="2100" dirty="0" smtClean="0">
                <a:solidFill>
                  <a:srgbClr val="82B548"/>
                </a:solidFill>
                <a:latin typeface="Open Sans"/>
                <a:cs typeface="Open Sans"/>
              </a:rPr>
              <a:t>Why is Research the most important department?</a:t>
            </a:r>
            <a:endParaRPr lang="en-US" sz="2100" dirty="0">
              <a:solidFill>
                <a:srgbClr val="82B548"/>
              </a:solidFill>
              <a:latin typeface="Open Sans"/>
              <a:cs typeface="Open Sans"/>
            </a:endParaRPr>
          </a:p>
        </p:txBody>
      </p:sp>
      <p:cxnSp>
        <p:nvCxnSpPr>
          <p:cNvPr id="12" name="Straight Connector 11"/>
          <p:cNvCxnSpPr/>
          <p:nvPr/>
        </p:nvCxnSpPr>
        <p:spPr>
          <a:xfrm>
            <a:off x="440097" y="1196713"/>
            <a:ext cx="8229600"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green_top_ba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36" y="-55457"/>
            <a:ext cx="9630524" cy="355645"/>
          </a:xfrm>
          <a:prstGeom prst="rect">
            <a:avLst/>
          </a:prstGeom>
        </p:spPr>
      </p:pic>
      <p:sp>
        <p:nvSpPr>
          <p:cNvPr id="7" name="Slide Number Placeholder 6"/>
          <p:cNvSpPr>
            <a:spLocks noGrp="1"/>
          </p:cNvSpPr>
          <p:nvPr>
            <p:ph type="sldNum" sz="quarter" idx="4294967295"/>
          </p:nvPr>
        </p:nvSpPr>
        <p:spPr>
          <a:xfrm>
            <a:off x="6553200" y="6356352"/>
            <a:ext cx="2133600" cy="365125"/>
          </a:xfrm>
          <a:prstGeom prst="rect">
            <a:avLst/>
          </a:prstGeom>
        </p:spPr>
        <p:txBody>
          <a:bodyPr/>
          <a:lstStyle/>
          <a:p>
            <a:fld id="{FC01AE49-72D0-BA42-A554-2D4212624B8B}" type="slidenum">
              <a:rPr lang="en-US" smtClean="0"/>
              <a:t>16</a:t>
            </a:fld>
            <a:endParaRPr lang="en-US" dirty="0"/>
          </a:p>
        </p:txBody>
      </p:sp>
      <p:sp>
        <p:nvSpPr>
          <p:cNvPr id="16" name="Rectangle 15"/>
          <p:cNvSpPr/>
          <p:nvPr/>
        </p:nvSpPr>
        <p:spPr>
          <a:xfrm>
            <a:off x="2173228" y="4648200"/>
            <a:ext cx="4496559" cy="1981200"/>
          </a:xfrm>
          <a:prstGeom prst="rect">
            <a:avLst/>
          </a:prstGeom>
          <a:solidFill>
            <a:schemeClr val="accent3">
              <a:lumMod val="75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Research can Provide: </a:t>
            </a:r>
          </a:p>
          <a:p>
            <a:pPr marL="342900" indent="-342900">
              <a:buFont typeface="Arial" panose="020B0604020202020204" pitchFamily="34" charset="0"/>
              <a:buChar char="•"/>
            </a:pPr>
            <a:r>
              <a:rPr lang="en-US" dirty="0" smtClean="0"/>
              <a:t>Market landscape</a:t>
            </a:r>
          </a:p>
          <a:p>
            <a:pPr marL="342900" indent="-342900">
              <a:buFont typeface="Arial" panose="020B0604020202020204" pitchFamily="34" charset="0"/>
              <a:buChar char="•"/>
            </a:pPr>
            <a:r>
              <a:rPr lang="en-US" dirty="0" smtClean="0"/>
              <a:t>Strategic direction</a:t>
            </a:r>
          </a:p>
          <a:p>
            <a:pPr marL="342900" indent="-342900">
              <a:buFont typeface="Arial" panose="020B0604020202020204" pitchFamily="34" charset="0"/>
              <a:buChar char="•"/>
            </a:pPr>
            <a:r>
              <a:rPr lang="en-US" dirty="0" smtClean="0"/>
              <a:t>Forward looking/Predictive data</a:t>
            </a:r>
          </a:p>
          <a:p>
            <a:pPr marL="342900" indent="-342900">
              <a:buFont typeface="Arial" panose="020B0604020202020204" pitchFamily="34" charset="0"/>
              <a:buChar char="•"/>
            </a:pPr>
            <a:r>
              <a:rPr lang="en-US" dirty="0" smtClean="0"/>
              <a:t>Understanding the “why” behind the data</a:t>
            </a:r>
          </a:p>
          <a:p>
            <a:pPr marL="800100" lvl="1" indent="-342900">
              <a:buFont typeface="Arial" panose="020B0604020202020204" pitchFamily="34" charset="0"/>
              <a:buChar char="•"/>
            </a:pPr>
            <a:r>
              <a:rPr lang="en-US" dirty="0" smtClean="0"/>
              <a:t>Engagement/Attrition</a:t>
            </a:r>
          </a:p>
          <a:p>
            <a:pPr marL="800100" lvl="1" indent="-342900">
              <a:buFont typeface="Arial" panose="020B0604020202020204" pitchFamily="34" charset="0"/>
              <a:buChar char="•"/>
            </a:pPr>
            <a:r>
              <a:rPr lang="en-US" dirty="0" smtClean="0"/>
              <a:t>Concept testing</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17" y="1355209"/>
            <a:ext cx="2857500" cy="2720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Working Without a Strategy = Driving Without Direc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3737" y="1355210"/>
            <a:ext cx="2502615" cy="19926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57600" y="1981200"/>
            <a:ext cx="1905000" cy="369332"/>
          </a:xfrm>
          <a:prstGeom prst="rect">
            <a:avLst/>
          </a:prstGeom>
          <a:noFill/>
        </p:spPr>
        <p:txBody>
          <a:bodyPr wrap="square" rtlCol="0">
            <a:spAutoFit/>
          </a:bodyPr>
          <a:lstStyle/>
          <a:p>
            <a:r>
              <a:rPr lang="en-US" dirty="0" smtClean="0"/>
              <a:t>Driving backwards</a:t>
            </a:r>
            <a:endParaRPr lang="en-US" dirty="0"/>
          </a:p>
        </p:txBody>
      </p:sp>
    </p:spTree>
    <p:extLst>
      <p:ext uri="{BB962C8B-B14F-4D97-AF65-F5344CB8AC3E}">
        <p14:creationId xmlns:p14="http://schemas.microsoft.com/office/powerpoint/2010/main" val="345620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4268" y="427773"/>
            <a:ext cx="8582015" cy="804421"/>
          </a:xfrm>
        </p:spPr>
        <p:txBody>
          <a:bodyPr>
            <a:noAutofit/>
          </a:bodyPr>
          <a:lstStyle/>
          <a:p>
            <a:pPr algn="l"/>
            <a:r>
              <a:rPr lang="en-US" sz="2400" dirty="0" smtClean="0">
                <a:solidFill>
                  <a:srgbClr val="82B548"/>
                </a:solidFill>
                <a:latin typeface="Open Sans"/>
                <a:cs typeface="Open Sans"/>
              </a:rPr>
              <a:t>CASE STUDIES: Research delivers!</a:t>
            </a:r>
            <a:endParaRPr lang="en-US" sz="2400" dirty="0">
              <a:solidFill>
                <a:srgbClr val="82B548"/>
              </a:solidFill>
              <a:latin typeface="Open Sans"/>
              <a:cs typeface="Open Sans"/>
            </a:endParaRPr>
          </a:p>
        </p:txBody>
      </p:sp>
      <p:sp>
        <p:nvSpPr>
          <p:cNvPr id="3" name="Subtitle 2"/>
          <p:cNvSpPr>
            <a:spLocks noGrp="1"/>
          </p:cNvSpPr>
          <p:nvPr>
            <p:ph type="subTitle" idx="1"/>
          </p:nvPr>
        </p:nvSpPr>
        <p:spPr>
          <a:xfrm>
            <a:off x="2904445" y="1232194"/>
            <a:ext cx="5894600" cy="5195712"/>
          </a:xfrm>
        </p:spPr>
        <p:txBody>
          <a:bodyPr>
            <a:noAutofit/>
          </a:bodyPr>
          <a:lstStyle/>
          <a:p>
            <a:pPr marL="0" lvl="1" algn="l"/>
            <a:endParaRPr lang="en-US" sz="1800" dirty="0" smtClean="0">
              <a:latin typeface="Open sans"/>
              <a:cs typeface="Open sans"/>
            </a:endParaRPr>
          </a:p>
          <a:p>
            <a:pPr marL="342900" lvl="2" indent="-342900" algn="l">
              <a:buFont typeface="+mj-lt"/>
              <a:buAutoNum type="arabicPeriod"/>
            </a:pPr>
            <a:r>
              <a:rPr lang="en-US" sz="1800" b="1" dirty="0" smtClean="0">
                <a:solidFill>
                  <a:srgbClr val="82B548"/>
                </a:solidFill>
                <a:latin typeface="Open sans"/>
                <a:cs typeface="Open sans"/>
              </a:rPr>
              <a:t>Global metric to track &amp; compare Merchant satisfaction</a:t>
            </a:r>
            <a:endParaRPr lang="en-US" sz="1800" b="1" dirty="0">
              <a:solidFill>
                <a:srgbClr val="82B548"/>
              </a:solidFill>
              <a:latin typeface="Open sans"/>
              <a:cs typeface="Open sans"/>
            </a:endParaRPr>
          </a:p>
          <a:p>
            <a:pPr marL="342900" lvl="2" indent="-342900" algn="l">
              <a:buFont typeface="+mj-lt"/>
              <a:buAutoNum type="arabicPeriod"/>
            </a:pPr>
            <a:r>
              <a:rPr lang="en-US" sz="1800" b="1" dirty="0" smtClean="0">
                <a:solidFill>
                  <a:srgbClr val="82B548"/>
                </a:solidFill>
                <a:latin typeface="Open sans"/>
                <a:cs typeface="Open sans"/>
              </a:rPr>
              <a:t>Ability to identify problems, causes and action needed to improve</a:t>
            </a:r>
          </a:p>
          <a:p>
            <a:pPr marL="0" lvl="2" algn="l"/>
            <a:endParaRPr lang="en-US" sz="1800" dirty="0" smtClean="0">
              <a:solidFill>
                <a:srgbClr val="82B548"/>
              </a:solidFill>
              <a:latin typeface="Open sans"/>
              <a:cs typeface="Open sans"/>
            </a:endParaRPr>
          </a:p>
          <a:p>
            <a:pPr marL="0" lvl="2" algn="l"/>
            <a:endParaRPr lang="en-US" sz="1800" dirty="0" smtClean="0">
              <a:solidFill>
                <a:srgbClr val="82B548"/>
              </a:solidFill>
              <a:latin typeface="Open sans"/>
              <a:cs typeface="Open sans"/>
            </a:endParaRPr>
          </a:p>
          <a:p>
            <a:pPr marL="0" lvl="2" algn="l"/>
            <a:endParaRPr lang="en-US" sz="1800" dirty="0">
              <a:solidFill>
                <a:srgbClr val="82B548"/>
              </a:solidFill>
              <a:latin typeface="Open sans"/>
              <a:cs typeface="Open sans"/>
            </a:endParaRPr>
          </a:p>
          <a:p>
            <a:pPr marL="342900" lvl="2" indent="-342900" algn="l">
              <a:buFont typeface="+mj-lt"/>
              <a:buAutoNum type="arabicPeriod"/>
            </a:pPr>
            <a:r>
              <a:rPr lang="en-US" sz="1800" b="1" dirty="0" smtClean="0">
                <a:solidFill>
                  <a:srgbClr val="82B548"/>
                </a:solidFill>
                <a:latin typeface="Open sans"/>
                <a:cs typeface="Open sans"/>
              </a:rPr>
              <a:t>Understanding our user base </a:t>
            </a:r>
            <a:endParaRPr lang="en-US" sz="1800" dirty="0">
              <a:solidFill>
                <a:srgbClr val="82B548"/>
              </a:solidFill>
              <a:latin typeface="Open sans"/>
              <a:cs typeface="Open sans"/>
            </a:endParaRPr>
          </a:p>
          <a:p>
            <a:pPr marL="342900" lvl="2" indent="-342900" algn="l">
              <a:buFont typeface="+mj-lt"/>
              <a:buAutoNum type="arabicPeriod"/>
            </a:pPr>
            <a:r>
              <a:rPr lang="en-US" sz="1800" b="1" dirty="0" smtClean="0">
                <a:solidFill>
                  <a:srgbClr val="82B548"/>
                </a:solidFill>
                <a:latin typeface="Open sans"/>
                <a:cs typeface="Open sans"/>
              </a:rPr>
              <a:t>Target our deals, communications, tone, etc.</a:t>
            </a:r>
            <a:endParaRPr lang="en-US" sz="1800" dirty="0">
              <a:solidFill>
                <a:srgbClr val="82B548"/>
              </a:solidFill>
              <a:latin typeface="Open sans"/>
              <a:cs typeface="Open sans"/>
            </a:endParaRPr>
          </a:p>
          <a:p>
            <a:pPr lvl="0" algn="l"/>
            <a:endParaRPr lang="en-US" sz="1800" dirty="0">
              <a:latin typeface="Open sans"/>
              <a:cs typeface="Open sans"/>
            </a:endParaRPr>
          </a:p>
        </p:txBody>
      </p:sp>
      <p:cxnSp>
        <p:nvCxnSpPr>
          <p:cNvPr id="12" name="Straight Connector 11"/>
          <p:cNvCxnSpPr/>
          <p:nvPr/>
        </p:nvCxnSpPr>
        <p:spPr>
          <a:xfrm>
            <a:off x="440097" y="1196713"/>
            <a:ext cx="8229600"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green_top_ba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457"/>
            <a:ext cx="9144000" cy="355645"/>
          </a:xfrm>
          <a:prstGeom prst="rect">
            <a:avLst/>
          </a:prstGeom>
        </p:spPr>
      </p:pic>
      <p:sp>
        <p:nvSpPr>
          <p:cNvPr id="6" name="Rectangle 5"/>
          <p:cNvSpPr/>
          <p:nvPr/>
        </p:nvSpPr>
        <p:spPr>
          <a:xfrm>
            <a:off x="452359" y="1729750"/>
            <a:ext cx="2146354" cy="1487968"/>
          </a:xfrm>
          <a:prstGeom prst="rect">
            <a:avLst/>
          </a:prstGeom>
          <a:solidFill>
            <a:srgbClr val="82B5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FF"/>
                </a:solidFill>
              </a:rPr>
              <a:t>Merchant Attrition</a:t>
            </a:r>
            <a:endParaRPr lang="en-US" dirty="0">
              <a:solidFill>
                <a:srgbClr val="FFFFFF"/>
              </a:solidFill>
            </a:endParaRPr>
          </a:p>
        </p:txBody>
      </p:sp>
      <p:sp>
        <p:nvSpPr>
          <p:cNvPr id="7" name="Rectangle 6"/>
          <p:cNvSpPr/>
          <p:nvPr/>
        </p:nvSpPr>
        <p:spPr>
          <a:xfrm>
            <a:off x="440097" y="3810000"/>
            <a:ext cx="2146354" cy="1487968"/>
          </a:xfrm>
          <a:prstGeom prst="rect">
            <a:avLst/>
          </a:prstGeom>
          <a:solidFill>
            <a:srgbClr val="82B5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FF"/>
                </a:solidFill>
              </a:rPr>
              <a:t>Segmentation</a:t>
            </a:r>
            <a:endParaRPr lang="en-US" dirty="0">
              <a:solidFill>
                <a:srgbClr val="FFFFFF"/>
              </a:solidFill>
            </a:endParaRPr>
          </a:p>
        </p:txBody>
      </p:sp>
      <p:pic>
        <p:nvPicPr>
          <p:cNvPr id="4098" name="Picture 2" descr="Anytime you divide people into groups, you’re using segmentatio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1853" y="5364480"/>
            <a:ext cx="1927802" cy="1293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44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514600"/>
            <a:ext cx="7772400" cy="1752599"/>
          </a:xfrm>
        </p:spPr>
        <p:txBody>
          <a:bodyPr vert="horz" lIns="91440" tIns="45720" rIns="91440" bIns="45720" rtlCol="0" anchor="t">
            <a:normAutofit/>
          </a:bodyPr>
          <a:lstStyle/>
          <a:p>
            <a:pPr marL="342900" indent="-342900">
              <a:lnSpc>
                <a:spcPct val="150000"/>
              </a:lnSpc>
            </a:pPr>
            <a:r>
              <a:rPr lang="en-US" sz="2800" dirty="0" smtClean="0"/>
              <a:t>GROUPON MERCHANT ATTRITION</a:t>
            </a:r>
            <a:br>
              <a:rPr lang="en-US" sz="2800" dirty="0" smtClean="0"/>
            </a:br>
            <a:r>
              <a:rPr lang="en-US" sz="2800" dirty="0" smtClean="0"/>
              <a:t>INSIGHTS</a:t>
            </a:r>
            <a:endParaRPr lang="en-US" sz="2800" dirty="0"/>
          </a:p>
        </p:txBody>
      </p:sp>
    </p:spTree>
    <p:extLst>
      <p:ext uri="{BB962C8B-B14F-4D97-AF65-F5344CB8AC3E}">
        <p14:creationId xmlns:p14="http://schemas.microsoft.com/office/powerpoint/2010/main" val="41062720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Merchant Tracking</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32329045"/>
              </p:ext>
            </p:extLst>
          </p:nvPr>
        </p:nvGraphicFramePr>
        <p:xfrm>
          <a:off x="524048" y="1197689"/>
          <a:ext cx="8499220" cy="4056359"/>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a:defRPr/>
            </a:pPr>
            <a:fld id="{9DB75A51-3AA8-4DC8-BB0F-E200F7EB20BB}" type="slidenum">
              <a:rPr lang="en-US" smtClean="0"/>
              <a:pPr>
                <a:defRPr/>
              </a:pPr>
              <a:t>19</a:t>
            </a:fld>
            <a:endParaRPr lang="en-US" dirty="0"/>
          </a:p>
        </p:txBody>
      </p:sp>
      <p:sp>
        <p:nvSpPr>
          <p:cNvPr id="6" name="TextBox 5"/>
          <p:cNvSpPr txBox="1"/>
          <p:nvPr/>
        </p:nvSpPr>
        <p:spPr>
          <a:xfrm rot="16200000">
            <a:off x="-1325622" y="3291129"/>
            <a:ext cx="3307909" cy="369332"/>
          </a:xfrm>
          <a:prstGeom prst="rect">
            <a:avLst/>
          </a:prstGeom>
          <a:noFill/>
        </p:spPr>
        <p:txBody>
          <a:bodyPr wrap="square" rtlCol="0">
            <a:spAutoFit/>
          </a:bodyPr>
          <a:lstStyle/>
          <a:p>
            <a:pPr algn="ctr" fontAlgn="auto">
              <a:spcBef>
                <a:spcPts val="0"/>
              </a:spcBef>
              <a:spcAft>
                <a:spcPts val="0"/>
              </a:spcAft>
            </a:pPr>
            <a:r>
              <a:rPr lang="en-US" b="1" dirty="0" smtClean="0">
                <a:solidFill>
                  <a:prstClr val="black"/>
                </a:solidFill>
                <a:latin typeface="Calibri"/>
                <a:cs typeface="+mn-cs"/>
              </a:rPr>
              <a:t>Groupon Rating</a:t>
            </a:r>
            <a:endParaRPr lang="en-US" b="1" dirty="0">
              <a:solidFill>
                <a:prstClr val="black"/>
              </a:solidFill>
              <a:latin typeface="Calibri"/>
              <a:cs typeface="+mn-cs"/>
            </a:endParaRPr>
          </a:p>
        </p:txBody>
      </p:sp>
      <p:pic>
        <p:nvPicPr>
          <p:cNvPr id="1026" name="Picture 2" descr="C:\Users\erasmussen\AppData\Local\Microsoft\Windows\Temporary Internet Files\Content.IE5\CDGMLQ2E\MC90042317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0439" y="1342066"/>
            <a:ext cx="755014" cy="6873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81400" y="222616"/>
            <a:ext cx="4071486" cy="923330"/>
          </a:xfrm>
          <a:prstGeom prst="rect">
            <a:avLst/>
          </a:prstGeom>
          <a:solidFill>
            <a:srgbClr val="FFC000"/>
          </a:solidFill>
        </p:spPr>
        <p:txBody>
          <a:bodyPr wrap="square" rtlCol="0">
            <a:spAutoFit/>
          </a:bodyPr>
          <a:lstStyle/>
          <a:p>
            <a:pPr fontAlgn="auto">
              <a:spcBef>
                <a:spcPts val="0"/>
              </a:spcBef>
              <a:spcAft>
                <a:spcPts val="0"/>
              </a:spcAft>
            </a:pPr>
            <a:r>
              <a:rPr lang="en-US" dirty="0" smtClean="0">
                <a:solidFill>
                  <a:prstClr val="black"/>
                </a:solidFill>
                <a:latin typeface="Calibri"/>
                <a:cs typeface="+mn-cs"/>
              </a:rPr>
              <a:t>In an ideal world we would have hard facts/data proving the correlation between tracking and Groupon ratings</a:t>
            </a:r>
            <a:endParaRPr lang="en-US" dirty="0">
              <a:solidFill>
                <a:prstClr val="black"/>
              </a:solidFill>
              <a:latin typeface="Calibri"/>
              <a:cs typeface="+mn-cs"/>
            </a:endParaRPr>
          </a:p>
        </p:txBody>
      </p:sp>
      <p:sp>
        <p:nvSpPr>
          <p:cNvPr id="3" name="Rectangle 2"/>
          <p:cNvSpPr/>
          <p:nvPr/>
        </p:nvSpPr>
        <p:spPr>
          <a:xfrm>
            <a:off x="198922" y="5242173"/>
            <a:ext cx="5791200" cy="1615827"/>
          </a:xfrm>
          <a:prstGeom prst="rect">
            <a:avLst/>
          </a:prstGeom>
        </p:spPr>
        <p:txBody>
          <a:bodyPr wrap="square">
            <a:spAutoFit/>
          </a:bodyPr>
          <a:lstStyle/>
          <a:p>
            <a:pPr marL="285750" lvl="0" indent="-285750">
              <a:buFont typeface="Arial" pitchFamily="34" charset="0"/>
              <a:buChar char="•"/>
            </a:pPr>
            <a:r>
              <a:rPr lang="en-US" sz="1100" dirty="0"/>
              <a:t>Assess promotional impact on staff, business process, logistics, etc.</a:t>
            </a:r>
          </a:p>
          <a:p>
            <a:pPr marL="285750" lvl="0" indent="-285750">
              <a:buFont typeface="Arial" pitchFamily="34" charset="0"/>
              <a:buChar char="•"/>
            </a:pPr>
            <a:r>
              <a:rPr lang="en-US" sz="1100" dirty="0"/>
              <a:t>Identify/track </a:t>
            </a:r>
            <a:r>
              <a:rPr lang="en-US" sz="1100" u="sng" dirty="0"/>
              <a:t>new</a:t>
            </a:r>
            <a:r>
              <a:rPr lang="en-US" sz="1100" dirty="0"/>
              <a:t> customers from the promotion</a:t>
            </a:r>
          </a:p>
          <a:p>
            <a:pPr marL="285750" lvl="0" indent="-285750">
              <a:buFont typeface="Arial" pitchFamily="34" charset="0"/>
              <a:buChar char="•"/>
            </a:pPr>
            <a:r>
              <a:rPr lang="en-US" sz="1100" dirty="0"/>
              <a:t>Identify/track </a:t>
            </a:r>
            <a:r>
              <a:rPr lang="en-US" sz="1100" u="sng" dirty="0"/>
              <a:t>repeat</a:t>
            </a:r>
            <a:r>
              <a:rPr lang="en-US" sz="1100" dirty="0"/>
              <a:t> customers after the promotion</a:t>
            </a:r>
          </a:p>
          <a:p>
            <a:pPr marL="285750" lvl="0" indent="-285750">
              <a:buFont typeface="Arial" pitchFamily="34" charset="0"/>
              <a:buChar char="•"/>
            </a:pPr>
            <a:r>
              <a:rPr lang="en-US" sz="1100" dirty="0"/>
              <a:t>Number of coupon redemptions with spend above face amount</a:t>
            </a:r>
          </a:p>
          <a:p>
            <a:pPr marL="285750" lvl="0" indent="-285750">
              <a:buFont typeface="Arial" pitchFamily="34" charset="0"/>
              <a:buChar char="•"/>
            </a:pPr>
            <a:r>
              <a:rPr lang="en-US" sz="1100" dirty="0"/>
              <a:t>Number of coupons redeemed</a:t>
            </a:r>
          </a:p>
          <a:p>
            <a:pPr marL="285750" lvl="0" indent="-285750">
              <a:buFont typeface="Arial" pitchFamily="34" charset="0"/>
              <a:buChar char="•"/>
            </a:pPr>
            <a:r>
              <a:rPr lang="en-US" sz="1100" dirty="0"/>
              <a:t>Number of coupons sold</a:t>
            </a:r>
          </a:p>
          <a:p>
            <a:pPr marL="285750" lvl="0" indent="-285750">
              <a:buFont typeface="Arial" pitchFamily="34" charset="0"/>
              <a:buChar char="•"/>
            </a:pPr>
            <a:r>
              <a:rPr lang="en-US" sz="1100" dirty="0"/>
              <a:t>Proactively measure customer satisfaction as a result of the promotion</a:t>
            </a:r>
          </a:p>
          <a:p>
            <a:pPr marL="285750" lvl="0" indent="-285750">
              <a:buFont typeface="Arial" pitchFamily="34" charset="0"/>
              <a:buChar char="•"/>
            </a:pPr>
            <a:r>
              <a:rPr lang="en-US" sz="1100" dirty="0"/>
              <a:t>Total sales for coupon period vs. same period last year</a:t>
            </a:r>
          </a:p>
          <a:p>
            <a:pPr marL="285750" lvl="0" indent="-285750">
              <a:buFont typeface="Arial" pitchFamily="34" charset="0"/>
              <a:buChar char="•"/>
            </a:pPr>
            <a:r>
              <a:rPr lang="en-US" sz="1100" dirty="0"/>
              <a:t>Total sales for coupon period vs. similar time frame before/afterwards</a:t>
            </a:r>
          </a:p>
        </p:txBody>
      </p:sp>
      <p:sp>
        <p:nvSpPr>
          <p:cNvPr id="10" name="TextBox 9"/>
          <p:cNvSpPr txBox="1"/>
          <p:nvPr/>
        </p:nvSpPr>
        <p:spPr>
          <a:xfrm>
            <a:off x="5257800" y="6657201"/>
            <a:ext cx="4191000" cy="276999"/>
          </a:xfrm>
          <a:prstGeom prst="rect">
            <a:avLst/>
          </a:prstGeom>
          <a:noFill/>
        </p:spPr>
        <p:txBody>
          <a:bodyPr wrap="square" rtlCol="0">
            <a:spAutoFit/>
          </a:bodyPr>
          <a:lstStyle/>
          <a:p>
            <a:r>
              <a:rPr lang="en-US" sz="1200" dirty="0" smtClean="0"/>
              <a:t>N=10K+ surveys Groupon Merchant Satisfaction Study</a:t>
            </a:r>
            <a:endParaRPr lang="en-US" sz="1200" dirty="0"/>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4800" y="3657600"/>
            <a:ext cx="752475"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929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sz="2400" dirty="0" smtClean="0"/>
              <a:t>Groupon Overview</a:t>
            </a:r>
          </a:p>
          <a:p>
            <a:pPr marL="457200" indent="-457200">
              <a:buFont typeface="+mj-lt"/>
              <a:buAutoNum type="arabicPeriod"/>
            </a:pPr>
            <a:r>
              <a:rPr lang="en-US" sz="2400" dirty="0" smtClean="0"/>
              <a:t>Analytics</a:t>
            </a:r>
          </a:p>
          <a:p>
            <a:pPr marL="457200" indent="-457200">
              <a:buFont typeface="+mj-lt"/>
              <a:buAutoNum type="arabicPeriod"/>
            </a:pPr>
            <a:r>
              <a:rPr lang="en-US" sz="2400" dirty="0" smtClean="0"/>
              <a:t>Marrying Behavioral Data with Market Research</a:t>
            </a:r>
          </a:p>
          <a:p>
            <a:pPr marL="623888" lvl="1" indent="-457200"/>
            <a:r>
              <a:rPr lang="en-US" dirty="0" smtClean="0"/>
              <a:t>Case Study #1 - </a:t>
            </a:r>
            <a:r>
              <a:rPr lang="en-US" dirty="0" err="1"/>
              <a:t>Merch</a:t>
            </a:r>
            <a:r>
              <a:rPr lang="en-US" dirty="0"/>
              <a:t> Attrition</a:t>
            </a:r>
          </a:p>
          <a:p>
            <a:pPr marL="623888" lvl="1" indent="-457200"/>
            <a:r>
              <a:rPr lang="en-US" dirty="0" smtClean="0"/>
              <a:t>Case Study #2 – TTD</a:t>
            </a:r>
          </a:p>
          <a:p>
            <a:pPr marL="457200" indent="-457200">
              <a:buFont typeface="+mj-lt"/>
              <a:buAutoNum type="arabicPeriod"/>
            </a:pPr>
            <a:r>
              <a:rPr lang="en-US" sz="2400" dirty="0" smtClean="0"/>
              <a:t>Segmentation</a:t>
            </a:r>
          </a:p>
          <a:p>
            <a:pPr marL="457200" indent="-457200">
              <a:buFont typeface="+mj-lt"/>
              <a:buAutoNum type="arabicPeriod"/>
            </a:pPr>
            <a:endParaRPr lang="en-US" sz="2400" dirty="0" smtClean="0"/>
          </a:p>
          <a:p>
            <a:pPr marL="457200" indent="-457200">
              <a:buFont typeface="+mj-lt"/>
              <a:buAutoNum type="arabicPeriod"/>
            </a:pPr>
            <a:endParaRPr lang="en-US" sz="2400" dirty="0"/>
          </a:p>
        </p:txBody>
      </p:sp>
      <p:sp>
        <p:nvSpPr>
          <p:cNvPr id="4" name="Slide Number Placeholder 3"/>
          <p:cNvSpPr>
            <a:spLocks noGrp="1"/>
          </p:cNvSpPr>
          <p:nvPr>
            <p:ph type="sldNum" sz="quarter" idx="12"/>
          </p:nvPr>
        </p:nvSpPr>
        <p:spPr/>
        <p:txBody>
          <a:bodyPr/>
          <a:lstStyle/>
          <a:p>
            <a:pPr algn="r"/>
            <a:fld id="{EAC5118E-474E-3244-9216-F41BA759ADF1}" type="slidenum">
              <a:rPr lang="en-US" smtClean="0">
                <a:solidFill>
                  <a:prstClr val="black">
                    <a:tint val="75000"/>
                  </a:prstClr>
                </a:solidFill>
              </a:rPr>
              <a:pPr algn="r"/>
              <a:t>2</a:t>
            </a:fld>
            <a:endParaRPr lang="en-US" dirty="0">
              <a:solidFill>
                <a:prstClr val="black">
                  <a:tint val="75000"/>
                </a:prstClr>
              </a:solidFill>
            </a:endParaRPr>
          </a:p>
        </p:txBody>
      </p:sp>
    </p:spTree>
    <p:extLst>
      <p:ext uri="{BB962C8B-B14F-4D97-AF65-F5344CB8AC3E}">
        <p14:creationId xmlns:p14="http://schemas.microsoft.com/office/powerpoint/2010/main" val="10467996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34840" y="3531520"/>
            <a:ext cx="365760" cy="230832"/>
          </a:xfrm>
          <a:prstGeom prst="rect">
            <a:avLst/>
          </a:prstGeom>
          <a:noFill/>
        </p:spPr>
        <p:txBody>
          <a:bodyPr wrap="square" rtlCol="0">
            <a:spAutoFit/>
          </a:bodyPr>
          <a:lstStyle/>
          <a:p>
            <a:r>
              <a:rPr lang="en-IN" sz="900" dirty="0" smtClean="0">
                <a:solidFill>
                  <a:schemeClr val="bg1"/>
                </a:solidFill>
              </a:rPr>
              <a:t>BC</a:t>
            </a:r>
            <a:endParaRPr lang="en-US" dirty="0">
              <a:solidFill>
                <a:schemeClr val="bg1"/>
              </a:solidFill>
            </a:endParaRPr>
          </a:p>
        </p:txBody>
      </p:sp>
      <p:sp>
        <p:nvSpPr>
          <p:cNvPr id="14" name="TextBox 13"/>
          <p:cNvSpPr txBox="1"/>
          <p:nvPr/>
        </p:nvSpPr>
        <p:spPr>
          <a:xfrm>
            <a:off x="6045943" y="5048059"/>
            <a:ext cx="507257" cy="230832"/>
          </a:xfrm>
          <a:prstGeom prst="rect">
            <a:avLst/>
          </a:prstGeom>
          <a:noFill/>
        </p:spPr>
        <p:txBody>
          <a:bodyPr wrap="square" rtlCol="0">
            <a:spAutoFit/>
          </a:bodyPr>
          <a:lstStyle/>
          <a:p>
            <a:r>
              <a:rPr lang="en-IN" sz="900" dirty="0" smtClean="0">
                <a:solidFill>
                  <a:schemeClr val="bg1"/>
                </a:solidFill>
              </a:rPr>
              <a:t>A</a:t>
            </a:r>
            <a:endParaRPr lang="en-US" dirty="0">
              <a:solidFill>
                <a:schemeClr val="bg1"/>
              </a:solidFill>
            </a:endParaRPr>
          </a:p>
        </p:txBody>
      </p:sp>
      <p:sp>
        <p:nvSpPr>
          <p:cNvPr id="17" name="TextBox 16"/>
          <p:cNvSpPr txBox="1"/>
          <p:nvPr/>
        </p:nvSpPr>
        <p:spPr>
          <a:xfrm>
            <a:off x="7620000" y="4724400"/>
            <a:ext cx="367736" cy="230832"/>
          </a:xfrm>
          <a:prstGeom prst="rect">
            <a:avLst/>
          </a:prstGeom>
          <a:noFill/>
        </p:spPr>
        <p:txBody>
          <a:bodyPr wrap="square" rtlCol="0">
            <a:spAutoFit/>
          </a:bodyPr>
          <a:lstStyle/>
          <a:p>
            <a:r>
              <a:rPr lang="en-IN" sz="900" dirty="0" smtClean="0">
                <a:solidFill>
                  <a:schemeClr val="bg1"/>
                </a:solidFill>
              </a:rPr>
              <a:t>AB</a:t>
            </a:r>
            <a:endParaRPr lang="en-US" dirty="0">
              <a:solidFill>
                <a:schemeClr val="bg1"/>
              </a:solidFill>
            </a:endParaRPr>
          </a:p>
        </p:txBody>
      </p:sp>
      <p:sp>
        <p:nvSpPr>
          <p:cNvPr id="10" name="Title 9"/>
          <p:cNvSpPr>
            <a:spLocks noGrp="1"/>
          </p:cNvSpPr>
          <p:nvPr>
            <p:ph type="title"/>
          </p:nvPr>
        </p:nvSpPr>
        <p:spPr/>
        <p:txBody>
          <a:bodyPr vert="horz" lIns="0" tIns="45720" rIns="0" bIns="45720" rtlCol="0" anchor="t">
            <a:noAutofit/>
          </a:bodyPr>
          <a:lstStyle/>
          <a:p>
            <a:pPr>
              <a:lnSpc>
                <a:spcPct val="80000"/>
              </a:lnSpc>
            </a:pPr>
            <a:r>
              <a:rPr lang="en-US" cap="all" dirty="0" smtClean="0">
                <a:solidFill>
                  <a:schemeClr val="tx2"/>
                </a:solidFill>
                <a:latin typeface="Helvetica Neue Medium"/>
                <a:cs typeface="Helvetica Neue Medium"/>
              </a:rPr>
              <a:t>Merchant Attrition</a:t>
            </a:r>
            <a:endParaRPr lang="en-US" cap="all" dirty="0">
              <a:solidFill>
                <a:schemeClr val="tx2"/>
              </a:solidFill>
              <a:latin typeface="Helvetica Neue Medium"/>
              <a:cs typeface="Helvetica Neue Medium"/>
            </a:endParaRPr>
          </a:p>
        </p:txBody>
      </p:sp>
      <p:sp>
        <p:nvSpPr>
          <p:cNvPr id="27" name="TextBox 26"/>
          <p:cNvSpPr txBox="1"/>
          <p:nvPr/>
        </p:nvSpPr>
        <p:spPr>
          <a:xfrm>
            <a:off x="228600" y="1038999"/>
            <a:ext cx="8689975" cy="553998"/>
          </a:xfrm>
          <a:prstGeom prst="rect">
            <a:avLst/>
          </a:prstGeom>
          <a:noFill/>
        </p:spPr>
        <p:txBody>
          <a:bodyPr wrap="square" lIns="0" tIns="0" rIns="0" bIns="0" rtlCol="0">
            <a:spAutoFit/>
          </a:bodyPr>
          <a:lstStyle>
            <a:defPPr>
              <a:defRPr lang="en-US"/>
            </a:defPPr>
            <a:lvl1pPr>
              <a:defRPr sz="1400">
                <a:latin typeface="Helvetica" pitchFamily="34" charset="0"/>
                <a:cs typeface="Helvetica" pitchFamily="34" charset="0"/>
              </a:defRPr>
            </a:lvl1pPr>
          </a:lstStyle>
          <a:p>
            <a:pPr marL="274320" indent="-274320">
              <a:buClr>
                <a:schemeClr val="bg2"/>
              </a:buClr>
              <a:buFont typeface="Arial" pitchFamily="34" charset="0"/>
              <a:buChar char="•"/>
            </a:pPr>
            <a:r>
              <a:rPr lang="en-US" sz="1800" b="1" dirty="0" smtClean="0"/>
              <a:t>Good News: Majority of Groupon Merchants Very Satisfied</a:t>
            </a:r>
          </a:p>
          <a:p>
            <a:pPr marL="274320" indent="-274320">
              <a:buClr>
                <a:schemeClr val="bg2"/>
              </a:buClr>
              <a:buFont typeface="Arial" pitchFamily="34" charset="0"/>
              <a:buChar char="•"/>
            </a:pPr>
            <a:r>
              <a:rPr lang="en-US" sz="1800" b="1" dirty="0" smtClean="0"/>
              <a:t>Question:  What could be done to minimize the number that don’t </a:t>
            </a:r>
            <a:r>
              <a:rPr lang="en-US" sz="1800" b="1" dirty="0" err="1" smtClean="0"/>
              <a:t>refeature</a:t>
            </a:r>
            <a:r>
              <a:rPr lang="en-US" sz="1800" b="1" dirty="0" smtClean="0"/>
              <a:t>?</a:t>
            </a:r>
          </a:p>
        </p:txBody>
      </p:sp>
      <p:sp>
        <p:nvSpPr>
          <p:cNvPr id="13" name="Slide Number Placeholder 12"/>
          <p:cNvSpPr>
            <a:spLocks noGrp="1"/>
          </p:cNvSpPr>
          <p:nvPr>
            <p:ph type="sldNum" sz="quarter" idx="12"/>
          </p:nvPr>
        </p:nvSpPr>
        <p:spPr/>
        <p:txBody>
          <a:bodyPr/>
          <a:lstStyle/>
          <a:p>
            <a:pPr algn="r"/>
            <a:fld id="{EAC5118E-474E-3244-9216-F41BA759ADF1}" type="slidenum">
              <a:rPr lang="en-US" smtClean="0"/>
              <a:pPr algn="r"/>
              <a:t>20</a:t>
            </a:fld>
            <a:endParaRPr lang="en-US" dirty="0"/>
          </a:p>
        </p:txBody>
      </p:sp>
      <p:sp>
        <p:nvSpPr>
          <p:cNvPr id="2" name="TextBox 1"/>
          <p:cNvSpPr txBox="1"/>
          <p:nvPr/>
        </p:nvSpPr>
        <p:spPr>
          <a:xfrm>
            <a:off x="1371600" y="2667000"/>
            <a:ext cx="6553200"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Data of “Pausing/</a:t>
            </a:r>
            <a:r>
              <a:rPr lang="en-US" dirty="0" err="1" smtClean="0"/>
              <a:t>Attriting</a:t>
            </a:r>
            <a:r>
              <a:rPr lang="en-US" dirty="0" smtClean="0"/>
              <a:t>” Merchants doesn’t indicate WHY</a:t>
            </a:r>
          </a:p>
          <a:p>
            <a:pPr marL="285750" indent="-285750">
              <a:buFont typeface="Arial" panose="020B0604020202020204" pitchFamily="34" charset="0"/>
              <a:buChar char="•"/>
            </a:pPr>
            <a:r>
              <a:rPr lang="en-US" dirty="0" smtClean="0"/>
              <a:t>Market Research Study probes these merchants and discovers the whys and some solutions</a:t>
            </a:r>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1950" y="3822509"/>
            <a:ext cx="3676650" cy="245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957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Down Arrow 53"/>
          <p:cNvSpPr/>
          <p:nvPr/>
        </p:nvSpPr>
        <p:spPr>
          <a:xfrm rot="16200000">
            <a:off x="3134065" y="1900162"/>
            <a:ext cx="360935" cy="419099"/>
          </a:xfrm>
          <a:prstGeom prst="down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anose="020B0604020202020204" pitchFamily="34" charset="0"/>
            </a:endParaRPr>
          </a:p>
        </p:txBody>
      </p:sp>
      <p:sp>
        <p:nvSpPr>
          <p:cNvPr id="55" name="Down Arrow 54"/>
          <p:cNvSpPr/>
          <p:nvPr/>
        </p:nvSpPr>
        <p:spPr>
          <a:xfrm rot="16200000">
            <a:off x="3133283" y="3569668"/>
            <a:ext cx="360935" cy="419099"/>
          </a:xfrm>
          <a:prstGeom prst="down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anose="020B0604020202020204" pitchFamily="34" charset="0"/>
            </a:endParaRPr>
          </a:p>
        </p:txBody>
      </p:sp>
      <p:sp>
        <p:nvSpPr>
          <p:cNvPr id="56" name="Down Arrow 55"/>
          <p:cNvSpPr/>
          <p:nvPr/>
        </p:nvSpPr>
        <p:spPr>
          <a:xfrm rot="16200000">
            <a:off x="3133283" y="5248583"/>
            <a:ext cx="360935" cy="419099"/>
          </a:xfrm>
          <a:prstGeom prst="down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anose="020B0604020202020204" pitchFamily="34" charset="0"/>
            </a:endParaRPr>
          </a:p>
        </p:txBody>
      </p:sp>
      <p:sp>
        <p:nvSpPr>
          <p:cNvPr id="2" name="Title 1"/>
          <p:cNvSpPr>
            <a:spLocks noGrp="1"/>
          </p:cNvSpPr>
          <p:nvPr>
            <p:ph type="title"/>
          </p:nvPr>
        </p:nvSpPr>
        <p:spPr/>
        <p:txBody>
          <a:bodyPr vert="horz" lIns="0" tIns="45720" rIns="0" bIns="45720" rtlCol="0" anchor="t">
            <a:noAutofit/>
          </a:bodyPr>
          <a:lstStyle/>
          <a:p>
            <a:pPr>
              <a:lnSpc>
                <a:spcPct val="80000"/>
              </a:lnSpc>
            </a:pPr>
            <a:r>
              <a:rPr lang="en-US" cap="all" dirty="0">
                <a:solidFill>
                  <a:schemeClr val="tx2"/>
                </a:solidFill>
                <a:latin typeface="Helvetica Neue Medium"/>
                <a:cs typeface="Helvetica Neue Medium"/>
              </a:rPr>
              <a:t>Q2 2015 Merchant Attrition &amp; Expectations</a:t>
            </a:r>
          </a:p>
        </p:txBody>
      </p:sp>
      <p:sp>
        <p:nvSpPr>
          <p:cNvPr id="5" name="Rounded Rectangle 4"/>
          <p:cNvSpPr/>
          <p:nvPr/>
        </p:nvSpPr>
        <p:spPr>
          <a:xfrm>
            <a:off x="223683" y="1694075"/>
            <a:ext cx="2743200" cy="831273"/>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latin typeface="Helvetica" panose="020B0604020202020204" pitchFamily="34" charset="0"/>
                <a:cs typeface="Helvetica" panose="020B0604020202020204" pitchFamily="34" charset="0"/>
              </a:rPr>
              <a:t>Staff thoroughly discussed deal performance expectations</a:t>
            </a:r>
            <a:endParaRPr lang="en-US" sz="1400" b="1" dirty="0">
              <a:latin typeface="Helvetica" panose="020B0604020202020204" pitchFamily="34" charset="0"/>
              <a:cs typeface="Helvetica" panose="020B0604020202020204" pitchFamily="34" charset="0"/>
            </a:endParaRPr>
          </a:p>
        </p:txBody>
      </p:sp>
      <p:sp>
        <p:nvSpPr>
          <p:cNvPr id="7" name="Rounded Rectangle 6"/>
          <p:cNvSpPr/>
          <p:nvPr/>
        </p:nvSpPr>
        <p:spPr>
          <a:xfrm>
            <a:off x="223683" y="3360117"/>
            <a:ext cx="2743200" cy="8382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latin typeface="Helvetica" panose="020B0604020202020204" pitchFamily="34" charset="0"/>
                <a:cs typeface="Helvetica" panose="020B0604020202020204" pitchFamily="34" charset="0"/>
              </a:rPr>
              <a:t>Received </a:t>
            </a:r>
            <a:r>
              <a:rPr lang="en-US" sz="1400" b="1" dirty="0" smtClean="0">
                <a:latin typeface="Helvetica" panose="020B0604020202020204" pitchFamily="34" charset="0"/>
                <a:cs typeface="Helvetica" panose="020B0604020202020204" pitchFamily="34" charset="0"/>
              </a:rPr>
              <a:t>amount </a:t>
            </a:r>
            <a:r>
              <a:rPr lang="en-US" sz="1400" b="1" dirty="0">
                <a:latin typeface="Helvetica" panose="020B0604020202020204" pitchFamily="34" charset="0"/>
                <a:cs typeface="Helvetica" panose="020B0604020202020204" pitchFamily="34" charset="0"/>
              </a:rPr>
              <a:t>of customers expected or more</a:t>
            </a:r>
          </a:p>
        </p:txBody>
      </p:sp>
      <p:sp>
        <p:nvSpPr>
          <p:cNvPr id="9" name="Rounded Rectangle 8"/>
          <p:cNvSpPr/>
          <p:nvPr/>
        </p:nvSpPr>
        <p:spPr>
          <a:xfrm>
            <a:off x="223683" y="5080942"/>
            <a:ext cx="2743200" cy="75438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latin typeface="Helvetica" panose="020B0604020202020204" pitchFamily="34" charset="0"/>
                <a:cs typeface="Helvetica" panose="020B0604020202020204" pitchFamily="34" charset="0"/>
              </a:rPr>
              <a:t>Plan </a:t>
            </a:r>
            <a:r>
              <a:rPr lang="en-US" sz="1400" b="1" dirty="0">
                <a:latin typeface="Helvetica" panose="020B0604020202020204" pitchFamily="34" charset="0"/>
                <a:cs typeface="Helvetica" panose="020B0604020202020204" pitchFamily="34" charset="0"/>
              </a:rPr>
              <a:t>to Re-feature with </a:t>
            </a:r>
            <a:r>
              <a:rPr lang="en-US" sz="1400" b="1" dirty="0" smtClean="0">
                <a:latin typeface="Helvetica" panose="020B0604020202020204" pitchFamily="34" charset="0"/>
                <a:cs typeface="Helvetica" panose="020B0604020202020204" pitchFamily="34" charset="0"/>
              </a:rPr>
              <a:t>Groupon*</a:t>
            </a:r>
            <a:endParaRPr lang="en-US" sz="1400" b="1" dirty="0">
              <a:latin typeface="Helvetica" panose="020B0604020202020204" pitchFamily="34" charset="0"/>
              <a:cs typeface="Helvetica" panose="020B0604020202020204" pitchFamily="34" charset="0"/>
            </a:endParaRPr>
          </a:p>
        </p:txBody>
      </p:sp>
      <p:sp>
        <p:nvSpPr>
          <p:cNvPr id="15" name="Rounded Rectangle 14"/>
          <p:cNvSpPr/>
          <p:nvPr/>
        </p:nvSpPr>
        <p:spPr>
          <a:xfrm>
            <a:off x="3660618" y="1690611"/>
            <a:ext cx="2560320" cy="838200"/>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latin typeface="Helvetica" panose="020B0604020202020204" pitchFamily="34" charset="0"/>
                <a:cs typeface="Helvetica" panose="020B0604020202020204" pitchFamily="34" charset="0"/>
              </a:rPr>
              <a:t>Yes=55% </a:t>
            </a:r>
            <a:endParaRPr lang="en-US" sz="2000" b="1" dirty="0">
              <a:latin typeface="Helvetica" panose="020B0604020202020204" pitchFamily="34" charset="0"/>
              <a:cs typeface="Helvetica" panose="020B0604020202020204" pitchFamily="34" charset="0"/>
            </a:endParaRPr>
          </a:p>
        </p:txBody>
      </p:sp>
      <p:sp>
        <p:nvSpPr>
          <p:cNvPr id="20" name="Down Arrow 19"/>
          <p:cNvSpPr/>
          <p:nvPr/>
        </p:nvSpPr>
        <p:spPr>
          <a:xfrm>
            <a:off x="4578323" y="2563234"/>
            <a:ext cx="724910" cy="776050"/>
          </a:xfrm>
          <a:prstGeom prst="downArrow">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anose="020B0604020202020204" pitchFamily="34" charset="0"/>
            </a:endParaRPr>
          </a:p>
        </p:txBody>
      </p:sp>
      <p:sp>
        <p:nvSpPr>
          <p:cNvPr id="39" name="Rounded Rectangle 38"/>
          <p:cNvSpPr/>
          <p:nvPr/>
        </p:nvSpPr>
        <p:spPr>
          <a:xfrm>
            <a:off x="6359429" y="1690611"/>
            <a:ext cx="2560320" cy="838200"/>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latin typeface="Helvetica" panose="020B0604020202020204" pitchFamily="34" charset="0"/>
                <a:cs typeface="Helvetica" panose="020B0604020202020204" pitchFamily="34" charset="0"/>
              </a:rPr>
              <a:t>No=29% </a:t>
            </a:r>
            <a:endParaRPr lang="en-US" sz="2000" b="1" dirty="0">
              <a:latin typeface="Helvetica" panose="020B0604020202020204" pitchFamily="34" charset="0"/>
              <a:cs typeface="Helvetica" panose="020B0604020202020204" pitchFamily="34" charset="0"/>
            </a:endParaRPr>
          </a:p>
        </p:txBody>
      </p:sp>
      <p:sp>
        <p:nvSpPr>
          <p:cNvPr id="41" name="Down Arrow 40"/>
          <p:cNvSpPr/>
          <p:nvPr/>
        </p:nvSpPr>
        <p:spPr>
          <a:xfrm>
            <a:off x="7277134" y="2563234"/>
            <a:ext cx="724910" cy="776050"/>
          </a:xfrm>
          <a:prstGeom prst="downArrow">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anose="020B0604020202020204" pitchFamily="34" charset="0"/>
            </a:endParaRPr>
          </a:p>
        </p:txBody>
      </p:sp>
      <p:sp>
        <p:nvSpPr>
          <p:cNvPr id="52" name="Rounded Rectangle 51"/>
          <p:cNvSpPr/>
          <p:nvPr/>
        </p:nvSpPr>
        <p:spPr>
          <a:xfrm>
            <a:off x="3660618" y="3360117"/>
            <a:ext cx="2560320" cy="838200"/>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latin typeface="Helvetica" panose="020B0604020202020204" pitchFamily="34" charset="0"/>
                <a:cs typeface="Helvetica" panose="020B0604020202020204" pitchFamily="34" charset="0"/>
              </a:rPr>
              <a:t>Yes=68% </a:t>
            </a:r>
            <a:endParaRPr lang="en-US" sz="2000" b="1" dirty="0">
              <a:latin typeface="Helvetica" panose="020B0604020202020204" pitchFamily="34" charset="0"/>
              <a:cs typeface="Helvetica" panose="020B0604020202020204" pitchFamily="34" charset="0"/>
            </a:endParaRPr>
          </a:p>
        </p:txBody>
      </p:sp>
      <p:sp>
        <p:nvSpPr>
          <p:cNvPr id="53" name="Rounded Rectangle 52"/>
          <p:cNvSpPr/>
          <p:nvPr/>
        </p:nvSpPr>
        <p:spPr>
          <a:xfrm>
            <a:off x="6359429" y="3360117"/>
            <a:ext cx="2560320" cy="838200"/>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bg1"/>
                </a:solidFill>
                <a:latin typeface="Helvetica" panose="020B0604020202020204" pitchFamily="34" charset="0"/>
                <a:cs typeface="Helvetica" panose="020B0604020202020204" pitchFamily="34" charset="0"/>
              </a:rPr>
              <a:t>Yes=30% </a:t>
            </a:r>
            <a:endParaRPr lang="en-US" sz="2000" b="1" dirty="0">
              <a:solidFill>
                <a:schemeClr val="bg1"/>
              </a:solidFill>
              <a:latin typeface="Helvetica" panose="020B0604020202020204" pitchFamily="34" charset="0"/>
              <a:cs typeface="Helvetica" panose="020B0604020202020204" pitchFamily="34" charset="0"/>
            </a:endParaRPr>
          </a:p>
        </p:txBody>
      </p:sp>
      <p:sp>
        <p:nvSpPr>
          <p:cNvPr id="63" name="Down Arrow 62"/>
          <p:cNvSpPr/>
          <p:nvPr/>
        </p:nvSpPr>
        <p:spPr>
          <a:xfrm>
            <a:off x="4578323" y="4239634"/>
            <a:ext cx="724910" cy="776050"/>
          </a:xfrm>
          <a:prstGeom prst="downArrow">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anose="020B0604020202020204" pitchFamily="34" charset="0"/>
            </a:endParaRPr>
          </a:p>
        </p:txBody>
      </p:sp>
      <p:sp>
        <p:nvSpPr>
          <p:cNvPr id="64" name="Down Arrow 63"/>
          <p:cNvSpPr/>
          <p:nvPr/>
        </p:nvSpPr>
        <p:spPr>
          <a:xfrm>
            <a:off x="7277134" y="4239634"/>
            <a:ext cx="724910" cy="776050"/>
          </a:xfrm>
          <a:prstGeom prst="downArrow">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anose="020B0604020202020204" pitchFamily="34" charset="0"/>
            </a:endParaRPr>
          </a:p>
        </p:txBody>
      </p:sp>
      <p:sp>
        <p:nvSpPr>
          <p:cNvPr id="65" name="Rounded Rectangle 64"/>
          <p:cNvSpPr/>
          <p:nvPr/>
        </p:nvSpPr>
        <p:spPr>
          <a:xfrm>
            <a:off x="3660618" y="5039032"/>
            <a:ext cx="2560320" cy="838200"/>
          </a:xfrm>
          <a:prstGeom prst="round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latin typeface="Helvetica" panose="020B0604020202020204" pitchFamily="34" charset="0"/>
                <a:cs typeface="Helvetica" panose="020B0604020202020204" pitchFamily="34" charset="0"/>
              </a:rPr>
              <a:t>Yes=61% </a:t>
            </a:r>
            <a:endParaRPr lang="en-US" sz="2000" b="1" dirty="0">
              <a:latin typeface="Helvetica" panose="020B0604020202020204" pitchFamily="34" charset="0"/>
              <a:cs typeface="Helvetica" panose="020B0604020202020204" pitchFamily="34" charset="0"/>
            </a:endParaRPr>
          </a:p>
        </p:txBody>
      </p:sp>
      <p:sp>
        <p:nvSpPr>
          <p:cNvPr id="66" name="Rounded Rectangle 65"/>
          <p:cNvSpPr/>
          <p:nvPr/>
        </p:nvSpPr>
        <p:spPr>
          <a:xfrm>
            <a:off x="6359429" y="5039032"/>
            <a:ext cx="2560320" cy="8382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bg1"/>
                </a:solidFill>
                <a:latin typeface="Helvetica" panose="020B0604020202020204" pitchFamily="34" charset="0"/>
                <a:cs typeface="Helvetica" panose="020B0604020202020204" pitchFamily="34" charset="0"/>
              </a:rPr>
              <a:t>Yes=8% </a:t>
            </a:r>
            <a:endParaRPr lang="en-US" sz="2000" b="1" dirty="0">
              <a:solidFill>
                <a:schemeClr val="bg1"/>
              </a:solidFill>
              <a:latin typeface="Helvetica" panose="020B0604020202020204" pitchFamily="34" charset="0"/>
              <a:cs typeface="Helvetica" panose="020B0604020202020204" pitchFamily="34" charset="0"/>
            </a:endParaRPr>
          </a:p>
        </p:txBody>
      </p:sp>
      <p:sp>
        <p:nvSpPr>
          <p:cNvPr id="22" name="TextBox 21"/>
          <p:cNvSpPr txBox="1"/>
          <p:nvPr/>
        </p:nvSpPr>
        <p:spPr>
          <a:xfrm>
            <a:off x="152400" y="871778"/>
            <a:ext cx="8991600" cy="569387"/>
          </a:xfrm>
          <a:prstGeom prst="rect">
            <a:avLst/>
          </a:prstGeom>
          <a:noFill/>
        </p:spPr>
        <p:txBody>
          <a:bodyPr wrap="square" lIns="0" tIns="0" rIns="0" bIns="0" rtlCol="0">
            <a:spAutoFit/>
          </a:bodyPr>
          <a:lstStyle>
            <a:defPPr>
              <a:defRPr lang="en-US"/>
            </a:defPPr>
            <a:lvl1pPr>
              <a:defRPr sz="1400">
                <a:latin typeface="Helvetica" pitchFamily="34" charset="0"/>
                <a:cs typeface="Helvetica" pitchFamily="34" charset="0"/>
              </a:defRPr>
            </a:lvl1pPr>
          </a:lstStyle>
          <a:p>
            <a:pPr>
              <a:spcBef>
                <a:spcPts val="600"/>
              </a:spcBef>
            </a:pPr>
            <a:r>
              <a:rPr lang="en-US" sz="1600" b="1" dirty="0">
                <a:solidFill>
                  <a:schemeClr val="bg2"/>
                </a:solidFill>
              </a:rPr>
              <a:t>Strongest retention = </a:t>
            </a:r>
            <a:r>
              <a:rPr lang="en-US" sz="1600" b="1" dirty="0"/>
              <a:t>Setting performance expectations &amp; delivering on </a:t>
            </a:r>
            <a:r>
              <a:rPr lang="en-US" sz="1600" b="1" dirty="0" smtClean="0"/>
              <a:t>performance.</a:t>
            </a:r>
            <a:endParaRPr lang="en-US" sz="1600" b="1" dirty="0"/>
          </a:p>
          <a:p>
            <a:pPr>
              <a:spcBef>
                <a:spcPts val="600"/>
              </a:spcBef>
            </a:pPr>
            <a:r>
              <a:rPr lang="en-US" sz="1600" b="1" dirty="0">
                <a:solidFill>
                  <a:srgbClr val="FF0000"/>
                </a:solidFill>
              </a:rPr>
              <a:t>Strongest churn =</a:t>
            </a:r>
            <a:r>
              <a:rPr lang="en-US" sz="1600" b="1" dirty="0"/>
              <a:t> Not setting performance expectations &amp; under-delivering on </a:t>
            </a:r>
            <a:r>
              <a:rPr lang="en-US" sz="1600" b="1" dirty="0" smtClean="0"/>
              <a:t>performance.</a:t>
            </a:r>
            <a:endParaRPr lang="en-US" sz="1600" b="1" dirty="0"/>
          </a:p>
        </p:txBody>
      </p:sp>
      <p:sp>
        <p:nvSpPr>
          <p:cNvPr id="23" name="Rectangle 22"/>
          <p:cNvSpPr/>
          <p:nvPr/>
        </p:nvSpPr>
        <p:spPr>
          <a:xfrm>
            <a:off x="228600" y="6257925"/>
            <a:ext cx="8686800" cy="447675"/>
          </a:xfrm>
          <a:prstGeom prst="rect">
            <a:avLst/>
          </a:prstGeom>
        </p:spPr>
        <p:txBody>
          <a:bodyPr wrap="square" lIns="0" tIns="0" rIns="0" bIns="0" anchor="b">
            <a:noAutofit/>
          </a:bodyPr>
          <a:lstStyle/>
          <a:p>
            <a:r>
              <a:rPr lang="en-US" sz="900" i="1" dirty="0">
                <a:latin typeface="Helvetica" panose="020B0604020202020204" pitchFamily="34" charset="0"/>
                <a:cs typeface="Helvetica" panose="020B0604020202020204" pitchFamily="34" charset="0"/>
              </a:rPr>
              <a:t>*Yes/NO = Top 4 Box/Bottom 4 Box on Re-feature 10-pt scale.</a:t>
            </a:r>
          </a:p>
        </p:txBody>
      </p:sp>
      <p:sp>
        <p:nvSpPr>
          <p:cNvPr id="3" name="Slide Number Placeholder 2"/>
          <p:cNvSpPr>
            <a:spLocks noGrp="1"/>
          </p:cNvSpPr>
          <p:nvPr>
            <p:ph type="sldNum" sz="quarter" idx="12"/>
          </p:nvPr>
        </p:nvSpPr>
        <p:spPr/>
        <p:txBody>
          <a:bodyPr/>
          <a:lstStyle/>
          <a:p>
            <a:pPr algn="r"/>
            <a:fld id="{EAC5118E-474E-3244-9216-F41BA759ADF1}" type="slidenum">
              <a:rPr lang="en-US" smtClean="0"/>
              <a:pPr algn="r"/>
              <a:t>21</a:t>
            </a:fld>
            <a:endParaRPr lang="en-US" dirty="0"/>
          </a:p>
        </p:txBody>
      </p:sp>
    </p:spTree>
    <p:extLst>
      <p:ext uri="{BB962C8B-B14F-4D97-AF65-F5344CB8AC3E}">
        <p14:creationId xmlns:p14="http://schemas.microsoft.com/office/powerpoint/2010/main" val="288430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7" grpId="0" animBg="1"/>
      <p:bldP spid="9" grpId="0" animBg="1"/>
      <p:bldP spid="20" grpId="0" animBg="1"/>
      <p:bldP spid="41" grpId="0" animBg="1"/>
      <p:bldP spid="52" grpId="0" animBg="1"/>
      <p:bldP spid="53" grpId="0" animBg="1"/>
      <p:bldP spid="63" grpId="0" animBg="1"/>
      <p:bldP spid="64" grpId="0" animBg="1"/>
      <p:bldP spid="65" grpId="0" animBg="1"/>
      <p:bldP spid="66" grpId="0" animBg="1"/>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514600"/>
            <a:ext cx="7772400" cy="1470025"/>
          </a:xfrm>
        </p:spPr>
        <p:txBody>
          <a:bodyPr vert="horz" lIns="91440" tIns="45720" rIns="91440" bIns="45720" rtlCol="0" anchor="t">
            <a:normAutofit/>
          </a:bodyPr>
          <a:lstStyle/>
          <a:p>
            <a:pPr marL="342900" indent="-342900">
              <a:lnSpc>
                <a:spcPct val="150000"/>
              </a:lnSpc>
            </a:pPr>
            <a:r>
              <a:rPr lang="en-US" sz="2800" dirty="0" smtClean="0"/>
              <a:t>Segmentation </a:t>
            </a:r>
            <a:br>
              <a:rPr lang="en-US" sz="2800" dirty="0" smtClean="0"/>
            </a:br>
            <a:r>
              <a:rPr lang="en-US" sz="2800" dirty="0" smtClean="0"/>
              <a:t>&amp; TTD Case Study</a:t>
            </a:r>
            <a:endParaRPr lang="en-US" sz="2800" dirty="0"/>
          </a:p>
        </p:txBody>
      </p:sp>
    </p:spTree>
    <p:extLst>
      <p:ext uri="{BB962C8B-B14F-4D97-AF65-F5344CB8AC3E}">
        <p14:creationId xmlns:p14="http://schemas.microsoft.com/office/powerpoint/2010/main" val="42234660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4268" y="427773"/>
            <a:ext cx="8582015" cy="804421"/>
          </a:xfrm>
        </p:spPr>
        <p:txBody>
          <a:bodyPr>
            <a:noAutofit/>
          </a:bodyPr>
          <a:lstStyle/>
          <a:p>
            <a:pPr algn="l"/>
            <a:r>
              <a:rPr lang="en-US" sz="2400" dirty="0" smtClean="0">
                <a:solidFill>
                  <a:srgbClr val="82B548"/>
                </a:solidFill>
                <a:latin typeface="Open Sans"/>
                <a:cs typeface="Open Sans"/>
              </a:rPr>
              <a:t>Segmentation</a:t>
            </a:r>
            <a:endParaRPr lang="en-US" sz="2400" dirty="0">
              <a:solidFill>
                <a:srgbClr val="82B548"/>
              </a:solidFill>
              <a:latin typeface="Open Sans"/>
              <a:cs typeface="Open Sans"/>
            </a:endParaRPr>
          </a:p>
        </p:txBody>
      </p:sp>
      <p:sp>
        <p:nvSpPr>
          <p:cNvPr id="3" name="Subtitle 2"/>
          <p:cNvSpPr>
            <a:spLocks noGrp="1"/>
          </p:cNvSpPr>
          <p:nvPr>
            <p:ph type="subTitle" idx="1"/>
          </p:nvPr>
        </p:nvSpPr>
        <p:spPr>
          <a:xfrm>
            <a:off x="346027" y="1406494"/>
            <a:ext cx="8121234" cy="5195712"/>
          </a:xfrm>
        </p:spPr>
        <p:txBody>
          <a:bodyPr>
            <a:noAutofit/>
          </a:bodyPr>
          <a:lstStyle/>
          <a:p>
            <a:pPr marL="461963" lvl="1" algn="l"/>
            <a:r>
              <a:rPr lang="en-US" sz="2400" b="1" i="1" dirty="0" smtClean="0">
                <a:solidFill>
                  <a:srgbClr val="82B548"/>
                </a:solidFill>
                <a:latin typeface="Open sans"/>
                <a:cs typeface="Open sans"/>
              </a:rPr>
              <a:t>Let’s go beyond Demographics </a:t>
            </a:r>
            <a:endParaRPr lang="en-US" sz="2400" b="1" i="1" dirty="0" smtClean="0">
              <a:latin typeface="Open sans"/>
              <a:cs typeface="Open sans"/>
            </a:endParaRPr>
          </a:p>
          <a:p>
            <a:pPr marL="461963" lvl="1" algn="l"/>
            <a:endParaRPr lang="en-US" sz="2400" b="1" i="1" dirty="0" smtClean="0">
              <a:latin typeface="Open sans"/>
              <a:cs typeface="Open sans"/>
            </a:endParaRPr>
          </a:p>
          <a:p>
            <a:pPr marL="461963" lvl="1" algn="l"/>
            <a:endParaRPr lang="en-US" sz="2400" b="1" i="1" dirty="0">
              <a:latin typeface="Open sans"/>
              <a:cs typeface="Open sans"/>
            </a:endParaRPr>
          </a:p>
          <a:p>
            <a:pPr marL="461963" lvl="1" algn="l"/>
            <a:endParaRPr lang="en-US" sz="2400" b="1" i="1" dirty="0" smtClean="0">
              <a:latin typeface="Open sans"/>
              <a:cs typeface="Open sans"/>
            </a:endParaRPr>
          </a:p>
          <a:p>
            <a:pPr marL="461963" lvl="1" algn="l"/>
            <a:endParaRPr lang="en-US" sz="2400" b="1" i="1" dirty="0">
              <a:latin typeface="Open sans"/>
              <a:cs typeface="Open sans"/>
            </a:endParaRPr>
          </a:p>
          <a:p>
            <a:pPr marL="461963" lvl="1" algn="l"/>
            <a:endParaRPr lang="en-US" sz="2400" b="1" i="1" dirty="0">
              <a:latin typeface="Open sans"/>
              <a:cs typeface="Open sans"/>
            </a:endParaRPr>
          </a:p>
          <a:p>
            <a:pPr marL="461963" lvl="1" algn="l"/>
            <a:endParaRPr lang="en-US" sz="2400" b="1" i="1" dirty="0">
              <a:latin typeface="Open sans"/>
              <a:cs typeface="Open sans"/>
            </a:endParaRPr>
          </a:p>
          <a:p>
            <a:pPr marL="461963" lvl="1" algn="l"/>
            <a:r>
              <a:rPr lang="en-US" sz="2400" b="1" i="1" dirty="0" smtClean="0">
                <a:latin typeface="Open sans"/>
                <a:cs typeface="Open sans"/>
              </a:rPr>
              <a:t>Strive for Actionable!</a:t>
            </a:r>
            <a:endParaRPr lang="en-US" sz="2400" b="1" i="1" dirty="0">
              <a:latin typeface="Open sans"/>
              <a:cs typeface="Open sans"/>
            </a:endParaRPr>
          </a:p>
          <a:p>
            <a:pPr marL="461963" lvl="1" algn="l"/>
            <a:endParaRPr lang="en-US" sz="2400" b="1" i="1" dirty="0">
              <a:latin typeface="Open sans"/>
              <a:cs typeface="Open sans"/>
            </a:endParaRPr>
          </a:p>
          <a:p>
            <a:pPr marL="461963" lvl="1" algn="l"/>
            <a:endParaRPr lang="en-US" sz="1200" dirty="0">
              <a:latin typeface="Open sans"/>
              <a:cs typeface="Open sans"/>
            </a:endParaRPr>
          </a:p>
        </p:txBody>
      </p:sp>
      <p:cxnSp>
        <p:nvCxnSpPr>
          <p:cNvPr id="12" name="Straight Connector 11"/>
          <p:cNvCxnSpPr/>
          <p:nvPr/>
        </p:nvCxnSpPr>
        <p:spPr>
          <a:xfrm>
            <a:off x="440097" y="1196713"/>
            <a:ext cx="8229600"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green_top_ba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 y="-18437"/>
            <a:ext cx="9147096" cy="355645"/>
          </a:xfrm>
          <a:prstGeom prst="rect">
            <a:avLst/>
          </a:prstGeom>
        </p:spPr>
      </p:pic>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FC01AE49-72D0-BA42-A554-2D4212624B8B}" type="slidenum">
              <a:rPr lang="en-US" smtClean="0"/>
              <a:t>23</a:t>
            </a:fld>
            <a:endParaRPr lang="en-US" dirty="0"/>
          </a:p>
        </p:txBody>
      </p:sp>
      <p:pic>
        <p:nvPicPr>
          <p:cNvPr id="7170" name="Picture 2" descr="Market Segment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415" y="2009394"/>
            <a:ext cx="2857500" cy="210540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your market is not a single homogeneous entity your market is made up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9761" y="4281968"/>
            <a:ext cx="2857500" cy="2491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87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a:spLocks noGrp="1"/>
          </p:cNvSpPr>
          <p:nvPr>
            <p:ph type="ctrTitle"/>
          </p:nvPr>
        </p:nvSpPr>
        <p:spPr>
          <a:xfrm>
            <a:off x="685800" y="2797175"/>
            <a:ext cx="7772400" cy="1470023"/>
          </a:xfrm>
          <a:prstGeom prst="rect">
            <a:avLst/>
          </a:prstGeom>
          <a:noFill/>
          <a:ln>
            <a:noFill/>
          </a:ln>
        </p:spPr>
        <p:txBody>
          <a:bodyPr lIns="0" tIns="45700" rIns="0" bIns="45700" anchor="ctr" anchorCtr="0">
            <a:noAutofit/>
          </a:bodyPr>
          <a:lstStyle/>
          <a:p>
            <a:pPr marL="342900" marR="0" lvl="0" indent="-342900" algn="ctr" rtl="0">
              <a:lnSpc>
                <a:spcPct val="150000"/>
              </a:lnSpc>
              <a:spcBef>
                <a:spcPts val="0"/>
              </a:spcBef>
              <a:spcAft>
                <a:spcPts val="0"/>
              </a:spcAft>
              <a:buClr>
                <a:schemeClr val="lt1"/>
              </a:buClr>
              <a:buSzPct val="25000"/>
              <a:buFont typeface="Helvetica Neue"/>
              <a:buNone/>
            </a:pPr>
            <a:r>
              <a:rPr lang="en" sz="2800" b="1" i="0" u="none" strike="noStrike" cap="none" baseline="0">
                <a:solidFill>
                  <a:schemeClr val="lt1"/>
                </a:solidFill>
                <a:latin typeface="Helvetica Neue"/>
                <a:ea typeface="Helvetica Neue"/>
                <a:cs typeface="Helvetica Neue"/>
                <a:sym typeface="Helvetica Neue"/>
                <a:rtl val="0"/>
              </a:rPr>
              <a:t>TTD INSIGHTS FROM OUR CONSUMER SEGMENTATION</a:t>
            </a:r>
          </a:p>
        </p:txBody>
      </p:sp>
    </p:spTree>
    <p:extLst>
      <p:ext uri="{BB962C8B-B14F-4D97-AF65-F5344CB8AC3E}">
        <p14:creationId xmlns:p14="http://schemas.microsoft.com/office/powerpoint/2010/main" val="3273499462"/>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Shape 493"/>
          <p:cNvSpPr/>
          <p:nvPr/>
        </p:nvSpPr>
        <p:spPr>
          <a:xfrm>
            <a:off x="0" y="1"/>
            <a:ext cx="9144000" cy="6857999"/>
          </a:xfrm>
          <a:prstGeom prst="rect">
            <a:avLst/>
          </a:prstGeom>
          <a:solidFill>
            <a:srgbClr val="92D05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494" name="Shape 494"/>
          <p:cNvSpPr txBox="1"/>
          <p:nvPr/>
        </p:nvSpPr>
        <p:spPr>
          <a:xfrm>
            <a:off x="244698" y="153804"/>
            <a:ext cx="8229600" cy="209288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Calibri"/>
              <a:buNone/>
            </a:pPr>
            <a:r>
              <a:rPr lang="en" sz="4800" b="1" i="0" u="none" strike="noStrike" cap="none" baseline="0">
                <a:solidFill>
                  <a:srgbClr val="FFFFFF"/>
                </a:solidFill>
                <a:latin typeface="Calibri"/>
                <a:ea typeface="Calibri"/>
                <a:cs typeface="Calibri"/>
                <a:sym typeface="Calibri"/>
                <a:rtl val="0"/>
              </a:rPr>
              <a:t>Segmentation Process:</a:t>
            </a:r>
          </a:p>
          <a:p>
            <a:pPr marL="0" marR="0" lvl="0" indent="0" algn="l" rtl="0">
              <a:lnSpc>
                <a:spcPct val="100000"/>
              </a:lnSpc>
              <a:spcBef>
                <a:spcPts val="0"/>
              </a:spcBef>
              <a:spcAft>
                <a:spcPts val="0"/>
              </a:spcAft>
              <a:buClr>
                <a:srgbClr val="000000"/>
              </a:buClr>
              <a:buFont typeface="Arial"/>
              <a:buNone/>
            </a:pPr>
            <a:endParaRPr sz="4800" b="1" i="0" u="none" strike="noStrike" cap="none" baseline="0">
              <a:solidFill>
                <a:srgbClr val="FFFFFF"/>
              </a:solidFill>
              <a:latin typeface="Calibri"/>
              <a:ea typeface="Calibri"/>
              <a:cs typeface="Calibri"/>
              <a:sym typeface="Calibri"/>
              <a:rtl val="0"/>
            </a:endParaRPr>
          </a:p>
        </p:txBody>
      </p:sp>
      <p:sp>
        <p:nvSpPr>
          <p:cNvPr id="495" name="Shape 495"/>
          <p:cNvSpPr txBox="1"/>
          <p:nvPr/>
        </p:nvSpPr>
        <p:spPr>
          <a:xfrm>
            <a:off x="1558345" y="1467862"/>
            <a:ext cx="8577330" cy="86177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Calibri"/>
              <a:buNone/>
            </a:pPr>
            <a:r>
              <a:rPr lang="en" sz="3600" b="1" i="0" u="none" strike="noStrike" cap="none" baseline="0">
                <a:solidFill>
                  <a:srgbClr val="FFFFFF"/>
                </a:solidFill>
                <a:latin typeface="Calibri"/>
                <a:ea typeface="Calibri"/>
                <a:cs typeface="Calibri"/>
                <a:sym typeface="Calibri"/>
                <a:rtl val="0"/>
              </a:rPr>
              <a:t>Consumer Survey</a:t>
            </a:r>
          </a:p>
        </p:txBody>
      </p:sp>
      <p:sp>
        <p:nvSpPr>
          <p:cNvPr id="496" name="Shape 496"/>
          <p:cNvSpPr/>
          <p:nvPr/>
        </p:nvSpPr>
        <p:spPr>
          <a:xfrm>
            <a:off x="155576" y="-914400"/>
            <a:ext cx="1904999" cy="19049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rgbClr val="000000"/>
              </a:solidFill>
              <a:latin typeface="Calibri"/>
              <a:ea typeface="Calibri"/>
              <a:cs typeface="Calibri"/>
              <a:sym typeface="Calibri"/>
              <a:rtl val="0"/>
            </a:endParaRPr>
          </a:p>
        </p:txBody>
      </p:sp>
      <p:sp>
        <p:nvSpPr>
          <p:cNvPr id="497" name="Shape 497"/>
          <p:cNvSpPr/>
          <p:nvPr/>
        </p:nvSpPr>
        <p:spPr>
          <a:xfrm>
            <a:off x="307976" y="-762000"/>
            <a:ext cx="1904999" cy="19049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rgbClr val="000000"/>
              </a:solidFill>
              <a:latin typeface="Calibri"/>
              <a:ea typeface="Calibri"/>
              <a:cs typeface="Calibri"/>
              <a:sym typeface="Calibri"/>
              <a:rtl val="0"/>
            </a:endParaRPr>
          </a:p>
        </p:txBody>
      </p:sp>
      <p:sp>
        <p:nvSpPr>
          <p:cNvPr id="498" name="Shape 498"/>
          <p:cNvSpPr txBox="1"/>
          <p:nvPr/>
        </p:nvSpPr>
        <p:spPr>
          <a:xfrm>
            <a:off x="398354" y="4166155"/>
            <a:ext cx="3961145" cy="2174527"/>
          </a:xfrm>
          <a:prstGeom prst="rect">
            <a:avLst/>
          </a:prstGeom>
          <a:noFill/>
          <a:ln>
            <a:noFill/>
          </a:ln>
        </p:spPr>
        <p:txBody>
          <a:bodyPr lIns="91100" tIns="45550" rIns="91100" bIns="45550" anchor="t" anchorCtr="0">
            <a:noAutofit/>
          </a:bodyPr>
          <a:lstStyle/>
          <a:p>
            <a:pPr marL="0" marR="0" lvl="0" indent="0" algn="l" rtl="0">
              <a:lnSpc>
                <a:spcPct val="100000"/>
              </a:lnSpc>
              <a:spcBef>
                <a:spcPts val="0"/>
              </a:spcBef>
              <a:spcAft>
                <a:spcPts val="0"/>
              </a:spcAft>
              <a:buClr>
                <a:srgbClr val="FFFFFF"/>
              </a:buClr>
              <a:buSzPct val="25000"/>
              <a:buFont typeface="Helvetica Neue"/>
              <a:buNone/>
            </a:pPr>
            <a:r>
              <a:rPr lang="en" sz="2000" b="0" i="0" u="none" strike="noStrike" cap="none" baseline="0" dirty="0">
                <a:solidFill>
                  <a:srgbClr val="FFFFFF"/>
                </a:solidFill>
                <a:latin typeface="Helvetica Neue"/>
                <a:ea typeface="Helvetica Neue"/>
                <a:cs typeface="Helvetica Neue"/>
                <a:sym typeface="Helvetica Neue"/>
                <a:rtl val="0"/>
              </a:rPr>
              <a:t>Online Interviewing among Groupon subscribers who have engaged with Groupon in some way within the past year</a:t>
            </a:r>
          </a:p>
          <a:p>
            <a:pPr marL="0" marR="0" lvl="0" indent="0" algn="l" rtl="0">
              <a:lnSpc>
                <a:spcPct val="100000"/>
              </a:lnSpc>
              <a:spcBef>
                <a:spcPts val="0"/>
              </a:spcBef>
              <a:spcAft>
                <a:spcPts val="0"/>
              </a:spcAft>
              <a:buClr>
                <a:srgbClr val="FFFFFF"/>
              </a:buClr>
              <a:buSzPct val="25000"/>
              <a:buFont typeface="Helvetica Neue"/>
              <a:buNone/>
            </a:pPr>
            <a:r>
              <a:rPr lang="en" sz="2000" b="0" i="0" u="none" strike="noStrike" cap="none" baseline="0" dirty="0">
                <a:solidFill>
                  <a:srgbClr val="FFFFFF"/>
                </a:solidFill>
                <a:latin typeface="Helvetica Neue"/>
                <a:ea typeface="Helvetica Neue"/>
                <a:cs typeface="Helvetica Neue"/>
                <a:sym typeface="Helvetica Neue"/>
                <a:rtl val="0"/>
              </a:rPr>
              <a:t> </a:t>
            </a:r>
            <a:r>
              <a:rPr lang="en" sz="2000" b="0" i="0" u="none" strike="noStrike" cap="none" baseline="0" dirty="0" smtClean="0">
                <a:solidFill>
                  <a:srgbClr val="FFFFFF"/>
                </a:solidFill>
                <a:latin typeface="Helvetica Neue"/>
                <a:ea typeface="Helvetica Neue"/>
                <a:cs typeface="Helvetica Neue"/>
                <a:sym typeface="Helvetica Neue"/>
                <a:rtl val="0"/>
              </a:rPr>
              <a:t>=</a:t>
            </a:r>
            <a:endParaRPr lang="en" sz="2000" b="0" i="0" u="none" strike="noStrike" cap="none" baseline="0" dirty="0">
              <a:solidFill>
                <a:srgbClr val="FFFFFF"/>
              </a:solidFill>
              <a:latin typeface="Helvetica Neue"/>
              <a:ea typeface="Helvetica Neue"/>
              <a:cs typeface="Helvetica Neue"/>
              <a:sym typeface="Helvetica Neue"/>
              <a:rtl val="0"/>
            </a:endParaRPr>
          </a:p>
        </p:txBody>
      </p:sp>
      <p:sp>
        <p:nvSpPr>
          <p:cNvPr id="499" name="Shape 499"/>
          <p:cNvSpPr txBox="1"/>
          <p:nvPr/>
        </p:nvSpPr>
        <p:spPr>
          <a:xfrm>
            <a:off x="4644252" y="3959821"/>
            <a:ext cx="4520483" cy="1764156"/>
          </a:xfrm>
          <a:prstGeom prst="rect">
            <a:avLst/>
          </a:prstGeom>
          <a:noFill/>
          <a:ln>
            <a:noFill/>
          </a:ln>
        </p:spPr>
        <p:txBody>
          <a:bodyPr lIns="91100" tIns="45550" rIns="91100" bIns="45550" anchor="t" anchorCtr="0">
            <a:noAutofit/>
          </a:bodyPr>
          <a:lstStyle/>
          <a:p>
            <a:pPr marL="0" marR="0" lvl="0" indent="0" algn="l" rtl="0">
              <a:lnSpc>
                <a:spcPct val="100000"/>
              </a:lnSpc>
              <a:spcBef>
                <a:spcPts val="0"/>
              </a:spcBef>
              <a:spcAft>
                <a:spcPts val="0"/>
              </a:spcAft>
              <a:buClr>
                <a:srgbClr val="FFFFFF"/>
              </a:buClr>
              <a:buSzPct val="25000"/>
              <a:buFont typeface="Helvetica Neue"/>
              <a:buNone/>
            </a:pPr>
            <a:r>
              <a:rPr lang="en" sz="2000" b="0" i="0" u="none" strike="noStrike" cap="none" baseline="0" dirty="0">
                <a:solidFill>
                  <a:srgbClr val="FFFFFF"/>
                </a:solidFill>
                <a:latin typeface="Helvetica Neue"/>
                <a:ea typeface="Helvetica Neue"/>
                <a:cs typeface="Helvetica Neue"/>
                <a:sym typeface="Helvetica Neue"/>
                <a:rtl val="0"/>
              </a:rPr>
              <a:t>Primarily US, with some English Speaking Canadian respondents. </a:t>
            </a:r>
          </a:p>
          <a:p>
            <a:pPr marL="0" marR="0" lvl="0" indent="0" algn="l" rtl="0">
              <a:lnSpc>
                <a:spcPct val="100000"/>
              </a:lnSpc>
              <a:spcBef>
                <a:spcPts val="0"/>
              </a:spcBef>
              <a:spcAft>
                <a:spcPts val="0"/>
              </a:spcAft>
              <a:buClr>
                <a:srgbClr val="000000"/>
              </a:buClr>
              <a:buFont typeface="Arial"/>
              <a:buNone/>
            </a:pPr>
            <a:endParaRPr sz="2000" b="0" i="0" u="none" strike="noStrike" cap="none" baseline="0" dirty="0">
              <a:solidFill>
                <a:srgbClr val="FFFFFF"/>
              </a:solidFill>
              <a:latin typeface="Helvetica Neue"/>
              <a:ea typeface="Helvetica Neue"/>
              <a:cs typeface="Helvetica Neue"/>
              <a:sym typeface="Helvetica Neue"/>
              <a:rtl val="0"/>
            </a:endParaRPr>
          </a:p>
        </p:txBody>
      </p:sp>
      <p:grpSp>
        <p:nvGrpSpPr>
          <p:cNvPr id="500" name="Shape 500"/>
          <p:cNvGrpSpPr/>
          <p:nvPr/>
        </p:nvGrpSpPr>
        <p:grpSpPr>
          <a:xfrm>
            <a:off x="626709" y="2877481"/>
            <a:ext cx="1917553" cy="1182860"/>
            <a:chOff x="260602" y="2173199"/>
            <a:chExt cx="1412458" cy="757569"/>
          </a:xfrm>
        </p:grpSpPr>
        <p:sp>
          <p:nvSpPr>
            <p:cNvPr id="501" name="Shape 501"/>
            <p:cNvSpPr/>
            <p:nvPr/>
          </p:nvSpPr>
          <p:spPr>
            <a:xfrm>
              <a:off x="441350" y="2173199"/>
              <a:ext cx="1054629" cy="675841"/>
            </a:xfrm>
            <a:custGeom>
              <a:avLst/>
              <a:gdLst/>
              <a:ahLst/>
              <a:cxnLst/>
              <a:rect l="0" t="0" r="0" b="0"/>
              <a:pathLst>
                <a:path w="852" h="546" extrusionOk="0">
                  <a:moveTo>
                    <a:pt x="824" y="0"/>
                  </a:moveTo>
                  <a:cubicBezTo>
                    <a:pt x="28" y="0"/>
                    <a:pt x="28" y="0"/>
                    <a:pt x="28" y="0"/>
                  </a:cubicBezTo>
                  <a:cubicBezTo>
                    <a:pt x="13" y="0"/>
                    <a:pt x="0" y="12"/>
                    <a:pt x="0" y="28"/>
                  </a:cubicBezTo>
                  <a:cubicBezTo>
                    <a:pt x="0" y="517"/>
                    <a:pt x="0" y="517"/>
                    <a:pt x="0" y="517"/>
                  </a:cubicBezTo>
                  <a:cubicBezTo>
                    <a:pt x="0" y="533"/>
                    <a:pt x="13" y="546"/>
                    <a:pt x="28" y="546"/>
                  </a:cubicBezTo>
                  <a:cubicBezTo>
                    <a:pt x="824" y="546"/>
                    <a:pt x="824" y="546"/>
                    <a:pt x="824" y="546"/>
                  </a:cubicBezTo>
                  <a:cubicBezTo>
                    <a:pt x="840" y="546"/>
                    <a:pt x="852" y="533"/>
                    <a:pt x="852" y="517"/>
                  </a:cubicBezTo>
                  <a:cubicBezTo>
                    <a:pt x="852" y="28"/>
                    <a:pt x="852" y="28"/>
                    <a:pt x="852" y="28"/>
                  </a:cubicBezTo>
                  <a:cubicBezTo>
                    <a:pt x="852" y="12"/>
                    <a:pt x="840" y="0"/>
                    <a:pt x="824" y="0"/>
                  </a:cubicBezTo>
                  <a:close/>
                  <a:moveTo>
                    <a:pt x="815" y="512"/>
                  </a:moveTo>
                  <a:cubicBezTo>
                    <a:pt x="37" y="512"/>
                    <a:pt x="37" y="512"/>
                    <a:pt x="37" y="512"/>
                  </a:cubicBezTo>
                  <a:cubicBezTo>
                    <a:pt x="37" y="33"/>
                    <a:pt x="37" y="33"/>
                    <a:pt x="37" y="33"/>
                  </a:cubicBezTo>
                  <a:cubicBezTo>
                    <a:pt x="815" y="33"/>
                    <a:pt x="815" y="33"/>
                    <a:pt x="815" y="33"/>
                  </a:cubicBezTo>
                  <a:lnTo>
                    <a:pt x="815" y="512"/>
                  </a:ln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rgbClr val="000000"/>
                </a:solidFill>
                <a:latin typeface="Helvetica Neue"/>
                <a:ea typeface="Helvetica Neue"/>
                <a:cs typeface="Helvetica Neue"/>
                <a:sym typeface="Helvetica Neue"/>
                <a:rtl val="0"/>
              </a:endParaRPr>
            </a:p>
          </p:txBody>
        </p:sp>
        <p:sp>
          <p:nvSpPr>
            <p:cNvPr id="502" name="Shape 502"/>
            <p:cNvSpPr/>
            <p:nvPr/>
          </p:nvSpPr>
          <p:spPr>
            <a:xfrm>
              <a:off x="260602" y="2871043"/>
              <a:ext cx="1412458" cy="59724"/>
            </a:xfrm>
            <a:custGeom>
              <a:avLst/>
              <a:gdLst/>
              <a:ahLst/>
              <a:cxnLst/>
              <a:rect l="0" t="0" r="0" b="0"/>
              <a:pathLst>
                <a:path w="1141" h="48" extrusionOk="0">
                  <a:moveTo>
                    <a:pt x="650" y="0"/>
                  </a:moveTo>
                  <a:cubicBezTo>
                    <a:pt x="650" y="6"/>
                    <a:pt x="650" y="6"/>
                    <a:pt x="650" y="6"/>
                  </a:cubicBezTo>
                  <a:cubicBezTo>
                    <a:pt x="650" y="12"/>
                    <a:pt x="645" y="17"/>
                    <a:pt x="639" y="17"/>
                  </a:cubicBezTo>
                  <a:cubicBezTo>
                    <a:pt x="505" y="17"/>
                    <a:pt x="505" y="17"/>
                    <a:pt x="505" y="17"/>
                  </a:cubicBezTo>
                  <a:cubicBezTo>
                    <a:pt x="499" y="17"/>
                    <a:pt x="494" y="12"/>
                    <a:pt x="494" y="6"/>
                  </a:cubicBezTo>
                  <a:cubicBezTo>
                    <a:pt x="494" y="0"/>
                    <a:pt x="494" y="0"/>
                    <a:pt x="494" y="0"/>
                  </a:cubicBezTo>
                  <a:cubicBezTo>
                    <a:pt x="0" y="0"/>
                    <a:pt x="0" y="0"/>
                    <a:pt x="0" y="0"/>
                  </a:cubicBezTo>
                  <a:cubicBezTo>
                    <a:pt x="0" y="29"/>
                    <a:pt x="0" y="29"/>
                    <a:pt x="0" y="29"/>
                  </a:cubicBezTo>
                  <a:cubicBezTo>
                    <a:pt x="0" y="29"/>
                    <a:pt x="24" y="48"/>
                    <a:pt x="36" y="48"/>
                  </a:cubicBezTo>
                  <a:cubicBezTo>
                    <a:pt x="36" y="48"/>
                    <a:pt x="36" y="48"/>
                    <a:pt x="36" y="48"/>
                  </a:cubicBezTo>
                  <a:cubicBezTo>
                    <a:pt x="1103" y="48"/>
                    <a:pt x="1103" y="48"/>
                    <a:pt x="1103" y="48"/>
                  </a:cubicBezTo>
                  <a:cubicBezTo>
                    <a:pt x="1103" y="48"/>
                    <a:pt x="1103" y="48"/>
                    <a:pt x="1103" y="48"/>
                  </a:cubicBezTo>
                  <a:cubicBezTo>
                    <a:pt x="1116" y="48"/>
                    <a:pt x="1141" y="29"/>
                    <a:pt x="1141" y="29"/>
                  </a:cubicBezTo>
                  <a:cubicBezTo>
                    <a:pt x="1141" y="0"/>
                    <a:pt x="1141" y="0"/>
                    <a:pt x="1141" y="0"/>
                  </a:cubicBezTo>
                  <a:lnTo>
                    <a:pt x="650" y="0"/>
                  </a:ln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rgbClr val="000000"/>
                </a:solidFill>
                <a:latin typeface="Helvetica Neue"/>
                <a:ea typeface="Helvetica Neue"/>
                <a:cs typeface="Helvetica Neue"/>
                <a:sym typeface="Helvetica Neue"/>
                <a:rtl val="0"/>
              </a:endParaRPr>
            </a:p>
          </p:txBody>
        </p:sp>
      </p:grpSp>
      <p:sp>
        <p:nvSpPr>
          <p:cNvPr id="503" name="Shape 503"/>
          <p:cNvSpPr/>
          <p:nvPr/>
        </p:nvSpPr>
        <p:spPr>
          <a:xfrm>
            <a:off x="5410201" y="1642679"/>
            <a:ext cx="3657600" cy="2417663"/>
          </a:xfrm>
          <a:custGeom>
            <a:avLst/>
            <a:gdLst/>
            <a:ahLst/>
            <a:cxnLst/>
            <a:rect l="0" t="0" r="0" b="0"/>
            <a:pathLst>
              <a:path w="3825" h="2031" extrusionOk="0">
                <a:moveTo>
                  <a:pt x="1945" y="0"/>
                </a:moveTo>
                <a:lnTo>
                  <a:pt x="111" y="0"/>
                </a:lnTo>
                <a:lnTo>
                  <a:pt x="131" y="84"/>
                </a:lnTo>
                <a:lnTo>
                  <a:pt x="119" y="108"/>
                </a:lnTo>
                <a:lnTo>
                  <a:pt x="2" y="88"/>
                </a:lnTo>
                <a:lnTo>
                  <a:pt x="38" y="249"/>
                </a:lnTo>
                <a:lnTo>
                  <a:pt x="6" y="544"/>
                </a:lnTo>
                <a:lnTo>
                  <a:pt x="20" y="626"/>
                </a:lnTo>
                <a:lnTo>
                  <a:pt x="0" y="744"/>
                </a:lnTo>
                <a:lnTo>
                  <a:pt x="57" y="819"/>
                </a:lnTo>
                <a:lnTo>
                  <a:pt x="44" y="875"/>
                </a:lnTo>
                <a:lnTo>
                  <a:pt x="135" y="1016"/>
                </a:lnTo>
                <a:lnTo>
                  <a:pt x="280" y="1270"/>
                </a:lnTo>
                <a:lnTo>
                  <a:pt x="334" y="1270"/>
                </a:lnTo>
                <a:lnTo>
                  <a:pt x="496" y="1397"/>
                </a:lnTo>
                <a:lnTo>
                  <a:pt x="680" y="1395"/>
                </a:lnTo>
                <a:lnTo>
                  <a:pt x="680" y="1429"/>
                </a:lnTo>
                <a:lnTo>
                  <a:pt x="903" y="1534"/>
                </a:lnTo>
                <a:lnTo>
                  <a:pt x="1085" y="1534"/>
                </a:lnTo>
                <a:lnTo>
                  <a:pt x="1085" y="1467"/>
                </a:lnTo>
                <a:lnTo>
                  <a:pt x="1159" y="1467"/>
                </a:lnTo>
                <a:lnTo>
                  <a:pt x="1292" y="1580"/>
                </a:lnTo>
                <a:lnTo>
                  <a:pt x="1353" y="1689"/>
                </a:lnTo>
                <a:lnTo>
                  <a:pt x="1417" y="1725"/>
                </a:lnTo>
                <a:lnTo>
                  <a:pt x="1459" y="1677"/>
                </a:lnTo>
                <a:lnTo>
                  <a:pt x="1546" y="1705"/>
                </a:lnTo>
                <a:lnTo>
                  <a:pt x="1651" y="1883"/>
                </a:lnTo>
                <a:lnTo>
                  <a:pt x="1812" y="1939"/>
                </a:lnTo>
                <a:lnTo>
                  <a:pt x="1796" y="1846"/>
                </a:lnTo>
                <a:lnTo>
                  <a:pt x="1826" y="1768"/>
                </a:lnTo>
                <a:lnTo>
                  <a:pt x="1951" y="1665"/>
                </a:lnTo>
                <a:lnTo>
                  <a:pt x="2037" y="1643"/>
                </a:lnTo>
                <a:lnTo>
                  <a:pt x="2211" y="1705"/>
                </a:lnTo>
                <a:lnTo>
                  <a:pt x="2349" y="1711"/>
                </a:lnTo>
                <a:lnTo>
                  <a:pt x="2323" y="1641"/>
                </a:lnTo>
                <a:lnTo>
                  <a:pt x="2372" y="1608"/>
                </a:lnTo>
                <a:lnTo>
                  <a:pt x="2436" y="1604"/>
                </a:lnTo>
                <a:lnTo>
                  <a:pt x="2521" y="1604"/>
                </a:lnTo>
                <a:lnTo>
                  <a:pt x="2595" y="1667"/>
                </a:lnTo>
                <a:lnTo>
                  <a:pt x="2686" y="1649"/>
                </a:lnTo>
                <a:lnTo>
                  <a:pt x="2755" y="1725"/>
                </a:lnTo>
                <a:lnTo>
                  <a:pt x="2741" y="1798"/>
                </a:lnTo>
                <a:lnTo>
                  <a:pt x="2800" y="1885"/>
                </a:lnTo>
                <a:lnTo>
                  <a:pt x="2824" y="1885"/>
                </a:lnTo>
                <a:lnTo>
                  <a:pt x="2842" y="2031"/>
                </a:lnTo>
                <a:lnTo>
                  <a:pt x="2904" y="2023"/>
                </a:lnTo>
                <a:lnTo>
                  <a:pt x="2981" y="1953"/>
                </a:lnTo>
                <a:lnTo>
                  <a:pt x="2971" y="1881"/>
                </a:lnTo>
                <a:lnTo>
                  <a:pt x="2943" y="1786"/>
                </a:lnTo>
                <a:lnTo>
                  <a:pt x="2868" y="1655"/>
                </a:lnTo>
                <a:lnTo>
                  <a:pt x="2858" y="1594"/>
                </a:lnTo>
                <a:lnTo>
                  <a:pt x="2896" y="1488"/>
                </a:lnTo>
                <a:lnTo>
                  <a:pt x="2904" y="1439"/>
                </a:lnTo>
                <a:lnTo>
                  <a:pt x="2971" y="1417"/>
                </a:lnTo>
                <a:lnTo>
                  <a:pt x="3053" y="1328"/>
                </a:lnTo>
                <a:lnTo>
                  <a:pt x="3092" y="1268"/>
                </a:lnTo>
                <a:lnTo>
                  <a:pt x="3186" y="1240"/>
                </a:lnTo>
                <a:lnTo>
                  <a:pt x="3253" y="1167"/>
                </a:lnTo>
                <a:lnTo>
                  <a:pt x="3202" y="1038"/>
                </a:lnTo>
                <a:lnTo>
                  <a:pt x="3239" y="998"/>
                </a:lnTo>
                <a:lnTo>
                  <a:pt x="3275" y="929"/>
                </a:lnTo>
                <a:lnTo>
                  <a:pt x="3289" y="905"/>
                </a:lnTo>
                <a:lnTo>
                  <a:pt x="3254" y="867"/>
                </a:lnTo>
                <a:lnTo>
                  <a:pt x="3256" y="831"/>
                </a:lnTo>
                <a:lnTo>
                  <a:pt x="3296" y="886"/>
                </a:lnTo>
                <a:lnTo>
                  <a:pt x="3340" y="826"/>
                </a:lnTo>
                <a:lnTo>
                  <a:pt x="3352" y="766"/>
                </a:lnTo>
                <a:lnTo>
                  <a:pt x="3334" y="751"/>
                </a:lnTo>
                <a:lnTo>
                  <a:pt x="3338" y="743"/>
                </a:lnTo>
                <a:lnTo>
                  <a:pt x="3352" y="723"/>
                </a:lnTo>
                <a:lnTo>
                  <a:pt x="3378" y="695"/>
                </a:lnTo>
                <a:lnTo>
                  <a:pt x="3501" y="679"/>
                </a:lnTo>
                <a:lnTo>
                  <a:pt x="3531" y="675"/>
                </a:lnTo>
                <a:lnTo>
                  <a:pt x="3549" y="632"/>
                </a:lnTo>
                <a:lnTo>
                  <a:pt x="3582" y="662"/>
                </a:lnTo>
                <a:lnTo>
                  <a:pt x="3638" y="642"/>
                </a:lnTo>
                <a:lnTo>
                  <a:pt x="3592" y="636"/>
                </a:lnTo>
                <a:lnTo>
                  <a:pt x="3564" y="577"/>
                </a:lnTo>
                <a:lnTo>
                  <a:pt x="3586" y="559"/>
                </a:lnTo>
                <a:lnTo>
                  <a:pt x="3572" y="527"/>
                </a:lnTo>
                <a:lnTo>
                  <a:pt x="3580" y="517"/>
                </a:lnTo>
                <a:lnTo>
                  <a:pt x="3638" y="484"/>
                </a:lnTo>
                <a:lnTo>
                  <a:pt x="3646" y="456"/>
                </a:lnTo>
                <a:lnTo>
                  <a:pt x="3825" y="325"/>
                </a:lnTo>
                <a:lnTo>
                  <a:pt x="3815" y="274"/>
                </a:lnTo>
                <a:lnTo>
                  <a:pt x="3787" y="259"/>
                </a:lnTo>
                <a:lnTo>
                  <a:pt x="3763" y="151"/>
                </a:lnTo>
                <a:lnTo>
                  <a:pt x="3711" y="167"/>
                </a:lnTo>
                <a:lnTo>
                  <a:pt x="3688" y="151"/>
                </a:lnTo>
                <a:lnTo>
                  <a:pt x="3636" y="187"/>
                </a:lnTo>
                <a:lnTo>
                  <a:pt x="3582" y="292"/>
                </a:lnTo>
                <a:lnTo>
                  <a:pt x="3535" y="356"/>
                </a:lnTo>
                <a:lnTo>
                  <a:pt x="3392" y="356"/>
                </a:lnTo>
                <a:lnTo>
                  <a:pt x="3300" y="358"/>
                </a:lnTo>
                <a:lnTo>
                  <a:pt x="3205" y="447"/>
                </a:lnTo>
                <a:lnTo>
                  <a:pt x="3223" y="481"/>
                </a:lnTo>
                <a:lnTo>
                  <a:pt x="3165" y="523"/>
                </a:lnTo>
                <a:lnTo>
                  <a:pt x="3098" y="515"/>
                </a:lnTo>
                <a:lnTo>
                  <a:pt x="3026" y="511"/>
                </a:lnTo>
                <a:lnTo>
                  <a:pt x="3010" y="558"/>
                </a:lnTo>
                <a:lnTo>
                  <a:pt x="2978" y="590"/>
                </a:lnTo>
                <a:lnTo>
                  <a:pt x="2929" y="628"/>
                </a:lnTo>
                <a:lnTo>
                  <a:pt x="2843" y="669"/>
                </a:lnTo>
                <a:lnTo>
                  <a:pt x="2778" y="669"/>
                </a:lnTo>
                <a:lnTo>
                  <a:pt x="2738" y="648"/>
                </a:lnTo>
                <a:lnTo>
                  <a:pt x="2738" y="626"/>
                </a:lnTo>
                <a:lnTo>
                  <a:pt x="2796" y="550"/>
                </a:lnTo>
                <a:lnTo>
                  <a:pt x="2788" y="457"/>
                </a:lnTo>
                <a:lnTo>
                  <a:pt x="2768" y="453"/>
                </a:lnTo>
                <a:lnTo>
                  <a:pt x="2713" y="485"/>
                </a:lnTo>
                <a:lnTo>
                  <a:pt x="2699" y="459"/>
                </a:lnTo>
                <a:lnTo>
                  <a:pt x="2754" y="405"/>
                </a:lnTo>
                <a:lnTo>
                  <a:pt x="2733" y="334"/>
                </a:lnTo>
                <a:lnTo>
                  <a:pt x="2642" y="306"/>
                </a:lnTo>
                <a:lnTo>
                  <a:pt x="2546" y="398"/>
                </a:lnTo>
                <a:lnTo>
                  <a:pt x="2515" y="481"/>
                </a:lnTo>
                <a:lnTo>
                  <a:pt x="2535" y="548"/>
                </a:lnTo>
                <a:lnTo>
                  <a:pt x="2501" y="646"/>
                </a:lnTo>
                <a:lnTo>
                  <a:pt x="2469" y="658"/>
                </a:lnTo>
                <a:lnTo>
                  <a:pt x="2449" y="648"/>
                </a:lnTo>
                <a:lnTo>
                  <a:pt x="2427" y="580"/>
                </a:lnTo>
                <a:lnTo>
                  <a:pt x="2445" y="437"/>
                </a:lnTo>
                <a:lnTo>
                  <a:pt x="2493" y="370"/>
                </a:lnTo>
                <a:lnTo>
                  <a:pt x="2475" y="354"/>
                </a:lnTo>
                <a:lnTo>
                  <a:pt x="2417" y="358"/>
                </a:lnTo>
                <a:lnTo>
                  <a:pt x="2495" y="282"/>
                </a:lnTo>
                <a:lnTo>
                  <a:pt x="2697" y="253"/>
                </a:lnTo>
                <a:lnTo>
                  <a:pt x="2612" y="197"/>
                </a:lnTo>
                <a:lnTo>
                  <a:pt x="2491" y="249"/>
                </a:lnTo>
                <a:lnTo>
                  <a:pt x="2382" y="205"/>
                </a:lnTo>
                <a:lnTo>
                  <a:pt x="2445" y="151"/>
                </a:lnTo>
                <a:lnTo>
                  <a:pt x="2390" y="141"/>
                </a:lnTo>
                <a:lnTo>
                  <a:pt x="2243" y="217"/>
                </a:lnTo>
                <a:lnTo>
                  <a:pt x="2219" y="181"/>
                </a:lnTo>
                <a:lnTo>
                  <a:pt x="2127" y="211"/>
                </a:lnTo>
                <a:lnTo>
                  <a:pt x="2145" y="155"/>
                </a:lnTo>
                <a:lnTo>
                  <a:pt x="2247" y="58"/>
                </a:lnTo>
                <a:lnTo>
                  <a:pt x="1945" y="0"/>
                </a:ln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rgbClr val="000000"/>
              </a:solidFill>
              <a:latin typeface="Helvetica Neue"/>
              <a:ea typeface="Helvetica Neue"/>
              <a:cs typeface="Helvetica Neue"/>
              <a:sym typeface="Helvetica Neue"/>
              <a:rtl val="0"/>
            </a:endParaRPr>
          </a:p>
        </p:txBody>
      </p:sp>
      <p:grpSp>
        <p:nvGrpSpPr>
          <p:cNvPr id="504" name="Shape 504"/>
          <p:cNvGrpSpPr/>
          <p:nvPr/>
        </p:nvGrpSpPr>
        <p:grpSpPr>
          <a:xfrm>
            <a:off x="2208333" y="2780999"/>
            <a:ext cx="1077107" cy="1376151"/>
            <a:chOff x="5083795" y="1483618"/>
            <a:chExt cx="1203006" cy="1247842"/>
          </a:xfrm>
        </p:grpSpPr>
        <p:grpSp>
          <p:nvGrpSpPr>
            <p:cNvPr id="505" name="Shape 505"/>
            <p:cNvGrpSpPr/>
            <p:nvPr/>
          </p:nvGrpSpPr>
          <p:grpSpPr>
            <a:xfrm>
              <a:off x="5083795" y="1483618"/>
              <a:ext cx="489191" cy="1247842"/>
              <a:chOff x="2665413" y="615950"/>
              <a:chExt cx="1530350" cy="3903662"/>
            </a:xfrm>
          </p:grpSpPr>
          <p:sp>
            <p:nvSpPr>
              <p:cNvPr id="506" name="Shape 506"/>
              <p:cNvSpPr/>
              <p:nvPr/>
            </p:nvSpPr>
            <p:spPr>
              <a:xfrm>
                <a:off x="2665413" y="1355725"/>
                <a:ext cx="1530350" cy="3163887"/>
              </a:xfrm>
              <a:custGeom>
                <a:avLst/>
                <a:gdLst/>
                <a:ahLst/>
                <a:cxnLst/>
                <a:rect l="0" t="0" r="0" b="0"/>
                <a:pathLst>
                  <a:path w="408" h="844" extrusionOk="0">
                    <a:moveTo>
                      <a:pt x="307" y="0"/>
                    </a:moveTo>
                    <a:cubicBezTo>
                      <a:pt x="101" y="0"/>
                      <a:pt x="101" y="0"/>
                      <a:pt x="101" y="0"/>
                    </a:cubicBezTo>
                    <a:cubicBezTo>
                      <a:pt x="101" y="0"/>
                      <a:pt x="0" y="0"/>
                      <a:pt x="0" y="75"/>
                    </a:cubicBezTo>
                    <a:cubicBezTo>
                      <a:pt x="0" y="402"/>
                      <a:pt x="0" y="402"/>
                      <a:pt x="0" y="402"/>
                    </a:cubicBezTo>
                    <a:cubicBezTo>
                      <a:pt x="0" y="402"/>
                      <a:pt x="76" y="401"/>
                      <a:pt x="76" y="345"/>
                    </a:cubicBezTo>
                    <a:cubicBezTo>
                      <a:pt x="76" y="288"/>
                      <a:pt x="76" y="136"/>
                      <a:pt x="76" y="136"/>
                    </a:cubicBezTo>
                    <a:cubicBezTo>
                      <a:pt x="76" y="120"/>
                      <a:pt x="98" y="120"/>
                      <a:pt x="98" y="120"/>
                    </a:cubicBezTo>
                    <a:cubicBezTo>
                      <a:pt x="98" y="844"/>
                      <a:pt x="98" y="844"/>
                      <a:pt x="98" y="844"/>
                    </a:cubicBezTo>
                    <a:cubicBezTo>
                      <a:pt x="98" y="844"/>
                      <a:pt x="198" y="844"/>
                      <a:pt x="198" y="770"/>
                    </a:cubicBezTo>
                    <a:cubicBezTo>
                      <a:pt x="198" y="418"/>
                      <a:pt x="198" y="418"/>
                      <a:pt x="198" y="418"/>
                    </a:cubicBezTo>
                    <a:cubicBezTo>
                      <a:pt x="198" y="414"/>
                      <a:pt x="204" y="413"/>
                      <a:pt x="204" y="413"/>
                    </a:cubicBezTo>
                    <a:cubicBezTo>
                      <a:pt x="205" y="413"/>
                      <a:pt x="211" y="414"/>
                      <a:pt x="211" y="418"/>
                    </a:cubicBezTo>
                    <a:cubicBezTo>
                      <a:pt x="211" y="770"/>
                      <a:pt x="211" y="770"/>
                      <a:pt x="211" y="770"/>
                    </a:cubicBezTo>
                    <a:cubicBezTo>
                      <a:pt x="211" y="844"/>
                      <a:pt x="311" y="844"/>
                      <a:pt x="311" y="844"/>
                    </a:cubicBezTo>
                    <a:cubicBezTo>
                      <a:pt x="311" y="120"/>
                      <a:pt x="311" y="120"/>
                      <a:pt x="311" y="120"/>
                    </a:cubicBezTo>
                    <a:cubicBezTo>
                      <a:pt x="311" y="120"/>
                      <a:pt x="333" y="120"/>
                      <a:pt x="333" y="136"/>
                    </a:cubicBezTo>
                    <a:cubicBezTo>
                      <a:pt x="333" y="136"/>
                      <a:pt x="333" y="288"/>
                      <a:pt x="333" y="345"/>
                    </a:cubicBezTo>
                    <a:cubicBezTo>
                      <a:pt x="333" y="401"/>
                      <a:pt x="408" y="402"/>
                      <a:pt x="408" y="402"/>
                    </a:cubicBezTo>
                    <a:cubicBezTo>
                      <a:pt x="408" y="75"/>
                      <a:pt x="408" y="75"/>
                      <a:pt x="408" y="75"/>
                    </a:cubicBezTo>
                    <a:cubicBezTo>
                      <a:pt x="408" y="0"/>
                      <a:pt x="307" y="0"/>
                      <a:pt x="307" y="0"/>
                    </a:cubicBez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rgbClr val="000000"/>
                  </a:solidFill>
                  <a:latin typeface="Helvetica Neue"/>
                  <a:ea typeface="Helvetica Neue"/>
                  <a:cs typeface="Helvetica Neue"/>
                  <a:sym typeface="Helvetica Neue"/>
                  <a:rtl val="0"/>
                </a:endParaRPr>
              </a:p>
            </p:txBody>
          </p:sp>
          <p:sp>
            <p:nvSpPr>
              <p:cNvPr id="507" name="Shape 507"/>
              <p:cNvSpPr/>
              <p:nvPr/>
            </p:nvSpPr>
            <p:spPr>
              <a:xfrm>
                <a:off x="3097213" y="615950"/>
                <a:ext cx="666749" cy="668338"/>
              </a:xfrm>
              <a:prstGeom prst="ellipse">
                <a:avLst/>
              </a:pr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rgbClr val="000000"/>
                  </a:solidFill>
                  <a:latin typeface="Helvetica Neue"/>
                  <a:ea typeface="Helvetica Neue"/>
                  <a:cs typeface="Helvetica Neue"/>
                  <a:sym typeface="Helvetica Neue"/>
                  <a:rtl val="0"/>
                </a:endParaRPr>
              </a:p>
            </p:txBody>
          </p:sp>
        </p:grpSp>
        <p:grpSp>
          <p:nvGrpSpPr>
            <p:cNvPr id="508" name="Shape 508"/>
            <p:cNvGrpSpPr/>
            <p:nvPr/>
          </p:nvGrpSpPr>
          <p:grpSpPr>
            <a:xfrm>
              <a:off x="5623044" y="1483618"/>
              <a:ext cx="663757" cy="1247842"/>
              <a:chOff x="4402137" y="615950"/>
              <a:chExt cx="2076450" cy="3903663"/>
            </a:xfrm>
          </p:grpSpPr>
          <p:sp>
            <p:nvSpPr>
              <p:cNvPr id="509" name="Shape 509"/>
              <p:cNvSpPr/>
              <p:nvPr/>
            </p:nvSpPr>
            <p:spPr>
              <a:xfrm>
                <a:off x="5102226" y="615950"/>
                <a:ext cx="668338" cy="668338"/>
              </a:xfrm>
              <a:prstGeom prst="ellipse">
                <a:avLst/>
              </a:pr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rgbClr val="000000"/>
                  </a:solidFill>
                  <a:latin typeface="Helvetica Neue"/>
                  <a:ea typeface="Helvetica Neue"/>
                  <a:cs typeface="Helvetica Neue"/>
                  <a:sym typeface="Helvetica Neue"/>
                  <a:rtl val="0"/>
                </a:endParaRPr>
              </a:p>
            </p:txBody>
          </p:sp>
          <p:sp>
            <p:nvSpPr>
              <p:cNvPr id="510" name="Shape 510"/>
              <p:cNvSpPr/>
              <p:nvPr/>
            </p:nvSpPr>
            <p:spPr>
              <a:xfrm>
                <a:off x="4402137" y="1350962"/>
                <a:ext cx="2076450" cy="3168650"/>
              </a:xfrm>
              <a:custGeom>
                <a:avLst/>
                <a:gdLst/>
                <a:ahLst/>
                <a:cxnLst/>
                <a:rect l="0" t="0" r="0" b="0"/>
                <a:pathLst>
                  <a:path w="554" h="845" extrusionOk="0">
                    <a:moveTo>
                      <a:pt x="407" y="130"/>
                    </a:moveTo>
                    <a:cubicBezTo>
                      <a:pt x="407" y="130"/>
                      <a:pt x="450" y="275"/>
                      <a:pt x="466" y="331"/>
                    </a:cubicBezTo>
                    <a:cubicBezTo>
                      <a:pt x="481" y="384"/>
                      <a:pt x="554" y="364"/>
                      <a:pt x="554" y="364"/>
                    </a:cubicBezTo>
                    <a:cubicBezTo>
                      <a:pt x="463" y="50"/>
                      <a:pt x="463" y="50"/>
                      <a:pt x="463" y="50"/>
                    </a:cubicBezTo>
                    <a:cubicBezTo>
                      <a:pt x="450" y="8"/>
                      <a:pt x="412" y="0"/>
                      <a:pt x="382" y="1"/>
                    </a:cubicBezTo>
                    <a:cubicBezTo>
                      <a:pt x="380" y="1"/>
                      <a:pt x="379" y="1"/>
                      <a:pt x="379" y="1"/>
                    </a:cubicBezTo>
                    <a:cubicBezTo>
                      <a:pt x="277" y="1"/>
                      <a:pt x="277" y="1"/>
                      <a:pt x="277" y="1"/>
                    </a:cubicBezTo>
                    <a:cubicBezTo>
                      <a:pt x="175" y="1"/>
                      <a:pt x="175" y="1"/>
                      <a:pt x="175" y="1"/>
                    </a:cubicBezTo>
                    <a:cubicBezTo>
                      <a:pt x="175" y="1"/>
                      <a:pt x="174" y="1"/>
                      <a:pt x="172" y="1"/>
                    </a:cubicBezTo>
                    <a:cubicBezTo>
                      <a:pt x="143" y="0"/>
                      <a:pt x="104" y="8"/>
                      <a:pt x="92" y="50"/>
                    </a:cubicBezTo>
                    <a:cubicBezTo>
                      <a:pt x="0" y="364"/>
                      <a:pt x="0" y="364"/>
                      <a:pt x="0" y="364"/>
                    </a:cubicBezTo>
                    <a:cubicBezTo>
                      <a:pt x="0" y="364"/>
                      <a:pt x="73" y="384"/>
                      <a:pt x="89" y="331"/>
                    </a:cubicBezTo>
                    <a:cubicBezTo>
                      <a:pt x="105" y="275"/>
                      <a:pt x="147" y="130"/>
                      <a:pt x="147" y="130"/>
                    </a:cubicBezTo>
                    <a:cubicBezTo>
                      <a:pt x="151" y="115"/>
                      <a:pt x="170" y="120"/>
                      <a:pt x="172" y="120"/>
                    </a:cubicBezTo>
                    <a:cubicBezTo>
                      <a:pt x="172" y="121"/>
                      <a:pt x="172" y="121"/>
                      <a:pt x="172" y="121"/>
                    </a:cubicBezTo>
                    <a:cubicBezTo>
                      <a:pt x="57" y="520"/>
                      <a:pt x="57" y="520"/>
                      <a:pt x="57" y="520"/>
                    </a:cubicBezTo>
                    <a:cubicBezTo>
                      <a:pt x="172" y="520"/>
                      <a:pt x="172" y="520"/>
                      <a:pt x="172" y="520"/>
                    </a:cubicBezTo>
                    <a:cubicBezTo>
                      <a:pt x="172" y="547"/>
                      <a:pt x="172" y="547"/>
                      <a:pt x="172" y="547"/>
                    </a:cubicBezTo>
                    <a:cubicBezTo>
                      <a:pt x="172" y="845"/>
                      <a:pt x="172" y="845"/>
                      <a:pt x="172" y="845"/>
                    </a:cubicBezTo>
                    <a:cubicBezTo>
                      <a:pt x="172" y="845"/>
                      <a:pt x="271" y="845"/>
                      <a:pt x="271" y="771"/>
                    </a:cubicBezTo>
                    <a:cubicBezTo>
                      <a:pt x="271" y="524"/>
                      <a:pt x="271" y="524"/>
                      <a:pt x="271" y="524"/>
                    </a:cubicBezTo>
                    <a:cubicBezTo>
                      <a:pt x="271" y="520"/>
                      <a:pt x="275" y="520"/>
                      <a:pt x="277" y="519"/>
                    </a:cubicBezTo>
                    <a:cubicBezTo>
                      <a:pt x="279" y="520"/>
                      <a:pt x="283" y="520"/>
                      <a:pt x="283" y="524"/>
                    </a:cubicBezTo>
                    <a:cubicBezTo>
                      <a:pt x="283" y="771"/>
                      <a:pt x="283" y="771"/>
                      <a:pt x="283" y="771"/>
                    </a:cubicBezTo>
                    <a:cubicBezTo>
                      <a:pt x="283" y="845"/>
                      <a:pt x="383" y="845"/>
                      <a:pt x="383" y="845"/>
                    </a:cubicBezTo>
                    <a:cubicBezTo>
                      <a:pt x="383" y="547"/>
                      <a:pt x="383" y="547"/>
                      <a:pt x="383" y="547"/>
                    </a:cubicBezTo>
                    <a:cubicBezTo>
                      <a:pt x="383" y="520"/>
                      <a:pt x="383" y="520"/>
                      <a:pt x="383" y="520"/>
                    </a:cubicBezTo>
                    <a:cubicBezTo>
                      <a:pt x="497" y="520"/>
                      <a:pt x="497" y="520"/>
                      <a:pt x="497" y="520"/>
                    </a:cubicBezTo>
                    <a:cubicBezTo>
                      <a:pt x="383" y="121"/>
                      <a:pt x="383" y="121"/>
                      <a:pt x="383" y="121"/>
                    </a:cubicBezTo>
                    <a:cubicBezTo>
                      <a:pt x="383" y="120"/>
                      <a:pt x="383" y="120"/>
                      <a:pt x="383" y="120"/>
                    </a:cubicBezTo>
                    <a:cubicBezTo>
                      <a:pt x="385" y="120"/>
                      <a:pt x="403" y="115"/>
                      <a:pt x="407" y="130"/>
                    </a:cubicBez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rgbClr val="000000"/>
                  </a:solidFill>
                  <a:latin typeface="Helvetica Neue"/>
                  <a:ea typeface="Helvetica Neue"/>
                  <a:cs typeface="Helvetica Neue"/>
                  <a:sym typeface="Helvetica Neue"/>
                  <a:rtl val="0"/>
                </a:endParaRPr>
              </a:p>
            </p:txBody>
          </p:sp>
        </p:grpSp>
      </p:grpSp>
      <p:sp>
        <p:nvSpPr>
          <p:cNvPr id="511" name="Shape 511"/>
          <p:cNvSpPr/>
          <p:nvPr/>
        </p:nvSpPr>
        <p:spPr>
          <a:xfrm>
            <a:off x="334855" y="1252954"/>
            <a:ext cx="1249251" cy="1159097"/>
          </a:xfrm>
          <a:prstGeom prst="ellipse">
            <a:avLst/>
          </a:prstGeom>
          <a:solidFill>
            <a:srgbClr val="B6E6F1"/>
          </a:solidFill>
          <a:ln w="9525" cap="flat" cmpd="sng">
            <a:solidFill>
              <a:srgbClr val="7F7F7F"/>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 sz="2000" b="1" i="0" u="none" strike="noStrike" cap="none" baseline="0" dirty="0" smtClean="0">
                <a:solidFill>
                  <a:schemeClr val="dk1"/>
                </a:solidFill>
                <a:latin typeface="Arial"/>
                <a:ea typeface="Arial"/>
                <a:cs typeface="Arial"/>
                <a:sym typeface="Arial"/>
                <a:rtl val="0"/>
              </a:rPr>
              <a:t>Step1</a:t>
            </a:r>
            <a:endParaRPr lang="en" sz="2000" b="1" i="0" u="none" strike="noStrike" cap="none" baseline="0" dirty="0">
              <a:solidFill>
                <a:schemeClr val="dk1"/>
              </a:solidFill>
              <a:latin typeface="Arial"/>
              <a:ea typeface="Arial"/>
              <a:cs typeface="Arial"/>
              <a:sym typeface="Arial"/>
              <a:rtl val="0"/>
            </a:endParaRPr>
          </a:p>
        </p:txBody>
      </p:sp>
    </p:spTree>
    <p:extLst>
      <p:ext uri="{BB962C8B-B14F-4D97-AF65-F5344CB8AC3E}">
        <p14:creationId xmlns:p14="http://schemas.microsoft.com/office/powerpoint/2010/main" val="2186352834"/>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Shape 516"/>
          <p:cNvSpPr/>
          <p:nvPr/>
        </p:nvSpPr>
        <p:spPr>
          <a:xfrm>
            <a:off x="0" y="1"/>
            <a:ext cx="9144000" cy="6857999"/>
          </a:xfrm>
          <a:prstGeom prst="rect">
            <a:avLst/>
          </a:prstGeom>
          <a:solidFill>
            <a:srgbClr val="92D05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517" name="Shape 517"/>
          <p:cNvSpPr txBox="1"/>
          <p:nvPr/>
        </p:nvSpPr>
        <p:spPr>
          <a:xfrm>
            <a:off x="244698" y="153804"/>
            <a:ext cx="8229600" cy="209288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 sz="4800" b="1" i="0" u="none" strike="noStrike" cap="none" baseline="0">
                <a:solidFill>
                  <a:schemeClr val="lt1"/>
                </a:solidFill>
                <a:latin typeface="Arial"/>
                <a:ea typeface="Arial"/>
                <a:cs typeface="Arial"/>
                <a:sym typeface="Arial"/>
                <a:rtl val="0"/>
              </a:rPr>
              <a:t>Segmentation Process:</a:t>
            </a:r>
          </a:p>
          <a:p>
            <a:pPr marL="0" marR="0" lvl="0" indent="0" algn="l" rtl="0">
              <a:lnSpc>
                <a:spcPct val="100000"/>
              </a:lnSpc>
              <a:spcBef>
                <a:spcPts val="0"/>
              </a:spcBef>
              <a:spcAft>
                <a:spcPts val="0"/>
              </a:spcAft>
              <a:buClr>
                <a:srgbClr val="000000"/>
              </a:buClr>
              <a:buFont typeface="Arial"/>
              <a:buNone/>
            </a:pPr>
            <a:endParaRPr sz="4800" b="1" i="0" u="none" strike="noStrike" cap="none" baseline="0">
              <a:solidFill>
                <a:schemeClr val="lt1"/>
              </a:solidFill>
              <a:latin typeface="Arial"/>
              <a:ea typeface="Arial"/>
              <a:cs typeface="Arial"/>
              <a:sym typeface="Arial"/>
              <a:rtl val="0"/>
            </a:endParaRPr>
          </a:p>
        </p:txBody>
      </p:sp>
      <p:sp>
        <p:nvSpPr>
          <p:cNvPr id="518" name="Shape 518"/>
          <p:cNvSpPr txBox="1"/>
          <p:nvPr/>
        </p:nvSpPr>
        <p:spPr>
          <a:xfrm>
            <a:off x="1558345" y="1339072"/>
            <a:ext cx="8577330" cy="12721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Helvetica Neue"/>
              <a:buNone/>
            </a:pPr>
            <a:r>
              <a:rPr lang="en" sz="2800" b="1" i="0" u="none" strike="noStrike" cap="none" baseline="0">
                <a:solidFill>
                  <a:schemeClr val="lt1"/>
                </a:solidFill>
                <a:latin typeface="Helvetica Neue"/>
                <a:ea typeface="Helvetica Neue"/>
                <a:cs typeface="Helvetica Neue"/>
                <a:sym typeface="Helvetica Neue"/>
                <a:rtl val="0"/>
              </a:rPr>
              <a:t>Advanced Analytics Identify Groupings (Segments) based on attitudes &amp; needs</a:t>
            </a:r>
          </a:p>
        </p:txBody>
      </p:sp>
      <p:sp>
        <p:nvSpPr>
          <p:cNvPr id="519" name="Shape 519"/>
          <p:cNvSpPr/>
          <p:nvPr/>
        </p:nvSpPr>
        <p:spPr>
          <a:xfrm>
            <a:off x="334855" y="1252954"/>
            <a:ext cx="1249251" cy="1159097"/>
          </a:xfrm>
          <a:prstGeom prst="ellipse">
            <a:avLst/>
          </a:prstGeom>
          <a:solidFill>
            <a:srgbClr val="B6E6F1"/>
          </a:solidFill>
          <a:ln w="9525" cap="flat" cmpd="sng">
            <a:solidFill>
              <a:srgbClr val="7F7F7F"/>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 b="1" i="0" u="none" strike="noStrike" cap="none" baseline="0" dirty="0">
                <a:solidFill>
                  <a:schemeClr val="dk1"/>
                </a:solidFill>
                <a:latin typeface="Arial"/>
                <a:ea typeface="Arial"/>
                <a:cs typeface="Arial"/>
                <a:sym typeface="Arial"/>
                <a:rtl val="0"/>
              </a:rPr>
              <a:t>Step </a:t>
            </a:r>
            <a:r>
              <a:rPr lang="en" b="1" i="0" u="none" strike="noStrike" cap="none" baseline="0" dirty="0" smtClean="0">
                <a:solidFill>
                  <a:schemeClr val="dk1"/>
                </a:solidFill>
                <a:latin typeface="Arial"/>
                <a:ea typeface="Arial"/>
                <a:cs typeface="Arial"/>
                <a:sym typeface="Arial"/>
                <a:rtl val="0"/>
              </a:rPr>
              <a:t>2</a:t>
            </a:r>
            <a:endParaRPr lang="en" b="1" i="0" u="none" strike="noStrike" cap="none" baseline="0" dirty="0">
              <a:solidFill>
                <a:schemeClr val="dk1"/>
              </a:solidFill>
              <a:latin typeface="Arial"/>
              <a:ea typeface="Arial"/>
              <a:cs typeface="Arial"/>
              <a:sym typeface="Arial"/>
              <a:rtl val="0"/>
            </a:endParaRPr>
          </a:p>
        </p:txBody>
      </p:sp>
      <p:sp>
        <p:nvSpPr>
          <p:cNvPr id="520" name="Shape 520"/>
          <p:cNvSpPr/>
          <p:nvPr/>
        </p:nvSpPr>
        <p:spPr>
          <a:xfrm>
            <a:off x="155576" y="-914400"/>
            <a:ext cx="1904999" cy="19049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521" name="Shape 521"/>
          <p:cNvSpPr/>
          <p:nvPr/>
        </p:nvSpPr>
        <p:spPr>
          <a:xfrm>
            <a:off x="307976" y="-762000"/>
            <a:ext cx="1904999" cy="19049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pic>
        <p:nvPicPr>
          <p:cNvPr id="522" name="Shape 522"/>
          <p:cNvPicPr preferRelativeResize="0"/>
          <p:nvPr/>
        </p:nvPicPr>
        <p:blipFill rotWithShape="1">
          <a:blip r:embed="rId3">
            <a:alphaModFix/>
          </a:blip>
          <a:srcRect/>
          <a:stretch/>
        </p:blipFill>
        <p:spPr>
          <a:xfrm>
            <a:off x="2499531" y="2412053"/>
            <a:ext cx="5150478" cy="3862859"/>
          </a:xfrm>
          <a:prstGeom prst="rect">
            <a:avLst/>
          </a:prstGeom>
          <a:noFill/>
          <a:ln>
            <a:noFill/>
          </a:ln>
        </p:spPr>
      </p:pic>
    </p:spTree>
    <p:extLst>
      <p:ext uri="{BB962C8B-B14F-4D97-AF65-F5344CB8AC3E}">
        <p14:creationId xmlns:p14="http://schemas.microsoft.com/office/powerpoint/2010/main" val="2586638472"/>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Shape 527"/>
          <p:cNvPicPr preferRelativeResize="0"/>
          <p:nvPr/>
        </p:nvPicPr>
        <p:blipFill rotWithShape="1">
          <a:blip r:embed="rId3">
            <a:alphaModFix/>
          </a:blip>
          <a:srcRect/>
          <a:stretch/>
        </p:blipFill>
        <p:spPr>
          <a:xfrm>
            <a:off x="2328511" y="1781031"/>
            <a:ext cx="5609630" cy="2043872"/>
          </a:xfrm>
          <a:prstGeom prst="rect">
            <a:avLst/>
          </a:prstGeom>
          <a:noFill/>
          <a:ln>
            <a:noFill/>
          </a:ln>
        </p:spPr>
      </p:pic>
      <p:sp>
        <p:nvSpPr>
          <p:cNvPr id="528" name="Shape 528"/>
          <p:cNvSpPr txBox="1">
            <a:spLocks noGrp="1"/>
          </p:cNvSpPr>
          <p:nvPr>
            <p:ph type="sldNum" idx="12"/>
          </p:nvPr>
        </p:nvSpPr>
        <p:spPr>
          <a:xfrm>
            <a:off x="7101840" y="6549771"/>
            <a:ext cx="2133599" cy="365124"/>
          </a:xfrm>
          <a:prstGeom prst="rect">
            <a:avLst/>
          </a:prstGeom>
          <a:noFill/>
          <a:ln>
            <a:noFill/>
          </a:ln>
        </p:spPr>
        <p:txBody>
          <a:bodyPr lIns="91425" tIns="45700" rIns="91425" bIns="45700" anchor="b" anchorCtr="0">
            <a:noAutofit/>
          </a:bodyPr>
          <a:lstStyle/>
          <a:p>
            <a:pPr marL="0" marR="0" lvl="0" indent="0" algn="l" rtl="0">
              <a:spcBef>
                <a:spcPts val="0"/>
              </a:spcBef>
              <a:buSzPct val="25000"/>
              <a:buNone/>
            </a:pPr>
            <a:fld id="{00000000-1234-1234-1234-123412341234}" type="slidenum">
              <a:rPr lang="en" sz="1000" b="0" i="0" u="none" strike="noStrike" cap="none" baseline="0">
                <a:solidFill>
                  <a:srgbClr val="FFFFFF"/>
                </a:solidFill>
                <a:latin typeface="Helvetica Neue"/>
                <a:ea typeface="Helvetica Neue"/>
                <a:cs typeface="Helvetica Neue"/>
                <a:sym typeface="Helvetica Neue"/>
              </a:rPr>
              <a:t>27</a:t>
            </a:fld>
            <a:endParaRPr lang="en" sz="1000" b="0" i="0" u="none" strike="noStrike" cap="none" baseline="0">
              <a:solidFill>
                <a:srgbClr val="FFFFFF"/>
              </a:solidFill>
              <a:latin typeface="Helvetica Neue"/>
              <a:ea typeface="Helvetica Neue"/>
              <a:cs typeface="Helvetica Neue"/>
              <a:sym typeface="Helvetica Neue"/>
            </a:endParaRPr>
          </a:p>
        </p:txBody>
      </p:sp>
      <p:sp>
        <p:nvSpPr>
          <p:cNvPr id="529" name="Shape 529"/>
          <p:cNvSpPr txBox="1"/>
          <p:nvPr/>
        </p:nvSpPr>
        <p:spPr>
          <a:xfrm>
            <a:off x="3281093" y="1844428"/>
            <a:ext cx="892097" cy="369331"/>
          </a:xfrm>
          <a:prstGeom prst="rect">
            <a:avLst/>
          </a:prstGeom>
          <a:solidFill>
            <a:srgbClr val="C3F78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1200" b="0" i="0" u="none" strike="noStrike" cap="none" baseline="0">
                <a:solidFill>
                  <a:srgbClr val="000000"/>
                </a:solidFill>
                <a:latin typeface="Calibri"/>
                <a:ea typeface="Calibri"/>
                <a:cs typeface="Calibri"/>
                <a:sym typeface="Calibri"/>
                <a:rtl val="0"/>
              </a:rPr>
              <a:t>ATTITUDE</a:t>
            </a:r>
          </a:p>
        </p:txBody>
      </p:sp>
      <p:sp>
        <p:nvSpPr>
          <p:cNvPr id="530" name="Shape 530"/>
          <p:cNvSpPr txBox="1"/>
          <p:nvPr/>
        </p:nvSpPr>
        <p:spPr>
          <a:xfrm>
            <a:off x="4674551" y="1650321"/>
            <a:ext cx="892097" cy="369331"/>
          </a:xfrm>
          <a:prstGeom prst="rect">
            <a:avLst/>
          </a:prstGeom>
          <a:solidFill>
            <a:srgbClr val="C3F78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1200" b="0" i="0" u="none" strike="noStrike" cap="none" baseline="0">
                <a:solidFill>
                  <a:srgbClr val="000000"/>
                </a:solidFill>
                <a:latin typeface="Calibri"/>
                <a:ea typeface="Calibri"/>
                <a:cs typeface="Calibri"/>
                <a:sym typeface="Calibri"/>
                <a:rtl val="0"/>
              </a:rPr>
              <a:t>ATTITUDE</a:t>
            </a:r>
          </a:p>
        </p:txBody>
      </p:sp>
      <p:sp>
        <p:nvSpPr>
          <p:cNvPr id="531" name="Shape 531"/>
          <p:cNvSpPr txBox="1"/>
          <p:nvPr/>
        </p:nvSpPr>
        <p:spPr>
          <a:xfrm>
            <a:off x="3239319" y="1349176"/>
            <a:ext cx="892097" cy="369331"/>
          </a:xfrm>
          <a:prstGeom prst="rect">
            <a:avLst/>
          </a:prstGeom>
          <a:solidFill>
            <a:srgbClr val="C3F78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1200" b="0" i="0" u="none" strike="noStrike" cap="none" baseline="0">
                <a:solidFill>
                  <a:srgbClr val="000000"/>
                </a:solidFill>
                <a:latin typeface="Calibri"/>
                <a:ea typeface="Calibri"/>
                <a:cs typeface="Calibri"/>
                <a:sym typeface="Calibri"/>
                <a:rtl val="0"/>
              </a:rPr>
              <a:t>ATTITUDE</a:t>
            </a:r>
          </a:p>
        </p:txBody>
      </p:sp>
      <p:sp>
        <p:nvSpPr>
          <p:cNvPr id="532" name="Shape 532"/>
          <p:cNvSpPr txBox="1"/>
          <p:nvPr/>
        </p:nvSpPr>
        <p:spPr>
          <a:xfrm>
            <a:off x="4960643" y="1951472"/>
            <a:ext cx="892097" cy="369331"/>
          </a:xfrm>
          <a:prstGeom prst="rect">
            <a:avLst/>
          </a:prstGeom>
          <a:solidFill>
            <a:srgbClr val="C3F78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1200" b="0" i="0" u="none" strike="noStrike" cap="none" baseline="0">
                <a:solidFill>
                  <a:srgbClr val="000000"/>
                </a:solidFill>
                <a:latin typeface="Calibri"/>
                <a:ea typeface="Calibri"/>
                <a:cs typeface="Calibri"/>
                <a:sym typeface="Calibri"/>
                <a:rtl val="0"/>
              </a:rPr>
              <a:t>ATTITUDE</a:t>
            </a:r>
          </a:p>
        </p:txBody>
      </p:sp>
      <p:sp>
        <p:nvSpPr>
          <p:cNvPr id="533" name="Shape 533"/>
          <p:cNvSpPr txBox="1"/>
          <p:nvPr/>
        </p:nvSpPr>
        <p:spPr>
          <a:xfrm>
            <a:off x="5251515" y="987557"/>
            <a:ext cx="892097" cy="369331"/>
          </a:xfrm>
          <a:prstGeom prst="rect">
            <a:avLst/>
          </a:prstGeom>
          <a:solidFill>
            <a:srgbClr val="C3F78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1200" b="0" i="0" u="none" strike="noStrike" cap="none" baseline="0">
                <a:solidFill>
                  <a:srgbClr val="000000"/>
                </a:solidFill>
                <a:latin typeface="Calibri"/>
                <a:ea typeface="Calibri"/>
                <a:cs typeface="Calibri"/>
                <a:sym typeface="Calibri"/>
                <a:rtl val="0"/>
              </a:rPr>
              <a:t>ATTITUDE</a:t>
            </a:r>
          </a:p>
        </p:txBody>
      </p:sp>
      <p:sp>
        <p:nvSpPr>
          <p:cNvPr id="534" name="Shape 534"/>
          <p:cNvSpPr txBox="1"/>
          <p:nvPr/>
        </p:nvSpPr>
        <p:spPr>
          <a:xfrm>
            <a:off x="5721442" y="1699333"/>
            <a:ext cx="892097" cy="369331"/>
          </a:xfrm>
          <a:prstGeom prst="rect">
            <a:avLst/>
          </a:prstGeom>
          <a:solidFill>
            <a:srgbClr val="C3F78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1200" b="0" i="0" u="none" strike="noStrike" cap="none" baseline="0">
                <a:solidFill>
                  <a:srgbClr val="000000"/>
                </a:solidFill>
                <a:latin typeface="Calibri"/>
                <a:ea typeface="Calibri"/>
                <a:cs typeface="Calibri"/>
                <a:sym typeface="Calibri"/>
                <a:rtl val="0"/>
              </a:rPr>
              <a:t>ATTITUDE</a:t>
            </a:r>
          </a:p>
        </p:txBody>
      </p:sp>
      <p:sp>
        <p:nvSpPr>
          <p:cNvPr id="535" name="Shape 535"/>
          <p:cNvSpPr txBox="1"/>
          <p:nvPr/>
        </p:nvSpPr>
        <p:spPr>
          <a:xfrm>
            <a:off x="4074526" y="1110939"/>
            <a:ext cx="892097" cy="369331"/>
          </a:xfrm>
          <a:prstGeom prst="rect">
            <a:avLst/>
          </a:prstGeom>
          <a:solidFill>
            <a:srgbClr val="C3F78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1200" b="0" i="0" u="none" strike="noStrike" cap="none" baseline="0">
                <a:solidFill>
                  <a:srgbClr val="000000"/>
                </a:solidFill>
                <a:latin typeface="Calibri"/>
                <a:ea typeface="Calibri"/>
                <a:cs typeface="Calibri"/>
                <a:sym typeface="Calibri"/>
                <a:rtl val="0"/>
              </a:rPr>
              <a:t>ATTITUDE</a:t>
            </a:r>
          </a:p>
        </p:txBody>
      </p:sp>
      <p:sp>
        <p:nvSpPr>
          <p:cNvPr id="536" name="Shape 536"/>
          <p:cNvSpPr txBox="1"/>
          <p:nvPr/>
        </p:nvSpPr>
        <p:spPr>
          <a:xfrm>
            <a:off x="3848920" y="1958783"/>
            <a:ext cx="892097" cy="369331"/>
          </a:xfrm>
          <a:prstGeom prst="rect">
            <a:avLst/>
          </a:prstGeom>
          <a:solidFill>
            <a:srgbClr val="C3F78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1200" b="0" i="0" u="none" strike="noStrike" cap="none" baseline="0">
                <a:solidFill>
                  <a:srgbClr val="000000"/>
                </a:solidFill>
                <a:latin typeface="Calibri"/>
                <a:ea typeface="Calibri"/>
                <a:cs typeface="Calibri"/>
                <a:sym typeface="Calibri"/>
                <a:rtl val="0"/>
              </a:rPr>
              <a:t>ATTITUDE</a:t>
            </a:r>
          </a:p>
        </p:txBody>
      </p:sp>
      <p:sp>
        <p:nvSpPr>
          <p:cNvPr id="537" name="Shape 537"/>
          <p:cNvSpPr txBox="1"/>
          <p:nvPr/>
        </p:nvSpPr>
        <p:spPr>
          <a:xfrm>
            <a:off x="5780726" y="1501577"/>
            <a:ext cx="892097" cy="369331"/>
          </a:xfrm>
          <a:prstGeom prst="rect">
            <a:avLst/>
          </a:prstGeom>
          <a:solidFill>
            <a:srgbClr val="FC9259"/>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1200" b="0" i="0" u="none" strike="noStrike" cap="none" baseline="0">
                <a:solidFill>
                  <a:srgbClr val="000000"/>
                </a:solidFill>
                <a:latin typeface="Calibri"/>
                <a:ea typeface="Calibri"/>
                <a:cs typeface="Calibri"/>
                <a:sym typeface="Calibri"/>
                <a:rtl val="0"/>
              </a:rPr>
              <a:t>NEED</a:t>
            </a:r>
          </a:p>
        </p:txBody>
      </p:sp>
      <p:sp>
        <p:nvSpPr>
          <p:cNvPr id="538" name="Shape 538"/>
          <p:cNvSpPr txBox="1"/>
          <p:nvPr/>
        </p:nvSpPr>
        <p:spPr>
          <a:xfrm>
            <a:off x="4814224" y="1336493"/>
            <a:ext cx="892097" cy="369331"/>
          </a:xfrm>
          <a:prstGeom prst="rect">
            <a:avLst/>
          </a:prstGeom>
          <a:solidFill>
            <a:srgbClr val="FC9259"/>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1200" b="0" i="0" u="none" strike="noStrike" cap="none" baseline="0">
                <a:solidFill>
                  <a:srgbClr val="000000"/>
                </a:solidFill>
                <a:latin typeface="Calibri"/>
                <a:ea typeface="Calibri"/>
                <a:cs typeface="Calibri"/>
                <a:sym typeface="Calibri"/>
                <a:rtl val="0"/>
              </a:rPr>
              <a:t>NEED</a:t>
            </a:r>
          </a:p>
        </p:txBody>
      </p:sp>
      <p:sp>
        <p:nvSpPr>
          <p:cNvPr id="539" name="Shape 539"/>
          <p:cNvSpPr txBox="1"/>
          <p:nvPr/>
        </p:nvSpPr>
        <p:spPr>
          <a:xfrm>
            <a:off x="5314395" y="1851737"/>
            <a:ext cx="892097" cy="369331"/>
          </a:xfrm>
          <a:prstGeom prst="rect">
            <a:avLst/>
          </a:prstGeom>
          <a:solidFill>
            <a:srgbClr val="FC9259"/>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1200" b="0" i="0" u="none" strike="noStrike" cap="none" baseline="0">
                <a:solidFill>
                  <a:srgbClr val="000000"/>
                </a:solidFill>
                <a:latin typeface="Calibri"/>
                <a:ea typeface="Calibri"/>
                <a:cs typeface="Calibri"/>
                <a:sym typeface="Calibri"/>
                <a:rtl val="0"/>
              </a:rPr>
              <a:t>NEED</a:t>
            </a:r>
          </a:p>
        </p:txBody>
      </p:sp>
      <p:sp>
        <p:nvSpPr>
          <p:cNvPr id="540" name="Shape 540"/>
          <p:cNvSpPr txBox="1"/>
          <p:nvPr/>
        </p:nvSpPr>
        <p:spPr>
          <a:xfrm>
            <a:off x="4167645" y="1808816"/>
            <a:ext cx="892097" cy="369331"/>
          </a:xfrm>
          <a:prstGeom prst="rect">
            <a:avLst/>
          </a:prstGeom>
          <a:solidFill>
            <a:srgbClr val="FC9259"/>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1200" b="0" i="0" u="none" strike="noStrike" cap="none" baseline="0">
                <a:solidFill>
                  <a:srgbClr val="000000"/>
                </a:solidFill>
                <a:latin typeface="Calibri"/>
                <a:ea typeface="Calibri"/>
                <a:cs typeface="Calibri"/>
                <a:sym typeface="Calibri"/>
                <a:rtl val="0"/>
              </a:rPr>
              <a:t>NEED</a:t>
            </a:r>
          </a:p>
        </p:txBody>
      </p:sp>
      <p:sp>
        <p:nvSpPr>
          <p:cNvPr id="541" name="Shape 541"/>
          <p:cNvSpPr txBox="1"/>
          <p:nvPr/>
        </p:nvSpPr>
        <p:spPr>
          <a:xfrm>
            <a:off x="3682595" y="1626176"/>
            <a:ext cx="892097" cy="369331"/>
          </a:xfrm>
          <a:prstGeom prst="rect">
            <a:avLst/>
          </a:prstGeom>
          <a:solidFill>
            <a:srgbClr val="FC9259"/>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1200" b="0" i="0" u="none" strike="noStrike" cap="none" baseline="0">
                <a:solidFill>
                  <a:srgbClr val="000000"/>
                </a:solidFill>
                <a:latin typeface="Calibri"/>
                <a:ea typeface="Calibri"/>
                <a:cs typeface="Calibri"/>
                <a:sym typeface="Calibri"/>
                <a:rtl val="0"/>
              </a:rPr>
              <a:t>NEED</a:t>
            </a:r>
          </a:p>
        </p:txBody>
      </p:sp>
      <p:sp>
        <p:nvSpPr>
          <p:cNvPr id="542" name="Shape 542"/>
          <p:cNvSpPr/>
          <p:nvPr/>
        </p:nvSpPr>
        <p:spPr>
          <a:xfrm rot="10800000" flipH="1">
            <a:off x="4430251" y="3749321"/>
            <a:ext cx="1527135" cy="559360"/>
          </a:xfrm>
          <a:prstGeom prst="leftRightUpArrow">
            <a:avLst>
              <a:gd name="adj1" fmla="val 25000"/>
              <a:gd name="adj2" fmla="val 25000"/>
              <a:gd name="adj3" fmla="val 25000"/>
            </a:avLst>
          </a:prstGeom>
          <a:gradFill>
            <a:gsLst>
              <a:gs pos="0">
                <a:srgbClr val="BBBBBB"/>
              </a:gs>
              <a:gs pos="35000">
                <a:srgbClr val="CFCFCF"/>
              </a:gs>
              <a:gs pos="100000">
                <a:srgbClr val="EEEEEE"/>
              </a:gs>
            </a:gsLst>
            <a:lin ang="162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Calibri"/>
              <a:ea typeface="Calibri"/>
              <a:cs typeface="Calibri"/>
              <a:sym typeface="Calibri"/>
              <a:rtl val="0"/>
            </a:endParaRPr>
          </a:p>
        </p:txBody>
      </p:sp>
      <p:sp>
        <p:nvSpPr>
          <p:cNvPr id="543" name="Shape 543"/>
          <p:cNvSpPr/>
          <p:nvPr/>
        </p:nvSpPr>
        <p:spPr>
          <a:xfrm>
            <a:off x="2556516" y="4370386"/>
            <a:ext cx="1496909" cy="831503"/>
          </a:xfrm>
          <a:prstGeom prst="roundRect">
            <a:avLst>
              <a:gd name="adj" fmla="val 16667"/>
            </a:avLst>
          </a:prstGeom>
          <a:solidFill>
            <a:srgbClr val="D9D9D9"/>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baseline="0">
                <a:solidFill>
                  <a:srgbClr val="000000"/>
                </a:solidFill>
                <a:latin typeface="Calibri"/>
                <a:ea typeface="Calibri"/>
                <a:cs typeface="Calibri"/>
                <a:sym typeface="Calibri"/>
                <a:rtl val="0"/>
              </a:rPr>
              <a:t>Segment A</a:t>
            </a:r>
          </a:p>
        </p:txBody>
      </p:sp>
      <p:sp>
        <p:nvSpPr>
          <p:cNvPr id="544" name="Shape 544"/>
          <p:cNvSpPr/>
          <p:nvPr/>
        </p:nvSpPr>
        <p:spPr>
          <a:xfrm>
            <a:off x="4477990" y="4356486"/>
            <a:ext cx="1496909" cy="831503"/>
          </a:xfrm>
          <a:prstGeom prst="roundRect">
            <a:avLst>
              <a:gd name="adj" fmla="val 16667"/>
            </a:avLst>
          </a:prstGeom>
          <a:solidFill>
            <a:srgbClr val="D9D9D9"/>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baseline="0">
                <a:solidFill>
                  <a:srgbClr val="000000"/>
                </a:solidFill>
                <a:latin typeface="Calibri"/>
                <a:ea typeface="Calibri"/>
                <a:cs typeface="Calibri"/>
                <a:sym typeface="Calibri"/>
                <a:rtl val="0"/>
              </a:rPr>
              <a:t>Segment B</a:t>
            </a:r>
          </a:p>
        </p:txBody>
      </p:sp>
      <p:sp>
        <p:nvSpPr>
          <p:cNvPr id="545" name="Shape 545"/>
          <p:cNvSpPr/>
          <p:nvPr/>
        </p:nvSpPr>
        <p:spPr>
          <a:xfrm>
            <a:off x="6369226" y="4372822"/>
            <a:ext cx="1496909" cy="831503"/>
          </a:xfrm>
          <a:prstGeom prst="roundRect">
            <a:avLst>
              <a:gd name="adj" fmla="val 16667"/>
            </a:avLst>
          </a:prstGeom>
          <a:solidFill>
            <a:srgbClr val="D9D9D9"/>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baseline="0">
                <a:solidFill>
                  <a:srgbClr val="000000"/>
                </a:solidFill>
                <a:latin typeface="Calibri"/>
                <a:ea typeface="Calibri"/>
                <a:cs typeface="Calibri"/>
                <a:sym typeface="Calibri"/>
                <a:rtl val="0"/>
              </a:rPr>
              <a:t>Segment C</a:t>
            </a:r>
          </a:p>
        </p:txBody>
      </p:sp>
      <p:graphicFrame>
        <p:nvGraphicFramePr>
          <p:cNvPr id="546" name="Shape 546"/>
          <p:cNvGraphicFramePr/>
          <p:nvPr/>
        </p:nvGraphicFramePr>
        <p:xfrm>
          <a:off x="178293" y="5246013"/>
          <a:ext cx="2407275" cy="1554636"/>
        </p:xfrm>
        <a:graphic>
          <a:graphicData uri="http://schemas.openxmlformats.org/drawingml/2006/table">
            <a:tbl>
              <a:tblPr firstRow="1" bandRow="1">
                <a:noFill/>
              </a:tblPr>
              <a:tblGrid>
                <a:gridCol w="2407275"/>
              </a:tblGrid>
              <a:tr h="259067">
                <a:tc>
                  <a:txBody>
                    <a:bodyPr/>
                    <a:lstStyle/>
                    <a:p>
                      <a:pPr marL="0" marR="0" lvl="0" indent="0" algn="l" rtl="0">
                        <a:spcBef>
                          <a:spcPts val="0"/>
                        </a:spcBef>
                        <a:buSzPct val="25000"/>
                        <a:buNone/>
                      </a:pPr>
                      <a:r>
                        <a:rPr lang="en" sz="1100" u="none" strike="noStrike" cap="none" baseline="0">
                          <a:solidFill>
                            <a:schemeClr val="dk1"/>
                          </a:solidFill>
                        </a:rPr>
                        <a:t>How do they differ?</a:t>
                      </a:r>
                    </a:p>
                  </a:txBody>
                  <a:tcPr marL="91450" marR="91450" marT="45733" marB="45733"/>
                </a:tc>
              </a:tr>
              <a:tr h="259067">
                <a:tc>
                  <a:txBody>
                    <a:bodyPr/>
                    <a:lstStyle/>
                    <a:p>
                      <a:pPr marL="0" marR="0" lvl="0" indent="0" algn="l" rtl="0">
                        <a:spcBef>
                          <a:spcPts val="0"/>
                        </a:spcBef>
                        <a:buSzPct val="25000"/>
                        <a:buNone/>
                      </a:pPr>
                      <a:r>
                        <a:rPr lang="en" sz="1100" u="none" strike="noStrike" cap="none" baseline="0">
                          <a:solidFill>
                            <a:schemeClr val="dk1"/>
                          </a:solidFill>
                        </a:rPr>
                        <a:t>What are their attitudes and needs?</a:t>
                      </a:r>
                    </a:p>
                  </a:txBody>
                  <a:tcPr marL="91450" marR="91450" marT="45733" marB="45733"/>
                </a:tc>
              </a:tr>
              <a:tr h="259067">
                <a:tc>
                  <a:txBody>
                    <a:bodyPr/>
                    <a:lstStyle/>
                    <a:p>
                      <a:pPr marL="0" marR="0" lvl="0" indent="0" algn="l" rtl="0">
                        <a:spcBef>
                          <a:spcPts val="0"/>
                        </a:spcBef>
                        <a:buSzPct val="25000"/>
                        <a:buNone/>
                      </a:pPr>
                      <a:r>
                        <a:rPr lang="en" sz="1100" u="none" strike="noStrike" cap="none" baseline="0">
                          <a:solidFill>
                            <a:schemeClr val="dk1"/>
                          </a:solidFill>
                        </a:rPr>
                        <a:t>Who are they?</a:t>
                      </a:r>
                    </a:p>
                  </a:txBody>
                  <a:tcPr marL="91450" marR="91450" marT="45733" marB="45733"/>
                </a:tc>
              </a:tr>
              <a:tr h="259067">
                <a:tc>
                  <a:txBody>
                    <a:bodyPr/>
                    <a:lstStyle/>
                    <a:p>
                      <a:pPr marL="0" marR="0" lvl="0" indent="0" algn="l" rtl="0">
                        <a:spcBef>
                          <a:spcPts val="0"/>
                        </a:spcBef>
                        <a:buSzPct val="25000"/>
                        <a:buNone/>
                      </a:pPr>
                      <a:r>
                        <a:rPr lang="en" sz="1100" u="none" strike="noStrike" cap="none" baseline="0">
                          <a:solidFill>
                            <a:schemeClr val="dk1"/>
                          </a:solidFill>
                        </a:rPr>
                        <a:t>How do they shop?</a:t>
                      </a:r>
                    </a:p>
                  </a:txBody>
                  <a:tcPr marL="91450" marR="91450" marT="45733" marB="45733"/>
                </a:tc>
              </a:tr>
              <a:tr h="259067">
                <a:tc>
                  <a:txBody>
                    <a:bodyPr/>
                    <a:lstStyle/>
                    <a:p>
                      <a:pPr marL="0" marR="0" lvl="0" indent="0" algn="l" rtl="0">
                        <a:spcBef>
                          <a:spcPts val="0"/>
                        </a:spcBef>
                        <a:buSzPct val="25000"/>
                        <a:buNone/>
                      </a:pPr>
                      <a:r>
                        <a:rPr lang="en" sz="1100" u="none" strike="noStrike" cap="none" baseline="0">
                          <a:solidFill>
                            <a:schemeClr val="dk1"/>
                          </a:solidFill>
                        </a:rPr>
                        <a:t>What do they think of Brands?</a:t>
                      </a:r>
                    </a:p>
                  </a:txBody>
                  <a:tcPr marL="91450" marR="91450" marT="45733" marB="45733"/>
                </a:tc>
              </a:tr>
              <a:tr h="259067">
                <a:tc>
                  <a:txBody>
                    <a:bodyPr/>
                    <a:lstStyle/>
                    <a:p>
                      <a:pPr marL="0" marR="0" lvl="0" indent="0" algn="l" rtl="0">
                        <a:spcBef>
                          <a:spcPts val="0"/>
                        </a:spcBef>
                        <a:buSzPct val="25000"/>
                        <a:buNone/>
                      </a:pPr>
                      <a:r>
                        <a:rPr lang="en" sz="1100" u="none" strike="noStrike" cap="none" baseline="0">
                          <a:solidFill>
                            <a:schemeClr val="dk1"/>
                          </a:solidFill>
                        </a:rPr>
                        <a:t>Etc.</a:t>
                      </a:r>
                    </a:p>
                  </a:txBody>
                  <a:tcPr marL="91450" marR="91450" marT="45733" marB="45733"/>
                </a:tc>
              </a:tr>
            </a:tbl>
          </a:graphicData>
        </a:graphic>
      </p:graphicFrame>
      <p:sp>
        <p:nvSpPr>
          <p:cNvPr id="547" name="Shape 547"/>
          <p:cNvSpPr/>
          <p:nvPr/>
        </p:nvSpPr>
        <p:spPr>
          <a:xfrm>
            <a:off x="317528" y="997799"/>
            <a:ext cx="1557391" cy="634965"/>
          </a:xfrm>
          <a:prstGeom prst="rect">
            <a:avLst/>
          </a:prstGeom>
          <a:solidFill>
            <a:srgbClr val="D9D9D9"/>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baseline="0">
                <a:solidFill>
                  <a:srgbClr val="000000"/>
                </a:solidFill>
                <a:latin typeface="Calibri"/>
                <a:ea typeface="Calibri"/>
                <a:cs typeface="Calibri"/>
                <a:sym typeface="Calibri"/>
                <a:rtl val="0"/>
              </a:rPr>
              <a:t>Data Collection</a:t>
            </a:r>
          </a:p>
        </p:txBody>
      </p:sp>
      <p:sp>
        <p:nvSpPr>
          <p:cNvPr id="548" name="Shape 548"/>
          <p:cNvSpPr/>
          <p:nvPr/>
        </p:nvSpPr>
        <p:spPr>
          <a:xfrm>
            <a:off x="318724" y="2495715"/>
            <a:ext cx="1557391" cy="634965"/>
          </a:xfrm>
          <a:prstGeom prst="rect">
            <a:avLst/>
          </a:prstGeom>
          <a:solidFill>
            <a:srgbClr val="D9D9D9"/>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baseline="0">
                <a:solidFill>
                  <a:srgbClr val="000000"/>
                </a:solidFill>
                <a:latin typeface="Calibri"/>
                <a:ea typeface="Calibri"/>
                <a:cs typeface="Calibri"/>
                <a:sym typeface="Calibri"/>
                <a:rtl val="0"/>
              </a:rPr>
              <a:t>Cluster Analysis</a:t>
            </a:r>
          </a:p>
        </p:txBody>
      </p:sp>
      <p:sp>
        <p:nvSpPr>
          <p:cNvPr id="549" name="Shape 549"/>
          <p:cNvSpPr/>
          <p:nvPr/>
        </p:nvSpPr>
        <p:spPr>
          <a:xfrm>
            <a:off x="303603" y="4461080"/>
            <a:ext cx="1557391" cy="634965"/>
          </a:xfrm>
          <a:prstGeom prst="rect">
            <a:avLst/>
          </a:prstGeom>
          <a:solidFill>
            <a:srgbClr val="D9D9D9"/>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baseline="0">
                <a:solidFill>
                  <a:srgbClr val="000000"/>
                </a:solidFill>
                <a:latin typeface="Calibri"/>
                <a:ea typeface="Calibri"/>
                <a:cs typeface="Calibri"/>
                <a:sym typeface="Calibri"/>
                <a:rtl val="0"/>
              </a:rPr>
              <a:t>Segmenting &amp; Profiling</a:t>
            </a:r>
          </a:p>
        </p:txBody>
      </p:sp>
      <p:graphicFrame>
        <p:nvGraphicFramePr>
          <p:cNvPr id="550" name="Shape 550"/>
          <p:cNvGraphicFramePr/>
          <p:nvPr/>
        </p:nvGraphicFramePr>
        <p:xfrm>
          <a:off x="285334" y="3266742"/>
          <a:ext cx="1741975" cy="1021132"/>
        </p:xfrm>
        <a:graphic>
          <a:graphicData uri="http://schemas.openxmlformats.org/drawingml/2006/table">
            <a:tbl>
              <a:tblPr firstRow="1" bandRow="1">
                <a:noFill/>
              </a:tblPr>
              <a:tblGrid>
                <a:gridCol w="1741975"/>
              </a:tblGrid>
              <a:tr h="426733">
                <a:tc>
                  <a:txBody>
                    <a:bodyPr/>
                    <a:lstStyle/>
                    <a:p>
                      <a:pPr marL="0" marR="0" lvl="0" indent="0" algn="l" rtl="0">
                        <a:spcBef>
                          <a:spcPts val="0"/>
                        </a:spcBef>
                        <a:buSzPct val="25000"/>
                        <a:buNone/>
                      </a:pPr>
                      <a:r>
                        <a:rPr lang="en" sz="1100" b="0" u="none" strike="noStrike" cap="none" baseline="0">
                          <a:solidFill>
                            <a:schemeClr val="dk1"/>
                          </a:solidFill>
                        </a:rPr>
                        <a:t>What are defining dimensions?</a:t>
                      </a:r>
                    </a:p>
                  </a:txBody>
                  <a:tcPr marL="91450" marR="91450" marT="45733" marB="45733"/>
                </a:tc>
              </a:tr>
              <a:tr h="594367">
                <a:tc>
                  <a:txBody>
                    <a:bodyPr/>
                    <a:lstStyle/>
                    <a:p>
                      <a:pPr marL="0" marR="0" lvl="0" indent="0" algn="l" rtl="0">
                        <a:spcBef>
                          <a:spcPts val="0"/>
                        </a:spcBef>
                        <a:buSzPct val="25000"/>
                        <a:buNone/>
                      </a:pPr>
                      <a:r>
                        <a:rPr lang="en" sz="1100" u="none" strike="noStrike" cap="none" baseline="0">
                          <a:solidFill>
                            <a:schemeClr val="dk1"/>
                          </a:solidFill>
                        </a:rPr>
                        <a:t>How are people grouped based on response patterns?</a:t>
                      </a:r>
                    </a:p>
                  </a:txBody>
                  <a:tcPr marL="91450" marR="91450" marT="45733" marB="45733"/>
                </a:tc>
              </a:tr>
            </a:tbl>
          </a:graphicData>
        </a:graphic>
      </p:graphicFrame>
      <p:graphicFrame>
        <p:nvGraphicFramePr>
          <p:cNvPr id="551" name="Shape 551"/>
          <p:cNvGraphicFramePr/>
          <p:nvPr/>
        </p:nvGraphicFramePr>
        <p:xfrm>
          <a:off x="331891" y="1665434"/>
          <a:ext cx="1741975" cy="594386"/>
        </p:xfrm>
        <a:graphic>
          <a:graphicData uri="http://schemas.openxmlformats.org/drawingml/2006/table">
            <a:tbl>
              <a:tblPr firstRow="1" bandRow="1">
                <a:noFill/>
              </a:tblPr>
              <a:tblGrid>
                <a:gridCol w="1741975"/>
              </a:tblGrid>
              <a:tr h="594367">
                <a:tc>
                  <a:txBody>
                    <a:bodyPr/>
                    <a:lstStyle/>
                    <a:p>
                      <a:pPr marL="0" marR="0" lvl="0" indent="0" algn="l" rtl="0">
                        <a:spcBef>
                          <a:spcPts val="0"/>
                        </a:spcBef>
                        <a:buSzPct val="25000"/>
                        <a:buNone/>
                      </a:pPr>
                      <a:r>
                        <a:rPr lang="en" sz="1100" b="0" u="none" strike="noStrike" cap="none" baseline="0">
                          <a:solidFill>
                            <a:schemeClr val="dk1"/>
                          </a:solidFill>
                        </a:rPr>
                        <a:t>How strongly do individuals identify with attitudes and needs?</a:t>
                      </a:r>
                    </a:p>
                  </a:txBody>
                  <a:tcPr marL="91450" marR="91450" marT="45733" marB="45733"/>
                </a:tc>
              </a:tr>
            </a:tbl>
          </a:graphicData>
        </a:graphic>
      </p:graphicFrame>
      <p:pic>
        <p:nvPicPr>
          <p:cNvPr id="552" name="Shape 552"/>
          <p:cNvPicPr preferRelativeResize="0"/>
          <p:nvPr/>
        </p:nvPicPr>
        <p:blipFill rotWithShape="1">
          <a:blip r:embed="rId4">
            <a:alphaModFix/>
          </a:blip>
          <a:srcRect/>
          <a:stretch/>
        </p:blipFill>
        <p:spPr>
          <a:xfrm>
            <a:off x="4370802" y="1407234"/>
            <a:ext cx="172607" cy="420509"/>
          </a:xfrm>
          <a:prstGeom prst="rect">
            <a:avLst/>
          </a:prstGeom>
          <a:noFill/>
          <a:ln>
            <a:noFill/>
          </a:ln>
        </p:spPr>
      </p:pic>
      <p:pic>
        <p:nvPicPr>
          <p:cNvPr id="553" name="Shape 553"/>
          <p:cNvPicPr preferRelativeResize="0"/>
          <p:nvPr/>
        </p:nvPicPr>
        <p:blipFill rotWithShape="1">
          <a:blip r:embed="rId4">
            <a:alphaModFix/>
          </a:blip>
          <a:srcRect/>
          <a:stretch/>
        </p:blipFill>
        <p:spPr>
          <a:xfrm>
            <a:off x="4149223" y="1709599"/>
            <a:ext cx="171192" cy="420509"/>
          </a:xfrm>
          <a:prstGeom prst="rect">
            <a:avLst/>
          </a:prstGeom>
          <a:noFill/>
          <a:ln>
            <a:noFill/>
          </a:ln>
        </p:spPr>
      </p:pic>
      <p:pic>
        <p:nvPicPr>
          <p:cNvPr id="554" name="Shape 554"/>
          <p:cNvPicPr preferRelativeResize="0"/>
          <p:nvPr/>
        </p:nvPicPr>
        <p:blipFill rotWithShape="1">
          <a:blip r:embed="rId4">
            <a:alphaModFix/>
          </a:blip>
          <a:srcRect/>
          <a:stretch/>
        </p:blipFill>
        <p:spPr>
          <a:xfrm>
            <a:off x="5963649" y="1788334"/>
            <a:ext cx="172607" cy="419033"/>
          </a:xfrm>
          <a:prstGeom prst="rect">
            <a:avLst/>
          </a:prstGeom>
          <a:noFill/>
          <a:ln>
            <a:noFill/>
          </a:ln>
        </p:spPr>
      </p:pic>
      <p:pic>
        <p:nvPicPr>
          <p:cNvPr id="555" name="Shape 555"/>
          <p:cNvPicPr preferRelativeResize="0"/>
          <p:nvPr/>
        </p:nvPicPr>
        <p:blipFill rotWithShape="1">
          <a:blip r:embed="rId4">
            <a:alphaModFix/>
          </a:blip>
          <a:srcRect/>
          <a:stretch/>
        </p:blipFill>
        <p:spPr>
          <a:xfrm>
            <a:off x="4804613" y="1848806"/>
            <a:ext cx="172607" cy="419033"/>
          </a:xfrm>
          <a:prstGeom prst="rect">
            <a:avLst/>
          </a:prstGeom>
          <a:noFill/>
          <a:ln>
            <a:noFill/>
          </a:ln>
        </p:spPr>
      </p:pic>
      <p:pic>
        <p:nvPicPr>
          <p:cNvPr id="556" name="Shape 556"/>
          <p:cNvPicPr preferRelativeResize="0"/>
          <p:nvPr/>
        </p:nvPicPr>
        <p:blipFill rotWithShape="1">
          <a:blip r:embed="rId4">
            <a:alphaModFix/>
          </a:blip>
          <a:srcRect/>
          <a:stretch/>
        </p:blipFill>
        <p:spPr>
          <a:xfrm>
            <a:off x="4567367" y="1286288"/>
            <a:ext cx="172607" cy="420509"/>
          </a:xfrm>
          <a:prstGeom prst="rect">
            <a:avLst/>
          </a:prstGeom>
          <a:noFill/>
          <a:ln>
            <a:noFill/>
          </a:ln>
        </p:spPr>
      </p:pic>
      <p:pic>
        <p:nvPicPr>
          <p:cNvPr id="557" name="Shape 557"/>
          <p:cNvPicPr preferRelativeResize="0"/>
          <p:nvPr/>
        </p:nvPicPr>
        <p:blipFill rotWithShape="1">
          <a:blip r:embed="rId4">
            <a:alphaModFix/>
          </a:blip>
          <a:srcRect/>
          <a:stretch/>
        </p:blipFill>
        <p:spPr>
          <a:xfrm>
            <a:off x="5494930" y="1407234"/>
            <a:ext cx="171192" cy="420509"/>
          </a:xfrm>
          <a:prstGeom prst="rect">
            <a:avLst/>
          </a:prstGeom>
          <a:noFill/>
          <a:ln>
            <a:noFill/>
          </a:ln>
        </p:spPr>
      </p:pic>
      <p:pic>
        <p:nvPicPr>
          <p:cNvPr id="558" name="Shape 558"/>
          <p:cNvPicPr preferRelativeResize="0"/>
          <p:nvPr/>
        </p:nvPicPr>
        <p:blipFill rotWithShape="1">
          <a:blip r:embed="rId4">
            <a:alphaModFix/>
          </a:blip>
          <a:srcRect/>
          <a:stretch/>
        </p:blipFill>
        <p:spPr>
          <a:xfrm>
            <a:off x="5298356" y="1879044"/>
            <a:ext cx="172607" cy="419033"/>
          </a:xfrm>
          <a:prstGeom prst="rect">
            <a:avLst/>
          </a:prstGeom>
          <a:noFill/>
          <a:ln>
            <a:noFill/>
          </a:ln>
        </p:spPr>
      </p:pic>
      <p:pic>
        <p:nvPicPr>
          <p:cNvPr id="559" name="Shape 559"/>
          <p:cNvPicPr preferRelativeResize="0"/>
          <p:nvPr/>
        </p:nvPicPr>
        <p:blipFill rotWithShape="1">
          <a:blip r:embed="rId4">
            <a:alphaModFix/>
          </a:blip>
          <a:srcRect/>
          <a:stretch/>
        </p:blipFill>
        <p:spPr>
          <a:xfrm>
            <a:off x="3821793" y="1939517"/>
            <a:ext cx="172607" cy="419033"/>
          </a:xfrm>
          <a:prstGeom prst="rect">
            <a:avLst/>
          </a:prstGeom>
          <a:noFill/>
          <a:ln>
            <a:noFill/>
          </a:ln>
        </p:spPr>
      </p:pic>
      <p:pic>
        <p:nvPicPr>
          <p:cNvPr id="560" name="Shape 560"/>
          <p:cNvPicPr preferRelativeResize="0"/>
          <p:nvPr/>
        </p:nvPicPr>
        <p:blipFill rotWithShape="1">
          <a:blip r:embed="rId5">
            <a:alphaModFix/>
          </a:blip>
          <a:srcRect l="73121" t="34753" r="3855" b="41356"/>
          <a:stretch/>
        </p:blipFill>
        <p:spPr>
          <a:xfrm>
            <a:off x="2676291" y="5306490"/>
            <a:ext cx="1103782" cy="1224575"/>
          </a:xfrm>
          <a:prstGeom prst="rect">
            <a:avLst/>
          </a:prstGeom>
          <a:noFill/>
          <a:ln>
            <a:noFill/>
          </a:ln>
        </p:spPr>
      </p:pic>
      <p:pic>
        <p:nvPicPr>
          <p:cNvPr id="561" name="Shape 561"/>
          <p:cNvPicPr preferRelativeResize="0"/>
          <p:nvPr/>
        </p:nvPicPr>
        <p:blipFill rotWithShape="1">
          <a:blip r:embed="rId5">
            <a:alphaModFix/>
          </a:blip>
          <a:srcRect l="50753" t="62796" r="24962" b="7392"/>
          <a:stretch/>
        </p:blipFill>
        <p:spPr>
          <a:xfrm>
            <a:off x="4672171" y="5215780"/>
            <a:ext cx="1164262" cy="1528157"/>
          </a:xfrm>
          <a:prstGeom prst="rect">
            <a:avLst/>
          </a:prstGeom>
          <a:noFill/>
          <a:ln>
            <a:noFill/>
          </a:ln>
        </p:spPr>
      </p:pic>
      <p:pic>
        <p:nvPicPr>
          <p:cNvPr id="562" name="Shape 562"/>
          <p:cNvPicPr preferRelativeResize="0"/>
          <p:nvPr/>
        </p:nvPicPr>
        <p:blipFill rotWithShape="1">
          <a:blip r:embed="rId5">
            <a:alphaModFix/>
          </a:blip>
          <a:srcRect l="50121" t="34483" r="26223" b="38679"/>
          <a:stretch/>
        </p:blipFill>
        <p:spPr>
          <a:xfrm>
            <a:off x="6531968" y="5261135"/>
            <a:ext cx="1134021" cy="1375757"/>
          </a:xfrm>
          <a:prstGeom prst="rect">
            <a:avLst/>
          </a:prstGeom>
          <a:noFill/>
          <a:ln>
            <a:noFill/>
          </a:ln>
        </p:spPr>
      </p:pic>
      <p:sp>
        <p:nvSpPr>
          <p:cNvPr id="563" name="Shape 563"/>
          <p:cNvSpPr txBox="1"/>
          <p:nvPr/>
        </p:nvSpPr>
        <p:spPr>
          <a:xfrm>
            <a:off x="169919" y="195545"/>
            <a:ext cx="8229600" cy="12348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5F6369"/>
              </a:buClr>
              <a:buSzPct val="25000"/>
              <a:buFont typeface="Helvetica Neue"/>
              <a:buNone/>
            </a:pPr>
            <a:r>
              <a:rPr lang="en" sz="2800" b="0" i="0" u="none" strike="noStrike" cap="none" baseline="0">
                <a:solidFill>
                  <a:srgbClr val="5F6369"/>
                </a:solidFill>
                <a:latin typeface="Helvetica Neue"/>
                <a:ea typeface="Helvetica Neue"/>
                <a:cs typeface="Helvetica Neue"/>
                <a:sym typeface="Helvetica Neue"/>
                <a:rtl val="0"/>
              </a:rPr>
              <a:t>Segmentation Analysis</a:t>
            </a:r>
          </a:p>
        </p:txBody>
      </p:sp>
    </p:spTree>
    <p:extLst>
      <p:ext uri="{BB962C8B-B14F-4D97-AF65-F5344CB8AC3E}">
        <p14:creationId xmlns:p14="http://schemas.microsoft.com/office/powerpoint/2010/main" val="3153832222"/>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Shape 568"/>
          <p:cNvSpPr/>
          <p:nvPr/>
        </p:nvSpPr>
        <p:spPr>
          <a:xfrm>
            <a:off x="0" y="1"/>
            <a:ext cx="9144000" cy="6857999"/>
          </a:xfrm>
          <a:prstGeom prst="rect">
            <a:avLst/>
          </a:prstGeom>
          <a:solidFill>
            <a:srgbClr val="92D05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569" name="Shape 569"/>
          <p:cNvSpPr txBox="1"/>
          <p:nvPr/>
        </p:nvSpPr>
        <p:spPr>
          <a:xfrm>
            <a:off x="244698" y="153804"/>
            <a:ext cx="8229600" cy="209288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 sz="4800" b="1" i="0" u="none" strike="noStrike" cap="none" baseline="0">
                <a:solidFill>
                  <a:schemeClr val="lt1"/>
                </a:solidFill>
                <a:latin typeface="Arial"/>
                <a:ea typeface="Arial"/>
                <a:cs typeface="Arial"/>
                <a:sym typeface="Arial"/>
                <a:rtl val="0"/>
              </a:rPr>
              <a:t>Segmentation Process:</a:t>
            </a:r>
          </a:p>
          <a:p>
            <a:pPr marL="0" marR="0" lvl="0" indent="0" algn="l" rtl="0">
              <a:lnSpc>
                <a:spcPct val="100000"/>
              </a:lnSpc>
              <a:spcBef>
                <a:spcPts val="0"/>
              </a:spcBef>
              <a:spcAft>
                <a:spcPts val="0"/>
              </a:spcAft>
              <a:buClr>
                <a:srgbClr val="000000"/>
              </a:buClr>
              <a:buFont typeface="Arial"/>
              <a:buNone/>
            </a:pPr>
            <a:endParaRPr sz="4800" b="1" i="0" u="none" strike="noStrike" cap="none" baseline="0">
              <a:solidFill>
                <a:schemeClr val="lt1"/>
              </a:solidFill>
              <a:latin typeface="Arial"/>
              <a:ea typeface="Arial"/>
              <a:cs typeface="Arial"/>
              <a:sym typeface="Arial"/>
              <a:rtl val="0"/>
            </a:endParaRPr>
          </a:p>
        </p:txBody>
      </p:sp>
      <p:sp>
        <p:nvSpPr>
          <p:cNvPr id="570" name="Shape 570"/>
          <p:cNvSpPr txBox="1"/>
          <p:nvPr/>
        </p:nvSpPr>
        <p:spPr>
          <a:xfrm>
            <a:off x="1558346" y="1339072"/>
            <a:ext cx="7070498" cy="12721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Helvetica Neue"/>
              <a:buNone/>
            </a:pPr>
            <a:r>
              <a:rPr lang="en" sz="2800" b="1" i="0" u="none" strike="noStrike" cap="none" baseline="0">
                <a:solidFill>
                  <a:schemeClr val="lt1"/>
                </a:solidFill>
                <a:latin typeface="Helvetica Neue"/>
                <a:ea typeface="Helvetica Neue"/>
                <a:cs typeface="Helvetica Neue"/>
                <a:sym typeface="Helvetica Neue"/>
                <a:rtl val="0"/>
              </a:rPr>
              <a:t>Profiling segments using behavioral data from our Data Warehouse</a:t>
            </a:r>
          </a:p>
        </p:txBody>
      </p:sp>
      <p:sp>
        <p:nvSpPr>
          <p:cNvPr id="571" name="Shape 571"/>
          <p:cNvSpPr/>
          <p:nvPr/>
        </p:nvSpPr>
        <p:spPr>
          <a:xfrm>
            <a:off x="334855" y="1252954"/>
            <a:ext cx="1249251" cy="1159097"/>
          </a:xfrm>
          <a:prstGeom prst="ellipse">
            <a:avLst/>
          </a:prstGeom>
          <a:solidFill>
            <a:srgbClr val="B6E6F1"/>
          </a:solidFill>
          <a:ln w="9525" cap="flat" cmpd="sng">
            <a:solidFill>
              <a:srgbClr val="7F7F7F"/>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 b="1" i="0" u="none" strike="noStrike" cap="none" baseline="0" dirty="0">
                <a:solidFill>
                  <a:schemeClr val="dk1"/>
                </a:solidFill>
                <a:latin typeface="Arial"/>
                <a:ea typeface="Arial"/>
                <a:cs typeface="Arial"/>
                <a:sym typeface="Arial"/>
                <a:rtl val="0"/>
              </a:rPr>
              <a:t>Step </a:t>
            </a:r>
            <a:r>
              <a:rPr lang="en" b="1" i="0" u="none" strike="noStrike" cap="none" baseline="0" dirty="0" smtClean="0">
                <a:solidFill>
                  <a:schemeClr val="dk1"/>
                </a:solidFill>
                <a:latin typeface="Arial"/>
                <a:ea typeface="Arial"/>
                <a:cs typeface="Arial"/>
                <a:sym typeface="Arial"/>
                <a:rtl val="0"/>
              </a:rPr>
              <a:t>3</a:t>
            </a:r>
            <a:endParaRPr lang="en" b="1" i="0" u="none" strike="noStrike" cap="none" baseline="0" dirty="0">
              <a:solidFill>
                <a:schemeClr val="dk1"/>
              </a:solidFill>
              <a:latin typeface="Arial"/>
              <a:ea typeface="Arial"/>
              <a:cs typeface="Arial"/>
              <a:sym typeface="Arial"/>
              <a:rtl val="0"/>
            </a:endParaRPr>
          </a:p>
        </p:txBody>
      </p:sp>
      <p:sp>
        <p:nvSpPr>
          <p:cNvPr id="572" name="Shape 572"/>
          <p:cNvSpPr/>
          <p:nvPr/>
        </p:nvSpPr>
        <p:spPr>
          <a:xfrm>
            <a:off x="155576" y="-914400"/>
            <a:ext cx="1904999" cy="19049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573" name="Shape 573"/>
          <p:cNvSpPr/>
          <p:nvPr/>
        </p:nvSpPr>
        <p:spPr>
          <a:xfrm>
            <a:off x="307976" y="-762000"/>
            <a:ext cx="1904999" cy="19049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pic>
        <p:nvPicPr>
          <p:cNvPr id="574" name="Shape 574"/>
          <p:cNvPicPr preferRelativeResize="0"/>
          <p:nvPr/>
        </p:nvPicPr>
        <p:blipFill rotWithShape="1">
          <a:blip r:embed="rId3">
            <a:alphaModFix/>
          </a:blip>
          <a:srcRect l="6007" t="20961" r="57475" b="19130"/>
          <a:stretch/>
        </p:blipFill>
        <p:spPr>
          <a:xfrm>
            <a:off x="2544749" y="3193959"/>
            <a:ext cx="4784583" cy="2579767"/>
          </a:xfrm>
          <a:prstGeom prst="rect">
            <a:avLst/>
          </a:prstGeom>
          <a:noFill/>
          <a:ln w="190500" cap="sq" cmpd="sng">
            <a:solidFill>
              <a:srgbClr val="C8C6BD"/>
            </a:solidFill>
            <a:prstDash val="solid"/>
            <a:miter/>
            <a:headEnd type="none" w="med" len="med"/>
            <a:tailEnd type="none" w="med" len="med"/>
          </a:ln>
        </p:spPr>
      </p:pic>
    </p:spTree>
    <p:extLst>
      <p:ext uri="{BB962C8B-B14F-4D97-AF65-F5344CB8AC3E}">
        <p14:creationId xmlns:p14="http://schemas.microsoft.com/office/powerpoint/2010/main" val="908454294"/>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Shape 579"/>
          <p:cNvSpPr/>
          <p:nvPr/>
        </p:nvSpPr>
        <p:spPr>
          <a:xfrm>
            <a:off x="154858" y="395789"/>
            <a:ext cx="8834283" cy="6209727"/>
          </a:xfrm>
          <a:prstGeom prst="roundRect">
            <a:avLst>
              <a:gd name="adj" fmla="val 7143"/>
            </a:avLst>
          </a:prstGeom>
          <a:gradFill>
            <a:gsLst>
              <a:gs pos="0">
                <a:srgbClr val="BFBFBF"/>
              </a:gs>
              <a:gs pos="100000">
                <a:srgbClr val="F2F2F2"/>
              </a:gs>
            </a:gsLst>
            <a:lin ang="1620000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580" name="Shape 580"/>
          <p:cNvSpPr txBox="1">
            <a:spLocks noGrp="1"/>
          </p:cNvSpPr>
          <p:nvPr>
            <p:ph type="title"/>
          </p:nvPr>
        </p:nvSpPr>
        <p:spPr>
          <a:xfrm>
            <a:off x="457200" y="528143"/>
            <a:ext cx="8229600" cy="12348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Helvetica Neue"/>
              <a:buNone/>
            </a:pPr>
            <a:r>
              <a:rPr lang="en" sz="2400" b="0" i="0" u="none" strike="noStrike" cap="none" baseline="0">
                <a:solidFill>
                  <a:schemeClr val="dk2"/>
                </a:solidFill>
                <a:latin typeface="Helvetica Neue"/>
                <a:ea typeface="Helvetica Neue"/>
                <a:cs typeface="Helvetica Neue"/>
                <a:sym typeface="Helvetica Neue"/>
              </a:rPr>
              <a:t>US Consumer Segments</a:t>
            </a:r>
          </a:p>
        </p:txBody>
      </p:sp>
      <p:sp>
        <p:nvSpPr>
          <p:cNvPr id="581" name="Shape 581"/>
          <p:cNvSpPr txBox="1">
            <a:spLocks noGrp="1"/>
          </p:cNvSpPr>
          <p:nvPr>
            <p:ph type="sldNum" idx="12"/>
          </p:nvPr>
        </p:nvSpPr>
        <p:spPr>
          <a:xfrm>
            <a:off x="7101840" y="6549771"/>
            <a:ext cx="2133599" cy="365124"/>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000" b="0" i="0" u="none" strike="noStrike" cap="none" baseline="0">
                <a:solidFill>
                  <a:srgbClr val="888888"/>
                </a:solidFill>
                <a:latin typeface="Helvetica Neue"/>
                <a:ea typeface="Helvetica Neue"/>
                <a:cs typeface="Helvetica Neue"/>
                <a:sym typeface="Helvetica Neue"/>
              </a:rPr>
              <a:t>29</a:t>
            </a:fld>
            <a:endParaRPr lang="en" sz="1000" b="0" i="0" u="none" strike="noStrike" cap="none" baseline="0">
              <a:solidFill>
                <a:srgbClr val="888888"/>
              </a:solidFill>
              <a:latin typeface="Helvetica Neue"/>
              <a:ea typeface="Helvetica Neue"/>
              <a:cs typeface="Helvetica Neue"/>
              <a:sym typeface="Helvetica Neue"/>
            </a:endParaRPr>
          </a:p>
        </p:txBody>
      </p:sp>
      <p:grpSp>
        <p:nvGrpSpPr>
          <p:cNvPr id="582" name="Shape 582"/>
          <p:cNvGrpSpPr/>
          <p:nvPr/>
        </p:nvGrpSpPr>
        <p:grpSpPr>
          <a:xfrm>
            <a:off x="1704560" y="1193803"/>
            <a:ext cx="5734883" cy="5227859"/>
            <a:chOff x="1771476" y="1003378"/>
            <a:chExt cx="5734883" cy="5227859"/>
          </a:xfrm>
        </p:grpSpPr>
        <p:sp>
          <p:nvSpPr>
            <p:cNvPr id="583" name="Shape 583"/>
            <p:cNvSpPr/>
            <p:nvPr/>
          </p:nvSpPr>
          <p:spPr>
            <a:xfrm>
              <a:off x="1771476" y="1003378"/>
              <a:ext cx="3063240" cy="2423475"/>
            </a:xfrm>
            <a:prstGeom prst="rect">
              <a:avLst/>
            </a:prstGeom>
            <a:solidFill>
              <a:schemeClr val="lt2"/>
            </a:solidFill>
            <a:ln w="9525" cap="flat" cmpd="sng">
              <a:solidFill>
                <a:srgbClr val="BFBFBF"/>
              </a:solidFill>
              <a:prstDash val="solid"/>
              <a:round/>
              <a:headEnd type="none" w="med" len="med"/>
              <a:tailEnd type="none" w="med" len="med"/>
            </a:ln>
          </p:spPr>
          <p:txBody>
            <a:bodyPr lIns="91425" tIns="45700" rIns="91425" bIns="45700" anchor="ctr" anchorCtr="0">
              <a:noAutofit/>
            </a:bodyPr>
            <a:lstStyle/>
            <a:p>
              <a:pPr marL="0" marR="0" lvl="0" indent="0" algn="ctr" rtl="0">
                <a:lnSpc>
                  <a:spcPct val="80000"/>
                </a:lnSpc>
                <a:spcBef>
                  <a:spcPts val="0"/>
                </a:spcBef>
                <a:spcAft>
                  <a:spcPts val="0"/>
                </a:spcAft>
                <a:buClr>
                  <a:schemeClr val="lt1"/>
                </a:buClr>
                <a:buSzPct val="25000"/>
                <a:buFont typeface="Arial"/>
                <a:buNone/>
              </a:pPr>
              <a:r>
                <a:rPr lang="en" sz="3600" b="1" i="0" u="none" strike="noStrike" cap="none" baseline="0" dirty="0" smtClean="0">
                  <a:solidFill>
                    <a:schemeClr val="lt1"/>
                  </a:solidFill>
                  <a:latin typeface="Arial"/>
                  <a:ea typeface="Arial"/>
                  <a:cs typeface="Arial"/>
                  <a:sym typeface="Arial"/>
                  <a:rtl val="0"/>
                </a:rPr>
                <a:t>Groupies</a:t>
              </a:r>
              <a:endParaRPr lang="en" sz="3600" b="1" i="0" u="none" strike="noStrike" cap="none" baseline="0" dirty="0">
                <a:solidFill>
                  <a:schemeClr val="lt1"/>
                </a:solidFill>
                <a:latin typeface="Arial"/>
                <a:ea typeface="Arial"/>
                <a:cs typeface="Arial"/>
                <a:sym typeface="Arial"/>
                <a:rtl val="0"/>
              </a:endParaRPr>
            </a:p>
          </p:txBody>
        </p:sp>
        <p:sp>
          <p:nvSpPr>
            <p:cNvPr id="584" name="Shape 584"/>
            <p:cNvSpPr/>
            <p:nvPr/>
          </p:nvSpPr>
          <p:spPr>
            <a:xfrm>
              <a:off x="1771476" y="3478614"/>
              <a:ext cx="3063240" cy="1313933"/>
            </a:xfrm>
            <a:prstGeom prst="rect">
              <a:avLst/>
            </a:prstGeom>
            <a:solidFill>
              <a:schemeClr val="accent3"/>
            </a:solidFill>
            <a:ln w="9525" cap="flat" cmpd="sng">
              <a:solidFill>
                <a:srgbClr val="BFBFBF"/>
              </a:solidFill>
              <a:prstDash val="solid"/>
              <a:round/>
              <a:headEnd type="none" w="med" len="med"/>
              <a:tailEnd type="none" w="med" len="med"/>
            </a:ln>
          </p:spPr>
          <p:txBody>
            <a:bodyPr lIns="91425" tIns="45700" rIns="91425" bIns="45700" anchor="ctr" anchorCtr="0">
              <a:noAutofit/>
            </a:bodyPr>
            <a:lstStyle/>
            <a:p>
              <a:pPr marL="0" marR="0" lvl="0" indent="0" algn="ctr" rtl="0">
                <a:lnSpc>
                  <a:spcPct val="80000"/>
                </a:lnSpc>
                <a:spcBef>
                  <a:spcPts val="0"/>
                </a:spcBef>
                <a:spcAft>
                  <a:spcPts val="0"/>
                </a:spcAft>
                <a:buClr>
                  <a:schemeClr val="lt1"/>
                </a:buClr>
                <a:buSzPct val="25000"/>
                <a:buFont typeface="Arial"/>
                <a:buNone/>
              </a:pPr>
              <a:r>
                <a:rPr lang="en" sz="2800" b="1" i="0" u="none" strike="noStrike" cap="none" baseline="0" dirty="0">
                  <a:solidFill>
                    <a:schemeClr val="lt1"/>
                  </a:solidFill>
                  <a:latin typeface="Arial"/>
                  <a:ea typeface="Arial"/>
                  <a:cs typeface="Arial"/>
                  <a:sym typeface="Arial"/>
                  <a:rtl val="0"/>
                </a:rPr>
                <a:t>Home Town </a:t>
              </a:r>
              <a:r>
                <a:rPr lang="en" sz="2800" b="1" i="0" u="none" strike="noStrike" cap="none" baseline="0" dirty="0" smtClean="0">
                  <a:solidFill>
                    <a:schemeClr val="lt1"/>
                  </a:solidFill>
                  <a:latin typeface="Arial"/>
                  <a:ea typeface="Arial"/>
                  <a:cs typeface="Arial"/>
                  <a:sym typeface="Arial"/>
                  <a:rtl val="0"/>
                </a:rPr>
                <a:t>Tourists</a:t>
              </a:r>
              <a:endParaRPr lang="en" sz="2800" b="1" i="0" u="none" strike="noStrike" cap="none" baseline="0" dirty="0">
                <a:solidFill>
                  <a:schemeClr val="lt1"/>
                </a:solidFill>
                <a:latin typeface="Arial"/>
                <a:ea typeface="Arial"/>
                <a:cs typeface="Arial"/>
                <a:sym typeface="Arial"/>
                <a:rtl val="0"/>
              </a:endParaRPr>
            </a:p>
          </p:txBody>
        </p:sp>
        <p:sp>
          <p:nvSpPr>
            <p:cNvPr id="585" name="Shape 585"/>
            <p:cNvSpPr/>
            <p:nvPr/>
          </p:nvSpPr>
          <p:spPr>
            <a:xfrm>
              <a:off x="1771476" y="4844308"/>
              <a:ext cx="3063240" cy="1386927"/>
            </a:xfrm>
            <a:prstGeom prst="rect">
              <a:avLst/>
            </a:prstGeom>
            <a:solidFill>
              <a:schemeClr val="accent6"/>
            </a:solidFill>
            <a:ln w="9525" cap="flat" cmpd="sng">
              <a:solidFill>
                <a:srgbClr val="BFBFBF"/>
              </a:solidFill>
              <a:prstDash val="solid"/>
              <a:round/>
              <a:headEnd type="none" w="med" len="med"/>
              <a:tailEnd type="none" w="med" len="med"/>
            </a:ln>
          </p:spPr>
          <p:txBody>
            <a:bodyPr lIns="91425" tIns="45700" rIns="91425" bIns="45700" anchor="ctr" anchorCtr="0">
              <a:noAutofit/>
            </a:bodyPr>
            <a:lstStyle/>
            <a:p>
              <a:pPr marL="0" marR="0" lvl="0" indent="0" algn="ctr" rtl="0">
                <a:lnSpc>
                  <a:spcPct val="80000"/>
                </a:lnSpc>
                <a:spcBef>
                  <a:spcPts val="0"/>
                </a:spcBef>
                <a:spcAft>
                  <a:spcPts val="0"/>
                </a:spcAft>
                <a:buClr>
                  <a:schemeClr val="lt1"/>
                </a:buClr>
                <a:buSzPct val="25000"/>
                <a:buFont typeface="Arial"/>
                <a:buNone/>
              </a:pPr>
              <a:r>
                <a:rPr lang="en" sz="2800" b="1" i="0" u="none" strike="noStrike" cap="none" baseline="0" dirty="0">
                  <a:solidFill>
                    <a:schemeClr val="lt1"/>
                  </a:solidFill>
                  <a:latin typeface="Arial"/>
                  <a:ea typeface="Arial"/>
                  <a:cs typeface="Arial"/>
                  <a:sym typeface="Arial"/>
                  <a:rtl val="0"/>
                </a:rPr>
                <a:t>Family </a:t>
              </a:r>
              <a:r>
                <a:rPr lang="en" sz="2800" b="1" i="0" u="none" strike="noStrike" cap="none" baseline="0" dirty="0" smtClean="0">
                  <a:solidFill>
                    <a:schemeClr val="lt1"/>
                  </a:solidFill>
                  <a:latin typeface="Arial"/>
                  <a:ea typeface="Arial"/>
                  <a:cs typeface="Arial"/>
                  <a:sym typeface="Arial"/>
                  <a:rtl val="0"/>
                </a:rPr>
                <a:t>Maestros</a:t>
              </a:r>
              <a:endParaRPr lang="en" sz="2800" b="1" i="0" u="none" strike="noStrike" cap="none" baseline="0" dirty="0">
                <a:solidFill>
                  <a:schemeClr val="lt1"/>
                </a:solidFill>
                <a:latin typeface="Arial"/>
                <a:ea typeface="Arial"/>
                <a:cs typeface="Arial"/>
                <a:sym typeface="Arial"/>
                <a:rtl val="0"/>
              </a:endParaRPr>
            </a:p>
          </p:txBody>
        </p:sp>
        <p:sp>
          <p:nvSpPr>
            <p:cNvPr id="586" name="Shape 586"/>
            <p:cNvSpPr/>
            <p:nvPr/>
          </p:nvSpPr>
          <p:spPr>
            <a:xfrm>
              <a:off x="4872116" y="1003378"/>
              <a:ext cx="2634243" cy="1906620"/>
            </a:xfrm>
            <a:prstGeom prst="rect">
              <a:avLst/>
            </a:prstGeom>
            <a:solidFill>
              <a:schemeClr val="accent2"/>
            </a:solidFill>
            <a:ln w="9525" cap="flat" cmpd="sng">
              <a:solidFill>
                <a:srgbClr val="BFBFBF"/>
              </a:solidFill>
              <a:prstDash val="solid"/>
              <a:round/>
              <a:headEnd type="none" w="med" len="med"/>
              <a:tailEnd type="none" w="med" len="med"/>
            </a:ln>
          </p:spPr>
          <p:txBody>
            <a:bodyPr lIns="91425" tIns="45700" rIns="91425" bIns="45700" anchor="ctr" anchorCtr="0">
              <a:noAutofit/>
            </a:bodyPr>
            <a:lstStyle/>
            <a:p>
              <a:pPr marL="0" marR="0" lvl="0" indent="0" algn="ctr" rtl="0">
                <a:lnSpc>
                  <a:spcPct val="80000"/>
                </a:lnSpc>
                <a:spcBef>
                  <a:spcPts val="0"/>
                </a:spcBef>
                <a:spcAft>
                  <a:spcPts val="0"/>
                </a:spcAft>
                <a:buClr>
                  <a:schemeClr val="lt1"/>
                </a:buClr>
                <a:buSzPct val="25000"/>
                <a:buFont typeface="Arial"/>
                <a:buNone/>
              </a:pPr>
              <a:r>
                <a:rPr lang="en" sz="2800" b="1" i="0" u="none" strike="noStrike" cap="none" baseline="0" dirty="0">
                  <a:solidFill>
                    <a:schemeClr val="lt1"/>
                  </a:solidFill>
                  <a:latin typeface="Arial"/>
                  <a:ea typeface="Arial"/>
                  <a:cs typeface="Arial"/>
                  <a:sym typeface="Arial"/>
                  <a:rtl val="0"/>
                </a:rPr>
                <a:t>Positive </a:t>
              </a:r>
              <a:r>
                <a:rPr lang="en" sz="2800" b="1" i="0" u="none" strike="noStrike" cap="none" baseline="0" dirty="0" smtClean="0">
                  <a:solidFill>
                    <a:schemeClr val="lt1"/>
                  </a:solidFill>
                  <a:latin typeface="Arial"/>
                  <a:ea typeface="Arial"/>
                  <a:cs typeface="Arial"/>
                  <a:sym typeface="Arial"/>
                  <a:rtl val="0"/>
                </a:rPr>
                <a:t>Pragmatists</a:t>
              </a:r>
              <a:endParaRPr lang="en" sz="2800" b="1" i="0" u="none" strike="noStrike" cap="none" baseline="0" dirty="0">
                <a:solidFill>
                  <a:schemeClr val="lt1"/>
                </a:solidFill>
                <a:latin typeface="Arial"/>
                <a:ea typeface="Arial"/>
                <a:cs typeface="Arial"/>
                <a:sym typeface="Arial"/>
                <a:rtl val="0"/>
              </a:endParaRPr>
            </a:p>
          </p:txBody>
        </p:sp>
        <p:sp>
          <p:nvSpPr>
            <p:cNvPr id="587" name="Shape 587"/>
            <p:cNvSpPr/>
            <p:nvPr/>
          </p:nvSpPr>
          <p:spPr>
            <a:xfrm>
              <a:off x="4872116" y="2943882"/>
              <a:ext cx="2634243" cy="1662473"/>
            </a:xfrm>
            <a:prstGeom prst="rect">
              <a:avLst/>
            </a:prstGeom>
            <a:solidFill>
              <a:srgbClr val="282244"/>
            </a:solidFill>
            <a:ln w="9525" cap="flat" cmpd="sng">
              <a:solidFill>
                <a:srgbClr val="BFBFBF"/>
              </a:solidFill>
              <a:prstDash val="solid"/>
              <a:round/>
              <a:headEnd type="none" w="med" len="med"/>
              <a:tailEnd type="none" w="med" len="med"/>
            </a:ln>
          </p:spPr>
          <p:txBody>
            <a:bodyPr lIns="91425" tIns="45700" rIns="91425" bIns="45700" anchor="ctr" anchorCtr="0">
              <a:noAutofit/>
            </a:bodyPr>
            <a:lstStyle/>
            <a:p>
              <a:pPr marL="0" marR="0" lvl="0" indent="0" algn="ctr" rtl="0">
                <a:lnSpc>
                  <a:spcPct val="80000"/>
                </a:lnSpc>
                <a:spcBef>
                  <a:spcPts val="0"/>
                </a:spcBef>
                <a:spcAft>
                  <a:spcPts val="0"/>
                </a:spcAft>
                <a:buClr>
                  <a:schemeClr val="lt1"/>
                </a:buClr>
                <a:buSzPct val="25000"/>
                <a:buFont typeface="Arial"/>
                <a:buNone/>
              </a:pPr>
              <a:r>
                <a:rPr lang="en" sz="2800" b="1" i="0" u="none" strike="noStrike" cap="none" baseline="0" dirty="0">
                  <a:solidFill>
                    <a:schemeClr val="lt1"/>
                  </a:solidFill>
                  <a:latin typeface="Arial"/>
                  <a:ea typeface="Arial"/>
                  <a:cs typeface="Arial"/>
                  <a:sym typeface="Arial"/>
                  <a:rtl val="0"/>
                </a:rPr>
                <a:t>Sideline Skeptics</a:t>
              </a:r>
              <a:br>
                <a:rPr lang="en" sz="2800" b="1" i="0" u="none" strike="noStrike" cap="none" baseline="0" dirty="0">
                  <a:solidFill>
                    <a:schemeClr val="lt1"/>
                  </a:solidFill>
                  <a:latin typeface="Arial"/>
                  <a:ea typeface="Arial"/>
                  <a:cs typeface="Arial"/>
                  <a:sym typeface="Arial"/>
                  <a:rtl val="0"/>
                </a:rPr>
              </a:br>
              <a:endParaRPr lang="en" sz="2800" b="1" i="0" u="none" strike="noStrike" cap="none" baseline="0" dirty="0">
                <a:solidFill>
                  <a:schemeClr val="lt1"/>
                </a:solidFill>
                <a:latin typeface="Arial"/>
                <a:ea typeface="Arial"/>
                <a:cs typeface="Arial"/>
                <a:sym typeface="Arial"/>
                <a:rtl val="0"/>
              </a:endParaRPr>
            </a:p>
          </p:txBody>
        </p:sp>
        <p:sp>
          <p:nvSpPr>
            <p:cNvPr id="588" name="Shape 588"/>
            <p:cNvSpPr/>
            <p:nvPr/>
          </p:nvSpPr>
          <p:spPr>
            <a:xfrm>
              <a:off x="4872116" y="4640239"/>
              <a:ext cx="2634243" cy="1590998"/>
            </a:xfrm>
            <a:prstGeom prst="rect">
              <a:avLst/>
            </a:prstGeom>
            <a:solidFill>
              <a:srgbClr val="7F7F7F"/>
            </a:solidFill>
            <a:ln w="9525" cap="flat" cmpd="sng">
              <a:solidFill>
                <a:srgbClr val="BFBFBF"/>
              </a:solidFill>
              <a:prstDash val="solid"/>
              <a:round/>
              <a:headEnd type="none" w="med" len="med"/>
              <a:tailEnd type="none" w="med" len="med"/>
            </a:ln>
          </p:spPr>
          <p:txBody>
            <a:bodyPr lIns="91425" tIns="45700" rIns="91425" bIns="45700" anchor="ctr" anchorCtr="0">
              <a:noAutofit/>
            </a:bodyPr>
            <a:lstStyle/>
            <a:p>
              <a:pPr marL="0" marR="0" lvl="0" indent="0" algn="ctr" rtl="0">
                <a:lnSpc>
                  <a:spcPct val="80000"/>
                </a:lnSpc>
                <a:spcBef>
                  <a:spcPts val="0"/>
                </a:spcBef>
                <a:spcAft>
                  <a:spcPts val="0"/>
                </a:spcAft>
                <a:buClr>
                  <a:schemeClr val="lt1"/>
                </a:buClr>
                <a:buSzPct val="25000"/>
                <a:buFont typeface="Arial"/>
                <a:buNone/>
              </a:pPr>
              <a:r>
                <a:rPr lang="en" sz="2800" b="1" i="0" u="none" strike="noStrike" cap="none" baseline="0" dirty="0">
                  <a:solidFill>
                    <a:schemeClr val="lt1"/>
                  </a:solidFill>
                  <a:latin typeface="Arial"/>
                  <a:ea typeface="Arial"/>
                  <a:cs typeface="Arial"/>
                  <a:sym typeface="Arial"/>
                  <a:rtl val="0"/>
                </a:rPr>
                <a:t>Disillusioned </a:t>
              </a:r>
              <a:r>
                <a:rPr lang="en" sz="2800" b="1" i="0" u="none" strike="noStrike" cap="none" baseline="0" dirty="0" smtClean="0">
                  <a:solidFill>
                    <a:schemeClr val="lt1"/>
                  </a:solidFill>
                  <a:latin typeface="Arial"/>
                  <a:ea typeface="Arial"/>
                  <a:cs typeface="Arial"/>
                  <a:sym typeface="Arial"/>
                  <a:rtl val="0"/>
                </a:rPr>
                <a:t>Departers</a:t>
              </a:r>
              <a:endParaRPr lang="en" sz="2800" b="1" i="0" u="none" strike="noStrike" cap="none" baseline="0" dirty="0">
                <a:solidFill>
                  <a:schemeClr val="lt1"/>
                </a:solidFill>
                <a:latin typeface="Arial"/>
                <a:ea typeface="Arial"/>
                <a:cs typeface="Arial"/>
                <a:sym typeface="Arial"/>
                <a:rtl val="0"/>
              </a:endParaRPr>
            </a:p>
          </p:txBody>
        </p:sp>
      </p:grpSp>
      <p:pic>
        <p:nvPicPr>
          <p:cNvPr id="589" name="Shape 589"/>
          <p:cNvPicPr preferRelativeResize="0"/>
          <p:nvPr/>
        </p:nvPicPr>
        <p:blipFill rotWithShape="1">
          <a:blip r:embed="rId3">
            <a:alphaModFix/>
          </a:blip>
          <a:srcRect/>
          <a:stretch/>
        </p:blipFill>
        <p:spPr>
          <a:xfrm>
            <a:off x="6576973" y="5824574"/>
            <a:ext cx="796305" cy="530351"/>
          </a:xfrm>
          <a:prstGeom prst="rect">
            <a:avLst/>
          </a:prstGeom>
          <a:noFill/>
          <a:ln w="9525" cap="flat" cmpd="sng">
            <a:solidFill>
              <a:srgbClr val="7F7F7F"/>
            </a:solidFill>
            <a:prstDash val="solid"/>
            <a:round/>
            <a:headEnd type="none" w="med" len="med"/>
            <a:tailEnd type="none" w="med" len="med"/>
          </a:ln>
        </p:spPr>
      </p:pic>
      <p:pic>
        <p:nvPicPr>
          <p:cNvPr id="590" name="Shape 590"/>
          <p:cNvPicPr preferRelativeResize="0"/>
          <p:nvPr/>
        </p:nvPicPr>
        <p:blipFill rotWithShape="1">
          <a:blip r:embed="rId4">
            <a:alphaModFix/>
          </a:blip>
          <a:srcRect/>
          <a:stretch/>
        </p:blipFill>
        <p:spPr>
          <a:xfrm>
            <a:off x="3869535" y="3028700"/>
            <a:ext cx="840862" cy="533739"/>
          </a:xfrm>
          <a:prstGeom prst="rect">
            <a:avLst/>
          </a:prstGeom>
          <a:noFill/>
          <a:ln w="9525" cap="flat" cmpd="sng">
            <a:solidFill>
              <a:schemeClr val="lt2"/>
            </a:solidFill>
            <a:prstDash val="solid"/>
            <a:round/>
            <a:headEnd type="none" w="med" len="med"/>
            <a:tailEnd type="none" w="med" len="med"/>
          </a:ln>
        </p:spPr>
      </p:pic>
      <p:pic>
        <p:nvPicPr>
          <p:cNvPr id="591" name="Shape 591"/>
          <p:cNvPicPr preferRelativeResize="0"/>
          <p:nvPr/>
        </p:nvPicPr>
        <p:blipFill rotWithShape="1">
          <a:blip r:embed="rId5">
            <a:alphaModFix/>
          </a:blip>
          <a:srcRect l="6123" r="8385" b="10671"/>
          <a:stretch/>
        </p:blipFill>
        <p:spPr>
          <a:xfrm>
            <a:off x="3893636" y="4397598"/>
            <a:ext cx="816761" cy="530351"/>
          </a:xfrm>
          <a:prstGeom prst="rect">
            <a:avLst/>
          </a:prstGeom>
          <a:noFill/>
          <a:ln w="9525" cap="flat" cmpd="sng">
            <a:solidFill>
              <a:schemeClr val="accent3"/>
            </a:solidFill>
            <a:prstDash val="solid"/>
            <a:round/>
            <a:headEnd type="none" w="med" len="med"/>
            <a:tailEnd type="none" w="med" len="med"/>
          </a:ln>
        </p:spPr>
      </p:pic>
      <p:pic>
        <p:nvPicPr>
          <p:cNvPr id="592" name="Shape 592"/>
          <p:cNvPicPr preferRelativeResize="0"/>
          <p:nvPr/>
        </p:nvPicPr>
        <p:blipFill rotWithShape="1">
          <a:blip r:embed="rId6">
            <a:alphaModFix/>
          </a:blip>
          <a:srcRect/>
          <a:stretch/>
        </p:blipFill>
        <p:spPr>
          <a:xfrm>
            <a:off x="4003260" y="5832995"/>
            <a:ext cx="707136" cy="530351"/>
          </a:xfrm>
          <a:prstGeom prst="rect">
            <a:avLst/>
          </a:prstGeom>
          <a:noFill/>
          <a:ln w="9525" cap="flat" cmpd="sng">
            <a:solidFill>
              <a:schemeClr val="accent6"/>
            </a:solidFill>
            <a:prstDash val="solid"/>
            <a:round/>
            <a:headEnd type="none" w="med" len="med"/>
            <a:tailEnd type="none" w="med" len="med"/>
          </a:ln>
        </p:spPr>
      </p:pic>
      <p:pic>
        <p:nvPicPr>
          <p:cNvPr id="593" name="Shape 593"/>
          <p:cNvPicPr preferRelativeResize="0"/>
          <p:nvPr/>
        </p:nvPicPr>
        <p:blipFill rotWithShape="1">
          <a:blip r:embed="rId7">
            <a:alphaModFix/>
          </a:blip>
          <a:srcRect/>
          <a:stretch/>
        </p:blipFill>
        <p:spPr>
          <a:xfrm>
            <a:off x="6718755" y="4204147"/>
            <a:ext cx="654521" cy="530351"/>
          </a:xfrm>
          <a:prstGeom prst="rect">
            <a:avLst/>
          </a:prstGeom>
          <a:noFill/>
          <a:ln w="9525" cap="flat" cmpd="sng">
            <a:solidFill>
              <a:srgbClr val="3C3466"/>
            </a:solidFill>
            <a:prstDash val="solid"/>
            <a:round/>
            <a:headEnd type="none" w="med" len="med"/>
            <a:tailEnd type="none" w="med" len="med"/>
          </a:ln>
        </p:spPr>
      </p:pic>
      <p:pic>
        <p:nvPicPr>
          <p:cNvPr id="594" name="Shape 594"/>
          <p:cNvPicPr preferRelativeResize="0"/>
          <p:nvPr/>
        </p:nvPicPr>
        <p:blipFill rotWithShape="1">
          <a:blip r:embed="rId8">
            <a:alphaModFix/>
          </a:blip>
          <a:srcRect l="7764"/>
          <a:stretch/>
        </p:blipFill>
        <p:spPr>
          <a:xfrm>
            <a:off x="6536530" y="2505787"/>
            <a:ext cx="836746" cy="530351"/>
          </a:xfrm>
          <a:prstGeom prst="rect">
            <a:avLst/>
          </a:prstGeom>
          <a:noFill/>
          <a:ln w="9525" cap="flat" cmpd="sng">
            <a:solidFill>
              <a:schemeClr val="accent2"/>
            </a:solidFill>
            <a:prstDash val="solid"/>
            <a:round/>
            <a:headEnd type="none" w="med" len="med"/>
            <a:tailEnd type="none" w="med" len="med"/>
          </a:ln>
        </p:spPr>
      </p:pic>
    </p:spTree>
    <p:extLst>
      <p:ext uri="{BB962C8B-B14F-4D97-AF65-F5344CB8AC3E}">
        <p14:creationId xmlns:p14="http://schemas.microsoft.com/office/powerpoint/2010/main" val="3130388442"/>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2208"/>
            <a:ext cx="9144000" cy="4544423"/>
          </a:xfrm>
          <a:prstGeom prst="rect">
            <a:avLst/>
          </a:prstGeom>
        </p:spPr>
      </p:pic>
      <p:sp>
        <p:nvSpPr>
          <p:cNvPr id="4" name="Title 3"/>
          <p:cNvSpPr>
            <a:spLocks noGrp="1"/>
          </p:cNvSpPr>
          <p:nvPr>
            <p:ph type="title"/>
          </p:nvPr>
        </p:nvSpPr>
        <p:spPr/>
        <p:txBody>
          <a:bodyPr>
            <a:normAutofit fontScale="90000"/>
          </a:bodyPr>
          <a:lstStyle/>
          <a:p>
            <a:r>
              <a:rPr lang="en-US" dirty="0" smtClean="0">
                <a:solidFill>
                  <a:srgbClr val="6FA847"/>
                </a:solidFill>
              </a:rPr>
              <a:t>Groupon is the global </a:t>
            </a:r>
            <a:br>
              <a:rPr lang="en-US" dirty="0" smtClean="0">
                <a:solidFill>
                  <a:srgbClr val="6FA847"/>
                </a:solidFill>
              </a:rPr>
            </a:br>
            <a:r>
              <a:rPr lang="en-US" dirty="0" smtClean="0">
                <a:solidFill>
                  <a:srgbClr val="6FA847"/>
                </a:solidFill>
              </a:rPr>
              <a:t>leader in local commerce</a:t>
            </a:r>
            <a:endParaRPr lang="en-US" dirty="0">
              <a:solidFill>
                <a:srgbClr val="6FA847"/>
              </a:solidFill>
            </a:endParaRPr>
          </a:p>
        </p:txBody>
      </p:sp>
      <p:sp>
        <p:nvSpPr>
          <p:cNvPr id="11" name="Slide Number Placeholder 2"/>
          <p:cNvSpPr>
            <a:spLocks noGrp="1"/>
          </p:cNvSpPr>
          <p:nvPr>
            <p:ph type="sldNum" sz="quarter" idx="12"/>
          </p:nvPr>
        </p:nvSpPr>
        <p:spPr>
          <a:xfrm>
            <a:off x="7061202" y="6660263"/>
            <a:ext cx="2133600" cy="215444"/>
          </a:xfrm>
          <a:prstGeom prst="rect">
            <a:avLst/>
          </a:prstGeom>
        </p:spPr>
        <p:txBody>
          <a:bodyPr/>
          <a:lstStyle/>
          <a:p>
            <a:fld id="{ECFAEB93-1C7F-2242-9099-C43B0917F52F}" type="slidenum">
              <a:rPr lang="en-US" sz="900" smtClean="0">
                <a:solidFill>
                  <a:prstClr val="black"/>
                </a:solidFill>
                <a:latin typeface="Helvetica Neue Light"/>
              </a:rPr>
              <a:pPr/>
              <a:t>3</a:t>
            </a:fld>
            <a:endParaRPr lang="en-US" sz="900" dirty="0">
              <a:solidFill>
                <a:prstClr val="black"/>
              </a:solidFill>
              <a:latin typeface="Helvetica Neue Light"/>
            </a:endParaRPr>
          </a:p>
        </p:txBody>
      </p:sp>
      <p:sp>
        <p:nvSpPr>
          <p:cNvPr id="6" name="TextBox 5"/>
          <p:cNvSpPr txBox="1"/>
          <p:nvPr/>
        </p:nvSpPr>
        <p:spPr>
          <a:xfrm>
            <a:off x="543494" y="1582751"/>
            <a:ext cx="6940587" cy="1069524"/>
          </a:xfrm>
          <a:prstGeom prst="rect">
            <a:avLst/>
          </a:prstGeom>
          <a:noFill/>
        </p:spPr>
        <p:txBody>
          <a:bodyPr wrap="square" rtlCol="0">
            <a:spAutoFit/>
          </a:bodyPr>
          <a:lstStyle/>
          <a:p>
            <a:pPr>
              <a:lnSpc>
                <a:spcPct val="110000"/>
              </a:lnSpc>
            </a:pPr>
            <a:r>
              <a:rPr lang="en-US" sz="2000" dirty="0">
                <a:solidFill>
                  <a:srgbClr val="5F6369"/>
                </a:solidFill>
                <a:latin typeface="Helvetica Neue Light"/>
                <a:cs typeface="Helvetica Neue Light"/>
              </a:rPr>
              <a:t>making it easy for people around the world to search </a:t>
            </a:r>
            <a:br>
              <a:rPr lang="en-US" sz="2000" dirty="0">
                <a:solidFill>
                  <a:srgbClr val="5F6369"/>
                </a:solidFill>
                <a:latin typeface="Helvetica Neue Light"/>
                <a:cs typeface="Helvetica Neue Light"/>
              </a:rPr>
            </a:br>
            <a:r>
              <a:rPr lang="en-US" sz="2000" dirty="0">
                <a:solidFill>
                  <a:srgbClr val="5F6369"/>
                </a:solidFill>
                <a:latin typeface="Helvetica Neue Light"/>
                <a:cs typeface="Helvetica Neue Light"/>
              </a:rPr>
              <a:t>and discover great businesses at unbeatable prices.</a:t>
            </a:r>
          </a:p>
          <a:p>
            <a:pPr>
              <a:lnSpc>
                <a:spcPct val="110000"/>
              </a:lnSpc>
            </a:pPr>
            <a:endParaRPr lang="en-US" sz="1600" dirty="0">
              <a:solidFill>
                <a:srgbClr val="5F6369"/>
              </a:solidFill>
              <a:latin typeface="Helvetica Neue Light"/>
              <a:cs typeface="Helvetica Neue Light"/>
            </a:endParaRPr>
          </a:p>
        </p:txBody>
      </p:sp>
      <p:sp>
        <p:nvSpPr>
          <p:cNvPr id="7" name="TextBox 6"/>
          <p:cNvSpPr txBox="1"/>
          <p:nvPr/>
        </p:nvSpPr>
        <p:spPr>
          <a:xfrm>
            <a:off x="3733798" y="6562477"/>
            <a:ext cx="1774845" cy="215444"/>
          </a:xfrm>
          <a:prstGeom prst="rect">
            <a:avLst/>
          </a:prstGeom>
          <a:noFill/>
        </p:spPr>
        <p:txBody>
          <a:bodyPr wrap="none" rtlCol="0">
            <a:spAutoFit/>
          </a:bodyPr>
          <a:lstStyle/>
          <a:p>
            <a:pPr algn="r"/>
            <a:r>
              <a:rPr lang="en-US" sz="800" dirty="0">
                <a:solidFill>
                  <a:srgbClr val="5F6369"/>
                </a:solidFill>
                <a:latin typeface="Open Sans Light"/>
                <a:cs typeface="Open Sans Light"/>
              </a:rPr>
              <a:t>Source: Internal data</a:t>
            </a:r>
            <a:r>
              <a:rPr lang="en-US" sz="800" dirty="0" smtClean="0">
                <a:solidFill>
                  <a:srgbClr val="5F6369"/>
                </a:solidFill>
                <a:latin typeface="Open Sans Light"/>
                <a:cs typeface="Open Sans Light"/>
              </a:rPr>
              <a:t>,, March 2014</a:t>
            </a:r>
            <a:endParaRPr lang="en-US" sz="800" dirty="0">
              <a:solidFill>
                <a:srgbClr val="5F6369"/>
              </a:solidFill>
              <a:latin typeface="Open Sans Light"/>
              <a:cs typeface="Open Sans Light"/>
            </a:endParaRPr>
          </a:p>
        </p:txBody>
      </p:sp>
      <p:sp>
        <p:nvSpPr>
          <p:cNvPr id="10" name="Rectangle 9"/>
          <p:cNvSpPr/>
          <p:nvPr/>
        </p:nvSpPr>
        <p:spPr>
          <a:xfrm>
            <a:off x="4006125" y="2343420"/>
            <a:ext cx="1313180" cy="307777"/>
          </a:xfrm>
          <a:prstGeom prst="rect">
            <a:avLst/>
          </a:prstGeom>
        </p:spPr>
        <p:txBody>
          <a:bodyPr wrap="none">
            <a:spAutoFit/>
          </a:bodyPr>
          <a:lstStyle/>
          <a:p>
            <a:pPr algn="ctr"/>
            <a:r>
              <a:rPr lang="en-US" sz="1400" dirty="0" smtClean="0">
                <a:solidFill>
                  <a:srgbClr val="5F6369"/>
                </a:solidFill>
                <a:latin typeface="Helvetica Neue Medium"/>
                <a:cs typeface="Helvetica Neue Medium"/>
              </a:rPr>
              <a:t>WORLDWIDE</a:t>
            </a:r>
            <a:endParaRPr lang="en-US" dirty="0" smtClean="0">
              <a:solidFill>
                <a:srgbClr val="5F6369"/>
              </a:solidFill>
              <a:latin typeface="Helvetica Neue Medium"/>
              <a:cs typeface="Helvetica Neue Medium"/>
            </a:endParaRPr>
          </a:p>
        </p:txBody>
      </p:sp>
      <p:sp>
        <p:nvSpPr>
          <p:cNvPr id="13" name="TextBox 12"/>
          <p:cNvSpPr txBox="1"/>
          <p:nvPr/>
        </p:nvSpPr>
        <p:spPr>
          <a:xfrm>
            <a:off x="0" y="2714439"/>
            <a:ext cx="9235440" cy="523220"/>
          </a:xfrm>
          <a:prstGeom prst="rect">
            <a:avLst/>
          </a:prstGeom>
          <a:noFill/>
        </p:spPr>
        <p:txBody>
          <a:bodyPr wrap="square" rtlCol="0">
            <a:spAutoFit/>
          </a:bodyPr>
          <a:lstStyle/>
          <a:p>
            <a:pPr algn="ctr"/>
            <a:r>
              <a:rPr lang="en-US" sz="2700" dirty="0" smtClean="0">
                <a:solidFill>
                  <a:srgbClr val="5F6369"/>
                </a:solidFill>
                <a:latin typeface="Helvetica Neue Light"/>
                <a:cs typeface="Helvetica Neue Light"/>
              </a:rPr>
              <a:t>260M+ </a:t>
            </a:r>
            <a:r>
              <a:rPr lang="en-US" sz="1600" dirty="0" smtClean="0">
                <a:solidFill>
                  <a:srgbClr val="5F6369"/>
                </a:solidFill>
                <a:latin typeface="Helvetica Neue Light"/>
                <a:cs typeface="Helvetica Neue Light"/>
              </a:rPr>
              <a:t>subscribers </a:t>
            </a:r>
            <a:r>
              <a:rPr lang="en-US" dirty="0" smtClean="0">
                <a:solidFill>
                  <a:srgbClr val="5F6369"/>
                </a:solidFill>
                <a:latin typeface="Helvetica Neue Light"/>
                <a:cs typeface="Helvetica Neue Light"/>
              </a:rPr>
              <a:t>  </a:t>
            </a:r>
            <a:r>
              <a:rPr lang="en-US" sz="2700" dirty="0" smtClean="0">
                <a:solidFill>
                  <a:srgbClr val="5F6369"/>
                </a:solidFill>
                <a:latin typeface="Helvetica Neue Light"/>
                <a:cs typeface="Helvetica Neue Light"/>
              </a:rPr>
              <a:t>160M+ </a:t>
            </a:r>
            <a:r>
              <a:rPr lang="en-US" sz="1600" dirty="0" smtClean="0">
                <a:solidFill>
                  <a:srgbClr val="5F6369"/>
                </a:solidFill>
                <a:latin typeface="Helvetica Neue Light"/>
                <a:cs typeface="Helvetica Neue Light"/>
              </a:rPr>
              <a:t>monthly visitors </a:t>
            </a:r>
            <a:r>
              <a:rPr lang="en-US" sz="2700" dirty="0" smtClean="0">
                <a:solidFill>
                  <a:srgbClr val="5F6369"/>
                </a:solidFill>
                <a:latin typeface="Helvetica Neue Light"/>
                <a:cs typeface="Helvetica Neue Light"/>
              </a:rPr>
              <a:t>500</a:t>
            </a:r>
            <a:r>
              <a:rPr lang="en-US" sz="2700" dirty="0">
                <a:solidFill>
                  <a:srgbClr val="5F6369"/>
                </a:solidFill>
                <a:latin typeface="Helvetica Neue Light"/>
                <a:cs typeface="Helvetica Neue Light"/>
              </a:rPr>
              <a:t>+</a:t>
            </a:r>
            <a:r>
              <a:rPr lang="en-US" sz="2800" dirty="0">
                <a:solidFill>
                  <a:srgbClr val="5F6369"/>
                </a:solidFill>
                <a:latin typeface="Helvetica Neue Light"/>
                <a:cs typeface="Helvetica Neue Light"/>
              </a:rPr>
              <a:t> </a:t>
            </a:r>
            <a:r>
              <a:rPr lang="en-US" sz="1600" dirty="0">
                <a:solidFill>
                  <a:srgbClr val="5F6369"/>
                </a:solidFill>
                <a:latin typeface="Helvetica Neue Light"/>
                <a:cs typeface="Helvetica Neue Light"/>
              </a:rPr>
              <a:t>markets </a:t>
            </a:r>
            <a:r>
              <a:rPr lang="en-US" sz="1600" dirty="0" smtClean="0">
                <a:solidFill>
                  <a:srgbClr val="5F6369"/>
                </a:solidFill>
                <a:latin typeface="Helvetica Neue Light"/>
                <a:cs typeface="Helvetica Neue Light"/>
              </a:rPr>
              <a:t>   </a:t>
            </a:r>
            <a:r>
              <a:rPr lang="en-US" sz="2700" dirty="0" smtClean="0">
                <a:solidFill>
                  <a:srgbClr val="6FA847"/>
                </a:solidFill>
                <a:latin typeface="Helvetica Neue Light"/>
                <a:cs typeface="Helvetica Neue Light"/>
              </a:rPr>
              <a:t>700M</a:t>
            </a:r>
            <a:r>
              <a:rPr lang="en-US" sz="2700" dirty="0">
                <a:solidFill>
                  <a:srgbClr val="6FA847"/>
                </a:solidFill>
                <a:latin typeface="Helvetica Neue Light"/>
                <a:cs typeface="Helvetica Neue Light"/>
              </a:rPr>
              <a:t>+</a:t>
            </a:r>
            <a:r>
              <a:rPr lang="en-US" baseline="30000" dirty="0" smtClean="0">
                <a:solidFill>
                  <a:srgbClr val="6FA847"/>
                </a:solidFill>
                <a:latin typeface="Helvetica Neue Light"/>
                <a:cs typeface="Helvetica Neue Light"/>
              </a:rPr>
              <a:t>  </a:t>
            </a:r>
            <a:r>
              <a:rPr lang="en-US" sz="1600" dirty="0" smtClean="0">
                <a:solidFill>
                  <a:srgbClr val="5F6369"/>
                </a:solidFill>
                <a:latin typeface="Helvetica Neue Light"/>
                <a:cs typeface="Helvetica Neue Light"/>
              </a:rPr>
              <a:t>deals sold</a:t>
            </a:r>
            <a:endParaRPr lang="en-US" sz="1600" dirty="0">
              <a:solidFill>
                <a:srgbClr val="5F6369"/>
              </a:solidFill>
              <a:latin typeface="Helvetica Neue Light"/>
              <a:cs typeface="Helvetica Neue Light"/>
            </a:endParaRPr>
          </a:p>
        </p:txBody>
      </p:sp>
      <p:cxnSp>
        <p:nvCxnSpPr>
          <p:cNvPr id="17" name="Straight Connector 16"/>
          <p:cNvCxnSpPr/>
          <p:nvPr/>
        </p:nvCxnSpPr>
        <p:spPr>
          <a:xfrm>
            <a:off x="0" y="2679172"/>
            <a:ext cx="9235440" cy="17447"/>
          </a:xfrm>
          <a:prstGeom prst="line">
            <a:avLst/>
          </a:prstGeom>
          <a:ln w="1905" cmpd="sng">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91440" y="3238500"/>
            <a:ext cx="9235440" cy="17447"/>
          </a:xfrm>
          <a:prstGeom prst="line">
            <a:avLst/>
          </a:prstGeom>
          <a:ln w="1905" cmpd="sng">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3501" y="3253473"/>
            <a:ext cx="9235440" cy="523220"/>
          </a:xfrm>
          <a:prstGeom prst="rect">
            <a:avLst/>
          </a:prstGeom>
          <a:noFill/>
        </p:spPr>
        <p:txBody>
          <a:bodyPr wrap="square" rtlCol="0">
            <a:spAutoFit/>
          </a:bodyPr>
          <a:lstStyle/>
          <a:p>
            <a:pPr algn="ctr"/>
            <a:r>
              <a:rPr lang="en-US" sz="2700" dirty="0" smtClean="0">
                <a:solidFill>
                  <a:srgbClr val="5F6369"/>
                </a:solidFill>
                <a:latin typeface="Helvetica Neue Light"/>
                <a:cs typeface="Helvetica Neue Light"/>
              </a:rPr>
              <a:t>$7.5B </a:t>
            </a:r>
            <a:r>
              <a:rPr lang="en-US" sz="1600" dirty="0" smtClean="0">
                <a:solidFill>
                  <a:srgbClr val="5F6369"/>
                </a:solidFill>
                <a:latin typeface="Helvetica Neue Light"/>
                <a:cs typeface="Helvetica Neue Light"/>
              </a:rPr>
              <a:t>in 2014 billings </a:t>
            </a:r>
            <a:r>
              <a:rPr lang="en-US" dirty="0" smtClean="0">
                <a:solidFill>
                  <a:srgbClr val="5F6369"/>
                </a:solidFill>
                <a:latin typeface="Helvetica Neue Light"/>
                <a:cs typeface="Helvetica Neue Light"/>
              </a:rPr>
              <a:t>     </a:t>
            </a:r>
            <a:r>
              <a:rPr lang="en-US" sz="2700" dirty="0" smtClean="0">
                <a:solidFill>
                  <a:srgbClr val="5F6369"/>
                </a:solidFill>
                <a:latin typeface="Helvetica Neue Light"/>
                <a:cs typeface="Helvetica Neue Light"/>
              </a:rPr>
              <a:t>12,000+ </a:t>
            </a:r>
            <a:r>
              <a:rPr lang="en-US" sz="1600" dirty="0" smtClean="0">
                <a:solidFill>
                  <a:srgbClr val="5F6369"/>
                </a:solidFill>
                <a:latin typeface="Helvetica Neue Light"/>
                <a:cs typeface="Helvetica Neue Light"/>
              </a:rPr>
              <a:t>global employees</a:t>
            </a:r>
            <a:endParaRPr lang="en-US" sz="1600" dirty="0">
              <a:solidFill>
                <a:srgbClr val="5F6369"/>
              </a:solidFill>
              <a:latin typeface="Helvetica Neue Light"/>
              <a:cs typeface="Helvetica Neue Light"/>
            </a:endParaRPr>
          </a:p>
        </p:txBody>
      </p:sp>
      <p:cxnSp>
        <p:nvCxnSpPr>
          <p:cNvPr id="14" name="Straight Connector 13"/>
          <p:cNvCxnSpPr/>
          <p:nvPr/>
        </p:nvCxnSpPr>
        <p:spPr>
          <a:xfrm>
            <a:off x="0" y="3777533"/>
            <a:ext cx="9235440" cy="17447"/>
          </a:xfrm>
          <a:prstGeom prst="line">
            <a:avLst/>
          </a:prstGeom>
          <a:ln w="1905" cmpd="sng">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15" name="Picture 14" descr="Screenshot_2015-01-13-21-42-25.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2899" y="155476"/>
            <a:ext cx="1417832" cy="2520590"/>
          </a:xfrm>
          <a:prstGeom prst="rect">
            <a:avLst/>
          </a:prstGeom>
        </p:spPr>
      </p:pic>
      <p:pic>
        <p:nvPicPr>
          <p:cNvPr id="16" name="Picture 15" descr="Screen Shot 2015-01-13 at 10.16.46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771630"/>
            <a:ext cx="2775857" cy="3100233"/>
          </a:xfrm>
          <a:prstGeom prst="rect">
            <a:avLst/>
          </a:prstGeom>
        </p:spPr>
      </p:pic>
      <p:pic>
        <p:nvPicPr>
          <p:cNvPr id="19" name="Picture 18" descr="Screen Shot 2015-01-13 at 10.15.34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8644" y="3793193"/>
            <a:ext cx="2585356" cy="3064808"/>
          </a:xfrm>
          <a:prstGeom prst="rect">
            <a:avLst/>
          </a:prstGeom>
        </p:spPr>
      </p:pic>
    </p:spTree>
    <p:extLst>
      <p:ext uri="{BB962C8B-B14F-4D97-AF65-F5344CB8AC3E}">
        <p14:creationId xmlns:p14="http://schemas.microsoft.com/office/powerpoint/2010/main" val="3347953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365" y="271809"/>
            <a:ext cx="8796898" cy="430887"/>
          </a:xfrm>
        </p:spPr>
        <p:txBody>
          <a:bodyPr/>
          <a:lstStyle/>
          <a:p>
            <a:r>
              <a:rPr lang="en-US" dirty="0" smtClean="0"/>
              <a:t>Groupies: Habits</a:t>
            </a:r>
            <a:endParaRPr lang="en-US" dirty="0"/>
          </a:p>
        </p:txBody>
      </p:sp>
      <p:sp>
        <p:nvSpPr>
          <p:cNvPr id="14" name="Rectangle 13"/>
          <p:cNvSpPr/>
          <p:nvPr/>
        </p:nvSpPr>
        <p:spPr>
          <a:xfrm>
            <a:off x="7322" y="1316672"/>
            <a:ext cx="7489351" cy="5632311"/>
          </a:xfrm>
          <a:prstGeom prst="rect">
            <a:avLst/>
          </a:prstGeom>
        </p:spPr>
        <p:txBody>
          <a:bodyPr wrap="square">
            <a:spAutoFit/>
          </a:bodyPr>
          <a:lstStyle/>
          <a:p>
            <a:pPr marL="285750" indent="-285750">
              <a:buFont typeface="Arial" panose="020B0604020202020204" pitchFamily="34" charset="0"/>
              <a:buChar char="•"/>
            </a:pPr>
            <a:endParaRPr lang="en-US" sz="2000" b="1" dirty="0" smtClean="0"/>
          </a:p>
          <a:p>
            <a:pPr marL="285750" indent="-285750">
              <a:buFont typeface="Arial" panose="020B0604020202020204" pitchFamily="34" charset="0"/>
              <a:buChar char="•"/>
            </a:pPr>
            <a:r>
              <a:rPr lang="en-US" sz="2000" b="1" dirty="0" smtClean="0">
                <a:cs typeface="Helvetica Neue"/>
              </a:rPr>
              <a:t>75% read about news regularly</a:t>
            </a:r>
          </a:p>
          <a:p>
            <a:pPr marL="742950" lvl="1" indent="-285750">
              <a:buFont typeface="Arial" panose="020B0604020202020204" pitchFamily="34" charset="0"/>
              <a:buChar char="•"/>
            </a:pPr>
            <a:r>
              <a:rPr lang="en-US" sz="2000" dirty="0" smtClean="0">
                <a:cs typeface="Helvetica Neue"/>
              </a:rPr>
              <a:t>Local Newspaper (print &amp; online)</a:t>
            </a:r>
          </a:p>
          <a:p>
            <a:pPr marL="742950" lvl="1" indent="-285750">
              <a:buFont typeface="Arial" panose="020B0604020202020204" pitchFamily="34" charset="0"/>
              <a:buChar char="•"/>
            </a:pPr>
            <a:r>
              <a:rPr lang="en-US" sz="2000" dirty="0" smtClean="0">
                <a:solidFill>
                  <a:srgbClr val="00B050"/>
                </a:solidFill>
                <a:cs typeface="Helvetica Neue"/>
              </a:rPr>
              <a:t>New York Times (online)</a:t>
            </a:r>
          </a:p>
          <a:p>
            <a:pPr marL="742950" lvl="1" indent="-285750">
              <a:buFont typeface="Arial" panose="020B0604020202020204" pitchFamily="34" charset="0"/>
              <a:buChar char="•"/>
            </a:pPr>
            <a:r>
              <a:rPr lang="en-US" sz="2000" dirty="0" smtClean="0">
                <a:solidFill>
                  <a:srgbClr val="00B050"/>
                </a:solidFill>
                <a:cs typeface="Helvetica Neue"/>
              </a:rPr>
              <a:t>USA Today (online)</a:t>
            </a:r>
          </a:p>
          <a:p>
            <a:pPr marL="285750" indent="-285750">
              <a:buFont typeface="Arial" panose="020B0604020202020204" pitchFamily="34" charset="0"/>
              <a:buChar char="•"/>
            </a:pPr>
            <a:r>
              <a:rPr lang="en-US" sz="2000" b="1" dirty="0" smtClean="0"/>
              <a:t>24% read blogs regularly</a:t>
            </a:r>
          </a:p>
          <a:p>
            <a:pPr marL="800100" lvl="1" indent="-342900">
              <a:buFont typeface="Arial" panose="020B0604020202020204" pitchFamily="34" charset="0"/>
              <a:buChar char="•"/>
            </a:pPr>
            <a:r>
              <a:rPr lang="en-US" sz="2000" dirty="0" smtClean="0"/>
              <a:t>Huffington Post</a:t>
            </a:r>
          </a:p>
          <a:p>
            <a:pPr marL="800100" lvl="1" indent="-342900">
              <a:buFont typeface="Arial" panose="020B0604020202020204" pitchFamily="34" charset="0"/>
              <a:buChar char="•"/>
            </a:pPr>
            <a:r>
              <a:rPr lang="en-US" sz="2000" dirty="0" err="1" smtClean="0"/>
              <a:t>Buzzfeed</a:t>
            </a:r>
            <a:endParaRPr lang="en-US" sz="2000" dirty="0" smtClean="0"/>
          </a:p>
          <a:p>
            <a:pPr marL="800100" lvl="1" indent="-342900">
              <a:buFont typeface="Arial" panose="020B0604020202020204" pitchFamily="34" charset="0"/>
              <a:buChar char="•"/>
            </a:pPr>
            <a:r>
              <a:rPr lang="en-US" sz="2000" dirty="0" smtClean="0"/>
              <a:t>TMZ</a:t>
            </a:r>
          </a:p>
          <a:p>
            <a:pPr marL="742950" lvl="1" indent="-285750">
              <a:buFont typeface="Arial" panose="020B0604020202020204" pitchFamily="34" charset="0"/>
              <a:buChar char="•"/>
            </a:pPr>
            <a:r>
              <a:rPr lang="en-US" sz="2000" dirty="0" smtClean="0"/>
              <a:t>Gawker</a:t>
            </a:r>
            <a:endParaRPr lang="en-US" sz="2000" dirty="0"/>
          </a:p>
          <a:p>
            <a:pPr marL="742950" lvl="1" indent="-285750">
              <a:buFont typeface="Arial" panose="020B0604020202020204" pitchFamily="34" charset="0"/>
              <a:buChar char="•"/>
            </a:pPr>
            <a:r>
              <a:rPr lang="en-US" sz="2000" dirty="0" smtClean="0">
                <a:solidFill>
                  <a:srgbClr val="00B050"/>
                </a:solidFill>
              </a:rPr>
              <a:t>Business Insider</a:t>
            </a:r>
          </a:p>
          <a:p>
            <a:pPr marL="742950" lvl="1" indent="-285750">
              <a:buFont typeface="Arial" panose="020B0604020202020204" pitchFamily="34" charset="0"/>
              <a:buChar char="•"/>
            </a:pPr>
            <a:r>
              <a:rPr lang="en-US" sz="2000" dirty="0" smtClean="0">
                <a:solidFill>
                  <a:srgbClr val="00B050"/>
                </a:solidFill>
              </a:rPr>
              <a:t>CNN Political Ticker</a:t>
            </a:r>
          </a:p>
          <a:p>
            <a:pPr marL="285750" indent="-285750">
              <a:buFont typeface="Arial" panose="020B0604020202020204" pitchFamily="34" charset="0"/>
              <a:buChar char="•"/>
            </a:pPr>
            <a:r>
              <a:rPr lang="en-US" sz="2000" b="1" dirty="0" smtClean="0"/>
              <a:t>46% read magazines regularly</a:t>
            </a:r>
            <a:endParaRPr lang="en-US" sz="2000" dirty="0" smtClean="0"/>
          </a:p>
          <a:p>
            <a:pPr marL="742950" lvl="1" indent="-285750">
              <a:buFont typeface="Arial" panose="020B0604020202020204" pitchFamily="34" charset="0"/>
              <a:buChar char="•"/>
            </a:pPr>
            <a:r>
              <a:rPr lang="en-US" sz="2000" dirty="0" smtClean="0"/>
              <a:t>Home &amp; Gardening (print)</a:t>
            </a:r>
          </a:p>
          <a:p>
            <a:pPr marL="742950" lvl="1" indent="-285750">
              <a:buFont typeface="Arial" panose="020B0604020202020204" pitchFamily="34" charset="0"/>
              <a:buChar char="•"/>
            </a:pPr>
            <a:r>
              <a:rPr lang="en-US" sz="2000" dirty="0" smtClean="0"/>
              <a:t>Celebrity News/ Gossip (print &amp; online)</a:t>
            </a:r>
          </a:p>
          <a:p>
            <a:pPr marL="742950" lvl="1" indent="-285750">
              <a:buFont typeface="Arial" panose="020B0604020202020204" pitchFamily="34" charset="0"/>
              <a:buChar char="•"/>
            </a:pPr>
            <a:r>
              <a:rPr lang="en-US" sz="2000" dirty="0" smtClean="0"/>
              <a:t>Fashion &amp; Style (print &amp; online)</a:t>
            </a:r>
          </a:p>
          <a:p>
            <a:pPr marL="742950" lvl="1" indent="-285750">
              <a:buFont typeface="Arial" panose="020B0604020202020204" pitchFamily="34" charset="0"/>
              <a:buChar char="•"/>
            </a:pPr>
            <a:r>
              <a:rPr lang="en-US" sz="2000" dirty="0" smtClean="0"/>
              <a:t>Women’s Entertainment (print &amp; online)</a:t>
            </a:r>
          </a:p>
          <a:p>
            <a:endParaRPr lang="en-US" sz="2000" b="1" dirty="0"/>
          </a:p>
        </p:txBody>
      </p:sp>
      <p:sp>
        <p:nvSpPr>
          <p:cNvPr id="11" name="Pentagon 10"/>
          <p:cNvSpPr/>
          <p:nvPr/>
        </p:nvSpPr>
        <p:spPr>
          <a:xfrm>
            <a:off x="614120" y="997693"/>
            <a:ext cx="3130555" cy="373529"/>
          </a:xfrm>
          <a:prstGeom prst="homePlate">
            <a:avLst/>
          </a:prstGeom>
          <a:solidFill>
            <a:schemeClr val="bg2"/>
          </a:solidFill>
          <a:ln>
            <a:no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bg1"/>
                </a:solidFill>
                <a:latin typeface="Britannic Bold"/>
                <a:cs typeface="Britannic Bold"/>
              </a:rPr>
              <a:t>What do they read?</a:t>
            </a:r>
            <a:endParaRPr lang="en-US" b="1" dirty="0">
              <a:solidFill>
                <a:schemeClr val="bg1"/>
              </a:solidFill>
              <a:latin typeface="Britannic Bold"/>
              <a:cs typeface="Britannic Bold"/>
            </a:endParaRPr>
          </a:p>
        </p:txBody>
      </p:sp>
      <p:pic>
        <p:nvPicPr>
          <p:cNvPr id="12" name="Picture 4" descr="http://hme.ee.itb.ac.id/wp-content/uploads/2014/04/magazi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92155"/>
            <a:ext cx="984606" cy="984606"/>
          </a:xfrm>
          <a:prstGeom prst="rect">
            <a:avLst/>
          </a:prstGeom>
          <a:noFill/>
          <a:extLst>
            <a:ext uri="{909E8E84-426E-40DD-AFC4-6F175D3DCCD1}">
              <a14:hiddenFill xmlns:a14="http://schemas.microsoft.com/office/drawing/2010/main">
                <a:solidFill>
                  <a:srgbClr val="FFFFFF"/>
                </a:solidFill>
              </a14:hiddenFill>
            </a:ext>
          </a:extLst>
        </p:spPr>
      </p:pic>
      <p:sp>
        <p:nvSpPr>
          <p:cNvPr id="13" name="Pentagon 12"/>
          <p:cNvSpPr/>
          <p:nvPr/>
        </p:nvSpPr>
        <p:spPr>
          <a:xfrm>
            <a:off x="5541813" y="973410"/>
            <a:ext cx="3258951" cy="373529"/>
          </a:xfrm>
          <a:prstGeom prst="homePlate">
            <a:avLst/>
          </a:prstGeom>
          <a:solidFill>
            <a:schemeClr val="bg2"/>
          </a:solidFill>
          <a:ln>
            <a:no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bg1"/>
                </a:solidFill>
                <a:latin typeface="Britannic Bold"/>
                <a:cs typeface="Britannic Bold"/>
              </a:rPr>
              <a:t>What do they do/ like?</a:t>
            </a:r>
            <a:endParaRPr lang="en-US" b="1" dirty="0">
              <a:solidFill>
                <a:schemeClr val="bg1"/>
              </a:solidFill>
              <a:latin typeface="Britannic Bold"/>
              <a:cs typeface="Britannic Bold"/>
            </a:endParaRPr>
          </a:p>
        </p:txBody>
      </p:sp>
      <p:sp>
        <p:nvSpPr>
          <p:cNvPr id="18" name="Rectangle 17"/>
          <p:cNvSpPr/>
          <p:nvPr/>
        </p:nvSpPr>
        <p:spPr>
          <a:xfrm>
            <a:off x="5079189" y="1709119"/>
            <a:ext cx="7489351" cy="4093428"/>
          </a:xfrm>
          <a:prstGeom prst="rect">
            <a:avLst/>
          </a:prstGeom>
        </p:spPr>
        <p:txBody>
          <a:bodyPr wrap="square">
            <a:spAutoFit/>
          </a:bodyPr>
          <a:lstStyle/>
          <a:p>
            <a:pPr marL="457200" indent="-457200">
              <a:buFont typeface="Arial" panose="020B0604020202020204" pitchFamily="34" charset="0"/>
              <a:buChar char="•"/>
            </a:pPr>
            <a:endParaRPr lang="en-US" sz="2000" dirty="0" smtClean="0"/>
          </a:p>
          <a:p>
            <a:pPr marL="457200" indent="-457200">
              <a:buFont typeface="Arial" panose="020B0604020202020204" pitchFamily="34" charset="0"/>
              <a:buChar char="•"/>
            </a:pPr>
            <a:r>
              <a:rPr lang="en-US" sz="2000" dirty="0" smtClean="0">
                <a:cs typeface="Helvetica Neue"/>
              </a:rPr>
              <a:t>Attend cultural/ art events</a:t>
            </a:r>
          </a:p>
          <a:p>
            <a:pPr marL="457200" indent="-457200">
              <a:buFont typeface="Arial" panose="020B0604020202020204" pitchFamily="34" charset="0"/>
              <a:buChar char="•"/>
            </a:pPr>
            <a:r>
              <a:rPr lang="en-US" sz="2000" dirty="0" smtClean="0"/>
              <a:t>Charities/ volunteer work</a:t>
            </a:r>
          </a:p>
          <a:p>
            <a:pPr marL="457200" indent="-457200">
              <a:buFont typeface="Arial" panose="020B0604020202020204" pitchFamily="34" charset="0"/>
              <a:buChar char="•"/>
            </a:pPr>
            <a:r>
              <a:rPr lang="en-US" sz="2000" dirty="0" smtClean="0"/>
              <a:t>Electronics</a:t>
            </a:r>
          </a:p>
          <a:p>
            <a:pPr marL="457200" indent="-457200">
              <a:buFont typeface="Arial" panose="020B0604020202020204" pitchFamily="34" charset="0"/>
              <a:buChar char="•"/>
            </a:pPr>
            <a:r>
              <a:rPr lang="en-US" sz="2000" dirty="0" smtClean="0"/>
              <a:t>Fashion/ clothing</a:t>
            </a:r>
          </a:p>
          <a:p>
            <a:pPr marL="457200" indent="-457200">
              <a:buFont typeface="Arial" panose="020B0604020202020204" pitchFamily="34" charset="0"/>
              <a:buChar char="•"/>
            </a:pPr>
            <a:r>
              <a:rPr lang="en-US" sz="2000" dirty="0" smtClean="0"/>
              <a:t>Health/ organics</a:t>
            </a:r>
          </a:p>
          <a:p>
            <a:pPr marL="457200" indent="-457200">
              <a:buFont typeface="Arial" panose="020B0604020202020204" pitchFamily="34" charset="0"/>
              <a:buChar char="•"/>
            </a:pPr>
            <a:r>
              <a:rPr lang="en-US" sz="2000" dirty="0" smtClean="0"/>
              <a:t>Home Improvement/ Decorating</a:t>
            </a:r>
          </a:p>
          <a:p>
            <a:pPr marL="457200" indent="-457200">
              <a:buFont typeface="Arial" panose="020B0604020202020204" pitchFamily="34" charset="0"/>
              <a:buChar char="•"/>
            </a:pPr>
            <a:r>
              <a:rPr lang="en-US" sz="2000" dirty="0" smtClean="0"/>
              <a:t>Music</a:t>
            </a:r>
          </a:p>
          <a:p>
            <a:pPr marL="457200" indent="-457200">
              <a:buFont typeface="Arial" panose="020B0604020202020204" pitchFamily="34" charset="0"/>
              <a:buChar char="•"/>
            </a:pPr>
            <a:r>
              <a:rPr lang="en-US" sz="2000" dirty="0" smtClean="0"/>
              <a:t>Movies</a:t>
            </a:r>
          </a:p>
          <a:p>
            <a:pPr marL="457200" indent="-457200">
              <a:buFont typeface="Arial" panose="020B0604020202020204" pitchFamily="34" charset="0"/>
              <a:buChar char="•"/>
            </a:pPr>
            <a:r>
              <a:rPr lang="en-US" sz="2000" dirty="0" smtClean="0"/>
              <a:t>Book reading</a:t>
            </a:r>
          </a:p>
          <a:p>
            <a:pPr marL="457200" indent="-457200">
              <a:buFont typeface="Arial" panose="020B0604020202020204" pitchFamily="34" charset="0"/>
              <a:buChar char="•"/>
            </a:pPr>
            <a:r>
              <a:rPr lang="en-US" sz="2000" dirty="0" smtClean="0"/>
              <a:t>Wildlife/ environmental issues</a:t>
            </a:r>
          </a:p>
          <a:p>
            <a:pPr marL="457200" indent="-457200">
              <a:buFont typeface="Arial" panose="020B0604020202020204" pitchFamily="34" charset="0"/>
              <a:buChar char="•"/>
            </a:pPr>
            <a:r>
              <a:rPr lang="en-US" sz="2000" dirty="0"/>
              <a:t>Cooking/ gourmet foods &amp; wines</a:t>
            </a:r>
          </a:p>
          <a:p>
            <a:pPr marL="457200" indent="-457200">
              <a:buFont typeface="Arial" panose="020B0604020202020204" pitchFamily="34" charset="0"/>
              <a:buChar char="•"/>
            </a:pPr>
            <a:endParaRPr lang="en-US" sz="2000" dirty="0"/>
          </a:p>
        </p:txBody>
      </p:sp>
      <p:sp>
        <p:nvSpPr>
          <p:cNvPr id="3" name="TextBox 2"/>
          <p:cNvSpPr txBox="1"/>
          <p:nvPr/>
        </p:nvSpPr>
        <p:spPr>
          <a:xfrm>
            <a:off x="5705054" y="1330526"/>
            <a:ext cx="2660072" cy="646331"/>
          </a:xfrm>
          <a:prstGeom prst="rect">
            <a:avLst/>
          </a:prstGeom>
          <a:noFill/>
        </p:spPr>
        <p:txBody>
          <a:bodyPr wrap="square" rtlCol="0">
            <a:spAutoFit/>
          </a:bodyPr>
          <a:lstStyle/>
          <a:p>
            <a:r>
              <a:rPr lang="en-US" b="1" dirty="0" smtClean="0">
                <a:solidFill>
                  <a:srgbClr val="00B050"/>
                </a:solidFill>
              </a:rPr>
              <a:t>They’re “into” lots of stuff!  </a:t>
            </a:r>
            <a:r>
              <a:rPr lang="en-US" b="1" dirty="0" smtClean="0"/>
              <a:t>Over-index on:</a:t>
            </a:r>
            <a:endParaRPr lang="en-US" b="1" dirty="0"/>
          </a:p>
        </p:txBody>
      </p:sp>
    </p:spTree>
    <p:extLst>
      <p:ext uri="{BB962C8B-B14F-4D97-AF65-F5344CB8AC3E}">
        <p14:creationId xmlns:p14="http://schemas.microsoft.com/office/powerpoint/2010/main" val="3328606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xEl>
                                              <p:pRg st="15" end="1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365" y="271809"/>
            <a:ext cx="8796898" cy="430887"/>
          </a:xfrm>
        </p:spPr>
        <p:txBody>
          <a:bodyPr/>
          <a:lstStyle/>
          <a:p>
            <a:r>
              <a:rPr lang="en-US" dirty="0" smtClean="0"/>
              <a:t>Groupies: Habits</a:t>
            </a:r>
            <a:endParaRPr lang="en-US" dirty="0"/>
          </a:p>
        </p:txBody>
      </p:sp>
      <p:sp>
        <p:nvSpPr>
          <p:cNvPr id="16" name="Pentagon 15"/>
          <p:cNvSpPr/>
          <p:nvPr/>
        </p:nvSpPr>
        <p:spPr>
          <a:xfrm>
            <a:off x="712693" y="1042992"/>
            <a:ext cx="6414248" cy="373529"/>
          </a:xfrm>
          <a:prstGeom prst="homePlate">
            <a:avLst/>
          </a:prstGeom>
          <a:solidFill>
            <a:schemeClr val="bg2"/>
          </a:solidFill>
          <a:ln>
            <a:no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bg1"/>
                </a:solidFill>
                <a:latin typeface="Britannic Bold"/>
                <a:cs typeface="Britannic Bold"/>
              </a:rPr>
              <a:t>Other Online Habits</a:t>
            </a:r>
            <a:endParaRPr lang="en-US" b="1" dirty="0">
              <a:solidFill>
                <a:schemeClr val="bg1"/>
              </a:solidFill>
              <a:latin typeface="Britannic Bold"/>
              <a:cs typeface="Britannic Bold"/>
            </a:endParaRPr>
          </a:p>
        </p:txBody>
      </p:sp>
      <p:pic>
        <p:nvPicPr>
          <p:cNvPr id="142342" name="Picture 6" descr="http://cdn.mysitemyway.com/etc-mysitemyway/icons/legacy-previews/icons/rounded-glossy-black-icons-business/086227-rounded-glossy-black-icon-business-computer-laptop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035" y="654098"/>
            <a:ext cx="1151315" cy="115131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30975" y="1316672"/>
            <a:ext cx="7489351" cy="5324535"/>
          </a:xfrm>
          <a:prstGeom prst="rect">
            <a:avLst/>
          </a:prstGeom>
        </p:spPr>
        <p:txBody>
          <a:bodyPr wrap="square">
            <a:spAutoFit/>
          </a:bodyPr>
          <a:lstStyle/>
          <a:p>
            <a:pPr marL="285750" indent="-285750">
              <a:buFont typeface="Arial" panose="020B0604020202020204" pitchFamily="34" charset="0"/>
              <a:buChar char="•"/>
            </a:pPr>
            <a:endParaRPr lang="en-US" sz="2000" b="1" dirty="0" smtClean="0"/>
          </a:p>
          <a:p>
            <a:pPr marL="285750" indent="-285750">
              <a:buFont typeface="Arial" panose="020B0604020202020204" pitchFamily="34" charset="0"/>
              <a:buChar char="•"/>
            </a:pPr>
            <a:r>
              <a:rPr lang="en-US" sz="2000" b="1" dirty="0" smtClean="0">
                <a:cs typeface="Helvetica Neue"/>
              </a:rPr>
              <a:t>Websites Visited Weekly </a:t>
            </a:r>
          </a:p>
          <a:p>
            <a:r>
              <a:rPr lang="en-US" sz="2000" b="1" dirty="0" smtClean="0">
                <a:cs typeface="Helvetica Neue"/>
              </a:rPr>
              <a:t>(by at least 25%):</a:t>
            </a:r>
          </a:p>
          <a:p>
            <a:pPr marL="742950" lvl="1" indent="-285750">
              <a:buFont typeface="Arial" panose="020B0604020202020204" pitchFamily="34" charset="0"/>
              <a:buChar char="•"/>
            </a:pPr>
            <a:r>
              <a:rPr lang="en-US" sz="2000" dirty="0" smtClean="0"/>
              <a:t>Groupon</a:t>
            </a:r>
          </a:p>
          <a:p>
            <a:pPr marL="742950" lvl="1" indent="-285750">
              <a:buFont typeface="Arial" panose="020B0604020202020204" pitchFamily="34" charset="0"/>
              <a:buChar char="•"/>
            </a:pPr>
            <a:r>
              <a:rPr lang="en-US" sz="2000" dirty="0" smtClean="0"/>
              <a:t>Google</a:t>
            </a:r>
          </a:p>
          <a:p>
            <a:pPr marL="742950" lvl="1" indent="-285750">
              <a:buFont typeface="Arial" panose="020B0604020202020204" pitchFamily="34" charset="0"/>
              <a:buChar char="•"/>
            </a:pPr>
            <a:r>
              <a:rPr lang="en-US" sz="2000" dirty="0" smtClean="0"/>
              <a:t>YouTube</a:t>
            </a:r>
          </a:p>
          <a:p>
            <a:pPr marL="742950" lvl="1" indent="-285750">
              <a:buFont typeface="Arial" panose="020B0604020202020204" pitchFamily="34" charset="0"/>
              <a:buChar char="•"/>
            </a:pPr>
            <a:r>
              <a:rPr lang="en-US" sz="2000" dirty="0" smtClean="0"/>
              <a:t>Yahoo!</a:t>
            </a:r>
          </a:p>
          <a:p>
            <a:pPr marL="742950" lvl="1" indent="-285750">
              <a:buFont typeface="Arial" panose="020B0604020202020204" pitchFamily="34" charset="0"/>
              <a:buChar char="•"/>
            </a:pPr>
            <a:r>
              <a:rPr lang="en-US" sz="2000" dirty="0" smtClean="0"/>
              <a:t>Amazon</a:t>
            </a:r>
          </a:p>
          <a:p>
            <a:pPr marL="742950" lvl="1" indent="-285750">
              <a:buFont typeface="Arial" panose="020B0604020202020204" pitchFamily="34" charset="0"/>
              <a:buChar char="•"/>
            </a:pPr>
            <a:r>
              <a:rPr lang="en-US" sz="2000" dirty="0" smtClean="0">
                <a:solidFill>
                  <a:schemeClr val="bg2"/>
                </a:solidFill>
              </a:rPr>
              <a:t>Wikipedia</a:t>
            </a:r>
          </a:p>
          <a:p>
            <a:pPr marL="742950" lvl="1" indent="-285750">
              <a:buFont typeface="Arial" panose="020B0604020202020204" pitchFamily="34" charset="0"/>
              <a:buChar char="•"/>
            </a:pPr>
            <a:r>
              <a:rPr lang="en-US" sz="2000" dirty="0" err="1" smtClean="0"/>
              <a:t>Ebay</a:t>
            </a:r>
            <a:endParaRPr lang="en-US" sz="2000" dirty="0" smtClean="0"/>
          </a:p>
          <a:p>
            <a:pPr marL="742950" lvl="1" indent="-285750">
              <a:buFont typeface="Arial" panose="020B0604020202020204" pitchFamily="34" charset="0"/>
              <a:buChar char="•"/>
            </a:pPr>
            <a:r>
              <a:rPr lang="en-US" sz="2000" dirty="0" smtClean="0">
                <a:solidFill>
                  <a:schemeClr val="bg2"/>
                </a:solidFill>
              </a:rPr>
              <a:t>Craigslist</a:t>
            </a:r>
          </a:p>
          <a:p>
            <a:pPr marL="742950" lvl="1" indent="-285750">
              <a:buFont typeface="Arial" panose="020B0604020202020204" pitchFamily="34" charset="0"/>
              <a:buChar char="•"/>
            </a:pPr>
            <a:r>
              <a:rPr lang="en-US" sz="2000" dirty="0" smtClean="0"/>
              <a:t>Pinterest</a:t>
            </a:r>
          </a:p>
          <a:p>
            <a:pPr marL="742950" lvl="1" indent="-285750">
              <a:buFont typeface="Arial" panose="020B0604020202020204" pitchFamily="34" charset="0"/>
              <a:buChar char="•"/>
            </a:pPr>
            <a:r>
              <a:rPr lang="en-US" sz="2000" dirty="0" smtClean="0"/>
              <a:t>Weather Channel</a:t>
            </a:r>
          </a:p>
          <a:p>
            <a:pPr marL="742950" lvl="1" indent="-285750">
              <a:buFont typeface="Arial" panose="020B0604020202020204" pitchFamily="34" charset="0"/>
              <a:buChar char="•"/>
            </a:pPr>
            <a:r>
              <a:rPr lang="en-US" sz="2000" dirty="0" smtClean="0"/>
              <a:t>Instagram</a:t>
            </a:r>
          </a:p>
          <a:p>
            <a:pPr marL="742950" lvl="1" indent="-285750">
              <a:buFont typeface="Arial" panose="020B0604020202020204" pitchFamily="34" charset="0"/>
              <a:buChar char="•"/>
            </a:pPr>
            <a:r>
              <a:rPr lang="en-US" sz="2000" dirty="0" smtClean="0"/>
              <a:t>Netflix</a:t>
            </a:r>
          </a:p>
          <a:p>
            <a:pPr marL="742950" lvl="1" indent="-285750">
              <a:buFont typeface="Arial" panose="020B0604020202020204" pitchFamily="34" charset="0"/>
              <a:buChar char="•"/>
            </a:pPr>
            <a:endParaRPr lang="en-US" sz="2000" dirty="0" smtClean="0"/>
          </a:p>
          <a:p>
            <a:endParaRPr lang="en-US" sz="2000" b="1" dirty="0"/>
          </a:p>
        </p:txBody>
      </p:sp>
      <p:sp>
        <p:nvSpPr>
          <p:cNvPr id="17" name="Rectangle 16"/>
          <p:cNvSpPr/>
          <p:nvPr/>
        </p:nvSpPr>
        <p:spPr>
          <a:xfrm>
            <a:off x="4663517" y="1316672"/>
            <a:ext cx="7489351" cy="3785652"/>
          </a:xfrm>
          <a:prstGeom prst="rect">
            <a:avLst/>
          </a:prstGeom>
        </p:spPr>
        <p:txBody>
          <a:bodyPr wrap="square">
            <a:spAutoFit/>
          </a:bodyPr>
          <a:lstStyle/>
          <a:p>
            <a:pPr marL="285750" indent="-285750">
              <a:buFont typeface="Arial" panose="020B0604020202020204" pitchFamily="34" charset="0"/>
              <a:buChar char="•"/>
            </a:pPr>
            <a:endParaRPr lang="en-US" sz="2000" b="1" dirty="0" smtClean="0"/>
          </a:p>
          <a:p>
            <a:pPr marL="285750" indent="-285750">
              <a:buFont typeface="Arial" panose="020B0604020202020204" pitchFamily="34" charset="0"/>
              <a:buChar char="•"/>
            </a:pPr>
            <a:r>
              <a:rPr lang="en-US" sz="2000" b="1" dirty="0" smtClean="0">
                <a:cs typeface="Helvetica Neue"/>
              </a:rPr>
              <a:t>Social Networks Used </a:t>
            </a:r>
          </a:p>
          <a:p>
            <a:r>
              <a:rPr lang="en-US" sz="2000" b="1" dirty="0" smtClean="0">
                <a:cs typeface="Helvetica Neue"/>
              </a:rPr>
              <a:t>(by at least 25%):</a:t>
            </a:r>
          </a:p>
          <a:p>
            <a:pPr marL="742950" lvl="1" indent="-285750">
              <a:buFont typeface="Arial" panose="020B0604020202020204" pitchFamily="34" charset="0"/>
              <a:buChar char="•"/>
            </a:pPr>
            <a:r>
              <a:rPr lang="en-US" sz="2000" dirty="0" smtClean="0"/>
              <a:t>Facebook</a:t>
            </a:r>
          </a:p>
          <a:p>
            <a:pPr marL="742950" lvl="1" indent="-285750">
              <a:buFont typeface="Arial" panose="020B0604020202020204" pitchFamily="34" charset="0"/>
              <a:buChar char="•"/>
            </a:pPr>
            <a:r>
              <a:rPr lang="en-US" sz="2000" dirty="0" smtClean="0"/>
              <a:t>YouTube</a:t>
            </a:r>
          </a:p>
          <a:p>
            <a:pPr marL="742950" lvl="1" indent="-285750">
              <a:buFont typeface="Arial" panose="020B0604020202020204" pitchFamily="34" charset="0"/>
              <a:buChar char="•"/>
            </a:pPr>
            <a:r>
              <a:rPr lang="en-US" sz="2000" dirty="0" smtClean="0">
                <a:solidFill>
                  <a:schemeClr val="bg2"/>
                </a:solidFill>
              </a:rPr>
              <a:t>Google+</a:t>
            </a:r>
          </a:p>
          <a:p>
            <a:pPr marL="742950" lvl="1" indent="-285750">
              <a:buFont typeface="Arial" panose="020B0604020202020204" pitchFamily="34" charset="0"/>
              <a:buChar char="•"/>
            </a:pPr>
            <a:r>
              <a:rPr lang="en-US" sz="2000" dirty="0" smtClean="0"/>
              <a:t>Pinterest</a:t>
            </a:r>
          </a:p>
          <a:p>
            <a:pPr marL="742950" lvl="1" indent="-285750">
              <a:buFont typeface="Arial" panose="020B0604020202020204" pitchFamily="34" charset="0"/>
              <a:buChar char="•"/>
            </a:pPr>
            <a:r>
              <a:rPr lang="en-US" sz="2000" dirty="0" err="1" smtClean="0"/>
              <a:t>LinkedIN</a:t>
            </a:r>
            <a:endParaRPr lang="en-US" sz="2000" dirty="0" smtClean="0"/>
          </a:p>
          <a:p>
            <a:pPr marL="742950" lvl="1" indent="-285750">
              <a:buFont typeface="Arial" panose="020B0604020202020204" pitchFamily="34" charset="0"/>
              <a:buChar char="•"/>
            </a:pPr>
            <a:r>
              <a:rPr lang="en-US" sz="2000" dirty="0" smtClean="0">
                <a:solidFill>
                  <a:schemeClr val="bg2"/>
                </a:solidFill>
              </a:rPr>
              <a:t>Instagram</a:t>
            </a:r>
          </a:p>
          <a:p>
            <a:pPr marL="742950" lvl="1" indent="-285750">
              <a:buFont typeface="Arial" panose="020B0604020202020204" pitchFamily="34" charset="0"/>
              <a:buChar char="•"/>
            </a:pPr>
            <a:endParaRPr lang="en-US" sz="2000" dirty="0" smtClean="0"/>
          </a:p>
          <a:p>
            <a:pPr marL="742950" lvl="1" indent="-285750">
              <a:buFont typeface="Arial" panose="020B0604020202020204" pitchFamily="34" charset="0"/>
              <a:buChar char="•"/>
            </a:pPr>
            <a:endParaRPr lang="en-US" sz="2000" dirty="0" smtClean="0"/>
          </a:p>
          <a:p>
            <a:endParaRPr lang="en-US" sz="2000" b="1" dirty="0"/>
          </a:p>
        </p:txBody>
      </p:sp>
      <p:sp>
        <p:nvSpPr>
          <p:cNvPr id="18" name="Pentagon 17"/>
          <p:cNvSpPr/>
          <p:nvPr/>
        </p:nvSpPr>
        <p:spPr>
          <a:xfrm>
            <a:off x="4522692" y="4855728"/>
            <a:ext cx="3747249" cy="373529"/>
          </a:xfrm>
          <a:prstGeom prst="homePlate">
            <a:avLst/>
          </a:prstGeom>
          <a:solidFill>
            <a:schemeClr val="bg2"/>
          </a:solidFill>
          <a:ln>
            <a:no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bg1"/>
                </a:solidFill>
                <a:latin typeface="Britannic Bold"/>
                <a:cs typeface="Britannic Bold"/>
              </a:rPr>
              <a:t>Technology Use:</a:t>
            </a:r>
            <a:endParaRPr lang="en-US" b="1" dirty="0">
              <a:solidFill>
                <a:schemeClr val="bg1"/>
              </a:solidFill>
              <a:latin typeface="Britannic Bold"/>
              <a:cs typeface="Britannic Bold"/>
            </a:endParaRPr>
          </a:p>
        </p:txBody>
      </p:sp>
      <p:sp>
        <p:nvSpPr>
          <p:cNvPr id="3" name="TextBox 2"/>
          <p:cNvSpPr txBox="1"/>
          <p:nvPr/>
        </p:nvSpPr>
        <p:spPr>
          <a:xfrm>
            <a:off x="4723698" y="5244353"/>
            <a:ext cx="3684494" cy="1200329"/>
          </a:xfrm>
          <a:prstGeom prst="rect">
            <a:avLst/>
          </a:prstGeom>
          <a:noFill/>
        </p:spPr>
        <p:txBody>
          <a:bodyPr wrap="square" rtlCol="0">
            <a:spAutoFit/>
          </a:bodyPr>
          <a:lstStyle/>
          <a:p>
            <a:r>
              <a:rPr lang="en-US" dirty="0" smtClean="0"/>
              <a:t>“I tend to like technology, but prefer to be careful and wait for others to try new technologies out before jumping on board”</a:t>
            </a:r>
            <a:endParaRPr lang="en-US" dirty="0"/>
          </a:p>
        </p:txBody>
      </p:sp>
    </p:spTree>
    <p:extLst>
      <p:ext uri="{BB962C8B-B14F-4D97-AF65-F5344CB8AC3E}">
        <p14:creationId xmlns:p14="http://schemas.microsoft.com/office/powerpoint/2010/main" val="847158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xEl>
                                              <p:pRg st="6" end="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
                                            <p:txEl>
                                              <p:pRg st="7" end="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457200" indent="-457200">
              <a:buFont typeface="+mj-lt"/>
              <a:buAutoNum type="arabicPeriod"/>
            </a:pPr>
            <a:r>
              <a:rPr lang="en-US" sz="2800" dirty="0" smtClean="0"/>
              <a:t>Consider all pieces of the information pie</a:t>
            </a:r>
          </a:p>
          <a:p>
            <a:pPr marL="457200" indent="-457200">
              <a:buFont typeface="+mj-lt"/>
              <a:buAutoNum type="arabicPeriod"/>
            </a:pPr>
            <a:endParaRPr lang="en-US" sz="2800" dirty="0" smtClean="0"/>
          </a:p>
          <a:p>
            <a:pPr marL="457200" indent="-457200">
              <a:buFont typeface="+mj-lt"/>
              <a:buAutoNum type="arabicPeriod"/>
            </a:pPr>
            <a:r>
              <a:rPr lang="en-US" sz="2800" dirty="0" smtClean="0"/>
              <a:t>Connect the dots</a:t>
            </a:r>
          </a:p>
          <a:p>
            <a:pPr marL="457200" indent="-457200">
              <a:buFont typeface="+mj-lt"/>
              <a:buAutoNum type="arabicPeriod"/>
            </a:pPr>
            <a:endParaRPr lang="en-US" sz="2800" dirty="0" smtClean="0"/>
          </a:p>
          <a:p>
            <a:pPr marL="457200" indent="-457200">
              <a:buFont typeface="+mj-lt"/>
              <a:buAutoNum type="arabicPeriod"/>
            </a:pPr>
            <a:r>
              <a:rPr lang="en-US" sz="2800" dirty="0" smtClean="0"/>
              <a:t>Tell a good story</a:t>
            </a:r>
          </a:p>
          <a:p>
            <a:pPr marL="457200" indent="-457200">
              <a:buFont typeface="+mj-lt"/>
              <a:buAutoNum type="arabicPeriod"/>
            </a:pPr>
            <a:endParaRPr lang="en-US" sz="2800" dirty="0"/>
          </a:p>
          <a:p>
            <a:pPr marL="457200" indent="-457200">
              <a:buFont typeface="+mj-lt"/>
              <a:buAutoNum type="arabicPeriod"/>
            </a:pPr>
            <a:r>
              <a:rPr lang="en-US" sz="2800" dirty="0" smtClean="0"/>
              <a:t>Balance the tactical </a:t>
            </a:r>
            <a:r>
              <a:rPr lang="en-US" sz="2800" smtClean="0"/>
              <a:t>and strategic</a:t>
            </a:r>
            <a:endParaRPr lang="en-US" sz="2800" dirty="0" smtClean="0"/>
          </a:p>
          <a:p>
            <a:endParaRPr lang="en-US" dirty="0"/>
          </a:p>
        </p:txBody>
      </p:sp>
      <p:sp>
        <p:nvSpPr>
          <p:cNvPr id="4" name="Slide Number Placeholder 3"/>
          <p:cNvSpPr>
            <a:spLocks noGrp="1"/>
          </p:cNvSpPr>
          <p:nvPr>
            <p:ph type="sldNum" sz="quarter" idx="12"/>
          </p:nvPr>
        </p:nvSpPr>
        <p:spPr/>
        <p:txBody>
          <a:bodyPr/>
          <a:lstStyle/>
          <a:p>
            <a:pPr algn="r"/>
            <a:fld id="{EAC5118E-474E-3244-9216-F41BA759ADF1}" type="slidenum">
              <a:rPr lang="en-US" smtClean="0">
                <a:solidFill>
                  <a:prstClr val="black">
                    <a:tint val="75000"/>
                  </a:prstClr>
                </a:solidFill>
              </a:rPr>
              <a:pPr algn="r"/>
              <a:t>32</a:t>
            </a:fld>
            <a:endParaRPr lang="en-US" dirty="0">
              <a:solidFill>
                <a:prstClr val="black">
                  <a:tint val="75000"/>
                </a:prstClr>
              </a:solidFill>
            </a:endParaRPr>
          </a:p>
        </p:txBody>
      </p:sp>
    </p:spTree>
    <p:extLst>
      <p:ext uri="{BB962C8B-B14F-4D97-AF65-F5344CB8AC3E}">
        <p14:creationId xmlns:p14="http://schemas.microsoft.com/office/powerpoint/2010/main" val="16031572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6FA847"/>
                </a:solidFill>
              </a:rPr>
              <a:t>… and a leader in mobile </a:t>
            </a:r>
            <a:r>
              <a:rPr lang="en-US" dirty="0">
                <a:solidFill>
                  <a:srgbClr val="6FA847"/>
                </a:solidFill>
              </a:rPr>
              <a:t>c</a:t>
            </a:r>
            <a:r>
              <a:rPr lang="en-US" dirty="0" smtClean="0">
                <a:solidFill>
                  <a:srgbClr val="6FA847"/>
                </a:solidFill>
              </a:rPr>
              <a:t>ommerce</a:t>
            </a:r>
            <a:endParaRPr lang="en-US" dirty="0">
              <a:solidFill>
                <a:srgbClr val="6FA847"/>
              </a:solidFill>
            </a:endParaRPr>
          </a:p>
        </p:txBody>
      </p:sp>
      <p:sp>
        <p:nvSpPr>
          <p:cNvPr id="4" name="Slide Number Placeholder 3"/>
          <p:cNvSpPr>
            <a:spLocks noGrp="1"/>
          </p:cNvSpPr>
          <p:nvPr>
            <p:ph type="sldNum" sz="quarter" idx="12"/>
          </p:nvPr>
        </p:nvSpPr>
        <p:spPr/>
        <p:txBody>
          <a:bodyPr/>
          <a:lstStyle/>
          <a:p>
            <a:pPr algn="r"/>
            <a:fld id="{EAC5118E-474E-3244-9216-F41BA759ADF1}" type="slidenum">
              <a:rPr>
                <a:solidFill>
                  <a:prstClr val="black">
                    <a:tint val="75000"/>
                  </a:prstClr>
                </a:solidFill>
              </a:rPr>
              <a:pPr algn="r"/>
              <a:t>4</a:t>
            </a:fld>
            <a:endParaRPr>
              <a:solidFill>
                <a:prstClr val="black">
                  <a:tint val="75000"/>
                </a:prstClr>
              </a:solidFill>
            </a:endParaRPr>
          </a:p>
        </p:txBody>
      </p:sp>
      <p:sp>
        <p:nvSpPr>
          <p:cNvPr id="9" name="Rectangle 8"/>
          <p:cNvSpPr/>
          <p:nvPr/>
        </p:nvSpPr>
        <p:spPr>
          <a:xfrm>
            <a:off x="479805" y="4324120"/>
            <a:ext cx="4500649" cy="346249"/>
          </a:xfrm>
          <a:prstGeom prst="rect">
            <a:avLst/>
          </a:prstGeom>
        </p:spPr>
        <p:txBody>
          <a:bodyPr wrap="none">
            <a:spAutoFit/>
          </a:bodyPr>
          <a:lstStyle/>
          <a:p>
            <a:pPr>
              <a:lnSpc>
                <a:spcPct val="90000"/>
              </a:lnSpc>
            </a:pPr>
            <a:r>
              <a:rPr lang="en-US" i="1" dirty="0">
                <a:solidFill>
                  <a:srgbClr val="64A70B"/>
                </a:solidFill>
                <a:latin typeface="Helvetica Neue Light"/>
                <a:cs typeface="Helvetica Neue Light"/>
              </a:rPr>
              <a:t>Our mobile app is available in </a:t>
            </a:r>
            <a:r>
              <a:rPr lang="en-US" i="1" dirty="0" smtClean="0">
                <a:solidFill>
                  <a:srgbClr val="64A70B"/>
                </a:solidFill>
                <a:latin typeface="Helvetica Neue Light"/>
                <a:cs typeface="Helvetica Neue Light"/>
              </a:rPr>
              <a:t>43 </a:t>
            </a:r>
            <a:r>
              <a:rPr lang="en-US" i="1" dirty="0">
                <a:solidFill>
                  <a:srgbClr val="64A70B"/>
                </a:solidFill>
                <a:latin typeface="Helvetica Neue Light"/>
                <a:cs typeface="Helvetica Neue Light"/>
              </a:rPr>
              <a:t>countries. </a:t>
            </a:r>
          </a:p>
        </p:txBody>
      </p:sp>
      <p:cxnSp>
        <p:nvCxnSpPr>
          <p:cNvPr id="19" name="Straight Connector 18"/>
          <p:cNvCxnSpPr/>
          <p:nvPr/>
        </p:nvCxnSpPr>
        <p:spPr>
          <a:xfrm>
            <a:off x="2361050" y="5151684"/>
            <a:ext cx="3373253" cy="0"/>
          </a:xfrm>
          <a:prstGeom prst="line">
            <a:avLst/>
          </a:prstGeom>
        </p:spPr>
      </p:cxnSp>
      <p:sp>
        <p:nvSpPr>
          <p:cNvPr id="21" name="Rectangle 20"/>
          <p:cNvSpPr/>
          <p:nvPr/>
        </p:nvSpPr>
        <p:spPr>
          <a:xfrm>
            <a:off x="-1" y="1254063"/>
            <a:ext cx="9144001" cy="627094"/>
          </a:xfrm>
          <a:prstGeom prst="rect">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514600">
              <a:lnSpc>
                <a:spcPct val="90000"/>
              </a:lnSpc>
            </a:pPr>
            <a:endParaRPr lang="en-GB" sz="1300" dirty="0">
              <a:solidFill>
                <a:srgbClr val="262626"/>
              </a:solidFill>
              <a:latin typeface="Helvetica Neue Light"/>
              <a:cs typeface="Helvetica Neue Light"/>
            </a:endParaRPr>
          </a:p>
        </p:txBody>
      </p:sp>
      <p:sp>
        <p:nvSpPr>
          <p:cNvPr id="22" name="TextBox 21"/>
          <p:cNvSpPr txBox="1"/>
          <p:nvPr/>
        </p:nvSpPr>
        <p:spPr>
          <a:xfrm>
            <a:off x="479806" y="1244546"/>
            <a:ext cx="7979858" cy="646331"/>
          </a:xfrm>
          <a:prstGeom prst="rect">
            <a:avLst/>
          </a:prstGeom>
          <a:noFill/>
        </p:spPr>
        <p:txBody>
          <a:bodyPr wrap="square" rtlCol="0">
            <a:spAutoFit/>
          </a:bodyPr>
          <a:lstStyle/>
          <a:p>
            <a:r>
              <a:rPr lang="en-US" dirty="0" smtClean="0">
                <a:solidFill>
                  <a:srgbClr val="213542"/>
                </a:solidFill>
                <a:latin typeface="Helvetica Neue Light"/>
                <a:cs typeface="Helvetica Neue Light"/>
              </a:rPr>
              <a:t>Groupon’s vibrant mobile marketplace connects</a:t>
            </a:r>
            <a:br>
              <a:rPr lang="en-US" dirty="0" smtClean="0">
                <a:solidFill>
                  <a:srgbClr val="213542"/>
                </a:solidFill>
                <a:latin typeface="Helvetica Neue Light"/>
                <a:cs typeface="Helvetica Neue Light"/>
              </a:rPr>
            </a:br>
            <a:r>
              <a:rPr lang="en-US" dirty="0" smtClean="0">
                <a:solidFill>
                  <a:srgbClr val="213542"/>
                </a:solidFill>
                <a:latin typeface="Helvetica Neue Light"/>
                <a:cs typeface="Helvetica Neue Light"/>
              </a:rPr>
              <a:t>consumers with their local economy</a:t>
            </a:r>
            <a:endParaRPr lang="en-US" dirty="0">
              <a:solidFill>
                <a:srgbClr val="213542"/>
              </a:solidFill>
              <a:latin typeface="Helvetica Neue Light"/>
              <a:cs typeface="Helvetica Neue Light"/>
            </a:endParaRPr>
          </a:p>
        </p:txBody>
      </p:sp>
      <p:sp>
        <p:nvSpPr>
          <p:cNvPr id="28" name="Footer Placeholder 8"/>
          <p:cNvSpPr txBox="1">
            <a:spLocks/>
          </p:cNvSpPr>
          <p:nvPr/>
        </p:nvSpPr>
        <p:spPr>
          <a:xfrm>
            <a:off x="0" y="6550925"/>
            <a:ext cx="5328844" cy="358710"/>
          </a:xfrm>
          <a:prstGeom prst="rect">
            <a:avLst/>
          </a:prstGeom>
        </p:spPr>
        <p:txBody>
          <a:bodyPr vert="horz" lIns="91440" tIns="45720" rIns="91440" bIns="45720" rtlCol="0" anchor="ctr"/>
          <a:lstStyle>
            <a:defPPr>
              <a:defRPr lang="en-US"/>
            </a:defPPr>
            <a:lvl1pPr marL="0" algn="r" defTabSz="457200" rtl="0" eaLnBrk="1" latinLnBrk="0" hangingPunct="1">
              <a:lnSpc>
                <a:spcPct val="90000"/>
              </a:lnSpc>
              <a:defRPr sz="800" kern="1200">
                <a:solidFill>
                  <a:schemeClr val="tx1">
                    <a:tint val="75000"/>
                  </a:schemeClr>
                </a:solidFill>
                <a:latin typeface="Helvetica Neue Light"/>
                <a:ea typeface="+mn-ea"/>
                <a:cs typeface="Helvetica Neu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solidFill>
                  <a:sysClr val="windowText" lastClr="000000">
                    <a:tint val="75000"/>
                  </a:sysClr>
                </a:solidFill>
              </a:rPr>
              <a:t>Sources: Internal Data; iTunes ranking for US stores </a:t>
            </a:r>
            <a:r>
              <a:rPr lang="en-US" dirty="0">
                <a:solidFill>
                  <a:sysClr val="windowText" lastClr="000000">
                    <a:tint val="75000"/>
                  </a:sysClr>
                </a:solidFill>
              </a:rPr>
              <a:t>available here - https://</a:t>
            </a:r>
            <a:r>
              <a:rPr lang="en-US" dirty="0" err="1">
                <a:solidFill>
                  <a:sysClr val="windowText" lastClr="000000">
                    <a:tint val="75000"/>
                  </a:sysClr>
                </a:solidFill>
              </a:rPr>
              <a:t>itunes.apple.com</a:t>
            </a:r>
            <a:r>
              <a:rPr lang="en-US" dirty="0">
                <a:solidFill>
                  <a:sysClr val="windowText" lastClr="000000">
                    <a:tint val="75000"/>
                  </a:sysClr>
                </a:solidFill>
              </a:rPr>
              <a:t>/WebObjects/</a:t>
            </a:r>
            <a:r>
              <a:rPr lang="en-US" dirty="0" err="1">
                <a:solidFill>
                  <a:sysClr val="windowText" lastClr="000000">
                    <a:tint val="75000"/>
                  </a:sysClr>
                </a:solidFill>
              </a:rPr>
              <a:t>MZStore.woa</a:t>
            </a:r>
            <a:r>
              <a:rPr lang="en-US" dirty="0">
                <a:solidFill>
                  <a:sysClr val="windowText" lastClr="000000">
                    <a:tint val="75000"/>
                  </a:sysClr>
                </a:solidFill>
              </a:rPr>
              <a:t>/</a:t>
            </a:r>
            <a:r>
              <a:rPr lang="en-US" dirty="0" err="1">
                <a:solidFill>
                  <a:sysClr val="windowText" lastClr="000000">
                    <a:tint val="75000"/>
                  </a:sysClr>
                </a:solidFill>
              </a:rPr>
              <a:t>wa</a:t>
            </a:r>
            <a:r>
              <a:rPr lang="en-US" dirty="0">
                <a:solidFill>
                  <a:sysClr val="windowText" lastClr="000000">
                    <a:tint val="75000"/>
                  </a:sysClr>
                </a:solidFill>
              </a:rPr>
              <a:t>/</a:t>
            </a:r>
            <a:r>
              <a:rPr lang="en-US" dirty="0" err="1">
                <a:solidFill>
                  <a:sysClr val="windowText" lastClr="000000">
                    <a:tint val="75000"/>
                  </a:sysClr>
                </a:solidFill>
              </a:rPr>
              <a:t>viewFeature?id</a:t>
            </a:r>
            <a:r>
              <a:rPr lang="en-US" dirty="0">
                <a:solidFill>
                  <a:sysClr val="windowText" lastClr="000000">
                    <a:tint val="75000"/>
                  </a:sysClr>
                </a:solidFill>
              </a:rPr>
              <a:t>=500873243&amp;mt=8&amp;v0=www-itunes25Bcountdown-appstore </a:t>
            </a:r>
          </a:p>
        </p:txBody>
      </p:sp>
      <p:pic>
        <p:nvPicPr>
          <p:cNvPr id="32" name="Picture 3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2000" y="1083711"/>
            <a:ext cx="4572000" cy="5774290"/>
          </a:xfrm>
          <a:prstGeom prst="rect">
            <a:avLst/>
          </a:prstGeom>
        </p:spPr>
      </p:pic>
      <p:sp>
        <p:nvSpPr>
          <p:cNvPr id="14" name="Rectangle 13"/>
          <p:cNvSpPr/>
          <p:nvPr/>
        </p:nvSpPr>
        <p:spPr>
          <a:xfrm>
            <a:off x="479806" y="2249800"/>
            <a:ext cx="5288971" cy="789447"/>
          </a:xfrm>
          <a:prstGeom prst="rect">
            <a:avLst/>
          </a:prstGeom>
        </p:spPr>
        <p:txBody>
          <a:bodyPr wrap="square">
            <a:spAutoFit/>
          </a:bodyPr>
          <a:lstStyle/>
          <a:p>
            <a:pPr lvl="0">
              <a:lnSpc>
                <a:spcPct val="90000"/>
              </a:lnSpc>
            </a:pPr>
            <a:r>
              <a:rPr lang="en-US" sz="3200" dirty="0" smtClean="0">
                <a:solidFill>
                  <a:srgbClr val="64A70B"/>
                </a:solidFill>
                <a:latin typeface="Helvetica Neue Light"/>
                <a:cs typeface="Helvetica Neue Light"/>
              </a:rPr>
              <a:t>110 million+ </a:t>
            </a:r>
            <a:r>
              <a:rPr lang="en-US" dirty="0" smtClean="0">
                <a:solidFill>
                  <a:srgbClr val="213542"/>
                </a:solidFill>
                <a:latin typeface="Helvetica Neue Light"/>
                <a:cs typeface="Helvetica Neue Light"/>
              </a:rPr>
              <a:t>people </a:t>
            </a:r>
            <a:r>
              <a:rPr lang="en-US" dirty="0">
                <a:solidFill>
                  <a:srgbClr val="213542"/>
                </a:solidFill>
                <a:latin typeface="Helvetica Neue Light"/>
                <a:cs typeface="Helvetica Neue Light"/>
              </a:rPr>
              <a:t>worldwide have </a:t>
            </a:r>
            <a:r>
              <a:rPr lang="en-US" dirty="0" smtClean="0">
                <a:solidFill>
                  <a:srgbClr val="213542"/>
                </a:solidFill>
                <a:latin typeface="Helvetica Neue Light"/>
                <a:cs typeface="Helvetica Neue Light"/>
              </a:rPr>
              <a:t>downloaded our </a:t>
            </a:r>
            <a:r>
              <a:rPr lang="en-US" dirty="0">
                <a:solidFill>
                  <a:srgbClr val="213542"/>
                </a:solidFill>
                <a:latin typeface="Helvetica Neue Light"/>
                <a:cs typeface="Helvetica Neue Light"/>
              </a:rPr>
              <a:t>mobile app to date</a:t>
            </a:r>
          </a:p>
        </p:txBody>
      </p:sp>
      <p:sp>
        <p:nvSpPr>
          <p:cNvPr id="39" name="Rectangle 38"/>
          <p:cNvSpPr/>
          <p:nvPr/>
        </p:nvSpPr>
        <p:spPr>
          <a:xfrm>
            <a:off x="479806" y="5179321"/>
            <a:ext cx="5288971" cy="789447"/>
          </a:xfrm>
          <a:prstGeom prst="rect">
            <a:avLst/>
          </a:prstGeom>
        </p:spPr>
        <p:txBody>
          <a:bodyPr wrap="square">
            <a:spAutoFit/>
          </a:bodyPr>
          <a:lstStyle/>
          <a:p>
            <a:pPr lvl="0">
              <a:lnSpc>
                <a:spcPct val="90000"/>
              </a:lnSpc>
            </a:pPr>
            <a:r>
              <a:rPr lang="en-US" sz="3200" dirty="0" smtClean="0">
                <a:solidFill>
                  <a:srgbClr val="64A70B"/>
                </a:solidFill>
                <a:latin typeface="Helvetica Neue Light"/>
                <a:cs typeface="Helvetica Neue Light"/>
              </a:rPr>
              <a:t>One of the 25 </a:t>
            </a:r>
            <a:r>
              <a:rPr lang="en-US" i="1" dirty="0" smtClean="0">
                <a:solidFill>
                  <a:srgbClr val="213542"/>
                </a:solidFill>
                <a:latin typeface="Helvetica Neue Light"/>
                <a:cs typeface="Helvetica Neue Light"/>
              </a:rPr>
              <a:t>most downloaded </a:t>
            </a:r>
            <a:r>
              <a:rPr lang="en-US" dirty="0" smtClean="0">
                <a:solidFill>
                  <a:srgbClr val="213542"/>
                </a:solidFill>
                <a:latin typeface="Helvetica Neue Light"/>
                <a:cs typeface="Helvetica Neue Light"/>
              </a:rPr>
              <a:t>free apps of all time</a:t>
            </a:r>
          </a:p>
        </p:txBody>
      </p:sp>
      <p:sp>
        <p:nvSpPr>
          <p:cNvPr id="40" name="Rectangle 39"/>
          <p:cNvSpPr/>
          <p:nvPr/>
        </p:nvSpPr>
        <p:spPr>
          <a:xfrm>
            <a:off x="479806" y="3468637"/>
            <a:ext cx="5288971" cy="789447"/>
          </a:xfrm>
          <a:prstGeom prst="rect">
            <a:avLst/>
          </a:prstGeom>
        </p:spPr>
        <p:txBody>
          <a:bodyPr wrap="square">
            <a:spAutoFit/>
          </a:bodyPr>
          <a:lstStyle/>
          <a:p>
            <a:pPr>
              <a:lnSpc>
                <a:spcPct val="90000"/>
              </a:lnSpc>
            </a:pPr>
            <a:r>
              <a:rPr lang="en-US" dirty="0" smtClean="0">
                <a:solidFill>
                  <a:srgbClr val="213542"/>
                </a:solidFill>
                <a:latin typeface="Helvetica Neue Light"/>
                <a:cs typeface="Helvetica Neue Light"/>
              </a:rPr>
              <a:t>More than </a:t>
            </a:r>
            <a:r>
              <a:rPr lang="en-US" sz="3200" dirty="0" smtClean="0">
                <a:solidFill>
                  <a:srgbClr val="64A70B"/>
                </a:solidFill>
                <a:latin typeface="Helvetica Neue Light"/>
                <a:cs typeface="Helvetica Neue Light"/>
              </a:rPr>
              <a:t>half</a:t>
            </a:r>
            <a:r>
              <a:rPr lang="en-US" sz="3200" baseline="30000" dirty="0" smtClean="0">
                <a:solidFill>
                  <a:srgbClr val="64A70B"/>
                </a:solidFill>
                <a:latin typeface="Helvetica Neue Light"/>
                <a:cs typeface="Helvetica Neue Light"/>
              </a:rPr>
              <a:t> </a:t>
            </a:r>
            <a:r>
              <a:rPr lang="en-US" dirty="0" smtClean="0">
                <a:solidFill>
                  <a:srgbClr val="213542"/>
                </a:solidFill>
                <a:latin typeface="Helvetica Neue Light"/>
                <a:cs typeface="Helvetica Neue Light"/>
              </a:rPr>
              <a:t>of our Global transactions completed on a mobile device in Q4 2014</a:t>
            </a:r>
          </a:p>
        </p:txBody>
      </p:sp>
      <p:pic>
        <p:nvPicPr>
          <p:cNvPr id="3" name="Picture 2" descr="hand.jpg"/>
          <p:cNvPicPr>
            <a:picLocks noChangeAspect="1"/>
          </p:cNvPicPr>
          <p:nvPr/>
        </p:nvPicPr>
        <p:blipFill rotWithShape="1">
          <a:blip r:embed="rId4">
            <a:extLst>
              <a:ext uri="{28A0092B-C50C-407E-A947-70E740481C1C}">
                <a14:useLocalDpi xmlns:a14="http://schemas.microsoft.com/office/drawing/2010/main" val="0"/>
              </a:ext>
            </a:extLst>
          </a:blip>
          <a:srcRect l="29395" t="15093" r="28166" b="18376"/>
          <a:stretch/>
        </p:blipFill>
        <p:spPr>
          <a:xfrm>
            <a:off x="6598229" y="1870088"/>
            <a:ext cx="2170498" cy="3833218"/>
          </a:xfrm>
          <a:prstGeom prst="rect">
            <a:avLst/>
          </a:prstGeom>
        </p:spPr>
      </p:pic>
    </p:spTree>
    <p:extLst>
      <p:ext uri="{BB962C8B-B14F-4D97-AF65-F5344CB8AC3E}">
        <p14:creationId xmlns:p14="http://schemas.microsoft.com/office/powerpoint/2010/main" val="485737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514600" y="6552351"/>
            <a:ext cx="3505200" cy="305650"/>
          </a:xfrm>
        </p:spPr>
        <p:txBody>
          <a:bodyPr/>
          <a:lstStyle/>
          <a:p>
            <a:pPr>
              <a:defRPr/>
            </a:pPr>
            <a:r>
              <a:rPr lang="en-US" dirty="0" smtClean="0">
                <a:solidFill>
                  <a:srgbClr val="000000">
                    <a:tint val="75000"/>
                  </a:srgbClr>
                </a:solidFill>
              </a:rPr>
              <a:t>CONFIDENTIAL |  For Internal Use Only</a:t>
            </a:r>
            <a:endParaRPr lang="en-US" dirty="0">
              <a:solidFill>
                <a:srgbClr val="000000">
                  <a:tint val="75000"/>
                </a:srgbClr>
              </a:solidFill>
            </a:endParaRPr>
          </a:p>
        </p:txBody>
      </p:sp>
      <p:sp>
        <p:nvSpPr>
          <p:cNvPr id="3" name="Slide Number Placeholder 2"/>
          <p:cNvSpPr>
            <a:spLocks noGrp="1"/>
          </p:cNvSpPr>
          <p:nvPr>
            <p:ph type="sldNum" sz="quarter" idx="12"/>
          </p:nvPr>
        </p:nvSpPr>
        <p:spPr/>
        <p:txBody>
          <a:bodyPr/>
          <a:lstStyle/>
          <a:p>
            <a:pPr>
              <a:defRPr/>
            </a:pPr>
            <a:fld id="{9DB75A51-3AA8-4DC8-BB0F-E200F7EB20BB}" type="slidenum">
              <a:rPr lang="en-US" smtClean="0">
                <a:solidFill>
                  <a:srgbClr val="000000">
                    <a:tint val="75000"/>
                  </a:srgbClr>
                </a:solidFill>
              </a:rPr>
              <a:pPr>
                <a:defRPr/>
              </a:pPr>
              <a:t>5</a:t>
            </a:fld>
            <a:endParaRPr lang="en-US" dirty="0">
              <a:solidFill>
                <a:srgbClr val="000000">
                  <a:tint val="75000"/>
                </a:srgbClr>
              </a:solidFill>
            </a:endParaRPr>
          </a:p>
        </p:txBody>
      </p:sp>
      <p:sp>
        <p:nvSpPr>
          <p:cNvPr id="5" name="Title 4"/>
          <p:cNvSpPr>
            <a:spLocks noGrp="1"/>
          </p:cNvSpPr>
          <p:nvPr>
            <p:ph type="title"/>
          </p:nvPr>
        </p:nvSpPr>
        <p:spPr>
          <a:xfrm>
            <a:off x="541981" y="609600"/>
            <a:ext cx="8229600" cy="716759"/>
          </a:xfrm>
        </p:spPr>
        <p:txBody>
          <a:bodyPr/>
          <a:lstStyle/>
          <a:p>
            <a:r>
              <a:rPr lang="en-US" sz="2000" dirty="0" smtClean="0"/>
              <a:t>Groupon has become their guide to new things:</a:t>
            </a:r>
            <a:br>
              <a:rPr lang="en-US" sz="2000" dirty="0" smtClean="0"/>
            </a:br>
            <a:r>
              <a:rPr lang="en-US" sz="2000" dirty="0" smtClean="0"/>
              <a:t>Groupon is the new “Discovery Engine”</a:t>
            </a:r>
            <a:endParaRPr lang="en-US" sz="2000" dirty="0"/>
          </a:p>
        </p:txBody>
      </p:sp>
      <p:sp>
        <p:nvSpPr>
          <p:cNvPr id="10" name="Content Placeholder 2"/>
          <p:cNvSpPr txBox="1">
            <a:spLocks/>
          </p:cNvSpPr>
          <p:nvPr/>
        </p:nvSpPr>
        <p:spPr>
          <a:xfrm>
            <a:off x="3162298" y="3340240"/>
            <a:ext cx="2895601" cy="651933"/>
          </a:xfrm>
          <a:prstGeom prst="rect">
            <a:avLst/>
          </a:prstGeom>
          <a:solidFill>
            <a:schemeClr val="accent1">
              <a:lumMod val="20000"/>
              <a:lumOff val="80000"/>
            </a:schemeClr>
          </a:solidFill>
        </p:spPr>
        <p:txBody>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1400" dirty="0" smtClean="0">
                <a:solidFill>
                  <a:srgbClr val="000000"/>
                </a:solidFill>
              </a:rPr>
              <a:t>Groupon has become the “Discovery Engine”: Delighting consumers and supporting local businesses</a:t>
            </a:r>
            <a:endParaRPr lang="en-US" sz="1400" dirty="0">
              <a:solidFill>
                <a:srgbClr val="000000"/>
              </a:solidFill>
            </a:endParaRPr>
          </a:p>
        </p:txBody>
      </p:sp>
      <p:pic>
        <p:nvPicPr>
          <p:cNvPr id="2050" name="Picture 2" descr="http://mychinaconnection.com/wp-content/uploads/2010/10/toe-in-wa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6612" y="1474397"/>
            <a:ext cx="2466975" cy="18573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Chart 10"/>
          <p:cNvGraphicFramePr>
            <a:graphicFrameLocks/>
          </p:cNvGraphicFramePr>
          <p:nvPr>
            <p:extLst>
              <p:ext uri="{D42A27DB-BD31-4B8C-83A1-F6EECF244321}">
                <p14:modId xmlns:p14="http://schemas.microsoft.com/office/powerpoint/2010/main" val="1490875064"/>
              </p:ext>
            </p:extLst>
          </p:nvPr>
        </p:nvGraphicFramePr>
        <p:xfrm>
          <a:off x="381000" y="4267200"/>
          <a:ext cx="8567738" cy="2043113"/>
        </p:xfrm>
        <a:graphic>
          <a:graphicData uri="http://schemas.openxmlformats.org/drawingml/2006/chart">
            <c:chart xmlns:c="http://schemas.openxmlformats.org/drawingml/2006/chart" xmlns:r="http://schemas.openxmlformats.org/officeDocument/2006/relationships" r:id="rId4"/>
          </a:graphicData>
        </a:graphic>
      </p:graphicFrame>
      <p:sp>
        <p:nvSpPr>
          <p:cNvPr id="12" name="Oval 11"/>
          <p:cNvSpPr/>
          <p:nvPr/>
        </p:nvSpPr>
        <p:spPr>
          <a:xfrm>
            <a:off x="2062716" y="4953000"/>
            <a:ext cx="680484" cy="1143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373862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Graphic spid="11" grpId="0">
        <p:bldAsOne/>
      </p:bldGraphic>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0375" y="2590800"/>
            <a:ext cx="3095625" cy="533400"/>
          </a:xfrm>
        </p:spPr>
        <p:txBody>
          <a:bodyPr>
            <a:normAutofit/>
          </a:bodyPr>
          <a:lstStyle/>
          <a:p>
            <a:r>
              <a:rPr lang="en-US" dirty="0" smtClean="0"/>
              <a:t>Primary Research</a:t>
            </a:r>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429000"/>
            <a:ext cx="2838450"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6096000" y="3733800"/>
            <a:ext cx="2695575" cy="533400"/>
          </a:xfrm>
          <a:prstGeom prst="rect">
            <a:avLst/>
          </a:prstGeom>
        </p:spPr>
        <p:txBody>
          <a:bodyPr vert="horz" lIns="91440" tIns="45720" rIns="91440" bIns="45720" rtlCol="0" anchor="t">
            <a:noAutofit/>
          </a:bodyPr>
          <a:lstStyle>
            <a:lvl1pPr algn="ctr" defTabSz="457200" rtl="0" eaLnBrk="1" latinLnBrk="0" hangingPunct="1">
              <a:lnSpc>
                <a:spcPct val="90000"/>
              </a:lnSpc>
              <a:spcBef>
                <a:spcPct val="0"/>
              </a:spcBef>
              <a:buNone/>
              <a:defRPr lang="en-US" sz="2400" b="1" kern="1200">
                <a:solidFill>
                  <a:schemeClr val="bg1"/>
                </a:solidFill>
                <a:latin typeface="Helvetica Neue Light"/>
                <a:ea typeface="+mj-ea"/>
                <a:cs typeface="Helvetica Neue Light"/>
              </a:defRPr>
            </a:lvl1pPr>
          </a:lstStyle>
          <a:p>
            <a:pPr algn="l"/>
            <a:r>
              <a:rPr lang="en-US" dirty="0" smtClean="0"/>
              <a:t>Data Analytics</a:t>
            </a:r>
            <a:br>
              <a:rPr lang="en-US" dirty="0" smtClean="0"/>
            </a:br>
            <a:r>
              <a:rPr lang="en-US" dirty="0" smtClean="0"/>
              <a:t/>
            </a:r>
            <a:br>
              <a:rPr lang="en-US" dirty="0" smtClean="0"/>
            </a:br>
            <a:endParaRPr lang="en-US" dirty="0"/>
          </a:p>
        </p:txBody>
      </p:sp>
      <p:sp>
        <p:nvSpPr>
          <p:cNvPr id="6" name="Title 1"/>
          <p:cNvSpPr txBox="1">
            <a:spLocks/>
          </p:cNvSpPr>
          <p:nvPr/>
        </p:nvSpPr>
        <p:spPr>
          <a:xfrm>
            <a:off x="6248400" y="5181600"/>
            <a:ext cx="2695575" cy="533400"/>
          </a:xfrm>
          <a:prstGeom prst="rect">
            <a:avLst/>
          </a:prstGeom>
        </p:spPr>
        <p:txBody>
          <a:bodyPr vert="horz" lIns="91440" tIns="45720" rIns="91440" bIns="45720" rtlCol="0" anchor="t">
            <a:noAutofit/>
          </a:bodyPr>
          <a:lstStyle>
            <a:lvl1pPr algn="ctr" defTabSz="457200" rtl="0" eaLnBrk="1" latinLnBrk="0" hangingPunct="1">
              <a:lnSpc>
                <a:spcPct val="90000"/>
              </a:lnSpc>
              <a:spcBef>
                <a:spcPct val="0"/>
              </a:spcBef>
              <a:buNone/>
              <a:defRPr lang="en-US" sz="2400" b="1" kern="1200">
                <a:solidFill>
                  <a:schemeClr val="bg1"/>
                </a:solidFill>
                <a:latin typeface="Helvetica Neue Light"/>
                <a:ea typeface="+mj-ea"/>
                <a:cs typeface="Helvetica Neue Light"/>
              </a:defRPr>
            </a:lvl1pPr>
          </a:lstStyle>
          <a:p>
            <a:pPr algn="l"/>
            <a:r>
              <a:rPr lang="en-US" dirty="0" smtClean="0"/>
              <a:t>UX Research</a:t>
            </a:r>
            <a:br>
              <a:rPr lang="en-US" dirty="0" smtClean="0"/>
            </a:br>
            <a:r>
              <a:rPr lang="en-US" dirty="0" smtClean="0"/>
              <a:t/>
            </a:r>
            <a:br>
              <a:rPr lang="en-US" dirty="0" smtClean="0"/>
            </a:br>
            <a:endParaRPr lang="en-US" dirty="0"/>
          </a:p>
        </p:txBody>
      </p:sp>
      <p:sp>
        <p:nvSpPr>
          <p:cNvPr id="7" name="Title 1"/>
          <p:cNvSpPr txBox="1">
            <a:spLocks/>
          </p:cNvSpPr>
          <p:nvPr/>
        </p:nvSpPr>
        <p:spPr>
          <a:xfrm>
            <a:off x="304800" y="4914900"/>
            <a:ext cx="3095625" cy="533400"/>
          </a:xfrm>
          <a:prstGeom prst="rect">
            <a:avLst/>
          </a:prstGeom>
        </p:spPr>
        <p:txBody>
          <a:bodyPr vert="horz" lIns="91440" tIns="45720" rIns="91440" bIns="45720" rtlCol="0" anchor="t">
            <a:normAutofit fontScale="85000" lnSpcReduction="20000"/>
          </a:bodyPr>
          <a:lstStyle>
            <a:lvl1pPr algn="ctr" defTabSz="457200" rtl="0" eaLnBrk="1" latinLnBrk="0" hangingPunct="1">
              <a:lnSpc>
                <a:spcPct val="90000"/>
              </a:lnSpc>
              <a:spcBef>
                <a:spcPct val="0"/>
              </a:spcBef>
              <a:buNone/>
              <a:defRPr lang="en-US" sz="2400" b="1" kern="1200">
                <a:solidFill>
                  <a:schemeClr val="bg1"/>
                </a:solidFill>
                <a:latin typeface="Helvetica Neue Light"/>
                <a:ea typeface="+mj-ea"/>
                <a:cs typeface="Helvetica Neue Light"/>
              </a:defRPr>
            </a:lvl1pPr>
          </a:lstStyle>
          <a:p>
            <a:r>
              <a:rPr lang="en-US" dirty="0" smtClean="0"/>
              <a:t>Competitive Intelligence</a:t>
            </a:r>
            <a:endParaRPr lang="en-US" dirty="0"/>
          </a:p>
        </p:txBody>
      </p:sp>
      <p:sp>
        <p:nvSpPr>
          <p:cNvPr id="8" name="Title 1"/>
          <p:cNvSpPr txBox="1">
            <a:spLocks/>
          </p:cNvSpPr>
          <p:nvPr/>
        </p:nvSpPr>
        <p:spPr>
          <a:xfrm>
            <a:off x="228600" y="3581400"/>
            <a:ext cx="3095625" cy="533400"/>
          </a:xfrm>
          <a:prstGeom prst="rect">
            <a:avLst/>
          </a:prstGeom>
        </p:spPr>
        <p:txBody>
          <a:bodyPr vert="horz" lIns="91440" tIns="45720" rIns="91440" bIns="45720" rtlCol="0" anchor="t">
            <a:noAutofit/>
          </a:bodyPr>
          <a:lstStyle>
            <a:lvl1pPr algn="ctr" defTabSz="457200" rtl="0" eaLnBrk="1" latinLnBrk="0" hangingPunct="1">
              <a:lnSpc>
                <a:spcPct val="90000"/>
              </a:lnSpc>
              <a:spcBef>
                <a:spcPct val="0"/>
              </a:spcBef>
              <a:buNone/>
              <a:defRPr lang="en-US" sz="2400" b="1" kern="1200">
                <a:solidFill>
                  <a:schemeClr val="bg1"/>
                </a:solidFill>
                <a:latin typeface="Helvetica Neue Light"/>
                <a:ea typeface="+mj-ea"/>
                <a:cs typeface="Helvetica Neue Light"/>
              </a:defRPr>
            </a:lvl1pPr>
          </a:lstStyle>
          <a:p>
            <a:r>
              <a:rPr lang="en-US" sz="1800" dirty="0" smtClean="0"/>
              <a:t>External/syndicated</a:t>
            </a:r>
          </a:p>
          <a:p>
            <a:r>
              <a:rPr lang="en-US" sz="1800" dirty="0" smtClean="0"/>
              <a:t>Research</a:t>
            </a:r>
            <a:endParaRPr lang="en-US" sz="1800" dirty="0"/>
          </a:p>
        </p:txBody>
      </p:sp>
    </p:spTree>
    <p:extLst>
      <p:ext uri="{BB962C8B-B14F-4D97-AF65-F5344CB8AC3E}">
        <p14:creationId xmlns:p14="http://schemas.microsoft.com/office/powerpoint/2010/main" val="36619315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rgbClr val="6FA847"/>
                </a:solidFill>
              </a:rPr>
              <a:t>Groupon Leading with Data</a:t>
            </a:r>
            <a:endParaRPr lang="en-US" sz="2800" b="1" dirty="0">
              <a:solidFill>
                <a:srgbClr val="6FA847"/>
              </a:solidFill>
            </a:endParaRPr>
          </a:p>
        </p:txBody>
      </p:sp>
      <p:sp>
        <p:nvSpPr>
          <p:cNvPr id="3" name="Slide Number Placeholder 2"/>
          <p:cNvSpPr>
            <a:spLocks noGrp="1"/>
          </p:cNvSpPr>
          <p:nvPr>
            <p:ph type="sldNum" sz="quarter" idx="12"/>
          </p:nvPr>
        </p:nvSpPr>
        <p:spPr/>
        <p:txBody>
          <a:bodyPr/>
          <a:lstStyle/>
          <a:p>
            <a:pPr algn="r"/>
            <a:fld id="{EAC5118E-474E-3244-9216-F41BA759ADF1}" type="slidenum">
              <a:rPr lang="en-US" smtClean="0"/>
              <a:pPr algn="r"/>
              <a:t>7</a:t>
            </a:fld>
            <a:endParaRPr lang="en-US"/>
          </a:p>
        </p:txBody>
      </p:sp>
      <p:sp>
        <p:nvSpPr>
          <p:cNvPr id="4" name="Rectangle 3"/>
          <p:cNvSpPr/>
          <p:nvPr/>
        </p:nvSpPr>
        <p:spPr>
          <a:xfrm>
            <a:off x="603889" y="1066800"/>
            <a:ext cx="7942309" cy="4832093"/>
          </a:xfrm>
          <a:prstGeom prst="rect">
            <a:avLst/>
          </a:prstGeom>
        </p:spPr>
        <p:txBody>
          <a:bodyPr wrap="square">
            <a:spAutoFit/>
          </a:bodyPr>
          <a:lstStyle/>
          <a:p>
            <a:pPr marL="285750" indent="-285750">
              <a:buFont typeface="Arial"/>
              <a:buChar char="•"/>
            </a:pPr>
            <a:r>
              <a:rPr lang="en-US" sz="2800" dirty="0" smtClean="0">
                <a:solidFill>
                  <a:srgbClr val="626568"/>
                </a:solidFill>
                <a:latin typeface="Helvetica Neue Light"/>
                <a:cs typeface="Helvetica Neue Light"/>
              </a:rPr>
              <a:t>100MM daily user interactions</a:t>
            </a:r>
            <a:br>
              <a:rPr lang="en-US" sz="2800" dirty="0" smtClean="0">
                <a:solidFill>
                  <a:srgbClr val="626568"/>
                </a:solidFill>
                <a:latin typeface="Helvetica Neue Light"/>
                <a:cs typeface="Helvetica Neue Light"/>
              </a:rPr>
            </a:br>
            <a:endParaRPr lang="en-US" sz="2800" dirty="0" smtClean="0">
              <a:solidFill>
                <a:srgbClr val="626568"/>
              </a:solidFill>
              <a:latin typeface="Helvetica Neue Light"/>
              <a:cs typeface="Helvetica Neue Light"/>
            </a:endParaRPr>
          </a:p>
          <a:p>
            <a:pPr marL="285750" indent="-285750">
              <a:buFont typeface="Arial"/>
              <a:buChar char="•"/>
            </a:pPr>
            <a:r>
              <a:rPr lang="en-US" sz="2800" dirty="0" smtClean="0">
                <a:solidFill>
                  <a:srgbClr val="626568"/>
                </a:solidFill>
                <a:latin typeface="Helvetica Neue Light"/>
                <a:cs typeface="Helvetica Neue Light"/>
              </a:rPr>
              <a:t>Petabytes of data on Teradata, Hive, Hbase</a:t>
            </a:r>
            <a:br>
              <a:rPr lang="en-US" sz="2800" dirty="0" smtClean="0">
                <a:solidFill>
                  <a:srgbClr val="626568"/>
                </a:solidFill>
                <a:latin typeface="Helvetica Neue Light"/>
                <a:cs typeface="Helvetica Neue Light"/>
              </a:rPr>
            </a:br>
            <a:endParaRPr lang="en-US" sz="2800" dirty="0" smtClean="0">
              <a:solidFill>
                <a:srgbClr val="626568"/>
              </a:solidFill>
              <a:latin typeface="Helvetica Neue Light"/>
              <a:cs typeface="Helvetica Neue Light"/>
            </a:endParaRPr>
          </a:p>
          <a:p>
            <a:pPr marL="285750" indent="-285750">
              <a:buFont typeface="Arial"/>
              <a:buChar char="•"/>
            </a:pPr>
            <a:r>
              <a:rPr lang="en-US" sz="2800" dirty="0" smtClean="0">
                <a:solidFill>
                  <a:srgbClr val="626568"/>
                </a:solidFill>
                <a:latin typeface="Helvetica Neue Light"/>
                <a:cs typeface="Helvetica Neue Light"/>
              </a:rPr>
              <a:t>Real-time aggregates using Storm &amp; Kafka</a:t>
            </a:r>
            <a:br>
              <a:rPr lang="en-US" sz="2800" dirty="0" smtClean="0">
                <a:solidFill>
                  <a:srgbClr val="626568"/>
                </a:solidFill>
                <a:latin typeface="Helvetica Neue Light"/>
                <a:cs typeface="Helvetica Neue Light"/>
              </a:rPr>
            </a:br>
            <a:endParaRPr lang="en-US" sz="2800" dirty="0" smtClean="0">
              <a:solidFill>
                <a:srgbClr val="626568"/>
              </a:solidFill>
              <a:latin typeface="Helvetica Neue Light"/>
              <a:cs typeface="Helvetica Neue Light"/>
            </a:endParaRPr>
          </a:p>
          <a:p>
            <a:pPr marL="285750" indent="-285750">
              <a:buFont typeface="Arial"/>
              <a:buChar char="•"/>
            </a:pPr>
            <a:r>
              <a:rPr lang="en-US" sz="2800" dirty="0" smtClean="0">
                <a:solidFill>
                  <a:srgbClr val="626568"/>
                </a:solidFill>
                <a:latin typeface="Helvetica Neue Light"/>
                <a:cs typeface="Helvetica Neue Light"/>
              </a:rPr>
              <a:t>Batch processing using 100s of Hadoop jobs</a:t>
            </a:r>
            <a:endParaRPr lang="en-US" sz="2800" dirty="0">
              <a:solidFill>
                <a:srgbClr val="626568"/>
              </a:solidFill>
              <a:latin typeface="Helvetica Neue Light"/>
              <a:cs typeface="Helvetica Neue Light"/>
            </a:endParaRPr>
          </a:p>
          <a:p>
            <a:pPr marL="285750" indent="-285750">
              <a:buFont typeface="Arial"/>
              <a:buChar char="•"/>
            </a:pPr>
            <a:endParaRPr lang="en-US" sz="2800" dirty="0" smtClean="0">
              <a:solidFill>
                <a:srgbClr val="626568"/>
              </a:solidFill>
              <a:latin typeface="Helvetica Neue Light"/>
              <a:cs typeface="Helvetica Neue Light"/>
            </a:endParaRPr>
          </a:p>
          <a:p>
            <a:pPr marL="285750" indent="-285750">
              <a:buFont typeface="Arial"/>
              <a:buChar char="•"/>
            </a:pPr>
            <a:r>
              <a:rPr lang="en-US" sz="2800" dirty="0" smtClean="0">
                <a:solidFill>
                  <a:srgbClr val="626568"/>
                </a:solidFill>
                <a:latin typeface="Helvetica Neue Light"/>
                <a:cs typeface="Helvetica Neue Light"/>
              </a:rPr>
              <a:t>Spark for real-time personalization (in the works)</a:t>
            </a:r>
            <a:br>
              <a:rPr lang="en-US" sz="2800" dirty="0" smtClean="0">
                <a:solidFill>
                  <a:srgbClr val="626568"/>
                </a:solidFill>
                <a:latin typeface="Helvetica Neue Light"/>
                <a:cs typeface="Helvetica Neue Light"/>
              </a:rPr>
            </a:br>
            <a:endParaRPr lang="en-US" sz="2800" dirty="0" smtClean="0">
              <a:solidFill>
                <a:srgbClr val="626568"/>
              </a:solidFill>
              <a:latin typeface="Helvetica Neue Light"/>
              <a:cs typeface="Helvetica Neue Light"/>
            </a:endParaRPr>
          </a:p>
          <a:p>
            <a:pPr marL="285750" indent="-285750">
              <a:buFont typeface="Arial"/>
              <a:buChar char="•"/>
            </a:pPr>
            <a:r>
              <a:rPr lang="en-US" sz="2800" dirty="0" smtClean="0">
                <a:solidFill>
                  <a:srgbClr val="626568"/>
                </a:solidFill>
                <a:latin typeface="Helvetica Neue Light"/>
                <a:cs typeface="Helvetica Neue Light"/>
              </a:rPr>
              <a:t>Extensive use of Tableau visualizations</a:t>
            </a:r>
          </a:p>
        </p:txBody>
      </p:sp>
    </p:spTree>
    <p:extLst>
      <p:ext uri="{BB962C8B-B14F-4D97-AF65-F5344CB8AC3E}">
        <p14:creationId xmlns:p14="http://schemas.microsoft.com/office/powerpoint/2010/main" val="22023301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smtClean="0">
                <a:solidFill>
                  <a:srgbClr val="6FA847"/>
                </a:solidFill>
              </a:rPr>
              <a:t>Feynman: Groupon’s Relevance System</a:t>
            </a:r>
            <a:endParaRPr lang="en-US" sz="2400" b="1" dirty="0">
              <a:solidFill>
                <a:srgbClr val="6FA847"/>
              </a:solidFill>
            </a:endParaRPr>
          </a:p>
        </p:txBody>
      </p:sp>
      <p:sp>
        <p:nvSpPr>
          <p:cNvPr id="3" name="Slide Number Placeholder 2"/>
          <p:cNvSpPr>
            <a:spLocks noGrp="1"/>
          </p:cNvSpPr>
          <p:nvPr>
            <p:ph type="sldNum" sz="quarter" idx="12"/>
          </p:nvPr>
        </p:nvSpPr>
        <p:spPr/>
        <p:txBody>
          <a:bodyPr/>
          <a:lstStyle/>
          <a:p>
            <a:pPr algn="r"/>
            <a:fld id="{EAC5118E-474E-3244-9216-F41BA759ADF1}" type="slidenum">
              <a:rPr lang="en-US" smtClean="0"/>
              <a:pPr algn="r"/>
              <a:t>8</a:t>
            </a:fld>
            <a:endParaRPr lang="en-US"/>
          </a:p>
        </p:txBody>
      </p:sp>
      <p:sp>
        <p:nvSpPr>
          <p:cNvPr id="4" name="Rectangle 3"/>
          <p:cNvSpPr/>
          <p:nvPr/>
        </p:nvSpPr>
        <p:spPr>
          <a:xfrm>
            <a:off x="595422" y="1219200"/>
            <a:ext cx="7942309" cy="4893647"/>
          </a:xfrm>
          <a:prstGeom prst="rect">
            <a:avLst/>
          </a:prstGeom>
        </p:spPr>
        <p:txBody>
          <a:bodyPr wrap="square">
            <a:spAutoFit/>
          </a:bodyPr>
          <a:lstStyle/>
          <a:p>
            <a:pPr marL="285750" indent="-285750">
              <a:buFont typeface="Arial"/>
              <a:buChar char="•"/>
            </a:pPr>
            <a:r>
              <a:rPr lang="en-US" sz="2400" dirty="0" smtClean="0">
                <a:solidFill>
                  <a:srgbClr val="626568"/>
                </a:solidFill>
                <a:latin typeface="Helvetica Neue Light"/>
                <a:cs typeface="Helvetica Neue Light"/>
              </a:rPr>
              <a:t>Launched 3Q 2014 to replace old system</a:t>
            </a:r>
            <a:br>
              <a:rPr lang="en-US" sz="2400" dirty="0" smtClean="0">
                <a:solidFill>
                  <a:srgbClr val="626568"/>
                </a:solidFill>
                <a:latin typeface="Helvetica Neue Light"/>
                <a:cs typeface="Helvetica Neue Light"/>
              </a:rPr>
            </a:br>
            <a:endParaRPr lang="en-US" sz="2400" dirty="0" smtClean="0">
              <a:solidFill>
                <a:srgbClr val="626568"/>
              </a:solidFill>
              <a:latin typeface="Helvetica Neue Light"/>
              <a:cs typeface="Helvetica Neue Light"/>
            </a:endParaRPr>
          </a:p>
          <a:p>
            <a:pPr marL="285750" indent="-285750">
              <a:buFont typeface="Arial"/>
              <a:buChar char="•"/>
            </a:pPr>
            <a:r>
              <a:rPr lang="en-US" sz="2400" dirty="0" smtClean="0">
                <a:solidFill>
                  <a:srgbClr val="626568"/>
                </a:solidFill>
                <a:latin typeface="Helvetica Neue Light"/>
                <a:cs typeface="Helvetica Neue Light"/>
              </a:rPr>
              <a:t>Designed for easy customization for multiple platforms and product variations</a:t>
            </a:r>
            <a:br>
              <a:rPr lang="en-US" sz="2400" dirty="0" smtClean="0">
                <a:solidFill>
                  <a:srgbClr val="626568"/>
                </a:solidFill>
                <a:latin typeface="Helvetica Neue Light"/>
                <a:cs typeface="Helvetica Neue Light"/>
              </a:rPr>
            </a:br>
            <a:endParaRPr lang="en-US" sz="2400" dirty="0" smtClean="0">
              <a:solidFill>
                <a:srgbClr val="626568"/>
              </a:solidFill>
              <a:latin typeface="Helvetica Neue Light"/>
              <a:cs typeface="Helvetica Neue Light"/>
            </a:endParaRPr>
          </a:p>
          <a:p>
            <a:pPr marL="285750" indent="-285750">
              <a:buFont typeface="Arial"/>
              <a:buChar char="•"/>
            </a:pPr>
            <a:r>
              <a:rPr lang="en-US" sz="2400" dirty="0" smtClean="0">
                <a:solidFill>
                  <a:srgbClr val="626568"/>
                </a:solidFill>
                <a:latin typeface="Helvetica Neue Light"/>
                <a:cs typeface="Helvetica Neue Light"/>
              </a:rPr>
              <a:t>Core ranking models grounded in statistical concepts and Bayesian analysis</a:t>
            </a:r>
            <a:br>
              <a:rPr lang="en-US" sz="2400" dirty="0" smtClean="0">
                <a:solidFill>
                  <a:srgbClr val="626568"/>
                </a:solidFill>
                <a:latin typeface="Helvetica Neue Light"/>
                <a:cs typeface="Helvetica Neue Light"/>
              </a:rPr>
            </a:br>
            <a:endParaRPr lang="en-US" sz="2400" dirty="0" smtClean="0">
              <a:solidFill>
                <a:srgbClr val="626568"/>
              </a:solidFill>
              <a:latin typeface="Helvetica Neue Light"/>
              <a:cs typeface="Helvetica Neue Light"/>
            </a:endParaRPr>
          </a:p>
          <a:p>
            <a:pPr marL="285750" indent="-285750">
              <a:buFont typeface="Arial"/>
              <a:buChar char="•"/>
            </a:pPr>
            <a:r>
              <a:rPr lang="en-US" sz="2400" dirty="0" smtClean="0">
                <a:solidFill>
                  <a:srgbClr val="626568"/>
                </a:solidFill>
                <a:latin typeface="Helvetica Neue Light"/>
                <a:cs typeface="Helvetica Neue Light"/>
              </a:rPr>
              <a:t>Personalization uses both direct activity, and stats-based priors</a:t>
            </a:r>
          </a:p>
          <a:p>
            <a:pPr marL="285750" indent="-285750">
              <a:buFont typeface="Arial"/>
              <a:buChar char="•"/>
            </a:pPr>
            <a:endParaRPr lang="en-US" sz="2400" dirty="0" smtClean="0">
              <a:solidFill>
                <a:srgbClr val="626568"/>
              </a:solidFill>
              <a:latin typeface="Helvetica Neue Light"/>
              <a:cs typeface="Helvetica Neue Light"/>
            </a:endParaRPr>
          </a:p>
          <a:p>
            <a:pPr marL="285750" indent="-285750">
              <a:buFont typeface="Arial"/>
              <a:buChar char="•"/>
            </a:pPr>
            <a:r>
              <a:rPr lang="en-US" sz="2400" dirty="0" smtClean="0">
                <a:solidFill>
                  <a:srgbClr val="626568"/>
                </a:solidFill>
                <a:latin typeface="Helvetica Neue Light"/>
                <a:cs typeface="Helvetica Neue Light"/>
              </a:rPr>
              <a:t>Uses novel algorithms for managing freshness and diversity</a:t>
            </a:r>
            <a:endParaRPr lang="en-US" sz="2400" dirty="0">
              <a:solidFill>
                <a:srgbClr val="626568"/>
              </a:solidFill>
              <a:latin typeface="Helvetica Neue Light"/>
              <a:cs typeface="Helvetica Neue Light"/>
            </a:endParaRPr>
          </a:p>
        </p:txBody>
      </p:sp>
    </p:spTree>
    <p:extLst>
      <p:ext uri="{BB962C8B-B14F-4D97-AF65-F5344CB8AC3E}">
        <p14:creationId xmlns:p14="http://schemas.microsoft.com/office/powerpoint/2010/main" val="27999566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p:nvPr/>
        </p:nvSpPr>
        <p:spPr>
          <a:xfrm>
            <a:off x="5143500" y="2268913"/>
            <a:ext cx="2218664" cy="2823788"/>
          </a:xfrm>
          <a:prstGeom prst="rect">
            <a:avLst/>
          </a:prstGeom>
          <a:solidFill>
            <a:srgbClr val="D9EAD3"/>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dirty="0"/>
          </a:p>
        </p:txBody>
      </p:sp>
      <p:sp>
        <p:nvSpPr>
          <p:cNvPr id="75" name="Shape 75"/>
          <p:cNvSpPr/>
          <p:nvPr/>
        </p:nvSpPr>
        <p:spPr>
          <a:xfrm>
            <a:off x="1219200" y="2271567"/>
            <a:ext cx="3657600" cy="2821133"/>
          </a:xfrm>
          <a:prstGeom prst="rect">
            <a:avLst/>
          </a:prstGeom>
          <a:solidFill>
            <a:srgbClr val="CFE2F3"/>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dirty="0"/>
          </a:p>
        </p:txBody>
      </p:sp>
      <p:sp>
        <p:nvSpPr>
          <p:cNvPr id="76" name="Shape 76"/>
          <p:cNvSpPr txBox="1">
            <a:spLocks noGrp="1"/>
          </p:cNvSpPr>
          <p:nvPr>
            <p:ph type="title"/>
          </p:nvPr>
        </p:nvSpPr>
        <p:spPr>
          <a:xfrm>
            <a:off x="457200" y="274637"/>
            <a:ext cx="8229600" cy="1143200"/>
          </a:xfrm>
          <a:prstGeom prst="rect">
            <a:avLst/>
          </a:prstGeom>
        </p:spPr>
        <p:txBody>
          <a:bodyPr lIns="91425" tIns="91425" rIns="91425" bIns="91425" anchor="b" anchorCtr="0">
            <a:noAutofit/>
          </a:bodyPr>
          <a:lstStyle/>
          <a:p>
            <a:pPr lvl="0" rtl="0">
              <a:spcBef>
                <a:spcPts val="0"/>
              </a:spcBef>
              <a:buNone/>
            </a:pPr>
            <a:r>
              <a:rPr lang="en-US" dirty="0" smtClean="0">
                <a:solidFill>
                  <a:srgbClr val="6FA847"/>
                </a:solidFill>
              </a:rPr>
              <a:t>Feynman </a:t>
            </a:r>
            <a:r>
              <a:rPr lang="en" dirty="0" smtClean="0">
                <a:solidFill>
                  <a:srgbClr val="6FA847"/>
                </a:solidFill>
              </a:rPr>
              <a:t>Logical Architecture</a:t>
            </a:r>
            <a:endParaRPr lang="en" dirty="0">
              <a:solidFill>
                <a:srgbClr val="6FA847"/>
              </a:solidFill>
            </a:endParaRPr>
          </a:p>
        </p:txBody>
      </p:sp>
      <p:sp>
        <p:nvSpPr>
          <p:cNvPr id="91" name="Shape 91"/>
          <p:cNvSpPr/>
          <p:nvPr/>
        </p:nvSpPr>
        <p:spPr>
          <a:xfrm>
            <a:off x="178596" y="2537215"/>
            <a:ext cx="514453" cy="498909"/>
          </a:xfrm>
          <a:prstGeom prst="smileyFace">
            <a:avLst>
              <a:gd name="adj" fmla="val 4653"/>
            </a:avLst>
          </a:prstGeom>
          <a:no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dirty="0"/>
          </a:p>
        </p:txBody>
      </p:sp>
      <p:sp>
        <p:nvSpPr>
          <p:cNvPr id="92" name="Shape 92"/>
          <p:cNvSpPr/>
          <p:nvPr/>
        </p:nvSpPr>
        <p:spPr>
          <a:xfrm>
            <a:off x="149084" y="3442979"/>
            <a:ext cx="561006" cy="709776"/>
          </a:xfrm>
          <a:prstGeom prst="flowChartMultidocument">
            <a:avLst/>
          </a:prstGeom>
          <a:no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dirty="0"/>
          </a:p>
        </p:txBody>
      </p:sp>
      <p:sp>
        <p:nvSpPr>
          <p:cNvPr id="93" name="Shape 93"/>
          <p:cNvSpPr/>
          <p:nvPr/>
        </p:nvSpPr>
        <p:spPr>
          <a:xfrm>
            <a:off x="7638646" y="3337700"/>
            <a:ext cx="561006" cy="709776"/>
          </a:xfrm>
          <a:prstGeom prst="flowChartMultidocument">
            <a:avLst/>
          </a:prstGeom>
          <a:no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dirty="0"/>
          </a:p>
        </p:txBody>
      </p:sp>
      <p:sp>
        <p:nvSpPr>
          <p:cNvPr id="94" name="Shape 94"/>
          <p:cNvSpPr/>
          <p:nvPr/>
        </p:nvSpPr>
        <p:spPr>
          <a:xfrm>
            <a:off x="8380829" y="3439749"/>
            <a:ext cx="535207" cy="524021"/>
          </a:xfrm>
          <a:prstGeom prst="smileyFace">
            <a:avLst>
              <a:gd name="adj" fmla="val 4653"/>
            </a:avLst>
          </a:prstGeom>
          <a:no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dirty="0"/>
          </a:p>
        </p:txBody>
      </p:sp>
      <p:sp>
        <p:nvSpPr>
          <p:cNvPr id="95" name="Shape 95"/>
          <p:cNvSpPr txBox="1"/>
          <p:nvPr/>
        </p:nvSpPr>
        <p:spPr>
          <a:xfrm>
            <a:off x="0" y="2090580"/>
            <a:ext cx="1147200" cy="470755"/>
          </a:xfrm>
          <a:prstGeom prst="rect">
            <a:avLst/>
          </a:prstGeom>
          <a:noFill/>
          <a:ln>
            <a:noFill/>
          </a:ln>
        </p:spPr>
        <p:txBody>
          <a:bodyPr lIns="91425" tIns="91425" rIns="91425" bIns="91425" anchor="t" anchorCtr="0">
            <a:noAutofit/>
          </a:bodyPr>
          <a:lstStyle/>
          <a:p>
            <a:pPr lvl="0" algn="ctr" rtl="0">
              <a:spcBef>
                <a:spcPts val="0"/>
              </a:spcBef>
              <a:buNone/>
            </a:pPr>
            <a:r>
              <a:rPr lang="en" dirty="0">
                <a:latin typeface="Helvetica Neue Light"/>
                <a:cs typeface="Helvetica Neue Light"/>
              </a:rPr>
              <a:t>User Info</a:t>
            </a:r>
          </a:p>
        </p:txBody>
      </p:sp>
      <p:sp>
        <p:nvSpPr>
          <p:cNvPr id="96" name="Shape 96"/>
          <p:cNvSpPr txBox="1"/>
          <p:nvPr/>
        </p:nvSpPr>
        <p:spPr>
          <a:xfrm>
            <a:off x="0" y="3048643"/>
            <a:ext cx="1147200" cy="452760"/>
          </a:xfrm>
          <a:prstGeom prst="rect">
            <a:avLst/>
          </a:prstGeom>
          <a:noFill/>
          <a:ln>
            <a:noFill/>
          </a:ln>
        </p:spPr>
        <p:txBody>
          <a:bodyPr lIns="91425" tIns="91425" rIns="91425" bIns="91425" anchor="t" anchorCtr="0">
            <a:noAutofit/>
          </a:bodyPr>
          <a:lstStyle/>
          <a:p>
            <a:pPr lvl="0" algn="ctr" rtl="0">
              <a:spcBef>
                <a:spcPts val="0"/>
              </a:spcBef>
              <a:buNone/>
            </a:pPr>
            <a:r>
              <a:rPr lang="en" dirty="0">
                <a:latin typeface="Helvetica Neue Light"/>
                <a:cs typeface="Helvetica Neue Light"/>
              </a:rPr>
              <a:t>Deal Info</a:t>
            </a:r>
          </a:p>
        </p:txBody>
      </p:sp>
      <p:sp>
        <p:nvSpPr>
          <p:cNvPr id="97" name="Shape 97"/>
          <p:cNvSpPr txBox="1"/>
          <p:nvPr/>
        </p:nvSpPr>
        <p:spPr>
          <a:xfrm>
            <a:off x="7387787" y="2796112"/>
            <a:ext cx="1642500" cy="609600"/>
          </a:xfrm>
          <a:prstGeom prst="rect">
            <a:avLst/>
          </a:prstGeom>
          <a:noFill/>
          <a:ln>
            <a:noFill/>
          </a:ln>
        </p:spPr>
        <p:txBody>
          <a:bodyPr lIns="91425" tIns="91425" rIns="91425" bIns="91425" anchor="t" anchorCtr="0">
            <a:noAutofit/>
          </a:bodyPr>
          <a:lstStyle/>
          <a:p>
            <a:pPr lvl="0" algn="ctr" rtl="0">
              <a:spcBef>
                <a:spcPts val="0"/>
              </a:spcBef>
              <a:buNone/>
            </a:pPr>
            <a:r>
              <a:rPr lang="en" dirty="0">
                <a:latin typeface="Helvetica Neue Light"/>
                <a:cs typeface="Helvetica Neue Light"/>
              </a:rPr>
              <a:t>Ranked Deals</a:t>
            </a:r>
          </a:p>
        </p:txBody>
      </p:sp>
      <p:cxnSp>
        <p:nvCxnSpPr>
          <p:cNvPr id="107" name="Shape 107"/>
          <p:cNvCxnSpPr>
            <a:stCxn id="74" idx="3"/>
            <a:endCxn id="93" idx="1"/>
          </p:cNvCxnSpPr>
          <p:nvPr/>
        </p:nvCxnSpPr>
        <p:spPr>
          <a:xfrm>
            <a:off x="7362164" y="3680807"/>
            <a:ext cx="276482" cy="11781"/>
          </a:xfrm>
          <a:prstGeom prst="straightConnector1">
            <a:avLst/>
          </a:prstGeom>
          <a:noFill/>
          <a:ln w="19050" cap="flat">
            <a:solidFill>
              <a:schemeClr val="dk2"/>
            </a:solidFill>
            <a:prstDash val="solid"/>
            <a:round/>
            <a:headEnd type="none" w="lg" len="lg"/>
            <a:tailEnd type="triangle" w="lg" len="lg"/>
          </a:ln>
        </p:spPr>
      </p:cxnSp>
      <p:cxnSp>
        <p:nvCxnSpPr>
          <p:cNvPr id="108" name="Shape 108"/>
          <p:cNvCxnSpPr>
            <a:stCxn id="93" idx="3"/>
            <a:endCxn id="94" idx="2"/>
          </p:cNvCxnSpPr>
          <p:nvPr/>
        </p:nvCxnSpPr>
        <p:spPr>
          <a:xfrm>
            <a:off x="8199652" y="3692588"/>
            <a:ext cx="181177" cy="9172"/>
          </a:xfrm>
          <a:prstGeom prst="straightConnector1">
            <a:avLst/>
          </a:prstGeom>
          <a:noFill/>
          <a:ln w="19050" cap="flat">
            <a:solidFill>
              <a:schemeClr val="dk2"/>
            </a:solidFill>
            <a:prstDash val="solid"/>
            <a:round/>
            <a:headEnd type="none" w="lg" len="lg"/>
            <a:tailEnd type="triangle" w="lg" len="lg"/>
          </a:ln>
        </p:spPr>
      </p:cxnSp>
      <p:sp>
        <p:nvSpPr>
          <p:cNvPr id="109" name="Shape 109"/>
          <p:cNvSpPr txBox="1"/>
          <p:nvPr/>
        </p:nvSpPr>
        <p:spPr>
          <a:xfrm>
            <a:off x="1327372" y="2307200"/>
            <a:ext cx="3498627" cy="609600"/>
          </a:xfrm>
          <a:prstGeom prst="rect">
            <a:avLst/>
          </a:prstGeom>
          <a:noFill/>
          <a:ln>
            <a:noFill/>
          </a:ln>
        </p:spPr>
        <p:txBody>
          <a:bodyPr lIns="91425" tIns="91425" rIns="91425" bIns="91425" anchor="t" anchorCtr="0">
            <a:noAutofit/>
          </a:bodyPr>
          <a:lstStyle/>
          <a:p>
            <a:pPr lvl="0" rtl="0">
              <a:spcBef>
                <a:spcPts val="0"/>
              </a:spcBef>
              <a:buNone/>
            </a:pPr>
            <a:r>
              <a:rPr lang="en-US" sz="2400" dirty="0" smtClean="0">
                <a:latin typeface="Helvetica Neue Light"/>
                <a:cs typeface="Helvetica Neue Light"/>
              </a:rPr>
              <a:t>Search Index (</a:t>
            </a:r>
            <a:r>
              <a:rPr lang="en-US" sz="2400" dirty="0" err="1" smtClean="0">
                <a:latin typeface="Helvetica Neue Light"/>
                <a:cs typeface="Helvetica Neue Light"/>
              </a:rPr>
              <a:t>sharded</a:t>
            </a:r>
            <a:r>
              <a:rPr lang="en-US" sz="2400" dirty="0" smtClean="0">
                <a:latin typeface="Helvetica Neue Light"/>
                <a:cs typeface="Helvetica Neue Light"/>
              </a:rPr>
              <a:t>)</a:t>
            </a:r>
            <a:endParaRPr lang="en" sz="2400" dirty="0">
              <a:latin typeface="Helvetica Neue Light"/>
              <a:cs typeface="Helvetica Neue Light"/>
            </a:endParaRPr>
          </a:p>
        </p:txBody>
      </p:sp>
      <p:sp>
        <p:nvSpPr>
          <p:cNvPr id="110" name="Shape 110"/>
          <p:cNvSpPr txBox="1"/>
          <p:nvPr/>
        </p:nvSpPr>
        <p:spPr>
          <a:xfrm>
            <a:off x="5150824" y="2294500"/>
            <a:ext cx="2210282" cy="609600"/>
          </a:xfrm>
          <a:prstGeom prst="rect">
            <a:avLst/>
          </a:prstGeom>
          <a:noFill/>
          <a:ln>
            <a:noFill/>
          </a:ln>
        </p:spPr>
        <p:txBody>
          <a:bodyPr lIns="91425" tIns="91425" rIns="91425" bIns="91425" anchor="t" anchorCtr="0">
            <a:noAutofit/>
          </a:bodyPr>
          <a:lstStyle/>
          <a:p>
            <a:pPr lvl="0" algn="ctr" rtl="0">
              <a:spcBef>
                <a:spcPts val="0"/>
              </a:spcBef>
              <a:buNone/>
            </a:pPr>
            <a:r>
              <a:rPr lang="en" sz="2400" dirty="0" smtClean="0">
                <a:latin typeface="Helvetica Neue Light"/>
                <a:cs typeface="Helvetica Neue Light"/>
              </a:rPr>
              <a:t>Aggregator</a:t>
            </a:r>
            <a:endParaRPr lang="en" sz="2400" dirty="0">
              <a:latin typeface="Helvetica Neue Light"/>
              <a:cs typeface="Helvetica Neue Light"/>
            </a:endParaRPr>
          </a:p>
        </p:txBody>
      </p:sp>
      <p:grpSp>
        <p:nvGrpSpPr>
          <p:cNvPr id="38" name="Group 37"/>
          <p:cNvGrpSpPr/>
          <p:nvPr/>
        </p:nvGrpSpPr>
        <p:grpSpPr>
          <a:xfrm>
            <a:off x="159806" y="4545221"/>
            <a:ext cx="648765" cy="615701"/>
            <a:chOff x="158748" y="4537819"/>
            <a:chExt cx="648765" cy="615701"/>
          </a:xfrm>
        </p:grpSpPr>
        <p:sp>
          <p:nvSpPr>
            <p:cNvPr id="36" name="Cross 35"/>
            <p:cNvSpPr/>
            <p:nvPr/>
          </p:nvSpPr>
          <p:spPr>
            <a:xfrm>
              <a:off x="158748" y="4537819"/>
              <a:ext cx="343965" cy="310901"/>
            </a:xfrm>
            <a:prstGeom prst="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9" name="Cross 118"/>
            <p:cNvSpPr/>
            <p:nvPr/>
          </p:nvSpPr>
          <p:spPr>
            <a:xfrm>
              <a:off x="311148" y="4690219"/>
              <a:ext cx="343965" cy="310901"/>
            </a:xfrm>
            <a:prstGeom prst="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0" name="Cross 119"/>
            <p:cNvSpPr/>
            <p:nvPr/>
          </p:nvSpPr>
          <p:spPr>
            <a:xfrm>
              <a:off x="463548" y="4842619"/>
              <a:ext cx="343965" cy="310901"/>
            </a:xfrm>
            <a:prstGeom prst="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21" name="Cross 120"/>
          <p:cNvSpPr/>
          <p:nvPr/>
        </p:nvSpPr>
        <p:spPr>
          <a:xfrm>
            <a:off x="6893322" y="5843576"/>
            <a:ext cx="343965" cy="310901"/>
          </a:xfrm>
          <a:prstGeom prst="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TextBox 36"/>
          <p:cNvSpPr txBox="1"/>
          <p:nvPr/>
        </p:nvSpPr>
        <p:spPr>
          <a:xfrm>
            <a:off x="0" y="4121387"/>
            <a:ext cx="1133836" cy="646331"/>
          </a:xfrm>
          <a:prstGeom prst="rect">
            <a:avLst/>
          </a:prstGeom>
          <a:noFill/>
        </p:spPr>
        <p:txBody>
          <a:bodyPr wrap="none" rtlCol="0">
            <a:spAutoFit/>
          </a:bodyPr>
          <a:lstStyle/>
          <a:p>
            <a:pPr algn="ctr"/>
            <a:r>
              <a:rPr lang="en-US" dirty="0" smtClean="0">
                <a:latin typeface="Helvetica Neue Light"/>
                <a:cs typeface="Helvetica Neue Light"/>
              </a:rPr>
              <a:t>User-deal</a:t>
            </a:r>
          </a:p>
          <a:p>
            <a:pPr algn="ctr"/>
            <a:r>
              <a:rPr lang="en-US" dirty="0" smtClean="0">
                <a:latin typeface="Helvetica Neue Light"/>
                <a:cs typeface="Helvetica Neue Light"/>
              </a:rPr>
              <a:t>events</a:t>
            </a:r>
            <a:endParaRPr lang="en-US" dirty="0">
              <a:latin typeface="Helvetica Neue Light"/>
              <a:cs typeface="Helvetica Neue Light"/>
            </a:endParaRPr>
          </a:p>
        </p:txBody>
      </p:sp>
      <p:sp>
        <p:nvSpPr>
          <p:cNvPr id="39" name="Can 38"/>
          <p:cNvSpPr/>
          <p:nvPr/>
        </p:nvSpPr>
        <p:spPr>
          <a:xfrm rot="16200000">
            <a:off x="3819980" y="2783510"/>
            <a:ext cx="800403" cy="6403030"/>
          </a:xfrm>
          <a:prstGeom prst="can">
            <a:avLst/>
          </a:prstGeom>
          <a:solidFill>
            <a:schemeClr val="accent2">
              <a:lumMod val="40000"/>
              <a:lumOff val="60000"/>
            </a:schemeClr>
          </a:solidFill>
          <a:ln w="19050">
            <a:solidFill>
              <a:srgbClr val="61646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Bent Arrow 45"/>
          <p:cNvSpPr/>
          <p:nvPr/>
        </p:nvSpPr>
        <p:spPr>
          <a:xfrm flipH="1" flipV="1">
            <a:off x="7441542" y="5326842"/>
            <a:ext cx="813816" cy="868680"/>
          </a:xfrm>
          <a:prstGeom prst="bentArrow">
            <a:avLst/>
          </a:prstGeom>
          <a:noFill/>
          <a:ln w="19050">
            <a:solidFill>
              <a:srgbClr val="6265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8" name="Bent Arrow 47"/>
          <p:cNvSpPr/>
          <p:nvPr/>
        </p:nvSpPr>
        <p:spPr>
          <a:xfrm rot="16200000">
            <a:off x="284432" y="5280539"/>
            <a:ext cx="813816" cy="868680"/>
          </a:xfrm>
          <a:prstGeom prst="bentArrow">
            <a:avLst/>
          </a:prstGeom>
          <a:noFill/>
          <a:ln w="19050">
            <a:solidFill>
              <a:srgbClr val="6265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22" name="Cross 121"/>
          <p:cNvSpPr/>
          <p:nvPr/>
        </p:nvSpPr>
        <p:spPr>
          <a:xfrm>
            <a:off x="8045602" y="4783876"/>
            <a:ext cx="343965" cy="310901"/>
          </a:xfrm>
          <a:prstGeom prst="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4" name="Cross 123"/>
          <p:cNvSpPr/>
          <p:nvPr/>
        </p:nvSpPr>
        <p:spPr>
          <a:xfrm>
            <a:off x="1289866" y="5869264"/>
            <a:ext cx="343965" cy="310901"/>
          </a:xfrm>
          <a:prstGeom prst="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5" name="Cross 124"/>
          <p:cNvSpPr/>
          <p:nvPr/>
        </p:nvSpPr>
        <p:spPr>
          <a:xfrm>
            <a:off x="1541225" y="5875880"/>
            <a:ext cx="343965" cy="310901"/>
          </a:xfrm>
          <a:prstGeom prst="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6" name="Cross 125"/>
          <p:cNvSpPr/>
          <p:nvPr/>
        </p:nvSpPr>
        <p:spPr>
          <a:xfrm>
            <a:off x="2480513" y="5889109"/>
            <a:ext cx="343965" cy="310901"/>
          </a:xfrm>
          <a:prstGeom prst="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7" name="Cross 126"/>
          <p:cNvSpPr/>
          <p:nvPr/>
        </p:nvSpPr>
        <p:spPr>
          <a:xfrm>
            <a:off x="4292942" y="5889109"/>
            <a:ext cx="343965" cy="310901"/>
          </a:xfrm>
          <a:prstGeom prst="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8" name="Cross 127"/>
          <p:cNvSpPr/>
          <p:nvPr/>
        </p:nvSpPr>
        <p:spPr>
          <a:xfrm>
            <a:off x="4683209" y="5895725"/>
            <a:ext cx="343965" cy="310901"/>
          </a:xfrm>
          <a:prstGeom prst="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9" name="Cross 128"/>
          <p:cNvSpPr/>
          <p:nvPr/>
        </p:nvSpPr>
        <p:spPr>
          <a:xfrm>
            <a:off x="4868421" y="5889110"/>
            <a:ext cx="343965" cy="310901"/>
          </a:xfrm>
          <a:prstGeom prst="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TextBox 44"/>
          <p:cNvSpPr txBox="1"/>
          <p:nvPr/>
        </p:nvSpPr>
        <p:spPr>
          <a:xfrm>
            <a:off x="1582240" y="5796501"/>
            <a:ext cx="5601215" cy="400110"/>
          </a:xfrm>
          <a:prstGeom prst="rect">
            <a:avLst/>
          </a:prstGeom>
          <a:noFill/>
        </p:spPr>
        <p:txBody>
          <a:bodyPr wrap="none" rtlCol="0">
            <a:spAutoFit/>
          </a:bodyPr>
          <a:lstStyle/>
          <a:p>
            <a:r>
              <a:rPr lang="en-US" sz="2000" dirty="0" smtClean="0">
                <a:latin typeface="Helvetica Neue Light"/>
                <a:cs typeface="Helvetica Neue Light"/>
              </a:rPr>
              <a:t>Real-time data capture and aggregation (Watson)</a:t>
            </a:r>
            <a:endParaRPr lang="en-US" sz="2000" dirty="0">
              <a:latin typeface="Helvetica Neue Light"/>
              <a:cs typeface="Helvetica Neue Light"/>
            </a:endParaRPr>
          </a:p>
        </p:txBody>
      </p:sp>
      <p:cxnSp>
        <p:nvCxnSpPr>
          <p:cNvPr id="67" name="Straight Arrow Connector 66"/>
          <p:cNvCxnSpPr>
            <a:stCxn id="119" idx="3"/>
          </p:cNvCxnSpPr>
          <p:nvPr/>
        </p:nvCxnSpPr>
        <p:spPr>
          <a:xfrm flipV="1">
            <a:off x="656171" y="4838700"/>
            <a:ext cx="575729" cy="14372"/>
          </a:xfrm>
          <a:prstGeom prst="straightConnector1">
            <a:avLst/>
          </a:prstGeom>
          <a:ln w="19050">
            <a:solidFill>
              <a:srgbClr val="616467"/>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674689" y="2868822"/>
            <a:ext cx="557211" cy="14078"/>
          </a:xfrm>
          <a:prstGeom prst="straightConnector1">
            <a:avLst/>
          </a:prstGeom>
          <a:ln w="19050">
            <a:solidFill>
              <a:srgbClr val="616467"/>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89" name="Shape 107"/>
          <p:cNvCxnSpPr>
            <a:stCxn id="75" idx="3"/>
            <a:endCxn id="74" idx="1"/>
          </p:cNvCxnSpPr>
          <p:nvPr/>
        </p:nvCxnSpPr>
        <p:spPr>
          <a:xfrm flipV="1">
            <a:off x="4876800" y="3680807"/>
            <a:ext cx="266700" cy="1327"/>
          </a:xfrm>
          <a:prstGeom prst="straightConnector1">
            <a:avLst/>
          </a:prstGeom>
          <a:noFill/>
          <a:ln w="19050" cap="flat">
            <a:solidFill>
              <a:schemeClr val="dk2"/>
            </a:solidFill>
            <a:prstDash val="solid"/>
            <a:round/>
            <a:headEnd type="none" w="lg" len="lg"/>
            <a:tailEnd type="triangle" w="lg" len="lg"/>
          </a:ln>
        </p:spPr>
      </p:cxnSp>
      <p:sp>
        <p:nvSpPr>
          <p:cNvPr id="9" name="TextBox 8"/>
          <p:cNvSpPr txBox="1"/>
          <p:nvPr/>
        </p:nvSpPr>
        <p:spPr>
          <a:xfrm>
            <a:off x="1231900" y="3124200"/>
            <a:ext cx="3493264" cy="1200329"/>
          </a:xfrm>
          <a:prstGeom prst="rect">
            <a:avLst/>
          </a:prstGeom>
          <a:noFill/>
        </p:spPr>
        <p:txBody>
          <a:bodyPr wrap="none" rtlCol="0">
            <a:spAutoFit/>
          </a:bodyPr>
          <a:lstStyle/>
          <a:p>
            <a:pPr marL="285750" indent="-285750">
              <a:buFont typeface="Arial"/>
              <a:buChar char="•"/>
            </a:pPr>
            <a:r>
              <a:rPr lang="en-US" dirty="0" smtClean="0">
                <a:latin typeface="Helvetica Neue Light"/>
                <a:cs typeface="Helvetica Neue Light"/>
              </a:rPr>
              <a:t>Statistical model of conversion</a:t>
            </a:r>
          </a:p>
          <a:p>
            <a:pPr marL="285750" indent="-285750">
              <a:buFont typeface="Arial"/>
              <a:buChar char="•"/>
            </a:pPr>
            <a:r>
              <a:rPr lang="en-US" dirty="0" smtClean="0">
                <a:latin typeface="Helvetica Neue Light"/>
                <a:cs typeface="Helvetica Neue Light"/>
              </a:rPr>
              <a:t>Personalization</a:t>
            </a:r>
          </a:p>
          <a:p>
            <a:pPr marL="285750" indent="-285750">
              <a:buFont typeface="Arial"/>
              <a:buChar char="•"/>
            </a:pPr>
            <a:r>
              <a:rPr lang="en-US" dirty="0" smtClean="0">
                <a:latin typeface="Helvetica Neue Light"/>
                <a:cs typeface="Helvetica Neue Light"/>
              </a:rPr>
              <a:t>Exploration</a:t>
            </a:r>
          </a:p>
          <a:p>
            <a:pPr marL="285750" indent="-285750">
              <a:buFont typeface="Arial"/>
              <a:buChar char="•"/>
            </a:pPr>
            <a:r>
              <a:rPr lang="en-US" dirty="0" smtClean="0">
                <a:latin typeface="Helvetica Neue Light"/>
                <a:cs typeface="Helvetica Neue Light"/>
              </a:rPr>
              <a:t>Revenue/profit model</a:t>
            </a:r>
            <a:endParaRPr lang="en-US" dirty="0">
              <a:latin typeface="Helvetica Neue Light"/>
              <a:cs typeface="Helvetica Neue Light"/>
            </a:endParaRPr>
          </a:p>
        </p:txBody>
      </p:sp>
      <p:sp>
        <p:nvSpPr>
          <p:cNvPr id="10" name="TextBox 9"/>
          <p:cNvSpPr txBox="1"/>
          <p:nvPr/>
        </p:nvSpPr>
        <p:spPr>
          <a:xfrm>
            <a:off x="5473700" y="3340100"/>
            <a:ext cx="1569660" cy="646331"/>
          </a:xfrm>
          <a:prstGeom prst="rect">
            <a:avLst/>
          </a:prstGeom>
          <a:noFill/>
        </p:spPr>
        <p:txBody>
          <a:bodyPr wrap="none" rtlCol="0">
            <a:spAutoFit/>
          </a:bodyPr>
          <a:lstStyle/>
          <a:p>
            <a:pPr marL="285750" indent="-285750">
              <a:buFont typeface="Arial"/>
              <a:buChar char="•"/>
            </a:pPr>
            <a:r>
              <a:rPr lang="en-US" dirty="0" smtClean="0">
                <a:latin typeface="Helvetica Neue Light"/>
                <a:cs typeface="Helvetica Neue Light"/>
              </a:rPr>
              <a:t>Co-ranking</a:t>
            </a:r>
          </a:p>
          <a:p>
            <a:pPr marL="285750" indent="-285750">
              <a:buFont typeface="Arial"/>
              <a:buChar char="•"/>
            </a:pPr>
            <a:r>
              <a:rPr lang="en-US" dirty="0" smtClean="0">
                <a:latin typeface="Helvetica Neue Light"/>
                <a:cs typeface="Helvetica Neue Light"/>
              </a:rPr>
              <a:t>Diversity</a:t>
            </a:r>
            <a:endParaRPr lang="en-US" dirty="0">
              <a:latin typeface="Helvetica Neue Light"/>
              <a:cs typeface="Helvetica Neue Light"/>
            </a:endParaRPr>
          </a:p>
        </p:txBody>
      </p:sp>
      <p:sp>
        <p:nvSpPr>
          <p:cNvPr id="12" name="TextBox 11"/>
          <p:cNvSpPr txBox="1"/>
          <p:nvPr/>
        </p:nvSpPr>
        <p:spPr>
          <a:xfrm>
            <a:off x="7340600" y="4381500"/>
            <a:ext cx="1913687" cy="369332"/>
          </a:xfrm>
          <a:prstGeom prst="rect">
            <a:avLst/>
          </a:prstGeom>
          <a:noFill/>
        </p:spPr>
        <p:txBody>
          <a:bodyPr wrap="none" rtlCol="0">
            <a:spAutoFit/>
          </a:bodyPr>
          <a:lstStyle/>
          <a:p>
            <a:r>
              <a:rPr lang="en-US" dirty="0" smtClean="0">
                <a:latin typeface="Helvetica Neue Light"/>
                <a:cs typeface="Helvetica Neue Light"/>
              </a:rPr>
              <a:t>User interactions</a:t>
            </a:r>
            <a:endParaRPr lang="en-US" dirty="0">
              <a:latin typeface="Helvetica Neue Light"/>
              <a:cs typeface="Helvetica Neue Light"/>
            </a:endParaRPr>
          </a:p>
        </p:txBody>
      </p:sp>
      <p:cxnSp>
        <p:nvCxnSpPr>
          <p:cNvPr id="16" name="Straight Arrow Connector 15"/>
          <p:cNvCxnSpPr/>
          <p:nvPr/>
        </p:nvCxnSpPr>
        <p:spPr>
          <a:xfrm>
            <a:off x="8661400" y="3987800"/>
            <a:ext cx="0" cy="508000"/>
          </a:xfrm>
          <a:prstGeom prst="straightConnector1">
            <a:avLst/>
          </a:prstGeom>
          <a:ln>
            <a:solidFill>
              <a:schemeClr val="tx1">
                <a:lumMod val="65000"/>
                <a:lumOff val="35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700089" y="3694322"/>
            <a:ext cx="557211" cy="14078"/>
          </a:xfrm>
          <a:prstGeom prst="straightConnector1">
            <a:avLst/>
          </a:prstGeom>
          <a:ln w="19050">
            <a:solidFill>
              <a:srgbClr val="616467"/>
            </a:solidFill>
            <a:tailEnd type="triangl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0613436"/>
      </p:ext>
    </p:extLst>
  </p:cSld>
  <p:clrMapOvr>
    <a:masterClrMapping/>
  </p:clrMapOvr>
  <p:transition spd="slow">
    <p:cut/>
  </p:transition>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5.jpeg"/></Relationships>
</file>

<file path=ppt/theme/theme1.xml><?xml version="1.0" encoding="utf-8"?>
<a:theme xmlns:a="http://schemas.openxmlformats.org/drawingml/2006/main" name="5_Office Theme">
  <a:themeElements>
    <a:clrScheme name="Custom 4">
      <a:dk1>
        <a:sysClr val="windowText" lastClr="000000"/>
      </a:dk1>
      <a:lt1>
        <a:sysClr val="window" lastClr="FFFFFF"/>
      </a:lt1>
      <a:dk2>
        <a:srgbClr val="5F6369"/>
      </a:dk2>
      <a:lt2>
        <a:srgbClr val="64A70B"/>
      </a:lt2>
      <a:accent1>
        <a:srgbClr val="E35205"/>
      </a:accent1>
      <a:accent2>
        <a:srgbClr val="F2A900"/>
      </a:accent2>
      <a:accent3>
        <a:srgbClr val="4BC1DE"/>
      </a:accent3>
      <a:accent4>
        <a:srgbClr val="BA0C2F"/>
      </a:accent4>
      <a:accent5>
        <a:srgbClr val="514689"/>
      </a:accent5>
      <a:accent6>
        <a:srgbClr val="C5299B"/>
      </a:accent6>
      <a:hlink>
        <a:srgbClr val="0076A8"/>
      </a:hlink>
      <a:folHlink>
        <a:srgbClr val="7578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cap="flat" cmpd="sng" algn="ctr">
          <a:solidFill>
            <a:schemeClr val="bg1">
              <a:lumMod val="50000"/>
            </a:schemeClr>
          </a:solidFill>
          <a:prstDash val="solid"/>
          <a:round/>
          <a:headEnd type="none" w="med" len="med"/>
          <a:tailEnd type="none" w="med" len="med"/>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White Groupon Template">
  <a:themeElements>
    <a:clrScheme name="Groupon Colors">
      <a:dk1>
        <a:sysClr val="windowText" lastClr="000000"/>
      </a:dk1>
      <a:lt1>
        <a:sysClr val="window" lastClr="FFFFFF"/>
      </a:lt1>
      <a:dk2>
        <a:srgbClr val="4D4C4D"/>
      </a:dk2>
      <a:lt2>
        <a:srgbClr val="89B555"/>
      </a:lt2>
      <a:accent1>
        <a:srgbClr val="89B555"/>
      </a:accent1>
      <a:accent2>
        <a:srgbClr val="F47E2C"/>
      </a:accent2>
      <a:accent3>
        <a:srgbClr val="4BC1DE"/>
      </a:accent3>
      <a:accent4>
        <a:srgbClr val="76A045"/>
      </a:accent4>
      <a:accent5>
        <a:srgbClr val="CC2127"/>
      </a:accent5>
      <a:accent6>
        <a:srgbClr val="4B8B9B"/>
      </a:accent6>
      <a:hlink>
        <a:srgbClr val="0891BE"/>
      </a:hlink>
      <a:folHlink>
        <a:srgbClr val="0070C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84237</TotalTime>
  <Words>1694</Words>
  <Application>Microsoft Office PowerPoint</Application>
  <PresentationFormat>On-screen Show (4:3)</PresentationFormat>
  <Paragraphs>340</Paragraphs>
  <Slides>32</Slides>
  <Notes>19</Notes>
  <HiddenSlides>0</HiddenSlides>
  <MMClips>0</MMClips>
  <ScaleCrop>false</ScaleCrop>
  <HeadingPairs>
    <vt:vector size="4" baseType="variant">
      <vt:variant>
        <vt:lpstr>Theme</vt:lpstr>
      </vt:variant>
      <vt:variant>
        <vt:i4>3</vt:i4>
      </vt:variant>
      <vt:variant>
        <vt:lpstr>Slide Titles</vt:lpstr>
      </vt:variant>
      <vt:variant>
        <vt:i4>32</vt:i4>
      </vt:variant>
    </vt:vector>
  </HeadingPairs>
  <TitlesOfParts>
    <vt:vector size="35" baseType="lpstr">
      <vt:lpstr>5_Office Theme</vt:lpstr>
      <vt:lpstr>1_Office Theme</vt:lpstr>
      <vt:lpstr>2_White Groupon Template</vt:lpstr>
      <vt:lpstr>How Groupon utilizes Consumer Insights &amp; Data</vt:lpstr>
      <vt:lpstr>Agenda</vt:lpstr>
      <vt:lpstr>Groupon is the global  leader in local commerce</vt:lpstr>
      <vt:lpstr>… and a leader in mobile commerce</vt:lpstr>
      <vt:lpstr>Groupon has become their guide to new things: Groupon is the new “Discovery Engine”</vt:lpstr>
      <vt:lpstr>Primary Research</vt:lpstr>
      <vt:lpstr>Groupon Leading with Data</vt:lpstr>
      <vt:lpstr>Feynman: Groupon’s Relevance System</vt:lpstr>
      <vt:lpstr>Feynman Logical Architecture</vt:lpstr>
      <vt:lpstr>Experiment, Experiment, Experiment</vt:lpstr>
      <vt:lpstr>How gender influences purchase</vt:lpstr>
      <vt:lpstr>Context: Time of day &amp; week</vt:lpstr>
      <vt:lpstr>How distance influences purchase</vt:lpstr>
      <vt:lpstr>User-deal Matching: ‘Big data’ challenge</vt:lpstr>
      <vt:lpstr>What is Market Research and  should I care?  (Hint: Crucially important slice of the information pie)</vt:lpstr>
      <vt:lpstr>Why is Research the most important department?</vt:lpstr>
      <vt:lpstr>CASE STUDIES: Research delivers!</vt:lpstr>
      <vt:lpstr>GROUPON MERCHANT ATTRITION INSIGHTS</vt:lpstr>
      <vt:lpstr>Merchant Tracking</vt:lpstr>
      <vt:lpstr>Merchant Attrition</vt:lpstr>
      <vt:lpstr>Q2 2015 Merchant Attrition &amp; Expectations</vt:lpstr>
      <vt:lpstr>Segmentation  &amp; TTD Case Study</vt:lpstr>
      <vt:lpstr>Segmentation</vt:lpstr>
      <vt:lpstr>TTD INSIGHTS FROM OUR CONSUMER SEGMENTATION</vt:lpstr>
      <vt:lpstr>PowerPoint Presentation</vt:lpstr>
      <vt:lpstr>PowerPoint Presentation</vt:lpstr>
      <vt:lpstr>PowerPoint Presentation</vt:lpstr>
      <vt:lpstr>PowerPoint Presentation</vt:lpstr>
      <vt:lpstr>US Consumer Segments</vt:lpstr>
      <vt:lpstr>Groupies: Habits</vt:lpstr>
      <vt:lpstr>Groupies: Habits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TESTING</dc:creator>
  <cp:lastModifiedBy>Eric Rasmussen</cp:lastModifiedBy>
  <cp:revision>2067</cp:revision>
  <cp:lastPrinted>2015-04-16T17:06:16Z</cp:lastPrinted>
  <dcterms:created xsi:type="dcterms:W3CDTF">2012-02-19T21:35:51Z</dcterms:created>
  <dcterms:modified xsi:type="dcterms:W3CDTF">2016-02-09T06:05:24Z</dcterms:modified>
</cp:coreProperties>
</file>