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/>
    <p:restoredTop sz="94667"/>
  </p:normalViewPr>
  <p:slideViewPr>
    <p:cSldViewPr snapToGrid="0">
      <p:cViewPr varScale="1">
        <p:scale>
          <a:sx n="20" d="100"/>
          <a:sy n="20" d="100"/>
        </p:scale>
        <p:origin x="1157" y="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D8C1AE-8FC9-D241-8C45-DFE6875D8F8F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0B6DF4-B566-E447-B7BA-6331213AA557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510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B6DF4-B566-E447-B7BA-6331213AA55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337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974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68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378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04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417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973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650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088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885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031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567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68D84A-E809-4CB0-AF4D-225C2314DA15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C44A56-7F66-4090-ACEF-2A547B99006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842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mariorossi.1111111@studenti.uniroma1.it" TargetMode="External"/><Relationship Id="rId2" Type="http://schemas.openxmlformats.org/officeDocument/2006/relationships/hyperlink" Target="https://piazza.com/uniroma1.it/fall2016/1018703/home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solo.diag.uniroma1.it/" TargetMode="External"/><Relationship Id="rId4" Type="http://schemas.openxmlformats.org/officeDocument/2006/relationships/hyperlink" Target="https://www.youtube.com/channel/UCbaID7wz_ATPrddPkYlVK1w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python.org/download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gi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Fondamenti</a:t>
            </a:r>
            <a:r>
              <a:rPr lang="en-US" dirty="0"/>
              <a:t> I</a:t>
            </a:r>
            <a:br>
              <a:rPr lang="en-US" dirty="0"/>
            </a:br>
            <a:br>
              <a:rPr lang="en-US" dirty="0"/>
            </a:br>
            <a:r>
              <a:rPr lang="en-US" sz="4000" dirty="0"/>
              <a:t>Modulo Python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 err="1"/>
              <a:t>a.a</a:t>
            </a:r>
            <a:r>
              <a:rPr lang="en-US" dirty="0"/>
              <a:t>. 2016-2017</a:t>
            </a:r>
          </a:p>
        </p:txBody>
      </p:sp>
    </p:spTree>
    <p:extLst>
      <p:ext uri="{BB962C8B-B14F-4D97-AF65-F5344CB8AC3E}">
        <p14:creationId xmlns:p14="http://schemas.microsoft.com/office/powerpoint/2010/main" val="13868446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Macchina</a:t>
            </a:r>
            <a:r>
              <a:rPr lang="en-US" dirty="0"/>
              <a:t> </a:t>
            </a:r>
            <a:r>
              <a:rPr lang="en-US" dirty="0" err="1"/>
              <a:t>virtuale</a:t>
            </a:r>
            <a:r>
              <a:rPr lang="en-US" dirty="0"/>
              <a:t> Ubuntu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198" y="2304651"/>
            <a:ext cx="7893261" cy="429934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6494" y="172462"/>
            <a:ext cx="1391965" cy="1645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937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Informazioni utili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1" y="1414463"/>
            <a:ext cx="8672512" cy="4627564"/>
          </a:xfrm>
        </p:spPr>
        <p:txBody>
          <a:bodyPr>
            <a:normAutofit lnSpcReduction="10000"/>
          </a:bodyPr>
          <a:lstStyle/>
          <a:p>
            <a:r>
              <a:rPr lang="it-IT" dirty="0"/>
              <a:t>Marco Schaerf</a:t>
            </a:r>
          </a:p>
          <a:p>
            <a:r>
              <a:rPr lang="it-IT" dirty="0"/>
              <a:t>Sito ufficiale del corso:</a:t>
            </a:r>
          </a:p>
          <a:p>
            <a:r>
              <a:rPr lang="en-US" b="0" dirty="0">
                <a:effectLst/>
                <a:hlinkClick r:id="rId2"/>
              </a:rPr>
              <a:t>https://piazza.com/uniroma1.it/fall2016/1018703/home</a:t>
            </a:r>
            <a:r>
              <a:rPr lang="en-US" b="0" dirty="0">
                <a:effectLst/>
              </a:rPr>
              <a:t> </a:t>
            </a:r>
          </a:p>
          <a:p>
            <a:pPr lvl="1"/>
            <a:r>
              <a:rPr lang="en-US" b="0" dirty="0" err="1">
                <a:effectLst/>
              </a:rPr>
              <a:t>ovvero</a:t>
            </a:r>
            <a:r>
              <a:rPr lang="en-US" b="0" dirty="0">
                <a:effectLst/>
              </a:rPr>
              <a:t> la </a:t>
            </a:r>
            <a:r>
              <a:rPr lang="en-US" b="0" dirty="0" err="1">
                <a:effectLst/>
              </a:rPr>
              <a:t>verità</a:t>
            </a:r>
            <a:r>
              <a:rPr lang="en-US" b="0" dirty="0">
                <a:effectLst/>
              </a:rPr>
              <a:t> </a:t>
            </a:r>
            <a:r>
              <a:rPr lang="en-US" b="0" dirty="0">
                <a:effectLst/>
                <a:sym typeface="Wingdings" panose="05000000000000000000" pitchFamily="2" charset="2"/>
              </a:rPr>
              <a:t></a:t>
            </a:r>
          </a:p>
          <a:p>
            <a:pPr lvl="1"/>
            <a:r>
              <a:rPr lang="en-US" dirty="0" err="1">
                <a:sym typeface="Wingdings" panose="05000000000000000000" pitchFamily="2" charset="2"/>
              </a:rPr>
              <a:t>Orario</a:t>
            </a:r>
            <a:r>
              <a:rPr lang="en-US" dirty="0">
                <a:sym typeface="Wingdings" panose="05000000000000000000" pitchFamily="2" charset="2"/>
              </a:rPr>
              <a:t>, </a:t>
            </a:r>
            <a:r>
              <a:rPr lang="en-US" dirty="0" err="1">
                <a:sym typeface="Wingdings" panose="05000000000000000000" pitchFamily="2" charset="2"/>
              </a:rPr>
              <a:t>libro</a:t>
            </a:r>
            <a:r>
              <a:rPr lang="en-US" dirty="0">
                <a:sym typeface="Wingdings" panose="05000000000000000000" pitchFamily="2" charset="2"/>
              </a:rPr>
              <a:t> di </a:t>
            </a:r>
            <a:r>
              <a:rPr lang="en-US" dirty="0" err="1">
                <a:sym typeface="Wingdings" panose="05000000000000000000" pitchFamily="2" charset="2"/>
              </a:rPr>
              <a:t>testo</a:t>
            </a:r>
            <a:r>
              <a:rPr lang="en-US" dirty="0">
                <a:sym typeface="Wingdings" panose="05000000000000000000" pitchFamily="2" charset="2"/>
              </a:rPr>
              <a:t>, </a:t>
            </a:r>
            <a:r>
              <a:rPr lang="en-US" dirty="0" err="1">
                <a:sym typeface="Wingdings" panose="05000000000000000000" pitchFamily="2" charset="2"/>
              </a:rPr>
              <a:t>avvisi</a:t>
            </a:r>
            <a:r>
              <a:rPr lang="en-US" dirty="0">
                <a:sym typeface="Wingdings" panose="05000000000000000000" pitchFamily="2" charset="2"/>
              </a:rPr>
              <a:t>, forum, </a:t>
            </a:r>
            <a:r>
              <a:rPr lang="en-US" dirty="0" err="1">
                <a:sym typeface="Wingdings" panose="05000000000000000000" pitchFamily="2" charset="2"/>
              </a:rPr>
              <a:t>esercizi</a:t>
            </a:r>
            <a:r>
              <a:rPr lang="en-US" dirty="0">
                <a:sym typeface="Wingdings" panose="05000000000000000000" pitchFamily="2" charset="2"/>
              </a:rPr>
              <a:t>, </a:t>
            </a:r>
            <a:r>
              <a:rPr lang="en-US" dirty="0" err="1">
                <a:sym typeface="Wingdings" panose="05000000000000000000" pitchFamily="2" charset="2"/>
              </a:rPr>
              <a:t>esami</a:t>
            </a:r>
            <a:r>
              <a:rPr lang="en-US" dirty="0">
                <a:sym typeface="Wingdings" panose="05000000000000000000" pitchFamily="2" charset="2"/>
              </a:rPr>
              <a:t>…</a:t>
            </a:r>
            <a:endParaRPr lang="en-US" b="0" dirty="0">
              <a:effectLst/>
            </a:endParaRPr>
          </a:p>
          <a:p>
            <a:pPr lvl="1"/>
            <a:r>
              <a:rPr lang="it-IT" dirty="0"/>
              <a:t>Potete registrarvi con la vostra mail istituzionale, ad esempio: </a:t>
            </a:r>
            <a:r>
              <a:rPr lang="it-IT" b="1" dirty="0">
                <a:hlinkClick r:id="rId3"/>
              </a:rPr>
              <a:t>mariorossi.1111111@studenti.uniroma1.it</a:t>
            </a:r>
            <a:endParaRPr lang="it-IT" b="1" dirty="0"/>
          </a:p>
          <a:p>
            <a:r>
              <a:rPr lang="it-IT" dirty="0"/>
              <a:t>Lezioni registrate sul canale Video DIAG di </a:t>
            </a:r>
            <a:r>
              <a:rPr lang="it-IT" dirty="0" err="1"/>
              <a:t>YuTube</a:t>
            </a:r>
            <a:r>
              <a:rPr lang="it-IT" dirty="0"/>
              <a:t> </a:t>
            </a:r>
            <a:r>
              <a:rPr lang="it-IT" dirty="0">
                <a:hlinkClick r:id="rId4"/>
              </a:rPr>
              <a:t>https://www.youtube.com/channel/UCbaID7wz_ATPrddPkYlVK1w</a:t>
            </a:r>
            <a:r>
              <a:rPr lang="it-IT" dirty="0"/>
              <a:t> </a:t>
            </a:r>
          </a:p>
          <a:p>
            <a:r>
              <a:rPr lang="it-IT" dirty="0"/>
              <a:t>Forum </a:t>
            </a:r>
            <a:r>
              <a:rPr lang="it-IT" dirty="0">
                <a:hlinkClick r:id="rId5"/>
              </a:rPr>
              <a:t>http://solo.diag.uniroma1.it/</a:t>
            </a:r>
            <a:r>
              <a:rPr lang="it-IT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9485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6225" y="0"/>
            <a:ext cx="8454390" cy="1325563"/>
          </a:xfrm>
        </p:spPr>
        <p:txBody>
          <a:bodyPr>
            <a:normAutofit/>
          </a:bodyPr>
          <a:lstStyle/>
          <a:p>
            <a:r>
              <a:rPr lang="en-US" sz="3200" b="1" dirty="0" err="1"/>
              <a:t>piazza.com</a:t>
            </a:r>
            <a:r>
              <a:rPr lang="en-US" sz="3200" b="1" dirty="0"/>
              <a:t>/uniroma1.it/fall2016/1018703/home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144148"/>
            <a:ext cx="7928583" cy="531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516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Libro di testo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b="31927"/>
          <a:stretch/>
        </p:blipFill>
        <p:spPr>
          <a:xfrm>
            <a:off x="1326356" y="1690689"/>
            <a:ext cx="6491288" cy="2932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1068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Python</a:t>
            </a:r>
            <a:r>
              <a:rPr lang="it-IT" dirty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293" y="2424114"/>
            <a:ext cx="8220974" cy="3005136"/>
          </a:xfrm>
        </p:spPr>
        <p:txBody>
          <a:bodyPr>
            <a:normAutofit/>
          </a:bodyPr>
          <a:lstStyle/>
          <a:p>
            <a:r>
              <a:rPr lang="en-US" dirty="0" err="1"/>
              <a:t>Inventato</a:t>
            </a:r>
            <a:r>
              <a:rPr lang="en-US" dirty="0"/>
              <a:t> da Guido van Rossum  </a:t>
            </a:r>
          </a:p>
          <a:p>
            <a:pPr lvl="1"/>
            <a:r>
              <a:rPr lang="en-US" dirty="0"/>
              <a:t>“</a:t>
            </a:r>
            <a:r>
              <a:rPr lang="en-US" dirty="0" err="1"/>
              <a:t>Benevolo</a:t>
            </a:r>
            <a:r>
              <a:rPr lang="en-US" dirty="0"/>
              <a:t> </a:t>
            </a:r>
            <a:r>
              <a:rPr lang="en-US" dirty="0" err="1"/>
              <a:t>dittatore</a:t>
            </a:r>
            <a:r>
              <a:rPr lang="en-US" dirty="0"/>
              <a:t> a vita”</a:t>
            </a:r>
          </a:p>
          <a:p>
            <a:r>
              <a:rPr lang="en-US" dirty="0"/>
              <a:t>Monty Python's Flying Circus (BBC </a:t>
            </a:r>
            <a:r>
              <a:rPr lang="en-US" dirty="0" err="1"/>
              <a:t>anni</a:t>
            </a:r>
            <a:r>
              <a:rPr lang="en-US" dirty="0"/>
              <a:t> 70)</a:t>
            </a:r>
          </a:p>
          <a:p>
            <a:r>
              <a:rPr lang="en-US" dirty="0">
                <a:hlinkClick r:id="rId2"/>
              </a:rPr>
              <a:t>https://www.python.org/download</a:t>
            </a:r>
            <a:r>
              <a:rPr lang="en-US" dirty="0"/>
              <a:t>   (</a:t>
            </a:r>
            <a:r>
              <a:rPr lang="en-US" dirty="0" err="1"/>
              <a:t>versione</a:t>
            </a:r>
            <a:r>
              <a:rPr lang="en-US" dirty="0"/>
              <a:t> 3.5.2)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1152" y="222866"/>
            <a:ext cx="1660115" cy="2490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887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Monty</a:t>
            </a:r>
            <a:r>
              <a:rPr lang="it-IT" dirty="0"/>
              <a:t> </a:t>
            </a:r>
            <a:r>
              <a:rPr lang="it-IT" dirty="0" err="1"/>
              <a:t>Python</a:t>
            </a:r>
            <a:r>
              <a:rPr lang="it-IT" dirty="0"/>
              <a:t> 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532" y="1524743"/>
            <a:ext cx="4650029" cy="3263504"/>
          </a:xfrm>
        </p:spPr>
        <p:txBody>
          <a:bodyPr>
            <a:normAutofit fontScale="77500" lnSpcReduction="20000"/>
          </a:bodyPr>
          <a:lstStyle/>
          <a:p>
            <a:r>
              <a:rPr lang="it-IT" dirty="0"/>
              <a:t>Comici inglesi</a:t>
            </a:r>
          </a:p>
          <a:p>
            <a:r>
              <a:rPr lang="it-IT" dirty="0" err="1"/>
              <a:t>Monty</a:t>
            </a:r>
            <a:r>
              <a:rPr lang="it-IT" dirty="0"/>
              <a:t> </a:t>
            </a:r>
            <a:r>
              <a:rPr lang="it-IT" dirty="0" err="1"/>
              <a:t>Python’s</a:t>
            </a:r>
            <a:r>
              <a:rPr lang="it-IT" dirty="0"/>
              <a:t> Flying Circus</a:t>
            </a:r>
          </a:p>
          <a:p>
            <a:r>
              <a:rPr lang="it-IT" dirty="0"/>
              <a:t>BBC 1969-74</a:t>
            </a:r>
          </a:p>
          <a:p>
            <a:r>
              <a:rPr lang="it-IT" dirty="0"/>
              <a:t>Comicità grottesca e surreale (inventori della parola Spam)</a:t>
            </a:r>
          </a:p>
          <a:p>
            <a:pPr lvl="1"/>
            <a:r>
              <a:rPr lang="it-IT" dirty="0"/>
              <a:t>Graham </a:t>
            </a:r>
            <a:r>
              <a:rPr lang="it-IT" dirty="0" err="1"/>
              <a:t>Chapman</a:t>
            </a:r>
            <a:endParaRPr lang="it-IT" dirty="0"/>
          </a:p>
          <a:p>
            <a:pPr lvl="1"/>
            <a:r>
              <a:rPr lang="it-IT" dirty="0"/>
              <a:t>John </a:t>
            </a:r>
            <a:r>
              <a:rPr lang="it-IT" dirty="0" err="1"/>
              <a:t>Cleese</a:t>
            </a:r>
            <a:endParaRPr lang="it-IT" dirty="0"/>
          </a:p>
          <a:p>
            <a:pPr lvl="1"/>
            <a:r>
              <a:rPr lang="it-IT" dirty="0"/>
              <a:t>Terry </a:t>
            </a:r>
            <a:r>
              <a:rPr lang="it-IT" dirty="0" err="1"/>
              <a:t>Gilliam</a:t>
            </a:r>
            <a:endParaRPr lang="it-IT" dirty="0"/>
          </a:p>
          <a:p>
            <a:pPr lvl="1"/>
            <a:r>
              <a:rPr lang="it-IT" b="1" dirty="0"/>
              <a:t>Eric </a:t>
            </a:r>
            <a:r>
              <a:rPr lang="it-IT" b="1" dirty="0" err="1"/>
              <a:t>Idle</a:t>
            </a:r>
            <a:endParaRPr lang="it-IT" b="1" dirty="0"/>
          </a:p>
          <a:p>
            <a:pPr lvl="1"/>
            <a:r>
              <a:rPr lang="it-IT" dirty="0"/>
              <a:t>Terry Jones </a:t>
            </a:r>
          </a:p>
          <a:p>
            <a:pPr lvl="1"/>
            <a:r>
              <a:rPr lang="it-IT" dirty="0"/>
              <a:t>Michael </a:t>
            </a:r>
            <a:r>
              <a:rPr lang="it-IT" dirty="0" err="1"/>
              <a:t>Palin</a:t>
            </a:r>
            <a:endParaRPr lang="it-IT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4385" y="1090591"/>
            <a:ext cx="3342736" cy="2507052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3212128" y="4343570"/>
            <a:ext cx="5486400" cy="1212272"/>
            <a:chOff x="3166973" y="4351672"/>
            <a:chExt cx="5486400" cy="121227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/>
            <a:srcRect t="29924" b="40615"/>
            <a:stretch/>
          </p:blipFill>
          <p:spPr>
            <a:xfrm>
              <a:off x="3166973" y="4351672"/>
              <a:ext cx="5486400" cy="1212272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4822558" y="4922192"/>
              <a:ext cx="1533345" cy="323490"/>
            </a:xfrm>
            <a:prstGeom prst="rect">
              <a:avLst/>
            </a:prstGeom>
            <a:solidFill>
              <a:schemeClr val="accent1">
                <a:alpha val="2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50"/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4263" y="2399805"/>
            <a:ext cx="1588209" cy="837419"/>
          </a:xfrm>
          <a:prstGeom prst="rect">
            <a:avLst/>
          </a:prstGeom>
        </p:spPr>
      </p:pic>
      <p:pic>
        <p:nvPicPr>
          <p:cNvPr id="1026" name="Picture 2" descr="http://i.telegraph.co.uk/multimedia/archive/02738/MontyPythonCleese_2738935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04" y="4783760"/>
            <a:ext cx="3268133" cy="203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59182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Python</a:t>
            </a:r>
            <a:r>
              <a:rPr lang="it-IT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541" y="3177544"/>
            <a:ext cx="8176583" cy="3021075"/>
          </a:xfrm>
        </p:spPr>
        <p:txBody>
          <a:bodyPr>
            <a:normAutofit/>
          </a:bodyPr>
          <a:lstStyle/>
          <a:p>
            <a:r>
              <a:rPr lang="it-IT" dirty="0"/>
              <a:t>Molto potente (?)</a:t>
            </a:r>
          </a:p>
          <a:p>
            <a:r>
              <a:rPr lang="it-IT" dirty="0"/>
              <a:t>Orientato agli oggetti (ma non ve ne accorgerete)</a:t>
            </a:r>
          </a:p>
          <a:p>
            <a:r>
              <a:rPr lang="it-IT" dirty="0"/>
              <a:t>Linguaggio interpretato</a:t>
            </a:r>
          </a:p>
          <a:p>
            <a:r>
              <a:rPr lang="it-IT" dirty="0"/>
              <a:t>Due modi per usarlo:</a:t>
            </a:r>
          </a:p>
          <a:p>
            <a:pPr lvl="1"/>
            <a:r>
              <a:rPr lang="it-IT" dirty="0"/>
              <a:t>Shell</a:t>
            </a:r>
          </a:p>
          <a:p>
            <a:pPr lvl="1"/>
            <a:r>
              <a:rPr lang="it-IT" dirty="0"/>
              <a:t>Editor di  file IDLE</a:t>
            </a:r>
          </a:p>
          <a:p>
            <a:endParaRPr lang="it-IT" dirty="0"/>
          </a:p>
          <a:p>
            <a:endParaRPr lang="it-IT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8044" y="365126"/>
            <a:ext cx="5799381" cy="2242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65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Un salto indietro</a:t>
            </a: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37" y="2218816"/>
            <a:ext cx="7544022" cy="2931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3526048" y="1697136"/>
            <a:ext cx="3709359" cy="14526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Ambiente di programmazione</a:t>
            </a:r>
          </a:p>
          <a:p>
            <a:pPr algn="ctr"/>
            <a:r>
              <a:rPr lang="it-IT" dirty="0"/>
              <a:t>(Editor, shell, compilatore, debugger, etc.)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1" y="14003"/>
            <a:ext cx="1643938" cy="2194742"/>
          </a:xfrm>
          <a:prstGeom prst="rect">
            <a:avLst/>
          </a:prstGeom>
        </p:spPr>
      </p:pic>
      <p:sp>
        <p:nvSpPr>
          <p:cNvPr id="8" name="Down Arrow 7"/>
          <p:cNvSpPr/>
          <p:nvPr/>
        </p:nvSpPr>
        <p:spPr>
          <a:xfrm>
            <a:off x="3695700" y="3238500"/>
            <a:ext cx="542925" cy="4458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Down Arrow 8"/>
          <p:cNvSpPr/>
          <p:nvPr/>
        </p:nvSpPr>
        <p:spPr>
          <a:xfrm>
            <a:off x="4943475" y="3225605"/>
            <a:ext cx="542925" cy="4458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6105525" y="1038578"/>
            <a:ext cx="950031" cy="51371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1874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714" y="756226"/>
            <a:ext cx="5365218" cy="351488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96333" y="2799185"/>
            <a:ext cx="9144000" cy="36472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150" y="-110067"/>
            <a:ext cx="7886700" cy="1325563"/>
          </a:xfrm>
        </p:spPr>
        <p:txBody>
          <a:bodyPr/>
          <a:lstStyle/>
          <a:p>
            <a:r>
              <a:rPr lang="it-IT" dirty="0"/>
              <a:t>Python IDLE: Shell o Editor?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7732" y="4195813"/>
            <a:ext cx="4961467" cy="3181135"/>
          </a:xfrm>
          <a:prstGeom prst="rect">
            <a:avLst/>
          </a:prstGeom>
        </p:spPr>
      </p:pic>
      <p:pic>
        <p:nvPicPr>
          <p:cNvPr id="1026" name="Picture 2" descr="https://holybeeofephesus.files.wordpress.com/2014/01/idle-younger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0757" y="844754"/>
            <a:ext cx="1925360" cy="1444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364376" y="2152854"/>
            <a:ext cx="37796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(Eric) IDLE : </a:t>
            </a:r>
          </a:p>
          <a:p>
            <a:r>
              <a:rPr lang="en-US" dirty="0"/>
              <a:t>Integrated DeveLopment Environment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759004" y="5837923"/>
            <a:ext cx="11047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/>
              <a:t>F5 -&gt;</a:t>
            </a:r>
          </a:p>
        </p:txBody>
      </p:sp>
    </p:spTree>
    <p:extLst>
      <p:ext uri="{BB962C8B-B14F-4D97-AF65-F5344CB8AC3E}">
        <p14:creationId xmlns:p14="http://schemas.microsoft.com/office/powerpoint/2010/main" val="36442373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259</TotalTime>
  <Words>194</Words>
  <Application>Microsoft Office PowerPoint</Application>
  <PresentationFormat>Presentazione su schermo (4:3)</PresentationFormat>
  <Paragraphs>46</Paragraphs>
  <Slides>10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Wingdings</vt:lpstr>
      <vt:lpstr>Office Theme</vt:lpstr>
      <vt:lpstr>Fondamenti I  Modulo Python</vt:lpstr>
      <vt:lpstr>Informazioni utili</vt:lpstr>
      <vt:lpstr>piazza.com/uniroma1.it/fall2016/1018703/home </vt:lpstr>
      <vt:lpstr>Libro di testo</vt:lpstr>
      <vt:lpstr>Python?</vt:lpstr>
      <vt:lpstr>Monty Python ?</vt:lpstr>
      <vt:lpstr>Python?</vt:lpstr>
      <vt:lpstr>Un salto indietro</vt:lpstr>
      <vt:lpstr>Python IDLE: Shell o Editor?</vt:lpstr>
      <vt:lpstr>Macchina virtuale Ubuntu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BeppeSan</dc:creator>
  <cp:lastModifiedBy>Marco Schaerf</cp:lastModifiedBy>
  <cp:revision>39</cp:revision>
  <dcterms:created xsi:type="dcterms:W3CDTF">2014-09-23T18:46:21Z</dcterms:created>
  <dcterms:modified xsi:type="dcterms:W3CDTF">2016-09-29T12:54:56Z</dcterms:modified>
</cp:coreProperties>
</file>