
<file path=[Content_Types].xml><?xml version="1.0" encoding="utf-8"?>
<Types xmlns="http://schemas.openxmlformats.org/package/2006/content-types"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Masters/slideMaster13.xml" ContentType="application/vnd.openxmlformats-officedocument.presentationml.slideMaster+xml"/>
  <Override PartName="/ppt/slideMasters/slideMaster14.xml" ContentType="application/vnd.openxmlformats-officedocument.presentationml.slideMaster+xml"/>
  <Override PartName="/ppt/slideMasters/slideMaster15.xml" ContentType="application/vnd.openxmlformats-officedocument.presentationml.slideMaster+xml"/>
  <Override PartName="/ppt/slideMasters/slideMaster16.xml" ContentType="application/vnd.openxmlformats-officedocument.presentationml.slideMaster+xml"/>
  <Override PartName="/ppt/slideMasters/slideMaster17.xml" ContentType="application/vnd.openxmlformats-officedocument.presentationml.slideMaster+xml"/>
  <Override PartName="/ppt/slideMasters/slideMaster18.xml" ContentType="application/vnd.openxmlformats-officedocument.presentationml.slideMaster+xml"/>
  <Override PartName="/ppt/slideMasters/slideMaster19.xml" ContentType="application/vnd.openxmlformats-officedocument.presentationml.slideMaster+xml"/>
  <Override PartName="/ppt/slideMasters/slideMaster20.xml" ContentType="application/vnd.openxmlformats-officedocument.presentationml.slideMaster+xml"/>
  <Override PartName="/ppt/slideMasters/slideMaster21.xml" ContentType="application/vnd.openxmlformats-officedocument.presentationml.slideMaster+xml"/>
  <Override PartName="/ppt/slideMasters/slideMaster22.xml" ContentType="application/vnd.openxmlformats-officedocument.presentationml.slideMaster+xml"/>
  <Override PartName="/ppt/slideMasters/slideMaster23.xml" ContentType="application/vnd.openxmlformats-officedocument.presentationml.slideMaster+xml"/>
  <Override PartName="/ppt/slideMasters/slideMaster24.xml" ContentType="application/vnd.openxmlformats-officedocument.presentationml.slideMaster+xml"/>
  <Override PartName="/ppt/slideMasters/slideMaster25.xml" ContentType="application/vnd.openxmlformats-officedocument.presentationml.slideMaster+xml"/>
  <Override PartName="/ppt/slideMasters/slideMaster26.xml" ContentType="application/vnd.openxmlformats-officedocument.presentationml.slideMaster+xml"/>
  <Override PartName="/ppt/slideMasters/slideMaster27.xml" ContentType="application/vnd.openxmlformats-officedocument.presentationml.slideMaster+xml"/>
  <Override PartName="/ppt/slideMasters/slideMaster28.xml" ContentType="application/vnd.openxmlformats-officedocument.presentationml.slideMaster+xml"/>
  <Override PartName="/ppt/slideMasters/slideMaster29.xml" ContentType="application/vnd.openxmlformats-officedocument.presentationml.slideMaster+xml"/>
  <Override PartName="/ppt/slideMasters/slideMaster30.xml" ContentType="application/vnd.openxmlformats-officedocument.presentationml.slideMaster+xml"/>
  <Override PartName="/ppt/slideMasters/slideMaster31.xml" ContentType="application/vnd.openxmlformats-officedocument.presentationml.slideMaster+xml"/>
  <Override PartName="/ppt/slideMasters/slideMaster32.xml" ContentType="application/vnd.openxmlformats-officedocument.presentationml.slideMaster+xml"/>
  <Override PartName="/ppt/slideMasters/slideMaster33.xml" ContentType="application/vnd.openxmlformats-officedocument.presentationml.slideMaster+xml"/>
  <Override PartName="/ppt/slideMasters/slideMaster3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theme/theme6.xml" ContentType="application/vnd.openxmlformats-officedocument.theme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theme/theme7.xml" ContentType="application/vnd.openxmlformats-officedocument.theme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theme/theme8.xml" ContentType="application/vnd.openxmlformats-officedocument.theme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theme/theme9.xml" ContentType="application/vnd.openxmlformats-officedocument.theme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theme/theme10.xml" ContentType="application/vnd.openxmlformats-officedocument.theme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slideLayouts/slideLayout120.xml" ContentType="application/vnd.openxmlformats-officedocument.presentationml.slideLayout+xml"/>
  <Override PartName="/ppt/slideLayouts/slideLayout121.xml" ContentType="application/vnd.openxmlformats-officedocument.presentationml.slideLayout+xml"/>
  <Override PartName="/ppt/theme/theme11.xml" ContentType="application/vnd.openxmlformats-officedocument.theme+xml"/>
  <Override PartName="/ppt/slideLayouts/slideLayout122.xml" ContentType="application/vnd.openxmlformats-officedocument.presentationml.slideLayout+xml"/>
  <Override PartName="/ppt/slideLayouts/slideLayout123.xml" ContentType="application/vnd.openxmlformats-officedocument.presentationml.slideLayout+xml"/>
  <Override PartName="/ppt/slideLayouts/slideLayout124.xml" ContentType="application/vnd.openxmlformats-officedocument.presentationml.slideLayout+xml"/>
  <Override PartName="/ppt/slideLayouts/slideLayout125.xml" ContentType="application/vnd.openxmlformats-officedocument.presentationml.slideLayout+xml"/>
  <Override PartName="/ppt/slideLayouts/slideLayout126.xml" ContentType="application/vnd.openxmlformats-officedocument.presentationml.slideLayout+xml"/>
  <Override PartName="/ppt/slideLayouts/slideLayout127.xml" ContentType="application/vnd.openxmlformats-officedocument.presentationml.slideLayout+xml"/>
  <Override PartName="/ppt/slideLayouts/slideLayout128.xml" ContentType="application/vnd.openxmlformats-officedocument.presentationml.slideLayout+xml"/>
  <Override PartName="/ppt/slideLayouts/slideLayout129.xml" ContentType="application/vnd.openxmlformats-officedocument.presentationml.slideLayout+xml"/>
  <Override PartName="/ppt/slideLayouts/slideLayout130.xml" ContentType="application/vnd.openxmlformats-officedocument.presentationml.slideLayout+xml"/>
  <Override PartName="/ppt/slideLayouts/slideLayout131.xml" ContentType="application/vnd.openxmlformats-officedocument.presentationml.slideLayout+xml"/>
  <Override PartName="/ppt/slideLayouts/slideLayout132.xml" ContentType="application/vnd.openxmlformats-officedocument.presentationml.slideLayout+xml"/>
  <Override PartName="/ppt/theme/theme12.xml" ContentType="application/vnd.openxmlformats-officedocument.theme+xml"/>
  <Override PartName="/ppt/slideLayouts/slideLayout133.xml" ContentType="application/vnd.openxmlformats-officedocument.presentationml.slideLayout+xml"/>
  <Override PartName="/ppt/slideLayouts/slideLayout134.xml" ContentType="application/vnd.openxmlformats-officedocument.presentationml.slideLayout+xml"/>
  <Override PartName="/ppt/slideLayouts/slideLayout135.xml" ContentType="application/vnd.openxmlformats-officedocument.presentationml.slideLayout+xml"/>
  <Override PartName="/ppt/slideLayouts/slideLayout136.xml" ContentType="application/vnd.openxmlformats-officedocument.presentationml.slideLayout+xml"/>
  <Override PartName="/ppt/slideLayouts/slideLayout137.xml" ContentType="application/vnd.openxmlformats-officedocument.presentationml.slideLayout+xml"/>
  <Override PartName="/ppt/slideLayouts/slideLayout138.xml" ContentType="application/vnd.openxmlformats-officedocument.presentationml.slideLayout+xml"/>
  <Override PartName="/ppt/slideLayouts/slideLayout139.xml" ContentType="application/vnd.openxmlformats-officedocument.presentationml.slideLayout+xml"/>
  <Override PartName="/ppt/slideLayouts/slideLayout140.xml" ContentType="application/vnd.openxmlformats-officedocument.presentationml.slideLayout+xml"/>
  <Override PartName="/ppt/slideLayouts/slideLayout141.xml" ContentType="application/vnd.openxmlformats-officedocument.presentationml.slideLayout+xml"/>
  <Override PartName="/ppt/slideLayouts/slideLayout142.xml" ContentType="application/vnd.openxmlformats-officedocument.presentationml.slideLayout+xml"/>
  <Override PartName="/ppt/slideLayouts/slideLayout143.xml" ContentType="application/vnd.openxmlformats-officedocument.presentationml.slideLayout+xml"/>
  <Override PartName="/ppt/theme/theme13.xml" ContentType="application/vnd.openxmlformats-officedocument.theme+xml"/>
  <Override PartName="/ppt/slideLayouts/slideLayout144.xml" ContentType="application/vnd.openxmlformats-officedocument.presentationml.slideLayout+xml"/>
  <Override PartName="/ppt/slideLayouts/slideLayout145.xml" ContentType="application/vnd.openxmlformats-officedocument.presentationml.slideLayout+xml"/>
  <Override PartName="/ppt/slideLayouts/slideLayout146.xml" ContentType="application/vnd.openxmlformats-officedocument.presentationml.slideLayout+xml"/>
  <Override PartName="/ppt/slideLayouts/slideLayout147.xml" ContentType="application/vnd.openxmlformats-officedocument.presentationml.slideLayout+xml"/>
  <Override PartName="/ppt/slideLayouts/slideLayout148.xml" ContentType="application/vnd.openxmlformats-officedocument.presentationml.slideLayout+xml"/>
  <Override PartName="/ppt/slideLayouts/slideLayout149.xml" ContentType="application/vnd.openxmlformats-officedocument.presentationml.slideLayout+xml"/>
  <Override PartName="/ppt/slideLayouts/slideLayout150.xml" ContentType="application/vnd.openxmlformats-officedocument.presentationml.slideLayout+xml"/>
  <Override PartName="/ppt/slideLayouts/slideLayout151.xml" ContentType="application/vnd.openxmlformats-officedocument.presentationml.slideLayout+xml"/>
  <Override PartName="/ppt/slideLayouts/slideLayout152.xml" ContentType="application/vnd.openxmlformats-officedocument.presentationml.slideLayout+xml"/>
  <Override PartName="/ppt/slideLayouts/slideLayout153.xml" ContentType="application/vnd.openxmlformats-officedocument.presentationml.slideLayout+xml"/>
  <Override PartName="/ppt/slideLayouts/slideLayout154.xml" ContentType="application/vnd.openxmlformats-officedocument.presentationml.slideLayout+xml"/>
  <Override PartName="/ppt/theme/theme14.xml" ContentType="application/vnd.openxmlformats-officedocument.theme+xml"/>
  <Override PartName="/ppt/slideLayouts/slideLayout155.xml" ContentType="application/vnd.openxmlformats-officedocument.presentationml.slideLayout+xml"/>
  <Override PartName="/ppt/slideLayouts/slideLayout156.xml" ContentType="application/vnd.openxmlformats-officedocument.presentationml.slideLayout+xml"/>
  <Override PartName="/ppt/slideLayouts/slideLayout157.xml" ContentType="application/vnd.openxmlformats-officedocument.presentationml.slideLayout+xml"/>
  <Override PartName="/ppt/slideLayouts/slideLayout158.xml" ContentType="application/vnd.openxmlformats-officedocument.presentationml.slideLayout+xml"/>
  <Override PartName="/ppt/slideLayouts/slideLayout159.xml" ContentType="application/vnd.openxmlformats-officedocument.presentationml.slideLayout+xml"/>
  <Override PartName="/ppt/slideLayouts/slideLayout160.xml" ContentType="application/vnd.openxmlformats-officedocument.presentationml.slideLayout+xml"/>
  <Override PartName="/ppt/slideLayouts/slideLayout161.xml" ContentType="application/vnd.openxmlformats-officedocument.presentationml.slideLayout+xml"/>
  <Override PartName="/ppt/slideLayouts/slideLayout162.xml" ContentType="application/vnd.openxmlformats-officedocument.presentationml.slideLayout+xml"/>
  <Override PartName="/ppt/slideLayouts/slideLayout163.xml" ContentType="application/vnd.openxmlformats-officedocument.presentationml.slideLayout+xml"/>
  <Override PartName="/ppt/slideLayouts/slideLayout164.xml" ContentType="application/vnd.openxmlformats-officedocument.presentationml.slideLayout+xml"/>
  <Override PartName="/ppt/slideLayouts/slideLayout165.xml" ContentType="application/vnd.openxmlformats-officedocument.presentationml.slideLayout+xml"/>
  <Override PartName="/ppt/theme/theme15.xml" ContentType="application/vnd.openxmlformats-officedocument.theme+xml"/>
  <Override PartName="/ppt/slideLayouts/slideLayout166.xml" ContentType="application/vnd.openxmlformats-officedocument.presentationml.slideLayout+xml"/>
  <Override PartName="/ppt/slideLayouts/slideLayout167.xml" ContentType="application/vnd.openxmlformats-officedocument.presentationml.slideLayout+xml"/>
  <Override PartName="/ppt/slideLayouts/slideLayout168.xml" ContentType="application/vnd.openxmlformats-officedocument.presentationml.slideLayout+xml"/>
  <Override PartName="/ppt/slideLayouts/slideLayout169.xml" ContentType="application/vnd.openxmlformats-officedocument.presentationml.slideLayout+xml"/>
  <Override PartName="/ppt/slideLayouts/slideLayout170.xml" ContentType="application/vnd.openxmlformats-officedocument.presentationml.slideLayout+xml"/>
  <Override PartName="/ppt/slideLayouts/slideLayout171.xml" ContentType="application/vnd.openxmlformats-officedocument.presentationml.slideLayout+xml"/>
  <Override PartName="/ppt/slideLayouts/slideLayout172.xml" ContentType="application/vnd.openxmlformats-officedocument.presentationml.slideLayout+xml"/>
  <Override PartName="/ppt/slideLayouts/slideLayout173.xml" ContentType="application/vnd.openxmlformats-officedocument.presentationml.slideLayout+xml"/>
  <Override PartName="/ppt/slideLayouts/slideLayout174.xml" ContentType="application/vnd.openxmlformats-officedocument.presentationml.slideLayout+xml"/>
  <Override PartName="/ppt/slideLayouts/slideLayout175.xml" ContentType="application/vnd.openxmlformats-officedocument.presentationml.slideLayout+xml"/>
  <Override PartName="/ppt/slideLayouts/slideLayout176.xml" ContentType="application/vnd.openxmlformats-officedocument.presentationml.slideLayout+xml"/>
  <Override PartName="/ppt/theme/theme16.xml" ContentType="application/vnd.openxmlformats-officedocument.theme+xml"/>
  <Override PartName="/ppt/slideLayouts/slideLayout177.xml" ContentType="application/vnd.openxmlformats-officedocument.presentationml.slideLayout+xml"/>
  <Override PartName="/ppt/slideLayouts/slideLayout178.xml" ContentType="application/vnd.openxmlformats-officedocument.presentationml.slideLayout+xml"/>
  <Override PartName="/ppt/slideLayouts/slideLayout179.xml" ContentType="application/vnd.openxmlformats-officedocument.presentationml.slideLayout+xml"/>
  <Override PartName="/ppt/slideLayouts/slideLayout180.xml" ContentType="application/vnd.openxmlformats-officedocument.presentationml.slideLayout+xml"/>
  <Override PartName="/ppt/slideLayouts/slideLayout181.xml" ContentType="application/vnd.openxmlformats-officedocument.presentationml.slideLayout+xml"/>
  <Override PartName="/ppt/slideLayouts/slideLayout182.xml" ContentType="application/vnd.openxmlformats-officedocument.presentationml.slideLayout+xml"/>
  <Override PartName="/ppt/slideLayouts/slideLayout183.xml" ContentType="application/vnd.openxmlformats-officedocument.presentationml.slideLayout+xml"/>
  <Override PartName="/ppt/slideLayouts/slideLayout184.xml" ContentType="application/vnd.openxmlformats-officedocument.presentationml.slideLayout+xml"/>
  <Override PartName="/ppt/slideLayouts/slideLayout185.xml" ContentType="application/vnd.openxmlformats-officedocument.presentationml.slideLayout+xml"/>
  <Override PartName="/ppt/slideLayouts/slideLayout186.xml" ContentType="application/vnd.openxmlformats-officedocument.presentationml.slideLayout+xml"/>
  <Override PartName="/ppt/slideLayouts/slideLayout187.xml" ContentType="application/vnd.openxmlformats-officedocument.presentationml.slideLayout+xml"/>
  <Override PartName="/ppt/theme/theme17.xml" ContentType="application/vnd.openxmlformats-officedocument.theme+xml"/>
  <Override PartName="/ppt/slideLayouts/slideLayout188.xml" ContentType="application/vnd.openxmlformats-officedocument.presentationml.slideLayout+xml"/>
  <Override PartName="/ppt/slideLayouts/slideLayout189.xml" ContentType="application/vnd.openxmlformats-officedocument.presentationml.slideLayout+xml"/>
  <Override PartName="/ppt/slideLayouts/slideLayout190.xml" ContentType="application/vnd.openxmlformats-officedocument.presentationml.slideLayout+xml"/>
  <Override PartName="/ppt/slideLayouts/slideLayout191.xml" ContentType="application/vnd.openxmlformats-officedocument.presentationml.slideLayout+xml"/>
  <Override PartName="/ppt/slideLayouts/slideLayout192.xml" ContentType="application/vnd.openxmlformats-officedocument.presentationml.slideLayout+xml"/>
  <Override PartName="/ppt/slideLayouts/slideLayout193.xml" ContentType="application/vnd.openxmlformats-officedocument.presentationml.slideLayout+xml"/>
  <Override PartName="/ppt/slideLayouts/slideLayout194.xml" ContentType="application/vnd.openxmlformats-officedocument.presentationml.slideLayout+xml"/>
  <Override PartName="/ppt/slideLayouts/slideLayout195.xml" ContentType="application/vnd.openxmlformats-officedocument.presentationml.slideLayout+xml"/>
  <Override PartName="/ppt/slideLayouts/slideLayout196.xml" ContentType="application/vnd.openxmlformats-officedocument.presentationml.slideLayout+xml"/>
  <Override PartName="/ppt/slideLayouts/slideLayout197.xml" ContentType="application/vnd.openxmlformats-officedocument.presentationml.slideLayout+xml"/>
  <Override PartName="/ppt/slideLayouts/slideLayout198.xml" ContentType="application/vnd.openxmlformats-officedocument.presentationml.slideLayout+xml"/>
  <Override PartName="/ppt/theme/theme18.xml" ContentType="application/vnd.openxmlformats-officedocument.theme+xml"/>
  <Override PartName="/ppt/slideLayouts/slideLayout199.xml" ContentType="application/vnd.openxmlformats-officedocument.presentationml.slideLayout+xml"/>
  <Override PartName="/ppt/slideLayouts/slideLayout200.xml" ContentType="application/vnd.openxmlformats-officedocument.presentationml.slideLayout+xml"/>
  <Override PartName="/ppt/slideLayouts/slideLayout201.xml" ContentType="application/vnd.openxmlformats-officedocument.presentationml.slideLayout+xml"/>
  <Override PartName="/ppt/slideLayouts/slideLayout202.xml" ContentType="application/vnd.openxmlformats-officedocument.presentationml.slideLayout+xml"/>
  <Override PartName="/ppt/slideLayouts/slideLayout203.xml" ContentType="application/vnd.openxmlformats-officedocument.presentationml.slideLayout+xml"/>
  <Override PartName="/ppt/slideLayouts/slideLayout204.xml" ContentType="application/vnd.openxmlformats-officedocument.presentationml.slideLayout+xml"/>
  <Override PartName="/ppt/slideLayouts/slideLayout205.xml" ContentType="application/vnd.openxmlformats-officedocument.presentationml.slideLayout+xml"/>
  <Override PartName="/ppt/slideLayouts/slideLayout206.xml" ContentType="application/vnd.openxmlformats-officedocument.presentationml.slideLayout+xml"/>
  <Override PartName="/ppt/slideLayouts/slideLayout207.xml" ContentType="application/vnd.openxmlformats-officedocument.presentationml.slideLayout+xml"/>
  <Override PartName="/ppt/slideLayouts/slideLayout208.xml" ContentType="application/vnd.openxmlformats-officedocument.presentationml.slideLayout+xml"/>
  <Override PartName="/ppt/slideLayouts/slideLayout209.xml" ContentType="application/vnd.openxmlformats-officedocument.presentationml.slideLayout+xml"/>
  <Override PartName="/ppt/theme/theme19.xml" ContentType="application/vnd.openxmlformats-officedocument.theme+xml"/>
  <Override PartName="/ppt/slideLayouts/slideLayout210.xml" ContentType="application/vnd.openxmlformats-officedocument.presentationml.slideLayout+xml"/>
  <Override PartName="/ppt/slideLayouts/slideLayout211.xml" ContentType="application/vnd.openxmlformats-officedocument.presentationml.slideLayout+xml"/>
  <Override PartName="/ppt/slideLayouts/slideLayout212.xml" ContentType="application/vnd.openxmlformats-officedocument.presentationml.slideLayout+xml"/>
  <Override PartName="/ppt/slideLayouts/slideLayout213.xml" ContentType="application/vnd.openxmlformats-officedocument.presentationml.slideLayout+xml"/>
  <Override PartName="/ppt/slideLayouts/slideLayout214.xml" ContentType="application/vnd.openxmlformats-officedocument.presentationml.slideLayout+xml"/>
  <Override PartName="/ppt/slideLayouts/slideLayout215.xml" ContentType="application/vnd.openxmlformats-officedocument.presentationml.slideLayout+xml"/>
  <Override PartName="/ppt/slideLayouts/slideLayout216.xml" ContentType="application/vnd.openxmlformats-officedocument.presentationml.slideLayout+xml"/>
  <Override PartName="/ppt/slideLayouts/slideLayout217.xml" ContentType="application/vnd.openxmlformats-officedocument.presentationml.slideLayout+xml"/>
  <Override PartName="/ppt/slideLayouts/slideLayout218.xml" ContentType="application/vnd.openxmlformats-officedocument.presentationml.slideLayout+xml"/>
  <Override PartName="/ppt/slideLayouts/slideLayout219.xml" ContentType="application/vnd.openxmlformats-officedocument.presentationml.slideLayout+xml"/>
  <Override PartName="/ppt/slideLayouts/slideLayout220.xml" ContentType="application/vnd.openxmlformats-officedocument.presentationml.slideLayout+xml"/>
  <Override PartName="/ppt/theme/theme20.xml" ContentType="application/vnd.openxmlformats-officedocument.theme+xml"/>
  <Override PartName="/ppt/slideLayouts/slideLayout221.xml" ContentType="application/vnd.openxmlformats-officedocument.presentationml.slideLayout+xml"/>
  <Override PartName="/ppt/slideLayouts/slideLayout222.xml" ContentType="application/vnd.openxmlformats-officedocument.presentationml.slideLayout+xml"/>
  <Override PartName="/ppt/slideLayouts/slideLayout223.xml" ContentType="application/vnd.openxmlformats-officedocument.presentationml.slideLayout+xml"/>
  <Override PartName="/ppt/slideLayouts/slideLayout224.xml" ContentType="application/vnd.openxmlformats-officedocument.presentationml.slideLayout+xml"/>
  <Override PartName="/ppt/slideLayouts/slideLayout225.xml" ContentType="application/vnd.openxmlformats-officedocument.presentationml.slideLayout+xml"/>
  <Override PartName="/ppt/slideLayouts/slideLayout226.xml" ContentType="application/vnd.openxmlformats-officedocument.presentationml.slideLayout+xml"/>
  <Override PartName="/ppt/slideLayouts/slideLayout227.xml" ContentType="application/vnd.openxmlformats-officedocument.presentationml.slideLayout+xml"/>
  <Override PartName="/ppt/slideLayouts/slideLayout228.xml" ContentType="application/vnd.openxmlformats-officedocument.presentationml.slideLayout+xml"/>
  <Override PartName="/ppt/slideLayouts/slideLayout229.xml" ContentType="application/vnd.openxmlformats-officedocument.presentationml.slideLayout+xml"/>
  <Override PartName="/ppt/slideLayouts/slideLayout230.xml" ContentType="application/vnd.openxmlformats-officedocument.presentationml.slideLayout+xml"/>
  <Override PartName="/ppt/slideLayouts/slideLayout231.xml" ContentType="application/vnd.openxmlformats-officedocument.presentationml.slideLayout+xml"/>
  <Override PartName="/ppt/theme/theme21.xml" ContentType="application/vnd.openxmlformats-officedocument.theme+xml"/>
  <Override PartName="/ppt/slideLayouts/slideLayout232.xml" ContentType="application/vnd.openxmlformats-officedocument.presentationml.slideLayout+xml"/>
  <Override PartName="/ppt/slideLayouts/slideLayout233.xml" ContentType="application/vnd.openxmlformats-officedocument.presentationml.slideLayout+xml"/>
  <Override PartName="/ppt/slideLayouts/slideLayout234.xml" ContentType="application/vnd.openxmlformats-officedocument.presentationml.slideLayout+xml"/>
  <Override PartName="/ppt/slideLayouts/slideLayout235.xml" ContentType="application/vnd.openxmlformats-officedocument.presentationml.slideLayout+xml"/>
  <Override PartName="/ppt/slideLayouts/slideLayout236.xml" ContentType="application/vnd.openxmlformats-officedocument.presentationml.slideLayout+xml"/>
  <Override PartName="/ppt/slideLayouts/slideLayout237.xml" ContentType="application/vnd.openxmlformats-officedocument.presentationml.slideLayout+xml"/>
  <Override PartName="/ppt/slideLayouts/slideLayout238.xml" ContentType="application/vnd.openxmlformats-officedocument.presentationml.slideLayout+xml"/>
  <Override PartName="/ppt/slideLayouts/slideLayout239.xml" ContentType="application/vnd.openxmlformats-officedocument.presentationml.slideLayout+xml"/>
  <Override PartName="/ppt/slideLayouts/slideLayout240.xml" ContentType="application/vnd.openxmlformats-officedocument.presentationml.slideLayout+xml"/>
  <Override PartName="/ppt/slideLayouts/slideLayout241.xml" ContentType="application/vnd.openxmlformats-officedocument.presentationml.slideLayout+xml"/>
  <Override PartName="/ppt/slideLayouts/slideLayout242.xml" ContentType="application/vnd.openxmlformats-officedocument.presentationml.slideLayout+xml"/>
  <Override PartName="/ppt/theme/theme22.xml" ContentType="application/vnd.openxmlformats-officedocument.theme+xml"/>
  <Override PartName="/ppt/slideLayouts/slideLayout243.xml" ContentType="application/vnd.openxmlformats-officedocument.presentationml.slideLayout+xml"/>
  <Override PartName="/ppt/slideLayouts/slideLayout244.xml" ContentType="application/vnd.openxmlformats-officedocument.presentationml.slideLayout+xml"/>
  <Override PartName="/ppt/slideLayouts/slideLayout245.xml" ContentType="application/vnd.openxmlformats-officedocument.presentationml.slideLayout+xml"/>
  <Override PartName="/ppt/slideLayouts/slideLayout246.xml" ContentType="application/vnd.openxmlformats-officedocument.presentationml.slideLayout+xml"/>
  <Override PartName="/ppt/slideLayouts/slideLayout247.xml" ContentType="application/vnd.openxmlformats-officedocument.presentationml.slideLayout+xml"/>
  <Override PartName="/ppt/slideLayouts/slideLayout248.xml" ContentType="application/vnd.openxmlformats-officedocument.presentationml.slideLayout+xml"/>
  <Override PartName="/ppt/slideLayouts/slideLayout249.xml" ContentType="application/vnd.openxmlformats-officedocument.presentationml.slideLayout+xml"/>
  <Override PartName="/ppt/slideLayouts/slideLayout250.xml" ContentType="application/vnd.openxmlformats-officedocument.presentationml.slideLayout+xml"/>
  <Override PartName="/ppt/slideLayouts/slideLayout251.xml" ContentType="application/vnd.openxmlformats-officedocument.presentationml.slideLayout+xml"/>
  <Override PartName="/ppt/slideLayouts/slideLayout252.xml" ContentType="application/vnd.openxmlformats-officedocument.presentationml.slideLayout+xml"/>
  <Override PartName="/ppt/slideLayouts/slideLayout253.xml" ContentType="application/vnd.openxmlformats-officedocument.presentationml.slideLayout+xml"/>
  <Override PartName="/ppt/theme/theme23.xml" ContentType="application/vnd.openxmlformats-officedocument.theme+xml"/>
  <Override PartName="/ppt/slideLayouts/slideLayout254.xml" ContentType="application/vnd.openxmlformats-officedocument.presentationml.slideLayout+xml"/>
  <Override PartName="/ppt/slideLayouts/slideLayout255.xml" ContentType="application/vnd.openxmlformats-officedocument.presentationml.slideLayout+xml"/>
  <Override PartName="/ppt/slideLayouts/slideLayout256.xml" ContentType="application/vnd.openxmlformats-officedocument.presentationml.slideLayout+xml"/>
  <Override PartName="/ppt/slideLayouts/slideLayout257.xml" ContentType="application/vnd.openxmlformats-officedocument.presentationml.slideLayout+xml"/>
  <Override PartName="/ppt/slideLayouts/slideLayout258.xml" ContentType="application/vnd.openxmlformats-officedocument.presentationml.slideLayout+xml"/>
  <Override PartName="/ppt/slideLayouts/slideLayout259.xml" ContentType="application/vnd.openxmlformats-officedocument.presentationml.slideLayout+xml"/>
  <Override PartName="/ppt/slideLayouts/slideLayout260.xml" ContentType="application/vnd.openxmlformats-officedocument.presentationml.slideLayout+xml"/>
  <Override PartName="/ppt/slideLayouts/slideLayout261.xml" ContentType="application/vnd.openxmlformats-officedocument.presentationml.slideLayout+xml"/>
  <Override PartName="/ppt/slideLayouts/slideLayout262.xml" ContentType="application/vnd.openxmlformats-officedocument.presentationml.slideLayout+xml"/>
  <Override PartName="/ppt/slideLayouts/slideLayout263.xml" ContentType="application/vnd.openxmlformats-officedocument.presentationml.slideLayout+xml"/>
  <Override PartName="/ppt/slideLayouts/slideLayout264.xml" ContentType="application/vnd.openxmlformats-officedocument.presentationml.slideLayout+xml"/>
  <Override PartName="/ppt/theme/theme24.xml" ContentType="application/vnd.openxmlformats-officedocument.theme+xml"/>
  <Override PartName="/ppt/slideLayouts/slideLayout265.xml" ContentType="application/vnd.openxmlformats-officedocument.presentationml.slideLayout+xml"/>
  <Override PartName="/ppt/slideLayouts/slideLayout266.xml" ContentType="application/vnd.openxmlformats-officedocument.presentationml.slideLayout+xml"/>
  <Override PartName="/ppt/slideLayouts/slideLayout267.xml" ContentType="application/vnd.openxmlformats-officedocument.presentationml.slideLayout+xml"/>
  <Override PartName="/ppt/slideLayouts/slideLayout268.xml" ContentType="application/vnd.openxmlformats-officedocument.presentationml.slideLayout+xml"/>
  <Override PartName="/ppt/slideLayouts/slideLayout269.xml" ContentType="application/vnd.openxmlformats-officedocument.presentationml.slideLayout+xml"/>
  <Override PartName="/ppt/slideLayouts/slideLayout270.xml" ContentType="application/vnd.openxmlformats-officedocument.presentationml.slideLayout+xml"/>
  <Override PartName="/ppt/slideLayouts/slideLayout271.xml" ContentType="application/vnd.openxmlformats-officedocument.presentationml.slideLayout+xml"/>
  <Override PartName="/ppt/slideLayouts/slideLayout272.xml" ContentType="application/vnd.openxmlformats-officedocument.presentationml.slideLayout+xml"/>
  <Override PartName="/ppt/slideLayouts/slideLayout273.xml" ContentType="application/vnd.openxmlformats-officedocument.presentationml.slideLayout+xml"/>
  <Override PartName="/ppt/slideLayouts/slideLayout274.xml" ContentType="application/vnd.openxmlformats-officedocument.presentationml.slideLayout+xml"/>
  <Override PartName="/ppt/slideLayouts/slideLayout275.xml" ContentType="application/vnd.openxmlformats-officedocument.presentationml.slideLayout+xml"/>
  <Override PartName="/ppt/theme/theme25.xml" ContentType="application/vnd.openxmlformats-officedocument.theme+xml"/>
  <Override PartName="/ppt/slideLayouts/slideLayout276.xml" ContentType="application/vnd.openxmlformats-officedocument.presentationml.slideLayout+xml"/>
  <Override PartName="/ppt/slideLayouts/slideLayout277.xml" ContentType="application/vnd.openxmlformats-officedocument.presentationml.slideLayout+xml"/>
  <Override PartName="/ppt/slideLayouts/slideLayout278.xml" ContentType="application/vnd.openxmlformats-officedocument.presentationml.slideLayout+xml"/>
  <Override PartName="/ppt/slideLayouts/slideLayout279.xml" ContentType="application/vnd.openxmlformats-officedocument.presentationml.slideLayout+xml"/>
  <Override PartName="/ppt/slideLayouts/slideLayout280.xml" ContentType="application/vnd.openxmlformats-officedocument.presentationml.slideLayout+xml"/>
  <Override PartName="/ppt/slideLayouts/slideLayout281.xml" ContentType="application/vnd.openxmlformats-officedocument.presentationml.slideLayout+xml"/>
  <Override PartName="/ppt/slideLayouts/slideLayout282.xml" ContentType="application/vnd.openxmlformats-officedocument.presentationml.slideLayout+xml"/>
  <Override PartName="/ppt/slideLayouts/slideLayout283.xml" ContentType="application/vnd.openxmlformats-officedocument.presentationml.slideLayout+xml"/>
  <Override PartName="/ppt/slideLayouts/slideLayout284.xml" ContentType="application/vnd.openxmlformats-officedocument.presentationml.slideLayout+xml"/>
  <Override PartName="/ppt/slideLayouts/slideLayout285.xml" ContentType="application/vnd.openxmlformats-officedocument.presentationml.slideLayout+xml"/>
  <Override PartName="/ppt/slideLayouts/slideLayout286.xml" ContentType="application/vnd.openxmlformats-officedocument.presentationml.slideLayout+xml"/>
  <Override PartName="/ppt/theme/theme26.xml" ContentType="application/vnd.openxmlformats-officedocument.theme+xml"/>
  <Override PartName="/ppt/slideLayouts/slideLayout287.xml" ContentType="application/vnd.openxmlformats-officedocument.presentationml.slideLayout+xml"/>
  <Override PartName="/ppt/slideLayouts/slideLayout288.xml" ContentType="application/vnd.openxmlformats-officedocument.presentationml.slideLayout+xml"/>
  <Override PartName="/ppt/slideLayouts/slideLayout289.xml" ContentType="application/vnd.openxmlformats-officedocument.presentationml.slideLayout+xml"/>
  <Override PartName="/ppt/slideLayouts/slideLayout290.xml" ContentType="application/vnd.openxmlformats-officedocument.presentationml.slideLayout+xml"/>
  <Override PartName="/ppt/slideLayouts/slideLayout291.xml" ContentType="application/vnd.openxmlformats-officedocument.presentationml.slideLayout+xml"/>
  <Override PartName="/ppt/slideLayouts/slideLayout292.xml" ContentType="application/vnd.openxmlformats-officedocument.presentationml.slideLayout+xml"/>
  <Override PartName="/ppt/slideLayouts/slideLayout293.xml" ContentType="application/vnd.openxmlformats-officedocument.presentationml.slideLayout+xml"/>
  <Override PartName="/ppt/slideLayouts/slideLayout294.xml" ContentType="application/vnd.openxmlformats-officedocument.presentationml.slideLayout+xml"/>
  <Override PartName="/ppt/slideLayouts/slideLayout295.xml" ContentType="application/vnd.openxmlformats-officedocument.presentationml.slideLayout+xml"/>
  <Override PartName="/ppt/slideLayouts/slideLayout296.xml" ContentType="application/vnd.openxmlformats-officedocument.presentationml.slideLayout+xml"/>
  <Override PartName="/ppt/slideLayouts/slideLayout297.xml" ContentType="application/vnd.openxmlformats-officedocument.presentationml.slideLayout+xml"/>
  <Override PartName="/ppt/theme/theme27.xml" ContentType="application/vnd.openxmlformats-officedocument.theme+xml"/>
  <Override PartName="/ppt/slideLayouts/slideLayout298.xml" ContentType="application/vnd.openxmlformats-officedocument.presentationml.slideLayout+xml"/>
  <Override PartName="/ppt/slideLayouts/slideLayout299.xml" ContentType="application/vnd.openxmlformats-officedocument.presentationml.slideLayout+xml"/>
  <Override PartName="/ppt/slideLayouts/slideLayout300.xml" ContentType="application/vnd.openxmlformats-officedocument.presentationml.slideLayout+xml"/>
  <Override PartName="/ppt/slideLayouts/slideLayout301.xml" ContentType="application/vnd.openxmlformats-officedocument.presentationml.slideLayout+xml"/>
  <Override PartName="/ppt/slideLayouts/slideLayout302.xml" ContentType="application/vnd.openxmlformats-officedocument.presentationml.slideLayout+xml"/>
  <Override PartName="/ppt/slideLayouts/slideLayout303.xml" ContentType="application/vnd.openxmlformats-officedocument.presentationml.slideLayout+xml"/>
  <Override PartName="/ppt/slideLayouts/slideLayout304.xml" ContentType="application/vnd.openxmlformats-officedocument.presentationml.slideLayout+xml"/>
  <Override PartName="/ppt/slideLayouts/slideLayout305.xml" ContentType="application/vnd.openxmlformats-officedocument.presentationml.slideLayout+xml"/>
  <Override PartName="/ppt/slideLayouts/slideLayout306.xml" ContentType="application/vnd.openxmlformats-officedocument.presentationml.slideLayout+xml"/>
  <Override PartName="/ppt/slideLayouts/slideLayout307.xml" ContentType="application/vnd.openxmlformats-officedocument.presentationml.slideLayout+xml"/>
  <Override PartName="/ppt/slideLayouts/slideLayout308.xml" ContentType="application/vnd.openxmlformats-officedocument.presentationml.slideLayout+xml"/>
  <Override PartName="/ppt/theme/theme28.xml" ContentType="application/vnd.openxmlformats-officedocument.theme+xml"/>
  <Override PartName="/ppt/slideLayouts/slideLayout309.xml" ContentType="application/vnd.openxmlformats-officedocument.presentationml.slideLayout+xml"/>
  <Override PartName="/ppt/slideLayouts/slideLayout310.xml" ContentType="application/vnd.openxmlformats-officedocument.presentationml.slideLayout+xml"/>
  <Override PartName="/ppt/slideLayouts/slideLayout311.xml" ContentType="application/vnd.openxmlformats-officedocument.presentationml.slideLayout+xml"/>
  <Override PartName="/ppt/slideLayouts/slideLayout312.xml" ContentType="application/vnd.openxmlformats-officedocument.presentationml.slideLayout+xml"/>
  <Override PartName="/ppt/slideLayouts/slideLayout313.xml" ContentType="application/vnd.openxmlformats-officedocument.presentationml.slideLayout+xml"/>
  <Override PartName="/ppt/slideLayouts/slideLayout314.xml" ContentType="application/vnd.openxmlformats-officedocument.presentationml.slideLayout+xml"/>
  <Override PartName="/ppt/slideLayouts/slideLayout315.xml" ContentType="application/vnd.openxmlformats-officedocument.presentationml.slideLayout+xml"/>
  <Override PartName="/ppt/slideLayouts/slideLayout316.xml" ContentType="application/vnd.openxmlformats-officedocument.presentationml.slideLayout+xml"/>
  <Override PartName="/ppt/slideLayouts/slideLayout317.xml" ContentType="application/vnd.openxmlformats-officedocument.presentationml.slideLayout+xml"/>
  <Override PartName="/ppt/slideLayouts/slideLayout318.xml" ContentType="application/vnd.openxmlformats-officedocument.presentationml.slideLayout+xml"/>
  <Override PartName="/ppt/slideLayouts/slideLayout319.xml" ContentType="application/vnd.openxmlformats-officedocument.presentationml.slideLayout+xml"/>
  <Override PartName="/ppt/theme/theme29.xml" ContentType="application/vnd.openxmlformats-officedocument.theme+xml"/>
  <Override PartName="/ppt/slideLayouts/slideLayout320.xml" ContentType="application/vnd.openxmlformats-officedocument.presentationml.slideLayout+xml"/>
  <Override PartName="/ppt/slideLayouts/slideLayout321.xml" ContentType="application/vnd.openxmlformats-officedocument.presentationml.slideLayout+xml"/>
  <Override PartName="/ppt/slideLayouts/slideLayout322.xml" ContentType="application/vnd.openxmlformats-officedocument.presentationml.slideLayout+xml"/>
  <Override PartName="/ppt/slideLayouts/slideLayout323.xml" ContentType="application/vnd.openxmlformats-officedocument.presentationml.slideLayout+xml"/>
  <Override PartName="/ppt/slideLayouts/slideLayout324.xml" ContentType="application/vnd.openxmlformats-officedocument.presentationml.slideLayout+xml"/>
  <Override PartName="/ppt/slideLayouts/slideLayout325.xml" ContentType="application/vnd.openxmlformats-officedocument.presentationml.slideLayout+xml"/>
  <Override PartName="/ppt/slideLayouts/slideLayout326.xml" ContentType="application/vnd.openxmlformats-officedocument.presentationml.slideLayout+xml"/>
  <Override PartName="/ppt/slideLayouts/slideLayout327.xml" ContentType="application/vnd.openxmlformats-officedocument.presentationml.slideLayout+xml"/>
  <Override PartName="/ppt/slideLayouts/slideLayout328.xml" ContentType="application/vnd.openxmlformats-officedocument.presentationml.slideLayout+xml"/>
  <Override PartName="/ppt/slideLayouts/slideLayout329.xml" ContentType="application/vnd.openxmlformats-officedocument.presentationml.slideLayout+xml"/>
  <Override PartName="/ppt/slideLayouts/slideLayout330.xml" ContentType="application/vnd.openxmlformats-officedocument.presentationml.slideLayout+xml"/>
  <Override PartName="/ppt/theme/theme30.xml" ContentType="application/vnd.openxmlformats-officedocument.theme+xml"/>
  <Override PartName="/ppt/slideLayouts/slideLayout331.xml" ContentType="application/vnd.openxmlformats-officedocument.presentationml.slideLayout+xml"/>
  <Override PartName="/ppt/slideLayouts/slideLayout332.xml" ContentType="application/vnd.openxmlformats-officedocument.presentationml.slideLayout+xml"/>
  <Override PartName="/ppt/slideLayouts/slideLayout333.xml" ContentType="application/vnd.openxmlformats-officedocument.presentationml.slideLayout+xml"/>
  <Override PartName="/ppt/slideLayouts/slideLayout334.xml" ContentType="application/vnd.openxmlformats-officedocument.presentationml.slideLayout+xml"/>
  <Override PartName="/ppt/slideLayouts/slideLayout335.xml" ContentType="application/vnd.openxmlformats-officedocument.presentationml.slideLayout+xml"/>
  <Override PartName="/ppt/slideLayouts/slideLayout336.xml" ContentType="application/vnd.openxmlformats-officedocument.presentationml.slideLayout+xml"/>
  <Override PartName="/ppt/slideLayouts/slideLayout337.xml" ContentType="application/vnd.openxmlformats-officedocument.presentationml.slideLayout+xml"/>
  <Override PartName="/ppt/slideLayouts/slideLayout338.xml" ContentType="application/vnd.openxmlformats-officedocument.presentationml.slideLayout+xml"/>
  <Override PartName="/ppt/slideLayouts/slideLayout339.xml" ContentType="application/vnd.openxmlformats-officedocument.presentationml.slideLayout+xml"/>
  <Override PartName="/ppt/slideLayouts/slideLayout340.xml" ContentType="application/vnd.openxmlformats-officedocument.presentationml.slideLayout+xml"/>
  <Override PartName="/ppt/slideLayouts/slideLayout341.xml" ContentType="application/vnd.openxmlformats-officedocument.presentationml.slideLayout+xml"/>
  <Override PartName="/ppt/theme/theme31.xml" ContentType="application/vnd.openxmlformats-officedocument.theme+xml"/>
  <Override PartName="/ppt/slideLayouts/slideLayout342.xml" ContentType="application/vnd.openxmlformats-officedocument.presentationml.slideLayout+xml"/>
  <Override PartName="/ppt/slideLayouts/slideLayout343.xml" ContentType="application/vnd.openxmlformats-officedocument.presentationml.slideLayout+xml"/>
  <Override PartName="/ppt/slideLayouts/slideLayout344.xml" ContentType="application/vnd.openxmlformats-officedocument.presentationml.slideLayout+xml"/>
  <Override PartName="/ppt/slideLayouts/slideLayout345.xml" ContentType="application/vnd.openxmlformats-officedocument.presentationml.slideLayout+xml"/>
  <Override PartName="/ppt/slideLayouts/slideLayout346.xml" ContentType="application/vnd.openxmlformats-officedocument.presentationml.slideLayout+xml"/>
  <Override PartName="/ppt/slideLayouts/slideLayout347.xml" ContentType="application/vnd.openxmlformats-officedocument.presentationml.slideLayout+xml"/>
  <Override PartName="/ppt/slideLayouts/slideLayout348.xml" ContentType="application/vnd.openxmlformats-officedocument.presentationml.slideLayout+xml"/>
  <Override PartName="/ppt/slideLayouts/slideLayout349.xml" ContentType="application/vnd.openxmlformats-officedocument.presentationml.slideLayout+xml"/>
  <Override PartName="/ppt/slideLayouts/slideLayout350.xml" ContentType="application/vnd.openxmlformats-officedocument.presentationml.slideLayout+xml"/>
  <Override PartName="/ppt/slideLayouts/slideLayout351.xml" ContentType="application/vnd.openxmlformats-officedocument.presentationml.slideLayout+xml"/>
  <Override PartName="/ppt/slideLayouts/slideLayout352.xml" ContentType="application/vnd.openxmlformats-officedocument.presentationml.slideLayout+xml"/>
  <Override PartName="/ppt/theme/theme32.xml" ContentType="application/vnd.openxmlformats-officedocument.theme+xml"/>
  <Override PartName="/ppt/slideLayouts/slideLayout353.xml" ContentType="application/vnd.openxmlformats-officedocument.presentationml.slideLayout+xml"/>
  <Override PartName="/ppt/slideLayouts/slideLayout354.xml" ContentType="application/vnd.openxmlformats-officedocument.presentationml.slideLayout+xml"/>
  <Override PartName="/ppt/slideLayouts/slideLayout355.xml" ContentType="application/vnd.openxmlformats-officedocument.presentationml.slideLayout+xml"/>
  <Override PartName="/ppt/slideLayouts/slideLayout356.xml" ContentType="application/vnd.openxmlformats-officedocument.presentationml.slideLayout+xml"/>
  <Override PartName="/ppt/slideLayouts/slideLayout357.xml" ContentType="application/vnd.openxmlformats-officedocument.presentationml.slideLayout+xml"/>
  <Override PartName="/ppt/slideLayouts/slideLayout358.xml" ContentType="application/vnd.openxmlformats-officedocument.presentationml.slideLayout+xml"/>
  <Override PartName="/ppt/slideLayouts/slideLayout359.xml" ContentType="application/vnd.openxmlformats-officedocument.presentationml.slideLayout+xml"/>
  <Override PartName="/ppt/slideLayouts/slideLayout360.xml" ContentType="application/vnd.openxmlformats-officedocument.presentationml.slideLayout+xml"/>
  <Override PartName="/ppt/slideLayouts/slideLayout361.xml" ContentType="application/vnd.openxmlformats-officedocument.presentationml.slideLayout+xml"/>
  <Override PartName="/ppt/slideLayouts/slideLayout362.xml" ContentType="application/vnd.openxmlformats-officedocument.presentationml.slideLayout+xml"/>
  <Override PartName="/ppt/slideLayouts/slideLayout363.xml" ContentType="application/vnd.openxmlformats-officedocument.presentationml.slideLayout+xml"/>
  <Override PartName="/ppt/theme/theme33.xml" ContentType="application/vnd.openxmlformats-officedocument.theme+xml"/>
  <Override PartName="/ppt/slideLayouts/slideLayout364.xml" ContentType="application/vnd.openxmlformats-officedocument.presentationml.slideLayout+xml"/>
  <Override PartName="/ppt/slideLayouts/slideLayout365.xml" ContentType="application/vnd.openxmlformats-officedocument.presentationml.slideLayout+xml"/>
  <Override PartName="/ppt/slideLayouts/slideLayout366.xml" ContentType="application/vnd.openxmlformats-officedocument.presentationml.slideLayout+xml"/>
  <Override PartName="/ppt/slideLayouts/slideLayout367.xml" ContentType="application/vnd.openxmlformats-officedocument.presentationml.slideLayout+xml"/>
  <Override PartName="/ppt/slideLayouts/slideLayout368.xml" ContentType="application/vnd.openxmlformats-officedocument.presentationml.slideLayout+xml"/>
  <Override PartName="/ppt/slideLayouts/slideLayout369.xml" ContentType="application/vnd.openxmlformats-officedocument.presentationml.slideLayout+xml"/>
  <Override PartName="/ppt/slideLayouts/slideLayout370.xml" ContentType="application/vnd.openxmlformats-officedocument.presentationml.slideLayout+xml"/>
  <Override PartName="/ppt/slideLayouts/slideLayout371.xml" ContentType="application/vnd.openxmlformats-officedocument.presentationml.slideLayout+xml"/>
  <Override PartName="/ppt/slideLayouts/slideLayout372.xml" ContentType="application/vnd.openxmlformats-officedocument.presentationml.slideLayout+xml"/>
  <Override PartName="/ppt/slideLayouts/slideLayout373.xml" ContentType="application/vnd.openxmlformats-officedocument.presentationml.slideLayout+xml"/>
  <Override PartName="/ppt/slideLayouts/slideLayout374.xml" ContentType="application/vnd.openxmlformats-officedocument.presentationml.slideLayout+xml"/>
  <Override PartName="/ppt/theme/theme34.xml" ContentType="application/vnd.openxmlformats-officedocument.theme+xml"/>
  <Override PartName="/ppt/theme/theme3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765" r:id="rId1"/>
    <p:sldMasterId id="2147483777" r:id="rId2"/>
    <p:sldMasterId id="2147483789" r:id="rId3"/>
    <p:sldMasterId id="2147483801" r:id="rId4"/>
    <p:sldMasterId id="2147483813" r:id="rId5"/>
    <p:sldMasterId id="2147483825" r:id="rId6"/>
    <p:sldMasterId id="2147483837" r:id="rId7"/>
    <p:sldMasterId id="2147483849" r:id="rId8"/>
    <p:sldMasterId id="2147483861" r:id="rId9"/>
    <p:sldMasterId id="2147483873" r:id="rId10"/>
    <p:sldMasterId id="2147483885" r:id="rId11"/>
    <p:sldMasterId id="2147483897" r:id="rId12"/>
    <p:sldMasterId id="2147483909" r:id="rId13"/>
    <p:sldMasterId id="2147483921" r:id="rId14"/>
    <p:sldMasterId id="2147483933" r:id="rId15"/>
    <p:sldMasterId id="2147483945" r:id="rId16"/>
    <p:sldMasterId id="2147483957" r:id="rId17"/>
    <p:sldMasterId id="2147483969" r:id="rId18"/>
    <p:sldMasterId id="2147483981" r:id="rId19"/>
    <p:sldMasterId id="2147483993" r:id="rId20"/>
    <p:sldMasterId id="2147484005" r:id="rId21"/>
    <p:sldMasterId id="2147484017" r:id="rId22"/>
    <p:sldMasterId id="2147484029" r:id="rId23"/>
    <p:sldMasterId id="2147484041" r:id="rId24"/>
    <p:sldMasterId id="2147484053" r:id="rId25"/>
    <p:sldMasterId id="2147484065" r:id="rId26"/>
    <p:sldMasterId id="2147484077" r:id="rId27"/>
    <p:sldMasterId id="2147484089" r:id="rId28"/>
    <p:sldMasterId id="2147484101" r:id="rId29"/>
    <p:sldMasterId id="2147484113" r:id="rId30"/>
    <p:sldMasterId id="2147484125" r:id="rId31"/>
    <p:sldMasterId id="2147484137" r:id="rId32"/>
    <p:sldMasterId id="2147484149" r:id="rId33"/>
    <p:sldMasterId id="2147484161" r:id="rId34"/>
  </p:sldMasterIdLst>
  <p:notesMasterIdLst>
    <p:notesMasterId r:id="rId77"/>
  </p:notesMasterIdLst>
  <p:sldIdLst>
    <p:sldId id="298" r:id="rId35"/>
    <p:sldId id="364" r:id="rId36"/>
    <p:sldId id="391" r:id="rId37"/>
    <p:sldId id="299" r:id="rId38"/>
    <p:sldId id="301" r:id="rId39"/>
    <p:sldId id="390" r:id="rId40"/>
    <p:sldId id="389" r:id="rId41"/>
    <p:sldId id="392" r:id="rId42"/>
    <p:sldId id="305" r:id="rId43"/>
    <p:sldId id="393" r:id="rId44"/>
    <p:sldId id="394" r:id="rId45"/>
    <p:sldId id="395" r:id="rId46"/>
    <p:sldId id="396" r:id="rId47"/>
    <p:sldId id="397" r:id="rId48"/>
    <p:sldId id="398" r:id="rId49"/>
    <p:sldId id="399" r:id="rId50"/>
    <p:sldId id="400" r:id="rId51"/>
    <p:sldId id="401" r:id="rId52"/>
    <p:sldId id="402" r:id="rId53"/>
    <p:sldId id="403" r:id="rId54"/>
    <p:sldId id="404" r:id="rId55"/>
    <p:sldId id="405" r:id="rId56"/>
    <p:sldId id="406" r:id="rId57"/>
    <p:sldId id="407" r:id="rId58"/>
    <p:sldId id="408" r:id="rId59"/>
    <p:sldId id="409" r:id="rId60"/>
    <p:sldId id="410" r:id="rId61"/>
    <p:sldId id="411" r:id="rId62"/>
    <p:sldId id="412" r:id="rId63"/>
    <p:sldId id="413" r:id="rId64"/>
    <p:sldId id="414" r:id="rId65"/>
    <p:sldId id="415" r:id="rId66"/>
    <p:sldId id="416" r:id="rId67"/>
    <p:sldId id="417" r:id="rId68"/>
    <p:sldId id="418" r:id="rId69"/>
    <p:sldId id="419" r:id="rId70"/>
    <p:sldId id="420" r:id="rId71"/>
    <p:sldId id="421" r:id="rId72"/>
    <p:sldId id="422" r:id="rId73"/>
    <p:sldId id="423" r:id="rId74"/>
    <p:sldId id="424" r:id="rId75"/>
    <p:sldId id="425" r:id="rId76"/>
  </p:sldIdLst>
  <p:sldSz cx="9144000" cy="6858000" type="screen4x3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764" autoAdjust="0"/>
    <p:restoredTop sz="72030" autoAdjust="0"/>
  </p:normalViewPr>
  <p:slideViewPr>
    <p:cSldViewPr>
      <p:cViewPr varScale="1">
        <p:scale>
          <a:sx n="47" d="100"/>
          <a:sy n="47" d="100"/>
        </p:scale>
        <p:origin x="906" y="5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Master" Target="slideMasters/slideMaster13.xml"/><Relationship Id="rId18" Type="http://schemas.openxmlformats.org/officeDocument/2006/relationships/slideMaster" Target="slideMasters/slideMaster18.xml"/><Relationship Id="rId26" Type="http://schemas.openxmlformats.org/officeDocument/2006/relationships/slideMaster" Target="slideMasters/slideMaster26.xml"/><Relationship Id="rId39" Type="http://schemas.openxmlformats.org/officeDocument/2006/relationships/slide" Target="slides/slide5.xml"/><Relationship Id="rId21" Type="http://schemas.openxmlformats.org/officeDocument/2006/relationships/slideMaster" Target="slideMasters/slideMaster21.xml"/><Relationship Id="rId34" Type="http://schemas.openxmlformats.org/officeDocument/2006/relationships/slideMaster" Target="slideMasters/slideMaster34.xml"/><Relationship Id="rId42" Type="http://schemas.openxmlformats.org/officeDocument/2006/relationships/slide" Target="slides/slide8.xml"/><Relationship Id="rId47" Type="http://schemas.openxmlformats.org/officeDocument/2006/relationships/slide" Target="slides/slide13.xml"/><Relationship Id="rId50" Type="http://schemas.openxmlformats.org/officeDocument/2006/relationships/slide" Target="slides/slide16.xml"/><Relationship Id="rId55" Type="http://schemas.openxmlformats.org/officeDocument/2006/relationships/slide" Target="slides/slide21.xml"/><Relationship Id="rId63" Type="http://schemas.openxmlformats.org/officeDocument/2006/relationships/slide" Target="slides/slide29.xml"/><Relationship Id="rId68" Type="http://schemas.openxmlformats.org/officeDocument/2006/relationships/slide" Target="slides/slide34.xml"/><Relationship Id="rId76" Type="http://schemas.openxmlformats.org/officeDocument/2006/relationships/slide" Target="slides/slide42.xml"/><Relationship Id="rId7" Type="http://schemas.openxmlformats.org/officeDocument/2006/relationships/slideMaster" Target="slideMasters/slideMaster7.xml"/><Relationship Id="rId71" Type="http://schemas.openxmlformats.org/officeDocument/2006/relationships/slide" Target="slides/slide37.xml"/><Relationship Id="rId2" Type="http://schemas.openxmlformats.org/officeDocument/2006/relationships/slideMaster" Target="slideMasters/slideMaster2.xml"/><Relationship Id="rId16" Type="http://schemas.openxmlformats.org/officeDocument/2006/relationships/slideMaster" Target="slideMasters/slideMaster16.xml"/><Relationship Id="rId29" Type="http://schemas.openxmlformats.org/officeDocument/2006/relationships/slideMaster" Target="slideMasters/slideMaster29.xml"/><Relationship Id="rId11" Type="http://schemas.openxmlformats.org/officeDocument/2006/relationships/slideMaster" Target="slideMasters/slideMaster11.xml"/><Relationship Id="rId24" Type="http://schemas.openxmlformats.org/officeDocument/2006/relationships/slideMaster" Target="slideMasters/slideMaster24.xml"/><Relationship Id="rId32" Type="http://schemas.openxmlformats.org/officeDocument/2006/relationships/slideMaster" Target="slideMasters/slideMaster32.xml"/><Relationship Id="rId37" Type="http://schemas.openxmlformats.org/officeDocument/2006/relationships/slide" Target="slides/slide3.xml"/><Relationship Id="rId40" Type="http://schemas.openxmlformats.org/officeDocument/2006/relationships/slide" Target="slides/slide6.xml"/><Relationship Id="rId45" Type="http://schemas.openxmlformats.org/officeDocument/2006/relationships/slide" Target="slides/slide11.xml"/><Relationship Id="rId53" Type="http://schemas.openxmlformats.org/officeDocument/2006/relationships/slide" Target="slides/slide19.xml"/><Relationship Id="rId58" Type="http://schemas.openxmlformats.org/officeDocument/2006/relationships/slide" Target="slides/slide24.xml"/><Relationship Id="rId66" Type="http://schemas.openxmlformats.org/officeDocument/2006/relationships/slide" Target="slides/slide32.xml"/><Relationship Id="rId74" Type="http://schemas.openxmlformats.org/officeDocument/2006/relationships/slide" Target="slides/slide40.xml"/><Relationship Id="rId79" Type="http://schemas.openxmlformats.org/officeDocument/2006/relationships/viewProps" Target="viewProps.xml"/><Relationship Id="rId5" Type="http://schemas.openxmlformats.org/officeDocument/2006/relationships/slideMaster" Target="slideMasters/slideMaster5.xml"/><Relationship Id="rId61" Type="http://schemas.openxmlformats.org/officeDocument/2006/relationships/slide" Target="slides/slide27.xml"/><Relationship Id="rId10" Type="http://schemas.openxmlformats.org/officeDocument/2006/relationships/slideMaster" Target="slideMasters/slideMaster10.xml"/><Relationship Id="rId19" Type="http://schemas.openxmlformats.org/officeDocument/2006/relationships/slideMaster" Target="slideMasters/slideMaster19.xml"/><Relationship Id="rId31" Type="http://schemas.openxmlformats.org/officeDocument/2006/relationships/slideMaster" Target="slideMasters/slideMaster31.xml"/><Relationship Id="rId44" Type="http://schemas.openxmlformats.org/officeDocument/2006/relationships/slide" Target="slides/slide10.xml"/><Relationship Id="rId52" Type="http://schemas.openxmlformats.org/officeDocument/2006/relationships/slide" Target="slides/slide18.xml"/><Relationship Id="rId60" Type="http://schemas.openxmlformats.org/officeDocument/2006/relationships/slide" Target="slides/slide26.xml"/><Relationship Id="rId65" Type="http://schemas.openxmlformats.org/officeDocument/2006/relationships/slide" Target="slides/slide31.xml"/><Relationship Id="rId73" Type="http://schemas.openxmlformats.org/officeDocument/2006/relationships/slide" Target="slides/slide39.xml"/><Relationship Id="rId78" Type="http://schemas.openxmlformats.org/officeDocument/2006/relationships/presProps" Target="presProps.xml"/><Relationship Id="rId81" Type="http://schemas.openxmlformats.org/officeDocument/2006/relationships/tableStyles" Target="tableStyles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Master" Target="slideMasters/slideMaster14.xml"/><Relationship Id="rId22" Type="http://schemas.openxmlformats.org/officeDocument/2006/relationships/slideMaster" Target="slideMasters/slideMaster22.xml"/><Relationship Id="rId27" Type="http://schemas.openxmlformats.org/officeDocument/2006/relationships/slideMaster" Target="slideMasters/slideMaster27.xml"/><Relationship Id="rId30" Type="http://schemas.openxmlformats.org/officeDocument/2006/relationships/slideMaster" Target="slideMasters/slideMaster30.xml"/><Relationship Id="rId35" Type="http://schemas.openxmlformats.org/officeDocument/2006/relationships/slide" Target="slides/slide1.xml"/><Relationship Id="rId43" Type="http://schemas.openxmlformats.org/officeDocument/2006/relationships/slide" Target="slides/slide9.xml"/><Relationship Id="rId48" Type="http://schemas.openxmlformats.org/officeDocument/2006/relationships/slide" Target="slides/slide14.xml"/><Relationship Id="rId56" Type="http://schemas.openxmlformats.org/officeDocument/2006/relationships/slide" Target="slides/slide22.xml"/><Relationship Id="rId64" Type="http://schemas.openxmlformats.org/officeDocument/2006/relationships/slide" Target="slides/slide30.xml"/><Relationship Id="rId69" Type="http://schemas.openxmlformats.org/officeDocument/2006/relationships/slide" Target="slides/slide35.xml"/><Relationship Id="rId77" Type="http://schemas.openxmlformats.org/officeDocument/2006/relationships/notesMaster" Target="notesMasters/notesMaster1.xml"/><Relationship Id="rId8" Type="http://schemas.openxmlformats.org/officeDocument/2006/relationships/slideMaster" Target="slideMasters/slideMaster8.xml"/><Relationship Id="rId51" Type="http://schemas.openxmlformats.org/officeDocument/2006/relationships/slide" Target="slides/slide17.xml"/><Relationship Id="rId72" Type="http://schemas.openxmlformats.org/officeDocument/2006/relationships/slide" Target="slides/slide38.xml"/><Relationship Id="rId80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12" Type="http://schemas.openxmlformats.org/officeDocument/2006/relationships/slideMaster" Target="slideMasters/slideMaster12.xml"/><Relationship Id="rId17" Type="http://schemas.openxmlformats.org/officeDocument/2006/relationships/slideMaster" Target="slideMasters/slideMaster17.xml"/><Relationship Id="rId25" Type="http://schemas.openxmlformats.org/officeDocument/2006/relationships/slideMaster" Target="slideMasters/slideMaster25.xml"/><Relationship Id="rId33" Type="http://schemas.openxmlformats.org/officeDocument/2006/relationships/slideMaster" Target="slideMasters/slideMaster33.xml"/><Relationship Id="rId38" Type="http://schemas.openxmlformats.org/officeDocument/2006/relationships/slide" Target="slides/slide4.xml"/><Relationship Id="rId46" Type="http://schemas.openxmlformats.org/officeDocument/2006/relationships/slide" Target="slides/slide12.xml"/><Relationship Id="rId59" Type="http://schemas.openxmlformats.org/officeDocument/2006/relationships/slide" Target="slides/slide25.xml"/><Relationship Id="rId67" Type="http://schemas.openxmlformats.org/officeDocument/2006/relationships/slide" Target="slides/slide33.xml"/><Relationship Id="rId20" Type="http://schemas.openxmlformats.org/officeDocument/2006/relationships/slideMaster" Target="slideMasters/slideMaster20.xml"/><Relationship Id="rId41" Type="http://schemas.openxmlformats.org/officeDocument/2006/relationships/slide" Target="slides/slide7.xml"/><Relationship Id="rId54" Type="http://schemas.openxmlformats.org/officeDocument/2006/relationships/slide" Target="slides/slide20.xml"/><Relationship Id="rId62" Type="http://schemas.openxmlformats.org/officeDocument/2006/relationships/slide" Target="slides/slide28.xml"/><Relationship Id="rId70" Type="http://schemas.openxmlformats.org/officeDocument/2006/relationships/slide" Target="slides/slide36.xml"/><Relationship Id="rId75" Type="http://schemas.openxmlformats.org/officeDocument/2006/relationships/slide" Target="slides/slide41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5" Type="http://schemas.openxmlformats.org/officeDocument/2006/relationships/slideMaster" Target="slideMasters/slideMaster15.xml"/><Relationship Id="rId23" Type="http://schemas.openxmlformats.org/officeDocument/2006/relationships/slideMaster" Target="slideMasters/slideMaster23.xml"/><Relationship Id="rId28" Type="http://schemas.openxmlformats.org/officeDocument/2006/relationships/slideMaster" Target="slideMasters/slideMaster28.xml"/><Relationship Id="rId36" Type="http://schemas.openxmlformats.org/officeDocument/2006/relationships/slide" Target="slides/slide2.xml"/><Relationship Id="rId49" Type="http://schemas.openxmlformats.org/officeDocument/2006/relationships/slide" Target="slides/slide15.xml"/><Relationship Id="rId57" Type="http://schemas.openxmlformats.org/officeDocument/2006/relationships/slide" Target="slides/slide2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PlaceHolder 1"/>
          <p:cNvSpPr>
            <a:spLocks noGrp="1"/>
          </p:cNvSpPr>
          <p:nvPr>
            <p:ph type="body"/>
          </p:nvPr>
        </p:nvSpPr>
        <p:spPr>
          <a:xfrm>
            <a:off x="829056" y="5016438"/>
            <a:ext cx="6632064" cy="4752216"/>
          </a:xfrm>
          <a:prstGeom prst="rect">
            <a:avLst/>
          </a:prstGeom>
        </p:spPr>
        <p:txBody>
          <a:bodyPr wrap="none" lIns="0" tIns="0" rIns="0" bIns="0"/>
          <a:lstStyle/>
          <a:p>
            <a:r>
              <a:rPr lang="en-US"/>
              <a:t>Click to edit the notes format</a:t>
            </a:r>
            <a:endParaRPr/>
          </a:p>
        </p:txBody>
      </p:sp>
      <p:sp>
        <p:nvSpPr>
          <p:cNvPr id="75" name="PlaceHolder 2"/>
          <p:cNvSpPr>
            <a:spLocks noGrp="1"/>
          </p:cNvSpPr>
          <p:nvPr>
            <p:ph type="hdr"/>
          </p:nvPr>
        </p:nvSpPr>
        <p:spPr>
          <a:xfrm>
            <a:off x="0" y="0"/>
            <a:ext cx="3597696" cy="527688"/>
          </a:xfrm>
          <a:prstGeom prst="rect">
            <a:avLst/>
          </a:prstGeom>
        </p:spPr>
        <p:txBody>
          <a:bodyPr wrap="none" lIns="0" tIns="0" rIns="0" bIns="0"/>
          <a:lstStyle/>
          <a:p>
            <a:r>
              <a:rPr lang="en-US"/>
              <a:t>&lt;header&gt;</a:t>
            </a:r>
            <a:endParaRPr/>
          </a:p>
        </p:txBody>
      </p:sp>
      <p:sp>
        <p:nvSpPr>
          <p:cNvPr id="76" name="PlaceHolder 3"/>
          <p:cNvSpPr>
            <a:spLocks noGrp="1"/>
          </p:cNvSpPr>
          <p:nvPr>
            <p:ph type="dt"/>
          </p:nvPr>
        </p:nvSpPr>
        <p:spPr>
          <a:xfrm>
            <a:off x="4692480" y="0"/>
            <a:ext cx="3597696" cy="527688"/>
          </a:xfrm>
          <a:prstGeom prst="rect">
            <a:avLst/>
          </a:prstGeom>
        </p:spPr>
        <p:txBody>
          <a:bodyPr wrap="none" lIns="0" tIns="0" rIns="0" bIns="0"/>
          <a:lstStyle/>
          <a:p>
            <a:pPr algn="r"/>
            <a:r>
              <a:rPr lang="en-US"/>
              <a:t>&lt;date/time&gt;</a:t>
            </a:r>
            <a:endParaRPr/>
          </a:p>
        </p:txBody>
      </p:sp>
      <p:sp>
        <p:nvSpPr>
          <p:cNvPr id="77" name="PlaceHolder 4"/>
          <p:cNvSpPr>
            <a:spLocks noGrp="1"/>
          </p:cNvSpPr>
          <p:nvPr>
            <p:ph type="ftr"/>
          </p:nvPr>
        </p:nvSpPr>
        <p:spPr>
          <a:xfrm>
            <a:off x="0" y="10033254"/>
            <a:ext cx="3597696" cy="527688"/>
          </a:xfrm>
          <a:prstGeom prst="rect">
            <a:avLst/>
          </a:prstGeom>
        </p:spPr>
        <p:txBody>
          <a:bodyPr wrap="none" lIns="0" tIns="0" rIns="0" bIns="0" anchor="b"/>
          <a:lstStyle/>
          <a:p>
            <a:r>
              <a:rPr lang="en-US"/>
              <a:t>&lt;footer&gt;</a:t>
            </a:r>
            <a:endParaRPr/>
          </a:p>
        </p:txBody>
      </p:sp>
      <p:sp>
        <p:nvSpPr>
          <p:cNvPr id="78" name="PlaceHolder 5"/>
          <p:cNvSpPr>
            <a:spLocks noGrp="1"/>
          </p:cNvSpPr>
          <p:nvPr>
            <p:ph type="sldNum"/>
          </p:nvPr>
        </p:nvSpPr>
        <p:spPr>
          <a:xfrm>
            <a:off x="4692480" y="10033254"/>
            <a:ext cx="3597696" cy="527688"/>
          </a:xfrm>
          <a:prstGeom prst="rect">
            <a:avLst/>
          </a:prstGeom>
        </p:spPr>
        <p:txBody>
          <a:bodyPr wrap="none" lIns="0" tIns="0" rIns="0" bIns="0" anchor="b"/>
          <a:lstStyle/>
          <a:p>
            <a:pPr algn="r"/>
            <a:fld id="{CC2BF512-2B69-4B77-8145-F23768042B97}" type="slidenum">
              <a:rPr lang="en-US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1195065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5" name="PlaceHolder 1"/>
          <p:cNvSpPr>
            <a:spLocks noGrp="1"/>
          </p:cNvSpPr>
          <p:nvPr>
            <p:ph type="body"/>
          </p:nvPr>
        </p:nvSpPr>
        <p:spPr>
          <a:xfrm>
            <a:off x="731520" y="4560570"/>
            <a:ext cx="5851776" cy="4320162"/>
          </a:xfrm>
          <a:prstGeom prst="rect">
            <a:avLst/>
          </a:prstGeom>
        </p:spPr>
        <p:txBody>
          <a:bodyPr/>
          <a:lstStyle/>
          <a:p>
            <a:r>
              <a:rPr lang="en-US"/>
              <a:t>No floating point registers or instructions</a:t>
            </a:r>
            <a:endParaRPr/>
          </a:p>
        </p:txBody>
      </p:sp>
      <p:sp>
        <p:nvSpPr>
          <p:cNvPr id="506" name="TextShape 2"/>
          <p:cNvSpPr txBox="1"/>
          <p:nvPr/>
        </p:nvSpPr>
        <p:spPr>
          <a:xfrm>
            <a:off x="4143744" y="9119628"/>
            <a:ext cx="3169536" cy="479682"/>
          </a:xfrm>
          <a:prstGeom prst="rect">
            <a:avLst/>
          </a:prstGeom>
        </p:spPr>
        <p:txBody>
          <a:bodyPr lIns="96661" tIns="48331" rIns="96661" bIns="48331" anchor="b"/>
          <a:lstStyle/>
          <a:p>
            <a:pPr algn="r">
              <a:lnSpc>
                <a:spcPct val="100000"/>
              </a:lnSpc>
            </a:pPr>
            <a:fld id="{A97AAE32-2C03-496B-933C-8D83BDF4695D}" type="slidenum">
              <a:rPr lang="en-US" sz="1300">
                <a:solidFill>
                  <a:srgbClr val="000000"/>
                </a:solidFill>
              </a:rPr>
              <a:t>1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27692810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3" name="PlaceHolder 1"/>
          <p:cNvSpPr>
            <a:spLocks noGrp="1"/>
          </p:cNvSpPr>
          <p:nvPr>
            <p:ph type="body"/>
          </p:nvPr>
        </p:nvSpPr>
        <p:spPr>
          <a:xfrm>
            <a:off x="731520" y="4560570"/>
            <a:ext cx="5851776" cy="4320162"/>
          </a:xfrm>
          <a:prstGeom prst="rect">
            <a:avLst/>
          </a:prstGeom>
        </p:spPr>
        <p:txBody>
          <a:bodyPr/>
          <a:lstStyle/>
          <a:p>
            <a:r>
              <a:rPr lang="en-US"/>
              <a:t>a[1]=55</a:t>
            </a:r>
            <a:endParaRPr/>
          </a:p>
          <a:p>
            <a:r>
              <a:rPr lang="en-US"/>
              <a:t>c=a[0]</a:t>
            </a:r>
            <a:endParaRPr/>
          </a:p>
        </p:txBody>
      </p:sp>
      <p:sp>
        <p:nvSpPr>
          <p:cNvPr id="494" name="TextShape 2"/>
          <p:cNvSpPr txBox="1"/>
          <p:nvPr/>
        </p:nvSpPr>
        <p:spPr>
          <a:xfrm>
            <a:off x="4143744" y="9119628"/>
            <a:ext cx="3169536" cy="479682"/>
          </a:xfrm>
          <a:prstGeom prst="rect">
            <a:avLst/>
          </a:prstGeom>
        </p:spPr>
        <p:txBody>
          <a:bodyPr lIns="96653" tIns="48326" rIns="96653" bIns="48326" anchor="b"/>
          <a:lstStyle/>
          <a:p>
            <a:pPr algn="r"/>
            <a:fld id="{C1FB01FF-C195-4B6F-B70A-7191359C956D}" type="slidenum">
              <a:rPr lang="en-US" sz="1300">
                <a:solidFill>
                  <a:srgbClr val="000000"/>
                </a:solidFill>
                <a:latin typeface="Calibri"/>
              </a:rPr>
              <a:pPr algn="r"/>
              <a:t>6</a:t>
            </a:fld>
            <a:endParaRPr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51243863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3" name="PlaceHolder 1"/>
          <p:cNvSpPr>
            <a:spLocks noGrp="1"/>
          </p:cNvSpPr>
          <p:nvPr>
            <p:ph type="body"/>
          </p:nvPr>
        </p:nvSpPr>
        <p:spPr>
          <a:xfrm>
            <a:off x="731520" y="4560570"/>
            <a:ext cx="5851776" cy="4320162"/>
          </a:xfrm>
          <a:prstGeom prst="rect">
            <a:avLst/>
          </a:prstGeom>
        </p:spPr>
        <p:txBody>
          <a:bodyPr/>
          <a:lstStyle/>
          <a:p>
            <a:r>
              <a:rPr lang="en-US"/>
              <a:t>a[1]=55</a:t>
            </a:r>
            <a:endParaRPr/>
          </a:p>
          <a:p>
            <a:r>
              <a:rPr lang="en-US"/>
              <a:t>c=a[0]</a:t>
            </a:r>
            <a:endParaRPr/>
          </a:p>
        </p:txBody>
      </p:sp>
      <p:sp>
        <p:nvSpPr>
          <p:cNvPr id="494" name="TextShape 2"/>
          <p:cNvSpPr txBox="1"/>
          <p:nvPr/>
        </p:nvSpPr>
        <p:spPr>
          <a:xfrm>
            <a:off x="4143744" y="9119628"/>
            <a:ext cx="3169536" cy="479682"/>
          </a:xfrm>
          <a:prstGeom prst="rect">
            <a:avLst/>
          </a:prstGeom>
        </p:spPr>
        <p:txBody>
          <a:bodyPr lIns="96653" tIns="48326" rIns="96653" bIns="48326" anchor="b"/>
          <a:lstStyle/>
          <a:p>
            <a:pPr algn="r"/>
            <a:fld id="{C1FB01FF-C195-4B6F-B70A-7191359C956D}" type="slidenum">
              <a:rPr lang="en-US" sz="1300">
                <a:solidFill>
                  <a:srgbClr val="000000"/>
                </a:solidFill>
                <a:latin typeface="Calibri"/>
              </a:rPr>
              <a:pPr algn="r"/>
              <a:t>7</a:t>
            </a:fld>
            <a:endParaRPr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80658497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9" name="PlaceHolder 1"/>
          <p:cNvSpPr>
            <a:spLocks noGrp="1"/>
          </p:cNvSpPr>
          <p:nvPr>
            <p:ph type="body"/>
          </p:nvPr>
        </p:nvSpPr>
        <p:spPr>
          <a:xfrm>
            <a:off x="731520" y="4560570"/>
            <a:ext cx="5851776" cy="4320162"/>
          </a:xfrm>
          <a:prstGeom prst="rect">
            <a:avLst/>
          </a:prstGeom>
        </p:spPr>
        <p:txBody>
          <a:bodyPr/>
          <a:lstStyle/>
          <a:p>
            <a:r>
              <a:rPr lang="en-US"/>
              <a:t>Notice &amp; ^ are bit operations</a:t>
            </a:r>
            <a:endParaRPr/>
          </a:p>
          <a:p>
            <a:r>
              <a:rPr lang="en-US"/>
              <a:t>Watch out for subl command – correct order very important!</a:t>
            </a:r>
            <a:endParaRPr/>
          </a:p>
          <a:p>
            <a:r>
              <a:rPr lang="en-US"/>
              <a:t>What are the CC bits for each instruction for the example code?</a:t>
            </a:r>
            <a:endParaRPr/>
          </a:p>
        </p:txBody>
      </p:sp>
      <p:sp>
        <p:nvSpPr>
          <p:cNvPr id="510" name="TextShape 2"/>
          <p:cNvSpPr txBox="1"/>
          <p:nvPr/>
        </p:nvSpPr>
        <p:spPr>
          <a:xfrm>
            <a:off x="4143744" y="9119628"/>
            <a:ext cx="3169536" cy="479682"/>
          </a:xfrm>
          <a:prstGeom prst="rect">
            <a:avLst/>
          </a:prstGeom>
        </p:spPr>
        <p:txBody>
          <a:bodyPr lIns="96661" tIns="48331" rIns="96661" bIns="48331" anchor="b"/>
          <a:lstStyle/>
          <a:p>
            <a:pPr algn="r">
              <a:lnSpc>
                <a:spcPct val="100000"/>
              </a:lnSpc>
            </a:pPr>
            <a:fld id="{1069D298-04DF-4DB6-8A46-B17EED4E588B}" type="slidenum">
              <a:rPr lang="en-US" sz="1300">
                <a:solidFill>
                  <a:srgbClr val="000000"/>
                </a:solidFill>
              </a:rPr>
              <a:t>9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5775862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1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1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1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1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1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1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1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1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1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1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2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2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2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2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2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2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2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2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2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2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2.xml"/></Relationships>
</file>

<file path=ppt/slideLayouts/_rels/slideLayout2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2.xml"/></Relationships>
</file>

<file path=ppt/slideLayouts/_rels/slideLayout2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2.xml"/></Relationships>
</file>

<file path=ppt/slideLayouts/_rels/slideLayout2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2.xml"/></Relationships>
</file>

<file path=ppt/slideLayouts/_rels/slideLayout2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2.xml"/></Relationships>
</file>

<file path=ppt/slideLayouts/_rels/slideLayout2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2.xml"/></Relationships>
</file>

<file path=ppt/slideLayouts/_rels/slideLayout2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2.xml"/></Relationships>
</file>

<file path=ppt/slideLayouts/_rels/slideLayout2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2.xml"/></Relationships>
</file>

<file path=ppt/slideLayouts/_rels/slideLayout2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2.xml"/></Relationships>
</file>

<file path=ppt/slideLayouts/_rels/slideLayout2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2.xml"/></Relationships>
</file>

<file path=ppt/slideLayouts/_rels/slideLayout2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3.xml"/></Relationships>
</file>

<file path=ppt/slideLayouts/_rels/slideLayout2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3.xml"/></Relationships>
</file>

<file path=ppt/slideLayouts/_rels/slideLayout2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3.xml"/></Relationships>
</file>

<file path=ppt/slideLayouts/_rels/slideLayout2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3.xml"/></Relationships>
</file>

<file path=ppt/slideLayouts/_rels/slideLayout2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3.xml"/></Relationships>
</file>

<file path=ppt/slideLayouts/_rels/slideLayout2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3.xml"/></Relationships>
</file>

<file path=ppt/slideLayouts/_rels/slideLayout2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3.xml"/></Relationships>
</file>

<file path=ppt/slideLayouts/_rels/slideLayout2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3.xml"/></Relationships>
</file>

<file path=ppt/slideLayouts/_rels/slideLayout2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3.xml"/></Relationships>
</file>

<file path=ppt/slideLayouts/_rels/slideLayout2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3.xml"/></Relationships>
</file>

<file path=ppt/slideLayouts/_rels/slideLayout2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4.xml"/></Relationships>
</file>

<file path=ppt/slideLayouts/_rels/slideLayout2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4.xml"/></Relationships>
</file>

<file path=ppt/slideLayouts/_rels/slideLayout2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4.xml"/></Relationships>
</file>

<file path=ppt/slideLayouts/_rels/slideLayout2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4.xml"/></Relationships>
</file>

<file path=ppt/slideLayouts/_rels/slideLayout2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4.xml"/></Relationships>
</file>

<file path=ppt/slideLayouts/_rels/slideLayout2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4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4.xml"/></Relationships>
</file>

<file path=ppt/slideLayouts/_rels/slideLayout2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4.xml"/></Relationships>
</file>

<file path=ppt/slideLayouts/_rels/slideLayout2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4.xml"/></Relationships>
</file>

<file path=ppt/slideLayouts/_rels/slideLayout2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4.xml"/></Relationships>
</file>

<file path=ppt/slideLayouts/_rels/slideLayout2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4.xml"/></Relationships>
</file>

<file path=ppt/slideLayouts/_rels/slideLayout2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5.xml"/></Relationships>
</file>

<file path=ppt/slideLayouts/_rels/slideLayout2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5.xml"/></Relationships>
</file>

<file path=ppt/slideLayouts/_rels/slideLayout2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5.xml"/></Relationships>
</file>

<file path=ppt/slideLayouts/_rels/slideLayout2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5.xml"/></Relationships>
</file>

<file path=ppt/slideLayouts/_rels/slideLayout2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5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5.xml"/></Relationships>
</file>

<file path=ppt/slideLayouts/_rels/slideLayout2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5.xml"/></Relationships>
</file>

<file path=ppt/slideLayouts/_rels/slideLayout2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5.xml"/></Relationships>
</file>

<file path=ppt/slideLayouts/_rels/slideLayout2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5.xml"/></Relationships>
</file>

<file path=ppt/slideLayouts/_rels/slideLayout2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5.xml"/></Relationships>
</file>

<file path=ppt/slideLayouts/_rels/slideLayout2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5.xml"/></Relationships>
</file>

<file path=ppt/slideLayouts/_rels/slideLayout2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6.xml"/></Relationships>
</file>

<file path=ppt/slideLayouts/_rels/slideLayout2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6.xml"/></Relationships>
</file>

<file path=ppt/slideLayouts/_rels/slideLayout2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6.xml"/></Relationships>
</file>

<file path=ppt/slideLayouts/_rels/slideLayout2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6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6.xml"/></Relationships>
</file>

<file path=ppt/slideLayouts/_rels/slideLayout2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6.xml"/></Relationships>
</file>

<file path=ppt/slideLayouts/_rels/slideLayout2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6.xml"/></Relationships>
</file>

<file path=ppt/slideLayouts/_rels/slideLayout2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6.xml"/></Relationships>
</file>

<file path=ppt/slideLayouts/_rels/slideLayout2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6.xml"/></Relationships>
</file>

<file path=ppt/slideLayouts/_rels/slideLayout2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6.xml"/></Relationships>
</file>

<file path=ppt/slideLayouts/_rels/slideLayout2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6.xml"/></Relationships>
</file>

<file path=ppt/slideLayouts/_rels/slideLayout2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7.xml"/></Relationships>
</file>

<file path=ppt/slideLayouts/_rels/slideLayout2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7.xml"/></Relationships>
</file>

<file path=ppt/slideLayouts/_rels/slideLayout2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7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7.xml"/></Relationships>
</file>

<file path=ppt/slideLayouts/_rels/slideLayout2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7.xml"/></Relationships>
</file>

<file path=ppt/slideLayouts/_rels/slideLayout2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7.xml"/></Relationships>
</file>

<file path=ppt/slideLayouts/_rels/slideLayout2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7.xml"/></Relationships>
</file>

<file path=ppt/slideLayouts/_rels/slideLayout2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7.xml"/></Relationships>
</file>

<file path=ppt/slideLayouts/_rels/slideLayout2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7.xml"/></Relationships>
</file>

<file path=ppt/slideLayouts/_rels/slideLayout2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7.xml"/></Relationships>
</file>

<file path=ppt/slideLayouts/_rels/slideLayout2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7.xml"/></Relationships>
</file>

<file path=ppt/slideLayouts/_rels/slideLayout2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8.xml"/></Relationships>
</file>

<file path=ppt/slideLayouts/_rels/slideLayout2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8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8.xml"/></Relationships>
</file>

<file path=ppt/slideLayouts/_rels/slideLayout3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8.xml"/></Relationships>
</file>

<file path=ppt/slideLayouts/_rels/slideLayout3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8.xml"/></Relationships>
</file>

<file path=ppt/slideLayouts/_rels/slideLayout3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8.xml"/></Relationships>
</file>

<file path=ppt/slideLayouts/_rels/slideLayout3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8.xml"/></Relationships>
</file>

<file path=ppt/slideLayouts/_rels/slideLayout3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8.xml"/></Relationships>
</file>

<file path=ppt/slideLayouts/_rels/slideLayout3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8.xml"/></Relationships>
</file>

<file path=ppt/slideLayouts/_rels/slideLayout3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8.xml"/></Relationships>
</file>

<file path=ppt/slideLayouts/_rels/slideLayout3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8.xml"/></Relationships>
</file>

<file path=ppt/slideLayouts/_rels/slideLayout3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9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9.xml"/></Relationships>
</file>

<file path=ppt/slideLayouts/_rels/slideLayout3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9.xml"/></Relationships>
</file>

<file path=ppt/slideLayouts/_rels/slideLayout3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9.xml"/></Relationships>
</file>

<file path=ppt/slideLayouts/_rels/slideLayout3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9.xml"/></Relationships>
</file>

<file path=ppt/slideLayouts/_rels/slideLayout3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9.xml"/></Relationships>
</file>

<file path=ppt/slideLayouts/_rels/slideLayout3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9.xml"/></Relationships>
</file>

<file path=ppt/slideLayouts/_rels/slideLayout3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9.xml"/></Relationships>
</file>

<file path=ppt/slideLayouts/_rels/slideLayout3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9.xml"/></Relationships>
</file>

<file path=ppt/slideLayouts/_rels/slideLayout3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9.xml"/></Relationships>
</file>

<file path=ppt/slideLayouts/_rels/slideLayout3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9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0.xml"/></Relationships>
</file>

<file path=ppt/slideLayouts/_rels/slideLayout3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0.xml"/></Relationships>
</file>

<file path=ppt/slideLayouts/_rels/slideLayout3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0.xml"/></Relationships>
</file>

<file path=ppt/slideLayouts/_rels/slideLayout3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0.xml"/></Relationships>
</file>

<file path=ppt/slideLayouts/_rels/slideLayout3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0.xml"/></Relationships>
</file>

<file path=ppt/slideLayouts/_rels/slideLayout3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0.xml"/></Relationships>
</file>

<file path=ppt/slideLayouts/_rels/slideLayout3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0.xml"/></Relationships>
</file>

<file path=ppt/slideLayouts/_rels/slideLayout3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0.xml"/></Relationships>
</file>

<file path=ppt/slideLayouts/_rels/slideLayout3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0.xml"/></Relationships>
</file>

<file path=ppt/slideLayouts/_rels/slideLayout3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0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0.xml"/></Relationships>
</file>

<file path=ppt/slideLayouts/_rels/slideLayout3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1.xml"/></Relationships>
</file>

<file path=ppt/slideLayouts/_rels/slideLayout3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1.xml"/></Relationships>
</file>

<file path=ppt/slideLayouts/_rels/slideLayout3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1.xml"/></Relationships>
</file>

<file path=ppt/slideLayouts/_rels/slideLayout3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1.xml"/></Relationships>
</file>

<file path=ppt/slideLayouts/_rels/slideLayout3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1.xml"/></Relationships>
</file>

<file path=ppt/slideLayouts/_rels/slideLayout3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1.xml"/></Relationships>
</file>

<file path=ppt/slideLayouts/_rels/slideLayout3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1.xml"/></Relationships>
</file>

<file path=ppt/slideLayouts/_rels/slideLayout3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1.xml"/></Relationships>
</file>

<file path=ppt/slideLayouts/_rels/slideLayout3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1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1.xml"/></Relationships>
</file>

<file path=ppt/slideLayouts/_rels/slideLayout3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1.xml"/></Relationships>
</file>

<file path=ppt/slideLayouts/_rels/slideLayout3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2.xml"/></Relationships>
</file>

<file path=ppt/slideLayouts/_rels/slideLayout3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2.xml"/></Relationships>
</file>

<file path=ppt/slideLayouts/_rels/slideLayout3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2.xml"/></Relationships>
</file>

<file path=ppt/slideLayouts/_rels/slideLayout3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2.xml"/></Relationships>
</file>

<file path=ppt/slideLayouts/_rels/slideLayout3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2.xml"/></Relationships>
</file>

<file path=ppt/slideLayouts/_rels/slideLayout3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2.xml"/></Relationships>
</file>

<file path=ppt/slideLayouts/_rels/slideLayout3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2.xml"/></Relationships>
</file>

<file path=ppt/slideLayouts/_rels/slideLayout3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2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2.xml"/></Relationships>
</file>

<file path=ppt/slideLayouts/_rels/slideLayout3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2.xml"/></Relationships>
</file>

<file path=ppt/slideLayouts/_rels/slideLayout3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2.xml"/></Relationships>
</file>

<file path=ppt/slideLayouts/_rels/slideLayout3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3.xml"/></Relationships>
</file>

<file path=ppt/slideLayouts/_rels/slideLayout3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3.xml"/></Relationships>
</file>

<file path=ppt/slideLayouts/_rels/slideLayout3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3.xml"/></Relationships>
</file>

<file path=ppt/slideLayouts/_rels/slideLayout3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3.xml"/></Relationships>
</file>

<file path=ppt/slideLayouts/_rels/slideLayout3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3.xml"/></Relationships>
</file>

<file path=ppt/slideLayouts/_rels/slideLayout3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3.xml"/></Relationships>
</file>

<file path=ppt/slideLayouts/_rels/slideLayout3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3.xml"/></Relationships>
</file>

<file path=ppt/slideLayouts/_rels/slideLayout3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3.xml"/></Relationships>
</file>

<file path=ppt/slideLayouts/_rels/slideLayout3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3.xml"/></Relationships>
</file>

<file path=ppt/slideLayouts/_rels/slideLayout3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3.xml"/></Relationships>
</file>

<file path=ppt/slideLayouts/_rels/slideLayout3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4.xml"/></Relationships>
</file>

<file path=ppt/slideLayouts/_rels/slideLayout3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4.xml"/></Relationships>
</file>

<file path=ppt/slideLayouts/_rels/slideLayout3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4.xml"/></Relationships>
</file>

<file path=ppt/slideLayouts/_rels/slideLayout3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4.xml"/></Relationships>
</file>

<file path=ppt/slideLayouts/_rels/slideLayout3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4.xml"/></Relationships>
</file>

<file path=ppt/slideLayouts/_rels/slideLayout3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4.xml"/></Relationships>
</file>

<file path=ppt/slideLayouts/_rels/slideLayout3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4.xml"/></Relationships>
</file>

<file path=ppt/slideLayouts/_rels/slideLayout3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4.xml"/></Relationships>
</file>

<file path=ppt/slideLayouts/_rels/slideLayout3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4.xml"/></Relationships>
</file>

<file path=ppt/slideLayouts/_rels/slideLayout3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AB0777-4C60-462E-A92C-CDAFD498799C}" type="datetimeFigureOut">
              <a:rPr lang="en-US" smtClean="0"/>
              <a:t>3/19/2017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DE6EB8-52AB-45EA-A660-3E1EBFA72987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AB0777-4C60-462E-A92C-CDAFD498799C}" type="datetimeFigureOut">
              <a:rPr lang="en-US" smtClean="0"/>
              <a:t>3/19/2017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DE6EB8-52AB-45EA-A660-3E1EBFA7298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6" name="Rectangle 4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919" y="2501771"/>
            <a:ext cx="6400164" cy="1752671"/>
          </a:xfrm>
        </p:spPr>
        <p:txBody>
          <a:bodyPr/>
          <a:lstStyle>
            <a:lvl1pPr marL="0" indent="0" algn="ctr"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3319" name="Rectangle 7"/>
          <p:cNvSpPr>
            <a:spLocks noGrp="1" noChangeArrowheads="1"/>
          </p:cNvSpPr>
          <p:nvPr>
            <p:ph type="ctrTitle" sz="quarter"/>
          </p:nvPr>
        </p:nvSpPr>
        <p:spPr>
          <a:xfrm>
            <a:off x="685165" y="365803"/>
            <a:ext cx="7773672" cy="1141940"/>
          </a:xfrm>
          <a:effectLst>
            <a:outerShdw dist="71842" dir="2700000" algn="ctr" rotWithShape="0">
              <a:schemeClr val="bg2"/>
            </a:outerShdw>
          </a:effectLst>
        </p:spPr>
        <p:txBody>
          <a:bodyPr lIns="91928" tIns="45964" rIns="91928" bIns="45964"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798362374"/>
      </p:ext>
    </p:extLst>
  </p:cSld>
  <p:clrMapOvr>
    <a:masterClrMapping/>
  </p:clrMapOvr>
  <p:transition spd="med"/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8621323"/>
      </p:ext>
    </p:extLst>
  </p:cSld>
  <p:clrMapOvr>
    <a:masterClrMapping/>
  </p:clrMapOvr>
  <p:transition spd="med"/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1728" y="4407124"/>
            <a:ext cx="7773672" cy="1361421"/>
          </a:xfrm>
        </p:spPr>
        <p:txBody>
          <a:bodyPr anchor="t"/>
          <a:lstStyle>
            <a:lvl1pPr algn="l">
              <a:defRPr sz="4006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1728" y="2907335"/>
            <a:ext cx="7773672" cy="1499790"/>
          </a:xfrm>
        </p:spPr>
        <p:txBody>
          <a:bodyPr anchor="b"/>
          <a:lstStyle>
            <a:lvl1pPr marL="0" indent="0">
              <a:buNone/>
              <a:defRPr sz="2003"/>
            </a:lvl1pPr>
            <a:lvl2pPr marL="457840" indent="0">
              <a:buNone/>
              <a:defRPr sz="1803"/>
            </a:lvl2pPr>
            <a:lvl3pPr marL="915680" indent="0">
              <a:buNone/>
              <a:defRPr sz="1602"/>
            </a:lvl3pPr>
            <a:lvl4pPr marL="1373520" indent="0">
              <a:buNone/>
              <a:defRPr sz="1402"/>
            </a:lvl4pPr>
            <a:lvl5pPr marL="1831360" indent="0">
              <a:buNone/>
              <a:defRPr sz="1402"/>
            </a:lvl5pPr>
            <a:lvl6pPr marL="2289200" indent="0">
              <a:buNone/>
              <a:defRPr sz="1402"/>
            </a:lvl6pPr>
            <a:lvl7pPr marL="2747040" indent="0">
              <a:buNone/>
              <a:defRPr sz="1402"/>
            </a:lvl7pPr>
            <a:lvl8pPr marL="3204881" indent="0">
              <a:buNone/>
              <a:defRPr sz="1402"/>
            </a:lvl8pPr>
            <a:lvl9pPr marL="3662721" indent="0">
              <a:buNone/>
              <a:defRPr sz="1402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407072110"/>
      </p:ext>
    </p:extLst>
  </p:cSld>
  <p:clrMapOvr>
    <a:masterClrMapping/>
  </p:clrMapOvr>
  <p:transition spd="med"/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90917" y="1221462"/>
            <a:ext cx="4076011" cy="5223022"/>
          </a:xfrm>
        </p:spPr>
        <p:txBody>
          <a:bodyPr/>
          <a:lstStyle>
            <a:lvl1pPr>
              <a:defRPr sz="2804"/>
            </a:lvl1pPr>
            <a:lvl2pPr>
              <a:defRPr sz="2403"/>
            </a:lvl2pPr>
            <a:lvl3pPr>
              <a:defRPr sz="2003"/>
            </a:lvl3pPr>
            <a:lvl4pPr>
              <a:defRPr sz="1803"/>
            </a:lvl4pPr>
            <a:lvl5pPr>
              <a:defRPr sz="1803"/>
            </a:lvl5pPr>
            <a:lvl6pPr>
              <a:defRPr sz="1803"/>
            </a:lvl6pPr>
            <a:lvl7pPr>
              <a:defRPr sz="1803"/>
            </a:lvl7pPr>
            <a:lvl8pPr>
              <a:defRPr sz="1803"/>
            </a:lvl8pPr>
            <a:lvl9pPr>
              <a:defRPr sz="1803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19541" y="1221462"/>
            <a:ext cx="4077600" cy="5223022"/>
          </a:xfrm>
        </p:spPr>
        <p:txBody>
          <a:bodyPr/>
          <a:lstStyle>
            <a:lvl1pPr>
              <a:defRPr sz="2804"/>
            </a:lvl1pPr>
            <a:lvl2pPr>
              <a:defRPr sz="2403"/>
            </a:lvl2pPr>
            <a:lvl3pPr>
              <a:defRPr sz="2003"/>
            </a:lvl3pPr>
            <a:lvl4pPr>
              <a:defRPr sz="1803"/>
            </a:lvl4pPr>
            <a:lvl5pPr>
              <a:defRPr sz="1803"/>
            </a:lvl5pPr>
            <a:lvl6pPr>
              <a:defRPr sz="1803"/>
            </a:lvl6pPr>
            <a:lvl7pPr>
              <a:defRPr sz="1803"/>
            </a:lvl7pPr>
            <a:lvl8pPr>
              <a:defRPr sz="1803"/>
            </a:lvl8pPr>
            <a:lvl9pPr>
              <a:defRPr sz="1803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0400813"/>
      </p:ext>
    </p:extLst>
  </p:cSld>
  <p:clrMapOvr>
    <a:masterClrMapping/>
  </p:clrMapOvr>
  <p:transition spd="med"/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836" y="275148"/>
            <a:ext cx="8228328" cy="114194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836" y="1534781"/>
            <a:ext cx="4039448" cy="639359"/>
          </a:xfrm>
        </p:spPr>
        <p:txBody>
          <a:bodyPr anchor="b"/>
          <a:lstStyle>
            <a:lvl1pPr marL="0" indent="0">
              <a:buNone/>
              <a:defRPr sz="2403" b="1"/>
            </a:lvl1pPr>
            <a:lvl2pPr marL="457840" indent="0">
              <a:buNone/>
              <a:defRPr sz="2003" b="1"/>
            </a:lvl2pPr>
            <a:lvl3pPr marL="915680" indent="0">
              <a:buNone/>
              <a:defRPr sz="1803" b="1"/>
            </a:lvl3pPr>
            <a:lvl4pPr marL="1373520" indent="0">
              <a:buNone/>
              <a:defRPr sz="1602" b="1"/>
            </a:lvl4pPr>
            <a:lvl5pPr marL="1831360" indent="0">
              <a:buNone/>
              <a:defRPr sz="1602" b="1"/>
            </a:lvl5pPr>
            <a:lvl6pPr marL="2289200" indent="0">
              <a:buNone/>
              <a:defRPr sz="1602" b="1"/>
            </a:lvl6pPr>
            <a:lvl7pPr marL="2747040" indent="0">
              <a:buNone/>
              <a:defRPr sz="1602" b="1"/>
            </a:lvl7pPr>
            <a:lvl8pPr marL="3204881" indent="0">
              <a:buNone/>
              <a:defRPr sz="1602" b="1"/>
            </a:lvl8pPr>
            <a:lvl9pPr marL="3662721" indent="0">
              <a:buNone/>
              <a:defRPr sz="1602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836" y="2174140"/>
            <a:ext cx="4039448" cy="3952256"/>
          </a:xfrm>
        </p:spPr>
        <p:txBody>
          <a:bodyPr/>
          <a:lstStyle>
            <a:lvl1pPr>
              <a:defRPr sz="2403"/>
            </a:lvl1pPr>
            <a:lvl2pPr>
              <a:defRPr sz="2003"/>
            </a:lvl2pPr>
            <a:lvl3pPr>
              <a:defRPr sz="1803"/>
            </a:lvl3pPr>
            <a:lvl4pPr>
              <a:defRPr sz="1602"/>
            </a:lvl4pPr>
            <a:lvl5pPr>
              <a:defRPr sz="1602"/>
            </a:lvl5pPr>
            <a:lvl6pPr>
              <a:defRPr sz="1602"/>
            </a:lvl6pPr>
            <a:lvl7pPr>
              <a:defRPr sz="1602"/>
            </a:lvl7pPr>
            <a:lvl8pPr>
              <a:defRPr sz="1602"/>
            </a:lvl8pPr>
            <a:lvl9pPr>
              <a:defRPr sz="1602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27" y="1534781"/>
            <a:ext cx="4041038" cy="639359"/>
          </a:xfrm>
        </p:spPr>
        <p:txBody>
          <a:bodyPr anchor="b"/>
          <a:lstStyle>
            <a:lvl1pPr marL="0" indent="0">
              <a:buNone/>
              <a:defRPr sz="2403" b="1"/>
            </a:lvl1pPr>
            <a:lvl2pPr marL="457840" indent="0">
              <a:buNone/>
              <a:defRPr sz="2003" b="1"/>
            </a:lvl2pPr>
            <a:lvl3pPr marL="915680" indent="0">
              <a:buNone/>
              <a:defRPr sz="1803" b="1"/>
            </a:lvl3pPr>
            <a:lvl4pPr marL="1373520" indent="0">
              <a:buNone/>
              <a:defRPr sz="1602" b="1"/>
            </a:lvl4pPr>
            <a:lvl5pPr marL="1831360" indent="0">
              <a:buNone/>
              <a:defRPr sz="1602" b="1"/>
            </a:lvl5pPr>
            <a:lvl6pPr marL="2289200" indent="0">
              <a:buNone/>
              <a:defRPr sz="1602" b="1"/>
            </a:lvl6pPr>
            <a:lvl7pPr marL="2747040" indent="0">
              <a:buNone/>
              <a:defRPr sz="1602" b="1"/>
            </a:lvl7pPr>
            <a:lvl8pPr marL="3204881" indent="0">
              <a:buNone/>
              <a:defRPr sz="1602" b="1"/>
            </a:lvl8pPr>
            <a:lvl9pPr marL="3662721" indent="0">
              <a:buNone/>
              <a:defRPr sz="1602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27" y="2174140"/>
            <a:ext cx="4041038" cy="3952256"/>
          </a:xfrm>
        </p:spPr>
        <p:txBody>
          <a:bodyPr/>
          <a:lstStyle>
            <a:lvl1pPr>
              <a:defRPr sz="2403"/>
            </a:lvl1pPr>
            <a:lvl2pPr>
              <a:defRPr sz="2003"/>
            </a:lvl2pPr>
            <a:lvl3pPr>
              <a:defRPr sz="1803"/>
            </a:lvl3pPr>
            <a:lvl4pPr>
              <a:defRPr sz="1602"/>
            </a:lvl4pPr>
            <a:lvl5pPr>
              <a:defRPr sz="1602"/>
            </a:lvl5pPr>
            <a:lvl6pPr>
              <a:defRPr sz="1602"/>
            </a:lvl6pPr>
            <a:lvl7pPr>
              <a:defRPr sz="1602"/>
            </a:lvl7pPr>
            <a:lvl8pPr>
              <a:defRPr sz="1602"/>
            </a:lvl8pPr>
            <a:lvl9pPr>
              <a:defRPr sz="1602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206524"/>
      </p:ext>
    </p:extLst>
  </p:cSld>
  <p:clrMapOvr>
    <a:masterClrMapping/>
  </p:clrMapOvr>
  <p:transition spd="med"/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5800413"/>
      </p:ext>
    </p:extLst>
  </p:cSld>
  <p:clrMapOvr>
    <a:masterClrMapping/>
  </p:clrMapOvr>
  <p:transition spd="med"/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89349276"/>
      </p:ext>
    </p:extLst>
  </p:cSld>
  <p:clrMapOvr>
    <a:masterClrMapping/>
  </p:clrMapOvr>
  <p:transition spd="med"/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836" y="273557"/>
            <a:ext cx="3007727" cy="1161025"/>
          </a:xfrm>
        </p:spPr>
        <p:txBody>
          <a:bodyPr anchor="b"/>
          <a:lstStyle>
            <a:lvl1pPr algn="l">
              <a:defRPr sz="2003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254" y="273556"/>
            <a:ext cx="5110910" cy="5852839"/>
          </a:xfrm>
        </p:spPr>
        <p:txBody>
          <a:bodyPr/>
          <a:lstStyle>
            <a:lvl1pPr>
              <a:defRPr sz="3204"/>
            </a:lvl1pPr>
            <a:lvl2pPr>
              <a:defRPr sz="2804"/>
            </a:lvl2pPr>
            <a:lvl3pPr>
              <a:defRPr sz="2403"/>
            </a:lvl3pPr>
            <a:lvl4pPr>
              <a:defRPr sz="2003"/>
            </a:lvl4pPr>
            <a:lvl5pPr>
              <a:defRPr sz="2003"/>
            </a:lvl5pPr>
            <a:lvl6pPr>
              <a:defRPr sz="2003"/>
            </a:lvl6pPr>
            <a:lvl7pPr>
              <a:defRPr sz="2003"/>
            </a:lvl7pPr>
            <a:lvl8pPr>
              <a:defRPr sz="2003"/>
            </a:lvl8pPr>
            <a:lvl9pPr>
              <a:defRPr sz="2003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836" y="1434582"/>
            <a:ext cx="3007727" cy="4691814"/>
          </a:xfrm>
        </p:spPr>
        <p:txBody>
          <a:bodyPr/>
          <a:lstStyle>
            <a:lvl1pPr marL="0" indent="0">
              <a:buNone/>
              <a:defRPr sz="1402"/>
            </a:lvl1pPr>
            <a:lvl2pPr marL="457840" indent="0">
              <a:buNone/>
              <a:defRPr sz="1202"/>
            </a:lvl2pPr>
            <a:lvl3pPr marL="915680" indent="0">
              <a:buNone/>
              <a:defRPr sz="1001"/>
            </a:lvl3pPr>
            <a:lvl4pPr marL="1373520" indent="0">
              <a:buNone/>
              <a:defRPr sz="901"/>
            </a:lvl4pPr>
            <a:lvl5pPr marL="1831360" indent="0">
              <a:buNone/>
              <a:defRPr sz="901"/>
            </a:lvl5pPr>
            <a:lvl6pPr marL="2289200" indent="0">
              <a:buNone/>
              <a:defRPr sz="901"/>
            </a:lvl6pPr>
            <a:lvl7pPr marL="2747040" indent="0">
              <a:buNone/>
              <a:defRPr sz="901"/>
            </a:lvl7pPr>
            <a:lvl8pPr marL="3204881" indent="0">
              <a:buNone/>
              <a:defRPr sz="901"/>
            </a:lvl8pPr>
            <a:lvl9pPr marL="3662721" indent="0">
              <a:buNone/>
              <a:defRPr sz="90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823027181"/>
      </p:ext>
    </p:extLst>
  </p:cSld>
  <p:clrMapOvr>
    <a:masterClrMapping/>
  </p:clrMapOvr>
  <p:transition spd="med"/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1601" y="4799964"/>
            <a:ext cx="5487672" cy="567789"/>
          </a:xfrm>
        </p:spPr>
        <p:txBody>
          <a:bodyPr anchor="b"/>
          <a:lstStyle>
            <a:lvl1pPr algn="l">
              <a:defRPr sz="2003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1601" y="612322"/>
            <a:ext cx="5487672" cy="4114481"/>
          </a:xfrm>
        </p:spPr>
        <p:txBody>
          <a:bodyPr/>
          <a:lstStyle>
            <a:lvl1pPr marL="0" indent="0">
              <a:buNone/>
              <a:defRPr sz="3204"/>
            </a:lvl1pPr>
            <a:lvl2pPr marL="457840" indent="0">
              <a:buNone/>
              <a:defRPr sz="2804"/>
            </a:lvl2pPr>
            <a:lvl3pPr marL="915680" indent="0">
              <a:buNone/>
              <a:defRPr sz="2403"/>
            </a:lvl3pPr>
            <a:lvl4pPr marL="1373520" indent="0">
              <a:buNone/>
              <a:defRPr sz="2003"/>
            </a:lvl4pPr>
            <a:lvl5pPr marL="1831360" indent="0">
              <a:buNone/>
              <a:defRPr sz="2003"/>
            </a:lvl5pPr>
            <a:lvl6pPr marL="2289200" indent="0">
              <a:buNone/>
              <a:defRPr sz="2003"/>
            </a:lvl6pPr>
            <a:lvl7pPr marL="2747040" indent="0">
              <a:buNone/>
              <a:defRPr sz="2003"/>
            </a:lvl7pPr>
            <a:lvl8pPr marL="3204881" indent="0">
              <a:buNone/>
              <a:defRPr sz="2003"/>
            </a:lvl8pPr>
            <a:lvl9pPr marL="3662721" indent="0">
              <a:buNone/>
              <a:defRPr sz="2003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1601" y="5367754"/>
            <a:ext cx="5487672" cy="804765"/>
          </a:xfrm>
        </p:spPr>
        <p:txBody>
          <a:bodyPr/>
          <a:lstStyle>
            <a:lvl1pPr marL="0" indent="0">
              <a:buNone/>
              <a:defRPr sz="1402"/>
            </a:lvl1pPr>
            <a:lvl2pPr marL="457840" indent="0">
              <a:buNone/>
              <a:defRPr sz="1202"/>
            </a:lvl2pPr>
            <a:lvl3pPr marL="915680" indent="0">
              <a:buNone/>
              <a:defRPr sz="1001"/>
            </a:lvl3pPr>
            <a:lvl4pPr marL="1373520" indent="0">
              <a:buNone/>
              <a:defRPr sz="901"/>
            </a:lvl4pPr>
            <a:lvl5pPr marL="1831360" indent="0">
              <a:buNone/>
              <a:defRPr sz="901"/>
            </a:lvl5pPr>
            <a:lvl6pPr marL="2289200" indent="0">
              <a:buNone/>
              <a:defRPr sz="901"/>
            </a:lvl6pPr>
            <a:lvl7pPr marL="2747040" indent="0">
              <a:buNone/>
              <a:defRPr sz="901"/>
            </a:lvl7pPr>
            <a:lvl8pPr marL="3204881" indent="0">
              <a:buNone/>
              <a:defRPr sz="901"/>
            </a:lvl8pPr>
            <a:lvl9pPr marL="3662721" indent="0">
              <a:buNone/>
              <a:defRPr sz="90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56818177"/>
      </p:ext>
    </p:extLst>
  </p:cSld>
  <p:clrMapOvr>
    <a:masterClrMapping/>
  </p:clrMapOvr>
  <p:transition spd="med"/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8775907"/>
      </p:ext>
    </p:extLst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AB0777-4C60-462E-A92C-CDAFD498799C}" type="datetimeFigureOut">
              <a:rPr lang="en-US" smtClean="0"/>
              <a:t>3/19/2017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DE6EB8-52AB-45EA-A660-3E1EBFA7298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15229" y="248109"/>
            <a:ext cx="2206515" cy="61963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90917" y="248109"/>
            <a:ext cx="6471700" cy="61963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20867"/>
      </p:ext>
    </p:extLst>
  </p:cSld>
  <p:clrMapOvr>
    <a:masterClrMapping/>
  </p:clrMapOvr>
  <p:transition spd="med"/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6" name="Rectangle 4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919" y="2501771"/>
            <a:ext cx="6400164" cy="1752671"/>
          </a:xfrm>
        </p:spPr>
        <p:txBody>
          <a:bodyPr/>
          <a:lstStyle>
            <a:lvl1pPr marL="0" indent="0" algn="ctr"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3319" name="Rectangle 7"/>
          <p:cNvSpPr>
            <a:spLocks noGrp="1" noChangeArrowheads="1"/>
          </p:cNvSpPr>
          <p:nvPr>
            <p:ph type="ctrTitle" sz="quarter"/>
          </p:nvPr>
        </p:nvSpPr>
        <p:spPr>
          <a:xfrm>
            <a:off x="685165" y="365803"/>
            <a:ext cx="7773672" cy="1141940"/>
          </a:xfrm>
          <a:effectLst>
            <a:outerShdw dist="71842" dir="2700000" algn="ctr" rotWithShape="0">
              <a:schemeClr val="bg2"/>
            </a:outerShdw>
          </a:effectLst>
        </p:spPr>
        <p:txBody>
          <a:bodyPr lIns="91928" tIns="45964" rIns="91928" bIns="45964"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474283913"/>
      </p:ext>
    </p:extLst>
  </p:cSld>
  <p:clrMapOvr>
    <a:masterClrMapping/>
  </p:clrMapOvr>
  <p:transition spd="med"/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2440422"/>
      </p:ext>
    </p:extLst>
  </p:cSld>
  <p:clrMapOvr>
    <a:masterClrMapping/>
  </p:clrMapOvr>
  <p:transition spd="med"/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1728" y="4407124"/>
            <a:ext cx="7773672" cy="1361421"/>
          </a:xfrm>
        </p:spPr>
        <p:txBody>
          <a:bodyPr anchor="t"/>
          <a:lstStyle>
            <a:lvl1pPr algn="l">
              <a:defRPr sz="4006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1728" y="2907335"/>
            <a:ext cx="7773672" cy="1499790"/>
          </a:xfrm>
        </p:spPr>
        <p:txBody>
          <a:bodyPr anchor="b"/>
          <a:lstStyle>
            <a:lvl1pPr marL="0" indent="0">
              <a:buNone/>
              <a:defRPr sz="2003"/>
            </a:lvl1pPr>
            <a:lvl2pPr marL="457840" indent="0">
              <a:buNone/>
              <a:defRPr sz="1803"/>
            </a:lvl2pPr>
            <a:lvl3pPr marL="915680" indent="0">
              <a:buNone/>
              <a:defRPr sz="1602"/>
            </a:lvl3pPr>
            <a:lvl4pPr marL="1373520" indent="0">
              <a:buNone/>
              <a:defRPr sz="1402"/>
            </a:lvl4pPr>
            <a:lvl5pPr marL="1831360" indent="0">
              <a:buNone/>
              <a:defRPr sz="1402"/>
            </a:lvl5pPr>
            <a:lvl6pPr marL="2289200" indent="0">
              <a:buNone/>
              <a:defRPr sz="1402"/>
            </a:lvl6pPr>
            <a:lvl7pPr marL="2747040" indent="0">
              <a:buNone/>
              <a:defRPr sz="1402"/>
            </a:lvl7pPr>
            <a:lvl8pPr marL="3204881" indent="0">
              <a:buNone/>
              <a:defRPr sz="1402"/>
            </a:lvl8pPr>
            <a:lvl9pPr marL="3662721" indent="0">
              <a:buNone/>
              <a:defRPr sz="1402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288900365"/>
      </p:ext>
    </p:extLst>
  </p:cSld>
  <p:clrMapOvr>
    <a:masterClrMapping/>
  </p:clrMapOvr>
  <p:transition spd="med"/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90917" y="1221462"/>
            <a:ext cx="4076011" cy="5223022"/>
          </a:xfrm>
        </p:spPr>
        <p:txBody>
          <a:bodyPr/>
          <a:lstStyle>
            <a:lvl1pPr>
              <a:defRPr sz="2804"/>
            </a:lvl1pPr>
            <a:lvl2pPr>
              <a:defRPr sz="2403"/>
            </a:lvl2pPr>
            <a:lvl3pPr>
              <a:defRPr sz="2003"/>
            </a:lvl3pPr>
            <a:lvl4pPr>
              <a:defRPr sz="1803"/>
            </a:lvl4pPr>
            <a:lvl5pPr>
              <a:defRPr sz="1803"/>
            </a:lvl5pPr>
            <a:lvl6pPr>
              <a:defRPr sz="1803"/>
            </a:lvl6pPr>
            <a:lvl7pPr>
              <a:defRPr sz="1803"/>
            </a:lvl7pPr>
            <a:lvl8pPr>
              <a:defRPr sz="1803"/>
            </a:lvl8pPr>
            <a:lvl9pPr>
              <a:defRPr sz="1803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19541" y="1221462"/>
            <a:ext cx="4077600" cy="5223022"/>
          </a:xfrm>
        </p:spPr>
        <p:txBody>
          <a:bodyPr/>
          <a:lstStyle>
            <a:lvl1pPr>
              <a:defRPr sz="2804"/>
            </a:lvl1pPr>
            <a:lvl2pPr>
              <a:defRPr sz="2403"/>
            </a:lvl2pPr>
            <a:lvl3pPr>
              <a:defRPr sz="2003"/>
            </a:lvl3pPr>
            <a:lvl4pPr>
              <a:defRPr sz="1803"/>
            </a:lvl4pPr>
            <a:lvl5pPr>
              <a:defRPr sz="1803"/>
            </a:lvl5pPr>
            <a:lvl6pPr>
              <a:defRPr sz="1803"/>
            </a:lvl6pPr>
            <a:lvl7pPr>
              <a:defRPr sz="1803"/>
            </a:lvl7pPr>
            <a:lvl8pPr>
              <a:defRPr sz="1803"/>
            </a:lvl8pPr>
            <a:lvl9pPr>
              <a:defRPr sz="1803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3795236"/>
      </p:ext>
    </p:extLst>
  </p:cSld>
  <p:clrMapOvr>
    <a:masterClrMapping/>
  </p:clrMapOvr>
  <p:transition spd="med"/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836" y="275148"/>
            <a:ext cx="8228328" cy="114194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836" y="1534781"/>
            <a:ext cx="4039448" cy="639359"/>
          </a:xfrm>
        </p:spPr>
        <p:txBody>
          <a:bodyPr anchor="b"/>
          <a:lstStyle>
            <a:lvl1pPr marL="0" indent="0">
              <a:buNone/>
              <a:defRPr sz="2403" b="1"/>
            </a:lvl1pPr>
            <a:lvl2pPr marL="457840" indent="0">
              <a:buNone/>
              <a:defRPr sz="2003" b="1"/>
            </a:lvl2pPr>
            <a:lvl3pPr marL="915680" indent="0">
              <a:buNone/>
              <a:defRPr sz="1803" b="1"/>
            </a:lvl3pPr>
            <a:lvl4pPr marL="1373520" indent="0">
              <a:buNone/>
              <a:defRPr sz="1602" b="1"/>
            </a:lvl4pPr>
            <a:lvl5pPr marL="1831360" indent="0">
              <a:buNone/>
              <a:defRPr sz="1602" b="1"/>
            </a:lvl5pPr>
            <a:lvl6pPr marL="2289200" indent="0">
              <a:buNone/>
              <a:defRPr sz="1602" b="1"/>
            </a:lvl6pPr>
            <a:lvl7pPr marL="2747040" indent="0">
              <a:buNone/>
              <a:defRPr sz="1602" b="1"/>
            </a:lvl7pPr>
            <a:lvl8pPr marL="3204881" indent="0">
              <a:buNone/>
              <a:defRPr sz="1602" b="1"/>
            </a:lvl8pPr>
            <a:lvl9pPr marL="3662721" indent="0">
              <a:buNone/>
              <a:defRPr sz="1602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836" y="2174140"/>
            <a:ext cx="4039448" cy="3952256"/>
          </a:xfrm>
        </p:spPr>
        <p:txBody>
          <a:bodyPr/>
          <a:lstStyle>
            <a:lvl1pPr>
              <a:defRPr sz="2403"/>
            </a:lvl1pPr>
            <a:lvl2pPr>
              <a:defRPr sz="2003"/>
            </a:lvl2pPr>
            <a:lvl3pPr>
              <a:defRPr sz="1803"/>
            </a:lvl3pPr>
            <a:lvl4pPr>
              <a:defRPr sz="1602"/>
            </a:lvl4pPr>
            <a:lvl5pPr>
              <a:defRPr sz="1602"/>
            </a:lvl5pPr>
            <a:lvl6pPr>
              <a:defRPr sz="1602"/>
            </a:lvl6pPr>
            <a:lvl7pPr>
              <a:defRPr sz="1602"/>
            </a:lvl7pPr>
            <a:lvl8pPr>
              <a:defRPr sz="1602"/>
            </a:lvl8pPr>
            <a:lvl9pPr>
              <a:defRPr sz="1602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27" y="1534781"/>
            <a:ext cx="4041038" cy="639359"/>
          </a:xfrm>
        </p:spPr>
        <p:txBody>
          <a:bodyPr anchor="b"/>
          <a:lstStyle>
            <a:lvl1pPr marL="0" indent="0">
              <a:buNone/>
              <a:defRPr sz="2403" b="1"/>
            </a:lvl1pPr>
            <a:lvl2pPr marL="457840" indent="0">
              <a:buNone/>
              <a:defRPr sz="2003" b="1"/>
            </a:lvl2pPr>
            <a:lvl3pPr marL="915680" indent="0">
              <a:buNone/>
              <a:defRPr sz="1803" b="1"/>
            </a:lvl3pPr>
            <a:lvl4pPr marL="1373520" indent="0">
              <a:buNone/>
              <a:defRPr sz="1602" b="1"/>
            </a:lvl4pPr>
            <a:lvl5pPr marL="1831360" indent="0">
              <a:buNone/>
              <a:defRPr sz="1602" b="1"/>
            </a:lvl5pPr>
            <a:lvl6pPr marL="2289200" indent="0">
              <a:buNone/>
              <a:defRPr sz="1602" b="1"/>
            </a:lvl6pPr>
            <a:lvl7pPr marL="2747040" indent="0">
              <a:buNone/>
              <a:defRPr sz="1602" b="1"/>
            </a:lvl7pPr>
            <a:lvl8pPr marL="3204881" indent="0">
              <a:buNone/>
              <a:defRPr sz="1602" b="1"/>
            </a:lvl8pPr>
            <a:lvl9pPr marL="3662721" indent="0">
              <a:buNone/>
              <a:defRPr sz="1602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27" y="2174140"/>
            <a:ext cx="4041038" cy="3952256"/>
          </a:xfrm>
        </p:spPr>
        <p:txBody>
          <a:bodyPr/>
          <a:lstStyle>
            <a:lvl1pPr>
              <a:defRPr sz="2403"/>
            </a:lvl1pPr>
            <a:lvl2pPr>
              <a:defRPr sz="2003"/>
            </a:lvl2pPr>
            <a:lvl3pPr>
              <a:defRPr sz="1803"/>
            </a:lvl3pPr>
            <a:lvl4pPr>
              <a:defRPr sz="1602"/>
            </a:lvl4pPr>
            <a:lvl5pPr>
              <a:defRPr sz="1602"/>
            </a:lvl5pPr>
            <a:lvl6pPr>
              <a:defRPr sz="1602"/>
            </a:lvl6pPr>
            <a:lvl7pPr>
              <a:defRPr sz="1602"/>
            </a:lvl7pPr>
            <a:lvl8pPr>
              <a:defRPr sz="1602"/>
            </a:lvl8pPr>
            <a:lvl9pPr>
              <a:defRPr sz="1602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7544327"/>
      </p:ext>
    </p:extLst>
  </p:cSld>
  <p:clrMapOvr>
    <a:masterClrMapping/>
  </p:clrMapOvr>
  <p:transition spd="med"/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8247805"/>
      </p:ext>
    </p:extLst>
  </p:cSld>
  <p:clrMapOvr>
    <a:masterClrMapping/>
  </p:clrMapOvr>
  <p:transition spd="med"/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27315478"/>
      </p:ext>
    </p:extLst>
  </p:cSld>
  <p:clrMapOvr>
    <a:masterClrMapping/>
  </p:clrMapOvr>
  <p:transition spd="med"/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836" y="273557"/>
            <a:ext cx="3007727" cy="1161025"/>
          </a:xfrm>
        </p:spPr>
        <p:txBody>
          <a:bodyPr anchor="b"/>
          <a:lstStyle>
            <a:lvl1pPr algn="l">
              <a:defRPr sz="2003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254" y="273556"/>
            <a:ext cx="5110910" cy="5852839"/>
          </a:xfrm>
        </p:spPr>
        <p:txBody>
          <a:bodyPr/>
          <a:lstStyle>
            <a:lvl1pPr>
              <a:defRPr sz="3204"/>
            </a:lvl1pPr>
            <a:lvl2pPr>
              <a:defRPr sz="2804"/>
            </a:lvl2pPr>
            <a:lvl3pPr>
              <a:defRPr sz="2403"/>
            </a:lvl3pPr>
            <a:lvl4pPr>
              <a:defRPr sz="2003"/>
            </a:lvl4pPr>
            <a:lvl5pPr>
              <a:defRPr sz="2003"/>
            </a:lvl5pPr>
            <a:lvl6pPr>
              <a:defRPr sz="2003"/>
            </a:lvl6pPr>
            <a:lvl7pPr>
              <a:defRPr sz="2003"/>
            </a:lvl7pPr>
            <a:lvl8pPr>
              <a:defRPr sz="2003"/>
            </a:lvl8pPr>
            <a:lvl9pPr>
              <a:defRPr sz="2003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836" y="1434582"/>
            <a:ext cx="3007727" cy="4691814"/>
          </a:xfrm>
        </p:spPr>
        <p:txBody>
          <a:bodyPr/>
          <a:lstStyle>
            <a:lvl1pPr marL="0" indent="0">
              <a:buNone/>
              <a:defRPr sz="1402"/>
            </a:lvl1pPr>
            <a:lvl2pPr marL="457840" indent="0">
              <a:buNone/>
              <a:defRPr sz="1202"/>
            </a:lvl2pPr>
            <a:lvl3pPr marL="915680" indent="0">
              <a:buNone/>
              <a:defRPr sz="1001"/>
            </a:lvl3pPr>
            <a:lvl4pPr marL="1373520" indent="0">
              <a:buNone/>
              <a:defRPr sz="901"/>
            </a:lvl4pPr>
            <a:lvl5pPr marL="1831360" indent="0">
              <a:buNone/>
              <a:defRPr sz="901"/>
            </a:lvl5pPr>
            <a:lvl6pPr marL="2289200" indent="0">
              <a:buNone/>
              <a:defRPr sz="901"/>
            </a:lvl6pPr>
            <a:lvl7pPr marL="2747040" indent="0">
              <a:buNone/>
              <a:defRPr sz="901"/>
            </a:lvl7pPr>
            <a:lvl8pPr marL="3204881" indent="0">
              <a:buNone/>
              <a:defRPr sz="901"/>
            </a:lvl8pPr>
            <a:lvl9pPr marL="3662721" indent="0">
              <a:buNone/>
              <a:defRPr sz="90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743659652"/>
      </p:ext>
    </p:extLst>
  </p:cSld>
  <p:clrMapOvr>
    <a:masterClrMapping/>
  </p:clrMapOvr>
  <p:transition spd="med"/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1601" y="4799964"/>
            <a:ext cx="5487672" cy="567789"/>
          </a:xfrm>
        </p:spPr>
        <p:txBody>
          <a:bodyPr anchor="b"/>
          <a:lstStyle>
            <a:lvl1pPr algn="l">
              <a:defRPr sz="2003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1601" y="612322"/>
            <a:ext cx="5487672" cy="4114481"/>
          </a:xfrm>
        </p:spPr>
        <p:txBody>
          <a:bodyPr/>
          <a:lstStyle>
            <a:lvl1pPr marL="0" indent="0">
              <a:buNone/>
              <a:defRPr sz="3204"/>
            </a:lvl1pPr>
            <a:lvl2pPr marL="457840" indent="0">
              <a:buNone/>
              <a:defRPr sz="2804"/>
            </a:lvl2pPr>
            <a:lvl3pPr marL="915680" indent="0">
              <a:buNone/>
              <a:defRPr sz="2403"/>
            </a:lvl3pPr>
            <a:lvl4pPr marL="1373520" indent="0">
              <a:buNone/>
              <a:defRPr sz="2003"/>
            </a:lvl4pPr>
            <a:lvl5pPr marL="1831360" indent="0">
              <a:buNone/>
              <a:defRPr sz="2003"/>
            </a:lvl5pPr>
            <a:lvl6pPr marL="2289200" indent="0">
              <a:buNone/>
              <a:defRPr sz="2003"/>
            </a:lvl6pPr>
            <a:lvl7pPr marL="2747040" indent="0">
              <a:buNone/>
              <a:defRPr sz="2003"/>
            </a:lvl7pPr>
            <a:lvl8pPr marL="3204881" indent="0">
              <a:buNone/>
              <a:defRPr sz="2003"/>
            </a:lvl8pPr>
            <a:lvl9pPr marL="3662721" indent="0">
              <a:buNone/>
              <a:defRPr sz="2003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1601" y="5367754"/>
            <a:ext cx="5487672" cy="804765"/>
          </a:xfrm>
        </p:spPr>
        <p:txBody>
          <a:bodyPr/>
          <a:lstStyle>
            <a:lvl1pPr marL="0" indent="0">
              <a:buNone/>
              <a:defRPr sz="1402"/>
            </a:lvl1pPr>
            <a:lvl2pPr marL="457840" indent="0">
              <a:buNone/>
              <a:defRPr sz="1202"/>
            </a:lvl2pPr>
            <a:lvl3pPr marL="915680" indent="0">
              <a:buNone/>
              <a:defRPr sz="1001"/>
            </a:lvl3pPr>
            <a:lvl4pPr marL="1373520" indent="0">
              <a:buNone/>
              <a:defRPr sz="901"/>
            </a:lvl4pPr>
            <a:lvl5pPr marL="1831360" indent="0">
              <a:buNone/>
              <a:defRPr sz="901"/>
            </a:lvl5pPr>
            <a:lvl6pPr marL="2289200" indent="0">
              <a:buNone/>
              <a:defRPr sz="901"/>
            </a:lvl6pPr>
            <a:lvl7pPr marL="2747040" indent="0">
              <a:buNone/>
              <a:defRPr sz="901"/>
            </a:lvl7pPr>
            <a:lvl8pPr marL="3204881" indent="0">
              <a:buNone/>
              <a:defRPr sz="901"/>
            </a:lvl8pPr>
            <a:lvl9pPr marL="3662721" indent="0">
              <a:buNone/>
              <a:defRPr sz="90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45053756"/>
      </p:ext>
    </p:extLst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6" name="Rectangle 4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919" y="2501771"/>
            <a:ext cx="6400164" cy="1752671"/>
          </a:xfrm>
        </p:spPr>
        <p:txBody>
          <a:bodyPr/>
          <a:lstStyle>
            <a:lvl1pPr marL="0" indent="0" algn="ctr"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3319" name="Rectangle 7"/>
          <p:cNvSpPr>
            <a:spLocks noGrp="1" noChangeArrowheads="1"/>
          </p:cNvSpPr>
          <p:nvPr>
            <p:ph type="ctrTitle" sz="quarter"/>
          </p:nvPr>
        </p:nvSpPr>
        <p:spPr>
          <a:xfrm>
            <a:off x="685165" y="365803"/>
            <a:ext cx="7773672" cy="1141940"/>
          </a:xfrm>
          <a:effectLst>
            <a:outerShdw dist="71842" dir="2700000" algn="ctr" rotWithShape="0">
              <a:schemeClr val="bg2"/>
            </a:outerShdw>
          </a:effectLst>
        </p:spPr>
        <p:txBody>
          <a:bodyPr lIns="91928" tIns="45964" rIns="91928" bIns="45964"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514172462"/>
      </p:ext>
    </p:extLst>
  </p:cSld>
  <p:clrMapOvr>
    <a:masterClrMapping/>
  </p:clrMapOvr>
  <p:transition spd="med"/>
</p:sldLayout>
</file>

<file path=ppt/slideLayouts/slideLayout1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3275107"/>
      </p:ext>
    </p:extLst>
  </p:cSld>
  <p:clrMapOvr>
    <a:masterClrMapping/>
  </p:clrMapOvr>
  <p:transition spd="med"/>
</p:sldLayout>
</file>

<file path=ppt/slideLayouts/slideLayout1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15229" y="248109"/>
            <a:ext cx="2206515" cy="61963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90917" y="248109"/>
            <a:ext cx="6471700" cy="61963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3803491"/>
      </p:ext>
    </p:extLst>
  </p:cSld>
  <p:clrMapOvr>
    <a:masterClrMapping/>
  </p:clrMapOvr>
  <p:transition spd="med"/>
</p:sldLayout>
</file>

<file path=ppt/slideLayouts/slideLayout1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6" name="Rectangle 4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919" y="2501771"/>
            <a:ext cx="6400164" cy="1752671"/>
          </a:xfrm>
        </p:spPr>
        <p:txBody>
          <a:bodyPr/>
          <a:lstStyle>
            <a:lvl1pPr marL="0" indent="0" algn="ctr"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3319" name="Rectangle 7"/>
          <p:cNvSpPr>
            <a:spLocks noGrp="1" noChangeArrowheads="1"/>
          </p:cNvSpPr>
          <p:nvPr>
            <p:ph type="ctrTitle" sz="quarter"/>
          </p:nvPr>
        </p:nvSpPr>
        <p:spPr>
          <a:xfrm>
            <a:off x="685165" y="365803"/>
            <a:ext cx="7773672" cy="1141940"/>
          </a:xfrm>
          <a:effectLst>
            <a:outerShdw dist="71842" dir="2700000" algn="ctr" rotWithShape="0">
              <a:schemeClr val="bg2"/>
            </a:outerShdw>
          </a:effectLst>
        </p:spPr>
        <p:txBody>
          <a:bodyPr lIns="91928" tIns="45964" rIns="91928" bIns="45964"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79095277"/>
      </p:ext>
    </p:extLst>
  </p:cSld>
  <p:clrMapOvr>
    <a:masterClrMapping/>
  </p:clrMapOvr>
  <p:transition spd="med"/>
</p:sldLayout>
</file>

<file path=ppt/slideLayouts/slideLayout12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4747111"/>
      </p:ext>
    </p:extLst>
  </p:cSld>
  <p:clrMapOvr>
    <a:masterClrMapping/>
  </p:clrMapOvr>
  <p:transition spd="med"/>
</p:sldLayout>
</file>

<file path=ppt/slideLayouts/slideLayout12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1728" y="4407124"/>
            <a:ext cx="7773672" cy="1361421"/>
          </a:xfrm>
        </p:spPr>
        <p:txBody>
          <a:bodyPr anchor="t"/>
          <a:lstStyle>
            <a:lvl1pPr algn="l">
              <a:defRPr sz="4006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1728" y="2907335"/>
            <a:ext cx="7773672" cy="1499790"/>
          </a:xfrm>
        </p:spPr>
        <p:txBody>
          <a:bodyPr anchor="b"/>
          <a:lstStyle>
            <a:lvl1pPr marL="0" indent="0">
              <a:buNone/>
              <a:defRPr sz="2003"/>
            </a:lvl1pPr>
            <a:lvl2pPr marL="457840" indent="0">
              <a:buNone/>
              <a:defRPr sz="1803"/>
            </a:lvl2pPr>
            <a:lvl3pPr marL="915680" indent="0">
              <a:buNone/>
              <a:defRPr sz="1602"/>
            </a:lvl3pPr>
            <a:lvl4pPr marL="1373520" indent="0">
              <a:buNone/>
              <a:defRPr sz="1402"/>
            </a:lvl4pPr>
            <a:lvl5pPr marL="1831360" indent="0">
              <a:buNone/>
              <a:defRPr sz="1402"/>
            </a:lvl5pPr>
            <a:lvl6pPr marL="2289200" indent="0">
              <a:buNone/>
              <a:defRPr sz="1402"/>
            </a:lvl6pPr>
            <a:lvl7pPr marL="2747040" indent="0">
              <a:buNone/>
              <a:defRPr sz="1402"/>
            </a:lvl7pPr>
            <a:lvl8pPr marL="3204881" indent="0">
              <a:buNone/>
              <a:defRPr sz="1402"/>
            </a:lvl8pPr>
            <a:lvl9pPr marL="3662721" indent="0">
              <a:buNone/>
              <a:defRPr sz="1402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044240742"/>
      </p:ext>
    </p:extLst>
  </p:cSld>
  <p:clrMapOvr>
    <a:masterClrMapping/>
  </p:clrMapOvr>
  <p:transition spd="med"/>
</p:sldLayout>
</file>

<file path=ppt/slideLayouts/slideLayout12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90917" y="1221462"/>
            <a:ext cx="4076011" cy="5223022"/>
          </a:xfrm>
        </p:spPr>
        <p:txBody>
          <a:bodyPr/>
          <a:lstStyle>
            <a:lvl1pPr>
              <a:defRPr sz="2804"/>
            </a:lvl1pPr>
            <a:lvl2pPr>
              <a:defRPr sz="2403"/>
            </a:lvl2pPr>
            <a:lvl3pPr>
              <a:defRPr sz="2003"/>
            </a:lvl3pPr>
            <a:lvl4pPr>
              <a:defRPr sz="1803"/>
            </a:lvl4pPr>
            <a:lvl5pPr>
              <a:defRPr sz="1803"/>
            </a:lvl5pPr>
            <a:lvl6pPr>
              <a:defRPr sz="1803"/>
            </a:lvl6pPr>
            <a:lvl7pPr>
              <a:defRPr sz="1803"/>
            </a:lvl7pPr>
            <a:lvl8pPr>
              <a:defRPr sz="1803"/>
            </a:lvl8pPr>
            <a:lvl9pPr>
              <a:defRPr sz="1803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19541" y="1221462"/>
            <a:ext cx="4077600" cy="5223022"/>
          </a:xfrm>
        </p:spPr>
        <p:txBody>
          <a:bodyPr/>
          <a:lstStyle>
            <a:lvl1pPr>
              <a:defRPr sz="2804"/>
            </a:lvl1pPr>
            <a:lvl2pPr>
              <a:defRPr sz="2403"/>
            </a:lvl2pPr>
            <a:lvl3pPr>
              <a:defRPr sz="2003"/>
            </a:lvl3pPr>
            <a:lvl4pPr>
              <a:defRPr sz="1803"/>
            </a:lvl4pPr>
            <a:lvl5pPr>
              <a:defRPr sz="1803"/>
            </a:lvl5pPr>
            <a:lvl6pPr>
              <a:defRPr sz="1803"/>
            </a:lvl6pPr>
            <a:lvl7pPr>
              <a:defRPr sz="1803"/>
            </a:lvl7pPr>
            <a:lvl8pPr>
              <a:defRPr sz="1803"/>
            </a:lvl8pPr>
            <a:lvl9pPr>
              <a:defRPr sz="1803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9493703"/>
      </p:ext>
    </p:extLst>
  </p:cSld>
  <p:clrMapOvr>
    <a:masterClrMapping/>
  </p:clrMapOvr>
  <p:transition spd="med"/>
</p:sldLayout>
</file>

<file path=ppt/slideLayouts/slideLayout12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836" y="275148"/>
            <a:ext cx="8228328" cy="114194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836" y="1534781"/>
            <a:ext cx="4039448" cy="639359"/>
          </a:xfrm>
        </p:spPr>
        <p:txBody>
          <a:bodyPr anchor="b"/>
          <a:lstStyle>
            <a:lvl1pPr marL="0" indent="0">
              <a:buNone/>
              <a:defRPr sz="2403" b="1"/>
            </a:lvl1pPr>
            <a:lvl2pPr marL="457840" indent="0">
              <a:buNone/>
              <a:defRPr sz="2003" b="1"/>
            </a:lvl2pPr>
            <a:lvl3pPr marL="915680" indent="0">
              <a:buNone/>
              <a:defRPr sz="1803" b="1"/>
            </a:lvl3pPr>
            <a:lvl4pPr marL="1373520" indent="0">
              <a:buNone/>
              <a:defRPr sz="1602" b="1"/>
            </a:lvl4pPr>
            <a:lvl5pPr marL="1831360" indent="0">
              <a:buNone/>
              <a:defRPr sz="1602" b="1"/>
            </a:lvl5pPr>
            <a:lvl6pPr marL="2289200" indent="0">
              <a:buNone/>
              <a:defRPr sz="1602" b="1"/>
            </a:lvl6pPr>
            <a:lvl7pPr marL="2747040" indent="0">
              <a:buNone/>
              <a:defRPr sz="1602" b="1"/>
            </a:lvl7pPr>
            <a:lvl8pPr marL="3204881" indent="0">
              <a:buNone/>
              <a:defRPr sz="1602" b="1"/>
            </a:lvl8pPr>
            <a:lvl9pPr marL="3662721" indent="0">
              <a:buNone/>
              <a:defRPr sz="1602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836" y="2174140"/>
            <a:ext cx="4039448" cy="3952256"/>
          </a:xfrm>
        </p:spPr>
        <p:txBody>
          <a:bodyPr/>
          <a:lstStyle>
            <a:lvl1pPr>
              <a:defRPr sz="2403"/>
            </a:lvl1pPr>
            <a:lvl2pPr>
              <a:defRPr sz="2003"/>
            </a:lvl2pPr>
            <a:lvl3pPr>
              <a:defRPr sz="1803"/>
            </a:lvl3pPr>
            <a:lvl4pPr>
              <a:defRPr sz="1602"/>
            </a:lvl4pPr>
            <a:lvl5pPr>
              <a:defRPr sz="1602"/>
            </a:lvl5pPr>
            <a:lvl6pPr>
              <a:defRPr sz="1602"/>
            </a:lvl6pPr>
            <a:lvl7pPr>
              <a:defRPr sz="1602"/>
            </a:lvl7pPr>
            <a:lvl8pPr>
              <a:defRPr sz="1602"/>
            </a:lvl8pPr>
            <a:lvl9pPr>
              <a:defRPr sz="1602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27" y="1534781"/>
            <a:ext cx="4041038" cy="639359"/>
          </a:xfrm>
        </p:spPr>
        <p:txBody>
          <a:bodyPr anchor="b"/>
          <a:lstStyle>
            <a:lvl1pPr marL="0" indent="0">
              <a:buNone/>
              <a:defRPr sz="2403" b="1"/>
            </a:lvl1pPr>
            <a:lvl2pPr marL="457840" indent="0">
              <a:buNone/>
              <a:defRPr sz="2003" b="1"/>
            </a:lvl2pPr>
            <a:lvl3pPr marL="915680" indent="0">
              <a:buNone/>
              <a:defRPr sz="1803" b="1"/>
            </a:lvl3pPr>
            <a:lvl4pPr marL="1373520" indent="0">
              <a:buNone/>
              <a:defRPr sz="1602" b="1"/>
            </a:lvl4pPr>
            <a:lvl5pPr marL="1831360" indent="0">
              <a:buNone/>
              <a:defRPr sz="1602" b="1"/>
            </a:lvl5pPr>
            <a:lvl6pPr marL="2289200" indent="0">
              <a:buNone/>
              <a:defRPr sz="1602" b="1"/>
            </a:lvl6pPr>
            <a:lvl7pPr marL="2747040" indent="0">
              <a:buNone/>
              <a:defRPr sz="1602" b="1"/>
            </a:lvl7pPr>
            <a:lvl8pPr marL="3204881" indent="0">
              <a:buNone/>
              <a:defRPr sz="1602" b="1"/>
            </a:lvl8pPr>
            <a:lvl9pPr marL="3662721" indent="0">
              <a:buNone/>
              <a:defRPr sz="1602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27" y="2174140"/>
            <a:ext cx="4041038" cy="3952256"/>
          </a:xfrm>
        </p:spPr>
        <p:txBody>
          <a:bodyPr/>
          <a:lstStyle>
            <a:lvl1pPr>
              <a:defRPr sz="2403"/>
            </a:lvl1pPr>
            <a:lvl2pPr>
              <a:defRPr sz="2003"/>
            </a:lvl2pPr>
            <a:lvl3pPr>
              <a:defRPr sz="1803"/>
            </a:lvl3pPr>
            <a:lvl4pPr>
              <a:defRPr sz="1602"/>
            </a:lvl4pPr>
            <a:lvl5pPr>
              <a:defRPr sz="1602"/>
            </a:lvl5pPr>
            <a:lvl6pPr>
              <a:defRPr sz="1602"/>
            </a:lvl6pPr>
            <a:lvl7pPr>
              <a:defRPr sz="1602"/>
            </a:lvl7pPr>
            <a:lvl8pPr>
              <a:defRPr sz="1602"/>
            </a:lvl8pPr>
            <a:lvl9pPr>
              <a:defRPr sz="1602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2043942"/>
      </p:ext>
    </p:extLst>
  </p:cSld>
  <p:clrMapOvr>
    <a:masterClrMapping/>
  </p:clrMapOvr>
  <p:transition spd="med"/>
</p:sldLayout>
</file>

<file path=ppt/slideLayouts/slideLayout12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1283569"/>
      </p:ext>
    </p:extLst>
  </p:cSld>
  <p:clrMapOvr>
    <a:masterClrMapping/>
  </p:clrMapOvr>
  <p:transition spd="med"/>
</p:sldLayout>
</file>

<file path=ppt/slideLayouts/slideLayout12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0345234"/>
      </p:ext>
    </p:extLst>
  </p:cSld>
  <p:clrMapOvr>
    <a:masterClrMapping/>
  </p:clrMapOvr>
  <p:transition spd="med"/>
</p:sldLayout>
</file>

<file path=ppt/slideLayouts/slideLayout12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836" y="273557"/>
            <a:ext cx="3007727" cy="1161025"/>
          </a:xfrm>
        </p:spPr>
        <p:txBody>
          <a:bodyPr anchor="b"/>
          <a:lstStyle>
            <a:lvl1pPr algn="l">
              <a:defRPr sz="2003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254" y="273556"/>
            <a:ext cx="5110910" cy="5852839"/>
          </a:xfrm>
        </p:spPr>
        <p:txBody>
          <a:bodyPr/>
          <a:lstStyle>
            <a:lvl1pPr>
              <a:defRPr sz="3204"/>
            </a:lvl1pPr>
            <a:lvl2pPr>
              <a:defRPr sz="2804"/>
            </a:lvl2pPr>
            <a:lvl3pPr>
              <a:defRPr sz="2403"/>
            </a:lvl3pPr>
            <a:lvl4pPr>
              <a:defRPr sz="2003"/>
            </a:lvl4pPr>
            <a:lvl5pPr>
              <a:defRPr sz="2003"/>
            </a:lvl5pPr>
            <a:lvl6pPr>
              <a:defRPr sz="2003"/>
            </a:lvl6pPr>
            <a:lvl7pPr>
              <a:defRPr sz="2003"/>
            </a:lvl7pPr>
            <a:lvl8pPr>
              <a:defRPr sz="2003"/>
            </a:lvl8pPr>
            <a:lvl9pPr>
              <a:defRPr sz="2003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836" y="1434582"/>
            <a:ext cx="3007727" cy="4691814"/>
          </a:xfrm>
        </p:spPr>
        <p:txBody>
          <a:bodyPr/>
          <a:lstStyle>
            <a:lvl1pPr marL="0" indent="0">
              <a:buNone/>
              <a:defRPr sz="1402"/>
            </a:lvl1pPr>
            <a:lvl2pPr marL="457840" indent="0">
              <a:buNone/>
              <a:defRPr sz="1202"/>
            </a:lvl2pPr>
            <a:lvl3pPr marL="915680" indent="0">
              <a:buNone/>
              <a:defRPr sz="1001"/>
            </a:lvl3pPr>
            <a:lvl4pPr marL="1373520" indent="0">
              <a:buNone/>
              <a:defRPr sz="901"/>
            </a:lvl4pPr>
            <a:lvl5pPr marL="1831360" indent="0">
              <a:buNone/>
              <a:defRPr sz="901"/>
            </a:lvl5pPr>
            <a:lvl6pPr marL="2289200" indent="0">
              <a:buNone/>
              <a:defRPr sz="901"/>
            </a:lvl6pPr>
            <a:lvl7pPr marL="2747040" indent="0">
              <a:buNone/>
              <a:defRPr sz="901"/>
            </a:lvl7pPr>
            <a:lvl8pPr marL="3204881" indent="0">
              <a:buNone/>
              <a:defRPr sz="901"/>
            </a:lvl8pPr>
            <a:lvl9pPr marL="3662721" indent="0">
              <a:buNone/>
              <a:defRPr sz="90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864717912"/>
      </p:ext>
    </p:extLst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1915596"/>
      </p:ext>
    </p:extLst>
  </p:cSld>
  <p:clrMapOvr>
    <a:masterClrMapping/>
  </p:clrMapOvr>
  <p:transition spd="med"/>
</p:sldLayout>
</file>

<file path=ppt/slideLayouts/slideLayout13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1601" y="4799964"/>
            <a:ext cx="5487672" cy="567789"/>
          </a:xfrm>
        </p:spPr>
        <p:txBody>
          <a:bodyPr anchor="b"/>
          <a:lstStyle>
            <a:lvl1pPr algn="l">
              <a:defRPr sz="2003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1601" y="612322"/>
            <a:ext cx="5487672" cy="4114481"/>
          </a:xfrm>
        </p:spPr>
        <p:txBody>
          <a:bodyPr/>
          <a:lstStyle>
            <a:lvl1pPr marL="0" indent="0">
              <a:buNone/>
              <a:defRPr sz="3204"/>
            </a:lvl1pPr>
            <a:lvl2pPr marL="457840" indent="0">
              <a:buNone/>
              <a:defRPr sz="2804"/>
            </a:lvl2pPr>
            <a:lvl3pPr marL="915680" indent="0">
              <a:buNone/>
              <a:defRPr sz="2403"/>
            </a:lvl3pPr>
            <a:lvl4pPr marL="1373520" indent="0">
              <a:buNone/>
              <a:defRPr sz="2003"/>
            </a:lvl4pPr>
            <a:lvl5pPr marL="1831360" indent="0">
              <a:buNone/>
              <a:defRPr sz="2003"/>
            </a:lvl5pPr>
            <a:lvl6pPr marL="2289200" indent="0">
              <a:buNone/>
              <a:defRPr sz="2003"/>
            </a:lvl6pPr>
            <a:lvl7pPr marL="2747040" indent="0">
              <a:buNone/>
              <a:defRPr sz="2003"/>
            </a:lvl7pPr>
            <a:lvl8pPr marL="3204881" indent="0">
              <a:buNone/>
              <a:defRPr sz="2003"/>
            </a:lvl8pPr>
            <a:lvl9pPr marL="3662721" indent="0">
              <a:buNone/>
              <a:defRPr sz="2003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1601" y="5367754"/>
            <a:ext cx="5487672" cy="804765"/>
          </a:xfrm>
        </p:spPr>
        <p:txBody>
          <a:bodyPr/>
          <a:lstStyle>
            <a:lvl1pPr marL="0" indent="0">
              <a:buNone/>
              <a:defRPr sz="1402"/>
            </a:lvl1pPr>
            <a:lvl2pPr marL="457840" indent="0">
              <a:buNone/>
              <a:defRPr sz="1202"/>
            </a:lvl2pPr>
            <a:lvl3pPr marL="915680" indent="0">
              <a:buNone/>
              <a:defRPr sz="1001"/>
            </a:lvl3pPr>
            <a:lvl4pPr marL="1373520" indent="0">
              <a:buNone/>
              <a:defRPr sz="901"/>
            </a:lvl4pPr>
            <a:lvl5pPr marL="1831360" indent="0">
              <a:buNone/>
              <a:defRPr sz="901"/>
            </a:lvl5pPr>
            <a:lvl6pPr marL="2289200" indent="0">
              <a:buNone/>
              <a:defRPr sz="901"/>
            </a:lvl6pPr>
            <a:lvl7pPr marL="2747040" indent="0">
              <a:buNone/>
              <a:defRPr sz="901"/>
            </a:lvl7pPr>
            <a:lvl8pPr marL="3204881" indent="0">
              <a:buNone/>
              <a:defRPr sz="901"/>
            </a:lvl8pPr>
            <a:lvl9pPr marL="3662721" indent="0">
              <a:buNone/>
              <a:defRPr sz="90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94643762"/>
      </p:ext>
    </p:extLst>
  </p:cSld>
  <p:clrMapOvr>
    <a:masterClrMapping/>
  </p:clrMapOvr>
  <p:transition spd="med"/>
</p:sldLayout>
</file>

<file path=ppt/slideLayouts/slideLayout13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1149275"/>
      </p:ext>
    </p:extLst>
  </p:cSld>
  <p:clrMapOvr>
    <a:masterClrMapping/>
  </p:clrMapOvr>
  <p:transition spd="med"/>
</p:sldLayout>
</file>

<file path=ppt/slideLayouts/slideLayout1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15229" y="248109"/>
            <a:ext cx="2206515" cy="61963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90917" y="248109"/>
            <a:ext cx="6471700" cy="61963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6578918"/>
      </p:ext>
    </p:extLst>
  </p:cSld>
  <p:clrMapOvr>
    <a:masterClrMapping/>
  </p:clrMapOvr>
  <p:transition spd="med"/>
</p:sldLayout>
</file>

<file path=ppt/slideLayouts/slideLayout13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6" name="Rectangle 4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919" y="2501771"/>
            <a:ext cx="6400164" cy="1752671"/>
          </a:xfrm>
        </p:spPr>
        <p:txBody>
          <a:bodyPr/>
          <a:lstStyle>
            <a:lvl1pPr marL="0" indent="0" algn="ctr"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3319" name="Rectangle 7"/>
          <p:cNvSpPr>
            <a:spLocks noGrp="1" noChangeArrowheads="1"/>
          </p:cNvSpPr>
          <p:nvPr>
            <p:ph type="ctrTitle" sz="quarter"/>
          </p:nvPr>
        </p:nvSpPr>
        <p:spPr>
          <a:xfrm>
            <a:off x="685165" y="365803"/>
            <a:ext cx="7773672" cy="1141940"/>
          </a:xfrm>
          <a:effectLst>
            <a:outerShdw dist="71842" dir="2700000" algn="ctr" rotWithShape="0">
              <a:schemeClr val="bg2"/>
            </a:outerShdw>
          </a:effectLst>
        </p:spPr>
        <p:txBody>
          <a:bodyPr lIns="91928" tIns="45964" rIns="91928" bIns="45964"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380523874"/>
      </p:ext>
    </p:extLst>
  </p:cSld>
  <p:clrMapOvr>
    <a:masterClrMapping/>
  </p:clrMapOvr>
  <p:transition spd="med"/>
</p:sldLayout>
</file>

<file path=ppt/slideLayouts/slideLayout13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1954595"/>
      </p:ext>
    </p:extLst>
  </p:cSld>
  <p:clrMapOvr>
    <a:masterClrMapping/>
  </p:clrMapOvr>
  <p:transition spd="med"/>
</p:sldLayout>
</file>

<file path=ppt/slideLayouts/slideLayout13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1728" y="4407124"/>
            <a:ext cx="7773672" cy="1361421"/>
          </a:xfrm>
        </p:spPr>
        <p:txBody>
          <a:bodyPr anchor="t"/>
          <a:lstStyle>
            <a:lvl1pPr algn="l">
              <a:defRPr sz="4006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1728" y="2907335"/>
            <a:ext cx="7773672" cy="1499790"/>
          </a:xfrm>
        </p:spPr>
        <p:txBody>
          <a:bodyPr anchor="b"/>
          <a:lstStyle>
            <a:lvl1pPr marL="0" indent="0">
              <a:buNone/>
              <a:defRPr sz="2003"/>
            </a:lvl1pPr>
            <a:lvl2pPr marL="457840" indent="0">
              <a:buNone/>
              <a:defRPr sz="1803"/>
            </a:lvl2pPr>
            <a:lvl3pPr marL="915680" indent="0">
              <a:buNone/>
              <a:defRPr sz="1602"/>
            </a:lvl3pPr>
            <a:lvl4pPr marL="1373520" indent="0">
              <a:buNone/>
              <a:defRPr sz="1402"/>
            </a:lvl4pPr>
            <a:lvl5pPr marL="1831360" indent="0">
              <a:buNone/>
              <a:defRPr sz="1402"/>
            </a:lvl5pPr>
            <a:lvl6pPr marL="2289200" indent="0">
              <a:buNone/>
              <a:defRPr sz="1402"/>
            </a:lvl6pPr>
            <a:lvl7pPr marL="2747040" indent="0">
              <a:buNone/>
              <a:defRPr sz="1402"/>
            </a:lvl7pPr>
            <a:lvl8pPr marL="3204881" indent="0">
              <a:buNone/>
              <a:defRPr sz="1402"/>
            </a:lvl8pPr>
            <a:lvl9pPr marL="3662721" indent="0">
              <a:buNone/>
              <a:defRPr sz="1402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267240911"/>
      </p:ext>
    </p:extLst>
  </p:cSld>
  <p:clrMapOvr>
    <a:masterClrMapping/>
  </p:clrMapOvr>
  <p:transition spd="med"/>
</p:sldLayout>
</file>

<file path=ppt/slideLayouts/slideLayout13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90917" y="1221462"/>
            <a:ext cx="4076011" cy="5223022"/>
          </a:xfrm>
        </p:spPr>
        <p:txBody>
          <a:bodyPr/>
          <a:lstStyle>
            <a:lvl1pPr>
              <a:defRPr sz="2804"/>
            </a:lvl1pPr>
            <a:lvl2pPr>
              <a:defRPr sz="2403"/>
            </a:lvl2pPr>
            <a:lvl3pPr>
              <a:defRPr sz="2003"/>
            </a:lvl3pPr>
            <a:lvl4pPr>
              <a:defRPr sz="1803"/>
            </a:lvl4pPr>
            <a:lvl5pPr>
              <a:defRPr sz="1803"/>
            </a:lvl5pPr>
            <a:lvl6pPr>
              <a:defRPr sz="1803"/>
            </a:lvl6pPr>
            <a:lvl7pPr>
              <a:defRPr sz="1803"/>
            </a:lvl7pPr>
            <a:lvl8pPr>
              <a:defRPr sz="1803"/>
            </a:lvl8pPr>
            <a:lvl9pPr>
              <a:defRPr sz="1803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19541" y="1221462"/>
            <a:ext cx="4077600" cy="5223022"/>
          </a:xfrm>
        </p:spPr>
        <p:txBody>
          <a:bodyPr/>
          <a:lstStyle>
            <a:lvl1pPr>
              <a:defRPr sz="2804"/>
            </a:lvl1pPr>
            <a:lvl2pPr>
              <a:defRPr sz="2403"/>
            </a:lvl2pPr>
            <a:lvl3pPr>
              <a:defRPr sz="2003"/>
            </a:lvl3pPr>
            <a:lvl4pPr>
              <a:defRPr sz="1803"/>
            </a:lvl4pPr>
            <a:lvl5pPr>
              <a:defRPr sz="1803"/>
            </a:lvl5pPr>
            <a:lvl6pPr>
              <a:defRPr sz="1803"/>
            </a:lvl6pPr>
            <a:lvl7pPr>
              <a:defRPr sz="1803"/>
            </a:lvl7pPr>
            <a:lvl8pPr>
              <a:defRPr sz="1803"/>
            </a:lvl8pPr>
            <a:lvl9pPr>
              <a:defRPr sz="1803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4270093"/>
      </p:ext>
    </p:extLst>
  </p:cSld>
  <p:clrMapOvr>
    <a:masterClrMapping/>
  </p:clrMapOvr>
  <p:transition spd="med"/>
</p:sldLayout>
</file>

<file path=ppt/slideLayouts/slideLayout13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836" y="275148"/>
            <a:ext cx="8228328" cy="114194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836" y="1534781"/>
            <a:ext cx="4039448" cy="639359"/>
          </a:xfrm>
        </p:spPr>
        <p:txBody>
          <a:bodyPr anchor="b"/>
          <a:lstStyle>
            <a:lvl1pPr marL="0" indent="0">
              <a:buNone/>
              <a:defRPr sz="2403" b="1"/>
            </a:lvl1pPr>
            <a:lvl2pPr marL="457840" indent="0">
              <a:buNone/>
              <a:defRPr sz="2003" b="1"/>
            </a:lvl2pPr>
            <a:lvl3pPr marL="915680" indent="0">
              <a:buNone/>
              <a:defRPr sz="1803" b="1"/>
            </a:lvl3pPr>
            <a:lvl4pPr marL="1373520" indent="0">
              <a:buNone/>
              <a:defRPr sz="1602" b="1"/>
            </a:lvl4pPr>
            <a:lvl5pPr marL="1831360" indent="0">
              <a:buNone/>
              <a:defRPr sz="1602" b="1"/>
            </a:lvl5pPr>
            <a:lvl6pPr marL="2289200" indent="0">
              <a:buNone/>
              <a:defRPr sz="1602" b="1"/>
            </a:lvl6pPr>
            <a:lvl7pPr marL="2747040" indent="0">
              <a:buNone/>
              <a:defRPr sz="1602" b="1"/>
            </a:lvl7pPr>
            <a:lvl8pPr marL="3204881" indent="0">
              <a:buNone/>
              <a:defRPr sz="1602" b="1"/>
            </a:lvl8pPr>
            <a:lvl9pPr marL="3662721" indent="0">
              <a:buNone/>
              <a:defRPr sz="1602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836" y="2174140"/>
            <a:ext cx="4039448" cy="3952256"/>
          </a:xfrm>
        </p:spPr>
        <p:txBody>
          <a:bodyPr/>
          <a:lstStyle>
            <a:lvl1pPr>
              <a:defRPr sz="2403"/>
            </a:lvl1pPr>
            <a:lvl2pPr>
              <a:defRPr sz="2003"/>
            </a:lvl2pPr>
            <a:lvl3pPr>
              <a:defRPr sz="1803"/>
            </a:lvl3pPr>
            <a:lvl4pPr>
              <a:defRPr sz="1602"/>
            </a:lvl4pPr>
            <a:lvl5pPr>
              <a:defRPr sz="1602"/>
            </a:lvl5pPr>
            <a:lvl6pPr>
              <a:defRPr sz="1602"/>
            </a:lvl6pPr>
            <a:lvl7pPr>
              <a:defRPr sz="1602"/>
            </a:lvl7pPr>
            <a:lvl8pPr>
              <a:defRPr sz="1602"/>
            </a:lvl8pPr>
            <a:lvl9pPr>
              <a:defRPr sz="1602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27" y="1534781"/>
            <a:ext cx="4041038" cy="639359"/>
          </a:xfrm>
        </p:spPr>
        <p:txBody>
          <a:bodyPr anchor="b"/>
          <a:lstStyle>
            <a:lvl1pPr marL="0" indent="0">
              <a:buNone/>
              <a:defRPr sz="2403" b="1"/>
            </a:lvl1pPr>
            <a:lvl2pPr marL="457840" indent="0">
              <a:buNone/>
              <a:defRPr sz="2003" b="1"/>
            </a:lvl2pPr>
            <a:lvl3pPr marL="915680" indent="0">
              <a:buNone/>
              <a:defRPr sz="1803" b="1"/>
            </a:lvl3pPr>
            <a:lvl4pPr marL="1373520" indent="0">
              <a:buNone/>
              <a:defRPr sz="1602" b="1"/>
            </a:lvl4pPr>
            <a:lvl5pPr marL="1831360" indent="0">
              <a:buNone/>
              <a:defRPr sz="1602" b="1"/>
            </a:lvl5pPr>
            <a:lvl6pPr marL="2289200" indent="0">
              <a:buNone/>
              <a:defRPr sz="1602" b="1"/>
            </a:lvl6pPr>
            <a:lvl7pPr marL="2747040" indent="0">
              <a:buNone/>
              <a:defRPr sz="1602" b="1"/>
            </a:lvl7pPr>
            <a:lvl8pPr marL="3204881" indent="0">
              <a:buNone/>
              <a:defRPr sz="1602" b="1"/>
            </a:lvl8pPr>
            <a:lvl9pPr marL="3662721" indent="0">
              <a:buNone/>
              <a:defRPr sz="1602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27" y="2174140"/>
            <a:ext cx="4041038" cy="3952256"/>
          </a:xfrm>
        </p:spPr>
        <p:txBody>
          <a:bodyPr/>
          <a:lstStyle>
            <a:lvl1pPr>
              <a:defRPr sz="2403"/>
            </a:lvl1pPr>
            <a:lvl2pPr>
              <a:defRPr sz="2003"/>
            </a:lvl2pPr>
            <a:lvl3pPr>
              <a:defRPr sz="1803"/>
            </a:lvl3pPr>
            <a:lvl4pPr>
              <a:defRPr sz="1602"/>
            </a:lvl4pPr>
            <a:lvl5pPr>
              <a:defRPr sz="1602"/>
            </a:lvl5pPr>
            <a:lvl6pPr>
              <a:defRPr sz="1602"/>
            </a:lvl6pPr>
            <a:lvl7pPr>
              <a:defRPr sz="1602"/>
            </a:lvl7pPr>
            <a:lvl8pPr>
              <a:defRPr sz="1602"/>
            </a:lvl8pPr>
            <a:lvl9pPr>
              <a:defRPr sz="1602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3907655"/>
      </p:ext>
    </p:extLst>
  </p:cSld>
  <p:clrMapOvr>
    <a:masterClrMapping/>
  </p:clrMapOvr>
  <p:transition spd="med"/>
</p:sldLayout>
</file>

<file path=ppt/slideLayouts/slideLayout13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4625527"/>
      </p:ext>
    </p:extLst>
  </p:cSld>
  <p:clrMapOvr>
    <a:masterClrMapping/>
  </p:clrMapOvr>
  <p:transition spd="med"/>
</p:sldLayout>
</file>

<file path=ppt/slideLayouts/slideLayout13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90216374"/>
      </p:ext>
    </p:extLst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1728" y="4407124"/>
            <a:ext cx="7773672" cy="1361421"/>
          </a:xfrm>
        </p:spPr>
        <p:txBody>
          <a:bodyPr anchor="t"/>
          <a:lstStyle>
            <a:lvl1pPr algn="l">
              <a:defRPr sz="4006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1728" y="2907335"/>
            <a:ext cx="7773672" cy="1499790"/>
          </a:xfrm>
        </p:spPr>
        <p:txBody>
          <a:bodyPr anchor="b"/>
          <a:lstStyle>
            <a:lvl1pPr marL="0" indent="0">
              <a:buNone/>
              <a:defRPr sz="2003"/>
            </a:lvl1pPr>
            <a:lvl2pPr marL="457840" indent="0">
              <a:buNone/>
              <a:defRPr sz="1803"/>
            </a:lvl2pPr>
            <a:lvl3pPr marL="915680" indent="0">
              <a:buNone/>
              <a:defRPr sz="1602"/>
            </a:lvl3pPr>
            <a:lvl4pPr marL="1373520" indent="0">
              <a:buNone/>
              <a:defRPr sz="1402"/>
            </a:lvl4pPr>
            <a:lvl5pPr marL="1831360" indent="0">
              <a:buNone/>
              <a:defRPr sz="1402"/>
            </a:lvl5pPr>
            <a:lvl6pPr marL="2289200" indent="0">
              <a:buNone/>
              <a:defRPr sz="1402"/>
            </a:lvl6pPr>
            <a:lvl7pPr marL="2747040" indent="0">
              <a:buNone/>
              <a:defRPr sz="1402"/>
            </a:lvl7pPr>
            <a:lvl8pPr marL="3204881" indent="0">
              <a:buNone/>
              <a:defRPr sz="1402"/>
            </a:lvl8pPr>
            <a:lvl9pPr marL="3662721" indent="0">
              <a:buNone/>
              <a:defRPr sz="1402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85256295"/>
      </p:ext>
    </p:extLst>
  </p:cSld>
  <p:clrMapOvr>
    <a:masterClrMapping/>
  </p:clrMapOvr>
  <p:transition spd="med"/>
</p:sldLayout>
</file>

<file path=ppt/slideLayouts/slideLayout14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836" y="273557"/>
            <a:ext cx="3007727" cy="1161025"/>
          </a:xfrm>
        </p:spPr>
        <p:txBody>
          <a:bodyPr anchor="b"/>
          <a:lstStyle>
            <a:lvl1pPr algn="l">
              <a:defRPr sz="2003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254" y="273556"/>
            <a:ext cx="5110910" cy="5852839"/>
          </a:xfrm>
        </p:spPr>
        <p:txBody>
          <a:bodyPr/>
          <a:lstStyle>
            <a:lvl1pPr>
              <a:defRPr sz="3204"/>
            </a:lvl1pPr>
            <a:lvl2pPr>
              <a:defRPr sz="2804"/>
            </a:lvl2pPr>
            <a:lvl3pPr>
              <a:defRPr sz="2403"/>
            </a:lvl3pPr>
            <a:lvl4pPr>
              <a:defRPr sz="2003"/>
            </a:lvl4pPr>
            <a:lvl5pPr>
              <a:defRPr sz="2003"/>
            </a:lvl5pPr>
            <a:lvl6pPr>
              <a:defRPr sz="2003"/>
            </a:lvl6pPr>
            <a:lvl7pPr>
              <a:defRPr sz="2003"/>
            </a:lvl7pPr>
            <a:lvl8pPr>
              <a:defRPr sz="2003"/>
            </a:lvl8pPr>
            <a:lvl9pPr>
              <a:defRPr sz="2003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836" y="1434582"/>
            <a:ext cx="3007727" cy="4691814"/>
          </a:xfrm>
        </p:spPr>
        <p:txBody>
          <a:bodyPr/>
          <a:lstStyle>
            <a:lvl1pPr marL="0" indent="0">
              <a:buNone/>
              <a:defRPr sz="1402"/>
            </a:lvl1pPr>
            <a:lvl2pPr marL="457840" indent="0">
              <a:buNone/>
              <a:defRPr sz="1202"/>
            </a:lvl2pPr>
            <a:lvl3pPr marL="915680" indent="0">
              <a:buNone/>
              <a:defRPr sz="1001"/>
            </a:lvl3pPr>
            <a:lvl4pPr marL="1373520" indent="0">
              <a:buNone/>
              <a:defRPr sz="901"/>
            </a:lvl4pPr>
            <a:lvl5pPr marL="1831360" indent="0">
              <a:buNone/>
              <a:defRPr sz="901"/>
            </a:lvl5pPr>
            <a:lvl6pPr marL="2289200" indent="0">
              <a:buNone/>
              <a:defRPr sz="901"/>
            </a:lvl6pPr>
            <a:lvl7pPr marL="2747040" indent="0">
              <a:buNone/>
              <a:defRPr sz="901"/>
            </a:lvl7pPr>
            <a:lvl8pPr marL="3204881" indent="0">
              <a:buNone/>
              <a:defRPr sz="901"/>
            </a:lvl8pPr>
            <a:lvl9pPr marL="3662721" indent="0">
              <a:buNone/>
              <a:defRPr sz="90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806726391"/>
      </p:ext>
    </p:extLst>
  </p:cSld>
  <p:clrMapOvr>
    <a:masterClrMapping/>
  </p:clrMapOvr>
  <p:transition spd="med"/>
</p:sldLayout>
</file>

<file path=ppt/slideLayouts/slideLayout14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1601" y="4799964"/>
            <a:ext cx="5487672" cy="567789"/>
          </a:xfrm>
        </p:spPr>
        <p:txBody>
          <a:bodyPr anchor="b"/>
          <a:lstStyle>
            <a:lvl1pPr algn="l">
              <a:defRPr sz="2003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1601" y="612322"/>
            <a:ext cx="5487672" cy="4114481"/>
          </a:xfrm>
        </p:spPr>
        <p:txBody>
          <a:bodyPr/>
          <a:lstStyle>
            <a:lvl1pPr marL="0" indent="0">
              <a:buNone/>
              <a:defRPr sz="3204"/>
            </a:lvl1pPr>
            <a:lvl2pPr marL="457840" indent="0">
              <a:buNone/>
              <a:defRPr sz="2804"/>
            </a:lvl2pPr>
            <a:lvl3pPr marL="915680" indent="0">
              <a:buNone/>
              <a:defRPr sz="2403"/>
            </a:lvl3pPr>
            <a:lvl4pPr marL="1373520" indent="0">
              <a:buNone/>
              <a:defRPr sz="2003"/>
            </a:lvl4pPr>
            <a:lvl5pPr marL="1831360" indent="0">
              <a:buNone/>
              <a:defRPr sz="2003"/>
            </a:lvl5pPr>
            <a:lvl6pPr marL="2289200" indent="0">
              <a:buNone/>
              <a:defRPr sz="2003"/>
            </a:lvl6pPr>
            <a:lvl7pPr marL="2747040" indent="0">
              <a:buNone/>
              <a:defRPr sz="2003"/>
            </a:lvl7pPr>
            <a:lvl8pPr marL="3204881" indent="0">
              <a:buNone/>
              <a:defRPr sz="2003"/>
            </a:lvl8pPr>
            <a:lvl9pPr marL="3662721" indent="0">
              <a:buNone/>
              <a:defRPr sz="2003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1601" y="5367754"/>
            <a:ext cx="5487672" cy="804765"/>
          </a:xfrm>
        </p:spPr>
        <p:txBody>
          <a:bodyPr/>
          <a:lstStyle>
            <a:lvl1pPr marL="0" indent="0">
              <a:buNone/>
              <a:defRPr sz="1402"/>
            </a:lvl1pPr>
            <a:lvl2pPr marL="457840" indent="0">
              <a:buNone/>
              <a:defRPr sz="1202"/>
            </a:lvl2pPr>
            <a:lvl3pPr marL="915680" indent="0">
              <a:buNone/>
              <a:defRPr sz="1001"/>
            </a:lvl3pPr>
            <a:lvl4pPr marL="1373520" indent="0">
              <a:buNone/>
              <a:defRPr sz="901"/>
            </a:lvl4pPr>
            <a:lvl5pPr marL="1831360" indent="0">
              <a:buNone/>
              <a:defRPr sz="901"/>
            </a:lvl5pPr>
            <a:lvl6pPr marL="2289200" indent="0">
              <a:buNone/>
              <a:defRPr sz="901"/>
            </a:lvl6pPr>
            <a:lvl7pPr marL="2747040" indent="0">
              <a:buNone/>
              <a:defRPr sz="901"/>
            </a:lvl7pPr>
            <a:lvl8pPr marL="3204881" indent="0">
              <a:buNone/>
              <a:defRPr sz="901"/>
            </a:lvl8pPr>
            <a:lvl9pPr marL="3662721" indent="0">
              <a:buNone/>
              <a:defRPr sz="90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786004849"/>
      </p:ext>
    </p:extLst>
  </p:cSld>
  <p:clrMapOvr>
    <a:masterClrMapping/>
  </p:clrMapOvr>
  <p:transition spd="med"/>
</p:sldLayout>
</file>

<file path=ppt/slideLayouts/slideLayout14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7161289"/>
      </p:ext>
    </p:extLst>
  </p:cSld>
  <p:clrMapOvr>
    <a:masterClrMapping/>
  </p:clrMapOvr>
  <p:transition spd="med"/>
</p:sldLayout>
</file>

<file path=ppt/slideLayouts/slideLayout1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15229" y="248109"/>
            <a:ext cx="2206515" cy="61963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90917" y="248109"/>
            <a:ext cx="6471700" cy="61963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6363529"/>
      </p:ext>
    </p:extLst>
  </p:cSld>
  <p:clrMapOvr>
    <a:masterClrMapping/>
  </p:clrMapOvr>
  <p:transition spd="med"/>
</p:sldLayout>
</file>

<file path=ppt/slideLayouts/slideLayout14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6" name="Rectangle 4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919" y="2501771"/>
            <a:ext cx="6400164" cy="1752671"/>
          </a:xfrm>
        </p:spPr>
        <p:txBody>
          <a:bodyPr/>
          <a:lstStyle>
            <a:lvl1pPr marL="0" indent="0" algn="ctr"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3319" name="Rectangle 7"/>
          <p:cNvSpPr>
            <a:spLocks noGrp="1" noChangeArrowheads="1"/>
          </p:cNvSpPr>
          <p:nvPr>
            <p:ph type="ctrTitle" sz="quarter"/>
          </p:nvPr>
        </p:nvSpPr>
        <p:spPr>
          <a:xfrm>
            <a:off x="685165" y="365803"/>
            <a:ext cx="7773672" cy="1141940"/>
          </a:xfrm>
          <a:effectLst>
            <a:outerShdw dist="71842" dir="2700000" algn="ctr" rotWithShape="0">
              <a:schemeClr val="bg2"/>
            </a:outerShdw>
          </a:effectLst>
        </p:spPr>
        <p:txBody>
          <a:bodyPr lIns="91928" tIns="45964" rIns="91928" bIns="45964"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073661348"/>
      </p:ext>
    </p:extLst>
  </p:cSld>
  <p:clrMapOvr>
    <a:masterClrMapping/>
  </p:clrMapOvr>
  <p:transition spd="med"/>
</p:sldLayout>
</file>

<file path=ppt/slideLayouts/slideLayout14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1929860"/>
      </p:ext>
    </p:extLst>
  </p:cSld>
  <p:clrMapOvr>
    <a:masterClrMapping/>
  </p:clrMapOvr>
  <p:transition spd="med"/>
</p:sldLayout>
</file>

<file path=ppt/slideLayouts/slideLayout14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1728" y="4407124"/>
            <a:ext cx="7773672" cy="1361421"/>
          </a:xfrm>
        </p:spPr>
        <p:txBody>
          <a:bodyPr anchor="t"/>
          <a:lstStyle>
            <a:lvl1pPr algn="l">
              <a:defRPr sz="4006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1728" y="2907335"/>
            <a:ext cx="7773672" cy="1499790"/>
          </a:xfrm>
        </p:spPr>
        <p:txBody>
          <a:bodyPr anchor="b"/>
          <a:lstStyle>
            <a:lvl1pPr marL="0" indent="0">
              <a:buNone/>
              <a:defRPr sz="2003"/>
            </a:lvl1pPr>
            <a:lvl2pPr marL="457840" indent="0">
              <a:buNone/>
              <a:defRPr sz="1803"/>
            </a:lvl2pPr>
            <a:lvl3pPr marL="915680" indent="0">
              <a:buNone/>
              <a:defRPr sz="1602"/>
            </a:lvl3pPr>
            <a:lvl4pPr marL="1373520" indent="0">
              <a:buNone/>
              <a:defRPr sz="1402"/>
            </a:lvl4pPr>
            <a:lvl5pPr marL="1831360" indent="0">
              <a:buNone/>
              <a:defRPr sz="1402"/>
            </a:lvl5pPr>
            <a:lvl6pPr marL="2289200" indent="0">
              <a:buNone/>
              <a:defRPr sz="1402"/>
            </a:lvl6pPr>
            <a:lvl7pPr marL="2747040" indent="0">
              <a:buNone/>
              <a:defRPr sz="1402"/>
            </a:lvl7pPr>
            <a:lvl8pPr marL="3204881" indent="0">
              <a:buNone/>
              <a:defRPr sz="1402"/>
            </a:lvl8pPr>
            <a:lvl9pPr marL="3662721" indent="0">
              <a:buNone/>
              <a:defRPr sz="1402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64452373"/>
      </p:ext>
    </p:extLst>
  </p:cSld>
  <p:clrMapOvr>
    <a:masterClrMapping/>
  </p:clrMapOvr>
  <p:transition spd="med"/>
</p:sldLayout>
</file>

<file path=ppt/slideLayouts/slideLayout14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90917" y="1221462"/>
            <a:ext cx="4076011" cy="5223022"/>
          </a:xfrm>
        </p:spPr>
        <p:txBody>
          <a:bodyPr/>
          <a:lstStyle>
            <a:lvl1pPr>
              <a:defRPr sz="2804"/>
            </a:lvl1pPr>
            <a:lvl2pPr>
              <a:defRPr sz="2403"/>
            </a:lvl2pPr>
            <a:lvl3pPr>
              <a:defRPr sz="2003"/>
            </a:lvl3pPr>
            <a:lvl4pPr>
              <a:defRPr sz="1803"/>
            </a:lvl4pPr>
            <a:lvl5pPr>
              <a:defRPr sz="1803"/>
            </a:lvl5pPr>
            <a:lvl6pPr>
              <a:defRPr sz="1803"/>
            </a:lvl6pPr>
            <a:lvl7pPr>
              <a:defRPr sz="1803"/>
            </a:lvl7pPr>
            <a:lvl8pPr>
              <a:defRPr sz="1803"/>
            </a:lvl8pPr>
            <a:lvl9pPr>
              <a:defRPr sz="1803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19541" y="1221462"/>
            <a:ext cx="4077600" cy="5223022"/>
          </a:xfrm>
        </p:spPr>
        <p:txBody>
          <a:bodyPr/>
          <a:lstStyle>
            <a:lvl1pPr>
              <a:defRPr sz="2804"/>
            </a:lvl1pPr>
            <a:lvl2pPr>
              <a:defRPr sz="2403"/>
            </a:lvl2pPr>
            <a:lvl3pPr>
              <a:defRPr sz="2003"/>
            </a:lvl3pPr>
            <a:lvl4pPr>
              <a:defRPr sz="1803"/>
            </a:lvl4pPr>
            <a:lvl5pPr>
              <a:defRPr sz="1803"/>
            </a:lvl5pPr>
            <a:lvl6pPr>
              <a:defRPr sz="1803"/>
            </a:lvl6pPr>
            <a:lvl7pPr>
              <a:defRPr sz="1803"/>
            </a:lvl7pPr>
            <a:lvl8pPr>
              <a:defRPr sz="1803"/>
            </a:lvl8pPr>
            <a:lvl9pPr>
              <a:defRPr sz="1803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8581609"/>
      </p:ext>
    </p:extLst>
  </p:cSld>
  <p:clrMapOvr>
    <a:masterClrMapping/>
  </p:clrMapOvr>
  <p:transition spd="med"/>
</p:sldLayout>
</file>

<file path=ppt/slideLayouts/slideLayout14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836" y="275148"/>
            <a:ext cx="8228328" cy="114194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836" y="1534781"/>
            <a:ext cx="4039448" cy="639359"/>
          </a:xfrm>
        </p:spPr>
        <p:txBody>
          <a:bodyPr anchor="b"/>
          <a:lstStyle>
            <a:lvl1pPr marL="0" indent="0">
              <a:buNone/>
              <a:defRPr sz="2403" b="1"/>
            </a:lvl1pPr>
            <a:lvl2pPr marL="457840" indent="0">
              <a:buNone/>
              <a:defRPr sz="2003" b="1"/>
            </a:lvl2pPr>
            <a:lvl3pPr marL="915680" indent="0">
              <a:buNone/>
              <a:defRPr sz="1803" b="1"/>
            </a:lvl3pPr>
            <a:lvl4pPr marL="1373520" indent="0">
              <a:buNone/>
              <a:defRPr sz="1602" b="1"/>
            </a:lvl4pPr>
            <a:lvl5pPr marL="1831360" indent="0">
              <a:buNone/>
              <a:defRPr sz="1602" b="1"/>
            </a:lvl5pPr>
            <a:lvl6pPr marL="2289200" indent="0">
              <a:buNone/>
              <a:defRPr sz="1602" b="1"/>
            </a:lvl6pPr>
            <a:lvl7pPr marL="2747040" indent="0">
              <a:buNone/>
              <a:defRPr sz="1602" b="1"/>
            </a:lvl7pPr>
            <a:lvl8pPr marL="3204881" indent="0">
              <a:buNone/>
              <a:defRPr sz="1602" b="1"/>
            </a:lvl8pPr>
            <a:lvl9pPr marL="3662721" indent="0">
              <a:buNone/>
              <a:defRPr sz="1602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836" y="2174140"/>
            <a:ext cx="4039448" cy="3952256"/>
          </a:xfrm>
        </p:spPr>
        <p:txBody>
          <a:bodyPr/>
          <a:lstStyle>
            <a:lvl1pPr>
              <a:defRPr sz="2403"/>
            </a:lvl1pPr>
            <a:lvl2pPr>
              <a:defRPr sz="2003"/>
            </a:lvl2pPr>
            <a:lvl3pPr>
              <a:defRPr sz="1803"/>
            </a:lvl3pPr>
            <a:lvl4pPr>
              <a:defRPr sz="1602"/>
            </a:lvl4pPr>
            <a:lvl5pPr>
              <a:defRPr sz="1602"/>
            </a:lvl5pPr>
            <a:lvl6pPr>
              <a:defRPr sz="1602"/>
            </a:lvl6pPr>
            <a:lvl7pPr>
              <a:defRPr sz="1602"/>
            </a:lvl7pPr>
            <a:lvl8pPr>
              <a:defRPr sz="1602"/>
            </a:lvl8pPr>
            <a:lvl9pPr>
              <a:defRPr sz="1602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27" y="1534781"/>
            <a:ext cx="4041038" cy="639359"/>
          </a:xfrm>
        </p:spPr>
        <p:txBody>
          <a:bodyPr anchor="b"/>
          <a:lstStyle>
            <a:lvl1pPr marL="0" indent="0">
              <a:buNone/>
              <a:defRPr sz="2403" b="1"/>
            </a:lvl1pPr>
            <a:lvl2pPr marL="457840" indent="0">
              <a:buNone/>
              <a:defRPr sz="2003" b="1"/>
            </a:lvl2pPr>
            <a:lvl3pPr marL="915680" indent="0">
              <a:buNone/>
              <a:defRPr sz="1803" b="1"/>
            </a:lvl3pPr>
            <a:lvl4pPr marL="1373520" indent="0">
              <a:buNone/>
              <a:defRPr sz="1602" b="1"/>
            </a:lvl4pPr>
            <a:lvl5pPr marL="1831360" indent="0">
              <a:buNone/>
              <a:defRPr sz="1602" b="1"/>
            </a:lvl5pPr>
            <a:lvl6pPr marL="2289200" indent="0">
              <a:buNone/>
              <a:defRPr sz="1602" b="1"/>
            </a:lvl6pPr>
            <a:lvl7pPr marL="2747040" indent="0">
              <a:buNone/>
              <a:defRPr sz="1602" b="1"/>
            </a:lvl7pPr>
            <a:lvl8pPr marL="3204881" indent="0">
              <a:buNone/>
              <a:defRPr sz="1602" b="1"/>
            </a:lvl8pPr>
            <a:lvl9pPr marL="3662721" indent="0">
              <a:buNone/>
              <a:defRPr sz="1602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27" y="2174140"/>
            <a:ext cx="4041038" cy="3952256"/>
          </a:xfrm>
        </p:spPr>
        <p:txBody>
          <a:bodyPr/>
          <a:lstStyle>
            <a:lvl1pPr>
              <a:defRPr sz="2403"/>
            </a:lvl1pPr>
            <a:lvl2pPr>
              <a:defRPr sz="2003"/>
            </a:lvl2pPr>
            <a:lvl3pPr>
              <a:defRPr sz="1803"/>
            </a:lvl3pPr>
            <a:lvl4pPr>
              <a:defRPr sz="1602"/>
            </a:lvl4pPr>
            <a:lvl5pPr>
              <a:defRPr sz="1602"/>
            </a:lvl5pPr>
            <a:lvl6pPr>
              <a:defRPr sz="1602"/>
            </a:lvl6pPr>
            <a:lvl7pPr>
              <a:defRPr sz="1602"/>
            </a:lvl7pPr>
            <a:lvl8pPr>
              <a:defRPr sz="1602"/>
            </a:lvl8pPr>
            <a:lvl9pPr>
              <a:defRPr sz="1602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9486728"/>
      </p:ext>
    </p:extLst>
  </p:cSld>
  <p:clrMapOvr>
    <a:masterClrMapping/>
  </p:clrMapOvr>
  <p:transition spd="med"/>
</p:sldLayout>
</file>

<file path=ppt/slideLayouts/slideLayout14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7435339"/>
      </p:ext>
    </p:extLst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90917" y="1221462"/>
            <a:ext cx="4076011" cy="5223022"/>
          </a:xfrm>
        </p:spPr>
        <p:txBody>
          <a:bodyPr/>
          <a:lstStyle>
            <a:lvl1pPr>
              <a:defRPr sz="2804"/>
            </a:lvl1pPr>
            <a:lvl2pPr>
              <a:defRPr sz="2403"/>
            </a:lvl2pPr>
            <a:lvl3pPr>
              <a:defRPr sz="2003"/>
            </a:lvl3pPr>
            <a:lvl4pPr>
              <a:defRPr sz="1803"/>
            </a:lvl4pPr>
            <a:lvl5pPr>
              <a:defRPr sz="1803"/>
            </a:lvl5pPr>
            <a:lvl6pPr>
              <a:defRPr sz="1803"/>
            </a:lvl6pPr>
            <a:lvl7pPr>
              <a:defRPr sz="1803"/>
            </a:lvl7pPr>
            <a:lvl8pPr>
              <a:defRPr sz="1803"/>
            </a:lvl8pPr>
            <a:lvl9pPr>
              <a:defRPr sz="1803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19541" y="1221462"/>
            <a:ext cx="4077600" cy="5223022"/>
          </a:xfrm>
        </p:spPr>
        <p:txBody>
          <a:bodyPr/>
          <a:lstStyle>
            <a:lvl1pPr>
              <a:defRPr sz="2804"/>
            </a:lvl1pPr>
            <a:lvl2pPr>
              <a:defRPr sz="2403"/>
            </a:lvl2pPr>
            <a:lvl3pPr>
              <a:defRPr sz="2003"/>
            </a:lvl3pPr>
            <a:lvl4pPr>
              <a:defRPr sz="1803"/>
            </a:lvl4pPr>
            <a:lvl5pPr>
              <a:defRPr sz="1803"/>
            </a:lvl5pPr>
            <a:lvl6pPr>
              <a:defRPr sz="1803"/>
            </a:lvl6pPr>
            <a:lvl7pPr>
              <a:defRPr sz="1803"/>
            </a:lvl7pPr>
            <a:lvl8pPr>
              <a:defRPr sz="1803"/>
            </a:lvl8pPr>
            <a:lvl9pPr>
              <a:defRPr sz="1803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3561789"/>
      </p:ext>
    </p:extLst>
  </p:cSld>
  <p:clrMapOvr>
    <a:masterClrMapping/>
  </p:clrMapOvr>
  <p:transition spd="med"/>
</p:sldLayout>
</file>

<file path=ppt/slideLayouts/slideLayout15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47766701"/>
      </p:ext>
    </p:extLst>
  </p:cSld>
  <p:clrMapOvr>
    <a:masterClrMapping/>
  </p:clrMapOvr>
  <p:transition spd="med"/>
</p:sldLayout>
</file>

<file path=ppt/slideLayouts/slideLayout15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836" y="273557"/>
            <a:ext cx="3007727" cy="1161025"/>
          </a:xfrm>
        </p:spPr>
        <p:txBody>
          <a:bodyPr anchor="b"/>
          <a:lstStyle>
            <a:lvl1pPr algn="l">
              <a:defRPr sz="2003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254" y="273556"/>
            <a:ext cx="5110910" cy="5852839"/>
          </a:xfrm>
        </p:spPr>
        <p:txBody>
          <a:bodyPr/>
          <a:lstStyle>
            <a:lvl1pPr>
              <a:defRPr sz="3204"/>
            </a:lvl1pPr>
            <a:lvl2pPr>
              <a:defRPr sz="2804"/>
            </a:lvl2pPr>
            <a:lvl3pPr>
              <a:defRPr sz="2403"/>
            </a:lvl3pPr>
            <a:lvl4pPr>
              <a:defRPr sz="2003"/>
            </a:lvl4pPr>
            <a:lvl5pPr>
              <a:defRPr sz="2003"/>
            </a:lvl5pPr>
            <a:lvl6pPr>
              <a:defRPr sz="2003"/>
            </a:lvl6pPr>
            <a:lvl7pPr>
              <a:defRPr sz="2003"/>
            </a:lvl7pPr>
            <a:lvl8pPr>
              <a:defRPr sz="2003"/>
            </a:lvl8pPr>
            <a:lvl9pPr>
              <a:defRPr sz="2003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836" y="1434582"/>
            <a:ext cx="3007727" cy="4691814"/>
          </a:xfrm>
        </p:spPr>
        <p:txBody>
          <a:bodyPr/>
          <a:lstStyle>
            <a:lvl1pPr marL="0" indent="0">
              <a:buNone/>
              <a:defRPr sz="1402"/>
            </a:lvl1pPr>
            <a:lvl2pPr marL="457840" indent="0">
              <a:buNone/>
              <a:defRPr sz="1202"/>
            </a:lvl2pPr>
            <a:lvl3pPr marL="915680" indent="0">
              <a:buNone/>
              <a:defRPr sz="1001"/>
            </a:lvl3pPr>
            <a:lvl4pPr marL="1373520" indent="0">
              <a:buNone/>
              <a:defRPr sz="901"/>
            </a:lvl4pPr>
            <a:lvl5pPr marL="1831360" indent="0">
              <a:buNone/>
              <a:defRPr sz="901"/>
            </a:lvl5pPr>
            <a:lvl6pPr marL="2289200" indent="0">
              <a:buNone/>
              <a:defRPr sz="901"/>
            </a:lvl6pPr>
            <a:lvl7pPr marL="2747040" indent="0">
              <a:buNone/>
              <a:defRPr sz="901"/>
            </a:lvl7pPr>
            <a:lvl8pPr marL="3204881" indent="0">
              <a:buNone/>
              <a:defRPr sz="901"/>
            </a:lvl8pPr>
            <a:lvl9pPr marL="3662721" indent="0">
              <a:buNone/>
              <a:defRPr sz="90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52281901"/>
      </p:ext>
    </p:extLst>
  </p:cSld>
  <p:clrMapOvr>
    <a:masterClrMapping/>
  </p:clrMapOvr>
  <p:transition spd="med"/>
</p:sldLayout>
</file>

<file path=ppt/slideLayouts/slideLayout15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1601" y="4799964"/>
            <a:ext cx="5487672" cy="567789"/>
          </a:xfrm>
        </p:spPr>
        <p:txBody>
          <a:bodyPr anchor="b"/>
          <a:lstStyle>
            <a:lvl1pPr algn="l">
              <a:defRPr sz="2003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1601" y="612322"/>
            <a:ext cx="5487672" cy="4114481"/>
          </a:xfrm>
        </p:spPr>
        <p:txBody>
          <a:bodyPr/>
          <a:lstStyle>
            <a:lvl1pPr marL="0" indent="0">
              <a:buNone/>
              <a:defRPr sz="3204"/>
            </a:lvl1pPr>
            <a:lvl2pPr marL="457840" indent="0">
              <a:buNone/>
              <a:defRPr sz="2804"/>
            </a:lvl2pPr>
            <a:lvl3pPr marL="915680" indent="0">
              <a:buNone/>
              <a:defRPr sz="2403"/>
            </a:lvl3pPr>
            <a:lvl4pPr marL="1373520" indent="0">
              <a:buNone/>
              <a:defRPr sz="2003"/>
            </a:lvl4pPr>
            <a:lvl5pPr marL="1831360" indent="0">
              <a:buNone/>
              <a:defRPr sz="2003"/>
            </a:lvl5pPr>
            <a:lvl6pPr marL="2289200" indent="0">
              <a:buNone/>
              <a:defRPr sz="2003"/>
            </a:lvl6pPr>
            <a:lvl7pPr marL="2747040" indent="0">
              <a:buNone/>
              <a:defRPr sz="2003"/>
            </a:lvl7pPr>
            <a:lvl8pPr marL="3204881" indent="0">
              <a:buNone/>
              <a:defRPr sz="2003"/>
            </a:lvl8pPr>
            <a:lvl9pPr marL="3662721" indent="0">
              <a:buNone/>
              <a:defRPr sz="2003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1601" y="5367754"/>
            <a:ext cx="5487672" cy="804765"/>
          </a:xfrm>
        </p:spPr>
        <p:txBody>
          <a:bodyPr/>
          <a:lstStyle>
            <a:lvl1pPr marL="0" indent="0">
              <a:buNone/>
              <a:defRPr sz="1402"/>
            </a:lvl1pPr>
            <a:lvl2pPr marL="457840" indent="0">
              <a:buNone/>
              <a:defRPr sz="1202"/>
            </a:lvl2pPr>
            <a:lvl3pPr marL="915680" indent="0">
              <a:buNone/>
              <a:defRPr sz="1001"/>
            </a:lvl3pPr>
            <a:lvl4pPr marL="1373520" indent="0">
              <a:buNone/>
              <a:defRPr sz="901"/>
            </a:lvl4pPr>
            <a:lvl5pPr marL="1831360" indent="0">
              <a:buNone/>
              <a:defRPr sz="901"/>
            </a:lvl5pPr>
            <a:lvl6pPr marL="2289200" indent="0">
              <a:buNone/>
              <a:defRPr sz="901"/>
            </a:lvl6pPr>
            <a:lvl7pPr marL="2747040" indent="0">
              <a:buNone/>
              <a:defRPr sz="901"/>
            </a:lvl7pPr>
            <a:lvl8pPr marL="3204881" indent="0">
              <a:buNone/>
              <a:defRPr sz="901"/>
            </a:lvl8pPr>
            <a:lvl9pPr marL="3662721" indent="0">
              <a:buNone/>
              <a:defRPr sz="90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069502083"/>
      </p:ext>
    </p:extLst>
  </p:cSld>
  <p:clrMapOvr>
    <a:masterClrMapping/>
  </p:clrMapOvr>
  <p:transition spd="med"/>
</p:sldLayout>
</file>

<file path=ppt/slideLayouts/slideLayout15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7115092"/>
      </p:ext>
    </p:extLst>
  </p:cSld>
  <p:clrMapOvr>
    <a:masterClrMapping/>
  </p:clrMapOvr>
  <p:transition spd="med"/>
</p:sldLayout>
</file>

<file path=ppt/slideLayouts/slideLayout1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15229" y="248109"/>
            <a:ext cx="2206515" cy="61963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90917" y="248109"/>
            <a:ext cx="6471700" cy="61963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5330292"/>
      </p:ext>
    </p:extLst>
  </p:cSld>
  <p:clrMapOvr>
    <a:masterClrMapping/>
  </p:clrMapOvr>
  <p:transition spd="med"/>
</p:sldLayout>
</file>

<file path=ppt/slideLayouts/slideLayout15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6" name="Rectangle 4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919" y="2501771"/>
            <a:ext cx="6400164" cy="1752671"/>
          </a:xfrm>
        </p:spPr>
        <p:txBody>
          <a:bodyPr/>
          <a:lstStyle>
            <a:lvl1pPr marL="0" indent="0" algn="ctr"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3319" name="Rectangle 7"/>
          <p:cNvSpPr>
            <a:spLocks noGrp="1" noChangeArrowheads="1"/>
          </p:cNvSpPr>
          <p:nvPr>
            <p:ph type="ctrTitle" sz="quarter"/>
          </p:nvPr>
        </p:nvSpPr>
        <p:spPr>
          <a:xfrm>
            <a:off x="685165" y="365803"/>
            <a:ext cx="7773672" cy="1141940"/>
          </a:xfrm>
          <a:effectLst>
            <a:outerShdw dist="71842" dir="2700000" algn="ctr" rotWithShape="0">
              <a:schemeClr val="bg2"/>
            </a:outerShdw>
          </a:effectLst>
        </p:spPr>
        <p:txBody>
          <a:bodyPr lIns="91928" tIns="45964" rIns="91928" bIns="45964"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719503012"/>
      </p:ext>
    </p:extLst>
  </p:cSld>
  <p:clrMapOvr>
    <a:masterClrMapping/>
  </p:clrMapOvr>
  <p:transition spd="med"/>
</p:sldLayout>
</file>

<file path=ppt/slideLayouts/slideLayout15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4140184"/>
      </p:ext>
    </p:extLst>
  </p:cSld>
  <p:clrMapOvr>
    <a:masterClrMapping/>
  </p:clrMapOvr>
  <p:transition spd="med"/>
</p:sldLayout>
</file>

<file path=ppt/slideLayouts/slideLayout15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1728" y="4407124"/>
            <a:ext cx="7773672" cy="1361421"/>
          </a:xfrm>
        </p:spPr>
        <p:txBody>
          <a:bodyPr anchor="t"/>
          <a:lstStyle>
            <a:lvl1pPr algn="l">
              <a:defRPr sz="4006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1728" y="2907335"/>
            <a:ext cx="7773672" cy="1499790"/>
          </a:xfrm>
        </p:spPr>
        <p:txBody>
          <a:bodyPr anchor="b"/>
          <a:lstStyle>
            <a:lvl1pPr marL="0" indent="0">
              <a:buNone/>
              <a:defRPr sz="2003"/>
            </a:lvl1pPr>
            <a:lvl2pPr marL="457840" indent="0">
              <a:buNone/>
              <a:defRPr sz="1803"/>
            </a:lvl2pPr>
            <a:lvl3pPr marL="915680" indent="0">
              <a:buNone/>
              <a:defRPr sz="1602"/>
            </a:lvl3pPr>
            <a:lvl4pPr marL="1373520" indent="0">
              <a:buNone/>
              <a:defRPr sz="1402"/>
            </a:lvl4pPr>
            <a:lvl5pPr marL="1831360" indent="0">
              <a:buNone/>
              <a:defRPr sz="1402"/>
            </a:lvl5pPr>
            <a:lvl6pPr marL="2289200" indent="0">
              <a:buNone/>
              <a:defRPr sz="1402"/>
            </a:lvl6pPr>
            <a:lvl7pPr marL="2747040" indent="0">
              <a:buNone/>
              <a:defRPr sz="1402"/>
            </a:lvl7pPr>
            <a:lvl8pPr marL="3204881" indent="0">
              <a:buNone/>
              <a:defRPr sz="1402"/>
            </a:lvl8pPr>
            <a:lvl9pPr marL="3662721" indent="0">
              <a:buNone/>
              <a:defRPr sz="1402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521322211"/>
      </p:ext>
    </p:extLst>
  </p:cSld>
  <p:clrMapOvr>
    <a:masterClrMapping/>
  </p:clrMapOvr>
  <p:transition spd="med"/>
</p:sldLayout>
</file>

<file path=ppt/slideLayouts/slideLayout15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90917" y="1221462"/>
            <a:ext cx="4076011" cy="5223022"/>
          </a:xfrm>
        </p:spPr>
        <p:txBody>
          <a:bodyPr/>
          <a:lstStyle>
            <a:lvl1pPr>
              <a:defRPr sz="2804"/>
            </a:lvl1pPr>
            <a:lvl2pPr>
              <a:defRPr sz="2403"/>
            </a:lvl2pPr>
            <a:lvl3pPr>
              <a:defRPr sz="2003"/>
            </a:lvl3pPr>
            <a:lvl4pPr>
              <a:defRPr sz="1803"/>
            </a:lvl4pPr>
            <a:lvl5pPr>
              <a:defRPr sz="1803"/>
            </a:lvl5pPr>
            <a:lvl6pPr>
              <a:defRPr sz="1803"/>
            </a:lvl6pPr>
            <a:lvl7pPr>
              <a:defRPr sz="1803"/>
            </a:lvl7pPr>
            <a:lvl8pPr>
              <a:defRPr sz="1803"/>
            </a:lvl8pPr>
            <a:lvl9pPr>
              <a:defRPr sz="1803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19541" y="1221462"/>
            <a:ext cx="4077600" cy="5223022"/>
          </a:xfrm>
        </p:spPr>
        <p:txBody>
          <a:bodyPr/>
          <a:lstStyle>
            <a:lvl1pPr>
              <a:defRPr sz="2804"/>
            </a:lvl1pPr>
            <a:lvl2pPr>
              <a:defRPr sz="2403"/>
            </a:lvl2pPr>
            <a:lvl3pPr>
              <a:defRPr sz="2003"/>
            </a:lvl3pPr>
            <a:lvl4pPr>
              <a:defRPr sz="1803"/>
            </a:lvl4pPr>
            <a:lvl5pPr>
              <a:defRPr sz="1803"/>
            </a:lvl5pPr>
            <a:lvl6pPr>
              <a:defRPr sz="1803"/>
            </a:lvl6pPr>
            <a:lvl7pPr>
              <a:defRPr sz="1803"/>
            </a:lvl7pPr>
            <a:lvl8pPr>
              <a:defRPr sz="1803"/>
            </a:lvl8pPr>
            <a:lvl9pPr>
              <a:defRPr sz="1803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1685485"/>
      </p:ext>
    </p:extLst>
  </p:cSld>
  <p:clrMapOvr>
    <a:masterClrMapping/>
  </p:clrMapOvr>
  <p:transition spd="med"/>
</p:sldLayout>
</file>

<file path=ppt/slideLayouts/slideLayout15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836" y="275148"/>
            <a:ext cx="8228328" cy="114194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836" y="1534781"/>
            <a:ext cx="4039448" cy="639359"/>
          </a:xfrm>
        </p:spPr>
        <p:txBody>
          <a:bodyPr anchor="b"/>
          <a:lstStyle>
            <a:lvl1pPr marL="0" indent="0">
              <a:buNone/>
              <a:defRPr sz="2403" b="1"/>
            </a:lvl1pPr>
            <a:lvl2pPr marL="457840" indent="0">
              <a:buNone/>
              <a:defRPr sz="2003" b="1"/>
            </a:lvl2pPr>
            <a:lvl3pPr marL="915680" indent="0">
              <a:buNone/>
              <a:defRPr sz="1803" b="1"/>
            </a:lvl3pPr>
            <a:lvl4pPr marL="1373520" indent="0">
              <a:buNone/>
              <a:defRPr sz="1602" b="1"/>
            </a:lvl4pPr>
            <a:lvl5pPr marL="1831360" indent="0">
              <a:buNone/>
              <a:defRPr sz="1602" b="1"/>
            </a:lvl5pPr>
            <a:lvl6pPr marL="2289200" indent="0">
              <a:buNone/>
              <a:defRPr sz="1602" b="1"/>
            </a:lvl6pPr>
            <a:lvl7pPr marL="2747040" indent="0">
              <a:buNone/>
              <a:defRPr sz="1602" b="1"/>
            </a:lvl7pPr>
            <a:lvl8pPr marL="3204881" indent="0">
              <a:buNone/>
              <a:defRPr sz="1602" b="1"/>
            </a:lvl8pPr>
            <a:lvl9pPr marL="3662721" indent="0">
              <a:buNone/>
              <a:defRPr sz="1602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836" y="2174140"/>
            <a:ext cx="4039448" cy="3952256"/>
          </a:xfrm>
        </p:spPr>
        <p:txBody>
          <a:bodyPr/>
          <a:lstStyle>
            <a:lvl1pPr>
              <a:defRPr sz="2403"/>
            </a:lvl1pPr>
            <a:lvl2pPr>
              <a:defRPr sz="2003"/>
            </a:lvl2pPr>
            <a:lvl3pPr>
              <a:defRPr sz="1803"/>
            </a:lvl3pPr>
            <a:lvl4pPr>
              <a:defRPr sz="1602"/>
            </a:lvl4pPr>
            <a:lvl5pPr>
              <a:defRPr sz="1602"/>
            </a:lvl5pPr>
            <a:lvl6pPr>
              <a:defRPr sz="1602"/>
            </a:lvl6pPr>
            <a:lvl7pPr>
              <a:defRPr sz="1602"/>
            </a:lvl7pPr>
            <a:lvl8pPr>
              <a:defRPr sz="1602"/>
            </a:lvl8pPr>
            <a:lvl9pPr>
              <a:defRPr sz="1602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27" y="1534781"/>
            <a:ext cx="4041038" cy="639359"/>
          </a:xfrm>
        </p:spPr>
        <p:txBody>
          <a:bodyPr anchor="b"/>
          <a:lstStyle>
            <a:lvl1pPr marL="0" indent="0">
              <a:buNone/>
              <a:defRPr sz="2403" b="1"/>
            </a:lvl1pPr>
            <a:lvl2pPr marL="457840" indent="0">
              <a:buNone/>
              <a:defRPr sz="2003" b="1"/>
            </a:lvl2pPr>
            <a:lvl3pPr marL="915680" indent="0">
              <a:buNone/>
              <a:defRPr sz="1803" b="1"/>
            </a:lvl3pPr>
            <a:lvl4pPr marL="1373520" indent="0">
              <a:buNone/>
              <a:defRPr sz="1602" b="1"/>
            </a:lvl4pPr>
            <a:lvl5pPr marL="1831360" indent="0">
              <a:buNone/>
              <a:defRPr sz="1602" b="1"/>
            </a:lvl5pPr>
            <a:lvl6pPr marL="2289200" indent="0">
              <a:buNone/>
              <a:defRPr sz="1602" b="1"/>
            </a:lvl6pPr>
            <a:lvl7pPr marL="2747040" indent="0">
              <a:buNone/>
              <a:defRPr sz="1602" b="1"/>
            </a:lvl7pPr>
            <a:lvl8pPr marL="3204881" indent="0">
              <a:buNone/>
              <a:defRPr sz="1602" b="1"/>
            </a:lvl8pPr>
            <a:lvl9pPr marL="3662721" indent="0">
              <a:buNone/>
              <a:defRPr sz="1602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27" y="2174140"/>
            <a:ext cx="4041038" cy="3952256"/>
          </a:xfrm>
        </p:spPr>
        <p:txBody>
          <a:bodyPr/>
          <a:lstStyle>
            <a:lvl1pPr>
              <a:defRPr sz="2403"/>
            </a:lvl1pPr>
            <a:lvl2pPr>
              <a:defRPr sz="2003"/>
            </a:lvl2pPr>
            <a:lvl3pPr>
              <a:defRPr sz="1803"/>
            </a:lvl3pPr>
            <a:lvl4pPr>
              <a:defRPr sz="1602"/>
            </a:lvl4pPr>
            <a:lvl5pPr>
              <a:defRPr sz="1602"/>
            </a:lvl5pPr>
            <a:lvl6pPr>
              <a:defRPr sz="1602"/>
            </a:lvl6pPr>
            <a:lvl7pPr>
              <a:defRPr sz="1602"/>
            </a:lvl7pPr>
            <a:lvl8pPr>
              <a:defRPr sz="1602"/>
            </a:lvl8pPr>
            <a:lvl9pPr>
              <a:defRPr sz="1602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2312388"/>
      </p:ext>
    </p:extLst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836" y="275148"/>
            <a:ext cx="8228328" cy="114194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836" y="1534781"/>
            <a:ext cx="4039448" cy="639359"/>
          </a:xfrm>
        </p:spPr>
        <p:txBody>
          <a:bodyPr anchor="b"/>
          <a:lstStyle>
            <a:lvl1pPr marL="0" indent="0">
              <a:buNone/>
              <a:defRPr sz="2403" b="1"/>
            </a:lvl1pPr>
            <a:lvl2pPr marL="457840" indent="0">
              <a:buNone/>
              <a:defRPr sz="2003" b="1"/>
            </a:lvl2pPr>
            <a:lvl3pPr marL="915680" indent="0">
              <a:buNone/>
              <a:defRPr sz="1803" b="1"/>
            </a:lvl3pPr>
            <a:lvl4pPr marL="1373520" indent="0">
              <a:buNone/>
              <a:defRPr sz="1602" b="1"/>
            </a:lvl4pPr>
            <a:lvl5pPr marL="1831360" indent="0">
              <a:buNone/>
              <a:defRPr sz="1602" b="1"/>
            </a:lvl5pPr>
            <a:lvl6pPr marL="2289200" indent="0">
              <a:buNone/>
              <a:defRPr sz="1602" b="1"/>
            </a:lvl6pPr>
            <a:lvl7pPr marL="2747040" indent="0">
              <a:buNone/>
              <a:defRPr sz="1602" b="1"/>
            </a:lvl7pPr>
            <a:lvl8pPr marL="3204881" indent="0">
              <a:buNone/>
              <a:defRPr sz="1602" b="1"/>
            </a:lvl8pPr>
            <a:lvl9pPr marL="3662721" indent="0">
              <a:buNone/>
              <a:defRPr sz="1602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836" y="2174140"/>
            <a:ext cx="4039448" cy="3952256"/>
          </a:xfrm>
        </p:spPr>
        <p:txBody>
          <a:bodyPr/>
          <a:lstStyle>
            <a:lvl1pPr>
              <a:defRPr sz="2403"/>
            </a:lvl1pPr>
            <a:lvl2pPr>
              <a:defRPr sz="2003"/>
            </a:lvl2pPr>
            <a:lvl3pPr>
              <a:defRPr sz="1803"/>
            </a:lvl3pPr>
            <a:lvl4pPr>
              <a:defRPr sz="1602"/>
            </a:lvl4pPr>
            <a:lvl5pPr>
              <a:defRPr sz="1602"/>
            </a:lvl5pPr>
            <a:lvl6pPr>
              <a:defRPr sz="1602"/>
            </a:lvl6pPr>
            <a:lvl7pPr>
              <a:defRPr sz="1602"/>
            </a:lvl7pPr>
            <a:lvl8pPr>
              <a:defRPr sz="1602"/>
            </a:lvl8pPr>
            <a:lvl9pPr>
              <a:defRPr sz="1602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27" y="1534781"/>
            <a:ext cx="4041038" cy="639359"/>
          </a:xfrm>
        </p:spPr>
        <p:txBody>
          <a:bodyPr anchor="b"/>
          <a:lstStyle>
            <a:lvl1pPr marL="0" indent="0">
              <a:buNone/>
              <a:defRPr sz="2403" b="1"/>
            </a:lvl1pPr>
            <a:lvl2pPr marL="457840" indent="0">
              <a:buNone/>
              <a:defRPr sz="2003" b="1"/>
            </a:lvl2pPr>
            <a:lvl3pPr marL="915680" indent="0">
              <a:buNone/>
              <a:defRPr sz="1803" b="1"/>
            </a:lvl3pPr>
            <a:lvl4pPr marL="1373520" indent="0">
              <a:buNone/>
              <a:defRPr sz="1602" b="1"/>
            </a:lvl4pPr>
            <a:lvl5pPr marL="1831360" indent="0">
              <a:buNone/>
              <a:defRPr sz="1602" b="1"/>
            </a:lvl5pPr>
            <a:lvl6pPr marL="2289200" indent="0">
              <a:buNone/>
              <a:defRPr sz="1602" b="1"/>
            </a:lvl6pPr>
            <a:lvl7pPr marL="2747040" indent="0">
              <a:buNone/>
              <a:defRPr sz="1602" b="1"/>
            </a:lvl7pPr>
            <a:lvl8pPr marL="3204881" indent="0">
              <a:buNone/>
              <a:defRPr sz="1602" b="1"/>
            </a:lvl8pPr>
            <a:lvl9pPr marL="3662721" indent="0">
              <a:buNone/>
              <a:defRPr sz="1602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27" y="2174140"/>
            <a:ext cx="4041038" cy="3952256"/>
          </a:xfrm>
        </p:spPr>
        <p:txBody>
          <a:bodyPr/>
          <a:lstStyle>
            <a:lvl1pPr>
              <a:defRPr sz="2403"/>
            </a:lvl1pPr>
            <a:lvl2pPr>
              <a:defRPr sz="2003"/>
            </a:lvl2pPr>
            <a:lvl3pPr>
              <a:defRPr sz="1803"/>
            </a:lvl3pPr>
            <a:lvl4pPr>
              <a:defRPr sz="1602"/>
            </a:lvl4pPr>
            <a:lvl5pPr>
              <a:defRPr sz="1602"/>
            </a:lvl5pPr>
            <a:lvl6pPr>
              <a:defRPr sz="1602"/>
            </a:lvl6pPr>
            <a:lvl7pPr>
              <a:defRPr sz="1602"/>
            </a:lvl7pPr>
            <a:lvl8pPr>
              <a:defRPr sz="1602"/>
            </a:lvl8pPr>
            <a:lvl9pPr>
              <a:defRPr sz="1602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2157364"/>
      </p:ext>
    </p:extLst>
  </p:cSld>
  <p:clrMapOvr>
    <a:masterClrMapping/>
  </p:clrMapOvr>
  <p:transition spd="med"/>
</p:sldLayout>
</file>

<file path=ppt/slideLayouts/slideLayout16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7594410"/>
      </p:ext>
    </p:extLst>
  </p:cSld>
  <p:clrMapOvr>
    <a:masterClrMapping/>
  </p:clrMapOvr>
  <p:transition spd="med"/>
</p:sldLayout>
</file>

<file path=ppt/slideLayouts/slideLayout16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92045853"/>
      </p:ext>
    </p:extLst>
  </p:cSld>
  <p:clrMapOvr>
    <a:masterClrMapping/>
  </p:clrMapOvr>
  <p:transition spd="med"/>
</p:sldLayout>
</file>

<file path=ppt/slideLayouts/slideLayout16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836" y="273557"/>
            <a:ext cx="3007727" cy="1161025"/>
          </a:xfrm>
        </p:spPr>
        <p:txBody>
          <a:bodyPr anchor="b"/>
          <a:lstStyle>
            <a:lvl1pPr algn="l">
              <a:defRPr sz="2003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254" y="273556"/>
            <a:ext cx="5110910" cy="5852839"/>
          </a:xfrm>
        </p:spPr>
        <p:txBody>
          <a:bodyPr/>
          <a:lstStyle>
            <a:lvl1pPr>
              <a:defRPr sz="3204"/>
            </a:lvl1pPr>
            <a:lvl2pPr>
              <a:defRPr sz="2804"/>
            </a:lvl2pPr>
            <a:lvl3pPr>
              <a:defRPr sz="2403"/>
            </a:lvl3pPr>
            <a:lvl4pPr>
              <a:defRPr sz="2003"/>
            </a:lvl4pPr>
            <a:lvl5pPr>
              <a:defRPr sz="2003"/>
            </a:lvl5pPr>
            <a:lvl6pPr>
              <a:defRPr sz="2003"/>
            </a:lvl6pPr>
            <a:lvl7pPr>
              <a:defRPr sz="2003"/>
            </a:lvl7pPr>
            <a:lvl8pPr>
              <a:defRPr sz="2003"/>
            </a:lvl8pPr>
            <a:lvl9pPr>
              <a:defRPr sz="2003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836" y="1434582"/>
            <a:ext cx="3007727" cy="4691814"/>
          </a:xfrm>
        </p:spPr>
        <p:txBody>
          <a:bodyPr/>
          <a:lstStyle>
            <a:lvl1pPr marL="0" indent="0">
              <a:buNone/>
              <a:defRPr sz="1402"/>
            </a:lvl1pPr>
            <a:lvl2pPr marL="457840" indent="0">
              <a:buNone/>
              <a:defRPr sz="1202"/>
            </a:lvl2pPr>
            <a:lvl3pPr marL="915680" indent="0">
              <a:buNone/>
              <a:defRPr sz="1001"/>
            </a:lvl3pPr>
            <a:lvl4pPr marL="1373520" indent="0">
              <a:buNone/>
              <a:defRPr sz="901"/>
            </a:lvl4pPr>
            <a:lvl5pPr marL="1831360" indent="0">
              <a:buNone/>
              <a:defRPr sz="901"/>
            </a:lvl5pPr>
            <a:lvl6pPr marL="2289200" indent="0">
              <a:buNone/>
              <a:defRPr sz="901"/>
            </a:lvl6pPr>
            <a:lvl7pPr marL="2747040" indent="0">
              <a:buNone/>
              <a:defRPr sz="901"/>
            </a:lvl7pPr>
            <a:lvl8pPr marL="3204881" indent="0">
              <a:buNone/>
              <a:defRPr sz="901"/>
            </a:lvl8pPr>
            <a:lvl9pPr marL="3662721" indent="0">
              <a:buNone/>
              <a:defRPr sz="90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05485775"/>
      </p:ext>
    </p:extLst>
  </p:cSld>
  <p:clrMapOvr>
    <a:masterClrMapping/>
  </p:clrMapOvr>
  <p:transition spd="med"/>
</p:sldLayout>
</file>

<file path=ppt/slideLayouts/slideLayout16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1601" y="4799964"/>
            <a:ext cx="5487672" cy="567789"/>
          </a:xfrm>
        </p:spPr>
        <p:txBody>
          <a:bodyPr anchor="b"/>
          <a:lstStyle>
            <a:lvl1pPr algn="l">
              <a:defRPr sz="2003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1601" y="612322"/>
            <a:ext cx="5487672" cy="4114481"/>
          </a:xfrm>
        </p:spPr>
        <p:txBody>
          <a:bodyPr/>
          <a:lstStyle>
            <a:lvl1pPr marL="0" indent="0">
              <a:buNone/>
              <a:defRPr sz="3204"/>
            </a:lvl1pPr>
            <a:lvl2pPr marL="457840" indent="0">
              <a:buNone/>
              <a:defRPr sz="2804"/>
            </a:lvl2pPr>
            <a:lvl3pPr marL="915680" indent="0">
              <a:buNone/>
              <a:defRPr sz="2403"/>
            </a:lvl3pPr>
            <a:lvl4pPr marL="1373520" indent="0">
              <a:buNone/>
              <a:defRPr sz="2003"/>
            </a:lvl4pPr>
            <a:lvl5pPr marL="1831360" indent="0">
              <a:buNone/>
              <a:defRPr sz="2003"/>
            </a:lvl5pPr>
            <a:lvl6pPr marL="2289200" indent="0">
              <a:buNone/>
              <a:defRPr sz="2003"/>
            </a:lvl6pPr>
            <a:lvl7pPr marL="2747040" indent="0">
              <a:buNone/>
              <a:defRPr sz="2003"/>
            </a:lvl7pPr>
            <a:lvl8pPr marL="3204881" indent="0">
              <a:buNone/>
              <a:defRPr sz="2003"/>
            </a:lvl8pPr>
            <a:lvl9pPr marL="3662721" indent="0">
              <a:buNone/>
              <a:defRPr sz="2003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1601" y="5367754"/>
            <a:ext cx="5487672" cy="804765"/>
          </a:xfrm>
        </p:spPr>
        <p:txBody>
          <a:bodyPr/>
          <a:lstStyle>
            <a:lvl1pPr marL="0" indent="0">
              <a:buNone/>
              <a:defRPr sz="1402"/>
            </a:lvl1pPr>
            <a:lvl2pPr marL="457840" indent="0">
              <a:buNone/>
              <a:defRPr sz="1202"/>
            </a:lvl2pPr>
            <a:lvl3pPr marL="915680" indent="0">
              <a:buNone/>
              <a:defRPr sz="1001"/>
            </a:lvl3pPr>
            <a:lvl4pPr marL="1373520" indent="0">
              <a:buNone/>
              <a:defRPr sz="901"/>
            </a:lvl4pPr>
            <a:lvl5pPr marL="1831360" indent="0">
              <a:buNone/>
              <a:defRPr sz="901"/>
            </a:lvl5pPr>
            <a:lvl6pPr marL="2289200" indent="0">
              <a:buNone/>
              <a:defRPr sz="901"/>
            </a:lvl6pPr>
            <a:lvl7pPr marL="2747040" indent="0">
              <a:buNone/>
              <a:defRPr sz="901"/>
            </a:lvl7pPr>
            <a:lvl8pPr marL="3204881" indent="0">
              <a:buNone/>
              <a:defRPr sz="901"/>
            </a:lvl8pPr>
            <a:lvl9pPr marL="3662721" indent="0">
              <a:buNone/>
              <a:defRPr sz="90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03482855"/>
      </p:ext>
    </p:extLst>
  </p:cSld>
  <p:clrMapOvr>
    <a:masterClrMapping/>
  </p:clrMapOvr>
  <p:transition spd="med"/>
</p:sldLayout>
</file>

<file path=ppt/slideLayouts/slideLayout16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6901734"/>
      </p:ext>
    </p:extLst>
  </p:cSld>
  <p:clrMapOvr>
    <a:masterClrMapping/>
  </p:clrMapOvr>
  <p:transition spd="med"/>
</p:sldLayout>
</file>

<file path=ppt/slideLayouts/slideLayout1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15229" y="248109"/>
            <a:ext cx="2206515" cy="61963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90917" y="248109"/>
            <a:ext cx="6471700" cy="61963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2133271"/>
      </p:ext>
    </p:extLst>
  </p:cSld>
  <p:clrMapOvr>
    <a:masterClrMapping/>
  </p:clrMapOvr>
  <p:transition spd="med"/>
</p:sldLayout>
</file>

<file path=ppt/slideLayouts/slideLayout16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6" name="Rectangle 4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919" y="2501771"/>
            <a:ext cx="6400164" cy="1752671"/>
          </a:xfrm>
        </p:spPr>
        <p:txBody>
          <a:bodyPr/>
          <a:lstStyle>
            <a:lvl1pPr marL="0" indent="0" algn="ctr"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3319" name="Rectangle 7"/>
          <p:cNvSpPr>
            <a:spLocks noGrp="1" noChangeArrowheads="1"/>
          </p:cNvSpPr>
          <p:nvPr>
            <p:ph type="ctrTitle" sz="quarter"/>
          </p:nvPr>
        </p:nvSpPr>
        <p:spPr>
          <a:xfrm>
            <a:off x="685165" y="365803"/>
            <a:ext cx="7773672" cy="1141940"/>
          </a:xfrm>
          <a:effectLst>
            <a:outerShdw dist="71842" dir="2700000" algn="ctr" rotWithShape="0">
              <a:schemeClr val="bg2"/>
            </a:outerShdw>
          </a:effectLst>
        </p:spPr>
        <p:txBody>
          <a:bodyPr lIns="91928" tIns="45964" rIns="91928" bIns="45964"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994614400"/>
      </p:ext>
    </p:extLst>
  </p:cSld>
  <p:clrMapOvr>
    <a:masterClrMapping/>
  </p:clrMapOvr>
  <p:transition spd="med"/>
</p:sldLayout>
</file>

<file path=ppt/slideLayouts/slideLayout16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705843"/>
      </p:ext>
    </p:extLst>
  </p:cSld>
  <p:clrMapOvr>
    <a:masterClrMapping/>
  </p:clrMapOvr>
  <p:transition spd="med"/>
</p:sldLayout>
</file>

<file path=ppt/slideLayouts/slideLayout16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1728" y="4407124"/>
            <a:ext cx="7773672" cy="1361421"/>
          </a:xfrm>
        </p:spPr>
        <p:txBody>
          <a:bodyPr anchor="t"/>
          <a:lstStyle>
            <a:lvl1pPr algn="l">
              <a:defRPr sz="4006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1728" y="2907335"/>
            <a:ext cx="7773672" cy="1499790"/>
          </a:xfrm>
        </p:spPr>
        <p:txBody>
          <a:bodyPr anchor="b"/>
          <a:lstStyle>
            <a:lvl1pPr marL="0" indent="0">
              <a:buNone/>
              <a:defRPr sz="2003"/>
            </a:lvl1pPr>
            <a:lvl2pPr marL="457840" indent="0">
              <a:buNone/>
              <a:defRPr sz="1803"/>
            </a:lvl2pPr>
            <a:lvl3pPr marL="915680" indent="0">
              <a:buNone/>
              <a:defRPr sz="1602"/>
            </a:lvl3pPr>
            <a:lvl4pPr marL="1373520" indent="0">
              <a:buNone/>
              <a:defRPr sz="1402"/>
            </a:lvl4pPr>
            <a:lvl5pPr marL="1831360" indent="0">
              <a:buNone/>
              <a:defRPr sz="1402"/>
            </a:lvl5pPr>
            <a:lvl6pPr marL="2289200" indent="0">
              <a:buNone/>
              <a:defRPr sz="1402"/>
            </a:lvl6pPr>
            <a:lvl7pPr marL="2747040" indent="0">
              <a:buNone/>
              <a:defRPr sz="1402"/>
            </a:lvl7pPr>
            <a:lvl8pPr marL="3204881" indent="0">
              <a:buNone/>
              <a:defRPr sz="1402"/>
            </a:lvl8pPr>
            <a:lvl9pPr marL="3662721" indent="0">
              <a:buNone/>
              <a:defRPr sz="1402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856319437"/>
      </p:ext>
    </p:extLst>
  </p:cSld>
  <p:clrMapOvr>
    <a:masterClrMapping/>
  </p:clrMapOvr>
  <p:transition spd="med"/>
</p:sldLayout>
</file>

<file path=ppt/slideLayouts/slideLayout16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90917" y="1221462"/>
            <a:ext cx="4076011" cy="5223022"/>
          </a:xfrm>
        </p:spPr>
        <p:txBody>
          <a:bodyPr/>
          <a:lstStyle>
            <a:lvl1pPr>
              <a:defRPr sz="2804"/>
            </a:lvl1pPr>
            <a:lvl2pPr>
              <a:defRPr sz="2403"/>
            </a:lvl2pPr>
            <a:lvl3pPr>
              <a:defRPr sz="2003"/>
            </a:lvl3pPr>
            <a:lvl4pPr>
              <a:defRPr sz="1803"/>
            </a:lvl4pPr>
            <a:lvl5pPr>
              <a:defRPr sz="1803"/>
            </a:lvl5pPr>
            <a:lvl6pPr>
              <a:defRPr sz="1803"/>
            </a:lvl6pPr>
            <a:lvl7pPr>
              <a:defRPr sz="1803"/>
            </a:lvl7pPr>
            <a:lvl8pPr>
              <a:defRPr sz="1803"/>
            </a:lvl8pPr>
            <a:lvl9pPr>
              <a:defRPr sz="1803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19541" y="1221462"/>
            <a:ext cx="4077600" cy="5223022"/>
          </a:xfrm>
        </p:spPr>
        <p:txBody>
          <a:bodyPr/>
          <a:lstStyle>
            <a:lvl1pPr>
              <a:defRPr sz="2804"/>
            </a:lvl1pPr>
            <a:lvl2pPr>
              <a:defRPr sz="2403"/>
            </a:lvl2pPr>
            <a:lvl3pPr>
              <a:defRPr sz="2003"/>
            </a:lvl3pPr>
            <a:lvl4pPr>
              <a:defRPr sz="1803"/>
            </a:lvl4pPr>
            <a:lvl5pPr>
              <a:defRPr sz="1803"/>
            </a:lvl5pPr>
            <a:lvl6pPr>
              <a:defRPr sz="1803"/>
            </a:lvl6pPr>
            <a:lvl7pPr>
              <a:defRPr sz="1803"/>
            </a:lvl7pPr>
            <a:lvl8pPr>
              <a:defRPr sz="1803"/>
            </a:lvl8pPr>
            <a:lvl9pPr>
              <a:defRPr sz="1803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5339703"/>
      </p:ext>
    </p:extLst>
  </p:cSld>
  <p:clrMapOvr>
    <a:masterClrMapping/>
  </p:clrMapOvr>
  <p:transition spd="med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2207949"/>
      </p:ext>
    </p:extLst>
  </p:cSld>
  <p:clrMapOvr>
    <a:masterClrMapping/>
  </p:clrMapOvr>
  <p:transition spd="med"/>
</p:sldLayout>
</file>

<file path=ppt/slideLayouts/slideLayout17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836" y="275148"/>
            <a:ext cx="8228328" cy="114194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836" y="1534781"/>
            <a:ext cx="4039448" cy="639359"/>
          </a:xfrm>
        </p:spPr>
        <p:txBody>
          <a:bodyPr anchor="b"/>
          <a:lstStyle>
            <a:lvl1pPr marL="0" indent="0">
              <a:buNone/>
              <a:defRPr sz="2403" b="1"/>
            </a:lvl1pPr>
            <a:lvl2pPr marL="457840" indent="0">
              <a:buNone/>
              <a:defRPr sz="2003" b="1"/>
            </a:lvl2pPr>
            <a:lvl3pPr marL="915680" indent="0">
              <a:buNone/>
              <a:defRPr sz="1803" b="1"/>
            </a:lvl3pPr>
            <a:lvl4pPr marL="1373520" indent="0">
              <a:buNone/>
              <a:defRPr sz="1602" b="1"/>
            </a:lvl4pPr>
            <a:lvl5pPr marL="1831360" indent="0">
              <a:buNone/>
              <a:defRPr sz="1602" b="1"/>
            </a:lvl5pPr>
            <a:lvl6pPr marL="2289200" indent="0">
              <a:buNone/>
              <a:defRPr sz="1602" b="1"/>
            </a:lvl6pPr>
            <a:lvl7pPr marL="2747040" indent="0">
              <a:buNone/>
              <a:defRPr sz="1602" b="1"/>
            </a:lvl7pPr>
            <a:lvl8pPr marL="3204881" indent="0">
              <a:buNone/>
              <a:defRPr sz="1602" b="1"/>
            </a:lvl8pPr>
            <a:lvl9pPr marL="3662721" indent="0">
              <a:buNone/>
              <a:defRPr sz="1602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836" y="2174140"/>
            <a:ext cx="4039448" cy="3952256"/>
          </a:xfrm>
        </p:spPr>
        <p:txBody>
          <a:bodyPr/>
          <a:lstStyle>
            <a:lvl1pPr>
              <a:defRPr sz="2403"/>
            </a:lvl1pPr>
            <a:lvl2pPr>
              <a:defRPr sz="2003"/>
            </a:lvl2pPr>
            <a:lvl3pPr>
              <a:defRPr sz="1803"/>
            </a:lvl3pPr>
            <a:lvl4pPr>
              <a:defRPr sz="1602"/>
            </a:lvl4pPr>
            <a:lvl5pPr>
              <a:defRPr sz="1602"/>
            </a:lvl5pPr>
            <a:lvl6pPr>
              <a:defRPr sz="1602"/>
            </a:lvl6pPr>
            <a:lvl7pPr>
              <a:defRPr sz="1602"/>
            </a:lvl7pPr>
            <a:lvl8pPr>
              <a:defRPr sz="1602"/>
            </a:lvl8pPr>
            <a:lvl9pPr>
              <a:defRPr sz="1602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27" y="1534781"/>
            <a:ext cx="4041038" cy="639359"/>
          </a:xfrm>
        </p:spPr>
        <p:txBody>
          <a:bodyPr anchor="b"/>
          <a:lstStyle>
            <a:lvl1pPr marL="0" indent="0">
              <a:buNone/>
              <a:defRPr sz="2403" b="1"/>
            </a:lvl1pPr>
            <a:lvl2pPr marL="457840" indent="0">
              <a:buNone/>
              <a:defRPr sz="2003" b="1"/>
            </a:lvl2pPr>
            <a:lvl3pPr marL="915680" indent="0">
              <a:buNone/>
              <a:defRPr sz="1803" b="1"/>
            </a:lvl3pPr>
            <a:lvl4pPr marL="1373520" indent="0">
              <a:buNone/>
              <a:defRPr sz="1602" b="1"/>
            </a:lvl4pPr>
            <a:lvl5pPr marL="1831360" indent="0">
              <a:buNone/>
              <a:defRPr sz="1602" b="1"/>
            </a:lvl5pPr>
            <a:lvl6pPr marL="2289200" indent="0">
              <a:buNone/>
              <a:defRPr sz="1602" b="1"/>
            </a:lvl6pPr>
            <a:lvl7pPr marL="2747040" indent="0">
              <a:buNone/>
              <a:defRPr sz="1602" b="1"/>
            </a:lvl7pPr>
            <a:lvl8pPr marL="3204881" indent="0">
              <a:buNone/>
              <a:defRPr sz="1602" b="1"/>
            </a:lvl8pPr>
            <a:lvl9pPr marL="3662721" indent="0">
              <a:buNone/>
              <a:defRPr sz="1602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27" y="2174140"/>
            <a:ext cx="4041038" cy="3952256"/>
          </a:xfrm>
        </p:spPr>
        <p:txBody>
          <a:bodyPr/>
          <a:lstStyle>
            <a:lvl1pPr>
              <a:defRPr sz="2403"/>
            </a:lvl1pPr>
            <a:lvl2pPr>
              <a:defRPr sz="2003"/>
            </a:lvl2pPr>
            <a:lvl3pPr>
              <a:defRPr sz="1803"/>
            </a:lvl3pPr>
            <a:lvl4pPr>
              <a:defRPr sz="1602"/>
            </a:lvl4pPr>
            <a:lvl5pPr>
              <a:defRPr sz="1602"/>
            </a:lvl5pPr>
            <a:lvl6pPr>
              <a:defRPr sz="1602"/>
            </a:lvl6pPr>
            <a:lvl7pPr>
              <a:defRPr sz="1602"/>
            </a:lvl7pPr>
            <a:lvl8pPr>
              <a:defRPr sz="1602"/>
            </a:lvl8pPr>
            <a:lvl9pPr>
              <a:defRPr sz="1602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7182506"/>
      </p:ext>
    </p:extLst>
  </p:cSld>
  <p:clrMapOvr>
    <a:masterClrMapping/>
  </p:clrMapOvr>
  <p:transition spd="med"/>
</p:sldLayout>
</file>

<file path=ppt/slideLayouts/slideLayout17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8308185"/>
      </p:ext>
    </p:extLst>
  </p:cSld>
  <p:clrMapOvr>
    <a:masterClrMapping/>
  </p:clrMapOvr>
  <p:transition spd="med"/>
</p:sldLayout>
</file>

<file path=ppt/slideLayouts/slideLayout17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40899458"/>
      </p:ext>
    </p:extLst>
  </p:cSld>
  <p:clrMapOvr>
    <a:masterClrMapping/>
  </p:clrMapOvr>
  <p:transition spd="med"/>
</p:sldLayout>
</file>

<file path=ppt/slideLayouts/slideLayout17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836" y="273557"/>
            <a:ext cx="3007727" cy="1161025"/>
          </a:xfrm>
        </p:spPr>
        <p:txBody>
          <a:bodyPr anchor="b"/>
          <a:lstStyle>
            <a:lvl1pPr algn="l">
              <a:defRPr sz="2003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254" y="273556"/>
            <a:ext cx="5110910" cy="5852839"/>
          </a:xfrm>
        </p:spPr>
        <p:txBody>
          <a:bodyPr/>
          <a:lstStyle>
            <a:lvl1pPr>
              <a:defRPr sz="3204"/>
            </a:lvl1pPr>
            <a:lvl2pPr>
              <a:defRPr sz="2804"/>
            </a:lvl2pPr>
            <a:lvl3pPr>
              <a:defRPr sz="2403"/>
            </a:lvl3pPr>
            <a:lvl4pPr>
              <a:defRPr sz="2003"/>
            </a:lvl4pPr>
            <a:lvl5pPr>
              <a:defRPr sz="2003"/>
            </a:lvl5pPr>
            <a:lvl6pPr>
              <a:defRPr sz="2003"/>
            </a:lvl6pPr>
            <a:lvl7pPr>
              <a:defRPr sz="2003"/>
            </a:lvl7pPr>
            <a:lvl8pPr>
              <a:defRPr sz="2003"/>
            </a:lvl8pPr>
            <a:lvl9pPr>
              <a:defRPr sz="2003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836" y="1434582"/>
            <a:ext cx="3007727" cy="4691814"/>
          </a:xfrm>
        </p:spPr>
        <p:txBody>
          <a:bodyPr/>
          <a:lstStyle>
            <a:lvl1pPr marL="0" indent="0">
              <a:buNone/>
              <a:defRPr sz="1402"/>
            </a:lvl1pPr>
            <a:lvl2pPr marL="457840" indent="0">
              <a:buNone/>
              <a:defRPr sz="1202"/>
            </a:lvl2pPr>
            <a:lvl3pPr marL="915680" indent="0">
              <a:buNone/>
              <a:defRPr sz="1001"/>
            </a:lvl3pPr>
            <a:lvl4pPr marL="1373520" indent="0">
              <a:buNone/>
              <a:defRPr sz="901"/>
            </a:lvl4pPr>
            <a:lvl5pPr marL="1831360" indent="0">
              <a:buNone/>
              <a:defRPr sz="901"/>
            </a:lvl5pPr>
            <a:lvl6pPr marL="2289200" indent="0">
              <a:buNone/>
              <a:defRPr sz="901"/>
            </a:lvl6pPr>
            <a:lvl7pPr marL="2747040" indent="0">
              <a:buNone/>
              <a:defRPr sz="901"/>
            </a:lvl7pPr>
            <a:lvl8pPr marL="3204881" indent="0">
              <a:buNone/>
              <a:defRPr sz="901"/>
            </a:lvl8pPr>
            <a:lvl9pPr marL="3662721" indent="0">
              <a:buNone/>
              <a:defRPr sz="90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51031018"/>
      </p:ext>
    </p:extLst>
  </p:cSld>
  <p:clrMapOvr>
    <a:masterClrMapping/>
  </p:clrMapOvr>
  <p:transition spd="med"/>
</p:sldLayout>
</file>

<file path=ppt/slideLayouts/slideLayout17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1601" y="4799964"/>
            <a:ext cx="5487672" cy="567789"/>
          </a:xfrm>
        </p:spPr>
        <p:txBody>
          <a:bodyPr anchor="b"/>
          <a:lstStyle>
            <a:lvl1pPr algn="l">
              <a:defRPr sz="2003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1601" y="612322"/>
            <a:ext cx="5487672" cy="4114481"/>
          </a:xfrm>
        </p:spPr>
        <p:txBody>
          <a:bodyPr/>
          <a:lstStyle>
            <a:lvl1pPr marL="0" indent="0">
              <a:buNone/>
              <a:defRPr sz="3204"/>
            </a:lvl1pPr>
            <a:lvl2pPr marL="457840" indent="0">
              <a:buNone/>
              <a:defRPr sz="2804"/>
            </a:lvl2pPr>
            <a:lvl3pPr marL="915680" indent="0">
              <a:buNone/>
              <a:defRPr sz="2403"/>
            </a:lvl3pPr>
            <a:lvl4pPr marL="1373520" indent="0">
              <a:buNone/>
              <a:defRPr sz="2003"/>
            </a:lvl4pPr>
            <a:lvl5pPr marL="1831360" indent="0">
              <a:buNone/>
              <a:defRPr sz="2003"/>
            </a:lvl5pPr>
            <a:lvl6pPr marL="2289200" indent="0">
              <a:buNone/>
              <a:defRPr sz="2003"/>
            </a:lvl6pPr>
            <a:lvl7pPr marL="2747040" indent="0">
              <a:buNone/>
              <a:defRPr sz="2003"/>
            </a:lvl7pPr>
            <a:lvl8pPr marL="3204881" indent="0">
              <a:buNone/>
              <a:defRPr sz="2003"/>
            </a:lvl8pPr>
            <a:lvl9pPr marL="3662721" indent="0">
              <a:buNone/>
              <a:defRPr sz="2003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1601" y="5367754"/>
            <a:ext cx="5487672" cy="804765"/>
          </a:xfrm>
        </p:spPr>
        <p:txBody>
          <a:bodyPr/>
          <a:lstStyle>
            <a:lvl1pPr marL="0" indent="0">
              <a:buNone/>
              <a:defRPr sz="1402"/>
            </a:lvl1pPr>
            <a:lvl2pPr marL="457840" indent="0">
              <a:buNone/>
              <a:defRPr sz="1202"/>
            </a:lvl2pPr>
            <a:lvl3pPr marL="915680" indent="0">
              <a:buNone/>
              <a:defRPr sz="1001"/>
            </a:lvl3pPr>
            <a:lvl4pPr marL="1373520" indent="0">
              <a:buNone/>
              <a:defRPr sz="901"/>
            </a:lvl4pPr>
            <a:lvl5pPr marL="1831360" indent="0">
              <a:buNone/>
              <a:defRPr sz="901"/>
            </a:lvl5pPr>
            <a:lvl6pPr marL="2289200" indent="0">
              <a:buNone/>
              <a:defRPr sz="901"/>
            </a:lvl6pPr>
            <a:lvl7pPr marL="2747040" indent="0">
              <a:buNone/>
              <a:defRPr sz="901"/>
            </a:lvl7pPr>
            <a:lvl8pPr marL="3204881" indent="0">
              <a:buNone/>
              <a:defRPr sz="901"/>
            </a:lvl8pPr>
            <a:lvl9pPr marL="3662721" indent="0">
              <a:buNone/>
              <a:defRPr sz="90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926939476"/>
      </p:ext>
    </p:extLst>
  </p:cSld>
  <p:clrMapOvr>
    <a:masterClrMapping/>
  </p:clrMapOvr>
  <p:transition spd="med"/>
</p:sldLayout>
</file>

<file path=ppt/slideLayouts/slideLayout17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0889226"/>
      </p:ext>
    </p:extLst>
  </p:cSld>
  <p:clrMapOvr>
    <a:masterClrMapping/>
  </p:clrMapOvr>
  <p:transition spd="med"/>
</p:sldLayout>
</file>

<file path=ppt/slideLayouts/slideLayout17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15229" y="248109"/>
            <a:ext cx="2206515" cy="61963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90917" y="248109"/>
            <a:ext cx="6471700" cy="61963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9481225"/>
      </p:ext>
    </p:extLst>
  </p:cSld>
  <p:clrMapOvr>
    <a:masterClrMapping/>
  </p:clrMapOvr>
  <p:transition spd="med"/>
</p:sldLayout>
</file>

<file path=ppt/slideLayouts/slideLayout17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6" name="Rectangle 4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919" y="2501771"/>
            <a:ext cx="6400164" cy="1752671"/>
          </a:xfrm>
        </p:spPr>
        <p:txBody>
          <a:bodyPr/>
          <a:lstStyle>
            <a:lvl1pPr marL="0" indent="0" algn="ctr"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3319" name="Rectangle 7"/>
          <p:cNvSpPr>
            <a:spLocks noGrp="1" noChangeArrowheads="1"/>
          </p:cNvSpPr>
          <p:nvPr>
            <p:ph type="ctrTitle" sz="quarter"/>
          </p:nvPr>
        </p:nvSpPr>
        <p:spPr>
          <a:xfrm>
            <a:off x="685165" y="365803"/>
            <a:ext cx="7773672" cy="1141940"/>
          </a:xfrm>
          <a:effectLst>
            <a:outerShdw dist="71842" dir="2700000" algn="ctr" rotWithShape="0">
              <a:schemeClr val="bg2"/>
            </a:outerShdw>
          </a:effectLst>
        </p:spPr>
        <p:txBody>
          <a:bodyPr lIns="91928" tIns="45964" rIns="91928" bIns="45964"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092145767"/>
      </p:ext>
    </p:extLst>
  </p:cSld>
  <p:clrMapOvr>
    <a:masterClrMapping/>
  </p:clrMapOvr>
  <p:transition spd="med"/>
</p:sldLayout>
</file>

<file path=ppt/slideLayouts/slideLayout17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400730"/>
      </p:ext>
    </p:extLst>
  </p:cSld>
  <p:clrMapOvr>
    <a:masterClrMapping/>
  </p:clrMapOvr>
  <p:transition spd="med"/>
</p:sldLayout>
</file>

<file path=ppt/slideLayouts/slideLayout17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1728" y="4407124"/>
            <a:ext cx="7773672" cy="1361421"/>
          </a:xfrm>
        </p:spPr>
        <p:txBody>
          <a:bodyPr anchor="t"/>
          <a:lstStyle>
            <a:lvl1pPr algn="l">
              <a:defRPr sz="4006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1728" y="2907335"/>
            <a:ext cx="7773672" cy="1499790"/>
          </a:xfrm>
        </p:spPr>
        <p:txBody>
          <a:bodyPr anchor="b"/>
          <a:lstStyle>
            <a:lvl1pPr marL="0" indent="0">
              <a:buNone/>
              <a:defRPr sz="2003"/>
            </a:lvl1pPr>
            <a:lvl2pPr marL="457840" indent="0">
              <a:buNone/>
              <a:defRPr sz="1803"/>
            </a:lvl2pPr>
            <a:lvl3pPr marL="915680" indent="0">
              <a:buNone/>
              <a:defRPr sz="1602"/>
            </a:lvl3pPr>
            <a:lvl4pPr marL="1373520" indent="0">
              <a:buNone/>
              <a:defRPr sz="1402"/>
            </a:lvl4pPr>
            <a:lvl5pPr marL="1831360" indent="0">
              <a:buNone/>
              <a:defRPr sz="1402"/>
            </a:lvl5pPr>
            <a:lvl6pPr marL="2289200" indent="0">
              <a:buNone/>
              <a:defRPr sz="1402"/>
            </a:lvl6pPr>
            <a:lvl7pPr marL="2747040" indent="0">
              <a:buNone/>
              <a:defRPr sz="1402"/>
            </a:lvl7pPr>
            <a:lvl8pPr marL="3204881" indent="0">
              <a:buNone/>
              <a:defRPr sz="1402"/>
            </a:lvl8pPr>
            <a:lvl9pPr marL="3662721" indent="0">
              <a:buNone/>
              <a:defRPr sz="1402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035372458"/>
      </p:ext>
    </p:extLst>
  </p:cSld>
  <p:clrMapOvr>
    <a:masterClrMapping/>
  </p:clrMapOvr>
  <p:transition spd="med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21996382"/>
      </p:ext>
    </p:extLst>
  </p:cSld>
  <p:clrMapOvr>
    <a:masterClrMapping/>
  </p:clrMapOvr>
  <p:transition spd="med"/>
</p:sldLayout>
</file>

<file path=ppt/slideLayouts/slideLayout18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90917" y="1221462"/>
            <a:ext cx="4076011" cy="5223022"/>
          </a:xfrm>
        </p:spPr>
        <p:txBody>
          <a:bodyPr/>
          <a:lstStyle>
            <a:lvl1pPr>
              <a:defRPr sz="2804"/>
            </a:lvl1pPr>
            <a:lvl2pPr>
              <a:defRPr sz="2403"/>
            </a:lvl2pPr>
            <a:lvl3pPr>
              <a:defRPr sz="2003"/>
            </a:lvl3pPr>
            <a:lvl4pPr>
              <a:defRPr sz="1803"/>
            </a:lvl4pPr>
            <a:lvl5pPr>
              <a:defRPr sz="1803"/>
            </a:lvl5pPr>
            <a:lvl6pPr>
              <a:defRPr sz="1803"/>
            </a:lvl6pPr>
            <a:lvl7pPr>
              <a:defRPr sz="1803"/>
            </a:lvl7pPr>
            <a:lvl8pPr>
              <a:defRPr sz="1803"/>
            </a:lvl8pPr>
            <a:lvl9pPr>
              <a:defRPr sz="1803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19541" y="1221462"/>
            <a:ext cx="4077600" cy="5223022"/>
          </a:xfrm>
        </p:spPr>
        <p:txBody>
          <a:bodyPr/>
          <a:lstStyle>
            <a:lvl1pPr>
              <a:defRPr sz="2804"/>
            </a:lvl1pPr>
            <a:lvl2pPr>
              <a:defRPr sz="2403"/>
            </a:lvl2pPr>
            <a:lvl3pPr>
              <a:defRPr sz="2003"/>
            </a:lvl3pPr>
            <a:lvl4pPr>
              <a:defRPr sz="1803"/>
            </a:lvl4pPr>
            <a:lvl5pPr>
              <a:defRPr sz="1803"/>
            </a:lvl5pPr>
            <a:lvl6pPr>
              <a:defRPr sz="1803"/>
            </a:lvl6pPr>
            <a:lvl7pPr>
              <a:defRPr sz="1803"/>
            </a:lvl7pPr>
            <a:lvl8pPr>
              <a:defRPr sz="1803"/>
            </a:lvl8pPr>
            <a:lvl9pPr>
              <a:defRPr sz="1803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819987"/>
      </p:ext>
    </p:extLst>
  </p:cSld>
  <p:clrMapOvr>
    <a:masterClrMapping/>
  </p:clrMapOvr>
  <p:transition spd="med"/>
</p:sldLayout>
</file>

<file path=ppt/slideLayouts/slideLayout18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836" y="275148"/>
            <a:ext cx="8228328" cy="114194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836" y="1534781"/>
            <a:ext cx="4039448" cy="639359"/>
          </a:xfrm>
        </p:spPr>
        <p:txBody>
          <a:bodyPr anchor="b"/>
          <a:lstStyle>
            <a:lvl1pPr marL="0" indent="0">
              <a:buNone/>
              <a:defRPr sz="2403" b="1"/>
            </a:lvl1pPr>
            <a:lvl2pPr marL="457840" indent="0">
              <a:buNone/>
              <a:defRPr sz="2003" b="1"/>
            </a:lvl2pPr>
            <a:lvl3pPr marL="915680" indent="0">
              <a:buNone/>
              <a:defRPr sz="1803" b="1"/>
            </a:lvl3pPr>
            <a:lvl4pPr marL="1373520" indent="0">
              <a:buNone/>
              <a:defRPr sz="1602" b="1"/>
            </a:lvl4pPr>
            <a:lvl5pPr marL="1831360" indent="0">
              <a:buNone/>
              <a:defRPr sz="1602" b="1"/>
            </a:lvl5pPr>
            <a:lvl6pPr marL="2289200" indent="0">
              <a:buNone/>
              <a:defRPr sz="1602" b="1"/>
            </a:lvl6pPr>
            <a:lvl7pPr marL="2747040" indent="0">
              <a:buNone/>
              <a:defRPr sz="1602" b="1"/>
            </a:lvl7pPr>
            <a:lvl8pPr marL="3204881" indent="0">
              <a:buNone/>
              <a:defRPr sz="1602" b="1"/>
            </a:lvl8pPr>
            <a:lvl9pPr marL="3662721" indent="0">
              <a:buNone/>
              <a:defRPr sz="1602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836" y="2174140"/>
            <a:ext cx="4039448" cy="3952256"/>
          </a:xfrm>
        </p:spPr>
        <p:txBody>
          <a:bodyPr/>
          <a:lstStyle>
            <a:lvl1pPr>
              <a:defRPr sz="2403"/>
            </a:lvl1pPr>
            <a:lvl2pPr>
              <a:defRPr sz="2003"/>
            </a:lvl2pPr>
            <a:lvl3pPr>
              <a:defRPr sz="1803"/>
            </a:lvl3pPr>
            <a:lvl4pPr>
              <a:defRPr sz="1602"/>
            </a:lvl4pPr>
            <a:lvl5pPr>
              <a:defRPr sz="1602"/>
            </a:lvl5pPr>
            <a:lvl6pPr>
              <a:defRPr sz="1602"/>
            </a:lvl6pPr>
            <a:lvl7pPr>
              <a:defRPr sz="1602"/>
            </a:lvl7pPr>
            <a:lvl8pPr>
              <a:defRPr sz="1602"/>
            </a:lvl8pPr>
            <a:lvl9pPr>
              <a:defRPr sz="1602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27" y="1534781"/>
            <a:ext cx="4041038" cy="639359"/>
          </a:xfrm>
        </p:spPr>
        <p:txBody>
          <a:bodyPr anchor="b"/>
          <a:lstStyle>
            <a:lvl1pPr marL="0" indent="0">
              <a:buNone/>
              <a:defRPr sz="2403" b="1"/>
            </a:lvl1pPr>
            <a:lvl2pPr marL="457840" indent="0">
              <a:buNone/>
              <a:defRPr sz="2003" b="1"/>
            </a:lvl2pPr>
            <a:lvl3pPr marL="915680" indent="0">
              <a:buNone/>
              <a:defRPr sz="1803" b="1"/>
            </a:lvl3pPr>
            <a:lvl4pPr marL="1373520" indent="0">
              <a:buNone/>
              <a:defRPr sz="1602" b="1"/>
            </a:lvl4pPr>
            <a:lvl5pPr marL="1831360" indent="0">
              <a:buNone/>
              <a:defRPr sz="1602" b="1"/>
            </a:lvl5pPr>
            <a:lvl6pPr marL="2289200" indent="0">
              <a:buNone/>
              <a:defRPr sz="1602" b="1"/>
            </a:lvl6pPr>
            <a:lvl7pPr marL="2747040" indent="0">
              <a:buNone/>
              <a:defRPr sz="1602" b="1"/>
            </a:lvl7pPr>
            <a:lvl8pPr marL="3204881" indent="0">
              <a:buNone/>
              <a:defRPr sz="1602" b="1"/>
            </a:lvl8pPr>
            <a:lvl9pPr marL="3662721" indent="0">
              <a:buNone/>
              <a:defRPr sz="1602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27" y="2174140"/>
            <a:ext cx="4041038" cy="3952256"/>
          </a:xfrm>
        </p:spPr>
        <p:txBody>
          <a:bodyPr/>
          <a:lstStyle>
            <a:lvl1pPr>
              <a:defRPr sz="2403"/>
            </a:lvl1pPr>
            <a:lvl2pPr>
              <a:defRPr sz="2003"/>
            </a:lvl2pPr>
            <a:lvl3pPr>
              <a:defRPr sz="1803"/>
            </a:lvl3pPr>
            <a:lvl4pPr>
              <a:defRPr sz="1602"/>
            </a:lvl4pPr>
            <a:lvl5pPr>
              <a:defRPr sz="1602"/>
            </a:lvl5pPr>
            <a:lvl6pPr>
              <a:defRPr sz="1602"/>
            </a:lvl6pPr>
            <a:lvl7pPr>
              <a:defRPr sz="1602"/>
            </a:lvl7pPr>
            <a:lvl8pPr>
              <a:defRPr sz="1602"/>
            </a:lvl8pPr>
            <a:lvl9pPr>
              <a:defRPr sz="1602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3687019"/>
      </p:ext>
    </p:extLst>
  </p:cSld>
  <p:clrMapOvr>
    <a:masterClrMapping/>
  </p:clrMapOvr>
  <p:transition spd="med"/>
</p:sldLayout>
</file>

<file path=ppt/slideLayouts/slideLayout18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0521878"/>
      </p:ext>
    </p:extLst>
  </p:cSld>
  <p:clrMapOvr>
    <a:masterClrMapping/>
  </p:clrMapOvr>
  <p:transition spd="med"/>
</p:sldLayout>
</file>

<file path=ppt/slideLayouts/slideLayout18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32746063"/>
      </p:ext>
    </p:extLst>
  </p:cSld>
  <p:clrMapOvr>
    <a:masterClrMapping/>
  </p:clrMapOvr>
  <p:transition spd="med"/>
</p:sldLayout>
</file>

<file path=ppt/slideLayouts/slideLayout18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836" y="273557"/>
            <a:ext cx="3007727" cy="1161025"/>
          </a:xfrm>
        </p:spPr>
        <p:txBody>
          <a:bodyPr anchor="b"/>
          <a:lstStyle>
            <a:lvl1pPr algn="l">
              <a:defRPr sz="2003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254" y="273556"/>
            <a:ext cx="5110910" cy="5852839"/>
          </a:xfrm>
        </p:spPr>
        <p:txBody>
          <a:bodyPr/>
          <a:lstStyle>
            <a:lvl1pPr>
              <a:defRPr sz="3204"/>
            </a:lvl1pPr>
            <a:lvl2pPr>
              <a:defRPr sz="2804"/>
            </a:lvl2pPr>
            <a:lvl3pPr>
              <a:defRPr sz="2403"/>
            </a:lvl3pPr>
            <a:lvl4pPr>
              <a:defRPr sz="2003"/>
            </a:lvl4pPr>
            <a:lvl5pPr>
              <a:defRPr sz="2003"/>
            </a:lvl5pPr>
            <a:lvl6pPr>
              <a:defRPr sz="2003"/>
            </a:lvl6pPr>
            <a:lvl7pPr>
              <a:defRPr sz="2003"/>
            </a:lvl7pPr>
            <a:lvl8pPr>
              <a:defRPr sz="2003"/>
            </a:lvl8pPr>
            <a:lvl9pPr>
              <a:defRPr sz="2003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836" y="1434582"/>
            <a:ext cx="3007727" cy="4691814"/>
          </a:xfrm>
        </p:spPr>
        <p:txBody>
          <a:bodyPr/>
          <a:lstStyle>
            <a:lvl1pPr marL="0" indent="0">
              <a:buNone/>
              <a:defRPr sz="1402"/>
            </a:lvl1pPr>
            <a:lvl2pPr marL="457840" indent="0">
              <a:buNone/>
              <a:defRPr sz="1202"/>
            </a:lvl2pPr>
            <a:lvl3pPr marL="915680" indent="0">
              <a:buNone/>
              <a:defRPr sz="1001"/>
            </a:lvl3pPr>
            <a:lvl4pPr marL="1373520" indent="0">
              <a:buNone/>
              <a:defRPr sz="901"/>
            </a:lvl4pPr>
            <a:lvl5pPr marL="1831360" indent="0">
              <a:buNone/>
              <a:defRPr sz="901"/>
            </a:lvl5pPr>
            <a:lvl6pPr marL="2289200" indent="0">
              <a:buNone/>
              <a:defRPr sz="901"/>
            </a:lvl6pPr>
            <a:lvl7pPr marL="2747040" indent="0">
              <a:buNone/>
              <a:defRPr sz="901"/>
            </a:lvl7pPr>
            <a:lvl8pPr marL="3204881" indent="0">
              <a:buNone/>
              <a:defRPr sz="901"/>
            </a:lvl8pPr>
            <a:lvl9pPr marL="3662721" indent="0">
              <a:buNone/>
              <a:defRPr sz="90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289411561"/>
      </p:ext>
    </p:extLst>
  </p:cSld>
  <p:clrMapOvr>
    <a:masterClrMapping/>
  </p:clrMapOvr>
  <p:transition spd="med"/>
</p:sldLayout>
</file>

<file path=ppt/slideLayouts/slideLayout18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1601" y="4799964"/>
            <a:ext cx="5487672" cy="567789"/>
          </a:xfrm>
        </p:spPr>
        <p:txBody>
          <a:bodyPr anchor="b"/>
          <a:lstStyle>
            <a:lvl1pPr algn="l">
              <a:defRPr sz="2003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1601" y="612322"/>
            <a:ext cx="5487672" cy="4114481"/>
          </a:xfrm>
        </p:spPr>
        <p:txBody>
          <a:bodyPr/>
          <a:lstStyle>
            <a:lvl1pPr marL="0" indent="0">
              <a:buNone/>
              <a:defRPr sz="3204"/>
            </a:lvl1pPr>
            <a:lvl2pPr marL="457840" indent="0">
              <a:buNone/>
              <a:defRPr sz="2804"/>
            </a:lvl2pPr>
            <a:lvl3pPr marL="915680" indent="0">
              <a:buNone/>
              <a:defRPr sz="2403"/>
            </a:lvl3pPr>
            <a:lvl4pPr marL="1373520" indent="0">
              <a:buNone/>
              <a:defRPr sz="2003"/>
            </a:lvl4pPr>
            <a:lvl5pPr marL="1831360" indent="0">
              <a:buNone/>
              <a:defRPr sz="2003"/>
            </a:lvl5pPr>
            <a:lvl6pPr marL="2289200" indent="0">
              <a:buNone/>
              <a:defRPr sz="2003"/>
            </a:lvl6pPr>
            <a:lvl7pPr marL="2747040" indent="0">
              <a:buNone/>
              <a:defRPr sz="2003"/>
            </a:lvl7pPr>
            <a:lvl8pPr marL="3204881" indent="0">
              <a:buNone/>
              <a:defRPr sz="2003"/>
            </a:lvl8pPr>
            <a:lvl9pPr marL="3662721" indent="0">
              <a:buNone/>
              <a:defRPr sz="2003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1601" y="5367754"/>
            <a:ext cx="5487672" cy="804765"/>
          </a:xfrm>
        </p:spPr>
        <p:txBody>
          <a:bodyPr/>
          <a:lstStyle>
            <a:lvl1pPr marL="0" indent="0">
              <a:buNone/>
              <a:defRPr sz="1402"/>
            </a:lvl1pPr>
            <a:lvl2pPr marL="457840" indent="0">
              <a:buNone/>
              <a:defRPr sz="1202"/>
            </a:lvl2pPr>
            <a:lvl3pPr marL="915680" indent="0">
              <a:buNone/>
              <a:defRPr sz="1001"/>
            </a:lvl3pPr>
            <a:lvl4pPr marL="1373520" indent="0">
              <a:buNone/>
              <a:defRPr sz="901"/>
            </a:lvl4pPr>
            <a:lvl5pPr marL="1831360" indent="0">
              <a:buNone/>
              <a:defRPr sz="901"/>
            </a:lvl5pPr>
            <a:lvl6pPr marL="2289200" indent="0">
              <a:buNone/>
              <a:defRPr sz="901"/>
            </a:lvl6pPr>
            <a:lvl7pPr marL="2747040" indent="0">
              <a:buNone/>
              <a:defRPr sz="901"/>
            </a:lvl7pPr>
            <a:lvl8pPr marL="3204881" indent="0">
              <a:buNone/>
              <a:defRPr sz="901"/>
            </a:lvl8pPr>
            <a:lvl9pPr marL="3662721" indent="0">
              <a:buNone/>
              <a:defRPr sz="90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73204334"/>
      </p:ext>
    </p:extLst>
  </p:cSld>
  <p:clrMapOvr>
    <a:masterClrMapping/>
  </p:clrMapOvr>
  <p:transition spd="med"/>
</p:sldLayout>
</file>

<file path=ppt/slideLayouts/slideLayout18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2766078"/>
      </p:ext>
    </p:extLst>
  </p:cSld>
  <p:clrMapOvr>
    <a:masterClrMapping/>
  </p:clrMapOvr>
  <p:transition spd="med"/>
</p:sldLayout>
</file>

<file path=ppt/slideLayouts/slideLayout18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15229" y="248109"/>
            <a:ext cx="2206515" cy="61963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90917" y="248109"/>
            <a:ext cx="6471700" cy="61963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1947713"/>
      </p:ext>
    </p:extLst>
  </p:cSld>
  <p:clrMapOvr>
    <a:masterClrMapping/>
  </p:clrMapOvr>
  <p:transition spd="med"/>
</p:sldLayout>
</file>

<file path=ppt/slideLayouts/slideLayout18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6" name="Rectangle 4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919" y="2501771"/>
            <a:ext cx="6400164" cy="1752671"/>
          </a:xfrm>
        </p:spPr>
        <p:txBody>
          <a:bodyPr/>
          <a:lstStyle>
            <a:lvl1pPr marL="0" indent="0" algn="ctr"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3319" name="Rectangle 7"/>
          <p:cNvSpPr>
            <a:spLocks noGrp="1" noChangeArrowheads="1"/>
          </p:cNvSpPr>
          <p:nvPr>
            <p:ph type="ctrTitle" sz="quarter"/>
          </p:nvPr>
        </p:nvSpPr>
        <p:spPr>
          <a:xfrm>
            <a:off x="685165" y="365803"/>
            <a:ext cx="7773672" cy="1141940"/>
          </a:xfrm>
          <a:effectLst>
            <a:outerShdw dist="71842" dir="2700000" algn="ctr" rotWithShape="0">
              <a:schemeClr val="bg2"/>
            </a:outerShdw>
          </a:effectLst>
        </p:spPr>
        <p:txBody>
          <a:bodyPr lIns="91928" tIns="45964" rIns="91928" bIns="45964"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941557301"/>
      </p:ext>
    </p:extLst>
  </p:cSld>
  <p:clrMapOvr>
    <a:masterClrMapping/>
  </p:clrMapOvr>
  <p:transition spd="med"/>
</p:sldLayout>
</file>

<file path=ppt/slideLayouts/slideLayout18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7483359"/>
      </p:ext>
    </p:extLst>
  </p:cSld>
  <p:clrMapOvr>
    <a:masterClrMapping/>
  </p:clrMapOvr>
  <p:transition spd="med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836" y="273557"/>
            <a:ext cx="3007727" cy="1161025"/>
          </a:xfrm>
        </p:spPr>
        <p:txBody>
          <a:bodyPr anchor="b"/>
          <a:lstStyle>
            <a:lvl1pPr algn="l">
              <a:defRPr sz="2003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254" y="273556"/>
            <a:ext cx="5110910" cy="5852839"/>
          </a:xfrm>
        </p:spPr>
        <p:txBody>
          <a:bodyPr/>
          <a:lstStyle>
            <a:lvl1pPr>
              <a:defRPr sz="3204"/>
            </a:lvl1pPr>
            <a:lvl2pPr>
              <a:defRPr sz="2804"/>
            </a:lvl2pPr>
            <a:lvl3pPr>
              <a:defRPr sz="2403"/>
            </a:lvl3pPr>
            <a:lvl4pPr>
              <a:defRPr sz="2003"/>
            </a:lvl4pPr>
            <a:lvl5pPr>
              <a:defRPr sz="2003"/>
            </a:lvl5pPr>
            <a:lvl6pPr>
              <a:defRPr sz="2003"/>
            </a:lvl6pPr>
            <a:lvl7pPr>
              <a:defRPr sz="2003"/>
            </a:lvl7pPr>
            <a:lvl8pPr>
              <a:defRPr sz="2003"/>
            </a:lvl8pPr>
            <a:lvl9pPr>
              <a:defRPr sz="2003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836" y="1434582"/>
            <a:ext cx="3007727" cy="4691814"/>
          </a:xfrm>
        </p:spPr>
        <p:txBody>
          <a:bodyPr/>
          <a:lstStyle>
            <a:lvl1pPr marL="0" indent="0">
              <a:buNone/>
              <a:defRPr sz="1402"/>
            </a:lvl1pPr>
            <a:lvl2pPr marL="457840" indent="0">
              <a:buNone/>
              <a:defRPr sz="1202"/>
            </a:lvl2pPr>
            <a:lvl3pPr marL="915680" indent="0">
              <a:buNone/>
              <a:defRPr sz="1001"/>
            </a:lvl3pPr>
            <a:lvl4pPr marL="1373520" indent="0">
              <a:buNone/>
              <a:defRPr sz="901"/>
            </a:lvl4pPr>
            <a:lvl5pPr marL="1831360" indent="0">
              <a:buNone/>
              <a:defRPr sz="901"/>
            </a:lvl5pPr>
            <a:lvl6pPr marL="2289200" indent="0">
              <a:buNone/>
              <a:defRPr sz="901"/>
            </a:lvl6pPr>
            <a:lvl7pPr marL="2747040" indent="0">
              <a:buNone/>
              <a:defRPr sz="901"/>
            </a:lvl7pPr>
            <a:lvl8pPr marL="3204881" indent="0">
              <a:buNone/>
              <a:defRPr sz="901"/>
            </a:lvl8pPr>
            <a:lvl9pPr marL="3662721" indent="0">
              <a:buNone/>
              <a:defRPr sz="90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968435390"/>
      </p:ext>
    </p:extLst>
  </p:cSld>
  <p:clrMapOvr>
    <a:masterClrMapping/>
  </p:clrMapOvr>
  <p:transition spd="med"/>
</p:sldLayout>
</file>

<file path=ppt/slideLayouts/slideLayout19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1728" y="4407124"/>
            <a:ext cx="7773672" cy="1361421"/>
          </a:xfrm>
        </p:spPr>
        <p:txBody>
          <a:bodyPr anchor="t"/>
          <a:lstStyle>
            <a:lvl1pPr algn="l">
              <a:defRPr sz="4006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1728" y="2907335"/>
            <a:ext cx="7773672" cy="1499790"/>
          </a:xfrm>
        </p:spPr>
        <p:txBody>
          <a:bodyPr anchor="b"/>
          <a:lstStyle>
            <a:lvl1pPr marL="0" indent="0">
              <a:buNone/>
              <a:defRPr sz="2003"/>
            </a:lvl1pPr>
            <a:lvl2pPr marL="457840" indent="0">
              <a:buNone/>
              <a:defRPr sz="1803"/>
            </a:lvl2pPr>
            <a:lvl3pPr marL="915680" indent="0">
              <a:buNone/>
              <a:defRPr sz="1602"/>
            </a:lvl3pPr>
            <a:lvl4pPr marL="1373520" indent="0">
              <a:buNone/>
              <a:defRPr sz="1402"/>
            </a:lvl4pPr>
            <a:lvl5pPr marL="1831360" indent="0">
              <a:buNone/>
              <a:defRPr sz="1402"/>
            </a:lvl5pPr>
            <a:lvl6pPr marL="2289200" indent="0">
              <a:buNone/>
              <a:defRPr sz="1402"/>
            </a:lvl6pPr>
            <a:lvl7pPr marL="2747040" indent="0">
              <a:buNone/>
              <a:defRPr sz="1402"/>
            </a:lvl7pPr>
            <a:lvl8pPr marL="3204881" indent="0">
              <a:buNone/>
              <a:defRPr sz="1402"/>
            </a:lvl8pPr>
            <a:lvl9pPr marL="3662721" indent="0">
              <a:buNone/>
              <a:defRPr sz="1402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014303456"/>
      </p:ext>
    </p:extLst>
  </p:cSld>
  <p:clrMapOvr>
    <a:masterClrMapping/>
  </p:clrMapOvr>
  <p:transition spd="med"/>
</p:sldLayout>
</file>

<file path=ppt/slideLayouts/slideLayout19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90917" y="1221462"/>
            <a:ext cx="4076011" cy="5223022"/>
          </a:xfrm>
        </p:spPr>
        <p:txBody>
          <a:bodyPr/>
          <a:lstStyle>
            <a:lvl1pPr>
              <a:defRPr sz="2804"/>
            </a:lvl1pPr>
            <a:lvl2pPr>
              <a:defRPr sz="2403"/>
            </a:lvl2pPr>
            <a:lvl3pPr>
              <a:defRPr sz="2003"/>
            </a:lvl3pPr>
            <a:lvl4pPr>
              <a:defRPr sz="1803"/>
            </a:lvl4pPr>
            <a:lvl5pPr>
              <a:defRPr sz="1803"/>
            </a:lvl5pPr>
            <a:lvl6pPr>
              <a:defRPr sz="1803"/>
            </a:lvl6pPr>
            <a:lvl7pPr>
              <a:defRPr sz="1803"/>
            </a:lvl7pPr>
            <a:lvl8pPr>
              <a:defRPr sz="1803"/>
            </a:lvl8pPr>
            <a:lvl9pPr>
              <a:defRPr sz="1803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19541" y="1221462"/>
            <a:ext cx="4077600" cy="5223022"/>
          </a:xfrm>
        </p:spPr>
        <p:txBody>
          <a:bodyPr/>
          <a:lstStyle>
            <a:lvl1pPr>
              <a:defRPr sz="2804"/>
            </a:lvl1pPr>
            <a:lvl2pPr>
              <a:defRPr sz="2403"/>
            </a:lvl2pPr>
            <a:lvl3pPr>
              <a:defRPr sz="2003"/>
            </a:lvl3pPr>
            <a:lvl4pPr>
              <a:defRPr sz="1803"/>
            </a:lvl4pPr>
            <a:lvl5pPr>
              <a:defRPr sz="1803"/>
            </a:lvl5pPr>
            <a:lvl6pPr>
              <a:defRPr sz="1803"/>
            </a:lvl6pPr>
            <a:lvl7pPr>
              <a:defRPr sz="1803"/>
            </a:lvl7pPr>
            <a:lvl8pPr>
              <a:defRPr sz="1803"/>
            </a:lvl8pPr>
            <a:lvl9pPr>
              <a:defRPr sz="1803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9428129"/>
      </p:ext>
    </p:extLst>
  </p:cSld>
  <p:clrMapOvr>
    <a:masterClrMapping/>
  </p:clrMapOvr>
  <p:transition spd="med"/>
</p:sldLayout>
</file>

<file path=ppt/slideLayouts/slideLayout19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836" y="275148"/>
            <a:ext cx="8228328" cy="114194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836" y="1534781"/>
            <a:ext cx="4039448" cy="639359"/>
          </a:xfrm>
        </p:spPr>
        <p:txBody>
          <a:bodyPr anchor="b"/>
          <a:lstStyle>
            <a:lvl1pPr marL="0" indent="0">
              <a:buNone/>
              <a:defRPr sz="2403" b="1"/>
            </a:lvl1pPr>
            <a:lvl2pPr marL="457840" indent="0">
              <a:buNone/>
              <a:defRPr sz="2003" b="1"/>
            </a:lvl2pPr>
            <a:lvl3pPr marL="915680" indent="0">
              <a:buNone/>
              <a:defRPr sz="1803" b="1"/>
            </a:lvl3pPr>
            <a:lvl4pPr marL="1373520" indent="0">
              <a:buNone/>
              <a:defRPr sz="1602" b="1"/>
            </a:lvl4pPr>
            <a:lvl5pPr marL="1831360" indent="0">
              <a:buNone/>
              <a:defRPr sz="1602" b="1"/>
            </a:lvl5pPr>
            <a:lvl6pPr marL="2289200" indent="0">
              <a:buNone/>
              <a:defRPr sz="1602" b="1"/>
            </a:lvl6pPr>
            <a:lvl7pPr marL="2747040" indent="0">
              <a:buNone/>
              <a:defRPr sz="1602" b="1"/>
            </a:lvl7pPr>
            <a:lvl8pPr marL="3204881" indent="0">
              <a:buNone/>
              <a:defRPr sz="1602" b="1"/>
            </a:lvl8pPr>
            <a:lvl9pPr marL="3662721" indent="0">
              <a:buNone/>
              <a:defRPr sz="1602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836" y="2174140"/>
            <a:ext cx="4039448" cy="3952256"/>
          </a:xfrm>
        </p:spPr>
        <p:txBody>
          <a:bodyPr/>
          <a:lstStyle>
            <a:lvl1pPr>
              <a:defRPr sz="2403"/>
            </a:lvl1pPr>
            <a:lvl2pPr>
              <a:defRPr sz="2003"/>
            </a:lvl2pPr>
            <a:lvl3pPr>
              <a:defRPr sz="1803"/>
            </a:lvl3pPr>
            <a:lvl4pPr>
              <a:defRPr sz="1602"/>
            </a:lvl4pPr>
            <a:lvl5pPr>
              <a:defRPr sz="1602"/>
            </a:lvl5pPr>
            <a:lvl6pPr>
              <a:defRPr sz="1602"/>
            </a:lvl6pPr>
            <a:lvl7pPr>
              <a:defRPr sz="1602"/>
            </a:lvl7pPr>
            <a:lvl8pPr>
              <a:defRPr sz="1602"/>
            </a:lvl8pPr>
            <a:lvl9pPr>
              <a:defRPr sz="1602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27" y="1534781"/>
            <a:ext cx="4041038" cy="639359"/>
          </a:xfrm>
        </p:spPr>
        <p:txBody>
          <a:bodyPr anchor="b"/>
          <a:lstStyle>
            <a:lvl1pPr marL="0" indent="0">
              <a:buNone/>
              <a:defRPr sz="2403" b="1"/>
            </a:lvl1pPr>
            <a:lvl2pPr marL="457840" indent="0">
              <a:buNone/>
              <a:defRPr sz="2003" b="1"/>
            </a:lvl2pPr>
            <a:lvl3pPr marL="915680" indent="0">
              <a:buNone/>
              <a:defRPr sz="1803" b="1"/>
            </a:lvl3pPr>
            <a:lvl4pPr marL="1373520" indent="0">
              <a:buNone/>
              <a:defRPr sz="1602" b="1"/>
            </a:lvl4pPr>
            <a:lvl5pPr marL="1831360" indent="0">
              <a:buNone/>
              <a:defRPr sz="1602" b="1"/>
            </a:lvl5pPr>
            <a:lvl6pPr marL="2289200" indent="0">
              <a:buNone/>
              <a:defRPr sz="1602" b="1"/>
            </a:lvl6pPr>
            <a:lvl7pPr marL="2747040" indent="0">
              <a:buNone/>
              <a:defRPr sz="1602" b="1"/>
            </a:lvl7pPr>
            <a:lvl8pPr marL="3204881" indent="0">
              <a:buNone/>
              <a:defRPr sz="1602" b="1"/>
            </a:lvl8pPr>
            <a:lvl9pPr marL="3662721" indent="0">
              <a:buNone/>
              <a:defRPr sz="1602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27" y="2174140"/>
            <a:ext cx="4041038" cy="3952256"/>
          </a:xfrm>
        </p:spPr>
        <p:txBody>
          <a:bodyPr/>
          <a:lstStyle>
            <a:lvl1pPr>
              <a:defRPr sz="2403"/>
            </a:lvl1pPr>
            <a:lvl2pPr>
              <a:defRPr sz="2003"/>
            </a:lvl2pPr>
            <a:lvl3pPr>
              <a:defRPr sz="1803"/>
            </a:lvl3pPr>
            <a:lvl4pPr>
              <a:defRPr sz="1602"/>
            </a:lvl4pPr>
            <a:lvl5pPr>
              <a:defRPr sz="1602"/>
            </a:lvl5pPr>
            <a:lvl6pPr>
              <a:defRPr sz="1602"/>
            </a:lvl6pPr>
            <a:lvl7pPr>
              <a:defRPr sz="1602"/>
            </a:lvl7pPr>
            <a:lvl8pPr>
              <a:defRPr sz="1602"/>
            </a:lvl8pPr>
            <a:lvl9pPr>
              <a:defRPr sz="1602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203627"/>
      </p:ext>
    </p:extLst>
  </p:cSld>
  <p:clrMapOvr>
    <a:masterClrMapping/>
  </p:clrMapOvr>
  <p:transition spd="med"/>
</p:sldLayout>
</file>

<file path=ppt/slideLayouts/slideLayout19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6105707"/>
      </p:ext>
    </p:extLst>
  </p:cSld>
  <p:clrMapOvr>
    <a:masterClrMapping/>
  </p:clrMapOvr>
  <p:transition spd="med"/>
</p:sldLayout>
</file>

<file path=ppt/slideLayouts/slideLayout19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22400752"/>
      </p:ext>
    </p:extLst>
  </p:cSld>
  <p:clrMapOvr>
    <a:masterClrMapping/>
  </p:clrMapOvr>
  <p:transition spd="med"/>
</p:sldLayout>
</file>

<file path=ppt/slideLayouts/slideLayout19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836" y="273557"/>
            <a:ext cx="3007727" cy="1161025"/>
          </a:xfrm>
        </p:spPr>
        <p:txBody>
          <a:bodyPr anchor="b"/>
          <a:lstStyle>
            <a:lvl1pPr algn="l">
              <a:defRPr sz="2003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254" y="273556"/>
            <a:ext cx="5110910" cy="5852839"/>
          </a:xfrm>
        </p:spPr>
        <p:txBody>
          <a:bodyPr/>
          <a:lstStyle>
            <a:lvl1pPr>
              <a:defRPr sz="3204"/>
            </a:lvl1pPr>
            <a:lvl2pPr>
              <a:defRPr sz="2804"/>
            </a:lvl2pPr>
            <a:lvl3pPr>
              <a:defRPr sz="2403"/>
            </a:lvl3pPr>
            <a:lvl4pPr>
              <a:defRPr sz="2003"/>
            </a:lvl4pPr>
            <a:lvl5pPr>
              <a:defRPr sz="2003"/>
            </a:lvl5pPr>
            <a:lvl6pPr>
              <a:defRPr sz="2003"/>
            </a:lvl6pPr>
            <a:lvl7pPr>
              <a:defRPr sz="2003"/>
            </a:lvl7pPr>
            <a:lvl8pPr>
              <a:defRPr sz="2003"/>
            </a:lvl8pPr>
            <a:lvl9pPr>
              <a:defRPr sz="2003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836" y="1434582"/>
            <a:ext cx="3007727" cy="4691814"/>
          </a:xfrm>
        </p:spPr>
        <p:txBody>
          <a:bodyPr/>
          <a:lstStyle>
            <a:lvl1pPr marL="0" indent="0">
              <a:buNone/>
              <a:defRPr sz="1402"/>
            </a:lvl1pPr>
            <a:lvl2pPr marL="457840" indent="0">
              <a:buNone/>
              <a:defRPr sz="1202"/>
            </a:lvl2pPr>
            <a:lvl3pPr marL="915680" indent="0">
              <a:buNone/>
              <a:defRPr sz="1001"/>
            </a:lvl3pPr>
            <a:lvl4pPr marL="1373520" indent="0">
              <a:buNone/>
              <a:defRPr sz="901"/>
            </a:lvl4pPr>
            <a:lvl5pPr marL="1831360" indent="0">
              <a:buNone/>
              <a:defRPr sz="901"/>
            </a:lvl5pPr>
            <a:lvl6pPr marL="2289200" indent="0">
              <a:buNone/>
              <a:defRPr sz="901"/>
            </a:lvl6pPr>
            <a:lvl7pPr marL="2747040" indent="0">
              <a:buNone/>
              <a:defRPr sz="901"/>
            </a:lvl7pPr>
            <a:lvl8pPr marL="3204881" indent="0">
              <a:buNone/>
              <a:defRPr sz="901"/>
            </a:lvl8pPr>
            <a:lvl9pPr marL="3662721" indent="0">
              <a:buNone/>
              <a:defRPr sz="90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817295630"/>
      </p:ext>
    </p:extLst>
  </p:cSld>
  <p:clrMapOvr>
    <a:masterClrMapping/>
  </p:clrMapOvr>
  <p:transition spd="med"/>
</p:sldLayout>
</file>

<file path=ppt/slideLayouts/slideLayout19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1601" y="4799964"/>
            <a:ext cx="5487672" cy="567789"/>
          </a:xfrm>
        </p:spPr>
        <p:txBody>
          <a:bodyPr anchor="b"/>
          <a:lstStyle>
            <a:lvl1pPr algn="l">
              <a:defRPr sz="2003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1601" y="612322"/>
            <a:ext cx="5487672" cy="4114481"/>
          </a:xfrm>
        </p:spPr>
        <p:txBody>
          <a:bodyPr/>
          <a:lstStyle>
            <a:lvl1pPr marL="0" indent="0">
              <a:buNone/>
              <a:defRPr sz="3204"/>
            </a:lvl1pPr>
            <a:lvl2pPr marL="457840" indent="0">
              <a:buNone/>
              <a:defRPr sz="2804"/>
            </a:lvl2pPr>
            <a:lvl3pPr marL="915680" indent="0">
              <a:buNone/>
              <a:defRPr sz="2403"/>
            </a:lvl3pPr>
            <a:lvl4pPr marL="1373520" indent="0">
              <a:buNone/>
              <a:defRPr sz="2003"/>
            </a:lvl4pPr>
            <a:lvl5pPr marL="1831360" indent="0">
              <a:buNone/>
              <a:defRPr sz="2003"/>
            </a:lvl5pPr>
            <a:lvl6pPr marL="2289200" indent="0">
              <a:buNone/>
              <a:defRPr sz="2003"/>
            </a:lvl6pPr>
            <a:lvl7pPr marL="2747040" indent="0">
              <a:buNone/>
              <a:defRPr sz="2003"/>
            </a:lvl7pPr>
            <a:lvl8pPr marL="3204881" indent="0">
              <a:buNone/>
              <a:defRPr sz="2003"/>
            </a:lvl8pPr>
            <a:lvl9pPr marL="3662721" indent="0">
              <a:buNone/>
              <a:defRPr sz="2003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1601" y="5367754"/>
            <a:ext cx="5487672" cy="804765"/>
          </a:xfrm>
        </p:spPr>
        <p:txBody>
          <a:bodyPr/>
          <a:lstStyle>
            <a:lvl1pPr marL="0" indent="0">
              <a:buNone/>
              <a:defRPr sz="1402"/>
            </a:lvl1pPr>
            <a:lvl2pPr marL="457840" indent="0">
              <a:buNone/>
              <a:defRPr sz="1202"/>
            </a:lvl2pPr>
            <a:lvl3pPr marL="915680" indent="0">
              <a:buNone/>
              <a:defRPr sz="1001"/>
            </a:lvl3pPr>
            <a:lvl4pPr marL="1373520" indent="0">
              <a:buNone/>
              <a:defRPr sz="901"/>
            </a:lvl4pPr>
            <a:lvl5pPr marL="1831360" indent="0">
              <a:buNone/>
              <a:defRPr sz="901"/>
            </a:lvl5pPr>
            <a:lvl6pPr marL="2289200" indent="0">
              <a:buNone/>
              <a:defRPr sz="901"/>
            </a:lvl6pPr>
            <a:lvl7pPr marL="2747040" indent="0">
              <a:buNone/>
              <a:defRPr sz="901"/>
            </a:lvl7pPr>
            <a:lvl8pPr marL="3204881" indent="0">
              <a:buNone/>
              <a:defRPr sz="901"/>
            </a:lvl8pPr>
            <a:lvl9pPr marL="3662721" indent="0">
              <a:buNone/>
              <a:defRPr sz="90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619026036"/>
      </p:ext>
    </p:extLst>
  </p:cSld>
  <p:clrMapOvr>
    <a:masterClrMapping/>
  </p:clrMapOvr>
  <p:transition spd="med"/>
</p:sldLayout>
</file>

<file path=ppt/slideLayouts/slideLayout19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2843996"/>
      </p:ext>
    </p:extLst>
  </p:cSld>
  <p:clrMapOvr>
    <a:masterClrMapping/>
  </p:clrMapOvr>
  <p:transition spd="med"/>
</p:sldLayout>
</file>

<file path=ppt/slideLayouts/slideLayout19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15229" y="248109"/>
            <a:ext cx="2206515" cy="61963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90917" y="248109"/>
            <a:ext cx="6471700" cy="61963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1226669"/>
      </p:ext>
    </p:extLst>
  </p:cSld>
  <p:clrMapOvr>
    <a:masterClrMapping/>
  </p:clrMapOvr>
  <p:transition spd="med"/>
</p:sldLayout>
</file>

<file path=ppt/slideLayouts/slideLayout19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6" name="Rectangle 4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919" y="2501771"/>
            <a:ext cx="6400164" cy="1752671"/>
          </a:xfrm>
        </p:spPr>
        <p:txBody>
          <a:bodyPr/>
          <a:lstStyle>
            <a:lvl1pPr marL="0" indent="0" algn="ctr"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3319" name="Rectangle 7"/>
          <p:cNvSpPr>
            <a:spLocks noGrp="1" noChangeArrowheads="1"/>
          </p:cNvSpPr>
          <p:nvPr>
            <p:ph type="ctrTitle" sz="quarter"/>
          </p:nvPr>
        </p:nvSpPr>
        <p:spPr>
          <a:xfrm>
            <a:off x="685165" y="365803"/>
            <a:ext cx="7773672" cy="1141940"/>
          </a:xfrm>
          <a:effectLst>
            <a:outerShdw dist="71842" dir="2700000" algn="ctr" rotWithShape="0">
              <a:schemeClr val="bg2"/>
            </a:outerShdw>
          </a:effectLst>
        </p:spPr>
        <p:txBody>
          <a:bodyPr lIns="91928" tIns="45964" rIns="91928" bIns="45964"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401323761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AB0777-4C60-462E-A92C-CDAFD498799C}" type="datetimeFigureOut">
              <a:rPr lang="en-US" smtClean="0"/>
              <a:t>3/19/2017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DE6EB8-52AB-45EA-A660-3E1EBFA7298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1601" y="4799964"/>
            <a:ext cx="5487672" cy="567789"/>
          </a:xfrm>
        </p:spPr>
        <p:txBody>
          <a:bodyPr anchor="b"/>
          <a:lstStyle>
            <a:lvl1pPr algn="l">
              <a:defRPr sz="2003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1601" y="612322"/>
            <a:ext cx="5487672" cy="4114481"/>
          </a:xfrm>
        </p:spPr>
        <p:txBody>
          <a:bodyPr/>
          <a:lstStyle>
            <a:lvl1pPr marL="0" indent="0">
              <a:buNone/>
              <a:defRPr sz="3204"/>
            </a:lvl1pPr>
            <a:lvl2pPr marL="457840" indent="0">
              <a:buNone/>
              <a:defRPr sz="2804"/>
            </a:lvl2pPr>
            <a:lvl3pPr marL="915680" indent="0">
              <a:buNone/>
              <a:defRPr sz="2403"/>
            </a:lvl3pPr>
            <a:lvl4pPr marL="1373520" indent="0">
              <a:buNone/>
              <a:defRPr sz="2003"/>
            </a:lvl4pPr>
            <a:lvl5pPr marL="1831360" indent="0">
              <a:buNone/>
              <a:defRPr sz="2003"/>
            </a:lvl5pPr>
            <a:lvl6pPr marL="2289200" indent="0">
              <a:buNone/>
              <a:defRPr sz="2003"/>
            </a:lvl6pPr>
            <a:lvl7pPr marL="2747040" indent="0">
              <a:buNone/>
              <a:defRPr sz="2003"/>
            </a:lvl7pPr>
            <a:lvl8pPr marL="3204881" indent="0">
              <a:buNone/>
              <a:defRPr sz="2003"/>
            </a:lvl8pPr>
            <a:lvl9pPr marL="3662721" indent="0">
              <a:buNone/>
              <a:defRPr sz="2003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1601" y="5367754"/>
            <a:ext cx="5487672" cy="804765"/>
          </a:xfrm>
        </p:spPr>
        <p:txBody>
          <a:bodyPr/>
          <a:lstStyle>
            <a:lvl1pPr marL="0" indent="0">
              <a:buNone/>
              <a:defRPr sz="1402"/>
            </a:lvl1pPr>
            <a:lvl2pPr marL="457840" indent="0">
              <a:buNone/>
              <a:defRPr sz="1202"/>
            </a:lvl2pPr>
            <a:lvl3pPr marL="915680" indent="0">
              <a:buNone/>
              <a:defRPr sz="1001"/>
            </a:lvl3pPr>
            <a:lvl4pPr marL="1373520" indent="0">
              <a:buNone/>
              <a:defRPr sz="901"/>
            </a:lvl4pPr>
            <a:lvl5pPr marL="1831360" indent="0">
              <a:buNone/>
              <a:defRPr sz="901"/>
            </a:lvl5pPr>
            <a:lvl6pPr marL="2289200" indent="0">
              <a:buNone/>
              <a:defRPr sz="901"/>
            </a:lvl6pPr>
            <a:lvl7pPr marL="2747040" indent="0">
              <a:buNone/>
              <a:defRPr sz="901"/>
            </a:lvl7pPr>
            <a:lvl8pPr marL="3204881" indent="0">
              <a:buNone/>
              <a:defRPr sz="901"/>
            </a:lvl8pPr>
            <a:lvl9pPr marL="3662721" indent="0">
              <a:buNone/>
              <a:defRPr sz="90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116715"/>
      </p:ext>
    </p:extLst>
  </p:cSld>
  <p:clrMapOvr>
    <a:masterClrMapping/>
  </p:clrMapOvr>
  <p:transition spd="med"/>
</p:sldLayout>
</file>

<file path=ppt/slideLayouts/slideLayout20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2206059"/>
      </p:ext>
    </p:extLst>
  </p:cSld>
  <p:clrMapOvr>
    <a:masterClrMapping/>
  </p:clrMapOvr>
  <p:transition spd="med"/>
</p:sldLayout>
</file>

<file path=ppt/slideLayouts/slideLayout20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1728" y="4407124"/>
            <a:ext cx="7773672" cy="1361421"/>
          </a:xfrm>
        </p:spPr>
        <p:txBody>
          <a:bodyPr anchor="t"/>
          <a:lstStyle>
            <a:lvl1pPr algn="l">
              <a:defRPr sz="4006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1728" y="2907335"/>
            <a:ext cx="7773672" cy="1499790"/>
          </a:xfrm>
        </p:spPr>
        <p:txBody>
          <a:bodyPr anchor="b"/>
          <a:lstStyle>
            <a:lvl1pPr marL="0" indent="0">
              <a:buNone/>
              <a:defRPr sz="2003"/>
            </a:lvl1pPr>
            <a:lvl2pPr marL="457840" indent="0">
              <a:buNone/>
              <a:defRPr sz="1803"/>
            </a:lvl2pPr>
            <a:lvl3pPr marL="915680" indent="0">
              <a:buNone/>
              <a:defRPr sz="1602"/>
            </a:lvl3pPr>
            <a:lvl4pPr marL="1373520" indent="0">
              <a:buNone/>
              <a:defRPr sz="1402"/>
            </a:lvl4pPr>
            <a:lvl5pPr marL="1831360" indent="0">
              <a:buNone/>
              <a:defRPr sz="1402"/>
            </a:lvl5pPr>
            <a:lvl6pPr marL="2289200" indent="0">
              <a:buNone/>
              <a:defRPr sz="1402"/>
            </a:lvl6pPr>
            <a:lvl7pPr marL="2747040" indent="0">
              <a:buNone/>
              <a:defRPr sz="1402"/>
            </a:lvl7pPr>
            <a:lvl8pPr marL="3204881" indent="0">
              <a:buNone/>
              <a:defRPr sz="1402"/>
            </a:lvl8pPr>
            <a:lvl9pPr marL="3662721" indent="0">
              <a:buNone/>
              <a:defRPr sz="1402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469567222"/>
      </p:ext>
    </p:extLst>
  </p:cSld>
  <p:clrMapOvr>
    <a:masterClrMapping/>
  </p:clrMapOvr>
  <p:transition spd="med"/>
</p:sldLayout>
</file>

<file path=ppt/slideLayouts/slideLayout20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90917" y="1221462"/>
            <a:ext cx="4076011" cy="5223022"/>
          </a:xfrm>
        </p:spPr>
        <p:txBody>
          <a:bodyPr/>
          <a:lstStyle>
            <a:lvl1pPr>
              <a:defRPr sz="2804"/>
            </a:lvl1pPr>
            <a:lvl2pPr>
              <a:defRPr sz="2403"/>
            </a:lvl2pPr>
            <a:lvl3pPr>
              <a:defRPr sz="2003"/>
            </a:lvl3pPr>
            <a:lvl4pPr>
              <a:defRPr sz="1803"/>
            </a:lvl4pPr>
            <a:lvl5pPr>
              <a:defRPr sz="1803"/>
            </a:lvl5pPr>
            <a:lvl6pPr>
              <a:defRPr sz="1803"/>
            </a:lvl6pPr>
            <a:lvl7pPr>
              <a:defRPr sz="1803"/>
            </a:lvl7pPr>
            <a:lvl8pPr>
              <a:defRPr sz="1803"/>
            </a:lvl8pPr>
            <a:lvl9pPr>
              <a:defRPr sz="1803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19541" y="1221462"/>
            <a:ext cx="4077600" cy="5223022"/>
          </a:xfrm>
        </p:spPr>
        <p:txBody>
          <a:bodyPr/>
          <a:lstStyle>
            <a:lvl1pPr>
              <a:defRPr sz="2804"/>
            </a:lvl1pPr>
            <a:lvl2pPr>
              <a:defRPr sz="2403"/>
            </a:lvl2pPr>
            <a:lvl3pPr>
              <a:defRPr sz="2003"/>
            </a:lvl3pPr>
            <a:lvl4pPr>
              <a:defRPr sz="1803"/>
            </a:lvl4pPr>
            <a:lvl5pPr>
              <a:defRPr sz="1803"/>
            </a:lvl5pPr>
            <a:lvl6pPr>
              <a:defRPr sz="1803"/>
            </a:lvl6pPr>
            <a:lvl7pPr>
              <a:defRPr sz="1803"/>
            </a:lvl7pPr>
            <a:lvl8pPr>
              <a:defRPr sz="1803"/>
            </a:lvl8pPr>
            <a:lvl9pPr>
              <a:defRPr sz="1803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7187830"/>
      </p:ext>
    </p:extLst>
  </p:cSld>
  <p:clrMapOvr>
    <a:masterClrMapping/>
  </p:clrMapOvr>
  <p:transition spd="med"/>
</p:sldLayout>
</file>

<file path=ppt/slideLayouts/slideLayout20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836" y="275148"/>
            <a:ext cx="8228328" cy="114194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836" y="1534781"/>
            <a:ext cx="4039448" cy="639359"/>
          </a:xfrm>
        </p:spPr>
        <p:txBody>
          <a:bodyPr anchor="b"/>
          <a:lstStyle>
            <a:lvl1pPr marL="0" indent="0">
              <a:buNone/>
              <a:defRPr sz="2403" b="1"/>
            </a:lvl1pPr>
            <a:lvl2pPr marL="457840" indent="0">
              <a:buNone/>
              <a:defRPr sz="2003" b="1"/>
            </a:lvl2pPr>
            <a:lvl3pPr marL="915680" indent="0">
              <a:buNone/>
              <a:defRPr sz="1803" b="1"/>
            </a:lvl3pPr>
            <a:lvl4pPr marL="1373520" indent="0">
              <a:buNone/>
              <a:defRPr sz="1602" b="1"/>
            </a:lvl4pPr>
            <a:lvl5pPr marL="1831360" indent="0">
              <a:buNone/>
              <a:defRPr sz="1602" b="1"/>
            </a:lvl5pPr>
            <a:lvl6pPr marL="2289200" indent="0">
              <a:buNone/>
              <a:defRPr sz="1602" b="1"/>
            </a:lvl6pPr>
            <a:lvl7pPr marL="2747040" indent="0">
              <a:buNone/>
              <a:defRPr sz="1602" b="1"/>
            </a:lvl7pPr>
            <a:lvl8pPr marL="3204881" indent="0">
              <a:buNone/>
              <a:defRPr sz="1602" b="1"/>
            </a:lvl8pPr>
            <a:lvl9pPr marL="3662721" indent="0">
              <a:buNone/>
              <a:defRPr sz="1602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836" y="2174140"/>
            <a:ext cx="4039448" cy="3952256"/>
          </a:xfrm>
        </p:spPr>
        <p:txBody>
          <a:bodyPr/>
          <a:lstStyle>
            <a:lvl1pPr>
              <a:defRPr sz="2403"/>
            </a:lvl1pPr>
            <a:lvl2pPr>
              <a:defRPr sz="2003"/>
            </a:lvl2pPr>
            <a:lvl3pPr>
              <a:defRPr sz="1803"/>
            </a:lvl3pPr>
            <a:lvl4pPr>
              <a:defRPr sz="1602"/>
            </a:lvl4pPr>
            <a:lvl5pPr>
              <a:defRPr sz="1602"/>
            </a:lvl5pPr>
            <a:lvl6pPr>
              <a:defRPr sz="1602"/>
            </a:lvl6pPr>
            <a:lvl7pPr>
              <a:defRPr sz="1602"/>
            </a:lvl7pPr>
            <a:lvl8pPr>
              <a:defRPr sz="1602"/>
            </a:lvl8pPr>
            <a:lvl9pPr>
              <a:defRPr sz="1602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27" y="1534781"/>
            <a:ext cx="4041038" cy="639359"/>
          </a:xfrm>
        </p:spPr>
        <p:txBody>
          <a:bodyPr anchor="b"/>
          <a:lstStyle>
            <a:lvl1pPr marL="0" indent="0">
              <a:buNone/>
              <a:defRPr sz="2403" b="1"/>
            </a:lvl1pPr>
            <a:lvl2pPr marL="457840" indent="0">
              <a:buNone/>
              <a:defRPr sz="2003" b="1"/>
            </a:lvl2pPr>
            <a:lvl3pPr marL="915680" indent="0">
              <a:buNone/>
              <a:defRPr sz="1803" b="1"/>
            </a:lvl3pPr>
            <a:lvl4pPr marL="1373520" indent="0">
              <a:buNone/>
              <a:defRPr sz="1602" b="1"/>
            </a:lvl4pPr>
            <a:lvl5pPr marL="1831360" indent="0">
              <a:buNone/>
              <a:defRPr sz="1602" b="1"/>
            </a:lvl5pPr>
            <a:lvl6pPr marL="2289200" indent="0">
              <a:buNone/>
              <a:defRPr sz="1602" b="1"/>
            </a:lvl6pPr>
            <a:lvl7pPr marL="2747040" indent="0">
              <a:buNone/>
              <a:defRPr sz="1602" b="1"/>
            </a:lvl7pPr>
            <a:lvl8pPr marL="3204881" indent="0">
              <a:buNone/>
              <a:defRPr sz="1602" b="1"/>
            </a:lvl8pPr>
            <a:lvl9pPr marL="3662721" indent="0">
              <a:buNone/>
              <a:defRPr sz="1602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27" y="2174140"/>
            <a:ext cx="4041038" cy="3952256"/>
          </a:xfrm>
        </p:spPr>
        <p:txBody>
          <a:bodyPr/>
          <a:lstStyle>
            <a:lvl1pPr>
              <a:defRPr sz="2403"/>
            </a:lvl1pPr>
            <a:lvl2pPr>
              <a:defRPr sz="2003"/>
            </a:lvl2pPr>
            <a:lvl3pPr>
              <a:defRPr sz="1803"/>
            </a:lvl3pPr>
            <a:lvl4pPr>
              <a:defRPr sz="1602"/>
            </a:lvl4pPr>
            <a:lvl5pPr>
              <a:defRPr sz="1602"/>
            </a:lvl5pPr>
            <a:lvl6pPr>
              <a:defRPr sz="1602"/>
            </a:lvl6pPr>
            <a:lvl7pPr>
              <a:defRPr sz="1602"/>
            </a:lvl7pPr>
            <a:lvl8pPr>
              <a:defRPr sz="1602"/>
            </a:lvl8pPr>
            <a:lvl9pPr>
              <a:defRPr sz="1602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3273002"/>
      </p:ext>
    </p:extLst>
  </p:cSld>
  <p:clrMapOvr>
    <a:masterClrMapping/>
  </p:clrMapOvr>
  <p:transition spd="med"/>
</p:sldLayout>
</file>

<file path=ppt/slideLayouts/slideLayout20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4304497"/>
      </p:ext>
    </p:extLst>
  </p:cSld>
  <p:clrMapOvr>
    <a:masterClrMapping/>
  </p:clrMapOvr>
  <p:transition spd="med"/>
</p:sldLayout>
</file>

<file path=ppt/slideLayouts/slideLayout20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20433561"/>
      </p:ext>
    </p:extLst>
  </p:cSld>
  <p:clrMapOvr>
    <a:masterClrMapping/>
  </p:clrMapOvr>
  <p:transition spd="med"/>
</p:sldLayout>
</file>

<file path=ppt/slideLayouts/slideLayout20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836" y="273557"/>
            <a:ext cx="3007727" cy="1161025"/>
          </a:xfrm>
        </p:spPr>
        <p:txBody>
          <a:bodyPr anchor="b"/>
          <a:lstStyle>
            <a:lvl1pPr algn="l">
              <a:defRPr sz="2003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254" y="273556"/>
            <a:ext cx="5110910" cy="5852839"/>
          </a:xfrm>
        </p:spPr>
        <p:txBody>
          <a:bodyPr/>
          <a:lstStyle>
            <a:lvl1pPr>
              <a:defRPr sz="3204"/>
            </a:lvl1pPr>
            <a:lvl2pPr>
              <a:defRPr sz="2804"/>
            </a:lvl2pPr>
            <a:lvl3pPr>
              <a:defRPr sz="2403"/>
            </a:lvl3pPr>
            <a:lvl4pPr>
              <a:defRPr sz="2003"/>
            </a:lvl4pPr>
            <a:lvl5pPr>
              <a:defRPr sz="2003"/>
            </a:lvl5pPr>
            <a:lvl6pPr>
              <a:defRPr sz="2003"/>
            </a:lvl6pPr>
            <a:lvl7pPr>
              <a:defRPr sz="2003"/>
            </a:lvl7pPr>
            <a:lvl8pPr>
              <a:defRPr sz="2003"/>
            </a:lvl8pPr>
            <a:lvl9pPr>
              <a:defRPr sz="2003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836" y="1434582"/>
            <a:ext cx="3007727" cy="4691814"/>
          </a:xfrm>
        </p:spPr>
        <p:txBody>
          <a:bodyPr/>
          <a:lstStyle>
            <a:lvl1pPr marL="0" indent="0">
              <a:buNone/>
              <a:defRPr sz="1402"/>
            </a:lvl1pPr>
            <a:lvl2pPr marL="457840" indent="0">
              <a:buNone/>
              <a:defRPr sz="1202"/>
            </a:lvl2pPr>
            <a:lvl3pPr marL="915680" indent="0">
              <a:buNone/>
              <a:defRPr sz="1001"/>
            </a:lvl3pPr>
            <a:lvl4pPr marL="1373520" indent="0">
              <a:buNone/>
              <a:defRPr sz="901"/>
            </a:lvl4pPr>
            <a:lvl5pPr marL="1831360" indent="0">
              <a:buNone/>
              <a:defRPr sz="901"/>
            </a:lvl5pPr>
            <a:lvl6pPr marL="2289200" indent="0">
              <a:buNone/>
              <a:defRPr sz="901"/>
            </a:lvl6pPr>
            <a:lvl7pPr marL="2747040" indent="0">
              <a:buNone/>
              <a:defRPr sz="901"/>
            </a:lvl7pPr>
            <a:lvl8pPr marL="3204881" indent="0">
              <a:buNone/>
              <a:defRPr sz="901"/>
            </a:lvl8pPr>
            <a:lvl9pPr marL="3662721" indent="0">
              <a:buNone/>
              <a:defRPr sz="90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988679210"/>
      </p:ext>
    </p:extLst>
  </p:cSld>
  <p:clrMapOvr>
    <a:masterClrMapping/>
  </p:clrMapOvr>
  <p:transition spd="med"/>
</p:sldLayout>
</file>

<file path=ppt/slideLayouts/slideLayout20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1601" y="4799964"/>
            <a:ext cx="5487672" cy="567789"/>
          </a:xfrm>
        </p:spPr>
        <p:txBody>
          <a:bodyPr anchor="b"/>
          <a:lstStyle>
            <a:lvl1pPr algn="l">
              <a:defRPr sz="2003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1601" y="612322"/>
            <a:ext cx="5487672" cy="4114481"/>
          </a:xfrm>
        </p:spPr>
        <p:txBody>
          <a:bodyPr/>
          <a:lstStyle>
            <a:lvl1pPr marL="0" indent="0">
              <a:buNone/>
              <a:defRPr sz="3204"/>
            </a:lvl1pPr>
            <a:lvl2pPr marL="457840" indent="0">
              <a:buNone/>
              <a:defRPr sz="2804"/>
            </a:lvl2pPr>
            <a:lvl3pPr marL="915680" indent="0">
              <a:buNone/>
              <a:defRPr sz="2403"/>
            </a:lvl3pPr>
            <a:lvl4pPr marL="1373520" indent="0">
              <a:buNone/>
              <a:defRPr sz="2003"/>
            </a:lvl4pPr>
            <a:lvl5pPr marL="1831360" indent="0">
              <a:buNone/>
              <a:defRPr sz="2003"/>
            </a:lvl5pPr>
            <a:lvl6pPr marL="2289200" indent="0">
              <a:buNone/>
              <a:defRPr sz="2003"/>
            </a:lvl6pPr>
            <a:lvl7pPr marL="2747040" indent="0">
              <a:buNone/>
              <a:defRPr sz="2003"/>
            </a:lvl7pPr>
            <a:lvl8pPr marL="3204881" indent="0">
              <a:buNone/>
              <a:defRPr sz="2003"/>
            </a:lvl8pPr>
            <a:lvl9pPr marL="3662721" indent="0">
              <a:buNone/>
              <a:defRPr sz="2003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1601" y="5367754"/>
            <a:ext cx="5487672" cy="804765"/>
          </a:xfrm>
        </p:spPr>
        <p:txBody>
          <a:bodyPr/>
          <a:lstStyle>
            <a:lvl1pPr marL="0" indent="0">
              <a:buNone/>
              <a:defRPr sz="1402"/>
            </a:lvl1pPr>
            <a:lvl2pPr marL="457840" indent="0">
              <a:buNone/>
              <a:defRPr sz="1202"/>
            </a:lvl2pPr>
            <a:lvl3pPr marL="915680" indent="0">
              <a:buNone/>
              <a:defRPr sz="1001"/>
            </a:lvl3pPr>
            <a:lvl4pPr marL="1373520" indent="0">
              <a:buNone/>
              <a:defRPr sz="901"/>
            </a:lvl4pPr>
            <a:lvl5pPr marL="1831360" indent="0">
              <a:buNone/>
              <a:defRPr sz="901"/>
            </a:lvl5pPr>
            <a:lvl6pPr marL="2289200" indent="0">
              <a:buNone/>
              <a:defRPr sz="901"/>
            </a:lvl6pPr>
            <a:lvl7pPr marL="2747040" indent="0">
              <a:buNone/>
              <a:defRPr sz="901"/>
            </a:lvl7pPr>
            <a:lvl8pPr marL="3204881" indent="0">
              <a:buNone/>
              <a:defRPr sz="901"/>
            </a:lvl8pPr>
            <a:lvl9pPr marL="3662721" indent="0">
              <a:buNone/>
              <a:defRPr sz="90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12693659"/>
      </p:ext>
    </p:extLst>
  </p:cSld>
  <p:clrMapOvr>
    <a:masterClrMapping/>
  </p:clrMapOvr>
  <p:transition spd="med"/>
</p:sldLayout>
</file>

<file path=ppt/slideLayouts/slideLayout20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5380695"/>
      </p:ext>
    </p:extLst>
  </p:cSld>
  <p:clrMapOvr>
    <a:masterClrMapping/>
  </p:clrMapOvr>
  <p:transition spd="med"/>
</p:sldLayout>
</file>

<file path=ppt/slideLayouts/slideLayout20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15229" y="248109"/>
            <a:ext cx="2206515" cy="61963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90917" y="248109"/>
            <a:ext cx="6471700" cy="61963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4805806"/>
      </p:ext>
    </p:extLst>
  </p:cSld>
  <p:clrMapOvr>
    <a:masterClrMapping/>
  </p:clrMapOvr>
  <p:transition spd="med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6844252"/>
      </p:ext>
    </p:extLst>
  </p:cSld>
  <p:clrMapOvr>
    <a:masterClrMapping/>
  </p:clrMapOvr>
  <p:transition spd="med"/>
</p:sldLayout>
</file>

<file path=ppt/slideLayouts/slideLayout2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6" name="Rectangle 4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919" y="2501771"/>
            <a:ext cx="6400164" cy="1752671"/>
          </a:xfrm>
        </p:spPr>
        <p:txBody>
          <a:bodyPr/>
          <a:lstStyle>
            <a:lvl1pPr marL="0" indent="0" algn="ctr"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3319" name="Rectangle 7"/>
          <p:cNvSpPr>
            <a:spLocks noGrp="1" noChangeArrowheads="1"/>
          </p:cNvSpPr>
          <p:nvPr>
            <p:ph type="ctrTitle" sz="quarter"/>
          </p:nvPr>
        </p:nvSpPr>
        <p:spPr>
          <a:xfrm>
            <a:off x="685165" y="365803"/>
            <a:ext cx="7773672" cy="1141940"/>
          </a:xfrm>
          <a:effectLst>
            <a:outerShdw dist="71842" dir="2700000" algn="ctr" rotWithShape="0">
              <a:schemeClr val="bg2"/>
            </a:outerShdw>
          </a:effectLst>
        </p:spPr>
        <p:txBody>
          <a:bodyPr lIns="91928" tIns="45964" rIns="91928" bIns="45964"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223030933"/>
      </p:ext>
    </p:extLst>
  </p:cSld>
  <p:clrMapOvr>
    <a:masterClrMapping/>
  </p:clrMapOvr>
  <p:transition spd="med"/>
</p:sldLayout>
</file>

<file path=ppt/slideLayouts/slideLayout21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1910921"/>
      </p:ext>
    </p:extLst>
  </p:cSld>
  <p:clrMapOvr>
    <a:masterClrMapping/>
  </p:clrMapOvr>
  <p:transition spd="med"/>
</p:sldLayout>
</file>

<file path=ppt/slideLayouts/slideLayout21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1728" y="4407124"/>
            <a:ext cx="7773672" cy="1361421"/>
          </a:xfrm>
        </p:spPr>
        <p:txBody>
          <a:bodyPr anchor="t"/>
          <a:lstStyle>
            <a:lvl1pPr algn="l">
              <a:defRPr sz="4006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1728" y="2907335"/>
            <a:ext cx="7773672" cy="1499790"/>
          </a:xfrm>
        </p:spPr>
        <p:txBody>
          <a:bodyPr anchor="b"/>
          <a:lstStyle>
            <a:lvl1pPr marL="0" indent="0">
              <a:buNone/>
              <a:defRPr sz="2003"/>
            </a:lvl1pPr>
            <a:lvl2pPr marL="457840" indent="0">
              <a:buNone/>
              <a:defRPr sz="1803"/>
            </a:lvl2pPr>
            <a:lvl3pPr marL="915680" indent="0">
              <a:buNone/>
              <a:defRPr sz="1602"/>
            </a:lvl3pPr>
            <a:lvl4pPr marL="1373520" indent="0">
              <a:buNone/>
              <a:defRPr sz="1402"/>
            </a:lvl4pPr>
            <a:lvl5pPr marL="1831360" indent="0">
              <a:buNone/>
              <a:defRPr sz="1402"/>
            </a:lvl5pPr>
            <a:lvl6pPr marL="2289200" indent="0">
              <a:buNone/>
              <a:defRPr sz="1402"/>
            </a:lvl6pPr>
            <a:lvl7pPr marL="2747040" indent="0">
              <a:buNone/>
              <a:defRPr sz="1402"/>
            </a:lvl7pPr>
            <a:lvl8pPr marL="3204881" indent="0">
              <a:buNone/>
              <a:defRPr sz="1402"/>
            </a:lvl8pPr>
            <a:lvl9pPr marL="3662721" indent="0">
              <a:buNone/>
              <a:defRPr sz="1402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329126172"/>
      </p:ext>
    </p:extLst>
  </p:cSld>
  <p:clrMapOvr>
    <a:masterClrMapping/>
  </p:clrMapOvr>
  <p:transition spd="med"/>
</p:sldLayout>
</file>

<file path=ppt/slideLayouts/slideLayout21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90917" y="1221462"/>
            <a:ext cx="4076011" cy="5223022"/>
          </a:xfrm>
        </p:spPr>
        <p:txBody>
          <a:bodyPr/>
          <a:lstStyle>
            <a:lvl1pPr>
              <a:defRPr sz="2804"/>
            </a:lvl1pPr>
            <a:lvl2pPr>
              <a:defRPr sz="2403"/>
            </a:lvl2pPr>
            <a:lvl3pPr>
              <a:defRPr sz="2003"/>
            </a:lvl3pPr>
            <a:lvl4pPr>
              <a:defRPr sz="1803"/>
            </a:lvl4pPr>
            <a:lvl5pPr>
              <a:defRPr sz="1803"/>
            </a:lvl5pPr>
            <a:lvl6pPr>
              <a:defRPr sz="1803"/>
            </a:lvl6pPr>
            <a:lvl7pPr>
              <a:defRPr sz="1803"/>
            </a:lvl7pPr>
            <a:lvl8pPr>
              <a:defRPr sz="1803"/>
            </a:lvl8pPr>
            <a:lvl9pPr>
              <a:defRPr sz="1803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19541" y="1221462"/>
            <a:ext cx="4077600" cy="5223022"/>
          </a:xfrm>
        </p:spPr>
        <p:txBody>
          <a:bodyPr/>
          <a:lstStyle>
            <a:lvl1pPr>
              <a:defRPr sz="2804"/>
            </a:lvl1pPr>
            <a:lvl2pPr>
              <a:defRPr sz="2403"/>
            </a:lvl2pPr>
            <a:lvl3pPr>
              <a:defRPr sz="2003"/>
            </a:lvl3pPr>
            <a:lvl4pPr>
              <a:defRPr sz="1803"/>
            </a:lvl4pPr>
            <a:lvl5pPr>
              <a:defRPr sz="1803"/>
            </a:lvl5pPr>
            <a:lvl6pPr>
              <a:defRPr sz="1803"/>
            </a:lvl6pPr>
            <a:lvl7pPr>
              <a:defRPr sz="1803"/>
            </a:lvl7pPr>
            <a:lvl8pPr>
              <a:defRPr sz="1803"/>
            </a:lvl8pPr>
            <a:lvl9pPr>
              <a:defRPr sz="1803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7240587"/>
      </p:ext>
    </p:extLst>
  </p:cSld>
  <p:clrMapOvr>
    <a:masterClrMapping/>
  </p:clrMapOvr>
  <p:transition spd="med"/>
</p:sldLayout>
</file>

<file path=ppt/slideLayouts/slideLayout21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836" y="275148"/>
            <a:ext cx="8228328" cy="114194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836" y="1534781"/>
            <a:ext cx="4039448" cy="639359"/>
          </a:xfrm>
        </p:spPr>
        <p:txBody>
          <a:bodyPr anchor="b"/>
          <a:lstStyle>
            <a:lvl1pPr marL="0" indent="0">
              <a:buNone/>
              <a:defRPr sz="2403" b="1"/>
            </a:lvl1pPr>
            <a:lvl2pPr marL="457840" indent="0">
              <a:buNone/>
              <a:defRPr sz="2003" b="1"/>
            </a:lvl2pPr>
            <a:lvl3pPr marL="915680" indent="0">
              <a:buNone/>
              <a:defRPr sz="1803" b="1"/>
            </a:lvl3pPr>
            <a:lvl4pPr marL="1373520" indent="0">
              <a:buNone/>
              <a:defRPr sz="1602" b="1"/>
            </a:lvl4pPr>
            <a:lvl5pPr marL="1831360" indent="0">
              <a:buNone/>
              <a:defRPr sz="1602" b="1"/>
            </a:lvl5pPr>
            <a:lvl6pPr marL="2289200" indent="0">
              <a:buNone/>
              <a:defRPr sz="1602" b="1"/>
            </a:lvl6pPr>
            <a:lvl7pPr marL="2747040" indent="0">
              <a:buNone/>
              <a:defRPr sz="1602" b="1"/>
            </a:lvl7pPr>
            <a:lvl8pPr marL="3204881" indent="0">
              <a:buNone/>
              <a:defRPr sz="1602" b="1"/>
            </a:lvl8pPr>
            <a:lvl9pPr marL="3662721" indent="0">
              <a:buNone/>
              <a:defRPr sz="1602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836" y="2174140"/>
            <a:ext cx="4039448" cy="3952256"/>
          </a:xfrm>
        </p:spPr>
        <p:txBody>
          <a:bodyPr/>
          <a:lstStyle>
            <a:lvl1pPr>
              <a:defRPr sz="2403"/>
            </a:lvl1pPr>
            <a:lvl2pPr>
              <a:defRPr sz="2003"/>
            </a:lvl2pPr>
            <a:lvl3pPr>
              <a:defRPr sz="1803"/>
            </a:lvl3pPr>
            <a:lvl4pPr>
              <a:defRPr sz="1602"/>
            </a:lvl4pPr>
            <a:lvl5pPr>
              <a:defRPr sz="1602"/>
            </a:lvl5pPr>
            <a:lvl6pPr>
              <a:defRPr sz="1602"/>
            </a:lvl6pPr>
            <a:lvl7pPr>
              <a:defRPr sz="1602"/>
            </a:lvl7pPr>
            <a:lvl8pPr>
              <a:defRPr sz="1602"/>
            </a:lvl8pPr>
            <a:lvl9pPr>
              <a:defRPr sz="1602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27" y="1534781"/>
            <a:ext cx="4041038" cy="639359"/>
          </a:xfrm>
        </p:spPr>
        <p:txBody>
          <a:bodyPr anchor="b"/>
          <a:lstStyle>
            <a:lvl1pPr marL="0" indent="0">
              <a:buNone/>
              <a:defRPr sz="2403" b="1"/>
            </a:lvl1pPr>
            <a:lvl2pPr marL="457840" indent="0">
              <a:buNone/>
              <a:defRPr sz="2003" b="1"/>
            </a:lvl2pPr>
            <a:lvl3pPr marL="915680" indent="0">
              <a:buNone/>
              <a:defRPr sz="1803" b="1"/>
            </a:lvl3pPr>
            <a:lvl4pPr marL="1373520" indent="0">
              <a:buNone/>
              <a:defRPr sz="1602" b="1"/>
            </a:lvl4pPr>
            <a:lvl5pPr marL="1831360" indent="0">
              <a:buNone/>
              <a:defRPr sz="1602" b="1"/>
            </a:lvl5pPr>
            <a:lvl6pPr marL="2289200" indent="0">
              <a:buNone/>
              <a:defRPr sz="1602" b="1"/>
            </a:lvl6pPr>
            <a:lvl7pPr marL="2747040" indent="0">
              <a:buNone/>
              <a:defRPr sz="1602" b="1"/>
            </a:lvl7pPr>
            <a:lvl8pPr marL="3204881" indent="0">
              <a:buNone/>
              <a:defRPr sz="1602" b="1"/>
            </a:lvl8pPr>
            <a:lvl9pPr marL="3662721" indent="0">
              <a:buNone/>
              <a:defRPr sz="1602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27" y="2174140"/>
            <a:ext cx="4041038" cy="3952256"/>
          </a:xfrm>
        </p:spPr>
        <p:txBody>
          <a:bodyPr/>
          <a:lstStyle>
            <a:lvl1pPr>
              <a:defRPr sz="2403"/>
            </a:lvl1pPr>
            <a:lvl2pPr>
              <a:defRPr sz="2003"/>
            </a:lvl2pPr>
            <a:lvl3pPr>
              <a:defRPr sz="1803"/>
            </a:lvl3pPr>
            <a:lvl4pPr>
              <a:defRPr sz="1602"/>
            </a:lvl4pPr>
            <a:lvl5pPr>
              <a:defRPr sz="1602"/>
            </a:lvl5pPr>
            <a:lvl6pPr>
              <a:defRPr sz="1602"/>
            </a:lvl6pPr>
            <a:lvl7pPr>
              <a:defRPr sz="1602"/>
            </a:lvl7pPr>
            <a:lvl8pPr>
              <a:defRPr sz="1602"/>
            </a:lvl8pPr>
            <a:lvl9pPr>
              <a:defRPr sz="1602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7727129"/>
      </p:ext>
    </p:extLst>
  </p:cSld>
  <p:clrMapOvr>
    <a:masterClrMapping/>
  </p:clrMapOvr>
  <p:transition spd="med"/>
</p:sldLayout>
</file>

<file path=ppt/slideLayouts/slideLayout2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1487177"/>
      </p:ext>
    </p:extLst>
  </p:cSld>
  <p:clrMapOvr>
    <a:masterClrMapping/>
  </p:clrMapOvr>
  <p:transition spd="med"/>
</p:sldLayout>
</file>

<file path=ppt/slideLayouts/slideLayout2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43492725"/>
      </p:ext>
    </p:extLst>
  </p:cSld>
  <p:clrMapOvr>
    <a:masterClrMapping/>
  </p:clrMapOvr>
  <p:transition spd="med"/>
</p:sldLayout>
</file>

<file path=ppt/slideLayouts/slideLayout21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836" y="273557"/>
            <a:ext cx="3007727" cy="1161025"/>
          </a:xfrm>
        </p:spPr>
        <p:txBody>
          <a:bodyPr anchor="b"/>
          <a:lstStyle>
            <a:lvl1pPr algn="l">
              <a:defRPr sz="2003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254" y="273556"/>
            <a:ext cx="5110910" cy="5852839"/>
          </a:xfrm>
        </p:spPr>
        <p:txBody>
          <a:bodyPr/>
          <a:lstStyle>
            <a:lvl1pPr>
              <a:defRPr sz="3204"/>
            </a:lvl1pPr>
            <a:lvl2pPr>
              <a:defRPr sz="2804"/>
            </a:lvl2pPr>
            <a:lvl3pPr>
              <a:defRPr sz="2403"/>
            </a:lvl3pPr>
            <a:lvl4pPr>
              <a:defRPr sz="2003"/>
            </a:lvl4pPr>
            <a:lvl5pPr>
              <a:defRPr sz="2003"/>
            </a:lvl5pPr>
            <a:lvl6pPr>
              <a:defRPr sz="2003"/>
            </a:lvl6pPr>
            <a:lvl7pPr>
              <a:defRPr sz="2003"/>
            </a:lvl7pPr>
            <a:lvl8pPr>
              <a:defRPr sz="2003"/>
            </a:lvl8pPr>
            <a:lvl9pPr>
              <a:defRPr sz="2003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836" y="1434582"/>
            <a:ext cx="3007727" cy="4691814"/>
          </a:xfrm>
        </p:spPr>
        <p:txBody>
          <a:bodyPr/>
          <a:lstStyle>
            <a:lvl1pPr marL="0" indent="0">
              <a:buNone/>
              <a:defRPr sz="1402"/>
            </a:lvl1pPr>
            <a:lvl2pPr marL="457840" indent="0">
              <a:buNone/>
              <a:defRPr sz="1202"/>
            </a:lvl2pPr>
            <a:lvl3pPr marL="915680" indent="0">
              <a:buNone/>
              <a:defRPr sz="1001"/>
            </a:lvl3pPr>
            <a:lvl4pPr marL="1373520" indent="0">
              <a:buNone/>
              <a:defRPr sz="901"/>
            </a:lvl4pPr>
            <a:lvl5pPr marL="1831360" indent="0">
              <a:buNone/>
              <a:defRPr sz="901"/>
            </a:lvl5pPr>
            <a:lvl6pPr marL="2289200" indent="0">
              <a:buNone/>
              <a:defRPr sz="901"/>
            </a:lvl6pPr>
            <a:lvl7pPr marL="2747040" indent="0">
              <a:buNone/>
              <a:defRPr sz="901"/>
            </a:lvl7pPr>
            <a:lvl8pPr marL="3204881" indent="0">
              <a:buNone/>
              <a:defRPr sz="901"/>
            </a:lvl8pPr>
            <a:lvl9pPr marL="3662721" indent="0">
              <a:buNone/>
              <a:defRPr sz="90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159531743"/>
      </p:ext>
    </p:extLst>
  </p:cSld>
  <p:clrMapOvr>
    <a:masterClrMapping/>
  </p:clrMapOvr>
  <p:transition spd="med"/>
</p:sldLayout>
</file>

<file path=ppt/slideLayouts/slideLayout21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1601" y="4799964"/>
            <a:ext cx="5487672" cy="567789"/>
          </a:xfrm>
        </p:spPr>
        <p:txBody>
          <a:bodyPr anchor="b"/>
          <a:lstStyle>
            <a:lvl1pPr algn="l">
              <a:defRPr sz="2003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1601" y="612322"/>
            <a:ext cx="5487672" cy="4114481"/>
          </a:xfrm>
        </p:spPr>
        <p:txBody>
          <a:bodyPr/>
          <a:lstStyle>
            <a:lvl1pPr marL="0" indent="0">
              <a:buNone/>
              <a:defRPr sz="3204"/>
            </a:lvl1pPr>
            <a:lvl2pPr marL="457840" indent="0">
              <a:buNone/>
              <a:defRPr sz="2804"/>
            </a:lvl2pPr>
            <a:lvl3pPr marL="915680" indent="0">
              <a:buNone/>
              <a:defRPr sz="2403"/>
            </a:lvl3pPr>
            <a:lvl4pPr marL="1373520" indent="0">
              <a:buNone/>
              <a:defRPr sz="2003"/>
            </a:lvl4pPr>
            <a:lvl5pPr marL="1831360" indent="0">
              <a:buNone/>
              <a:defRPr sz="2003"/>
            </a:lvl5pPr>
            <a:lvl6pPr marL="2289200" indent="0">
              <a:buNone/>
              <a:defRPr sz="2003"/>
            </a:lvl6pPr>
            <a:lvl7pPr marL="2747040" indent="0">
              <a:buNone/>
              <a:defRPr sz="2003"/>
            </a:lvl7pPr>
            <a:lvl8pPr marL="3204881" indent="0">
              <a:buNone/>
              <a:defRPr sz="2003"/>
            </a:lvl8pPr>
            <a:lvl9pPr marL="3662721" indent="0">
              <a:buNone/>
              <a:defRPr sz="2003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1601" y="5367754"/>
            <a:ext cx="5487672" cy="804765"/>
          </a:xfrm>
        </p:spPr>
        <p:txBody>
          <a:bodyPr/>
          <a:lstStyle>
            <a:lvl1pPr marL="0" indent="0">
              <a:buNone/>
              <a:defRPr sz="1402"/>
            </a:lvl1pPr>
            <a:lvl2pPr marL="457840" indent="0">
              <a:buNone/>
              <a:defRPr sz="1202"/>
            </a:lvl2pPr>
            <a:lvl3pPr marL="915680" indent="0">
              <a:buNone/>
              <a:defRPr sz="1001"/>
            </a:lvl3pPr>
            <a:lvl4pPr marL="1373520" indent="0">
              <a:buNone/>
              <a:defRPr sz="901"/>
            </a:lvl4pPr>
            <a:lvl5pPr marL="1831360" indent="0">
              <a:buNone/>
              <a:defRPr sz="901"/>
            </a:lvl5pPr>
            <a:lvl6pPr marL="2289200" indent="0">
              <a:buNone/>
              <a:defRPr sz="901"/>
            </a:lvl6pPr>
            <a:lvl7pPr marL="2747040" indent="0">
              <a:buNone/>
              <a:defRPr sz="901"/>
            </a:lvl7pPr>
            <a:lvl8pPr marL="3204881" indent="0">
              <a:buNone/>
              <a:defRPr sz="901"/>
            </a:lvl8pPr>
            <a:lvl9pPr marL="3662721" indent="0">
              <a:buNone/>
              <a:defRPr sz="90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547867924"/>
      </p:ext>
    </p:extLst>
  </p:cSld>
  <p:clrMapOvr>
    <a:masterClrMapping/>
  </p:clrMapOvr>
  <p:transition spd="med"/>
</p:sldLayout>
</file>

<file path=ppt/slideLayouts/slideLayout21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8903137"/>
      </p:ext>
    </p:extLst>
  </p:cSld>
  <p:clrMapOvr>
    <a:masterClrMapping/>
  </p:clrMapOvr>
  <p:transition spd="med"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15229" y="248109"/>
            <a:ext cx="2206515" cy="61963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90917" y="248109"/>
            <a:ext cx="6471700" cy="61963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1058316"/>
      </p:ext>
    </p:extLst>
  </p:cSld>
  <p:clrMapOvr>
    <a:masterClrMapping/>
  </p:clrMapOvr>
  <p:transition spd="med"/>
</p:sldLayout>
</file>

<file path=ppt/slideLayouts/slideLayout2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15229" y="248109"/>
            <a:ext cx="2206515" cy="61963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90917" y="248109"/>
            <a:ext cx="6471700" cy="61963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4392789"/>
      </p:ext>
    </p:extLst>
  </p:cSld>
  <p:clrMapOvr>
    <a:masterClrMapping/>
  </p:clrMapOvr>
  <p:transition spd="med"/>
</p:sldLayout>
</file>

<file path=ppt/slideLayouts/slideLayout2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6" name="Rectangle 4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919" y="2501771"/>
            <a:ext cx="6400164" cy="1752671"/>
          </a:xfrm>
        </p:spPr>
        <p:txBody>
          <a:bodyPr/>
          <a:lstStyle>
            <a:lvl1pPr marL="0" indent="0" algn="ctr"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3319" name="Rectangle 7"/>
          <p:cNvSpPr>
            <a:spLocks noGrp="1" noChangeArrowheads="1"/>
          </p:cNvSpPr>
          <p:nvPr>
            <p:ph type="ctrTitle" sz="quarter"/>
          </p:nvPr>
        </p:nvSpPr>
        <p:spPr>
          <a:xfrm>
            <a:off x="685165" y="365803"/>
            <a:ext cx="7773672" cy="1141940"/>
          </a:xfrm>
          <a:effectLst>
            <a:outerShdw dist="71842" dir="2700000" algn="ctr" rotWithShape="0">
              <a:schemeClr val="bg2"/>
            </a:outerShdw>
          </a:effectLst>
        </p:spPr>
        <p:txBody>
          <a:bodyPr lIns="91928" tIns="45964" rIns="91928" bIns="45964"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94313676"/>
      </p:ext>
    </p:extLst>
  </p:cSld>
  <p:clrMapOvr>
    <a:masterClrMapping/>
  </p:clrMapOvr>
  <p:transition spd="med"/>
</p:sldLayout>
</file>

<file path=ppt/slideLayouts/slideLayout22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3527491"/>
      </p:ext>
    </p:extLst>
  </p:cSld>
  <p:clrMapOvr>
    <a:masterClrMapping/>
  </p:clrMapOvr>
  <p:transition spd="med"/>
</p:sldLayout>
</file>

<file path=ppt/slideLayouts/slideLayout22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1728" y="4407124"/>
            <a:ext cx="7773672" cy="1361421"/>
          </a:xfrm>
        </p:spPr>
        <p:txBody>
          <a:bodyPr anchor="t"/>
          <a:lstStyle>
            <a:lvl1pPr algn="l">
              <a:defRPr sz="4006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1728" y="2907335"/>
            <a:ext cx="7773672" cy="1499790"/>
          </a:xfrm>
        </p:spPr>
        <p:txBody>
          <a:bodyPr anchor="b"/>
          <a:lstStyle>
            <a:lvl1pPr marL="0" indent="0">
              <a:buNone/>
              <a:defRPr sz="2003"/>
            </a:lvl1pPr>
            <a:lvl2pPr marL="457840" indent="0">
              <a:buNone/>
              <a:defRPr sz="1803"/>
            </a:lvl2pPr>
            <a:lvl3pPr marL="915680" indent="0">
              <a:buNone/>
              <a:defRPr sz="1602"/>
            </a:lvl3pPr>
            <a:lvl4pPr marL="1373520" indent="0">
              <a:buNone/>
              <a:defRPr sz="1402"/>
            </a:lvl4pPr>
            <a:lvl5pPr marL="1831360" indent="0">
              <a:buNone/>
              <a:defRPr sz="1402"/>
            </a:lvl5pPr>
            <a:lvl6pPr marL="2289200" indent="0">
              <a:buNone/>
              <a:defRPr sz="1402"/>
            </a:lvl6pPr>
            <a:lvl7pPr marL="2747040" indent="0">
              <a:buNone/>
              <a:defRPr sz="1402"/>
            </a:lvl7pPr>
            <a:lvl8pPr marL="3204881" indent="0">
              <a:buNone/>
              <a:defRPr sz="1402"/>
            </a:lvl8pPr>
            <a:lvl9pPr marL="3662721" indent="0">
              <a:buNone/>
              <a:defRPr sz="1402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004932684"/>
      </p:ext>
    </p:extLst>
  </p:cSld>
  <p:clrMapOvr>
    <a:masterClrMapping/>
  </p:clrMapOvr>
  <p:transition spd="med"/>
</p:sldLayout>
</file>

<file path=ppt/slideLayouts/slideLayout22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90917" y="1221462"/>
            <a:ext cx="4076011" cy="5223022"/>
          </a:xfrm>
        </p:spPr>
        <p:txBody>
          <a:bodyPr/>
          <a:lstStyle>
            <a:lvl1pPr>
              <a:defRPr sz="2804"/>
            </a:lvl1pPr>
            <a:lvl2pPr>
              <a:defRPr sz="2403"/>
            </a:lvl2pPr>
            <a:lvl3pPr>
              <a:defRPr sz="2003"/>
            </a:lvl3pPr>
            <a:lvl4pPr>
              <a:defRPr sz="1803"/>
            </a:lvl4pPr>
            <a:lvl5pPr>
              <a:defRPr sz="1803"/>
            </a:lvl5pPr>
            <a:lvl6pPr>
              <a:defRPr sz="1803"/>
            </a:lvl6pPr>
            <a:lvl7pPr>
              <a:defRPr sz="1803"/>
            </a:lvl7pPr>
            <a:lvl8pPr>
              <a:defRPr sz="1803"/>
            </a:lvl8pPr>
            <a:lvl9pPr>
              <a:defRPr sz="1803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19541" y="1221462"/>
            <a:ext cx="4077600" cy="5223022"/>
          </a:xfrm>
        </p:spPr>
        <p:txBody>
          <a:bodyPr/>
          <a:lstStyle>
            <a:lvl1pPr>
              <a:defRPr sz="2804"/>
            </a:lvl1pPr>
            <a:lvl2pPr>
              <a:defRPr sz="2403"/>
            </a:lvl2pPr>
            <a:lvl3pPr>
              <a:defRPr sz="2003"/>
            </a:lvl3pPr>
            <a:lvl4pPr>
              <a:defRPr sz="1803"/>
            </a:lvl4pPr>
            <a:lvl5pPr>
              <a:defRPr sz="1803"/>
            </a:lvl5pPr>
            <a:lvl6pPr>
              <a:defRPr sz="1803"/>
            </a:lvl6pPr>
            <a:lvl7pPr>
              <a:defRPr sz="1803"/>
            </a:lvl7pPr>
            <a:lvl8pPr>
              <a:defRPr sz="1803"/>
            </a:lvl8pPr>
            <a:lvl9pPr>
              <a:defRPr sz="1803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0053754"/>
      </p:ext>
    </p:extLst>
  </p:cSld>
  <p:clrMapOvr>
    <a:masterClrMapping/>
  </p:clrMapOvr>
  <p:transition spd="med"/>
</p:sldLayout>
</file>

<file path=ppt/slideLayouts/slideLayout22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836" y="275148"/>
            <a:ext cx="8228328" cy="114194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836" y="1534781"/>
            <a:ext cx="4039448" cy="639359"/>
          </a:xfrm>
        </p:spPr>
        <p:txBody>
          <a:bodyPr anchor="b"/>
          <a:lstStyle>
            <a:lvl1pPr marL="0" indent="0">
              <a:buNone/>
              <a:defRPr sz="2403" b="1"/>
            </a:lvl1pPr>
            <a:lvl2pPr marL="457840" indent="0">
              <a:buNone/>
              <a:defRPr sz="2003" b="1"/>
            </a:lvl2pPr>
            <a:lvl3pPr marL="915680" indent="0">
              <a:buNone/>
              <a:defRPr sz="1803" b="1"/>
            </a:lvl3pPr>
            <a:lvl4pPr marL="1373520" indent="0">
              <a:buNone/>
              <a:defRPr sz="1602" b="1"/>
            </a:lvl4pPr>
            <a:lvl5pPr marL="1831360" indent="0">
              <a:buNone/>
              <a:defRPr sz="1602" b="1"/>
            </a:lvl5pPr>
            <a:lvl6pPr marL="2289200" indent="0">
              <a:buNone/>
              <a:defRPr sz="1602" b="1"/>
            </a:lvl6pPr>
            <a:lvl7pPr marL="2747040" indent="0">
              <a:buNone/>
              <a:defRPr sz="1602" b="1"/>
            </a:lvl7pPr>
            <a:lvl8pPr marL="3204881" indent="0">
              <a:buNone/>
              <a:defRPr sz="1602" b="1"/>
            </a:lvl8pPr>
            <a:lvl9pPr marL="3662721" indent="0">
              <a:buNone/>
              <a:defRPr sz="1602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836" y="2174140"/>
            <a:ext cx="4039448" cy="3952256"/>
          </a:xfrm>
        </p:spPr>
        <p:txBody>
          <a:bodyPr/>
          <a:lstStyle>
            <a:lvl1pPr>
              <a:defRPr sz="2403"/>
            </a:lvl1pPr>
            <a:lvl2pPr>
              <a:defRPr sz="2003"/>
            </a:lvl2pPr>
            <a:lvl3pPr>
              <a:defRPr sz="1803"/>
            </a:lvl3pPr>
            <a:lvl4pPr>
              <a:defRPr sz="1602"/>
            </a:lvl4pPr>
            <a:lvl5pPr>
              <a:defRPr sz="1602"/>
            </a:lvl5pPr>
            <a:lvl6pPr>
              <a:defRPr sz="1602"/>
            </a:lvl6pPr>
            <a:lvl7pPr>
              <a:defRPr sz="1602"/>
            </a:lvl7pPr>
            <a:lvl8pPr>
              <a:defRPr sz="1602"/>
            </a:lvl8pPr>
            <a:lvl9pPr>
              <a:defRPr sz="1602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27" y="1534781"/>
            <a:ext cx="4041038" cy="639359"/>
          </a:xfrm>
        </p:spPr>
        <p:txBody>
          <a:bodyPr anchor="b"/>
          <a:lstStyle>
            <a:lvl1pPr marL="0" indent="0">
              <a:buNone/>
              <a:defRPr sz="2403" b="1"/>
            </a:lvl1pPr>
            <a:lvl2pPr marL="457840" indent="0">
              <a:buNone/>
              <a:defRPr sz="2003" b="1"/>
            </a:lvl2pPr>
            <a:lvl3pPr marL="915680" indent="0">
              <a:buNone/>
              <a:defRPr sz="1803" b="1"/>
            </a:lvl3pPr>
            <a:lvl4pPr marL="1373520" indent="0">
              <a:buNone/>
              <a:defRPr sz="1602" b="1"/>
            </a:lvl4pPr>
            <a:lvl5pPr marL="1831360" indent="0">
              <a:buNone/>
              <a:defRPr sz="1602" b="1"/>
            </a:lvl5pPr>
            <a:lvl6pPr marL="2289200" indent="0">
              <a:buNone/>
              <a:defRPr sz="1602" b="1"/>
            </a:lvl6pPr>
            <a:lvl7pPr marL="2747040" indent="0">
              <a:buNone/>
              <a:defRPr sz="1602" b="1"/>
            </a:lvl7pPr>
            <a:lvl8pPr marL="3204881" indent="0">
              <a:buNone/>
              <a:defRPr sz="1602" b="1"/>
            </a:lvl8pPr>
            <a:lvl9pPr marL="3662721" indent="0">
              <a:buNone/>
              <a:defRPr sz="1602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27" y="2174140"/>
            <a:ext cx="4041038" cy="3952256"/>
          </a:xfrm>
        </p:spPr>
        <p:txBody>
          <a:bodyPr/>
          <a:lstStyle>
            <a:lvl1pPr>
              <a:defRPr sz="2403"/>
            </a:lvl1pPr>
            <a:lvl2pPr>
              <a:defRPr sz="2003"/>
            </a:lvl2pPr>
            <a:lvl3pPr>
              <a:defRPr sz="1803"/>
            </a:lvl3pPr>
            <a:lvl4pPr>
              <a:defRPr sz="1602"/>
            </a:lvl4pPr>
            <a:lvl5pPr>
              <a:defRPr sz="1602"/>
            </a:lvl5pPr>
            <a:lvl6pPr>
              <a:defRPr sz="1602"/>
            </a:lvl6pPr>
            <a:lvl7pPr>
              <a:defRPr sz="1602"/>
            </a:lvl7pPr>
            <a:lvl8pPr>
              <a:defRPr sz="1602"/>
            </a:lvl8pPr>
            <a:lvl9pPr>
              <a:defRPr sz="1602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8176880"/>
      </p:ext>
    </p:extLst>
  </p:cSld>
  <p:clrMapOvr>
    <a:masterClrMapping/>
  </p:clrMapOvr>
  <p:transition spd="med"/>
</p:sldLayout>
</file>

<file path=ppt/slideLayouts/slideLayout22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3116322"/>
      </p:ext>
    </p:extLst>
  </p:cSld>
  <p:clrMapOvr>
    <a:masterClrMapping/>
  </p:clrMapOvr>
  <p:transition spd="med"/>
</p:sldLayout>
</file>

<file path=ppt/slideLayouts/slideLayout22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68580783"/>
      </p:ext>
    </p:extLst>
  </p:cSld>
  <p:clrMapOvr>
    <a:masterClrMapping/>
  </p:clrMapOvr>
  <p:transition spd="med"/>
</p:sldLayout>
</file>

<file path=ppt/slideLayouts/slideLayout22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836" y="273557"/>
            <a:ext cx="3007727" cy="1161025"/>
          </a:xfrm>
        </p:spPr>
        <p:txBody>
          <a:bodyPr anchor="b"/>
          <a:lstStyle>
            <a:lvl1pPr algn="l">
              <a:defRPr sz="2003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254" y="273556"/>
            <a:ext cx="5110910" cy="5852839"/>
          </a:xfrm>
        </p:spPr>
        <p:txBody>
          <a:bodyPr/>
          <a:lstStyle>
            <a:lvl1pPr>
              <a:defRPr sz="3204"/>
            </a:lvl1pPr>
            <a:lvl2pPr>
              <a:defRPr sz="2804"/>
            </a:lvl2pPr>
            <a:lvl3pPr>
              <a:defRPr sz="2403"/>
            </a:lvl3pPr>
            <a:lvl4pPr>
              <a:defRPr sz="2003"/>
            </a:lvl4pPr>
            <a:lvl5pPr>
              <a:defRPr sz="2003"/>
            </a:lvl5pPr>
            <a:lvl6pPr>
              <a:defRPr sz="2003"/>
            </a:lvl6pPr>
            <a:lvl7pPr>
              <a:defRPr sz="2003"/>
            </a:lvl7pPr>
            <a:lvl8pPr>
              <a:defRPr sz="2003"/>
            </a:lvl8pPr>
            <a:lvl9pPr>
              <a:defRPr sz="2003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836" y="1434582"/>
            <a:ext cx="3007727" cy="4691814"/>
          </a:xfrm>
        </p:spPr>
        <p:txBody>
          <a:bodyPr/>
          <a:lstStyle>
            <a:lvl1pPr marL="0" indent="0">
              <a:buNone/>
              <a:defRPr sz="1402"/>
            </a:lvl1pPr>
            <a:lvl2pPr marL="457840" indent="0">
              <a:buNone/>
              <a:defRPr sz="1202"/>
            </a:lvl2pPr>
            <a:lvl3pPr marL="915680" indent="0">
              <a:buNone/>
              <a:defRPr sz="1001"/>
            </a:lvl3pPr>
            <a:lvl4pPr marL="1373520" indent="0">
              <a:buNone/>
              <a:defRPr sz="901"/>
            </a:lvl4pPr>
            <a:lvl5pPr marL="1831360" indent="0">
              <a:buNone/>
              <a:defRPr sz="901"/>
            </a:lvl5pPr>
            <a:lvl6pPr marL="2289200" indent="0">
              <a:buNone/>
              <a:defRPr sz="901"/>
            </a:lvl6pPr>
            <a:lvl7pPr marL="2747040" indent="0">
              <a:buNone/>
              <a:defRPr sz="901"/>
            </a:lvl7pPr>
            <a:lvl8pPr marL="3204881" indent="0">
              <a:buNone/>
              <a:defRPr sz="901"/>
            </a:lvl8pPr>
            <a:lvl9pPr marL="3662721" indent="0">
              <a:buNone/>
              <a:defRPr sz="90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293088145"/>
      </p:ext>
    </p:extLst>
  </p:cSld>
  <p:clrMapOvr>
    <a:masterClrMapping/>
  </p:clrMapOvr>
  <p:transition spd="med"/>
</p:sldLayout>
</file>

<file path=ppt/slideLayouts/slideLayout22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1601" y="4799964"/>
            <a:ext cx="5487672" cy="567789"/>
          </a:xfrm>
        </p:spPr>
        <p:txBody>
          <a:bodyPr anchor="b"/>
          <a:lstStyle>
            <a:lvl1pPr algn="l">
              <a:defRPr sz="2003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1601" y="612322"/>
            <a:ext cx="5487672" cy="4114481"/>
          </a:xfrm>
        </p:spPr>
        <p:txBody>
          <a:bodyPr/>
          <a:lstStyle>
            <a:lvl1pPr marL="0" indent="0">
              <a:buNone/>
              <a:defRPr sz="3204"/>
            </a:lvl1pPr>
            <a:lvl2pPr marL="457840" indent="0">
              <a:buNone/>
              <a:defRPr sz="2804"/>
            </a:lvl2pPr>
            <a:lvl3pPr marL="915680" indent="0">
              <a:buNone/>
              <a:defRPr sz="2403"/>
            </a:lvl3pPr>
            <a:lvl4pPr marL="1373520" indent="0">
              <a:buNone/>
              <a:defRPr sz="2003"/>
            </a:lvl4pPr>
            <a:lvl5pPr marL="1831360" indent="0">
              <a:buNone/>
              <a:defRPr sz="2003"/>
            </a:lvl5pPr>
            <a:lvl6pPr marL="2289200" indent="0">
              <a:buNone/>
              <a:defRPr sz="2003"/>
            </a:lvl6pPr>
            <a:lvl7pPr marL="2747040" indent="0">
              <a:buNone/>
              <a:defRPr sz="2003"/>
            </a:lvl7pPr>
            <a:lvl8pPr marL="3204881" indent="0">
              <a:buNone/>
              <a:defRPr sz="2003"/>
            </a:lvl8pPr>
            <a:lvl9pPr marL="3662721" indent="0">
              <a:buNone/>
              <a:defRPr sz="2003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1601" y="5367754"/>
            <a:ext cx="5487672" cy="804765"/>
          </a:xfrm>
        </p:spPr>
        <p:txBody>
          <a:bodyPr/>
          <a:lstStyle>
            <a:lvl1pPr marL="0" indent="0">
              <a:buNone/>
              <a:defRPr sz="1402"/>
            </a:lvl1pPr>
            <a:lvl2pPr marL="457840" indent="0">
              <a:buNone/>
              <a:defRPr sz="1202"/>
            </a:lvl2pPr>
            <a:lvl3pPr marL="915680" indent="0">
              <a:buNone/>
              <a:defRPr sz="1001"/>
            </a:lvl3pPr>
            <a:lvl4pPr marL="1373520" indent="0">
              <a:buNone/>
              <a:defRPr sz="901"/>
            </a:lvl4pPr>
            <a:lvl5pPr marL="1831360" indent="0">
              <a:buNone/>
              <a:defRPr sz="901"/>
            </a:lvl5pPr>
            <a:lvl6pPr marL="2289200" indent="0">
              <a:buNone/>
              <a:defRPr sz="901"/>
            </a:lvl6pPr>
            <a:lvl7pPr marL="2747040" indent="0">
              <a:buNone/>
              <a:defRPr sz="901"/>
            </a:lvl7pPr>
            <a:lvl8pPr marL="3204881" indent="0">
              <a:buNone/>
              <a:defRPr sz="901"/>
            </a:lvl8pPr>
            <a:lvl9pPr marL="3662721" indent="0">
              <a:buNone/>
              <a:defRPr sz="90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453349071"/>
      </p:ext>
    </p:extLst>
  </p:cSld>
  <p:clrMapOvr>
    <a:masterClrMapping/>
  </p:clrMapOvr>
  <p:transition spd="med"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6" name="Rectangle 4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919" y="2501771"/>
            <a:ext cx="6400164" cy="1752671"/>
          </a:xfrm>
        </p:spPr>
        <p:txBody>
          <a:bodyPr/>
          <a:lstStyle>
            <a:lvl1pPr marL="0" indent="0" algn="ctr"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3319" name="Rectangle 7"/>
          <p:cNvSpPr>
            <a:spLocks noGrp="1" noChangeArrowheads="1"/>
          </p:cNvSpPr>
          <p:nvPr>
            <p:ph type="ctrTitle" sz="quarter"/>
          </p:nvPr>
        </p:nvSpPr>
        <p:spPr>
          <a:xfrm>
            <a:off x="685165" y="365803"/>
            <a:ext cx="7773672" cy="1141940"/>
          </a:xfrm>
          <a:effectLst>
            <a:outerShdw dist="71842" dir="2700000" algn="ctr" rotWithShape="0">
              <a:schemeClr val="bg2"/>
            </a:outerShdw>
          </a:effectLst>
        </p:spPr>
        <p:txBody>
          <a:bodyPr lIns="91928" tIns="45964" rIns="91928" bIns="45964"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993405220"/>
      </p:ext>
    </p:extLst>
  </p:cSld>
  <p:clrMapOvr>
    <a:masterClrMapping/>
  </p:clrMapOvr>
  <p:transition spd="med"/>
</p:sldLayout>
</file>

<file path=ppt/slideLayouts/slideLayout23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9731058"/>
      </p:ext>
    </p:extLst>
  </p:cSld>
  <p:clrMapOvr>
    <a:masterClrMapping/>
  </p:clrMapOvr>
  <p:transition spd="med"/>
</p:sldLayout>
</file>

<file path=ppt/slideLayouts/slideLayout23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15229" y="248109"/>
            <a:ext cx="2206515" cy="61963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90917" y="248109"/>
            <a:ext cx="6471700" cy="61963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1838475"/>
      </p:ext>
    </p:extLst>
  </p:cSld>
  <p:clrMapOvr>
    <a:masterClrMapping/>
  </p:clrMapOvr>
  <p:transition spd="med"/>
</p:sldLayout>
</file>

<file path=ppt/slideLayouts/slideLayout23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6" name="Rectangle 4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919" y="2501771"/>
            <a:ext cx="6400164" cy="1752671"/>
          </a:xfrm>
        </p:spPr>
        <p:txBody>
          <a:bodyPr/>
          <a:lstStyle>
            <a:lvl1pPr marL="0" indent="0" algn="ctr"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3319" name="Rectangle 7"/>
          <p:cNvSpPr>
            <a:spLocks noGrp="1" noChangeArrowheads="1"/>
          </p:cNvSpPr>
          <p:nvPr>
            <p:ph type="ctrTitle" sz="quarter"/>
          </p:nvPr>
        </p:nvSpPr>
        <p:spPr>
          <a:xfrm>
            <a:off x="685165" y="365803"/>
            <a:ext cx="7773672" cy="1141940"/>
          </a:xfrm>
          <a:effectLst>
            <a:outerShdw dist="71842" dir="2700000" algn="ctr" rotWithShape="0">
              <a:schemeClr val="bg2"/>
            </a:outerShdw>
          </a:effectLst>
        </p:spPr>
        <p:txBody>
          <a:bodyPr lIns="91928" tIns="45964" rIns="91928" bIns="45964"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428407176"/>
      </p:ext>
    </p:extLst>
  </p:cSld>
  <p:clrMapOvr>
    <a:masterClrMapping/>
  </p:clrMapOvr>
  <p:transition spd="med"/>
</p:sldLayout>
</file>

<file path=ppt/slideLayouts/slideLayout23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9733310"/>
      </p:ext>
    </p:extLst>
  </p:cSld>
  <p:clrMapOvr>
    <a:masterClrMapping/>
  </p:clrMapOvr>
  <p:transition spd="med"/>
</p:sldLayout>
</file>

<file path=ppt/slideLayouts/slideLayout23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1728" y="4407124"/>
            <a:ext cx="7773672" cy="1361421"/>
          </a:xfrm>
        </p:spPr>
        <p:txBody>
          <a:bodyPr anchor="t"/>
          <a:lstStyle>
            <a:lvl1pPr algn="l">
              <a:defRPr sz="4006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1728" y="2907335"/>
            <a:ext cx="7773672" cy="1499790"/>
          </a:xfrm>
        </p:spPr>
        <p:txBody>
          <a:bodyPr anchor="b"/>
          <a:lstStyle>
            <a:lvl1pPr marL="0" indent="0">
              <a:buNone/>
              <a:defRPr sz="2003"/>
            </a:lvl1pPr>
            <a:lvl2pPr marL="457840" indent="0">
              <a:buNone/>
              <a:defRPr sz="1803"/>
            </a:lvl2pPr>
            <a:lvl3pPr marL="915680" indent="0">
              <a:buNone/>
              <a:defRPr sz="1602"/>
            </a:lvl3pPr>
            <a:lvl4pPr marL="1373520" indent="0">
              <a:buNone/>
              <a:defRPr sz="1402"/>
            </a:lvl4pPr>
            <a:lvl5pPr marL="1831360" indent="0">
              <a:buNone/>
              <a:defRPr sz="1402"/>
            </a:lvl5pPr>
            <a:lvl6pPr marL="2289200" indent="0">
              <a:buNone/>
              <a:defRPr sz="1402"/>
            </a:lvl6pPr>
            <a:lvl7pPr marL="2747040" indent="0">
              <a:buNone/>
              <a:defRPr sz="1402"/>
            </a:lvl7pPr>
            <a:lvl8pPr marL="3204881" indent="0">
              <a:buNone/>
              <a:defRPr sz="1402"/>
            </a:lvl8pPr>
            <a:lvl9pPr marL="3662721" indent="0">
              <a:buNone/>
              <a:defRPr sz="1402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105412957"/>
      </p:ext>
    </p:extLst>
  </p:cSld>
  <p:clrMapOvr>
    <a:masterClrMapping/>
  </p:clrMapOvr>
  <p:transition spd="med"/>
</p:sldLayout>
</file>

<file path=ppt/slideLayouts/slideLayout23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90917" y="1221462"/>
            <a:ext cx="4076011" cy="5223022"/>
          </a:xfrm>
        </p:spPr>
        <p:txBody>
          <a:bodyPr/>
          <a:lstStyle>
            <a:lvl1pPr>
              <a:defRPr sz="2804"/>
            </a:lvl1pPr>
            <a:lvl2pPr>
              <a:defRPr sz="2403"/>
            </a:lvl2pPr>
            <a:lvl3pPr>
              <a:defRPr sz="2003"/>
            </a:lvl3pPr>
            <a:lvl4pPr>
              <a:defRPr sz="1803"/>
            </a:lvl4pPr>
            <a:lvl5pPr>
              <a:defRPr sz="1803"/>
            </a:lvl5pPr>
            <a:lvl6pPr>
              <a:defRPr sz="1803"/>
            </a:lvl6pPr>
            <a:lvl7pPr>
              <a:defRPr sz="1803"/>
            </a:lvl7pPr>
            <a:lvl8pPr>
              <a:defRPr sz="1803"/>
            </a:lvl8pPr>
            <a:lvl9pPr>
              <a:defRPr sz="1803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19541" y="1221462"/>
            <a:ext cx="4077600" cy="5223022"/>
          </a:xfrm>
        </p:spPr>
        <p:txBody>
          <a:bodyPr/>
          <a:lstStyle>
            <a:lvl1pPr>
              <a:defRPr sz="2804"/>
            </a:lvl1pPr>
            <a:lvl2pPr>
              <a:defRPr sz="2403"/>
            </a:lvl2pPr>
            <a:lvl3pPr>
              <a:defRPr sz="2003"/>
            </a:lvl3pPr>
            <a:lvl4pPr>
              <a:defRPr sz="1803"/>
            </a:lvl4pPr>
            <a:lvl5pPr>
              <a:defRPr sz="1803"/>
            </a:lvl5pPr>
            <a:lvl6pPr>
              <a:defRPr sz="1803"/>
            </a:lvl6pPr>
            <a:lvl7pPr>
              <a:defRPr sz="1803"/>
            </a:lvl7pPr>
            <a:lvl8pPr>
              <a:defRPr sz="1803"/>
            </a:lvl8pPr>
            <a:lvl9pPr>
              <a:defRPr sz="1803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3003993"/>
      </p:ext>
    </p:extLst>
  </p:cSld>
  <p:clrMapOvr>
    <a:masterClrMapping/>
  </p:clrMapOvr>
  <p:transition spd="med"/>
</p:sldLayout>
</file>

<file path=ppt/slideLayouts/slideLayout23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836" y="275148"/>
            <a:ext cx="8228328" cy="114194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836" y="1534781"/>
            <a:ext cx="4039448" cy="639359"/>
          </a:xfrm>
        </p:spPr>
        <p:txBody>
          <a:bodyPr anchor="b"/>
          <a:lstStyle>
            <a:lvl1pPr marL="0" indent="0">
              <a:buNone/>
              <a:defRPr sz="2403" b="1"/>
            </a:lvl1pPr>
            <a:lvl2pPr marL="457840" indent="0">
              <a:buNone/>
              <a:defRPr sz="2003" b="1"/>
            </a:lvl2pPr>
            <a:lvl3pPr marL="915680" indent="0">
              <a:buNone/>
              <a:defRPr sz="1803" b="1"/>
            </a:lvl3pPr>
            <a:lvl4pPr marL="1373520" indent="0">
              <a:buNone/>
              <a:defRPr sz="1602" b="1"/>
            </a:lvl4pPr>
            <a:lvl5pPr marL="1831360" indent="0">
              <a:buNone/>
              <a:defRPr sz="1602" b="1"/>
            </a:lvl5pPr>
            <a:lvl6pPr marL="2289200" indent="0">
              <a:buNone/>
              <a:defRPr sz="1602" b="1"/>
            </a:lvl6pPr>
            <a:lvl7pPr marL="2747040" indent="0">
              <a:buNone/>
              <a:defRPr sz="1602" b="1"/>
            </a:lvl7pPr>
            <a:lvl8pPr marL="3204881" indent="0">
              <a:buNone/>
              <a:defRPr sz="1602" b="1"/>
            </a:lvl8pPr>
            <a:lvl9pPr marL="3662721" indent="0">
              <a:buNone/>
              <a:defRPr sz="1602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836" y="2174140"/>
            <a:ext cx="4039448" cy="3952256"/>
          </a:xfrm>
        </p:spPr>
        <p:txBody>
          <a:bodyPr/>
          <a:lstStyle>
            <a:lvl1pPr>
              <a:defRPr sz="2403"/>
            </a:lvl1pPr>
            <a:lvl2pPr>
              <a:defRPr sz="2003"/>
            </a:lvl2pPr>
            <a:lvl3pPr>
              <a:defRPr sz="1803"/>
            </a:lvl3pPr>
            <a:lvl4pPr>
              <a:defRPr sz="1602"/>
            </a:lvl4pPr>
            <a:lvl5pPr>
              <a:defRPr sz="1602"/>
            </a:lvl5pPr>
            <a:lvl6pPr>
              <a:defRPr sz="1602"/>
            </a:lvl6pPr>
            <a:lvl7pPr>
              <a:defRPr sz="1602"/>
            </a:lvl7pPr>
            <a:lvl8pPr>
              <a:defRPr sz="1602"/>
            </a:lvl8pPr>
            <a:lvl9pPr>
              <a:defRPr sz="1602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27" y="1534781"/>
            <a:ext cx="4041038" cy="639359"/>
          </a:xfrm>
        </p:spPr>
        <p:txBody>
          <a:bodyPr anchor="b"/>
          <a:lstStyle>
            <a:lvl1pPr marL="0" indent="0">
              <a:buNone/>
              <a:defRPr sz="2403" b="1"/>
            </a:lvl1pPr>
            <a:lvl2pPr marL="457840" indent="0">
              <a:buNone/>
              <a:defRPr sz="2003" b="1"/>
            </a:lvl2pPr>
            <a:lvl3pPr marL="915680" indent="0">
              <a:buNone/>
              <a:defRPr sz="1803" b="1"/>
            </a:lvl3pPr>
            <a:lvl4pPr marL="1373520" indent="0">
              <a:buNone/>
              <a:defRPr sz="1602" b="1"/>
            </a:lvl4pPr>
            <a:lvl5pPr marL="1831360" indent="0">
              <a:buNone/>
              <a:defRPr sz="1602" b="1"/>
            </a:lvl5pPr>
            <a:lvl6pPr marL="2289200" indent="0">
              <a:buNone/>
              <a:defRPr sz="1602" b="1"/>
            </a:lvl6pPr>
            <a:lvl7pPr marL="2747040" indent="0">
              <a:buNone/>
              <a:defRPr sz="1602" b="1"/>
            </a:lvl7pPr>
            <a:lvl8pPr marL="3204881" indent="0">
              <a:buNone/>
              <a:defRPr sz="1602" b="1"/>
            </a:lvl8pPr>
            <a:lvl9pPr marL="3662721" indent="0">
              <a:buNone/>
              <a:defRPr sz="1602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27" y="2174140"/>
            <a:ext cx="4041038" cy="3952256"/>
          </a:xfrm>
        </p:spPr>
        <p:txBody>
          <a:bodyPr/>
          <a:lstStyle>
            <a:lvl1pPr>
              <a:defRPr sz="2403"/>
            </a:lvl1pPr>
            <a:lvl2pPr>
              <a:defRPr sz="2003"/>
            </a:lvl2pPr>
            <a:lvl3pPr>
              <a:defRPr sz="1803"/>
            </a:lvl3pPr>
            <a:lvl4pPr>
              <a:defRPr sz="1602"/>
            </a:lvl4pPr>
            <a:lvl5pPr>
              <a:defRPr sz="1602"/>
            </a:lvl5pPr>
            <a:lvl6pPr>
              <a:defRPr sz="1602"/>
            </a:lvl6pPr>
            <a:lvl7pPr>
              <a:defRPr sz="1602"/>
            </a:lvl7pPr>
            <a:lvl8pPr>
              <a:defRPr sz="1602"/>
            </a:lvl8pPr>
            <a:lvl9pPr>
              <a:defRPr sz="1602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0823184"/>
      </p:ext>
    </p:extLst>
  </p:cSld>
  <p:clrMapOvr>
    <a:masterClrMapping/>
  </p:clrMapOvr>
  <p:transition spd="med"/>
</p:sldLayout>
</file>

<file path=ppt/slideLayouts/slideLayout23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4805374"/>
      </p:ext>
    </p:extLst>
  </p:cSld>
  <p:clrMapOvr>
    <a:masterClrMapping/>
  </p:clrMapOvr>
  <p:transition spd="med"/>
</p:sldLayout>
</file>

<file path=ppt/slideLayouts/slideLayout23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48261489"/>
      </p:ext>
    </p:extLst>
  </p:cSld>
  <p:clrMapOvr>
    <a:masterClrMapping/>
  </p:clrMapOvr>
  <p:transition spd="med"/>
</p:sldLayout>
</file>

<file path=ppt/slideLayouts/slideLayout23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836" y="273557"/>
            <a:ext cx="3007727" cy="1161025"/>
          </a:xfrm>
        </p:spPr>
        <p:txBody>
          <a:bodyPr anchor="b"/>
          <a:lstStyle>
            <a:lvl1pPr algn="l">
              <a:defRPr sz="2003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254" y="273556"/>
            <a:ext cx="5110910" cy="5852839"/>
          </a:xfrm>
        </p:spPr>
        <p:txBody>
          <a:bodyPr/>
          <a:lstStyle>
            <a:lvl1pPr>
              <a:defRPr sz="3204"/>
            </a:lvl1pPr>
            <a:lvl2pPr>
              <a:defRPr sz="2804"/>
            </a:lvl2pPr>
            <a:lvl3pPr>
              <a:defRPr sz="2403"/>
            </a:lvl3pPr>
            <a:lvl4pPr>
              <a:defRPr sz="2003"/>
            </a:lvl4pPr>
            <a:lvl5pPr>
              <a:defRPr sz="2003"/>
            </a:lvl5pPr>
            <a:lvl6pPr>
              <a:defRPr sz="2003"/>
            </a:lvl6pPr>
            <a:lvl7pPr>
              <a:defRPr sz="2003"/>
            </a:lvl7pPr>
            <a:lvl8pPr>
              <a:defRPr sz="2003"/>
            </a:lvl8pPr>
            <a:lvl9pPr>
              <a:defRPr sz="2003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836" y="1434582"/>
            <a:ext cx="3007727" cy="4691814"/>
          </a:xfrm>
        </p:spPr>
        <p:txBody>
          <a:bodyPr/>
          <a:lstStyle>
            <a:lvl1pPr marL="0" indent="0">
              <a:buNone/>
              <a:defRPr sz="1402"/>
            </a:lvl1pPr>
            <a:lvl2pPr marL="457840" indent="0">
              <a:buNone/>
              <a:defRPr sz="1202"/>
            </a:lvl2pPr>
            <a:lvl3pPr marL="915680" indent="0">
              <a:buNone/>
              <a:defRPr sz="1001"/>
            </a:lvl3pPr>
            <a:lvl4pPr marL="1373520" indent="0">
              <a:buNone/>
              <a:defRPr sz="901"/>
            </a:lvl4pPr>
            <a:lvl5pPr marL="1831360" indent="0">
              <a:buNone/>
              <a:defRPr sz="901"/>
            </a:lvl5pPr>
            <a:lvl6pPr marL="2289200" indent="0">
              <a:buNone/>
              <a:defRPr sz="901"/>
            </a:lvl6pPr>
            <a:lvl7pPr marL="2747040" indent="0">
              <a:buNone/>
              <a:defRPr sz="901"/>
            </a:lvl7pPr>
            <a:lvl8pPr marL="3204881" indent="0">
              <a:buNone/>
              <a:defRPr sz="901"/>
            </a:lvl8pPr>
            <a:lvl9pPr marL="3662721" indent="0">
              <a:buNone/>
              <a:defRPr sz="90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022513119"/>
      </p:ext>
    </p:extLst>
  </p:cSld>
  <p:clrMapOvr>
    <a:masterClrMapping/>
  </p:clrMapOvr>
  <p:transition spd="med"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2668707"/>
      </p:ext>
    </p:extLst>
  </p:cSld>
  <p:clrMapOvr>
    <a:masterClrMapping/>
  </p:clrMapOvr>
  <p:transition spd="med"/>
</p:sldLayout>
</file>

<file path=ppt/slideLayouts/slideLayout24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1601" y="4799964"/>
            <a:ext cx="5487672" cy="567789"/>
          </a:xfrm>
        </p:spPr>
        <p:txBody>
          <a:bodyPr anchor="b"/>
          <a:lstStyle>
            <a:lvl1pPr algn="l">
              <a:defRPr sz="2003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1601" y="612322"/>
            <a:ext cx="5487672" cy="4114481"/>
          </a:xfrm>
        </p:spPr>
        <p:txBody>
          <a:bodyPr/>
          <a:lstStyle>
            <a:lvl1pPr marL="0" indent="0">
              <a:buNone/>
              <a:defRPr sz="3204"/>
            </a:lvl1pPr>
            <a:lvl2pPr marL="457840" indent="0">
              <a:buNone/>
              <a:defRPr sz="2804"/>
            </a:lvl2pPr>
            <a:lvl3pPr marL="915680" indent="0">
              <a:buNone/>
              <a:defRPr sz="2403"/>
            </a:lvl3pPr>
            <a:lvl4pPr marL="1373520" indent="0">
              <a:buNone/>
              <a:defRPr sz="2003"/>
            </a:lvl4pPr>
            <a:lvl5pPr marL="1831360" indent="0">
              <a:buNone/>
              <a:defRPr sz="2003"/>
            </a:lvl5pPr>
            <a:lvl6pPr marL="2289200" indent="0">
              <a:buNone/>
              <a:defRPr sz="2003"/>
            </a:lvl6pPr>
            <a:lvl7pPr marL="2747040" indent="0">
              <a:buNone/>
              <a:defRPr sz="2003"/>
            </a:lvl7pPr>
            <a:lvl8pPr marL="3204881" indent="0">
              <a:buNone/>
              <a:defRPr sz="2003"/>
            </a:lvl8pPr>
            <a:lvl9pPr marL="3662721" indent="0">
              <a:buNone/>
              <a:defRPr sz="2003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1601" y="5367754"/>
            <a:ext cx="5487672" cy="804765"/>
          </a:xfrm>
        </p:spPr>
        <p:txBody>
          <a:bodyPr/>
          <a:lstStyle>
            <a:lvl1pPr marL="0" indent="0">
              <a:buNone/>
              <a:defRPr sz="1402"/>
            </a:lvl1pPr>
            <a:lvl2pPr marL="457840" indent="0">
              <a:buNone/>
              <a:defRPr sz="1202"/>
            </a:lvl2pPr>
            <a:lvl3pPr marL="915680" indent="0">
              <a:buNone/>
              <a:defRPr sz="1001"/>
            </a:lvl3pPr>
            <a:lvl4pPr marL="1373520" indent="0">
              <a:buNone/>
              <a:defRPr sz="901"/>
            </a:lvl4pPr>
            <a:lvl5pPr marL="1831360" indent="0">
              <a:buNone/>
              <a:defRPr sz="901"/>
            </a:lvl5pPr>
            <a:lvl6pPr marL="2289200" indent="0">
              <a:buNone/>
              <a:defRPr sz="901"/>
            </a:lvl6pPr>
            <a:lvl7pPr marL="2747040" indent="0">
              <a:buNone/>
              <a:defRPr sz="901"/>
            </a:lvl7pPr>
            <a:lvl8pPr marL="3204881" indent="0">
              <a:buNone/>
              <a:defRPr sz="901"/>
            </a:lvl8pPr>
            <a:lvl9pPr marL="3662721" indent="0">
              <a:buNone/>
              <a:defRPr sz="90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338345989"/>
      </p:ext>
    </p:extLst>
  </p:cSld>
  <p:clrMapOvr>
    <a:masterClrMapping/>
  </p:clrMapOvr>
  <p:transition spd="med"/>
</p:sldLayout>
</file>

<file path=ppt/slideLayouts/slideLayout24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6278362"/>
      </p:ext>
    </p:extLst>
  </p:cSld>
  <p:clrMapOvr>
    <a:masterClrMapping/>
  </p:clrMapOvr>
  <p:transition spd="med"/>
</p:sldLayout>
</file>

<file path=ppt/slideLayouts/slideLayout24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15229" y="248109"/>
            <a:ext cx="2206515" cy="61963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90917" y="248109"/>
            <a:ext cx="6471700" cy="61963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4123899"/>
      </p:ext>
    </p:extLst>
  </p:cSld>
  <p:clrMapOvr>
    <a:masterClrMapping/>
  </p:clrMapOvr>
  <p:transition spd="med"/>
</p:sldLayout>
</file>

<file path=ppt/slideLayouts/slideLayout24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6" name="Rectangle 4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919" y="2501771"/>
            <a:ext cx="6400164" cy="1752671"/>
          </a:xfrm>
        </p:spPr>
        <p:txBody>
          <a:bodyPr/>
          <a:lstStyle>
            <a:lvl1pPr marL="0" indent="0" algn="ctr"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3319" name="Rectangle 7"/>
          <p:cNvSpPr>
            <a:spLocks noGrp="1" noChangeArrowheads="1"/>
          </p:cNvSpPr>
          <p:nvPr>
            <p:ph type="ctrTitle" sz="quarter"/>
          </p:nvPr>
        </p:nvSpPr>
        <p:spPr>
          <a:xfrm>
            <a:off x="685165" y="365803"/>
            <a:ext cx="7773672" cy="1141940"/>
          </a:xfrm>
          <a:effectLst>
            <a:outerShdw dist="71842" dir="2700000" algn="ctr" rotWithShape="0">
              <a:schemeClr val="bg2"/>
            </a:outerShdw>
          </a:effectLst>
        </p:spPr>
        <p:txBody>
          <a:bodyPr lIns="91928" tIns="45964" rIns="91928" bIns="45964"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294831788"/>
      </p:ext>
    </p:extLst>
  </p:cSld>
  <p:clrMapOvr>
    <a:masterClrMapping/>
  </p:clrMapOvr>
  <p:transition spd="med"/>
</p:sldLayout>
</file>

<file path=ppt/slideLayouts/slideLayout24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5498610"/>
      </p:ext>
    </p:extLst>
  </p:cSld>
  <p:clrMapOvr>
    <a:masterClrMapping/>
  </p:clrMapOvr>
  <p:transition spd="med"/>
</p:sldLayout>
</file>

<file path=ppt/slideLayouts/slideLayout24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1728" y="4407124"/>
            <a:ext cx="7773672" cy="1361421"/>
          </a:xfrm>
        </p:spPr>
        <p:txBody>
          <a:bodyPr anchor="t"/>
          <a:lstStyle>
            <a:lvl1pPr algn="l">
              <a:defRPr sz="4006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1728" y="2907335"/>
            <a:ext cx="7773672" cy="1499790"/>
          </a:xfrm>
        </p:spPr>
        <p:txBody>
          <a:bodyPr anchor="b"/>
          <a:lstStyle>
            <a:lvl1pPr marL="0" indent="0">
              <a:buNone/>
              <a:defRPr sz="2003"/>
            </a:lvl1pPr>
            <a:lvl2pPr marL="457840" indent="0">
              <a:buNone/>
              <a:defRPr sz="1803"/>
            </a:lvl2pPr>
            <a:lvl3pPr marL="915680" indent="0">
              <a:buNone/>
              <a:defRPr sz="1602"/>
            </a:lvl3pPr>
            <a:lvl4pPr marL="1373520" indent="0">
              <a:buNone/>
              <a:defRPr sz="1402"/>
            </a:lvl4pPr>
            <a:lvl5pPr marL="1831360" indent="0">
              <a:buNone/>
              <a:defRPr sz="1402"/>
            </a:lvl5pPr>
            <a:lvl6pPr marL="2289200" indent="0">
              <a:buNone/>
              <a:defRPr sz="1402"/>
            </a:lvl6pPr>
            <a:lvl7pPr marL="2747040" indent="0">
              <a:buNone/>
              <a:defRPr sz="1402"/>
            </a:lvl7pPr>
            <a:lvl8pPr marL="3204881" indent="0">
              <a:buNone/>
              <a:defRPr sz="1402"/>
            </a:lvl8pPr>
            <a:lvl9pPr marL="3662721" indent="0">
              <a:buNone/>
              <a:defRPr sz="1402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636411123"/>
      </p:ext>
    </p:extLst>
  </p:cSld>
  <p:clrMapOvr>
    <a:masterClrMapping/>
  </p:clrMapOvr>
  <p:transition spd="med"/>
</p:sldLayout>
</file>

<file path=ppt/slideLayouts/slideLayout24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90917" y="1221462"/>
            <a:ext cx="4076011" cy="5223022"/>
          </a:xfrm>
        </p:spPr>
        <p:txBody>
          <a:bodyPr/>
          <a:lstStyle>
            <a:lvl1pPr>
              <a:defRPr sz="2804"/>
            </a:lvl1pPr>
            <a:lvl2pPr>
              <a:defRPr sz="2403"/>
            </a:lvl2pPr>
            <a:lvl3pPr>
              <a:defRPr sz="2003"/>
            </a:lvl3pPr>
            <a:lvl4pPr>
              <a:defRPr sz="1803"/>
            </a:lvl4pPr>
            <a:lvl5pPr>
              <a:defRPr sz="1803"/>
            </a:lvl5pPr>
            <a:lvl6pPr>
              <a:defRPr sz="1803"/>
            </a:lvl6pPr>
            <a:lvl7pPr>
              <a:defRPr sz="1803"/>
            </a:lvl7pPr>
            <a:lvl8pPr>
              <a:defRPr sz="1803"/>
            </a:lvl8pPr>
            <a:lvl9pPr>
              <a:defRPr sz="1803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19541" y="1221462"/>
            <a:ext cx="4077600" cy="5223022"/>
          </a:xfrm>
        </p:spPr>
        <p:txBody>
          <a:bodyPr/>
          <a:lstStyle>
            <a:lvl1pPr>
              <a:defRPr sz="2804"/>
            </a:lvl1pPr>
            <a:lvl2pPr>
              <a:defRPr sz="2403"/>
            </a:lvl2pPr>
            <a:lvl3pPr>
              <a:defRPr sz="2003"/>
            </a:lvl3pPr>
            <a:lvl4pPr>
              <a:defRPr sz="1803"/>
            </a:lvl4pPr>
            <a:lvl5pPr>
              <a:defRPr sz="1803"/>
            </a:lvl5pPr>
            <a:lvl6pPr>
              <a:defRPr sz="1803"/>
            </a:lvl6pPr>
            <a:lvl7pPr>
              <a:defRPr sz="1803"/>
            </a:lvl7pPr>
            <a:lvl8pPr>
              <a:defRPr sz="1803"/>
            </a:lvl8pPr>
            <a:lvl9pPr>
              <a:defRPr sz="1803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1203475"/>
      </p:ext>
    </p:extLst>
  </p:cSld>
  <p:clrMapOvr>
    <a:masterClrMapping/>
  </p:clrMapOvr>
  <p:transition spd="med"/>
</p:sldLayout>
</file>

<file path=ppt/slideLayouts/slideLayout24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836" y="275148"/>
            <a:ext cx="8228328" cy="114194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836" y="1534781"/>
            <a:ext cx="4039448" cy="639359"/>
          </a:xfrm>
        </p:spPr>
        <p:txBody>
          <a:bodyPr anchor="b"/>
          <a:lstStyle>
            <a:lvl1pPr marL="0" indent="0">
              <a:buNone/>
              <a:defRPr sz="2403" b="1"/>
            </a:lvl1pPr>
            <a:lvl2pPr marL="457840" indent="0">
              <a:buNone/>
              <a:defRPr sz="2003" b="1"/>
            </a:lvl2pPr>
            <a:lvl3pPr marL="915680" indent="0">
              <a:buNone/>
              <a:defRPr sz="1803" b="1"/>
            </a:lvl3pPr>
            <a:lvl4pPr marL="1373520" indent="0">
              <a:buNone/>
              <a:defRPr sz="1602" b="1"/>
            </a:lvl4pPr>
            <a:lvl5pPr marL="1831360" indent="0">
              <a:buNone/>
              <a:defRPr sz="1602" b="1"/>
            </a:lvl5pPr>
            <a:lvl6pPr marL="2289200" indent="0">
              <a:buNone/>
              <a:defRPr sz="1602" b="1"/>
            </a:lvl6pPr>
            <a:lvl7pPr marL="2747040" indent="0">
              <a:buNone/>
              <a:defRPr sz="1602" b="1"/>
            </a:lvl7pPr>
            <a:lvl8pPr marL="3204881" indent="0">
              <a:buNone/>
              <a:defRPr sz="1602" b="1"/>
            </a:lvl8pPr>
            <a:lvl9pPr marL="3662721" indent="0">
              <a:buNone/>
              <a:defRPr sz="1602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836" y="2174140"/>
            <a:ext cx="4039448" cy="3952256"/>
          </a:xfrm>
        </p:spPr>
        <p:txBody>
          <a:bodyPr/>
          <a:lstStyle>
            <a:lvl1pPr>
              <a:defRPr sz="2403"/>
            </a:lvl1pPr>
            <a:lvl2pPr>
              <a:defRPr sz="2003"/>
            </a:lvl2pPr>
            <a:lvl3pPr>
              <a:defRPr sz="1803"/>
            </a:lvl3pPr>
            <a:lvl4pPr>
              <a:defRPr sz="1602"/>
            </a:lvl4pPr>
            <a:lvl5pPr>
              <a:defRPr sz="1602"/>
            </a:lvl5pPr>
            <a:lvl6pPr>
              <a:defRPr sz="1602"/>
            </a:lvl6pPr>
            <a:lvl7pPr>
              <a:defRPr sz="1602"/>
            </a:lvl7pPr>
            <a:lvl8pPr>
              <a:defRPr sz="1602"/>
            </a:lvl8pPr>
            <a:lvl9pPr>
              <a:defRPr sz="1602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27" y="1534781"/>
            <a:ext cx="4041038" cy="639359"/>
          </a:xfrm>
        </p:spPr>
        <p:txBody>
          <a:bodyPr anchor="b"/>
          <a:lstStyle>
            <a:lvl1pPr marL="0" indent="0">
              <a:buNone/>
              <a:defRPr sz="2403" b="1"/>
            </a:lvl1pPr>
            <a:lvl2pPr marL="457840" indent="0">
              <a:buNone/>
              <a:defRPr sz="2003" b="1"/>
            </a:lvl2pPr>
            <a:lvl3pPr marL="915680" indent="0">
              <a:buNone/>
              <a:defRPr sz="1803" b="1"/>
            </a:lvl3pPr>
            <a:lvl4pPr marL="1373520" indent="0">
              <a:buNone/>
              <a:defRPr sz="1602" b="1"/>
            </a:lvl4pPr>
            <a:lvl5pPr marL="1831360" indent="0">
              <a:buNone/>
              <a:defRPr sz="1602" b="1"/>
            </a:lvl5pPr>
            <a:lvl6pPr marL="2289200" indent="0">
              <a:buNone/>
              <a:defRPr sz="1602" b="1"/>
            </a:lvl6pPr>
            <a:lvl7pPr marL="2747040" indent="0">
              <a:buNone/>
              <a:defRPr sz="1602" b="1"/>
            </a:lvl7pPr>
            <a:lvl8pPr marL="3204881" indent="0">
              <a:buNone/>
              <a:defRPr sz="1602" b="1"/>
            </a:lvl8pPr>
            <a:lvl9pPr marL="3662721" indent="0">
              <a:buNone/>
              <a:defRPr sz="1602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27" y="2174140"/>
            <a:ext cx="4041038" cy="3952256"/>
          </a:xfrm>
        </p:spPr>
        <p:txBody>
          <a:bodyPr/>
          <a:lstStyle>
            <a:lvl1pPr>
              <a:defRPr sz="2403"/>
            </a:lvl1pPr>
            <a:lvl2pPr>
              <a:defRPr sz="2003"/>
            </a:lvl2pPr>
            <a:lvl3pPr>
              <a:defRPr sz="1803"/>
            </a:lvl3pPr>
            <a:lvl4pPr>
              <a:defRPr sz="1602"/>
            </a:lvl4pPr>
            <a:lvl5pPr>
              <a:defRPr sz="1602"/>
            </a:lvl5pPr>
            <a:lvl6pPr>
              <a:defRPr sz="1602"/>
            </a:lvl6pPr>
            <a:lvl7pPr>
              <a:defRPr sz="1602"/>
            </a:lvl7pPr>
            <a:lvl8pPr>
              <a:defRPr sz="1602"/>
            </a:lvl8pPr>
            <a:lvl9pPr>
              <a:defRPr sz="1602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617394"/>
      </p:ext>
    </p:extLst>
  </p:cSld>
  <p:clrMapOvr>
    <a:masterClrMapping/>
  </p:clrMapOvr>
  <p:transition spd="med"/>
</p:sldLayout>
</file>

<file path=ppt/slideLayouts/slideLayout24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6392905"/>
      </p:ext>
    </p:extLst>
  </p:cSld>
  <p:clrMapOvr>
    <a:masterClrMapping/>
  </p:clrMapOvr>
  <p:transition spd="med"/>
</p:sldLayout>
</file>

<file path=ppt/slideLayouts/slideLayout24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28036586"/>
      </p:ext>
    </p:extLst>
  </p:cSld>
  <p:clrMapOvr>
    <a:masterClrMapping/>
  </p:clrMapOvr>
  <p:transition spd="med"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1728" y="4407124"/>
            <a:ext cx="7773672" cy="1361421"/>
          </a:xfrm>
        </p:spPr>
        <p:txBody>
          <a:bodyPr anchor="t"/>
          <a:lstStyle>
            <a:lvl1pPr algn="l">
              <a:defRPr sz="4006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1728" y="2907335"/>
            <a:ext cx="7773672" cy="1499790"/>
          </a:xfrm>
        </p:spPr>
        <p:txBody>
          <a:bodyPr anchor="b"/>
          <a:lstStyle>
            <a:lvl1pPr marL="0" indent="0">
              <a:buNone/>
              <a:defRPr sz="2003"/>
            </a:lvl1pPr>
            <a:lvl2pPr marL="457840" indent="0">
              <a:buNone/>
              <a:defRPr sz="1803"/>
            </a:lvl2pPr>
            <a:lvl3pPr marL="915680" indent="0">
              <a:buNone/>
              <a:defRPr sz="1602"/>
            </a:lvl3pPr>
            <a:lvl4pPr marL="1373520" indent="0">
              <a:buNone/>
              <a:defRPr sz="1402"/>
            </a:lvl4pPr>
            <a:lvl5pPr marL="1831360" indent="0">
              <a:buNone/>
              <a:defRPr sz="1402"/>
            </a:lvl5pPr>
            <a:lvl6pPr marL="2289200" indent="0">
              <a:buNone/>
              <a:defRPr sz="1402"/>
            </a:lvl6pPr>
            <a:lvl7pPr marL="2747040" indent="0">
              <a:buNone/>
              <a:defRPr sz="1402"/>
            </a:lvl7pPr>
            <a:lvl8pPr marL="3204881" indent="0">
              <a:buNone/>
              <a:defRPr sz="1402"/>
            </a:lvl8pPr>
            <a:lvl9pPr marL="3662721" indent="0">
              <a:buNone/>
              <a:defRPr sz="1402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39039592"/>
      </p:ext>
    </p:extLst>
  </p:cSld>
  <p:clrMapOvr>
    <a:masterClrMapping/>
  </p:clrMapOvr>
  <p:transition spd="med"/>
</p:sldLayout>
</file>

<file path=ppt/slideLayouts/slideLayout25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836" y="273557"/>
            <a:ext cx="3007727" cy="1161025"/>
          </a:xfrm>
        </p:spPr>
        <p:txBody>
          <a:bodyPr anchor="b"/>
          <a:lstStyle>
            <a:lvl1pPr algn="l">
              <a:defRPr sz="2003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254" y="273556"/>
            <a:ext cx="5110910" cy="5852839"/>
          </a:xfrm>
        </p:spPr>
        <p:txBody>
          <a:bodyPr/>
          <a:lstStyle>
            <a:lvl1pPr>
              <a:defRPr sz="3204"/>
            </a:lvl1pPr>
            <a:lvl2pPr>
              <a:defRPr sz="2804"/>
            </a:lvl2pPr>
            <a:lvl3pPr>
              <a:defRPr sz="2403"/>
            </a:lvl3pPr>
            <a:lvl4pPr>
              <a:defRPr sz="2003"/>
            </a:lvl4pPr>
            <a:lvl5pPr>
              <a:defRPr sz="2003"/>
            </a:lvl5pPr>
            <a:lvl6pPr>
              <a:defRPr sz="2003"/>
            </a:lvl6pPr>
            <a:lvl7pPr>
              <a:defRPr sz="2003"/>
            </a:lvl7pPr>
            <a:lvl8pPr>
              <a:defRPr sz="2003"/>
            </a:lvl8pPr>
            <a:lvl9pPr>
              <a:defRPr sz="2003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836" y="1434582"/>
            <a:ext cx="3007727" cy="4691814"/>
          </a:xfrm>
        </p:spPr>
        <p:txBody>
          <a:bodyPr/>
          <a:lstStyle>
            <a:lvl1pPr marL="0" indent="0">
              <a:buNone/>
              <a:defRPr sz="1402"/>
            </a:lvl1pPr>
            <a:lvl2pPr marL="457840" indent="0">
              <a:buNone/>
              <a:defRPr sz="1202"/>
            </a:lvl2pPr>
            <a:lvl3pPr marL="915680" indent="0">
              <a:buNone/>
              <a:defRPr sz="1001"/>
            </a:lvl3pPr>
            <a:lvl4pPr marL="1373520" indent="0">
              <a:buNone/>
              <a:defRPr sz="901"/>
            </a:lvl4pPr>
            <a:lvl5pPr marL="1831360" indent="0">
              <a:buNone/>
              <a:defRPr sz="901"/>
            </a:lvl5pPr>
            <a:lvl6pPr marL="2289200" indent="0">
              <a:buNone/>
              <a:defRPr sz="901"/>
            </a:lvl6pPr>
            <a:lvl7pPr marL="2747040" indent="0">
              <a:buNone/>
              <a:defRPr sz="901"/>
            </a:lvl7pPr>
            <a:lvl8pPr marL="3204881" indent="0">
              <a:buNone/>
              <a:defRPr sz="901"/>
            </a:lvl8pPr>
            <a:lvl9pPr marL="3662721" indent="0">
              <a:buNone/>
              <a:defRPr sz="90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17253445"/>
      </p:ext>
    </p:extLst>
  </p:cSld>
  <p:clrMapOvr>
    <a:masterClrMapping/>
  </p:clrMapOvr>
  <p:transition spd="med"/>
</p:sldLayout>
</file>

<file path=ppt/slideLayouts/slideLayout25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1601" y="4799964"/>
            <a:ext cx="5487672" cy="567789"/>
          </a:xfrm>
        </p:spPr>
        <p:txBody>
          <a:bodyPr anchor="b"/>
          <a:lstStyle>
            <a:lvl1pPr algn="l">
              <a:defRPr sz="2003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1601" y="612322"/>
            <a:ext cx="5487672" cy="4114481"/>
          </a:xfrm>
        </p:spPr>
        <p:txBody>
          <a:bodyPr/>
          <a:lstStyle>
            <a:lvl1pPr marL="0" indent="0">
              <a:buNone/>
              <a:defRPr sz="3204"/>
            </a:lvl1pPr>
            <a:lvl2pPr marL="457840" indent="0">
              <a:buNone/>
              <a:defRPr sz="2804"/>
            </a:lvl2pPr>
            <a:lvl3pPr marL="915680" indent="0">
              <a:buNone/>
              <a:defRPr sz="2403"/>
            </a:lvl3pPr>
            <a:lvl4pPr marL="1373520" indent="0">
              <a:buNone/>
              <a:defRPr sz="2003"/>
            </a:lvl4pPr>
            <a:lvl5pPr marL="1831360" indent="0">
              <a:buNone/>
              <a:defRPr sz="2003"/>
            </a:lvl5pPr>
            <a:lvl6pPr marL="2289200" indent="0">
              <a:buNone/>
              <a:defRPr sz="2003"/>
            </a:lvl6pPr>
            <a:lvl7pPr marL="2747040" indent="0">
              <a:buNone/>
              <a:defRPr sz="2003"/>
            </a:lvl7pPr>
            <a:lvl8pPr marL="3204881" indent="0">
              <a:buNone/>
              <a:defRPr sz="2003"/>
            </a:lvl8pPr>
            <a:lvl9pPr marL="3662721" indent="0">
              <a:buNone/>
              <a:defRPr sz="2003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1601" y="5367754"/>
            <a:ext cx="5487672" cy="804765"/>
          </a:xfrm>
        </p:spPr>
        <p:txBody>
          <a:bodyPr/>
          <a:lstStyle>
            <a:lvl1pPr marL="0" indent="0">
              <a:buNone/>
              <a:defRPr sz="1402"/>
            </a:lvl1pPr>
            <a:lvl2pPr marL="457840" indent="0">
              <a:buNone/>
              <a:defRPr sz="1202"/>
            </a:lvl2pPr>
            <a:lvl3pPr marL="915680" indent="0">
              <a:buNone/>
              <a:defRPr sz="1001"/>
            </a:lvl3pPr>
            <a:lvl4pPr marL="1373520" indent="0">
              <a:buNone/>
              <a:defRPr sz="901"/>
            </a:lvl4pPr>
            <a:lvl5pPr marL="1831360" indent="0">
              <a:buNone/>
              <a:defRPr sz="901"/>
            </a:lvl5pPr>
            <a:lvl6pPr marL="2289200" indent="0">
              <a:buNone/>
              <a:defRPr sz="901"/>
            </a:lvl6pPr>
            <a:lvl7pPr marL="2747040" indent="0">
              <a:buNone/>
              <a:defRPr sz="901"/>
            </a:lvl7pPr>
            <a:lvl8pPr marL="3204881" indent="0">
              <a:buNone/>
              <a:defRPr sz="901"/>
            </a:lvl8pPr>
            <a:lvl9pPr marL="3662721" indent="0">
              <a:buNone/>
              <a:defRPr sz="90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7718710"/>
      </p:ext>
    </p:extLst>
  </p:cSld>
  <p:clrMapOvr>
    <a:masterClrMapping/>
  </p:clrMapOvr>
  <p:transition spd="med"/>
</p:sldLayout>
</file>

<file path=ppt/slideLayouts/slideLayout25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6403072"/>
      </p:ext>
    </p:extLst>
  </p:cSld>
  <p:clrMapOvr>
    <a:masterClrMapping/>
  </p:clrMapOvr>
  <p:transition spd="med"/>
</p:sldLayout>
</file>

<file path=ppt/slideLayouts/slideLayout25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15229" y="248109"/>
            <a:ext cx="2206515" cy="61963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90917" y="248109"/>
            <a:ext cx="6471700" cy="61963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8725841"/>
      </p:ext>
    </p:extLst>
  </p:cSld>
  <p:clrMapOvr>
    <a:masterClrMapping/>
  </p:clrMapOvr>
  <p:transition spd="med"/>
</p:sldLayout>
</file>

<file path=ppt/slideLayouts/slideLayout25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6" name="Rectangle 4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919" y="2501771"/>
            <a:ext cx="6400164" cy="1752671"/>
          </a:xfrm>
        </p:spPr>
        <p:txBody>
          <a:bodyPr/>
          <a:lstStyle>
            <a:lvl1pPr marL="0" indent="0" algn="ctr"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3319" name="Rectangle 7"/>
          <p:cNvSpPr>
            <a:spLocks noGrp="1" noChangeArrowheads="1"/>
          </p:cNvSpPr>
          <p:nvPr>
            <p:ph type="ctrTitle" sz="quarter"/>
          </p:nvPr>
        </p:nvSpPr>
        <p:spPr>
          <a:xfrm>
            <a:off x="685165" y="365803"/>
            <a:ext cx="7773672" cy="1141940"/>
          </a:xfrm>
          <a:effectLst>
            <a:outerShdw dist="71842" dir="2700000" algn="ctr" rotWithShape="0">
              <a:schemeClr val="bg2"/>
            </a:outerShdw>
          </a:effectLst>
        </p:spPr>
        <p:txBody>
          <a:bodyPr lIns="91928" tIns="45964" rIns="91928" bIns="45964"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439930980"/>
      </p:ext>
    </p:extLst>
  </p:cSld>
  <p:clrMapOvr>
    <a:masterClrMapping/>
  </p:clrMapOvr>
  <p:transition spd="med"/>
</p:sldLayout>
</file>

<file path=ppt/slideLayouts/slideLayout25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5238618"/>
      </p:ext>
    </p:extLst>
  </p:cSld>
  <p:clrMapOvr>
    <a:masterClrMapping/>
  </p:clrMapOvr>
  <p:transition spd="med"/>
</p:sldLayout>
</file>

<file path=ppt/slideLayouts/slideLayout25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1728" y="4407124"/>
            <a:ext cx="7773672" cy="1361421"/>
          </a:xfrm>
        </p:spPr>
        <p:txBody>
          <a:bodyPr anchor="t"/>
          <a:lstStyle>
            <a:lvl1pPr algn="l">
              <a:defRPr sz="4006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1728" y="2907335"/>
            <a:ext cx="7773672" cy="1499790"/>
          </a:xfrm>
        </p:spPr>
        <p:txBody>
          <a:bodyPr anchor="b"/>
          <a:lstStyle>
            <a:lvl1pPr marL="0" indent="0">
              <a:buNone/>
              <a:defRPr sz="2003"/>
            </a:lvl1pPr>
            <a:lvl2pPr marL="457840" indent="0">
              <a:buNone/>
              <a:defRPr sz="1803"/>
            </a:lvl2pPr>
            <a:lvl3pPr marL="915680" indent="0">
              <a:buNone/>
              <a:defRPr sz="1602"/>
            </a:lvl3pPr>
            <a:lvl4pPr marL="1373520" indent="0">
              <a:buNone/>
              <a:defRPr sz="1402"/>
            </a:lvl4pPr>
            <a:lvl5pPr marL="1831360" indent="0">
              <a:buNone/>
              <a:defRPr sz="1402"/>
            </a:lvl5pPr>
            <a:lvl6pPr marL="2289200" indent="0">
              <a:buNone/>
              <a:defRPr sz="1402"/>
            </a:lvl6pPr>
            <a:lvl7pPr marL="2747040" indent="0">
              <a:buNone/>
              <a:defRPr sz="1402"/>
            </a:lvl7pPr>
            <a:lvl8pPr marL="3204881" indent="0">
              <a:buNone/>
              <a:defRPr sz="1402"/>
            </a:lvl8pPr>
            <a:lvl9pPr marL="3662721" indent="0">
              <a:buNone/>
              <a:defRPr sz="1402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581873140"/>
      </p:ext>
    </p:extLst>
  </p:cSld>
  <p:clrMapOvr>
    <a:masterClrMapping/>
  </p:clrMapOvr>
  <p:transition spd="med"/>
</p:sldLayout>
</file>

<file path=ppt/slideLayouts/slideLayout25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90917" y="1221462"/>
            <a:ext cx="4076011" cy="5223022"/>
          </a:xfrm>
        </p:spPr>
        <p:txBody>
          <a:bodyPr/>
          <a:lstStyle>
            <a:lvl1pPr>
              <a:defRPr sz="2804"/>
            </a:lvl1pPr>
            <a:lvl2pPr>
              <a:defRPr sz="2403"/>
            </a:lvl2pPr>
            <a:lvl3pPr>
              <a:defRPr sz="2003"/>
            </a:lvl3pPr>
            <a:lvl4pPr>
              <a:defRPr sz="1803"/>
            </a:lvl4pPr>
            <a:lvl5pPr>
              <a:defRPr sz="1803"/>
            </a:lvl5pPr>
            <a:lvl6pPr>
              <a:defRPr sz="1803"/>
            </a:lvl6pPr>
            <a:lvl7pPr>
              <a:defRPr sz="1803"/>
            </a:lvl7pPr>
            <a:lvl8pPr>
              <a:defRPr sz="1803"/>
            </a:lvl8pPr>
            <a:lvl9pPr>
              <a:defRPr sz="1803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19541" y="1221462"/>
            <a:ext cx="4077600" cy="5223022"/>
          </a:xfrm>
        </p:spPr>
        <p:txBody>
          <a:bodyPr/>
          <a:lstStyle>
            <a:lvl1pPr>
              <a:defRPr sz="2804"/>
            </a:lvl1pPr>
            <a:lvl2pPr>
              <a:defRPr sz="2403"/>
            </a:lvl2pPr>
            <a:lvl3pPr>
              <a:defRPr sz="2003"/>
            </a:lvl3pPr>
            <a:lvl4pPr>
              <a:defRPr sz="1803"/>
            </a:lvl4pPr>
            <a:lvl5pPr>
              <a:defRPr sz="1803"/>
            </a:lvl5pPr>
            <a:lvl6pPr>
              <a:defRPr sz="1803"/>
            </a:lvl6pPr>
            <a:lvl7pPr>
              <a:defRPr sz="1803"/>
            </a:lvl7pPr>
            <a:lvl8pPr>
              <a:defRPr sz="1803"/>
            </a:lvl8pPr>
            <a:lvl9pPr>
              <a:defRPr sz="1803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0248672"/>
      </p:ext>
    </p:extLst>
  </p:cSld>
  <p:clrMapOvr>
    <a:masterClrMapping/>
  </p:clrMapOvr>
  <p:transition spd="med"/>
</p:sldLayout>
</file>

<file path=ppt/slideLayouts/slideLayout25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836" y="275148"/>
            <a:ext cx="8228328" cy="114194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836" y="1534781"/>
            <a:ext cx="4039448" cy="639359"/>
          </a:xfrm>
        </p:spPr>
        <p:txBody>
          <a:bodyPr anchor="b"/>
          <a:lstStyle>
            <a:lvl1pPr marL="0" indent="0">
              <a:buNone/>
              <a:defRPr sz="2403" b="1"/>
            </a:lvl1pPr>
            <a:lvl2pPr marL="457840" indent="0">
              <a:buNone/>
              <a:defRPr sz="2003" b="1"/>
            </a:lvl2pPr>
            <a:lvl3pPr marL="915680" indent="0">
              <a:buNone/>
              <a:defRPr sz="1803" b="1"/>
            </a:lvl3pPr>
            <a:lvl4pPr marL="1373520" indent="0">
              <a:buNone/>
              <a:defRPr sz="1602" b="1"/>
            </a:lvl4pPr>
            <a:lvl5pPr marL="1831360" indent="0">
              <a:buNone/>
              <a:defRPr sz="1602" b="1"/>
            </a:lvl5pPr>
            <a:lvl6pPr marL="2289200" indent="0">
              <a:buNone/>
              <a:defRPr sz="1602" b="1"/>
            </a:lvl6pPr>
            <a:lvl7pPr marL="2747040" indent="0">
              <a:buNone/>
              <a:defRPr sz="1602" b="1"/>
            </a:lvl7pPr>
            <a:lvl8pPr marL="3204881" indent="0">
              <a:buNone/>
              <a:defRPr sz="1602" b="1"/>
            </a:lvl8pPr>
            <a:lvl9pPr marL="3662721" indent="0">
              <a:buNone/>
              <a:defRPr sz="1602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836" y="2174140"/>
            <a:ext cx="4039448" cy="3952256"/>
          </a:xfrm>
        </p:spPr>
        <p:txBody>
          <a:bodyPr/>
          <a:lstStyle>
            <a:lvl1pPr>
              <a:defRPr sz="2403"/>
            </a:lvl1pPr>
            <a:lvl2pPr>
              <a:defRPr sz="2003"/>
            </a:lvl2pPr>
            <a:lvl3pPr>
              <a:defRPr sz="1803"/>
            </a:lvl3pPr>
            <a:lvl4pPr>
              <a:defRPr sz="1602"/>
            </a:lvl4pPr>
            <a:lvl5pPr>
              <a:defRPr sz="1602"/>
            </a:lvl5pPr>
            <a:lvl6pPr>
              <a:defRPr sz="1602"/>
            </a:lvl6pPr>
            <a:lvl7pPr>
              <a:defRPr sz="1602"/>
            </a:lvl7pPr>
            <a:lvl8pPr>
              <a:defRPr sz="1602"/>
            </a:lvl8pPr>
            <a:lvl9pPr>
              <a:defRPr sz="1602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27" y="1534781"/>
            <a:ext cx="4041038" cy="639359"/>
          </a:xfrm>
        </p:spPr>
        <p:txBody>
          <a:bodyPr anchor="b"/>
          <a:lstStyle>
            <a:lvl1pPr marL="0" indent="0">
              <a:buNone/>
              <a:defRPr sz="2403" b="1"/>
            </a:lvl1pPr>
            <a:lvl2pPr marL="457840" indent="0">
              <a:buNone/>
              <a:defRPr sz="2003" b="1"/>
            </a:lvl2pPr>
            <a:lvl3pPr marL="915680" indent="0">
              <a:buNone/>
              <a:defRPr sz="1803" b="1"/>
            </a:lvl3pPr>
            <a:lvl4pPr marL="1373520" indent="0">
              <a:buNone/>
              <a:defRPr sz="1602" b="1"/>
            </a:lvl4pPr>
            <a:lvl5pPr marL="1831360" indent="0">
              <a:buNone/>
              <a:defRPr sz="1602" b="1"/>
            </a:lvl5pPr>
            <a:lvl6pPr marL="2289200" indent="0">
              <a:buNone/>
              <a:defRPr sz="1602" b="1"/>
            </a:lvl6pPr>
            <a:lvl7pPr marL="2747040" indent="0">
              <a:buNone/>
              <a:defRPr sz="1602" b="1"/>
            </a:lvl7pPr>
            <a:lvl8pPr marL="3204881" indent="0">
              <a:buNone/>
              <a:defRPr sz="1602" b="1"/>
            </a:lvl8pPr>
            <a:lvl9pPr marL="3662721" indent="0">
              <a:buNone/>
              <a:defRPr sz="1602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27" y="2174140"/>
            <a:ext cx="4041038" cy="3952256"/>
          </a:xfrm>
        </p:spPr>
        <p:txBody>
          <a:bodyPr/>
          <a:lstStyle>
            <a:lvl1pPr>
              <a:defRPr sz="2403"/>
            </a:lvl1pPr>
            <a:lvl2pPr>
              <a:defRPr sz="2003"/>
            </a:lvl2pPr>
            <a:lvl3pPr>
              <a:defRPr sz="1803"/>
            </a:lvl3pPr>
            <a:lvl4pPr>
              <a:defRPr sz="1602"/>
            </a:lvl4pPr>
            <a:lvl5pPr>
              <a:defRPr sz="1602"/>
            </a:lvl5pPr>
            <a:lvl6pPr>
              <a:defRPr sz="1602"/>
            </a:lvl6pPr>
            <a:lvl7pPr>
              <a:defRPr sz="1602"/>
            </a:lvl7pPr>
            <a:lvl8pPr>
              <a:defRPr sz="1602"/>
            </a:lvl8pPr>
            <a:lvl9pPr>
              <a:defRPr sz="1602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3728976"/>
      </p:ext>
    </p:extLst>
  </p:cSld>
  <p:clrMapOvr>
    <a:masterClrMapping/>
  </p:clrMapOvr>
  <p:transition spd="med"/>
</p:sldLayout>
</file>

<file path=ppt/slideLayouts/slideLayout25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6616371"/>
      </p:ext>
    </p:extLst>
  </p:cSld>
  <p:clrMapOvr>
    <a:masterClrMapping/>
  </p:clrMapOvr>
  <p:transition spd="med"/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90917" y="1221462"/>
            <a:ext cx="4076011" cy="5223022"/>
          </a:xfrm>
        </p:spPr>
        <p:txBody>
          <a:bodyPr/>
          <a:lstStyle>
            <a:lvl1pPr>
              <a:defRPr sz="2804"/>
            </a:lvl1pPr>
            <a:lvl2pPr>
              <a:defRPr sz="2403"/>
            </a:lvl2pPr>
            <a:lvl3pPr>
              <a:defRPr sz="2003"/>
            </a:lvl3pPr>
            <a:lvl4pPr>
              <a:defRPr sz="1803"/>
            </a:lvl4pPr>
            <a:lvl5pPr>
              <a:defRPr sz="1803"/>
            </a:lvl5pPr>
            <a:lvl6pPr>
              <a:defRPr sz="1803"/>
            </a:lvl6pPr>
            <a:lvl7pPr>
              <a:defRPr sz="1803"/>
            </a:lvl7pPr>
            <a:lvl8pPr>
              <a:defRPr sz="1803"/>
            </a:lvl8pPr>
            <a:lvl9pPr>
              <a:defRPr sz="1803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19541" y="1221462"/>
            <a:ext cx="4077600" cy="5223022"/>
          </a:xfrm>
        </p:spPr>
        <p:txBody>
          <a:bodyPr/>
          <a:lstStyle>
            <a:lvl1pPr>
              <a:defRPr sz="2804"/>
            </a:lvl1pPr>
            <a:lvl2pPr>
              <a:defRPr sz="2403"/>
            </a:lvl2pPr>
            <a:lvl3pPr>
              <a:defRPr sz="2003"/>
            </a:lvl3pPr>
            <a:lvl4pPr>
              <a:defRPr sz="1803"/>
            </a:lvl4pPr>
            <a:lvl5pPr>
              <a:defRPr sz="1803"/>
            </a:lvl5pPr>
            <a:lvl6pPr>
              <a:defRPr sz="1803"/>
            </a:lvl6pPr>
            <a:lvl7pPr>
              <a:defRPr sz="1803"/>
            </a:lvl7pPr>
            <a:lvl8pPr>
              <a:defRPr sz="1803"/>
            </a:lvl8pPr>
            <a:lvl9pPr>
              <a:defRPr sz="1803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1080838"/>
      </p:ext>
    </p:extLst>
  </p:cSld>
  <p:clrMapOvr>
    <a:masterClrMapping/>
  </p:clrMapOvr>
  <p:transition spd="med"/>
</p:sldLayout>
</file>

<file path=ppt/slideLayouts/slideLayout26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30715658"/>
      </p:ext>
    </p:extLst>
  </p:cSld>
  <p:clrMapOvr>
    <a:masterClrMapping/>
  </p:clrMapOvr>
  <p:transition spd="med"/>
</p:sldLayout>
</file>

<file path=ppt/slideLayouts/slideLayout26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836" y="273557"/>
            <a:ext cx="3007727" cy="1161025"/>
          </a:xfrm>
        </p:spPr>
        <p:txBody>
          <a:bodyPr anchor="b"/>
          <a:lstStyle>
            <a:lvl1pPr algn="l">
              <a:defRPr sz="2003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254" y="273556"/>
            <a:ext cx="5110910" cy="5852839"/>
          </a:xfrm>
        </p:spPr>
        <p:txBody>
          <a:bodyPr/>
          <a:lstStyle>
            <a:lvl1pPr>
              <a:defRPr sz="3204"/>
            </a:lvl1pPr>
            <a:lvl2pPr>
              <a:defRPr sz="2804"/>
            </a:lvl2pPr>
            <a:lvl3pPr>
              <a:defRPr sz="2403"/>
            </a:lvl3pPr>
            <a:lvl4pPr>
              <a:defRPr sz="2003"/>
            </a:lvl4pPr>
            <a:lvl5pPr>
              <a:defRPr sz="2003"/>
            </a:lvl5pPr>
            <a:lvl6pPr>
              <a:defRPr sz="2003"/>
            </a:lvl6pPr>
            <a:lvl7pPr>
              <a:defRPr sz="2003"/>
            </a:lvl7pPr>
            <a:lvl8pPr>
              <a:defRPr sz="2003"/>
            </a:lvl8pPr>
            <a:lvl9pPr>
              <a:defRPr sz="2003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836" y="1434582"/>
            <a:ext cx="3007727" cy="4691814"/>
          </a:xfrm>
        </p:spPr>
        <p:txBody>
          <a:bodyPr/>
          <a:lstStyle>
            <a:lvl1pPr marL="0" indent="0">
              <a:buNone/>
              <a:defRPr sz="1402"/>
            </a:lvl1pPr>
            <a:lvl2pPr marL="457840" indent="0">
              <a:buNone/>
              <a:defRPr sz="1202"/>
            </a:lvl2pPr>
            <a:lvl3pPr marL="915680" indent="0">
              <a:buNone/>
              <a:defRPr sz="1001"/>
            </a:lvl3pPr>
            <a:lvl4pPr marL="1373520" indent="0">
              <a:buNone/>
              <a:defRPr sz="901"/>
            </a:lvl4pPr>
            <a:lvl5pPr marL="1831360" indent="0">
              <a:buNone/>
              <a:defRPr sz="901"/>
            </a:lvl5pPr>
            <a:lvl6pPr marL="2289200" indent="0">
              <a:buNone/>
              <a:defRPr sz="901"/>
            </a:lvl6pPr>
            <a:lvl7pPr marL="2747040" indent="0">
              <a:buNone/>
              <a:defRPr sz="901"/>
            </a:lvl7pPr>
            <a:lvl8pPr marL="3204881" indent="0">
              <a:buNone/>
              <a:defRPr sz="901"/>
            </a:lvl8pPr>
            <a:lvl9pPr marL="3662721" indent="0">
              <a:buNone/>
              <a:defRPr sz="90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89193457"/>
      </p:ext>
    </p:extLst>
  </p:cSld>
  <p:clrMapOvr>
    <a:masterClrMapping/>
  </p:clrMapOvr>
  <p:transition spd="med"/>
</p:sldLayout>
</file>

<file path=ppt/slideLayouts/slideLayout26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1601" y="4799964"/>
            <a:ext cx="5487672" cy="567789"/>
          </a:xfrm>
        </p:spPr>
        <p:txBody>
          <a:bodyPr anchor="b"/>
          <a:lstStyle>
            <a:lvl1pPr algn="l">
              <a:defRPr sz="2003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1601" y="612322"/>
            <a:ext cx="5487672" cy="4114481"/>
          </a:xfrm>
        </p:spPr>
        <p:txBody>
          <a:bodyPr/>
          <a:lstStyle>
            <a:lvl1pPr marL="0" indent="0">
              <a:buNone/>
              <a:defRPr sz="3204"/>
            </a:lvl1pPr>
            <a:lvl2pPr marL="457840" indent="0">
              <a:buNone/>
              <a:defRPr sz="2804"/>
            </a:lvl2pPr>
            <a:lvl3pPr marL="915680" indent="0">
              <a:buNone/>
              <a:defRPr sz="2403"/>
            </a:lvl3pPr>
            <a:lvl4pPr marL="1373520" indent="0">
              <a:buNone/>
              <a:defRPr sz="2003"/>
            </a:lvl4pPr>
            <a:lvl5pPr marL="1831360" indent="0">
              <a:buNone/>
              <a:defRPr sz="2003"/>
            </a:lvl5pPr>
            <a:lvl6pPr marL="2289200" indent="0">
              <a:buNone/>
              <a:defRPr sz="2003"/>
            </a:lvl6pPr>
            <a:lvl7pPr marL="2747040" indent="0">
              <a:buNone/>
              <a:defRPr sz="2003"/>
            </a:lvl7pPr>
            <a:lvl8pPr marL="3204881" indent="0">
              <a:buNone/>
              <a:defRPr sz="2003"/>
            </a:lvl8pPr>
            <a:lvl9pPr marL="3662721" indent="0">
              <a:buNone/>
              <a:defRPr sz="2003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1601" y="5367754"/>
            <a:ext cx="5487672" cy="804765"/>
          </a:xfrm>
        </p:spPr>
        <p:txBody>
          <a:bodyPr/>
          <a:lstStyle>
            <a:lvl1pPr marL="0" indent="0">
              <a:buNone/>
              <a:defRPr sz="1402"/>
            </a:lvl1pPr>
            <a:lvl2pPr marL="457840" indent="0">
              <a:buNone/>
              <a:defRPr sz="1202"/>
            </a:lvl2pPr>
            <a:lvl3pPr marL="915680" indent="0">
              <a:buNone/>
              <a:defRPr sz="1001"/>
            </a:lvl3pPr>
            <a:lvl4pPr marL="1373520" indent="0">
              <a:buNone/>
              <a:defRPr sz="901"/>
            </a:lvl4pPr>
            <a:lvl5pPr marL="1831360" indent="0">
              <a:buNone/>
              <a:defRPr sz="901"/>
            </a:lvl5pPr>
            <a:lvl6pPr marL="2289200" indent="0">
              <a:buNone/>
              <a:defRPr sz="901"/>
            </a:lvl6pPr>
            <a:lvl7pPr marL="2747040" indent="0">
              <a:buNone/>
              <a:defRPr sz="901"/>
            </a:lvl7pPr>
            <a:lvl8pPr marL="3204881" indent="0">
              <a:buNone/>
              <a:defRPr sz="901"/>
            </a:lvl8pPr>
            <a:lvl9pPr marL="3662721" indent="0">
              <a:buNone/>
              <a:defRPr sz="90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328725833"/>
      </p:ext>
    </p:extLst>
  </p:cSld>
  <p:clrMapOvr>
    <a:masterClrMapping/>
  </p:clrMapOvr>
  <p:transition spd="med"/>
</p:sldLayout>
</file>

<file path=ppt/slideLayouts/slideLayout26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625364"/>
      </p:ext>
    </p:extLst>
  </p:cSld>
  <p:clrMapOvr>
    <a:masterClrMapping/>
  </p:clrMapOvr>
  <p:transition spd="med"/>
</p:sldLayout>
</file>

<file path=ppt/slideLayouts/slideLayout26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15229" y="248109"/>
            <a:ext cx="2206515" cy="61963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90917" y="248109"/>
            <a:ext cx="6471700" cy="61963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3519307"/>
      </p:ext>
    </p:extLst>
  </p:cSld>
  <p:clrMapOvr>
    <a:masterClrMapping/>
  </p:clrMapOvr>
  <p:transition spd="med"/>
</p:sldLayout>
</file>

<file path=ppt/slideLayouts/slideLayout26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6" name="Rectangle 4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919" y="2501771"/>
            <a:ext cx="6400164" cy="1752671"/>
          </a:xfrm>
        </p:spPr>
        <p:txBody>
          <a:bodyPr/>
          <a:lstStyle>
            <a:lvl1pPr marL="0" indent="0" algn="ctr"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3319" name="Rectangle 7"/>
          <p:cNvSpPr>
            <a:spLocks noGrp="1" noChangeArrowheads="1"/>
          </p:cNvSpPr>
          <p:nvPr>
            <p:ph type="ctrTitle" sz="quarter"/>
          </p:nvPr>
        </p:nvSpPr>
        <p:spPr>
          <a:xfrm>
            <a:off x="685165" y="365803"/>
            <a:ext cx="7773672" cy="1141940"/>
          </a:xfrm>
          <a:effectLst>
            <a:outerShdw dist="71842" dir="2700000" algn="ctr" rotWithShape="0">
              <a:schemeClr val="bg2"/>
            </a:outerShdw>
          </a:effectLst>
        </p:spPr>
        <p:txBody>
          <a:bodyPr lIns="91928" tIns="45964" rIns="91928" bIns="45964"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962742848"/>
      </p:ext>
    </p:extLst>
  </p:cSld>
  <p:clrMapOvr>
    <a:masterClrMapping/>
  </p:clrMapOvr>
  <p:transition spd="med"/>
</p:sldLayout>
</file>

<file path=ppt/slideLayouts/slideLayout26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0636181"/>
      </p:ext>
    </p:extLst>
  </p:cSld>
  <p:clrMapOvr>
    <a:masterClrMapping/>
  </p:clrMapOvr>
  <p:transition spd="med"/>
</p:sldLayout>
</file>

<file path=ppt/slideLayouts/slideLayout26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1728" y="4407124"/>
            <a:ext cx="7773672" cy="1361421"/>
          </a:xfrm>
        </p:spPr>
        <p:txBody>
          <a:bodyPr anchor="t"/>
          <a:lstStyle>
            <a:lvl1pPr algn="l">
              <a:defRPr sz="4006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1728" y="2907335"/>
            <a:ext cx="7773672" cy="1499790"/>
          </a:xfrm>
        </p:spPr>
        <p:txBody>
          <a:bodyPr anchor="b"/>
          <a:lstStyle>
            <a:lvl1pPr marL="0" indent="0">
              <a:buNone/>
              <a:defRPr sz="2003"/>
            </a:lvl1pPr>
            <a:lvl2pPr marL="457840" indent="0">
              <a:buNone/>
              <a:defRPr sz="1803"/>
            </a:lvl2pPr>
            <a:lvl3pPr marL="915680" indent="0">
              <a:buNone/>
              <a:defRPr sz="1602"/>
            </a:lvl3pPr>
            <a:lvl4pPr marL="1373520" indent="0">
              <a:buNone/>
              <a:defRPr sz="1402"/>
            </a:lvl4pPr>
            <a:lvl5pPr marL="1831360" indent="0">
              <a:buNone/>
              <a:defRPr sz="1402"/>
            </a:lvl5pPr>
            <a:lvl6pPr marL="2289200" indent="0">
              <a:buNone/>
              <a:defRPr sz="1402"/>
            </a:lvl6pPr>
            <a:lvl7pPr marL="2747040" indent="0">
              <a:buNone/>
              <a:defRPr sz="1402"/>
            </a:lvl7pPr>
            <a:lvl8pPr marL="3204881" indent="0">
              <a:buNone/>
              <a:defRPr sz="1402"/>
            </a:lvl8pPr>
            <a:lvl9pPr marL="3662721" indent="0">
              <a:buNone/>
              <a:defRPr sz="1402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508725332"/>
      </p:ext>
    </p:extLst>
  </p:cSld>
  <p:clrMapOvr>
    <a:masterClrMapping/>
  </p:clrMapOvr>
  <p:transition spd="med"/>
</p:sldLayout>
</file>

<file path=ppt/slideLayouts/slideLayout26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90917" y="1221462"/>
            <a:ext cx="4076011" cy="5223022"/>
          </a:xfrm>
        </p:spPr>
        <p:txBody>
          <a:bodyPr/>
          <a:lstStyle>
            <a:lvl1pPr>
              <a:defRPr sz="2804"/>
            </a:lvl1pPr>
            <a:lvl2pPr>
              <a:defRPr sz="2403"/>
            </a:lvl2pPr>
            <a:lvl3pPr>
              <a:defRPr sz="2003"/>
            </a:lvl3pPr>
            <a:lvl4pPr>
              <a:defRPr sz="1803"/>
            </a:lvl4pPr>
            <a:lvl5pPr>
              <a:defRPr sz="1803"/>
            </a:lvl5pPr>
            <a:lvl6pPr>
              <a:defRPr sz="1803"/>
            </a:lvl6pPr>
            <a:lvl7pPr>
              <a:defRPr sz="1803"/>
            </a:lvl7pPr>
            <a:lvl8pPr>
              <a:defRPr sz="1803"/>
            </a:lvl8pPr>
            <a:lvl9pPr>
              <a:defRPr sz="1803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19541" y="1221462"/>
            <a:ext cx="4077600" cy="5223022"/>
          </a:xfrm>
        </p:spPr>
        <p:txBody>
          <a:bodyPr/>
          <a:lstStyle>
            <a:lvl1pPr>
              <a:defRPr sz="2804"/>
            </a:lvl1pPr>
            <a:lvl2pPr>
              <a:defRPr sz="2403"/>
            </a:lvl2pPr>
            <a:lvl3pPr>
              <a:defRPr sz="2003"/>
            </a:lvl3pPr>
            <a:lvl4pPr>
              <a:defRPr sz="1803"/>
            </a:lvl4pPr>
            <a:lvl5pPr>
              <a:defRPr sz="1803"/>
            </a:lvl5pPr>
            <a:lvl6pPr>
              <a:defRPr sz="1803"/>
            </a:lvl6pPr>
            <a:lvl7pPr>
              <a:defRPr sz="1803"/>
            </a:lvl7pPr>
            <a:lvl8pPr>
              <a:defRPr sz="1803"/>
            </a:lvl8pPr>
            <a:lvl9pPr>
              <a:defRPr sz="1803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6116933"/>
      </p:ext>
    </p:extLst>
  </p:cSld>
  <p:clrMapOvr>
    <a:masterClrMapping/>
  </p:clrMapOvr>
  <p:transition spd="med"/>
</p:sldLayout>
</file>

<file path=ppt/slideLayouts/slideLayout26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836" y="275148"/>
            <a:ext cx="8228328" cy="114194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836" y="1534781"/>
            <a:ext cx="4039448" cy="639359"/>
          </a:xfrm>
        </p:spPr>
        <p:txBody>
          <a:bodyPr anchor="b"/>
          <a:lstStyle>
            <a:lvl1pPr marL="0" indent="0">
              <a:buNone/>
              <a:defRPr sz="2403" b="1"/>
            </a:lvl1pPr>
            <a:lvl2pPr marL="457840" indent="0">
              <a:buNone/>
              <a:defRPr sz="2003" b="1"/>
            </a:lvl2pPr>
            <a:lvl3pPr marL="915680" indent="0">
              <a:buNone/>
              <a:defRPr sz="1803" b="1"/>
            </a:lvl3pPr>
            <a:lvl4pPr marL="1373520" indent="0">
              <a:buNone/>
              <a:defRPr sz="1602" b="1"/>
            </a:lvl4pPr>
            <a:lvl5pPr marL="1831360" indent="0">
              <a:buNone/>
              <a:defRPr sz="1602" b="1"/>
            </a:lvl5pPr>
            <a:lvl6pPr marL="2289200" indent="0">
              <a:buNone/>
              <a:defRPr sz="1602" b="1"/>
            </a:lvl6pPr>
            <a:lvl7pPr marL="2747040" indent="0">
              <a:buNone/>
              <a:defRPr sz="1602" b="1"/>
            </a:lvl7pPr>
            <a:lvl8pPr marL="3204881" indent="0">
              <a:buNone/>
              <a:defRPr sz="1602" b="1"/>
            </a:lvl8pPr>
            <a:lvl9pPr marL="3662721" indent="0">
              <a:buNone/>
              <a:defRPr sz="1602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836" y="2174140"/>
            <a:ext cx="4039448" cy="3952256"/>
          </a:xfrm>
        </p:spPr>
        <p:txBody>
          <a:bodyPr/>
          <a:lstStyle>
            <a:lvl1pPr>
              <a:defRPr sz="2403"/>
            </a:lvl1pPr>
            <a:lvl2pPr>
              <a:defRPr sz="2003"/>
            </a:lvl2pPr>
            <a:lvl3pPr>
              <a:defRPr sz="1803"/>
            </a:lvl3pPr>
            <a:lvl4pPr>
              <a:defRPr sz="1602"/>
            </a:lvl4pPr>
            <a:lvl5pPr>
              <a:defRPr sz="1602"/>
            </a:lvl5pPr>
            <a:lvl6pPr>
              <a:defRPr sz="1602"/>
            </a:lvl6pPr>
            <a:lvl7pPr>
              <a:defRPr sz="1602"/>
            </a:lvl7pPr>
            <a:lvl8pPr>
              <a:defRPr sz="1602"/>
            </a:lvl8pPr>
            <a:lvl9pPr>
              <a:defRPr sz="1602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27" y="1534781"/>
            <a:ext cx="4041038" cy="639359"/>
          </a:xfrm>
        </p:spPr>
        <p:txBody>
          <a:bodyPr anchor="b"/>
          <a:lstStyle>
            <a:lvl1pPr marL="0" indent="0">
              <a:buNone/>
              <a:defRPr sz="2403" b="1"/>
            </a:lvl1pPr>
            <a:lvl2pPr marL="457840" indent="0">
              <a:buNone/>
              <a:defRPr sz="2003" b="1"/>
            </a:lvl2pPr>
            <a:lvl3pPr marL="915680" indent="0">
              <a:buNone/>
              <a:defRPr sz="1803" b="1"/>
            </a:lvl3pPr>
            <a:lvl4pPr marL="1373520" indent="0">
              <a:buNone/>
              <a:defRPr sz="1602" b="1"/>
            </a:lvl4pPr>
            <a:lvl5pPr marL="1831360" indent="0">
              <a:buNone/>
              <a:defRPr sz="1602" b="1"/>
            </a:lvl5pPr>
            <a:lvl6pPr marL="2289200" indent="0">
              <a:buNone/>
              <a:defRPr sz="1602" b="1"/>
            </a:lvl6pPr>
            <a:lvl7pPr marL="2747040" indent="0">
              <a:buNone/>
              <a:defRPr sz="1602" b="1"/>
            </a:lvl7pPr>
            <a:lvl8pPr marL="3204881" indent="0">
              <a:buNone/>
              <a:defRPr sz="1602" b="1"/>
            </a:lvl8pPr>
            <a:lvl9pPr marL="3662721" indent="0">
              <a:buNone/>
              <a:defRPr sz="1602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27" y="2174140"/>
            <a:ext cx="4041038" cy="3952256"/>
          </a:xfrm>
        </p:spPr>
        <p:txBody>
          <a:bodyPr/>
          <a:lstStyle>
            <a:lvl1pPr>
              <a:defRPr sz="2403"/>
            </a:lvl1pPr>
            <a:lvl2pPr>
              <a:defRPr sz="2003"/>
            </a:lvl2pPr>
            <a:lvl3pPr>
              <a:defRPr sz="1803"/>
            </a:lvl3pPr>
            <a:lvl4pPr>
              <a:defRPr sz="1602"/>
            </a:lvl4pPr>
            <a:lvl5pPr>
              <a:defRPr sz="1602"/>
            </a:lvl5pPr>
            <a:lvl6pPr>
              <a:defRPr sz="1602"/>
            </a:lvl6pPr>
            <a:lvl7pPr>
              <a:defRPr sz="1602"/>
            </a:lvl7pPr>
            <a:lvl8pPr>
              <a:defRPr sz="1602"/>
            </a:lvl8pPr>
            <a:lvl9pPr>
              <a:defRPr sz="1602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2634718"/>
      </p:ext>
    </p:extLst>
  </p:cSld>
  <p:clrMapOvr>
    <a:masterClrMapping/>
  </p:clrMapOvr>
  <p:transition spd="med"/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836" y="275148"/>
            <a:ext cx="8228328" cy="114194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836" y="1534781"/>
            <a:ext cx="4039448" cy="639359"/>
          </a:xfrm>
        </p:spPr>
        <p:txBody>
          <a:bodyPr anchor="b"/>
          <a:lstStyle>
            <a:lvl1pPr marL="0" indent="0">
              <a:buNone/>
              <a:defRPr sz="2403" b="1"/>
            </a:lvl1pPr>
            <a:lvl2pPr marL="457840" indent="0">
              <a:buNone/>
              <a:defRPr sz="2003" b="1"/>
            </a:lvl2pPr>
            <a:lvl3pPr marL="915680" indent="0">
              <a:buNone/>
              <a:defRPr sz="1803" b="1"/>
            </a:lvl3pPr>
            <a:lvl4pPr marL="1373520" indent="0">
              <a:buNone/>
              <a:defRPr sz="1602" b="1"/>
            </a:lvl4pPr>
            <a:lvl5pPr marL="1831360" indent="0">
              <a:buNone/>
              <a:defRPr sz="1602" b="1"/>
            </a:lvl5pPr>
            <a:lvl6pPr marL="2289200" indent="0">
              <a:buNone/>
              <a:defRPr sz="1602" b="1"/>
            </a:lvl6pPr>
            <a:lvl7pPr marL="2747040" indent="0">
              <a:buNone/>
              <a:defRPr sz="1602" b="1"/>
            </a:lvl7pPr>
            <a:lvl8pPr marL="3204881" indent="0">
              <a:buNone/>
              <a:defRPr sz="1602" b="1"/>
            </a:lvl8pPr>
            <a:lvl9pPr marL="3662721" indent="0">
              <a:buNone/>
              <a:defRPr sz="1602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836" y="2174140"/>
            <a:ext cx="4039448" cy="3952256"/>
          </a:xfrm>
        </p:spPr>
        <p:txBody>
          <a:bodyPr/>
          <a:lstStyle>
            <a:lvl1pPr>
              <a:defRPr sz="2403"/>
            </a:lvl1pPr>
            <a:lvl2pPr>
              <a:defRPr sz="2003"/>
            </a:lvl2pPr>
            <a:lvl3pPr>
              <a:defRPr sz="1803"/>
            </a:lvl3pPr>
            <a:lvl4pPr>
              <a:defRPr sz="1602"/>
            </a:lvl4pPr>
            <a:lvl5pPr>
              <a:defRPr sz="1602"/>
            </a:lvl5pPr>
            <a:lvl6pPr>
              <a:defRPr sz="1602"/>
            </a:lvl6pPr>
            <a:lvl7pPr>
              <a:defRPr sz="1602"/>
            </a:lvl7pPr>
            <a:lvl8pPr>
              <a:defRPr sz="1602"/>
            </a:lvl8pPr>
            <a:lvl9pPr>
              <a:defRPr sz="1602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27" y="1534781"/>
            <a:ext cx="4041038" cy="639359"/>
          </a:xfrm>
        </p:spPr>
        <p:txBody>
          <a:bodyPr anchor="b"/>
          <a:lstStyle>
            <a:lvl1pPr marL="0" indent="0">
              <a:buNone/>
              <a:defRPr sz="2403" b="1"/>
            </a:lvl1pPr>
            <a:lvl2pPr marL="457840" indent="0">
              <a:buNone/>
              <a:defRPr sz="2003" b="1"/>
            </a:lvl2pPr>
            <a:lvl3pPr marL="915680" indent="0">
              <a:buNone/>
              <a:defRPr sz="1803" b="1"/>
            </a:lvl3pPr>
            <a:lvl4pPr marL="1373520" indent="0">
              <a:buNone/>
              <a:defRPr sz="1602" b="1"/>
            </a:lvl4pPr>
            <a:lvl5pPr marL="1831360" indent="0">
              <a:buNone/>
              <a:defRPr sz="1602" b="1"/>
            </a:lvl5pPr>
            <a:lvl6pPr marL="2289200" indent="0">
              <a:buNone/>
              <a:defRPr sz="1602" b="1"/>
            </a:lvl6pPr>
            <a:lvl7pPr marL="2747040" indent="0">
              <a:buNone/>
              <a:defRPr sz="1602" b="1"/>
            </a:lvl7pPr>
            <a:lvl8pPr marL="3204881" indent="0">
              <a:buNone/>
              <a:defRPr sz="1602" b="1"/>
            </a:lvl8pPr>
            <a:lvl9pPr marL="3662721" indent="0">
              <a:buNone/>
              <a:defRPr sz="1602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27" y="2174140"/>
            <a:ext cx="4041038" cy="3952256"/>
          </a:xfrm>
        </p:spPr>
        <p:txBody>
          <a:bodyPr/>
          <a:lstStyle>
            <a:lvl1pPr>
              <a:defRPr sz="2403"/>
            </a:lvl1pPr>
            <a:lvl2pPr>
              <a:defRPr sz="2003"/>
            </a:lvl2pPr>
            <a:lvl3pPr>
              <a:defRPr sz="1803"/>
            </a:lvl3pPr>
            <a:lvl4pPr>
              <a:defRPr sz="1602"/>
            </a:lvl4pPr>
            <a:lvl5pPr>
              <a:defRPr sz="1602"/>
            </a:lvl5pPr>
            <a:lvl6pPr>
              <a:defRPr sz="1602"/>
            </a:lvl6pPr>
            <a:lvl7pPr>
              <a:defRPr sz="1602"/>
            </a:lvl7pPr>
            <a:lvl8pPr>
              <a:defRPr sz="1602"/>
            </a:lvl8pPr>
            <a:lvl9pPr>
              <a:defRPr sz="1602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7972501"/>
      </p:ext>
    </p:extLst>
  </p:cSld>
  <p:clrMapOvr>
    <a:masterClrMapping/>
  </p:clrMapOvr>
  <p:transition spd="med"/>
</p:sldLayout>
</file>

<file path=ppt/slideLayouts/slideLayout27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7982063"/>
      </p:ext>
    </p:extLst>
  </p:cSld>
  <p:clrMapOvr>
    <a:masterClrMapping/>
  </p:clrMapOvr>
  <p:transition spd="med"/>
</p:sldLayout>
</file>

<file path=ppt/slideLayouts/slideLayout27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27706731"/>
      </p:ext>
    </p:extLst>
  </p:cSld>
  <p:clrMapOvr>
    <a:masterClrMapping/>
  </p:clrMapOvr>
  <p:transition spd="med"/>
</p:sldLayout>
</file>

<file path=ppt/slideLayouts/slideLayout27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836" y="273557"/>
            <a:ext cx="3007727" cy="1161025"/>
          </a:xfrm>
        </p:spPr>
        <p:txBody>
          <a:bodyPr anchor="b"/>
          <a:lstStyle>
            <a:lvl1pPr algn="l">
              <a:defRPr sz="2003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254" y="273556"/>
            <a:ext cx="5110910" cy="5852839"/>
          </a:xfrm>
        </p:spPr>
        <p:txBody>
          <a:bodyPr/>
          <a:lstStyle>
            <a:lvl1pPr>
              <a:defRPr sz="3204"/>
            </a:lvl1pPr>
            <a:lvl2pPr>
              <a:defRPr sz="2804"/>
            </a:lvl2pPr>
            <a:lvl3pPr>
              <a:defRPr sz="2403"/>
            </a:lvl3pPr>
            <a:lvl4pPr>
              <a:defRPr sz="2003"/>
            </a:lvl4pPr>
            <a:lvl5pPr>
              <a:defRPr sz="2003"/>
            </a:lvl5pPr>
            <a:lvl6pPr>
              <a:defRPr sz="2003"/>
            </a:lvl6pPr>
            <a:lvl7pPr>
              <a:defRPr sz="2003"/>
            </a:lvl7pPr>
            <a:lvl8pPr>
              <a:defRPr sz="2003"/>
            </a:lvl8pPr>
            <a:lvl9pPr>
              <a:defRPr sz="2003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836" y="1434582"/>
            <a:ext cx="3007727" cy="4691814"/>
          </a:xfrm>
        </p:spPr>
        <p:txBody>
          <a:bodyPr/>
          <a:lstStyle>
            <a:lvl1pPr marL="0" indent="0">
              <a:buNone/>
              <a:defRPr sz="1402"/>
            </a:lvl1pPr>
            <a:lvl2pPr marL="457840" indent="0">
              <a:buNone/>
              <a:defRPr sz="1202"/>
            </a:lvl2pPr>
            <a:lvl3pPr marL="915680" indent="0">
              <a:buNone/>
              <a:defRPr sz="1001"/>
            </a:lvl3pPr>
            <a:lvl4pPr marL="1373520" indent="0">
              <a:buNone/>
              <a:defRPr sz="901"/>
            </a:lvl4pPr>
            <a:lvl5pPr marL="1831360" indent="0">
              <a:buNone/>
              <a:defRPr sz="901"/>
            </a:lvl5pPr>
            <a:lvl6pPr marL="2289200" indent="0">
              <a:buNone/>
              <a:defRPr sz="901"/>
            </a:lvl6pPr>
            <a:lvl7pPr marL="2747040" indent="0">
              <a:buNone/>
              <a:defRPr sz="901"/>
            </a:lvl7pPr>
            <a:lvl8pPr marL="3204881" indent="0">
              <a:buNone/>
              <a:defRPr sz="901"/>
            </a:lvl8pPr>
            <a:lvl9pPr marL="3662721" indent="0">
              <a:buNone/>
              <a:defRPr sz="90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33900526"/>
      </p:ext>
    </p:extLst>
  </p:cSld>
  <p:clrMapOvr>
    <a:masterClrMapping/>
  </p:clrMapOvr>
  <p:transition spd="med"/>
</p:sldLayout>
</file>

<file path=ppt/slideLayouts/slideLayout27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1601" y="4799964"/>
            <a:ext cx="5487672" cy="567789"/>
          </a:xfrm>
        </p:spPr>
        <p:txBody>
          <a:bodyPr anchor="b"/>
          <a:lstStyle>
            <a:lvl1pPr algn="l">
              <a:defRPr sz="2003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1601" y="612322"/>
            <a:ext cx="5487672" cy="4114481"/>
          </a:xfrm>
        </p:spPr>
        <p:txBody>
          <a:bodyPr/>
          <a:lstStyle>
            <a:lvl1pPr marL="0" indent="0">
              <a:buNone/>
              <a:defRPr sz="3204"/>
            </a:lvl1pPr>
            <a:lvl2pPr marL="457840" indent="0">
              <a:buNone/>
              <a:defRPr sz="2804"/>
            </a:lvl2pPr>
            <a:lvl3pPr marL="915680" indent="0">
              <a:buNone/>
              <a:defRPr sz="2403"/>
            </a:lvl3pPr>
            <a:lvl4pPr marL="1373520" indent="0">
              <a:buNone/>
              <a:defRPr sz="2003"/>
            </a:lvl4pPr>
            <a:lvl5pPr marL="1831360" indent="0">
              <a:buNone/>
              <a:defRPr sz="2003"/>
            </a:lvl5pPr>
            <a:lvl6pPr marL="2289200" indent="0">
              <a:buNone/>
              <a:defRPr sz="2003"/>
            </a:lvl6pPr>
            <a:lvl7pPr marL="2747040" indent="0">
              <a:buNone/>
              <a:defRPr sz="2003"/>
            </a:lvl7pPr>
            <a:lvl8pPr marL="3204881" indent="0">
              <a:buNone/>
              <a:defRPr sz="2003"/>
            </a:lvl8pPr>
            <a:lvl9pPr marL="3662721" indent="0">
              <a:buNone/>
              <a:defRPr sz="2003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1601" y="5367754"/>
            <a:ext cx="5487672" cy="804765"/>
          </a:xfrm>
        </p:spPr>
        <p:txBody>
          <a:bodyPr/>
          <a:lstStyle>
            <a:lvl1pPr marL="0" indent="0">
              <a:buNone/>
              <a:defRPr sz="1402"/>
            </a:lvl1pPr>
            <a:lvl2pPr marL="457840" indent="0">
              <a:buNone/>
              <a:defRPr sz="1202"/>
            </a:lvl2pPr>
            <a:lvl3pPr marL="915680" indent="0">
              <a:buNone/>
              <a:defRPr sz="1001"/>
            </a:lvl3pPr>
            <a:lvl4pPr marL="1373520" indent="0">
              <a:buNone/>
              <a:defRPr sz="901"/>
            </a:lvl4pPr>
            <a:lvl5pPr marL="1831360" indent="0">
              <a:buNone/>
              <a:defRPr sz="901"/>
            </a:lvl5pPr>
            <a:lvl6pPr marL="2289200" indent="0">
              <a:buNone/>
              <a:defRPr sz="901"/>
            </a:lvl6pPr>
            <a:lvl7pPr marL="2747040" indent="0">
              <a:buNone/>
              <a:defRPr sz="901"/>
            </a:lvl7pPr>
            <a:lvl8pPr marL="3204881" indent="0">
              <a:buNone/>
              <a:defRPr sz="901"/>
            </a:lvl8pPr>
            <a:lvl9pPr marL="3662721" indent="0">
              <a:buNone/>
              <a:defRPr sz="90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202217469"/>
      </p:ext>
    </p:extLst>
  </p:cSld>
  <p:clrMapOvr>
    <a:masterClrMapping/>
  </p:clrMapOvr>
  <p:transition spd="med"/>
</p:sldLayout>
</file>

<file path=ppt/slideLayouts/slideLayout27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9894915"/>
      </p:ext>
    </p:extLst>
  </p:cSld>
  <p:clrMapOvr>
    <a:masterClrMapping/>
  </p:clrMapOvr>
  <p:transition spd="med"/>
</p:sldLayout>
</file>

<file path=ppt/slideLayouts/slideLayout27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15229" y="248109"/>
            <a:ext cx="2206515" cy="61963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90917" y="248109"/>
            <a:ext cx="6471700" cy="61963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105483"/>
      </p:ext>
    </p:extLst>
  </p:cSld>
  <p:clrMapOvr>
    <a:masterClrMapping/>
  </p:clrMapOvr>
  <p:transition spd="med"/>
</p:sldLayout>
</file>

<file path=ppt/slideLayouts/slideLayout27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6" name="Rectangle 4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919" y="2501771"/>
            <a:ext cx="6400164" cy="1752671"/>
          </a:xfrm>
        </p:spPr>
        <p:txBody>
          <a:bodyPr/>
          <a:lstStyle>
            <a:lvl1pPr marL="0" indent="0" algn="ctr"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3319" name="Rectangle 7"/>
          <p:cNvSpPr>
            <a:spLocks noGrp="1" noChangeArrowheads="1"/>
          </p:cNvSpPr>
          <p:nvPr>
            <p:ph type="ctrTitle" sz="quarter"/>
          </p:nvPr>
        </p:nvSpPr>
        <p:spPr>
          <a:xfrm>
            <a:off x="685165" y="365803"/>
            <a:ext cx="7773672" cy="1141940"/>
          </a:xfrm>
          <a:effectLst>
            <a:outerShdw dist="71842" dir="2700000" algn="ctr" rotWithShape="0">
              <a:schemeClr val="bg2"/>
            </a:outerShdw>
          </a:effectLst>
        </p:spPr>
        <p:txBody>
          <a:bodyPr lIns="91928" tIns="45964" rIns="91928" bIns="45964"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639301596"/>
      </p:ext>
    </p:extLst>
  </p:cSld>
  <p:clrMapOvr>
    <a:masterClrMapping/>
  </p:clrMapOvr>
  <p:transition spd="med"/>
</p:sldLayout>
</file>

<file path=ppt/slideLayouts/slideLayout27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5487744"/>
      </p:ext>
    </p:extLst>
  </p:cSld>
  <p:clrMapOvr>
    <a:masterClrMapping/>
  </p:clrMapOvr>
  <p:transition spd="med"/>
</p:sldLayout>
</file>

<file path=ppt/slideLayouts/slideLayout27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1728" y="4407124"/>
            <a:ext cx="7773672" cy="1361421"/>
          </a:xfrm>
        </p:spPr>
        <p:txBody>
          <a:bodyPr anchor="t"/>
          <a:lstStyle>
            <a:lvl1pPr algn="l">
              <a:defRPr sz="4006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1728" y="2907335"/>
            <a:ext cx="7773672" cy="1499790"/>
          </a:xfrm>
        </p:spPr>
        <p:txBody>
          <a:bodyPr anchor="b"/>
          <a:lstStyle>
            <a:lvl1pPr marL="0" indent="0">
              <a:buNone/>
              <a:defRPr sz="2003"/>
            </a:lvl1pPr>
            <a:lvl2pPr marL="457840" indent="0">
              <a:buNone/>
              <a:defRPr sz="1803"/>
            </a:lvl2pPr>
            <a:lvl3pPr marL="915680" indent="0">
              <a:buNone/>
              <a:defRPr sz="1602"/>
            </a:lvl3pPr>
            <a:lvl4pPr marL="1373520" indent="0">
              <a:buNone/>
              <a:defRPr sz="1402"/>
            </a:lvl4pPr>
            <a:lvl5pPr marL="1831360" indent="0">
              <a:buNone/>
              <a:defRPr sz="1402"/>
            </a:lvl5pPr>
            <a:lvl6pPr marL="2289200" indent="0">
              <a:buNone/>
              <a:defRPr sz="1402"/>
            </a:lvl6pPr>
            <a:lvl7pPr marL="2747040" indent="0">
              <a:buNone/>
              <a:defRPr sz="1402"/>
            </a:lvl7pPr>
            <a:lvl8pPr marL="3204881" indent="0">
              <a:buNone/>
              <a:defRPr sz="1402"/>
            </a:lvl8pPr>
            <a:lvl9pPr marL="3662721" indent="0">
              <a:buNone/>
              <a:defRPr sz="1402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10848509"/>
      </p:ext>
    </p:extLst>
  </p:cSld>
  <p:clrMapOvr>
    <a:masterClrMapping/>
  </p:clrMapOvr>
  <p:transition spd="med"/>
</p:sldLayout>
</file>

<file path=ppt/slideLayouts/slideLayout27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90917" y="1221462"/>
            <a:ext cx="4076011" cy="5223022"/>
          </a:xfrm>
        </p:spPr>
        <p:txBody>
          <a:bodyPr/>
          <a:lstStyle>
            <a:lvl1pPr>
              <a:defRPr sz="2804"/>
            </a:lvl1pPr>
            <a:lvl2pPr>
              <a:defRPr sz="2403"/>
            </a:lvl2pPr>
            <a:lvl3pPr>
              <a:defRPr sz="2003"/>
            </a:lvl3pPr>
            <a:lvl4pPr>
              <a:defRPr sz="1803"/>
            </a:lvl4pPr>
            <a:lvl5pPr>
              <a:defRPr sz="1803"/>
            </a:lvl5pPr>
            <a:lvl6pPr>
              <a:defRPr sz="1803"/>
            </a:lvl6pPr>
            <a:lvl7pPr>
              <a:defRPr sz="1803"/>
            </a:lvl7pPr>
            <a:lvl8pPr>
              <a:defRPr sz="1803"/>
            </a:lvl8pPr>
            <a:lvl9pPr>
              <a:defRPr sz="1803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19541" y="1221462"/>
            <a:ext cx="4077600" cy="5223022"/>
          </a:xfrm>
        </p:spPr>
        <p:txBody>
          <a:bodyPr/>
          <a:lstStyle>
            <a:lvl1pPr>
              <a:defRPr sz="2804"/>
            </a:lvl1pPr>
            <a:lvl2pPr>
              <a:defRPr sz="2403"/>
            </a:lvl2pPr>
            <a:lvl3pPr>
              <a:defRPr sz="2003"/>
            </a:lvl3pPr>
            <a:lvl4pPr>
              <a:defRPr sz="1803"/>
            </a:lvl4pPr>
            <a:lvl5pPr>
              <a:defRPr sz="1803"/>
            </a:lvl5pPr>
            <a:lvl6pPr>
              <a:defRPr sz="1803"/>
            </a:lvl6pPr>
            <a:lvl7pPr>
              <a:defRPr sz="1803"/>
            </a:lvl7pPr>
            <a:lvl8pPr>
              <a:defRPr sz="1803"/>
            </a:lvl8pPr>
            <a:lvl9pPr>
              <a:defRPr sz="1803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9040942"/>
      </p:ext>
    </p:extLst>
  </p:cSld>
  <p:clrMapOvr>
    <a:masterClrMapping/>
  </p:clrMapOvr>
  <p:transition spd="med"/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984807"/>
      </p:ext>
    </p:extLst>
  </p:cSld>
  <p:clrMapOvr>
    <a:masterClrMapping/>
  </p:clrMapOvr>
  <p:transition spd="med"/>
</p:sldLayout>
</file>

<file path=ppt/slideLayouts/slideLayout28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836" y="275148"/>
            <a:ext cx="8228328" cy="114194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836" y="1534781"/>
            <a:ext cx="4039448" cy="639359"/>
          </a:xfrm>
        </p:spPr>
        <p:txBody>
          <a:bodyPr anchor="b"/>
          <a:lstStyle>
            <a:lvl1pPr marL="0" indent="0">
              <a:buNone/>
              <a:defRPr sz="2403" b="1"/>
            </a:lvl1pPr>
            <a:lvl2pPr marL="457840" indent="0">
              <a:buNone/>
              <a:defRPr sz="2003" b="1"/>
            </a:lvl2pPr>
            <a:lvl3pPr marL="915680" indent="0">
              <a:buNone/>
              <a:defRPr sz="1803" b="1"/>
            </a:lvl3pPr>
            <a:lvl4pPr marL="1373520" indent="0">
              <a:buNone/>
              <a:defRPr sz="1602" b="1"/>
            </a:lvl4pPr>
            <a:lvl5pPr marL="1831360" indent="0">
              <a:buNone/>
              <a:defRPr sz="1602" b="1"/>
            </a:lvl5pPr>
            <a:lvl6pPr marL="2289200" indent="0">
              <a:buNone/>
              <a:defRPr sz="1602" b="1"/>
            </a:lvl6pPr>
            <a:lvl7pPr marL="2747040" indent="0">
              <a:buNone/>
              <a:defRPr sz="1602" b="1"/>
            </a:lvl7pPr>
            <a:lvl8pPr marL="3204881" indent="0">
              <a:buNone/>
              <a:defRPr sz="1602" b="1"/>
            </a:lvl8pPr>
            <a:lvl9pPr marL="3662721" indent="0">
              <a:buNone/>
              <a:defRPr sz="1602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836" y="2174140"/>
            <a:ext cx="4039448" cy="3952256"/>
          </a:xfrm>
        </p:spPr>
        <p:txBody>
          <a:bodyPr/>
          <a:lstStyle>
            <a:lvl1pPr>
              <a:defRPr sz="2403"/>
            </a:lvl1pPr>
            <a:lvl2pPr>
              <a:defRPr sz="2003"/>
            </a:lvl2pPr>
            <a:lvl3pPr>
              <a:defRPr sz="1803"/>
            </a:lvl3pPr>
            <a:lvl4pPr>
              <a:defRPr sz="1602"/>
            </a:lvl4pPr>
            <a:lvl5pPr>
              <a:defRPr sz="1602"/>
            </a:lvl5pPr>
            <a:lvl6pPr>
              <a:defRPr sz="1602"/>
            </a:lvl6pPr>
            <a:lvl7pPr>
              <a:defRPr sz="1602"/>
            </a:lvl7pPr>
            <a:lvl8pPr>
              <a:defRPr sz="1602"/>
            </a:lvl8pPr>
            <a:lvl9pPr>
              <a:defRPr sz="1602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27" y="1534781"/>
            <a:ext cx="4041038" cy="639359"/>
          </a:xfrm>
        </p:spPr>
        <p:txBody>
          <a:bodyPr anchor="b"/>
          <a:lstStyle>
            <a:lvl1pPr marL="0" indent="0">
              <a:buNone/>
              <a:defRPr sz="2403" b="1"/>
            </a:lvl1pPr>
            <a:lvl2pPr marL="457840" indent="0">
              <a:buNone/>
              <a:defRPr sz="2003" b="1"/>
            </a:lvl2pPr>
            <a:lvl3pPr marL="915680" indent="0">
              <a:buNone/>
              <a:defRPr sz="1803" b="1"/>
            </a:lvl3pPr>
            <a:lvl4pPr marL="1373520" indent="0">
              <a:buNone/>
              <a:defRPr sz="1602" b="1"/>
            </a:lvl4pPr>
            <a:lvl5pPr marL="1831360" indent="0">
              <a:buNone/>
              <a:defRPr sz="1602" b="1"/>
            </a:lvl5pPr>
            <a:lvl6pPr marL="2289200" indent="0">
              <a:buNone/>
              <a:defRPr sz="1602" b="1"/>
            </a:lvl6pPr>
            <a:lvl7pPr marL="2747040" indent="0">
              <a:buNone/>
              <a:defRPr sz="1602" b="1"/>
            </a:lvl7pPr>
            <a:lvl8pPr marL="3204881" indent="0">
              <a:buNone/>
              <a:defRPr sz="1602" b="1"/>
            </a:lvl8pPr>
            <a:lvl9pPr marL="3662721" indent="0">
              <a:buNone/>
              <a:defRPr sz="1602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27" y="2174140"/>
            <a:ext cx="4041038" cy="3952256"/>
          </a:xfrm>
        </p:spPr>
        <p:txBody>
          <a:bodyPr/>
          <a:lstStyle>
            <a:lvl1pPr>
              <a:defRPr sz="2403"/>
            </a:lvl1pPr>
            <a:lvl2pPr>
              <a:defRPr sz="2003"/>
            </a:lvl2pPr>
            <a:lvl3pPr>
              <a:defRPr sz="1803"/>
            </a:lvl3pPr>
            <a:lvl4pPr>
              <a:defRPr sz="1602"/>
            </a:lvl4pPr>
            <a:lvl5pPr>
              <a:defRPr sz="1602"/>
            </a:lvl5pPr>
            <a:lvl6pPr>
              <a:defRPr sz="1602"/>
            </a:lvl6pPr>
            <a:lvl7pPr>
              <a:defRPr sz="1602"/>
            </a:lvl7pPr>
            <a:lvl8pPr>
              <a:defRPr sz="1602"/>
            </a:lvl8pPr>
            <a:lvl9pPr>
              <a:defRPr sz="1602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9322745"/>
      </p:ext>
    </p:extLst>
  </p:cSld>
  <p:clrMapOvr>
    <a:masterClrMapping/>
  </p:clrMapOvr>
  <p:transition spd="med"/>
</p:sldLayout>
</file>

<file path=ppt/slideLayouts/slideLayout28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4091618"/>
      </p:ext>
    </p:extLst>
  </p:cSld>
  <p:clrMapOvr>
    <a:masterClrMapping/>
  </p:clrMapOvr>
  <p:transition spd="med"/>
</p:sldLayout>
</file>

<file path=ppt/slideLayouts/slideLayout28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56151731"/>
      </p:ext>
    </p:extLst>
  </p:cSld>
  <p:clrMapOvr>
    <a:masterClrMapping/>
  </p:clrMapOvr>
  <p:transition spd="med"/>
</p:sldLayout>
</file>

<file path=ppt/slideLayouts/slideLayout28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836" y="273557"/>
            <a:ext cx="3007727" cy="1161025"/>
          </a:xfrm>
        </p:spPr>
        <p:txBody>
          <a:bodyPr anchor="b"/>
          <a:lstStyle>
            <a:lvl1pPr algn="l">
              <a:defRPr sz="2003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254" y="273556"/>
            <a:ext cx="5110910" cy="5852839"/>
          </a:xfrm>
        </p:spPr>
        <p:txBody>
          <a:bodyPr/>
          <a:lstStyle>
            <a:lvl1pPr>
              <a:defRPr sz="3204"/>
            </a:lvl1pPr>
            <a:lvl2pPr>
              <a:defRPr sz="2804"/>
            </a:lvl2pPr>
            <a:lvl3pPr>
              <a:defRPr sz="2403"/>
            </a:lvl3pPr>
            <a:lvl4pPr>
              <a:defRPr sz="2003"/>
            </a:lvl4pPr>
            <a:lvl5pPr>
              <a:defRPr sz="2003"/>
            </a:lvl5pPr>
            <a:lvl6pPr>
              <a:defRPr sz="2003"/>
            </a:lvl6pPr>
            <a:lvl7pPr>
              <a:defRPr sz="2003"/>
            </a:lvl7pPr>
            <a:lvl8pPr>
              <a:defRPr sz="2003"/>
            </a:lvl8pPr>
            <a:lvl9pPr>
              <a:defRPr sz="2003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836" y="1434582"/>
            <a:ext cx="3007727" cy="4691814"/>
          </a:xfrm>
        </p:spPr>
        <p:txBody>
          <a:bodyPr/>
          <a:lstStyle>
            <a:lvl1pPr marL="0" indent="0">
              <a:buNone/>
              <a:defRPr sz="1402"/>
            </a:lvl1pPr>
            <a:lvl2pPr marL="457840" indent="0">
              <a:buNone/>
              <a:defRPr sz="1202"/>
            </a:lvl2pPr>
            <a:lvl3pPr marL="915680" indent="0">
              <a:buNone/>
              <a:defRPr sz="1001"/>
            </a:lvl3pPr>
            <a:lvl4pPr marL="1373520" indent="0">
              <a:buNone/>
              <a:defRPr sz="901"/>
            </a:lvl4pPr>
            <a:lvl5pPr marL="1831360" indent="0">
              <a:buNone/>
              <a:defRPr sz="901"/>
            </a:lvl5pPr>
            <a:lvl6pPr marL="2289200" indent="0">
              <a:buNone/>
              <a:defRPr sz="901"/>
            </a:lvl6pPr>
            <a:lvl7pPr marL="2747040" indent="0">
              <a:buNone/>
              <a:defRPr sz="901"/>
            </a:lvl7pPr>
            <a:lvl8pPr marL="3204881" indent="0">
              <a:buNone/>
              <a:defRPr sz="901"/>
            </a:lvl8pPr>
            <a:lvl9pPr marL="3662721" indent="0">
              <a:buNone/>
              <a:defRPr sz="90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83686052"/>
      </p:ext>
    </p:extLst>
  </p:cSld>
  <p:clrMapOvr>
    <a:masterClrMapping/>
  </p:clrMapOvr>
  <p:transition spd="med"/>
</p:sldLayout>
</file>

<file path=ppt/slideLayouts/slideLayout28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1601" y="4799964"/>
            <a:ext cx="5487672" cy="567789"/>
          </a:xfrm>
        </p:spPr>
        <p:txBody>
          <a:bodyPr anchor="b"/>
          <a:lstStyle>
            <a:lvl1pPr algn="l">
              <a:defRPr sz="2003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1601" y="612322"/>
            <a:ext cx="5487672" cy="4114481"/>
          </a:xfrm>
        </p:spPr>
        <p:txBody>
          <a:bodyPr/>
          <a:lstStyle>
            <a:lvl1pPr marL="0" indent="0">
              <a:buNone/>
              <a:defRPr sz="3204"/>
            </a:lvl1pPr>
            <a:lvl2pPr marL="457840" indent="0">
              <a:buNone/>
              <a:defRPr sz="2804"/>
            </a:lvl2pPr>
            <a:lvl3pPr marL="915680" indent="0">
              <a:buNone/>
              <a:defRPr sz="2403"/>
            </a:lvl3pPr>
            <a:lvl4pPr marL="1373520" indent="0">
              <a:buNone/>
              <a:defRPr sz="2003"/>
            </a:lvl4pPr>
            <a:lvl5pPr marL="1831360" indent="0">
              <a:buNone/>
              <a:defRPr sz="2003"/>
            </a:lvl5pPr>
            <a:lvl6pPr marL="2289200" indent="0">
              <a:buNone/>
              <a:defRPr sz="2003"/>
            </a:lvl6pPr>
            <a:lvl7pPr marL="2747040" indent="0">
              <a:buNone/>
              <a:defRPr sz="2003"/>
            </a:lvl7pPr>
            <a:lvl8pPr marL="3204881" indent="0">
              <a:buNone/>
              <a:defRPr sz="2003"/>
            </a:lvl8pPr>
            <a:lvl9pPr marL="3662721" indent="0">
              <a:buNone/>
              <a:defRPr sz="2003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1601" y="5367754"/>
            <a:ext cx="5487672" cy="804765"/>
          </a:xfrm>
        </p:spPr>
        <p:txBody>
          <a:bodyPr/>
          <a:lstStyle>
            <a:lvl1pPr marL="0" indent="0">
              <a:buNone/>
              <a:defRPr sz="1402"/>
            </a:lvl1pPr>
            <a:lvl2pPr marL="457840" indent="0">
              <a:buNone/>
              <a:defRPr sz="1202"/>
            </a:lvl2pPr>
            <a:lvl3pPr marL="915680" indent="0">
              <a:buNone/>
              <a:defRPr sz="1001"/>
            </a:lvl3pPr>
            <a:lvl4pPr marL="1373520" indent="0">
              <a:buNone/>
              <a:defRPr sz="901"/>
            </a:lvl4pPr>
            <a:lvl5pPr marL="1831360" indent="0">
              <a:buNone/>
              <a:defRPr sz="901"/>
            </a:lvl5pPr>
            <a:lvl6pPr marL="2289200" indent="0">
              <a:buNone/>
              <a:defRPr sz="901"/>
            </a:lvl6pPr>
            <a:lvl7pPr marL="2747040" indent="0">
              <a:buNone/>
              <a:defRPr sz="901"/>
            </a:lvl7pPr>
            <a:lvl8pPr marL="3204881" indent="0">
              <a:buNone/>
              <a:defRPr sz="901"/>
            </a:lvl8pPr>
            <a:lvl9pPr marL="3662721" indent="0">
              <a:buNone/>
              <a:defRPr sz="90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867215437"/>
      </p:ext>
    </p:extLst>
  </p:cSld>
  <p:clrMapOvr>
    <a:masterClrMapping/>
  </p:clrMapOvr>
  <p:transition spd="med"/>
</p:sldLayout>
</file>

<file path=ppt/slideLayouts/slideLayout28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7954301"/>
      </p:ext>
    </p:extLst>
  </p:cSld>
  <p:clrMapOvr>
    <a:masterClrMapping/>
  </p:clrMapOvr>
  <p:transition spd="med"/>
</p:sldLayout>
</file>

<file path=ppt/slideLayouts/slideLayout28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15229" y="248109"/>
            <a:ext cx="2206515" cy="61963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90917" y="248109"/>
            <a:ext cx="6471700" cy="61963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2146799"/>
      </p:ext>
    </p:extLst>
  </p:cSld>
  <p:clrMapOvr>
    <a:masterClrMapping/>
  </p:clrMapOvr>
  <p:transition spd="med"/>
</p:sldLayout>
</file>

<file path=ppt/slideLayouts/slideLayout28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6" name="Rectangle 4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919" y="2501771"/>
            <a:ext cx="6400164" cy="1752671"/>
          </a:xfrm>
        </p:spPr>
        <p:txBody>
          <a:bodyPr/>
          <a:lstStyle>
            <a:lvl1pPr marL="0" indent="0" algn="ctr"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3319" name="Rectangle 7"/>
          <p:cNvSpPr>
            <a:spLocks noGrp="1" noChangeArrowheads="1"/>
          </p:cNvSpPr>
          <p:nvPr>
            <p:ph type="ctrTitle" sz="quarter"/>
          </p:nvPr>
        </p:nvSpPr>
        <p:spPr>
          <a:xfrm>
            <a:off x="685165" y="365803"/>
            <a:ext cx="7773672" cy="1141940"/>
          </a:xfrm>
          <a:effectLst>
            <a:outerShdw dist="71842" dir="2700000" algn="ctr" rotWithShape="0">
              <a:schemeClr val="bg2"/>
            </a:outerShdw>
          </a:effectLst>
        </p:spPr>
        <p:txBody>
          <a:bodyPr lIns="91928" tIns="45964" rIns="91928" bIns="45964"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716852193"/>
      </p:ext>
    </p:extLst>
  </p:cSld>
  <p:clrMapOvr>
    <a:masterClrMapping/>
  </p:clrMapOvr>
  <p:transition spd="med"/>
</p:sldLayout>
</file>

<file path=ppt/slideLayouts/slideLayout28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7333536"/>
      </p:ext>
    </p:extLst>
  </p:cSld>
  <p:clrMapOvr>
    <a:masterClrMapping/>
  </p:clrMapOvr>
  <p:transition spd="med"/>
</p:sldLayout>
</file>

<file path=ppt/slideLayouts/slideLayout28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1728" y="4407124"/>
            <a:ext cx="7773672" cy="1361421"/>
          </a:xfrm>
        </p:spPr>
        <p:txBody>
          <a:bodyPr anchor="t"/>
          <a:lstStyle>
            <a:lvl1pPr algn="l">
              <a:defRPr sz="4006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1728" y="2907335"/>
            <a:ext cx="7773672" cy="1499790"/>
          </a:xfrm>
        </p:spPr>
        <p:txBody>
          <a:bodyPr anchor="b"/>
          <a:lstStyle>
            <a:lvl1pPr marL="0" indent="0">
              <a:buNone/>
              <a:defRPr sz="2003"/>
            </a:lvl1pPr>
            <a:lvl2pPr marL="457840" indent="0">
              <a:buNone/>
              <a:defRPr sz="1803"/>
            </a:lvl2pPr>
            <a:lvl3pPr marL="915680" indent="0">
              <a:buNone/>
              <a:defRPr sz="1602"/>
            </a:lvl3pPr>
            <a:lvl4pPr marL="1373520" indent="0">
              <a:buNone/>
              <a:defRPr sz="1402"/>
            </a:lvl4pPr>
            <a:lvl5pPr marL="1831360" indent="0">
              <a:buNone/>
              <a:defRPr sz="1402"/>
            </a:lvl5pPr>
            <a:lvl6pPr marL="2289200" indent="0">
              <a:buNone/>
              <a:defRPr sz="1402"/>
            </a:lvl6pPr>
            <a:lvl7pPr marL="2747040" indent="0">
              <a:buNone/>
              <a:defRPr sz="1402"/>
            </a:lvl7pPr>
            <a:lvl8pPr marL="3204881" indent="0">
              <a:buNone/>
              <a:defRPr sz="1402"/>
            </a:lvl8pPr>
            <a:lvl9pPr marL="3662721" indent="0">
              <a:buNone/>
              <a:defRPr sz="1402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90611281"/>
      </p:ext>
    </p:extLst>
  </p:cSld>
  <p:clrMapOvr>
    <a:masterClrMapping/>
  </p:clrMapOvr>
  <p:transition spd="med"/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87302139"/>
      </p:ext>
    </p:extLst>
  </p:cSld>
  <p:clrMapOvr>
    <a:masterClrMapping/>
  </p:clrMapOvr>
  <p:transition spd="med"/>
</p:sldLayout>
</file>

<file path=ppt/slideLayouts/slideLayout29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90917" y="1221462"/>
            <a:ext cx="4076011" cy="5223022"/>
          </a:xfrm>
        </p:spPr>
        <p:txBody>
          <a:bodyPr/>
          <a:lstStyle>
            <a:lvl1pPr>
              <a:defRPr sz="2804"/>
            </a:lvl1pPr>
            <a:lvl2pPr>
              <a:defRPr sz="2403"/>
            </a:lvl2pPr>
            <a:lvl3pPr>
              <a:defRPr sz="2003"/>
            </a:lvl3pPr>
            <a:lvl4pPr>
              <a:defRPr sz="1803"/>
            </a:lvl4pPr>
            <a:lvl5pPr>
              <a:defRPr sz="1803"/>
            </a:lvl5pPr>
            <a:lvl6pPr>
              <a:defRPr sz="1803"/>
            </a:lvl6pPr>
            <a:lvl7pPr>
              <a:defRPr sz="1803"/>
            </a:lvl7pPr>
            <a:lvl8pPr>
              <a:defRPr sz="1803"/>
            </a:lvl8pPr>
            <a:lvl9pPr>
              <a:defRPr sz="1803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19541" y="1221462"/>
            <a:ext cx="4077600" cy="5223022"/>
          </a:xfrm>
        </p:spPr>
        <p:txBody>
          <a:bodyPr/>
          <a:lstStyle>
            <a:lvl1pPr>
              <a:defRPr sz="2804"/>
            </a:lvl1pPr>
            <a:lvl2pPr>
              <a:defRPr sz="2403"/>
            </a:lvl2pPr>
            <a:lvl3pPr>
              <a:defRPr sz="2003"/>
            </a:lvl3pPr>
            <a:lvl4pPr>
              <a:defRPr sz="1803"/>
            </a:lvl4pPr>
            <a:lvl5pPr>
              <a:defRPr sz="1803"/>
            </a:lvl5pPr>
            <a:lvl6pPr>
              <a:defRPr sz="1803"/>
            </a:lvl6pPr>
            <a:lvl7pPr>
              <a:defRPr sz="1803"/>
            </a:lvl7pPr>
            <a:lvl8pPr>
              <a:defRPr sz="1803"/>
            </a:lvl8pPr>
            <a:lvl9pPr>
              <a:defRPr sz="1803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2899105"/>
      </p:ext>
    </p:extLst>
  </p:cSld>
  <p:clrMapOvr>
    <a:masterClrMapping/>
  </p:clrMapOvr>
  <p:transition spd="med"/>
</p:sldLayout>
</file>

<file path=ppt/slideLayouts/slideLayout29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836" y="275148"/>
            <a:ext cx="8228328" cy="114194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836" y="1534781"/>
            <a:ext cx="4039448" cy="639359"/>
          </a:xfrm>
        </p:spPr>
        <p:txBody>
          <a:bodyPr anchor="b"/>
          <a:lstStyle>
            <a:lvl1pPr marL="0" indent="0">
              <a:buNone/>
              <a:defRPr sz="2403" b="1"/>
            </a:lvl1pPr>
            <a:lvl2pPr marL="457840" indent="0">
              <a:buNone/>
              <a:defRPr sz="2003" b="1"/>
            </a:lvl2pPr>
            <a:lvl3pPr marL="915680" indent="0">
              <a:buNone/>
              <a:defRPr sz="1803" b="1"/>
            </a:lvl3pPr>
            <a:lvl4pPr marL="1373520" indent="0">
              <a:buNone/>
              <a:defRPr sz="1602" b="1"/>
            </a:lvl4pPr>
            <a:lvl5pPr marL="1831360" indent="0">
              <a:buNone/>
              <a:defRPr sz="1602" b="1"/>
            </a:lvl5pPr>
            <a:lvl6pPr marL="2289200" indent="0">
              <a:buNone/>
              <a:defRPr sz="1602" b="1"/>
            </a:lvl6pPr>
            <a:lvl7pPr marL="2747040" indent="0">
              <a:buNone/>
              <a:defRPr sz="1602" b="1"/>
            </a:lvl7pPr>
            <a:lvl8pPr marL="3204881" indent="0">
              <a:buNone/>
              <a:defRPr sz="1602" b="1"/>
            </a:lvl8pPr>
            <a:lvl9pPr marL="3662721" indent="0">
              <a:buNone/>
              <a:defRPr sz="1602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836" y="2174140"/>
            <a:ext cx="4039448" cy="3952256"/>
          </a:xfrm>
        </p:spPr>
        <p:txBody>
          <a:bodyPr/>
          <a:lstStyle>
            <a:lvl1pPr>
              <a:defRPr sz="2403"/>
            </a:lvl1pPr>
            <a:lvl2pPr>
              <a:defRPr sz="2003"/>
            </a:lvl2pPr>
            <a:lvl3pPr>
              <a:defRPr sz="1803"/>
            </a:lvl3pPr>
            <a:lvl4pPr>
              <a:defRPr sz="1602"/>
            </a:lvl4pPr>
            <a:lvl5pPr>
              <a:defRPr sz="1602"/>
            </a:lvl5pPr>
            <a:lvl6pPr>
              <a:defRPr sz="1602"/>
            </a:lvl6pPr>
            <a:lvl7pPr>
              <a:defRPr sz="1602"/>
            </a:lvl7pPr>
            <a:lvl8pPr>
              <a:defRPr sz="1602"/>
            </a:lvl8pPr>
            <a:lvl9pPr>
              <a:defRPr sz="1602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27" y="1534781"/>
            <a:ext cx="4041038" cy="639359"/>
          </a:xfrm>
        </p:spPr>
        <p:txBody>
          <a:bodyPr anchor="b"/>
          <a:lstStyle>
            <a:lvl1pPr marL="0" indent="0">
              <a:buNone/>
              <a:defRPr sz="2403" b="1"/>
            </a:lvl1pPr>
            <a:lvl2pPr marL="457840" indent="0">
              <a:buNone/>
              <a:defRPr sz="2003" b="1"/>
            </a:lvl2pPr>
            <a:lvl3pPr marL="915680" indent="0">
              <a:buNone/>
              <a:defRPr sz="1803" b="1"/>
            </a:lvl3pPr>
            <a:lvl4pPr marL="1373520" indent="0">
              <a:buNone/>
              <a:defRPr sz="1602" b="1"/>
            </a:lvl4pPr>
            <a:lvl5pPr marL="1831360" indent="0">
              <a:buNone/>
              <a:defRPr sz="1602" b="1"/>
            </a:lvl5pPr>
            <a:lvl6pPr marL="2289200" indent="0">
              <a:buNone/>
              <a:defRPr sz="1602" b="1"/>
            </a:lvl6pPr>
            <a:lvl7pPr marL="2747040" indent="0">
              <a:buNone/>
              <a:defRPr sz="1602" b="1"/>
            </a:lvl7pPr>
            <a:lvl8pPr marL="3204881" indent="0">
              <a:buNone/>
              <a:defRPr sz="1602" b="1"/>
            </a:lvl8pPr>
            <a:lvl9pPr marL="3662721" indent="0">
              <a:buNone/>
              <a:defRPr sz="1602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27" y="2174140"/>
            <a:ext cx="4041038" cy="3952256"/>
          </a:xfrm>
        </p:spPr>
        <p:txBody>
          <a:bodyPr/>
          <a:lstStyle>
            <a:lvl1pPr>
              <a:defRPr sz="2403"/>
            </a:lvl1pPr>
            <a:lvl2pPr>
              <a:defRPr sz="2003"/>
            </a:lvl2pPr>
            <a:lvl3pPr>
              <a:defRPr sz="1803"/>
            </a:lvl3pPr>
            <a:lvl4pPr>
              <a:defRPr sz="1602"/>
            </a:lvl4pPr>
            <a:lvl5pPr>
              <a:defRPr sz="1602"/>
            </a:lvl5pPr>
            <a:lvl6pPr>
              <a:defRPr sz="1602"/>
            </a:lvl6pPr>
            <a:lvl7pPr>
              <a:defRPr sz="1602"/>
            </a:lvl7pPr>
            <a:lvl8pPr>
              <a:defRPr sz="1602"/>
            </a:lvl8pPr>
            <a:lvl9pPr>
              <a:defRPr sz="1602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0121749"/>
      </p:ext>
    </p:extLst>
  </p:cSld>
  <p:clrMapOvr>
    <a:masterClrMapping/>
  </p:clrMapOvr>
  <p:transition spd="med"/>
</p:sldLayout>
</file>

<file path=ppt/slideLayouts/slideLayout29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7918270"/>
      </p:ext>
    </p:extLst>
  </p:cSld>
  <p:clrMapOvr>
    <a:masterClrMapping/>
  </p:clrMapOvr>
  <p:transition spd="med"/>
</p:sldLayout>
</file>

<file path=ppt/slideLayouts/slideLayout29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42562347"/>
      </p:ext>
    </p:extLst>
  </p:cSld>
  <p:clrMapOvr>
    <a:masterClrMapping/>
  </p:clrMapOvr>
  <p:transition spd="med"/>
</p:sldLayout>
</file>

<file path=ppt/slideLayouts/slideLayout29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836" y="273557"/>
            <a:ext cx="3007727" cy="1161025"/>
          </a:xfrm>
        </p:spPr>
        <p:txBody>
          <a:bodyPr anchor="b"/>
          <a:lstStyle>
            <a:lvl1pPr algn="l">
              <a:defRPr sz="2003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254" y="273556"/>
            <a:ext cx="5110910" cy="5852839"/>
          </a:xfrm>
        </p:spPr>
        <p:txBody>
          <a:bodyPr/>
          <a:lstStyle>
            <a:lvl1pPr>
              <a:defRPr sz="3204"/>
            </a:lvl1pPr>
            <a:lvl2pPr>
              <a:defRPr sz="2804"/>
            </a:lvl2pPr>
            <a:lvl3pPr>
              <a:defRPr sz="2403"/>
            </a:lvl3pPr>
            <a:lvl4pPr>
              <a:defRPr sz="2003"/>
            </a:lvl4pPr>
            <a:lvl5pPr>
              <a:defRPr sz="2003"/>
            </a:lvl5pPr>
            <a:lvl6pPr>
              <a:defRPr sz="2003"/>
            </a:lvl6pPr>
            <a:lvl7pPr>
              <a:defRPr sz="2003"/>
            </a:lvl7pPr>
            <a:lvl8pPr>
              <a:defRPr sz="2003"/>
            </a:lvl8pPr>
            <a:lvl9pPr>
              <a:defRPr sz="2003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836" y="1434582"/>
            <a:ext cx="3007727" cy="4691814"/>
          </a:xfrm>
        </p:spPr>
        <p:txBody>
          <a:bodyPr/>
          <a:lstStyle>
            <a:lvl1pPr marL="0" indent="0">
              <a:buNone/>
              <a:defRPr sz="1402"/>
            </a:lvl1pPr>
            <a:lvl2pPr marL="457840" indent="0">
              <a:buNone/>
              <a:defRPr sz="1202"/>
            </a:lvl2pPr>
            <a:lvl3pPr marL="915680" indent="0">
              <a:buNone/>
              <a:defRPr sz="1001"/>
            </a:lvl3pPr>
            <a:lvl4pPr marL="1373520" indent="0">
              <a:buNone/>
              <a:defRPr sz="901"/>
            </a:lvl4pPr>
            <a:lvl5pPr marL="1831360" indent="0">
              <a:buNone/>
              <a:defRPr sz="901"/>
            </a:lvl5pPr>
            <a:lvl6pPr marL="2289200" indent="0">
              <a:buNone/>
              <a:defRPr sz="901"/>
            </a:lvl6pPr>
            <a:lvl7pPr marL="2747040" indent="0">
              <a:buNone/>
              <a:defRPr sz="901"/>
            </a:lvl7pPr>
            <a:lvl8pPr marL="3204881" indent="0">
              <a:buNone/>
              <a:defRPr sz="901"/>
            </a:lvl8pPr>
            <a:lvl9pPr marL="3662721" indent="0">
              <a:buNone/>
              <a:defRPr sz="90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112991620"/>
      </p:ext>
    </p:extLst>
  </p:cSld>
  <p:clrMapOvr>
    <a:masterClrMapping/>
  </p:clrMapOvr>
  <p:transition spd="med"/>
</p:sldLayout>
</file>

<file path=ppt/slideLayouts/slideLayout29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1601" y="4799964"/>
            <a:ext cx="5487672" cy="567789"/>
          </a:xfrm>
        </p:spPr>
        <p:txBody>
          <a:bodyPr anchor="b"/>
          <a:lstStyle>
            <a:lvl1pPr algn="l">
              <a:defRPr sz="2003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1601" y="612322"/>
            <a:ext cx="5487672" cy="4114481"/>
          </a:xfrm>
        </p:spPr>
        <p:txBody>
          <a:bodyPr/>
          <a:lstStyle>
            <a:lvl1pPr marL="0" indent="0">
              <a:buNone/>
              <a:defRPr sz="3204"/>
            </a:lvl1pPr>
            <a:lvl2pPr marL="457840" indent="0">
              <a:buNone/>
              <a:defRPr sz="2804"/>
            </a:lvl2pPr>
            <a:lvl3pPr marL="915680" indent="0">
              <a:buNone/>
              <a:defRPr sz="2403"/>
            </a:lvl3pPr>
            <a:lvl4pPr marL="1373520" indent="0">
              <a:buNone/>
              <a:defRPr sz="2003"/>
            </a:lvl4pPr>
            <a:lvl5pPr marL="1831360" indent="0">
              <a:buNone/>
              <a:defRPr sz="2003"/>
            </a:lvl5pPr>
            <a:lvl6pPr marL="2289200" indent="0">
              <a:buNone/>
              <a:defRPr sz="2003"/>
            </a:lvl6pPr>
            <a:lvl7pPr marL="2747040" indent="0">
              <a:buNone/>
              <a:defRPr sz="2003"/>
            </a:lvl7pPr>
            <a:lvl8pPr marL="3204881" indent="0">
              <a:buNone/>
              <a:defRPr sz="2003"/>
            </a:lvl8pPr>
            <a:lvl9pPr marL="3662721" indent="0">
              <a:buNone/>
              <a:defRPr sz="2003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1601" y="5367754"/>
            <a:ext cx="5487672" cy="804765"/>
          </a:xfrm>
        </p:spPr>
        <p:txBody>
          <a:bodyPr/>
          <a:lstStyle>
            <a:lvl1pPr marL="0" indent="0">
              <a:buNone/>
              <a:defRPr sz="1402"/>
            </a:lvl1pPr>
            <a:lvl2pPr marL="457840" indent="0">
              <a:buNone/>
              <a:defRPr sz="1202"/>
            </a:lvl2pPr>
            <a:lvl3pPr marL="915680" indent="0">
              <a:buNone/>
              <a:defRPr sz="1001"/>
            </a:lvl3pPr>
            <a:lvl4pPr marL="1373520" indent="0">
              <a:buNone/>
              <a:defRPr sz="901"/>
            </a:lvl4pPr>
            <a:lvl5pPr marL="1831360" indent="0">
              <a:buNone/>
              <a:defRPr sz="901"/>
            </a:lvl5pPr>
            <a:lvl6pPr marL="2289200" indent="0">
              <a:buNone/>
              <a:defRPr sz="901"/>
            </a:lvl6pPr>
            <a:lvl7pPr marL="2747040" indent="0">
              <a:buNone/>
              <a:defRPr sz="901"/>
            </a:lvl7pPr>
            <a:lvl8pPr marL="3204881" indent="0">
              <a:buNone/>
              <a:defRPr sz="901"/>
            </a:lvl8pPr>
            <a:lvl9pPr marL="3662721" indent="0">
              <a:buNone/>
              <a:defRPr sz="90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750867412"/>
      </p:ext>
    </p:extLst>
  </p:cSld>
  <p:clrMapOvr>
    <a:masterClrMapping/>
  </p:clrMapOvr>
  <p:transition spd="med"/>
</p:sldLayout>
</file>

<file path=ppt/slideLayouts/slideLayout29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4903001"/>
      </p:ext>
    </p:extLst>
  </p:cSld>
  <p:clrMapOvr>
    <a:masterClrMapping/>
  </p:clrMapOvr>
  <p:transition spd="med"/>
</p:sldLayout>
</file>

<file path=ppt/slideLayouts/slideLayout29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15229" y="248109"/>
            <a:ext cx="2206515" cy="61963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90917" y="248109"/>
            <a:ext cx="6471700" cy="61963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367071"/>
      </p:ext>
    </p:extLst>
  </p:cSld>
  <p:clrMapOvr>
    <a:masterClrMapping/>
  </p:clrMapOvr>
  <p:transition spd="med"/>
</p:sldLayout>
</file>

<file path=ppt/slideLayouts/slideLayout29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6" name="Rectangle 4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919" y="2501771"/>
            <a:ext cx="6400164" cy="1752671"/>
          </a:xfrm>
        </p:spPr>
        <p:txBody>
          <a:bodyPr/>
          <a:lstStyle>
            <a:lvl1pPr marL="0" indent="0" algn="ctr"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3319" name="Rectangle 7"/>
          <p:cNvSpPr>
            <a:spLocks noGrp="1" noChangeArrowheads="1"/>
          </p:cNvSpPr>
          <p:nvPr>
            <p:ph type="ctrTitle" sz="quarter"/>
          </p:nvPr>
        </p:nvSpPr>
        <p:spPr>
          <a:xfrm>
            <a:off x="685165" y="365803"/>
            <a:ext cx="7773672" cy="1141940"/>
          </a:xfrm>
          <a:effectLst>
            <a:outerShdw dist="71842" dir="2700000" algn="ctr" rotWithShape="0">
              <a:schemeClr val="bg2"/>
            </a:outerShdw>
          </a:effectLst>
        </p:spPr>
        <p:txBody>
          <a:bodyPr lIns="91928" tIns="45964" rIns="91928" bIns="45964"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296736682"/>
      </p:ext>
    </p:extLst>
  </p:cSld>
  <p:clrMapOvr>
    <a:masterClrMapping/>
  </p:clrMapOvr>
  <p:transition spd="med"/>
</p:sldLayout>
</file>

<file path=ppt/slideLayouts/slideLayout29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6876240"/>
      </p:ext>
    </p:extLst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AB0777-4C60-462E-A92C-CDAFD498799C}" type="datetimeFigureOut">
              <a:rPr lang="en-US" smtClean="0"/>
              <a:t>3/19/2017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DE6EB8-52AB-45EA-A660-3E1EBFA72987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836" y="273557"/>
            <a:ext cx="3007727" cy="1161025"/>
          </a:xfrm>
        </p:spPr>
        <p:txBody>
          <a:bodyPr anchor="b"/>
          <a:lstStyle>
            <a:lvl1pPr algn="l">
              <a:defRPr sz="2003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254" y="273556"/>
            <a:ext cx="5110910" cy="5852839"/>
          </a:xfrm>
        </p:spPr>
        <p:txBody>
          <a:bodyPr/>
          <a:lstStyle>
            <a:lvl1pPr>
              <a:defRPr sz="3204"/>
            </a:lvl1pPr>
            <a:lvl2pPr>
              <a:defRPr sz="2804"/>
            </a:lvl2pPr>
            <a:lvl3pPr>
              <a:defRPr sz="2403"/>
            </a:lvl3pPr>
            <a:lvl4pPr>
              <a:defRPr sz="2003"/>
            </a:lvl4pPr>
            <a:lvl5pPr>
              <a:defRPr sz="2003"/>
            </a:lvl5pPr>
            <a:lvl6pPr>
              <a:defRPr sz="2003"/>
            </a:lvl6pPr>
            <a:lvl7pPr>
              <a:defRPr sz="2003"/>
            </a:lvl7pPr>
            <a:lvl8pPr>
              <a:defRPr sz="2003"/>
            </a:lvl8pPr>
            <a:lvl9pPr>
              <a:defRPr sz="2003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836" y="1434582"/>
            <a:ext cx="3007727" cy="4691814"/>
          </a:xfrm>
        </p:spPr>
        <p:txBody>
          <a:bodyPr/>
          <a:lstStyle>
            <a:lvl1pPr marL="0" indent="0">
              <a:buNone/>
              <a:defRPr sz="1402"/>
            </a:lvl1pPr>
            <a:lvl2pPr marL="457840" indent="0">
              <a:buNone/>
              <a:defRPr sz="1202"/>
            </a:lvl2pPr>
            <a:lvl3pPr marL="915680" indent="0">
              <a:buNone/>
              <a:defRPr sz="1001"/>
            </a:lvl3pPr>
            <a:lvl4pPr marL="1373520" indent="0">
              <a:buNone/>
              <a:defRPr sz="901"/>
            </a:lvl4pPr>
            <a:lvl5pPr marL="1831360" indent="0">
              <a:buNone/>
              <a:defRPr sz="901"/>
            </a:lvl5pPr>
            <a:lvl6pPr marL="2289200" indent="0">
              <a:buNone/>
              <a:defRPr sz="901"/>
            </a:lvl6pPr>
            <a:lvl7pPr marL="2747040" indent="0">
              <a:buNone/>
              <a:defRPr sz="901"/>
            </a:lvl7pPr>
            <a:lvl8pPr marL="3204881" indent="0">
              <a:buNone/>
              <a:defRPr sz="901"/>
            </a:lvl8pPr>
            <a:lvl9pPr marL="3662721" indent="0">
              <a:buNone/>
              <a:defRPr sz="90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11451973"/>
      </p:ext>
    </p:extLst>
  </p:cSld>
  <p:clrMapOvr>
    <a:masterClrMapping/>
  </p:clrMapOvr>
  <p:transition spd="med"/>
</p:sldLayout>
</file>

<file path=ppt/slideLayouts/slideLayout30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1728" y="4407124"/>
            <a:ext cx="7773672" cy="1361421"/>
          </a:xfrm>
        </p:spPr>
        <p:txBody>
          <a:bodyPr anchor="t"/>
          <a:lstStyle>
            <a:lvl1pPr algn="l">
              <a:defRPr sz="4006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1728" y="2907335"/>
            <a:ext cx="7773672" cy="1499790"/>
          </a:xfrm>
        </p:spPr>
        <p:txBody>
          <a:bodyPr anchor="b"/>
          <a:lstStyle>
            <a:lvl1pPr marL="0" indent="0">
              <a:buNone/>
              <a:defRPr sz="2003"/>
            </a:lvl1pPr>
            <a:lvl2pPr marL="457840" indent="0">
              <a:buNone/>
              <a:defRPr sz="1803"/>
            </a:lvl2pPr>
            <a:lvl3pPr marL="915680" indent="0">
              <a:buNone/>
              <a:defRPr sz="1602"/>
            </a:lvl3pPr>
            <a:lvl4pPr marL="1373520" indent="0">
              <a:buNone/>
              <a:defRPr sz="1402"/>
            </a:lvl4pPr>
            <a:lvl5pPr marL="1831360" indent="0">
              <a:buNone/>
              <a:defRPr sz="1402"/>
            </a:lvl5pPr>
            <a:lvl6pPr marL="2289200" indent="0">
              <a:buNone/>
              <a:defRPr sz="1402"/>
            </a:lvl6pPr>
            <a:lvl7pPr marL="2747040" indent="0">
              <a:buNone/>
              <a:defRPr sz="1402"/>
            </a:lvl7pPr>
            <a:lvl8pPr marL="3204881" indent="0">
              <a:buNone/>
              <a:defRPr sz="1402"/>
            </a:lvl8pPr>
            <a:lvl9pPr marL="3662721" indent="0">
              <a:buNone/>
              <a:defRPr sz="1402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030540427"/>
      </p:ext>
    </p:extLst>
  </p:cSld>
  <p:clrMapOvr>
    <a:masterClrMapping/>
  </p:clrMapOvr>
  <p:transition spd="med"/>
</p:sldLayout>
</file>

<file path=ppt/slideLayouts/slideLayout30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90917" y="1221462"/>
            <a:ext cx="4076011" cy="5223022"/>
          </a:xfrm>
        </p:spPr>
        <p:txBody>
          <a:bodyPr/>
          <a:lstStyle>
            <a:lvl1pPr>
              <a:defRPr sz="2804"/>
            </a:lvl1pPr>
            <a:lvl2pPr>
              <a:defRPr sz="2403"/>
            </a:lvl2pPr>
            <a:lvl3pPr>
              <a:defRPr sz="2003"/>
            </a:lvl3pPr>
            <a:lvl4pPr>
              <a:defRPr sz="1803"/>
            </a:lvl4pPr>
            <a:lvl5pPr>
              <a:defRPr sz="1803"/>
            </a:lvl5pPr>
            <a:lvl6pPr>
              <a:defRPr sz="1803"/>
            </a:lvl6pPr>
            <a:lvl7pPr>
              <a:defRPr sz="1803"/>
            </a:lvl7pPr>
            <a:lvl8pPr>
              <a:defRPr sz="1803"/>
            </a:lvl8pPr>
            <a:lvl9pPr>
              <a:defRPr sz="1803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19541" y="1221462"/>
            <a:ext cx="4077600" cy="5223022"/>
          </a:xfrm>
        </p:spPr>
        <p:txBody>
          <a:bodyPr/>
          <a:lstStyle>
            <a:lvl1pPr>
              <a:defRPr sz="2804"/>
            </a:lvl1pPr>
            <a:lvl2pPr>
              <a:defRPr sz="2403"/>
            </a:lvl2pPr>
            <a:lvl3pPr>
              <a:defRPr sz="2003"/>
            </a:lvl3pPr>
            <a:lvl4pPr>
              <a:defRPr sz="1803"/>
            </a:lvl4pPr>
            <a:lvl5pPr>
              <a:defRPr sz="1803"/>
            </a:lvl5pPr>
            <a:lvl6pPr>
              <a:defRPr sz="1803"/>
            </a:lvl6pPr>
            <a:lvl7pPr>
              <a:defRPr sz="1803"/>
            </a:lvl7pPr>
            <a:lvl8pPr>
              <a:defRPr sz="1803"/>
            </a:lvl8pPr>
            <a:lvl9pPr>
              <a:defRPr sz="1803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4526480"/>
      </p:ext>
    </p:extLst>
  </p:cSld>
  <p:clrMapOvr>
    <a:masterClrMapping/>
  </p:clrMapOvr>
  <p:transition spd="med"/>
</p:sldLayout>
</file>

<file path=ppt/slideLayouts/slideLayout30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836" y="275148"/>
            <a:ext cx="8228328" cy="114194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836" y="1534781"/>
            <a:ext cx="4039448" cy="639359"/>
          </a:xfrm>
        </p:spPr>
        <p:txBody>
          <a:bodyPr anchor="b"/>
          <a:lstStyle>
            <a:lvl1pPr marL="0" indent="0">
              <a:buNone/>
              <a:defRPr sz="2403" b="1"/>
            </a:lvl1pPr>
            <a:lvl2pPr marL="457840" indent="0">
              <a:buNone/>
              <a:defRPr sz="2003" b="1"/>
            </a:lvl2pPr>
            <a:lvl3pPr marL="915680" indent="0">
              <a:buNone/>
              <a:defRPr sz="1803" b="1"/>
            </a:lvl3pPr>
            <a:lvl4pPr marL="1373520" indent="0">
              <a:buNone/>
              <a:defRPr sz="1602" b="1"/>
            </a:lvl4pPr>
            <a:lvl5pPr marL="1831360" indent="0">
              <a:buNone/>
              <a:defRPr sz="1602" b="1"/>
            </a:lvl5pPr>
            <a:lvl6pPr marL="2289200" indent="0">
              <a:buNone/>
              <a:defRPr sz="1602" b="1"/>
            </a:lvl6pPr>
            <a:lvl7pPr marL="2747040" indent="0">
              <a:buNone/>
              <a:defRPr sz="1602" b="1"/>
            </a:lvl7pPr>
            <a:lvl8pPr marL="3204881" indent="0">
              <a:buNone/>
              <a:defRPr sz="1602" b="1"/>
            </a:lvl8pPr>
            <a:lvl9pPr marL="3662721" indent="0">
              <a:buNone/>
              <a:defRPr sz="1602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836" y="2174140"/>
            <a:ext cx="4039448" cy="3952256"/>
          </a:xfrm>
        </p:spPr>
        <p:txBody>
          <a:bodyPr/>
          <a:lstStyle>
            <a:lvl1pPr>
              <a:defRPr sz="2403"/>
            </a:lvl1pPr>
            <a:lvl2pPr>
              <a:defRPr sz="2003"/>
            </a:lvl2pPr>
            <a:lvl3pPr>
              <a:defRPr sz="1803"/>
            </a:lvl3pPr>
            <a:lvl4pPr>
              <a:defRPr sz="1602"/>
            </a:lvl4pPr>
            <a:lvl5pPr>
              <a:defRPr sz="1602"/>
            </a:lvl5pPr>
            <a:lvl6pPr>
              <a:defRPr sz="1602"/>
            </a:lvl6pPr>
            <a:lvl7pPr>
              <a:defRPr sz="1602"/>
            </a:lvl7pPr>
            <a:lvl8pPr>
              <a:defRPr sz="1602"/>
            </a:lvl8pPr>
            <a:lvl9pPr>
              <a:defRPr sz="1602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27" y="1534781"/>
            <a:ext cx="4041038" cy="639359"/>
          </a:xfrm>
        </p:spPr>
        <p:txBody>
          <a:bodyPr anchor="b"/>
          <a:lstStyle>
            <a:lvl1pPr marL="0" indent="0">
              <a:buNone/>
              <a:defRPr sz="2403" b="1"/>
            </a:lvl1pPr>
            <a:lvl2pPr marL="457840" indent="0">
              <a:buNone/>
              <a:defRPr sz="2003" b="1"/>
            </a:lvl2pPr>
            <a:lvl3pPr marL="915680" indent="0">
              <a:buNone/>
              <a:defRPr sz="1803" b="1"/>
            </a:lvl3pPr>
            <a:lvl4pPr marL="1373520" indent="0">
              <a:buNone/>
              <a:defRPr sz="1602" b="1"/>
            </a:lvl4pPr>
            <a:lvl5pPr marL="1831360" indent="0">
              <a:buNone/>
              <a:defRPr sz="1602" b="1"/>
            </a:lvl5pPr>
            <a:lvl6pPr marL="2289200" indent="0">
              <a:buNone/>
              <a:defRPr sz="1602" b="1"/>
            </a:lvl6pPr>
            <a:lvl7pPr marL="2747040" indent="0">
              <a:buNone/>
              <a:defRPr sz="1602" b="1"/>
            </a:lvl7pPr>
            <a:lvl8pPr marL="3204881" indent="0">
              <a:buNone/>
              <a:defRPr sz="1602" b="1"/>
            </a:lvl8pPr>
            <a:lvl9pPr marL="3662721" indent="0">
              <a:buNone/>
              <a:defRPr sz="1602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27" y="2174140"/>
            <a:ext cx="4041038" cy="3952256"/>
          </a:xfrm>
        </p:spPr>
        <p:txBody>
          <a:bodyPr/>
          <a:lstStyle>
            <a:lvl1pPr>
              <a:defRPr sz="2403"/>
            </a:lvl1pPr>
            <a:lvl2pPr>
              <a:defRPr sz="2003"/>
            </a:lvl2pPr>
            <a:lvl3pPr>
              <a:defRPr sz="1803"/>
            </a:lvl3pPr>
            <a:lvl4pPr>
              <a:defRPr sz="1602"/>
            </a:lvl4pPr>
            <a:lvl5pPr>
              <a:defRPr sz="1602"/>
            </a:lvl5pPr>
            <a:lvl6pPr>
              <a:defRPr sz="1602"/>
            </a:lvl6pPr>
            <a:lvl7pPr>
              <a:defRPr sz="1602"/>
            </a:lvl7pPr>
            <a:lvl8pPr>
              <a:defRPr sz="1602"/>
            </a:lvl8pPr>
            <a:lvl9pPr>
              <a:defRPr sz="1602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6828652"/>
      </p:ext>
    </p:extLst>
  </p:cSld>
  <p:clrMapOvr>
    <a:masterClrMapping/>
  </p:clrMapOvr>
  <p:transition spd="med"/>
</p:sldLayout>
</file>

<file path=ppt/slideLayouts/slideLayout30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6642458"/>
      </p:ext>
    </p:extLst>
  </p:cSld>
  <p:clrMapOvr>
    <a:masterClrMapping/>
  </p:clrMapOvr>
  <p:transition spd="med"/>
</p:sldLayout>
</file>

<file path=ppt/slideLayouts/slideLayout30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54285917"/>
      </p:ext>
    </p:extLst>
  </p:cSld>
  <p:clrMapOvr>
    <a:masterClrMapping/>
  </p:clrMapOvr>
  <p:transition spd="med"/>
</p:sldLayout>
</file>

<file path=ppt/slideLayouts/slideLayout30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836" y="273557"/>
            <a:ext cx="3007727" cy="1161025"/>
          </a:xfrm>
        </p:spPr>
        <p:txBody>
          <a:bodyPr anchor="b"/>
          <a:lstStyle>
            <a:lvl1pPr algn="l">
              <a:defRPr sz="2003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254" y="273556"/>
            <a:ext cx="5110910" cy="5852839"/>
          </a:xfrm>
        </p:spPr>
        <p:txBody>
          <a:bodyPr/>
          <a:lstStyle>
            <a:lvl1pPr>
              <a:defRPr sz="3204"/>
            </a:lvl1pPr>
            <a:lvl2pPr>
              <a:defRPr sz="2804"/>
            </a:lvl2pPr>
            <a:lvl3pPr>
              <a:defRPr sz="2403"/>
            </a:lvl3pPr>
            <a:lvl4pPr>
              <a:defRPr sz="2003"/>
            </a:lvl4pPr>
            <a:lvl5pPr>
              <a:defRPr sz="2003"/>
            </a:lvl5pPr>
            <a:lvl6pPr>
              <a:defRPr sz="2003"/>
            </a:lvl6pPr>
            <a:lvl7pPr>
              <a:defRPr sz="2003"/>
            </a:lvl7pPr>
            <a:lvl8pPr>
              <a:defRPr sz="2003"/>
            </a:lvl8pPr>
            <a:lvl9pPr>
              <a:defRPr sz="2003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836" y="1434582"/>
            <a:ext cx="3007727" cy="4691814"/>
          </a:xfrm>
        </p:spPr>
        <p:txBody>
          <a:bodyPr/>
          <a:lstStyle>
            <a:lvl1pPr marL="0" indent="0">
              <a:buNone/>
              <a:defRPr sz="1402"/>
            </a:lvl1pPr>
            <a:lvl2pPr marL="457840" indent="0">
              <a:buNone/>
              <a:defRPr sz="1202"/>
            </a:lvl2pPr>
            <a:lvl3pPr marL="915680" indent="0">
              <a:buNone/>
              <a:defRPr sz="1001"/>
            </a:lvl3pPr>
            <a:lvl4pPr marL="1373520" indent="0">
              <a:buNone/>
              <a:defRPr sz="901"/>
            </a:lvl4pPr>
            <a:lvl5pPr marL="1831360" indent="0">
              <a:buNone/>
              <a:defRPr sz="901"/>
            </a:lvl5pPr>
            <a:lvl6pPr marL="2289200" indent="0">
              <a:buNone/>
              <a:defRPr sz="901"/>
            </a:lvl6pPr>
            <a:lvl7pPr marL="2747040" indent="0">
              <a:buNone/>
              <a:defRPr sz="901"/>
            </a:lvl7pPr>
            <a:lvl8pPr marL="3204881" indent="0">
              <a:buNone/>
              <a:defRPr sz="901"/>
            </a:lvl8pPr>
            <a:lvl9pPr marL="3662721" indent="0">
              <a:buNone/>
              <a:defRPr sz="90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77520371"/>
      </p:ext>
    </p:extLst>
  </p:cSld>
  <p:clrMapOvr>
    <a:masterClrMapping/>
  </p:clrMapOvr>
  <p:transition spd="med"/>
</p:sldLayout>
</file>

<file path=ppt/slideLayouts/slideLayout30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1601" y="4799964"/>
            <a:ext cx="5487672" cy="567789"/>
          </a:xfrm>
        </p:spPr>
        <p:txBody>
          <a:bodyPr anchor="b"/>
          <a:lstStyle>
            <a:lvl1pPr algn="l">
              <a:defRPr sz="2003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1601" y="612322"/>
            <a:ext cx="5487672" cy="4114481"/>
          </a:xfrm>
        </p:spPr>
        <p:txBody>
          <a:bodyPr/>
          <a:lstStyle>
            <a:lvl1pPr marL="0" indent="0">
              <a:buNone/>
              <a:defRPr sz="3204"/>
            </a:lvl1pPr>
            <a:lvl2pPr marL="457840" indent="0">
              <a:buNone/>
              <a:defRPr sz="2804"/>
            </a:lvl2pPr>
            <a:lvl3pPr marL="915680" indent="0">
              <a:buNone/>
              <a:defRPr sz="2403"/>
            </a:lvl3pPr>
            <a:lvl4pPr marL="1373520" indent="0">
              <a:buNone/>
              <a:defRPr sz="2003"/>
            </a:lvl4pPr>
            <a:lvl5pPr marL="1831360" indent="0">
              <a:buNone/>
              <a:defRPr sz="2003"/>
            </a:lvl5pPr>
            <a:lvl6pPr marL="2289200" indent="0">
              <a:buNone/>
              <a:defRPr sz="2003"/>
            </a:lvl6pPr>
            <a:lvl7pPr marL="2747040" indent="0">
              <a:buNone/>
              <a:defRPr sz="2003"/>
            </a:lvl7pPr>
            <a:lvl8pPr marL="3204881" indent="0">
              <a:buNone/>
              <a:defRPr sz="2003"/>
            </a:lvl8pPr>
            <a:lvl9pPr marL="3662721" indent="0">
              <a:buNone/>
              <a:defRPr sz="2003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1601" y="5367754"/>
            <a:ext cx="5487672" cy="804765"/>
          </a:xfrm>
        </p:spPr>
        <p:txBody>
          <a:bodyPr/>
          <a:lstStyle>
            <a:lvl1pPr marL="0" indent="0">
              <a:buNone/>
              <a:defRPr sz="1402"/>
            </a:lvl1pPr>
            <a:lvl2pPr marL="457840" indent="0">
              <a:buNone/>
              <a:defRPr sz="1202"/>
            </a:lvl2pPr>
            <a:lvl3pPr marL="915680" indent="0">
              <a:buNone/>
              <a:defRPr sz="1001"/>
            </a:lvl3pPr>
            <a:lvl4pPr marL="1373520" indent="0">
              <a:buNone/>
              <a:defRPr sz="901"/>
            </a:lvl4pPr>
            <a:lvl5pPr marL="1831360" indent="0">
              <a:buNone/>
              <a:defRPr sz="901"/>
            </a:lvl5pPr>
            <a:lvl6pPr marL="2289200" indent="0">
              <a:buNone/>
              <a:defRPr sz="901"/>
            </a:lvl6pPr>
            <a:lvl7pPr marL="2747040" indent="0">
              <a:buNone/>
              <a:defRPr sz="901"/>
            </a:lvl7pPr>
            <a:lvl8pPr marL="3204881" indent="0">
              <a:buNone/>
              <a:defRPr sz="901"/>
            </a:lvl8pPr>
            <a:lvl9pPr marL="3662721" indent="0">
              <a:buNone/>
              <a:defRPr sz="90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64420323"/>
      </p:ext>
    </p:extLst>
  </p:cSld>
  <p:clrMapOvr>
    <a:masterClrMapping/>
  </p:clrMapOvr>
  <p:transition spd="med"/>
</p:sldLayout>
</file>

<file path=ppt/slideLayouts/slideLayout30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3238426"/>
      </p:ext>
    </p:extLst>
  </p:cSld>
  <p:clrMapOvr>
    <a:masterClrMapping/>
  </p:clrMapOvr>
  <p:transition spd="med"/>
</p:sldLayout>
</file>

<file path=ppt/slideLayouts/slideLayout30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15229" y="248109"/>
            <a:ext cx="2206515" cy="61963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90917" y="248109"/>
            <a:ext cx="6471700" cy="61963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3682614"/>
      </p:ext>
    </p:extLst>
  </p:cSld>
  <p:clrMapOvr>
    <a:masterClrMapping/>
  </p:clrMapOvr>
  <p:transition spd="med"/>
</p:sldLayout>
</file>

<file path=ppt/slideLayouts/slideLayout30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6" name="Rectangle 4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919" y="2501771"/>
            <a:ext cx="6400164" cy="1752671"/>
          </a:xfrm>
        </p:spPr>
        <p:txBody>
          <a:bodyPr/>
          <a:lstStyle>
            <a:lvl1pPr marL="0" indent="0" algn="ctr"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3319" name="Rectangle 7"/>
          <p:cNvSpPr>
            <a:spLocks noGrp="1" noChangeArrowheads="1"/>
          </p:cNvSpPr>
          <p:nvPr>
            <p:ph type="ctrTitle" sz="quarter"/>
          </p:nvPr>
        </p:nvSpPr>
        <p:spPr>
          <a:xfrm>
            <a:off x="685165" y="365803"/>
            <a:ext cx="7773672" cy="1141940"/>
          </a:xfrm>
          <a:effectLst>
            <a:outerShdw dist="71842" dir="2700000" algn="ctr" rotWithShape="0">
              <a:schemeClr val="bg2"/>
            </a:outerShdw>
          </a:effectLst>
        </p:spPr>
        <p:txBody>
          <a:bodyPr lIns="91928" tIns="45964" rIns="91928" bIns="45964"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953634865"/>
      </p:ext>
    </p:extLst>
  </p:cSld>
  <p:clrMapOvr>
    <a:masterClrMapping/>
  </p:clrMapOvr>
  <p:transition spd="med"/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1601" y="4799964"/>
            <a:ext cx="5487672" cy="567789"/>
          </a:xfrm>
        </p:spPr>
        <p:txBody>
          <a:bodyPr anchor="b"/>
          <a:lstStyle>
            <a:lvl1pPr algn="l">
              <a:defRPr sz="2003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1601" y="612322"/>
            <a:ext cx="5487672" cy="4114481"/>
          </a:xfrm>
        </p:spPr>
        <p:txBody>
          <a:bodyPr/>
          <a:lstStyle>
            <a:lvl1pPr marL="0" indent="0">
              <a:buNone/>
              <a:defRPr sz="3204"/>
            </a:lvl1pPr>
            <a:lvl2pPr marL="457840" indent="0">
              <a:buNone/>
              <a:defRPr sz="2804"/>
            </a:lvl2pPr>
            <a:lvl3pPr marL="915680" indent="0">
              <a:buNone/>
              <a:defRPr sz="2403"/>
            </a:lvl3pPr>
            <a:lvl4pPr marL="1373520" indent="0">
              <a:buNone/>
              <a:defRPr sz="2003"/>
            </a:lvl4pPr>
            <a:lvl5pPr marL="1831360" indent="0">
              <a:buNone/>
              <a:defRPr sz="2003"/>
            </a:lvl5pPr>
            <a:lvl6pPr marL="2289200" indent="0">
              <a:buNone/>
              <a:defRPr sz="2003"/>
            </a:lvl6pPr>
            <a:lvl7pPr marL="2747040" indent="0">
              <a:buNone/>
              <a:defRPr sz="2003"/>
            </a:lvl7pPr>
            <a:lvl8pPr marL="3204881" indent="0">
              <a:buNone/>
              <a:defRPr sz="2003"/>
            </a:lvl8pPr>
            <a:lvl9pPr marL="3662721" indent="0">
              <a:buNone/>
              <a:defRPr sz="2003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1601" y="5367754"/>
            <a:ext cx="5487672" cy="804765"/>
          </a:xfrm>
        </p:spPr>
        <p:txBody>
          <a:bodyPr/>
          <a:lstStyle>
            <a:lvl1pPr marL="0" indent="0">
              <a:buNone/>
              <a:defRPr sz="1402"/>
            </a:lvl1pPr>
            <a:lvl2pPr marL="457840" indent="0">
              <a:buNone/>
              <a:defRPr sz="1202"/>
            </a:lvl2pPr>
            <a:lvl3pPr marL="915680" indent="0">
              <a:buNone/>
              <a:defRPr sz="1001"/>
            </a:lvl3pPr>
            <a:lvl4pPr marL="1373520" indent="0">
              <a:buNone/>
              <a:defRPr sz="901"/>
            </a:lvl4pPr>
            <a:lvl5pPr marL="1831360" indent="0">
              <a:buNone/>
              <a:defRPr sz="901"/>
            </a:lvl5pPr>
            <a:lvl6pPr marL="2289200" indent="0">
              <a:buNone/>
              <a:defRPr sz="901"/>
            </a:lvl6pPr>
            <a:lvl7pPr marL="2747040" indent="0">
              <a:buNone/>
              <a:defRPr sz="901"/>
            </a:lvl7pPr>
            <a:lvl8pPr marL="3204881" indent="0">
              <a:buNone/>
              <a:defRPr sz="901"/>
            </a:lvl8pPr>
            <a:lvl9pPr marL="3662721" indent="0">
              <a:buNone/>
              <a:defRPr sz="90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645940848"/>
      </p:ext>
    </p:extLst>
  </p:cSld>
  <p:clrMapOvr>
    <a:masterClrMapping/>
  </p:clrMapOvr>
  <p:transition spd="med"/>
</p:sldLayout>
</file>

<file path=ppt/slideLayouts/slideLayout31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9580737"/>
      </p:ext>
    </p:extLst>
  </p:cSld>
  <p:clrMapOvr>
    <a:masterClrMapping/>
  </p:clrMapOvr>
  <p:transition spd="med"/>
</p:sldLayout>
</file>

<file path=ppt/slideLayouts/slideLayout31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1728" y="4407124"/>
            <a:ext cx="7773672" cy="1361421"/>
          </a:xfrm>
        </p:spPr>
        <p:txBody>
          <a:bodyPr anchor="t"/>
          <a:lstStyle>
            <a:lvl1pPr algn="l">
              <a:defRPr sz="4006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1728" y="2907335"/>
            <a:ext cx="7773672" cy="1499790"/>
          </a:xfrm>
        </p:spPr>
        <p:txBody>
          <a:bodyPr anchor="b"/>
          <a:lstStyle>
            <a:lvl1pPr marL="0" indent="0">
              <a:buNone/>
              <a:defRPr sz="2003"/>
            </a:lvl1pPr>
            <a:lvl2pPr marL="457840" indent="0">
              <a:buNone/>
              <a:defRPr sz="1803"/>
            </a:lvl2pPr>
            <a:lvl3pPr marL="915680" indent="0">
              <a:buNone/>
              <a:defRPr sz="1602"/>
            </a:lvl3pPr>
            <a:lvl4pPr marL="1373520" indent="0">
              <a:buNone/>
              <a:defRPr sz="1402"/>
            </a:lvl4pPr>
            <a:lvl5pPr marL="1831360" indent="0">
              <a:buNone/>
              <a:defRPr sz="1402"/>
            </a:lvl5pPr>
            <a:lvl6pPr marL="2289200" indent="0">
              <a:buNone/>
              <a:defRPr sz="1402"/>
            </a:lvl6pPr>
            <a:lvl7pPr marL="2747040" indent="0">
              <a:buNone/>
              <a:defRPr sz="1402"/>
            </a:lvl7pPr>
            <a:lvl8pPr marL="3204881" indent="0">
              <a:buNone/>
              <a:defRPr sz="1402"/>
            </a:lvl8pPr>
            <a:lvl9pPr marL="3662721" indent="0">
              <a:buNone/>
              <a:defRPr sz="1402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720493028"/>
      </p:ext>
    </p:extLst>
  </p:cSld>
  <p:clrMapOvr>
    <a:masterClrMapping/>
  </p:clrMapOvr>
  <p:transition spd="med"/>
</p:sldLayout>
</file>

<file path=ppt/slideLayouts/slideLayout31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90917" y="1221462"/>
            <a:ext cx="4076011" cy="5223022"/>
          </a:xfrm>
        </p:spPr>
        <p:txBody>
          <a:bodyPr/>
          <a:lstStyle>
            <a:lvl1pPr>
              <a:defRPr sz="2804"/>
            </a:lvl1pPr>
            <a:lvl2pPr>
              <a:defRPr sz="2403"/>
            </a:lvl2pPr>
            <a:lvl3pPr>
              <a:defRPr sz="2003"/>
            </a:lvl3pPr>
            <a:lvl4pPr>
              <a:defRPr sz="1803"/>
            </a:lvl4pPr>
            <a:lvl5pPr>
              <a:defRPr sz="1803"/>
            </a:lvl5pPr>
            <a:lvl6pPr>
              <a:defRPr sz="1803"/>
            </a:lvl6pPr>
            <a:lvl7pPr>
              <a:defRPr sz="1803"/>
            </a:lvl7pPr>
            <a:lvl8pPr>
              <a:defRPr sz="1803"/>
            </a:lvl8pPr>
            <a:lvl9pPr>
              <a:defRPr sz="1803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19541" y="1221462"/>
            <a:ext cx="4077600" cy="5223022"/>
          </a:xfrm>
        </p:spPr>
        <p:txBody>
          <a:bodyPr/>
          <a:lstStyle>
            <a:lvl1pPr>
              <a:defRPr sz="2804"/>
            </a:lvl1pPr>
            <a:lvl2pPr>
              <a:defRPr sz="2403"/>
            </a:lvl2pPr>
            <a:lvl3pPr>
              <a:defRPr sz="2003"/>
            </a:lvl3pPr>
            <a:lvl4pPr>
              <a:defRPr sz="1803"/>
            </a:lvl4pPr>
            <a:lvl5pPr>
              <a:defRPr sz="1803"/>
            </a:lvl5pPr>
            <a:lvl6pPr>
              <a:defRPr sz="1803"/>
            </a:lvl6pPr>
            <a:lvl7pPr>
              <a:defRPr sz="1803"/>
            </a:lvl7pPr>
            <a:lvl8pPr>
              <a:defRPr sz="1803"/>
            </a:lvl8pPr>
            <a:lvl9pPr>
              <a:defRPr sz="1803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7053547"/>
      </p:ext>
    </p:extLst>
  </p:cSld>
  <p:clrMapOvr>
    <a:masterClrMapping/>
  </p:clrMapOvr>
  <p:transition spd="med"/>
</p:sldLayout>
</file>

<file path=ppt/slideLayouts/slideLayout31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836" y="275148"/>
            <a:ext cx="8228328" cy="114194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836" y="1534781"/>
            <a:ext cx="4039448" cy="639359"/>
          </a:xfrm>
        </p:spPr>
        <p:txBody>
          <a:bodyPr anchor="b"/>
          <a:lstStyle>
            <a:lvl1pPr marL="0" indent="0">
              <a:buNone/>
              <a:defRPr sz="2403" b="1"/>
            </a:lvl1pPr>
            <a:lvl2pPr marL="457840" indent="0">
              <a:buNone/>
              <a:defRPr sz="2003" b="1"/>
            </a:lvl2pPr>
            <a:lvl3pPr marL="915680" indent="0">
              <a:buNone/>
              <a:defRPr sz="1803" b="1"/>
            </a:lvl3pPr>
            <a:lvl4pPr marL="1373520" indent="0">
              <a:buNone/>
              <a:defRPr sz="1602" b="1"/>
            </a:lvl4pPr>
            <a:lvl5pPr marL="1831360" indent="0">
              <a:buNone/>
              <a:defRPr sz="1602" b="1"/>
            </a:lvl5pPr>
            <a:lvl6pPr marL="2289200" indent="0">
              <a:buNone/>
              <a:defRPr sz="1602" b="1"/>
            </a:lvl6pPr>
            <a:lvl7pPr marL="2747040" indent="0">
              <a:buNone/>
              <a:defRPr sz="1602" b="1"/>
            </a:lvl7pPr>
            <a:lvl8pPr marL="3204881" indent="0">
              <a:buNone/>
              <a:defRPr sz="1602" b="1"/>
            </a:lvl8pPr>
            <a:lvl9pPr marL="3662721" indent="0">
              <a:buNone/>
              <a:defRPr sz="1602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836" y="2174140"/>
            <a:ext cx="4039448" cy="3952256"/>
          </a:xfrm>
        </p:spPr>
        <p:txBody>
          <a:bodyPr/>
          <a:lstStyle>
            <a:lvl1pPr>
              <a:defRPr sz="2403"/>
            </a:lvl1pPr>
            <a:lvl2pPr>
              <a:defRPr sz="2003"/>
            </a:lvl2pPr>
            <a:lvl3pPr>
              <a:defRPr sz="1803"/>
            </a:lvl3pPr>
            <a:lvl4pPr>
              <a:defRPr sz="1602"/>
            </a:lvl4pPr>
            <a:lvl5pPr>
              <a:defRPr sz="1602"/>
            </a:lvl5pPr>
            <a:lvl6pPr>
              <a:defRPr sz="1602"/>
            </a:lvl6pPr>
            <a:lvl7pPr>
              <a:defRPr sz="1602"/>
            </a:lvl7pPr>
            <a:lvl8pPr>
              <a:defRPr sz="1602"/>
            </a:lvl8pPr>
            <a:lvl9pPr>
              <a:defRPr sz="1602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27" y="1534781"/>
            <a:ext cx="4041038" cy="639359"/>
          </a:xfrm>
        </p:spPr>
        <p:txBody>
          <a:bodyPr anchor="b"/>
          <a:lstStyle>
            <a:lvl1pPr marL="0" indent="0">
              <a:buNone/>
              <a:defRPr sz="2403" b="1"/>
            </a:lvl1pPr>
            <a:lvl2pPr marL="457840" indent="0">
              <a:buNone/>
              <a:defRPr sz="2003" b="1"/>
            </a:lvl2pPr>
            <a:lvl3pPr marL="915680" indent="0">
              <a:buNone/>
              <a:defRPr sz="1803" b="1"/>
            </a:lvl3pPr>
            <a:lvl4pPr marL="1373520" indent="0">
              <a:buNone/>
              <a:defRPr sz="1602" b="1"/>
            </a:lvl4pPr>
            <a:lvl5pPr marL="1831360" indent="0">
              <a:buNone/>
              <a:defRPr sz="1602" b="1"/>
            </a:lvl5pPr>
            <a:lvl6pPr marL="2289200" indent="0">
              <a:buNone/>
              <a:defRPr sz="1602" b="1"/>
            </a:lvl6pPr>
            <a:lvl7pPr marL="2747040" indent="0">
              <a:buNone/>
              <a:defRPr sz="1602" b="1"/>
            </a:lvl7pPr>
            <a:lvl8pPr marL="3204881" indent="0">
              <a:buNone/>
              <a:defRPr sz="1602" b="1"/>
            </a:lvl8pPr>
            <a:lvl9pPr marL="3662721" indent="0">
              <a:buNone/>
              <a:defRPr sz="1602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27" y="2174140"/>
            <a:ext cx="4041038" cy="3952256"/>
          </a:xfrm>
        </p:spPr>
        <p:txBody>
          <a:bodyPr/>
          <a:lstStyle>
            <a:lvl1pPr>
              <a:defRPr sz="2403"/>
            </a:lvl1pPr>
            <a:lvl2pPr>
              <a:defRPr sz="2003"/>
            </a:lvl2pPr>
            <a:lvl3pPr>
              <a:defRPr sz="1803"/>
            </a:lvl3pPr>
            <a:lvl4pPr>
              <a:defRPr sz="1602"/>
            </a:lvl4pPr>
            <a:lvl5pPr>
              <a:defRPr sz="1602"/>
            </a:lvl5pPr>
            <a:lvl6pPr>
              <a:defRPr sz="1602"/>
            </a:lvl6pPr>
            <a:lvl7pPr>
              <a:defRPr sz="1602"/>
            </a:lvl7pPr>
            <a:lvl8pPr>
              <a:defRPr sz="1602"/>
            </a:lvl8pPr>
            <a:lvl9pPr>
              <a:defRPr sz="1602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3672505"/>
      </p:ext>
    </p:extLst>
  </p:cSld>
  <p:clrMapOvr>
    <a:masterClrMapping/>
  </p:clrMapOvr>
  <p:transition spd="med"/>
</p:sldLayout>
</file>

<file path=ppt/slideLayouts/slideLayout3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2902772"/>
      </p:ext>
    </p:extLst>
  </p:cSld>
  <p:clrMapOvr>
    <a:masterClrMapping/>
  </p:clrMapOvr>
  <p:transition spd="med"/>
</p:sldLayout>
</file>

<file path=ppt/slideLayouts/slideLayout31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33760996"/>
      </p:ext>
    </p:extLst>
  </p:cSld>
  <p:clrMapOvr>
    <a:masterClrMapping/>
  </p:clrMapOvr>
  <p:transition spd="med"/>
</p:sldLayout>
</file>

<file path=ppt/slideLayouts/slideLayout31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836" y="273557"/>
            <a:ext cx="3007727" cy="1161025"/>
          </a:xfrm>
        </p:spPr>
        <p:txBody>
          <a:bodyPr anchor="b"/>
          <a:lstStyle>
            <a:lvl1pPr algn="l">
              <a:defRPr sz="2003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254" y="273556"/>
            <a:ext cx="5110910" cy="5852839"/>
          </a:xfrm>
        </p:spPr>
        <p:txBody>
          <a:bodyPr/>
          <a:lstStyle>
            <a:lvl1pPr>
              <a:defRPr sz="3204"/>
            </a:lvl1pPr>
            <a:lvl2pPr>
              <a:defRPr sz="2804"/>
            </a:lvl2pPr>
            <a:lvl3pPr>
              <a:defRPr sz="2403"/>
            </a:lvl3pPr>
            <a:lvl4pPr>
              <a:defRPr sz="2003"/>
            </a:lvl4pPr>
            <a:lvl5pPr>
              <a:defRPr sz="2003"/>
            </a:lvl5pPr>
            <a:lvl6pPr>
              <a:defRPr sz="2003"/>
            </a:lvl6pPr>
            <a:lvl7pPr>
              <a:defRPr sz="2003"/>
            </a:lvl7pPr>
            <a:lvl8pPr>
              <a:defRPr sz="2003"/>
            </a:lvl8pPr>
            <a:lvl9pPr>
              <a:defRPr sz="2003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836" y="1434582"/>
            <a:ext cx="3007727" cy="4691814"/>
          </a:xfrm>
        </p:spPr>
        <p:txBody>
          <a:bodyPr/>
          <a:lstStyle>
            <a:lvl1pPr marL="0" indent="0">
              <a:buNone/>
              <a:defRPr sz="1402"/>
            </a:lvl1pPr>
            <a:lvl2pPr marL="457840" indent="0">
              <a:buNone/>
              <a:defRPr sz="1202"/>
            </a:lvl2pPr>
            <a:lvl3pPr marL="915680" indent="0">
              <a:buNone/>
              <a:defRPr sz="1001"/>
            </a:lvl3pPr>
            <a:lvl4pPr marL="1373520" indent="0">
              <a:buNone/>
              <a:defRPr sz="901"/>
            </a:lvl4pPr>
            <a:lvl5pPr marL="1831360" indent="0">
              <a:buNone/>
              <a:defRPr sz="901"/>
            </a:lvl5pPr>
            <a:lvl6pPr marL="2289200" indent="0">
              <a:buNone/>
              <a:defRPr sz="901"/>
            </a:lvl6pPr>
            <a:lvl7pPr marL="2747040" indent="0">
              <a:buNone/>
              <a:defRPr sz="901"/>
            </a:lvl7pPr>
            <a:lvl8pPr marL="3204881" indent="0">
              <a:buNone/>
              <a:defRPr sz="901"/>
            </a:lvl8pPr>
            <a:lvl9pPr marL="3662721" indent="0">
              <a:buNone/>
              <a:defRPr sz="90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91945788"/>
      </p:ext>
    </p:extLst>
  </p:cSld>
  <p:clrMapOvr>
    <a:masterClrMapping/>
  </p:clrMapOvr>
  <p:transition spd="med"/>
</p:sldLayout>
</file>

<file path=ppt/slideLayouts/slideLayout31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1601" y="4799964"/>
            <a:ext cx="5487672" cy="567789"/>
          </a:xfrm>
        </p:spPr>
        <p:txBody>
          <a:bodyPr anchor="b"/>
          <a:lstStyle>
            <a:lvl1pPr algn="l">
              <a:defRPr sz="2003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1601" y="612322"/>
            <a:ext cx="5487672" cy="4114481"/>
          </a:xfrm>
        </p:spPr>
        <p:txBody>
          <a:bodyPr/>
          <a:lstStyle>
            <a:lvl1pPr marL="0" indent="0">
              <a:buNone/>
              <a:defRPr sz="3204"/>
            </a:lvl1pPr>
            <a:lvl2pPr marL="457840" indent="0">
              <a:buNone/>
              <a:defRPr sz="2804"/>
            </a:lvl2pPr>
            <a:lvl3pPr marL="915680" indent="0">
              <a:buNone/>
              <a:defRPr sz="2403"/>
            </a:lvl3pPr>
            <a:lvl4pPr marL="1373520" indent="0">
              <a:buNone/>
              <a:defRPr sz="2003"/>
            </a:lvl4pPr>
            <a:lvl5pPr marL="1831360" indent="0">
              <a:buNone/>
              <a:defRPr sz="2003"/>
            </a:lvl5pPr>
            <a:lvl6pPr marL="2289200" indent="0">
              <a:buNone/>
              <a:defRPr sz="2003"/>
            </a:lvl6pPr>
            <a:lvl7pPr marL="2747040" indent="0">
              <a:buNone/>
              <a:defRPr sz="2003"/>
            </a:lvl7pPr>
            <a:lvl8pPr marL="3204881" indent="0">
              <a:buNone/>
              <a:defRPr sz="2003"/>
            </a:lvl8pPr>
            <a:lvl9pPr marL="3662721" indent="0">
              <a:buNone/>
              <a:defRPr sz="2003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1601" y="5367754"/>
            <a:ext cx="5487672" cy="804765"/>
          </a:xfrm>
        </p:spPr>
        <p:txBody>
          <a:bodyPr/>
          <a:lstStyle>
            <a:lvl1pPr marL="0" indent="0">
              <a:buNone/>
              <a:defRPr sz="1402"/>
            </a:lvl1pPr>
            <a:lvl2pPr marL="457840" indent="0">
              <a:buNone/>
              <a:defRPr sz="1202"/>
            </a:lvl2pPr>
            <a:lvl3pPr marL="915680" indent="0">
              <a:buNone/>
              <a:defRPr sz="1001"/>
            </a:lvl3pPr>
            <a:lvl4pPr marL="1373520" indent="0">
              <a:buNone/>
              <a:defRPr sz="901"/>
            </a:lvl4pPr>
            <a:lvl5pPr marL="1831360" indent="0">
              <a:buNone/>
              <a:defRPr sz="901"/>
            </a:lvl5pPr>
            <a:lvl6pPr marL="2289200" indent="0">
              <a:buNone/>
              <a:defRPr sz="901"/>
            </a:lvl6pPr>
            <a:lvl7pPr marL="2747040" indent="0">
              <a:buNone/>
              <a:defRPr sz="901"/>
            </a:lvl7pPr>
            <a:lvl8pPr marL="3204881" indent="0">
              <a:buNone/>
              <a:defRPr sz="901"/>
            </a:lvl8pPr>
            <a:lvl9pPr marL="3662721" indent="0">
              <a:buNone/>
              <a:defRPr sz="90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17711678"/>
      </p:ext>
    </p:extLst>
  </p:cSld>
  <p:clrMapOvr>
    <a:masterClrMapping/>
  </p:clrMapOvr>
  <p:transition spd="med"/>
</p:sldLayout>
</file>

<file path=ppt/slideLayouts/slideLayout31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7209047"/>
      </p:ext>
    </p:extLst>
  </p:cSld>
  <p:clrMapOvr>
    <a:masterClrMapping/>
  </p:clrMapOvr>
  <p:transition spd="med"/>
</p:sldLayout>
</file>

<file path=ppt/slideLayouts/slideLayout31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15229" y="248109"/>
            <a:ext cx="2206515" cy="61963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90917" y="248109"/>
            <a:ext cx="6471700" cy="61963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0998557"/>
      </p:ext>
    </p:extLst>
  </p:cSld>
  <p:clrMapOvr>
    <a:masterClrMapping/>
  </p:clrMapOvr>
  <p:transition spd="med"/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9914033"/>
      </p:ext>
    </p:extLst>
  </p:cSld>
  <p:clrMapOvr>
    <a:masterClrMapping/>
  </p:clrMapOvr>
  <p:transition spd="med"/>
</p:sldLayout>
</file>

<file path=ppt/slideLayouts/slideLayout3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6" name="Rectangle 4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919" y="2501771"/>
            <a:ext cx="6400164" cy="1752671"/>
          </a:xfrm>
        </p:spPr>
        <p:txBody>
          <a:bodyPr/>
          <a:lstStyle>
            <a:lvl1pPr marL="0" indent="0" algn="ctr"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3319" name="Rectangle 7"/>
          <p:cNvSpPr>
            <a:spLocks noGrp="1" noChangeArrowheads="1"/>
          </p:cNvSpPr>
          <p:nvPr>
            <p:ph type="ctrTitle" sz="quarter"/>
          </p:nvPr>
        </p:nvSpPr>
        <p:spPr>
          <a:xfrm>
            <a:off x="685165" y="365803"/>
            <a:ext cx="7773672" cy="1141940"/>
          </a:xfrm>
          <a:effectLst>
            <a:outerShdw dist="71842" dir="2700000" algn="ctr" rotWithShape="0">
              <a:schemeClr val="bg2"/>
            </a:outerShdw>
          </a:effectLst>
        </p:spPr>
        <p:txBody>
          <a:bodyPr lIns="91928" tIns="45964" rIns="91928" bIns="45964"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221790584"/>
      </p:ext>
    </p:extLst>
  </p:cSld>
  <p:clrMapOvr>
    <a:masterClrMapping/>
  </p:clrMapOvr>
  <p:transition spd="med"/>
</p:sldLayout>
</file>

<file path=ppt/slideLayouts/slideLayout32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7369418"/>
      </p:ext>
    </p:extLst>
  </p:cSld>
  <p:clrMapOvr>
    <a:masterClrMapping/>
  </p:clrMapOvr>
  <p:transition spd="med"/>
</p:sldLayout>
</file>

<file path=ppt/slideLayouts/slideLayout32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1728" y="4407124"/>
            <a:ext cx="7773672" cy="1361421"/>
          </a:xfrm>
        </p:spPr>
        <p:txBody>
          <a:bodyPr anchor="t"/>
          <a:lstStyle>
            <a:lvl1pPr algn="l">
              <a:defRPr sz="4006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1728" y="2907335"/>
            <a:ext cx="7773672" cy="1499790"/>
          </a:xfrm>
        </p:spPr>
        <p:txBody>
          <a:bodyPr anchor="b"/>
          <a:lstStyle>
            <a:lvl1pPr marL="0" indent="0">
              <a:buNone/>
              <a:defRPr sz="2003"/>
            </a:lvl1pPr>
            <a:lvl2pPr marL="457840" indent="0">
              <a:buNone/>
              <a:defRPr sz="1803"/>
            </a:lvl2pPr>
            <a:lvl3pPr marL="915680" indent="0">
              <a:buNone/>
              <a:defRPr sz="1602"/>
            </a:lvl3pPr>
            <a:lvl4pPr marL="1373520" indent="0">
              <a:buNone/>
              <a:defRPr sz="1402"/>
            </a:lvl4pPr>
            <a:lvl5pPr marL="1831360" indent="0">
              <a:buNone/>
              <a:defRPr sz="1402"/>
            </a:lvl5pPr>
            <a:lvl6pPr marL="2289200" indent="0">
              <a:buNone/>
              <a:defRPr sz="1402"/>
            </a:lvl6pPr>
            <a:lvl7pPr marL="2747040" indent="0">
              <a:buNone/>
              <a:defRPr sz="1402"/>
            </a:lvl7pPr>
            <a:lvl8pPr marL="3204881" indent="0">
              <a:buNone/>
              <a:defRPr sz="1402"/>
            </a:lvl8pPr>
            <a:lvl9pPr marL="3662721" indent="0">
              <a:buNone/>
              <a:defRPr sz="1402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694299986"/>
      </p:ext>
    </p:extLst>
  </p:cSld>
  <p:clrMapOvr>
    <a:masterClrMapping/>
  </p:clrMapOvr>
  <p:transition spd="med"/>
</p:sldLayout>
</file>

<file path=ppt/slideLayouts/slideLayout32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90917" y="1221462"/>
            <a:ext cx="4076011" cy="5223022"/>
          </a:xfrm>
        </p:spPr>
        <p:txBody>
          <a:bodyPr/>
          <a:lstStyle>
            <a:lvl1pPr>
              <a:defRPr sz="2804"/>
            </a:lvl1pPr>
            <a:lvl2pPr>
              <a:defRPr sz="2403"/>
            </a:lvl2pPr>
            <a:lvl3pPr>
              <a:defRPr sz="2003"/>
            </a:lvl3pPr>
            <a:lvl4pPr>
              <a:defRPr sz="1803"/>
            </a:lvl4pPr>
            <a:lvl5pPr>
              <a:defRPr sz="1803"/>
            </a:lvl5pPr>
            <a:lvl6pPr>
              <a:defRPr sz="1803"/>
            </a:lvl6pPr>
            <a:lvl7pPr>
              <a:defRPr sz="1803"/>
            </a:lvl7pPr>
            <a:lvl8pPr>
              <a:defRPr sz="1803"/>
            </a:lvl8pPr>
            <a:lvl9pPr>
              <a:defRPr sz="1803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19541" y="1221462"/>
            <a:ext cx="4077600" cy="5223022"/>
          </a:xfrm>
        </p:spPr>
        <p:txBody>
          <a:bodyPr/>
          <a:lstStyle>
            <a:lvl1pPr>
              <a:defRPr sz="2804"/>
            </a:lvl1pPr>
            <a:lvl2pPr>
              <a:defRPr sz="2403"/>
            </a:lvl2pPr>
            <a:lvl3pPr>
              <a:defRPr sz="2003"/>
            </a:lvl3pPr>
            <a:lvl4pPr>
              <a:defRPr sz="1803"/>
            </a:lvl4pPr>
            <a:lvl5pPr>
              <a:defRPr sz="1803"/>
            </a:lvl5pPr>
            <a:lvl6pPr>
              <a:defRPr sz="1803"/>
            </a:lvl6pPr>
            <a:lvl7pPr>
              <a:defRPr sz="1803"/>
            </a:lvl7pPr>
            <a:lvl8pPr>
              <a:defRPr sz="1803"/>
            </a:lvl8pPr>
            <a:lvl9pPr>
              <a:defRPr sz="1803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0206943"/>
      </p:ext>
    </p:extLst>
  </p:cSld>
  <p:clrMapOvr>
    <a:masterClrMapping/>
  </p:clrMapOvr>
  <p:transition spd="med"/>
</p:sldLayout>
</file>

<file path=ppt/slideLayouts/slideLayout32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836" y="275148"/>
            <a:ext cx="8228328" cy="114194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836" y="1534781"/>
            <a:ext cx="4039448" cy="639359"/>
          </a:xfrm>
        </p:spPr>
        <p:txBody>
          <a:bodyPr anchor="b"/>
          <a:lstStyle>
            <a:lvl1pPr marL="0" indent="0">
              <a:buNone/>
              <a:defRPr sz="2403" b="1"/>
            </a:lvl1pPr>
            <a:lvl2pPr marL="457840" indent="0">
              <a:buNone/>
              <a:defRPr sz="2003" b="1"/>
            </a:lvl2pPr>
            <a:lvl3pPr marL="915680" indent="0">
              <a:buNone/>
              <a:defRPr sz="1803" b="1"/>
            </a:lvl3pPr>
            <a:lvl4pPr marL="1373520" indent="0">
              <a:buNone/>
              <a:defRPr sz="1602" b="1"/>
            </a:lvl4pPr>
            <a:lvl5pPr marL="1831360" indent="0">
              <a:buNone/>
              <a:defRPr sz="1602" b="1"/>
            </a:lvl5pPr>
            <a:lvl6pPr marL="2289200" indent="0">
              <a:buNone/>
              <a:defRPr sz="1602" b="1"/>
            </a:lvl6pPr>
            <a:lvl7pPr marL="2747040" indent="0">
              <a:buNone/>
              <a:defRPr sz="1602" b="1"/>
            </a:lvl7pPr>
            <a:lvl8pPr marL="3204881" indent="0">
              <a:buNone/>
              <a:defRPr sz="1602" b="1"/>
            </a:lvl8pPr>
            <a:lvl9pPr marL="3662721" indent="0">
              <a:buNone/>
              <a:defRPr sz="1602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836" y="2174140"/>
            <a:ext cx="4039448" cy="3952256"/>
          </a:xfrm>
        </p:spPr>
        <p:txBody>
          <a:bodyPr/>
          <a:lstStyle>
            <a:lvl1pPr>
              <a:defRPr sz="2403"/>
            </a:lvl1pPr>
            <a:lvl2pPr>
              <a:defRPr sz="2003"/>
            </a:lvl2pPr>
            <a:lvl3pPr>
              <a:defRPr sz="1803"/>
            </a:lvl3pPr>
            <a:lvl4pPr>
              <a:defRPr sz="1602"/>
            </a:lvl4pPr>
            <a:lvl5pPr>
              <a:defRPr sz="1602"/>
            </a:lvl5pPr>
            <a:lvl6pPr>
              <a:defRPr sz="1602"/>
            </a:lvl6pPr>
            <a:lvl7pPr>
              <a:defRPr sz="1602"/>
            </a:lvl7pPr>
            <a:lvl8pPr>
              <a:defRPr sz="1602"/>
            </a:lvl8pPr>
            <a:lvl9pPr>
              <a:defRPr sz="1602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27" y="1534781"/>
            <a:ext cx="4041038" cy="639359"/>
          </a:xfrm>
        </p:spPr>
        <p:txBody>
          <a:bodyPr anchor="b"/>
          <a:lstStyle>
            <a:lvl1pPr marL="0" indent="0">
              <a:buNone/>
              <a:defRPr sz="2403" b="1"/>
            </a:lvl1pPr>
            <a:lvl2pPr marL="457840" indent="0">
              <a:buNone/>
              <a:defRPr sz="2003" b="1"/>
            </a:lvl2pPr>
            <a:lvl3pPr marL="915680" indent="0">
              <a:buNone/>
              <a:defRPr sz="1803" b="1"/>
            </a:lvl3pPr>
            <a:lvl4pPr marL="1373520" indent="0">
              <a:buNone/>
              <a:defRPr sz="1602" b="1"/>
            </a:lvl4pPr>
            <a:lvl5pPr marL="1831360" indent="0">
              <a:buNone/>
              <a:defRPr sz="1602" b="1"/>
            </a:lvl5pPr>
            <a:lvl6pPr marL="2289200" indent="0">
              <a:buNone/>
              <a:defRPr sz="1602" b="1"/>
            </a:lvl6pPr>
            <a:lvl7pPr marL="2747040" indent="0">
              <a:buNone/>
              <a:defRPr sz="1602" b="1"/>
            </a:lvl7pPr>
            <a:lvl8pPr marL="3204881" indent="0">
              <a:buNone/>
              <a:defRPr sz="1602" b="1"/>
            </a:lvl8pPr>
            <a:lvl9pPr marL="3662721" indent="0">
              <a:buNone/>
              <a:defRPr sz="1602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27" y="2174140"/>
            <a:ext cx="4041038" cy="3952256"/>
          </a:xfrm>
        </p:spPr>
        <p:txBody>
          <a:bodyPr/>
          <a:lstStyle>
            <a:lvl1pPr>
              <a:defRPr sz="2403"/>
            </a:lvl1pPr>
            <a:lvl2pPr>
              <a:defRPr sz="2003"/>
            </a:lvl2pPr>
            <a:lvl3pPr>
              <a:defRPr sz="1803"/>
            </a:lvl3pPr>
            <a:lvl4pPr>
              <a:defRPr sz="1602"/>
            </a:lvl4pPr>
            <a:lvl5pPr>
              <a:defRPr sz="1602"/>
            </a:lvl5pPr>
            <a:lvl6pPr>
              <a:defRPr sz="1602"/>
            </a:lvl6pPr>
            <a:lvl7pPr>
              <a:defRPr sz="1602"/>
            </a:lvl7pPr>
            <a:lvl8pPr>
              <a:defRPr sz="1602"/>
            </a:lvl8pPr>
            <a:lvl9pPr>
              <a:defRPr sz="1602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6863534"/>
      </p:ext>
    </p:extLst>
  </p:cSld>
  <p:clrMapOvr>
    <a:masterClrMapping/>
  </p:clrMapOvr>
  <p:transition spd="med"/>
</p:sldLayout>
</file>

<file path=ppt/slideLayouts/slideLayout3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9528272"/>
      </p:ext>
    </p:extLst>
  </p:cSld>
  <p:clrMapOvr>
    <a:masterClrMapping/>
  </p:clrMapOvr>
  <p:transition spd="med"/>
</p:sldLayout>
</file>

<file path=ppt/slideLayouts/slideLayout32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27602743"/>
      </p:ext>
    </p:extLst>
  </p:cSld>
  <p:clrMapOvr>
    <a:masterClrMapping/>
  </p:clrMapOvr>
  <p:transition spd="med"/>
</p:sldLayout>
</file>

<file path=ppt/slideLayouts/slideLayout32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836" y="273557"/>
            <a:ext cx="3007727" cy="1161025"/>
          </a:xfrm>
        </p:spPr>
        <p:txBody>
          <a:bodyPr anchor="b"/>
          <a:lstStyle>
            <a:lvl1pPr algn="l">
              <a:defRPr sz="2003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254" y="273556"/>
            <a:ext cx="5110910" cy="5852839"/>
          </a:xfrm>
        </p:spPr>
        <p:txBody>
          <a:bodyPr/>
          <a:lstStyle>
            <a:lvl1pPr>
              <a:defRPr sz="3204"/>
            </a:lvl1pPr>
            <a:lvl2pPr>
              <a:defRPr sz="2804"/>
            </a:lvl2pPr>
            <a:lvl3pPr>
              <a:defRPr sz="2403"/>
            </a:lvl3pPr>
            <a:lvl4pPr>
              <a:defRPr sz="2003"/>
            </a:lvl4pPr>
            <a:lvl5pPr>
              <a:defRPr sz="2003"/>
            </a:lvl5pPr>
            <a:lvl6pPr>
              <a:defRPr sz="2003"/>
            </a:lvl6pPr>
            <a:lvl7pPr>
              <a:defRPr sz="2003"/>
            </a:lvl7pPr>
            <a:lvl8pPr>
              <a:defRPr sz="2003"/>
            </a:lvl8pPr>
            <a:lvl9pPr>
              <a:defRPr sz="2003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836" y="1434582"/>
            <a:ext cx="3007727" cy="4691814"/>
          </a:xfrm>
        </p:spPr>
        <p:txBody>
          <a:bodyPr/>
          <a:lstStyle>
            <a:lvl1pPr marL="0" indent="0">
              <a:buNone/>
              <a:defRPr sz="1402"/>
            </a:lvl1pPr>
            <a:lvl2pPr marL="457840" indent="0">
              <a:buNone/>
              <a:defRPr sz="1202"/>
            </a:lvl2pPr>
            <a:lvl3pPr marL="915680" indent="0">
              <a:buNone/>
              <a:defRPr sz="1001"/>
            </a:lvl3pPr>
            <a:lvl4pPr marL="1373520" indent="0">
              <a:buNone/>
              <a:defRPr sz="901"/>
            </a:lvl4pPr>
            <a:lvl5pPr marL="1831360" indent="0">
              <a:buNone/>
              <a:defRPr sz="901"/>
            </a:lvl5pPr>
            <a:lvl6pPr marL="2289200" indent="0">
              <a:buNone/>
              <a:defRPr sz="901"/>
            </a:lvl6pPr>
            <a:lvl7pPr marL="2747040" indent="0">
              <a:buNone/>
              <a:defRPr sz="901"/>
            </a:lvl7pPr>
            <a:lvl8pPr marL="3204881" indent="0">
              <a:buNone/>
              <a:defRPr sz="901"/>
            </a:lvl8pPr>
            <a:lvl9pPr marL="3662721" indent="0">
              <a:buNone/>
              <a:defRPr sz="90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937308781"/>
      </p:ext>
    </p:extLst>
  </p:cSld>
  <p:clrMapOvr>
    <a:masterClrMapping/>
  </p:clrMapOvr>
  <p:transition spd="med"/>
</p:sldLayout>
</file>

<file path=ppt/slideLayouts/slideLayout32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1601" y="4799964"/>
            <a:ext cx="5487672" cy="567789"/>
          </a:xfrm>
        </p:spPr>
        <p:txBody>
          <a:bodyPr anchor="b"/>
          <a:lstStyle>
            <a:lvl1pPr algn="l">
              <a:defRPr sz="2003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1601" y="612322"/>
            <a:ext cx="5487672" cy="4114481"/>
          </a:xfrm>
        </p:spPr>
        <p:txBody>
          <a:bodyPr/>
          <a:lstStyle>
            <a:lvl1pPr marL="0" indent="0">
              <a:buNone/>
              <a:defRPr sz="3204"/>
            </a:lvl1pPr>
            <a:lvl2pPr marL="457840" indent="0">
              <a:buNone/>
              <a:defRPr sz="2804"/>
            </a:lvl2pPr>
            <a:lvl3pPr marL="915680" indent="0">
              <a:buNone/>
              <a:defRPr sz="2403"/>
            </a:lvl3pPr>
            <a:lvl4pPr marL="1373520" indent="0">
              <a:buNone/>
              <a:defRPr sz="2003"/>
            </a:lvl4pPr>
            <a:lvl5pPr marL="1831360" indent="0">
              <a:buNone/>
              <a:defRPr sz="2003"/>
            </a:lvl5pPr>
            <a:lvl6pPr marL="2289200" indent="0">
              <a:buNone/>
              <a:defRPr sz="2003"/>
            </a:lvl6pPr>
            <a:lvl7pPr marL="2747040" indent="0">
              <a:buNone/>
              <a:defRPr sz="2003"/>
            </a:lvl7pPr>
            <a:lvl8pPr marL="3204881" indent="0">
              <a:buNone/>
              <a:defRPr sz="2003"/>
            </a:lvl8pPr>
            <a:lvl9pPr marL="3662721" indent="0">
              <a:buNone/>
              <a:defRPr sz="2003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1601" y="5367754"/>
            <a:ext cx="5487672" cy="804765"/>
          </a:xfrm>
        </p:spPr>
        <p:txBody>
          <a:bodyPr/>
          <a:lstStyle>
            <a:lvl1pPr marL="0" indent="0">
              <a:buNone/>
              <a:defRPr sz="1402"/>
            </a:lvl1pPr>
            <a:lvl2pPr marL="457840" indent="0">
              <a:buNone/>
              <a:defRPr sz="1202"/>
            </a:lvl2pPr>
            <a:lvl3pPr marL="915680" indent="0">
              <a:buNone/>
              <a:defRPr sz="1001"/>
            </a:lvl3pPr>
            <a:lvl4pPr marL="1373520" indent="0">
              <a:buNone/>
              <a:defRPr sz="901"/>
            </a:lvl4pPr>
            <a:lvl5pPr marL="1831360" indent="0">
              <a:buNone/>
              <a:defRPr sz="901"/>
            </a:lvl5pPr>
            <a:lvl6pPr marL="2289200" indent="0">
              <a:buNone/>
              <a:defRPr sz="901"/>
            </a:lvl6pPr>
            <a:lvl7pPr marL="2747040" indent="0">
              <a:buNone/>
              <a:defRPr sz="901"/>
            </a:lvl7pPr>
            <a:lvl8pPr marL="3204881" indent="0">
              <a:buNone/>
              <a:defRPr sz="901"/>
            </a:lvl8pPr>
            <a:lvl9pPr marL="3662721" indent="0">
              <a:buNone/>
              <a:defRPr sz="90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491410581"/>
      </p:ext>
    </p:extLst>
  </p:cSld>
  <p:clrMapOvr>
    <a:masterClrMapping/>
  </p:clrMapOvr>
  <p:transition spd="med"/>
</p:sldLayout>
</file>

<file path=ppt/slideLayouts/slideLayout32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1967249"/>
      </p:ext>
    </p:extLst>
  </p:cSld>
  <p:clrMapOvr>
    <a:masterClrMapping/>
  </p:clrMapOvr>
  <p:transition spd="med"/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15229" y="248109"/>
            <a:ext cx="2206515" cy="61963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90917" y="248109"/>
            <a:ext cx="6471700" cy="61963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5933068"/>
      </p:ext>
    </p:extLst>
  </p:cSld>
  <p:clrMapOvr>
    <a:masterClrMapping/>
  </p:clrMapOvr>
  <p:transition spd="med"/>
</p:sldLayout>
</file>

<file path=ppt/slideLayouts/slideLayout33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15229" y="248109"/>
            <a:ext cx="2206515" cy="61963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90917" y="248109"/>
            <a:ext cx="6471700" cy="61963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2751497"/>
      </p:ext>
    </p:extLst>
  </p:cSld>
  <p:clrMapOvr>
    <a:masterClrMapping/>
  </p:clrMapOvr>
  <p:transition spd="med"/>
</p:sldLayout>
</file>

<file path=ppt/slideLayouts/slideLayout3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6" name="Rectangle 4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919" y="2501771"/>
            <a:ext cx="6400164" cy="1752671"/>
          </a:xfrm>
        </p:spPr>
        <p:txBody>
          <a:bodyPr/>
          <a:lstStyle>
            <a:lvl1pPr marL="0" indent="0" algn="ctr"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3319" name="Rectangle 7"/>
          <p:cNvSpPr>
            <a:spLocks noGrp="1" noChangeArrowheads="1"/>
          </p:cNvSpPr>
          <p:nvPr>
            <p:ph type="ctrTitle" sz="quarter"/>
          </p:nvPr>
        </p:nvSpPr>
        <p:spPr>
          <a:xfrm>
            <a:off x="685165" y="365803"/>
            <a:ext cx="7773672" cy="1141940"/>
          </a:xfrm>
          <a:effectLst>
            <a:outerShdw dist="71842" dir="2700000" algn="ctr" rotWithShape="0">
              <a:schemeClr val="bg2"/>
            </a:outerShdw>
          </a:effectLst>
        </p:spPr>
        <p:txBody>
          <a:bodyPr lIns="91928" tIns="45964" rIns="91928" bIns="45964"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474382186"/>
      </p:ext>
    </p:extLst>
  </p:cSld>
  <p:clrMapOvr>
    <a:masterClrMapping/>
  </p:clrMapOvr>
  <p:transition spd="med"/>
</p:sldLayout>
</file>

<file path=ppt/slideLayouts/slideLayout33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1022037"/>
      </p:ext>
    </p:extLst>
  </p:cSld>
  <p:clrMapOvr>
    <a:masterClrMapping/>
  </p:clrMapOvr>
  <p:transition spd="med"/>
</p:sldLayout>
</file>

<file path=ppt/slideLayouts/slideLayout33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1728" y="4407124"/>
            <a:ext cx="7773672" cy="1361421"/>
          </a:xfrm>
        </p:spPr>
        <p:txBody>
          <a:bodyPr anchor="t"/>
          <a:lstStyle>
            <a:lvl1pPr algn="l">
              <a:defRPr sz="4006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1728" y="2907335"/>
            <a:ext cx="7773672" cy="1499790"/>
          </a:xfrm>
        </p:spPr>
        <p:txBody>
          <a:bodyPr anchor="b"/>
          <a:lstStyle>
            <a:lvl1pPr marL="0" indent="0">
              <a:buNone/>
              <a:defRPr sz="2003"/>
            </a:lvl1pPr>
            <a:lvl2pPr marL="457840" indent="0">
              <a:buNone/>
              <a:defRPr sz="1803"/>
            </a:lvl2pPr>
            <a:lvl3pPr marL="915680" indent="0">
              <a:buNone/>
              <a:defRPr sz="1602"/>
            </a:lvl3pPr>
            <a:lvl4pPr marL="1373520" indent="0">
              <a:buNone/>
              <a:defRPr sz="1402"/>
            </a:lvl4pPr>
            <a:lvl5pPr marL="1831360" indent="0">
              <a:buNone/>
              <a:defRPr sz="1402"/>
            </a:lvl5pPr>
            <a:lvl6pPr marL="2289200" indent="0">
              <a:buNone/>
              <a:defRPr sz="1402"/>
            </a:lvl6pPr>
            <a:lvl7pPr marL="2747040" indent="0">
              <a:buNone/>
              <a:defRPr sz="1402"/>
            </a:lvl7pPr>
            <a:lvl8pPr marL="3204881" indent="0">
              <a:buNone/>
              <a:defRPr sz="1402"/>
            </a:lvl8pPr>
            <a:lvl9pPr marL="3662721" indent="0">
              <a:buNone/>
              <a:defRPr sz="1402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1326867"/>
      </p:ext>
    </p:extLst>
  </p:cSld>
  <p:clrMapOvr>
    <a:masterClrMapping/>
  </p:clrMapOvr>
  <p:transition spd="med"/>
</p:sldLayout>
</file>

<file path=ppt/slideLayouts/slideLayout33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90917" y="1221462"/>
            <a:ext cx="4076011" cy="5223022"/>
          </a:xfrm>
        </p:spPr>
        <p:txBody>
          <a:bodyPr/>
          <a:lstStyle>
            <a:lvl1pPr>
              <a:defRPr sz="2804"/>
            </a:lvl1pPr>
            <a:lvl2pPr>
              <a:defRPr sz="2403"/>
            </a:lvl2pPr>
            <a:lvl3pPr>
              <a:defRPr sz="2003"/>
            </a:lvl3pPr>
            <a:lvl4pPr>
              <a:defRPr sz="1803"/>
            </a:lvl4pPr>
            <a:lvl5pPr>
              <a:defRPr sz="1803"/>
            </a:lvl5pPr>
            <a:lvl6pPr>
              <a:defRPr sz="1803"/>
            </a:lvl6pPr>
            <a:lvl7pPr>
              <a:defRPr sz="1803"/>
            </a:lvl7pPr>
            <a:lvl8pPr>
              <a:defRPr sz="1803"/>
            </a:lvl8pPr>
            <a:lvl9pPr>
              <a:defRPr sz="1803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19541" y="1221462"/>
            <a:ext cx="4077600" cy="5223022"/>
          </a:xfrm>
        </p:spPr>
        <p:txBody>
          <a:bodyPr/>
          <a:lstStyle>
            <a:lvl1pPr>
              <a:defRPr sz="2804"/>
            </a:lvl1pPr>
            <a:lvl2pPr>
              <a:defRPr sz="2403"/>
            </a:lvl2pPr>
            <a:lvl3pPr>
              <a:defRPr sz="2003"/>
            </a:lvl3pPr>
            <a:lvl4pPr>
              <a:defRPr sz="1803"/>
            </a:lvl4pPr>
            <a:lvl5pPr>
              <a:defRPr sz="1803"/>
            </a:lvl5pPr>
            <a:lvl6pPr>
              <a:defRPr sz="1803"/>
            </a:lvl6pPr>
            <a:lvl7pPr>
              <a:defRPr sz="1803"/>
            </a:lvl7pPr>
            <a:lvl8pPr>
              <a:defRPr sz="1803"/>
            </a:lvl8pPr>
            <a:lvl9pPr>
              <a:defRPr sz="1803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7187727"/>
      </p:ext>
    </p:extLst>
  </p:cSld>
  <p:clrMapOvr>
    <a:masterClrMapping/>
  </p:clrMapOvr>
  <p:transition spd="med"/>
</p:sldLayout>
</file>

<file path=ppt/slideLayouts/slideLayout33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836" y="275148"/>
            <a:ext cx="8228328" cy="114194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836" y="1534781"/>
            <a:ext cx="4039448" cy="639359"/>
          </a:xfrm>
        </p:spPr>
        <p:txBody>
          <a:bodyPr anchor="b"/>
          <a:lstStyle>
            <a:lvl1pPr marL="0" indent="0">
              <a:buNone/>
              <a:defRPr sz="2403" b="1"/>
            </a:lvl1pPr>
            <a:lvl2pPr marL="457840" indent="0">
              <a:buNone/>
              <a:defRPr sz="2003" b="1"/>
            </a:lvl2pPr>
            <a:lvl3pPr marL="915680" indent="0">
              <a:buNone/>
              <a:defRPr sz="1803" b="1"/>
            </a:lvl3pPr>
            <a:lvl4pPr marL="1373520" indent="0">
              <a:buNone/>
              <a:defRPr sz="1602" b="1"/>
            </a:lvl4pPr>
            <a:lvl5pPr marL="1831360" indent="0">
              <a:buNone/>
              <a:defRPr sz="1602" b="1"/>
            </a:lvl5pPr>
            <a:lvl6pPr marL="2289200" indent="0">
              <a:buNone/>
              <a:defRPr sz="1602" b="1"/>
            </a:lvl6pPr>
            <a:lvl7pPr marL="2747040" indent="0">
              <a:buNone/>
              <a:defRPr sz="1602" b="1"/>
            </a:lvl7pPr>
            <a:lvl8pPr marL="3204881" indent="0">
              <a:buNone/>
              <a:defRPr sz="1602" b="1"/>
            </a:lvl8pPr>
            <a:lvl9pPr marL="3662721" indent="0">
              <a:buNone/>
              <a:defRPr sz="1602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836" y="2174140"/>
            <a:ext cx="4039448" cy="3952256"/>
          </a:xfrm>
        </p:spPr>
        <p:txBody>
          <a:bodyPr/>
          <a:lstStyle>
            <a:lvl1pPr>
              <a:defRPr sz="2403"/>
            </a:lvl1pPr>
            <a:lvl2pPr>
              <a:defRPr sz="2003"/>
            </a:lvl2pPr>
            <a:lvl3pPr>
              <a:defRPr sz="1803"/>
            </a:lvl3pPr>
            <a:lvl4pPr>
              <a:defRPr sz="1602"/>
            </a:lvl4pPr>
            <a:lvl5pPr>
              <a:defRPr sz="1602"/>
            </a:lvl5pPr>
            <a:lvl6pPr>
              <a:defRPr sz="1602"/>
            </a:lvl6pPr>
            <a:lvl7pPr>
              <a:defRPr sz="1602"/>
            </a:lvl7pPr>
            <a:lvl8pPr>
              <a:defRPr sz="1602"/>
            </a:lvl8pPr>
            <a:lvl9pPr>
              <a:defRPr sz="1602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27" y="1534781"/>
            <a:ext cx="4041038" cy="639359"/>
          </a:xfrm>
        </p:spPr>
        <p:txBody>
          <a:bodyPr anchor="b"/>
          <a:lstStyle>
            <a:lvl1pPr marL="0" indent="0">
              <a:buNone/>
              <a:defRPr sz="2403" b="1"/>
            </a:lvl1pPr>
            <a:lvl2pPr marL="457840" indent="0">
              <a:buNone/>
              <a:defRPr sz="2003" b="1"/>
            </a:lvl2pPr>
            <a:lvl3pPr marL="915680" indent="0">
              <a:buNone/>
              <a:defRPr sz="1803" b="1"/>
            </a:lvl3pPr>
            <a:lvl4pPr marL="1373520" indent="0">
              <a:buNone/>
              <a:defRPr sz="1602" b="1"/>
            </a:lvl4pPr>
            <a:lvl5pPr marL="1831360" indent="0">
              <a:buNone/>
              <a:defRPr sz="1602" b="1"/>
            </a:lvl5pPr>
            <a:lvl6pPr marL="2289200" indent="0">
              <a:buNone/>
              <a:defRPr sz="1602" b="1"/>
            </a:lvl6pPr>
            <a:lvl7pPr marL="2747040" indent="0">
              <a:buNone/>
              <a:defRPr sz="1602" b="1"/>
            </a:lvl7pPr>
            <a:lvl8pPr marL="3204881" indent="0">
              <a:buNone/>
              <a:defRPr sz="1602" b="1"/>
            </a:lvl8pPr>
            <a:lvl9pPr marL="3662721" indent="0">
              <a:buNone/>
              <a:defRPr sz="1602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27" y="2174140"/>
            <a:ext cx="4041038" cy="3952256"/>
          </a:xfrm>
        </p:spPr>
        <p:txBody>
          <a:bodyPr/>
          <a:lstStyle>
            <a:lvl1pPr>
              <a:defRPr sz="2403"/>
            </a:lvl1pPr>
            <a:lvl2pPr>
              <a:defRPr sz="2003"/>
            </a:lvl2pPr>
            <a:lvl3pPr>
              <a:defRPr sz="1803"/>
            </a:lvl3pPr>
            <a:lvl4pPr>
              <a:defRPr sz="1602"/>
            </a:lvl4pPr>
            <a:lvl5pPr>
              <a:defRPr sz="1602"/>
            </a:lvl5pPr>
            <a:lvl6pPr>
              <a:defRPr sz="1602"/>
            </a:lvl6pPr>
            <a:lvl7pPr>
              <a:defRPr sz="1602"/>
            </a:lvl7pPr>
            <a:lvl8pPr>
              <a:defRPr sz="1602"/>
            </a:lvl8pPr>
            <a:lvl9pPr>
              <a:defRPr sz="1602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0533431"/>
      </p:ext>
    </p:extLst>
  </p:cSld>
  <p:clrMapOvr>
    <a:masterClrMapping/>
  </p:clrMapOvr>
  <p:transition spd="med"/>
</p:sldLayout>
</file>

<file path=ppt/slideLayouts/slideLayout33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9154129"/>
      </p:ext>
    </p:extLst>
  </p:cSld>
  <p:clrMapOvr>
    <a:masterClrMapping/>
  </p:clrMapOvr>
  <p:transition spd="med"/>
</p:sldLayout>
</file>

<file path=ppt/slideLayouts/slideLayout33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02685471"/>
      </p:ext>
    </p:extLst>
  </p:cSld>
  <p:clrMapOvr>
    <a:masterClrMapping/>
  </p:clrMapOvr>
  <p:transition spd="med"/>
</p:sldLayout>
</file>

<file path=ppt/slideLayouts/slideLayout33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836" y="273557"/>
            <a:ext cx="3007727" cy="1161025"/>
          </a:xfrm>
        </p:spPr>
        <p:txBody>
          <a:bodyPr anchor="b"/>
          <a:lstStyle>
            <a:lvl1pPr algn="l">
              <a:defRPr sz="2003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254" y="273556"/>
            <a:ext cx="5110910" cy="5852839"/>
          </a:xfrm>
        </p:spPr>
        <p:txBody>
          <a:bodyPr/>
          <a:lstStyle>
            <a:lvl1pPr>
              <a:defRPr sz="3204"/>
            </a:lvl1pPr>
            <a:lvl2pPr>
              <a:defRPr sz="2804"/>
            </a:lvl2pPr>
            <a:lvl3pPr>
              <a:defRPr sz="2403"/>
            </a:lvl3pPr>
            <a:lvl4pPr>
              <a:defRPr sz="2003"/>
            </a:lvl4pPr>
            <a:lvl5pPr>
              <a:defRPr sz="2003"/>
            </a:lvl5pPr>
            <a:lvl6pPr>
              <a:defRPr sz="2003"/>
            </a:lvl6pPr>
            <a:lvl7pPr>
              <a:defRPr sz="2003"/>
            </a:lvl7pPr>
            <a:lvl8pPr>
              <a:defRPr sz="2003"/>
            </a:lvl8pPr>
            <a:lvl9pPr>
              <a:defRPr sz="2003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836" y="1434582"/>
            <a:ext cx="3007727" cy="4691814"/>
          </a:xfrm>
        </p:spPr>
        <p:txBody>
          <a:bodyPr/>
          <a:lstStyle>
            <a:lvl1pPr marL="0" indent="0">
              <a:buNone/>
              <a:defRPr sz="1402"/>
            </a:lvl1pPr>
            <a:lvl2pPr marL="457840" indent="0">
              <a:buNone/>
              <a:defRPr sz="1202"/>
            </a:lvl2pPr>
            <a:lvl3pPr marL="915680" indent="0">
              <a:buNone/>
              <a:defRPr sz="1001"/>
            </a:lvl3pPr>
            <a:lvl4pPr marL="1373520" indent="0">
              <a:buNone/>
              <a:defRPr sz="901"/>
            </a:lvl4pPr>
            <a:lvl5pPr marL="1831360" indent="0">
              <a:buNone/>
              <a:defRPr sz="901"/>
            </a:lvl5pPr>
            <a:lvl6pPr marL="2289200" indent="0">
              <a:buNone/>
              <a:defRPr sz="901"/>
            </a:lvl6pPr>
            <a:lvl7pPr marL="2747040" indent="0">
              <a:buNone/>
              <a:defRPr sz="901"/>
            </a:lvl7pPr>
            <a:lvl8pPr marL="3204881" indent="0">
              <a:buNone/>
              <a:defRPr sz="901"/>
            </a:lvl8pPr>
            <a:lvl9pPr marL="3662721" indent="0">
              <a:buNone/>
              <a:defRPr sz="90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858686058"/>
      </p:ext>
    </p:extLst>
  </p:cSld>
  <p:clrMapOvr>
    <a:masterClrMapping/>
  </p:clrMapOvr>
  <p:transition spd="med"/>
</p:sldLayout>
</file>

<file path=ppt/slideLayouts/slideLayout33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1601" y="4799964"/>
            <a:ext cx="5487672" cy="567789"/>
          </a:xfrm>
        </p:spPr>
        <p:txBody>
          <a:bodyPr anchor="b"/>
          <a:lstStyle>
            <a:lvl1pPr algn="l">
              <a:defRPr sz="2003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1601" y="612322"/>
            <a:ext cx="5487672" cy="4114481"/>
          </a:xfrm>
        </p:spPr>
        <p:txBody>
          <a:bodyPr/>
          <a:lstStyle>
            <a:lvl1pPr marL="0" indent="0">
              <a:buNone/>
              <a:defRPr sz="3204"/>
            </a:lvl1pPr>
            <a:lvl2pPr marL="457840" indent="0">
              <a:buNone/>
              <a:defRPr sz="2804"/>
            </a:lvl2pPr>
            <a:lvl3pPr marL="915680" indent="0">
              <a:buNone/>
              <a:defRPr sz="2403"/>
            </a:lvl3pPr>
            <a:lvl4pPr marL="1373520" indent="0">
              <a:buNone/>
              <a:defRPr sz="2003"/>
            </a:lvl4pPr>
            <a:lvl5pPr marL="1831360" indent="0">
              <a:buNone/>
              <a:defRPr sz="2003"/>
            </a:lvl5pPr>
            <a:lvl6pPr marL="2289200" indent="0">
              <a:buNone/>
              <a:defRPr sz="2003"/>
            </a:lvl6pPr>
            <a:lvl7pPr marL="2747040" indent="0">
              <a:buNone/>
              <a:defRPr sz="2003"/>
            </a:lvl7pPr>
            <a:lvl8pPr marL="3204881" indent="0">
              <a:buNone/>
              <a:defRPr sz="2003"/>
            </a:lvl8pPr>
            <a:lvl9pPr marL="3662721" indent="0">
              <a:buNone/>
              <a:defRPr sz="2003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1601" y="5367754"/>
            <a:ext cx="5487672" cy="804765"/>
          </a:xfrm>
        </p:spPr>
        <p:txBody>
          <a:bodyPr/>
          <a:lstStyle>
            <a:lvl1pPr marL="0" indent="0">
              <a:buNone/>
              <a:defRPr sz="1402"/>
            </a:lvl1pPr>
            <a:lvl2pPr marL="457840" indent="0">
              <a:buNone/>
              <a:defRPr sz="1202"/>
            </a:lvl2pPr>
            <a:lvl3pPr marL="915680" indent="0">
              <a:buNone/>
              <a:defRPr sz="1001"/>
            </a:lvl3pPr>
            <a:lvl4pPr marL="1373520" indent="0">
              <a:buNone/>
              <a:defRPr sz="901"/>
            </a:lvl4pPr>
            <a:lvl5pPr marL="1831360" indent="0">
              <a:buNone/>
              <a:defRPr sz="901"/>
            </a:lvl5pPr>
            <a:lvl6pPr marL="2289200" indent="0">
              <a:buNone/>
              <a:defRPr sz="901"/>
            </a:lvl6pPr>
            <a:lvl7pPr marL="2747040" indent="0">
              <a:buNone/>
              <a:defRPr sz="901"/>
            </a:lvl7pPr>
            <a:lvl8pPr marL="3204881" indent="0">
              <a:buNone/>
              <a:defRPr sz="901"/>
            </a:lvl8pPr>
            <a:lvl9pPr marL="3662721" indent="0">
              <a:buNone/>
              <a:defRPr sz="90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293740515"/>
      </p:ext>
    </p:extLst>
  </p:cSld>
  <p:clrMapOvr>
    <a:masterClrMapping/>
  </p:clrMapOvr>
  <p:transition spd="med"/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6" name="Rectangle 4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919" y="2501771"/>
            <a:ext cx="6400164" cy="1752671"/>
          </a:xfrm>
        </p:spPr>
        <p:txBody>
          <a:bodyPr/>
          <a:lstStyle>
            <a:lvl1pPr marL="0" indent="0" algn="ctr"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3319" name="Rectangle 7"/>
          <p:cNvSpPr>
            <a:spLocks noGrp="1" noChangeArrowheads="1"/>
          </p:cNvSpPr>
          <p:nvPr>
            <p:ph type="ctrTitle" sz="quarter"/>
          </p:nvPr>
        </p:nvSpPr>
        <p:spPr>
          <a:xfrm>
            <a:off x="685165" y="365803"/>
            <a:ext cx="7773672" cy="1141940"/>
          </a:xfrm>
          <a:effectLst>
            <a:outerShdw dist="71842" dir="2700000" algn="ctr" rotWithShape="0">
              <a:schemeClr val="bg2"/>
            </a:outerShdw>
          </a:effectLst>
        </p:spPr>
        <p:txBody>
          <a:bodyPr lIns="91928" tIns="45964" rIns="91928" bIns="45964"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283878039"/>
      </p:ext>
    </p:extLst>
  </p:cSld>
  <p:clrMapOvr>
    <a:masterClrMapping/>
  </p:clrMapOvr>
  <p:transition spd="med"/>
</p:sldLayout>
</file>

<file path=ppt/slideLayouts/slideLayout34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8713044"/>
      </p:ext>
    </p:extLst>
  </p:cSld>
  <p:clrMapOvr>
    <a:masterClrMapping/>
  </p:clrMapOvr>
  <p:transition spd="med"/>
</p:sldLayout>
</file>

<file path=ppt/slideLayouts/slideLayout34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15229" y="248109"/>
            <a:ext cx="2206515" cy="61963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90917" y="248109"/>
            <a:ext cx="6471700" cy="61963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8612236"/>
      </p:ext>
    </p:extLst>
  </p:cSld>
  <p:clrMapOvr>
    <a:masterClrMapping/>
  </p:clrMapOvr>
  <p:transition spd="med"/>
</p:sldLayout>
</file>

<file path=ppt/slideLayouts/slideLayout34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6" name="Rectangle 4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919" y="2501771"/>
            <a:ext cx="6400164" cy="1752671"/>
          </a:xfrm>
        </p:spPr>
        <p:txBody>
          <a:bodyPr/>
          <a:lstStyle>
            <a:lvl1pPr marL="0" indent="0" algn="ctr"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3319" name="Rectangle 7"/>
          <p:cNvSpPr>
            <a:spLocks noGrp="1" noChangeArrowheads="1"/>
          </p:cNvSpPr>
          <p:nvPr>
            <p:ph type="ctrTitle" sz="quarter"/>
          </p:nvPr>
        </p:nvSpPr>
        <p:spPr>
          <a:xfrm>
            <a:off x="685165" y="365803"/>
            <a:ext cx="7773672" cy="1141940"/>
          </a:xfrm>
          <a:effectLst>
            <a:outerShdw dist="71842" dir="2700000" algn="ctr" rotWithShape="0">
              <a:schemeClr val="bg2"/>
            </a:outerShdw>
          </a:effectLst>
        </p:spPr>
        <p:txBody>
          <a:bodyPr lIns="91928" tIns="45964" rIns="91928" bIns="45964"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764899860"/>
      </p:ext>
    </p:extLst>
  </p:cSld>
  <p:clrMapOvr>
    <a:masterClrMapping/>
  </p:clrMapOvr>
  <p:transition spd="med"/>
</p:sldLayout>
</file>

<file path=ppt/slideLayouts/slideLayout34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1129256"/>
      </p:ext>
    </p:extLst>
  </p:cSld>
  <p:clrMapOvr>
    <a:masterClrMapping/>
  </p:clrMapOvr>
  <p:transition spd="med"/>
</p:sldLayout>
</file>

<file path=ppt/slideLayouts/slideLayout34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1728" y="4407124"/>
            <a:ext cx="7773672" cy="1361421"/>
          </a:xfrm>
        </p:spPr>
        <p:txBody>
          <a:bodyPr anchor="t"/>
          <a:lstStyle>
            <a:lvl1pPr algn="l">
              <a:defRPr sz="4006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1728" y="2907335"/>
            <a:ext cx="7773672" cy="1499790"/>
          </a:xfrm>
        </p:spPr>
        <p:txBody>
          <a:bodyPr anchor="b"/>
          <a:lstStyle>
            <a:lvl1pPr marL="0" indent="0">
              <a:buNone/>
              <a:defRPr sz="2003"/>
            </a:lvl1pPr>
            <a:lvl2pPr marL="457840" indent="0">
              <a:buNone/>
              <a:defRPr sz="1803"/>
            </a:lvl2pPr>
            <a:lvl3pPr marL="915680" indent="0">
              <a:buNone/>
              <a:defRPr sz="1602"/>
            </a:lvl3pPr>
            <a:lvl4pPr marL="1373520" indent="0">
              <a:buNone/>
              <a:defRPr sz="1402"/>
            </a:lvl4pPr>
            <a:lvl5pPr marL="1831360" indent="0">
              <a:buNone/>
              <a:defRPr sz="1402"/>
            </a:lvl5pPr>
            <a:lvl6pPr marL="2289200" indent="0">
              <a:buNone/>
              <a:defRPr sz="1402"/>
            </a:lvl6pPr>
            <a:lvl7pPr marL="2747040" indent="0">
              <a:buNone/>
              <a:defRPr sz="1402"/>
            </a:lvl7pPr>
            <a:lvl8pPr marL="3204881" indent="0">
              <a:buNone/>
              <a:defRPr sz="1402"/>
            </a:lvl8pPr>
            <a:lvl9pPr marL="3662721" indent="0">
              <a:buNone/>
              <a:defRPr sz="1402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748071993"/>
      </p:ext>
    </p:extLst>
  </p:cSld>
  <p:clrMapOvr>
    <a:masterClrMapping/>
  </p:clrMapOvr>
  <p:transition spd="med"/>
</p:sldLayout>
</file>

<file path=ppt/slideLayouts/slideLayout34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90917" y="1221462"/>
            <a:ext cx="4076011" cy="5223022"/>
          </a:xfrm>
        </p:spPr>
        <p:txBody>
          <a:bodyPr/>
          <a:lstStyle>
            <a:lvl1pPr>
              <a:defRPr sz="2804"/>
            </a:lvl1pPr>
            <a:lvl2pPr>
              <a:defRPr sz="2403"/>
            </a:lvl2pPr>
            <a:lvl3pPr>
              <a:defRPr sz="2003"/>
            </a:lvl3pPr>
            <a:lvl4pPr>
              <a:defRPr sz="1803"/>
            </a:lvl4pPr>
            <a:lvl5pPr>
              <a:defRPr sz="1803"/>
            </a:lvl5pPr>
            <a:lvl6pPr>
              <a:defRPr sz="1803"/>
            </a:lvl6pPr>
            <a:lvl7pPr>
              <a:defRPr sz="1803"/>
            </a:lvl7pPr>
            <a:lvl8pPr>
              <a:defRPr sz="1803"/>
            </a:lvl8pPr>
            <a:lvl9pPr>
              <a:defRPr sz="1803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19541" y="1221462"/>
            <a:ext cx="4077600" cy="5223022"/>
          </a:xfrm>
        </p:spPr>
        <p:txBody>
          <a:bodyPr/>
          <a:lstStyle>
            <a:lvl1pPr>
              <a:defRPr sz="2804"/>
            </a:lvl1pPr>
            <a:lvl2pPr>
              <a:defRPr sz="2403"/>
            </a:lvl2pPr>
            <a:lvl3pPr>
              <a:defRPr sz="2003"/>
            </a:lvl3pPr>
            <a:lvl4pPr>
              <a:defRPr sz="1803"/>
            </a:lvl4pPr>
            <a:lvl5pPr>
              <a:defRPr sz="1803"/>
            </a:lvl5pPr>
            <a:lvl6pPr>
              <a:defRPr sz="1803"/>
            </a:lvl6pPr>
            <a:lvl7pPr>
              <a:defRPr sz="1803"/>
            </a:lvl7pPr>
            <a:lvl8pPr>
              <a:defRPr sz="1803"/>
            </a:lvl8pPr>
            <a:lvl9pPr>
              <a:defRPr sz="1803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686936"/>
      </p:ext>
    </p:extLst>
  </p:cSld>
  <p:clrMapOvr>
    <a:masterClrMapping/>
  </p:clrMapOvr>
  <p:transition spd="med"/>
</p:sldLayout>
</file>

<file path=ppt/slideLayouts/slideLayout34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836" y="275148"/>
            <a:ext cx="8228328" cy="114194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836" y="1534781"/>
            <a:ext cx="4039448" cy="639359"/>
          </a:xfrm>
        </p:spPr>
        <p:txBody>
          <a:bodyPr anchor="b"/>
          <a:lstStyle>
            <a:lvl1pPr marL="0" indent="0">
              <a:buNone/>
              <a:defRPr sz="2403" b="1"/>
            </a:lvl1pPr>
            <a:lvl2pPr marL="457840" indent="0">
              <a:buNone/>
              <a:defRPr sz="2003" b="1"/>
            </a:lvl2pPr>
            <a:lvl3pPr marL="915680" indent="0">
              <a:buNone/>
              <a:defRPr sz="1803" b="1"/>
            </a:lvl3pPr>
            <a:lvl4pPr marL="1373520" indent="0">
              <a:buNone/>
              <a:defRPr sz="1602" b="1"/>
            </a:lvl4pPr>
            <a:lvl5pPr marL="1831360" indent="0">
              <a:buNone/>
              <a:defRPr sz="1602" b="1"/>
            </a:lvl5pPr>
            <a:lvl6pPr marL="2289200" indent="0">
              <a:buNone/>
              <a:defRPr sz="1602" b="1"/>
            </a:lvl6pPr>
            <a:lvl7pPr marL="2747040" indent="0">
              <a:buNone/>
              <a:defRPr sz="1602" b="1"/>
            </a:lvl7pPr>
            <a:lvl8pPr marL="3204881" indent="0">
              <a:buNone/>
              <a:defRPr sz="1602" b="1"/>
            </a:lvl8pPr>
            <a:lvl9pPr marL="3662721" indent="0">
              <a:buNone/>
              <a:defRPr sz="1602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836" y="2174140"/>
            <a:ext cx="4039448" cy="3952256"/>
          </a:xfrm>
        </p:spPr>
        <p:txBody>
          <a:bodyPr/>
          <a:lstStyle>
            <a:lvl1pPr>
              <a:defRPr sz="2403"/>
            </a:lvl1pPr>
            <a:lvl2pPr>
              <a:defRPr sz="2003"/>
            </a:lvl2pPr>
            <a:lvl3pPr>
              <a:defRPr sz="1803"/>
            </a:lvl3pPr>
            <a:lvl4pPr>
              <a:defRPr sz="1602"/>
            </a:lvl4pPr>
            <a:lvl5pPr>
              <a:defRPr sz="1602"/>
            </a:lvl5pPr>
            <a:lvl6pPr>
              <a:defRPr sz="1602"/>
            </a:lvl6pPr>
            <a:lvl7pPr>
              <a:defRPr sz="1602"/>
            </a:lvl7pPr>
            <a:lvl8pPr>
              <a:defRPr sz="1602"/>
            </a:lvl8pPr>
            <a:lvl9pPr>
              <a:defRPr sz="1602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27" y="1534781"/>
            <a:ext cx="4041038" cy="639359"/>
          </a:xfrm>
        </p:spPr>
        <p:txBody>
          <a:bodyPr anchor="b"/>
          <a:lstStyle>
            <a:lvl1pPr marL="0" indent="0">
              <a:buNone/>
              <a:defRPr sz="2403" b="1"/>
            </a:lvl1pPr>
            <a:lvl2pPr marL="457840" indent="0">
              <a:buNone/>
              <a:defRPr sz="2003" b="1"/>
            </a:lvl2pPr>
            <a:lvl3pPr marL="915680" indent="0">
              <a:buNone/>
              <a:defRPr sz="1803" b="1"/>
            </a:lvl3pPr>
            <a:lvl4pPr marL="1373520" indent="0">
              <a:buNone/>
              <a:defRPr sz="1602" b="1"/>
            </a:lvl4pPr>
            <a:lvl5pPr marL="1831360" indent="0">
              <a:buNone/>
              <a:defRPr sz="1602" b="1"/>
            </a:lvl5pPr>
            <a:lvl6pPr marL="2289200" indent="0">
              <a:buNone/>
              <a:defRPr sz="1602" b="1"/>
            </a:lvl6pPr>
            <a:lvl7pPr marL="2747040" indent="0">
              <a:buNone/>
              <a:defRPr sz="1602" b="1"/>
            </a:lvl7pPr>
            <a:lvl8pPr marL="3204881" indent="0">
              <a:buNone/>
              <a:defRPr sz="1602" b="1"/>
            </a:lvl8pPr>
            <a:lvl9pPr marL="3662721" indent="0">
              <a:buNone/>
              <a:defRPr sz="1602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27" y="2174140"/>
            <a:ext cx="4041038" cy="3952256"/>
          </a:xfrm>
        </p:spPr>
        <p:txBody>
          <a:bodyPr/>
          <a:lstStyle>
            <a:lvl1pPr>
              <a:defRPr sz="2403"/>
            </a:lvl1pPr>
            <a:lvl2pPr>
              <a:defRPr sz="2003"/>
            </a:lvl2pPr>
            <a:lvl3pPr>
              <a:defRPr sz="1803"/>
            </a:lvl3pPr>
            <a:lvl4pPr>
              <a:defRPr sz="1602"/>
            </a:lvl4pPr>
            <a:lvl5pPr>
              <a:defRPr sz="1602"/>
            </a:lvl5pPr>
            <a:lvl6pPr>
              <a:defRPr sz="1602"/>
            </a:lvl6pPr>
            <a:lvl7pPr>
              <a:defRPr sz="1602"/>
            </a:lvl7pPr>
            <a:lvl8pPr>
              <a:defRPr sz="1602"/>
            </a:lvl8pPr>
            <a:lvl9pPr>
              <a:defRPr sz="1602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8618992"/>
      </p:ext>
    </p:extLst>
  </p:cSld>
  <p:clrMapOvr>
    <a:masterClrMapping/>
  </p:clrMapOvr>
  <p:transition spd="med"/>
</p:sldLayout>
</file>

<file path=ppt/slideLayouts/slideLayout34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4561331"/>
      </p:ext>
    </p:extLst>
  </p:cSld>
  <p:clrMapOvr>
    <a:masterClrMapping/>
  </p:clrMapOvr>
  <p:transition spd="med"/>
</p:sldLayout>
</file>

<file path=ppt/slideLayouts/slideLayout34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75579588"/>
      </p:ext>
    </p:extLst>
  </p:cSld>
  <p:clrMapOvr>
    <a:masterClrMapping/>
  </p:clrMapOvr>
  <p:transition spd="med"/>
</p:sldLayout>
</file>

<file path=ppt/slideLayouts/slideLayout34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836" y="273557"/>
            <a:ext cx="3007727" cy="1161025"/>
          </a:xfrm>
        </p:spPr>
        <p:txBody>
          <a:bodyPr anchor="b"/>
          <a:lstStyle>
            <a:lvl1pPr algn="l">
              <a:defRPr sz="2003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254" y="273556"/>
            <a:ext cx="5110910" cy="5852839"/>
          </a:xfrm>
        </p:spPr>
        <p:txBody>
          <a:bodyPr/>
          <a:lstStyle>
            <a:lvl1pPr>
              <a:defRPr sz="3204"/>
            </a:lvl1pPr>
            <a:lvl2pPr>
              <a:defRPr sz="2804"/>
            </a:lvl2pPr>
            <a:lvl3pPr>
              <a:defRPr sz="2403"/>
            </a:lvl3pPr>
            <a:lvl4pPr>
              <a:defRPr sz="2003"/>
            </a:lvl4pPr>
            <a:lvl5pPr>
              <a:defRPr sz="2003"/>
            </a:lvl5pPr>
            <a:lvl6pPr>
              <a:defRPr sz="2003"/>
            </a:lvl6pPr>
            <a:lvl7pPr>
              <a:defRPr sz="2003"/>
            </a:lvl7pPr>
            <a:lvl8pPr>
              <a:defRPr sz="2003"/>
            </a:lvl8pPr>
            <a:lvl9pPr>
              <a:defRPr sz="2003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836" y="1434582"/>
            <a:ext cx="3007727" cy="4691814"/>
          </a:xfrm>
        </p:spPr>
        <p:txBody>
          <a:bodyPr/>
          <a:lstStyle>
            <a:lvl1pPr marL="0" indent="0">
              <a:buNone/>
              <a:defRPr sz="1402"/>
            </a:lvl1pPr>
            <a:lvl2pPr marL="457840" indent="0">
              <a:buNone/>
              <a:defRPr sz="1202"/>
            </a:lvl2pPr>
            <a:lvl3pPr marL="915680" indent="0">
              <a:buNone/>
              <a:defRPr sz="1001"/>
            </a:lvl3pPr>
            <a:lvl4pPr marL="1373520" indent="0">
              <a:buNone/>
              <a:defRPr sz="901"/>
            </a:lvl4pPr>
            <a:lvl5pPr marL="1831360" indent="0">
              <a:buNone/>
              <a:defRPr sz="901"/>
            </a:lvl5pPr>
            <a:lvl6pPr marL="2289200" indent="0">
              <a:buNone/>
              <a:defRPr sz="901"/>
            </a:lvl6pPr>
            <a:lvl7pPr marL="2747040" indent="0">
              <a:buNone/>
              <a:defRPr sz="901"/>
            </a:lvl7pPr>
            <a:lvl8pPr marL="3204881" indent="0">
              <a:buNone/>
              <a:defRPr sz="901"/>
            </a:lvl8pPr>
            <a:lvl9pPr marL="3662721" indent="0">
              <a:buNone/>
              <a:defRPr sz="90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734391507"/>
      </p:ext>
    </p:extLst>
  </p:cSld>
  <p:clrMapOvr>
    <a:masterClrMapping/>
  </p:clrMapOvr>
  <p:transition spd="med"/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8667717"/>
      </p:ext>
    </p:extLst>
  </p:cSld>
  <p:clrMapOvr>
    <a:masterClrMapping/>
  </p:clrMapOvr>
  <p:transition spd="med"/>
</p:sldLayout>
</file>

<file path=ppt/slideLayouts/slideLayout35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1601" y="4799964"/>
            <a:ext cx="5487672" cy="567789"/>
          </a:xfrm>
        </p:spPr>
        <p:txBody>
          <a:bodyPr anchor="b"/>
          <a:lstStyle>
            <a:lvl1pPr algn="l">
              <a:defRPr sz="2003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1601" y="612322"/>
            <a:ext cx="5487672" cy="4114481"/>
          </a:xfrm>
        </p:spPr>
        <p:txBody>
          <a:bodyPr/>
          <a:lstStyle>
            <a:lvl1pPr marL="0" indent="0">
              <a:buNone/>
              <a:defRPr sz="3204"/>
            </a:lvl1pPr>
            <a:lvl2pPr marL="457840" indent="0">
              <a:buNone/>
              <a:defRPr sz="2804"/>
            </a:lvl2pPr>
            <a:lvl3pPr marL="915680" indent="0">
              <a:buNone/>
              <a:defRPr sz="2403"/>
            </a:lvl3pPr>
            <a:lvl4pPr marL="1373520" indent="0">
              <a:buNone/>
              <a:defRPr sz="2003"/>
            </a:lvl4pPr>
            <a:lvl5pPr marL="1831360" indent="0">
              <a:buNone/>
              <a:defRPr sz="2003"/>
            </a:lvl5pPr>
            <a:lvl6pPr marL="2289200" indent="0">
              <a:buNone/>
              <a:defRPr sz="2003"/>
            </a:lvl6pPr>
            <a:lvl7pPr marL="2747040" indent="0">
              <a:buNone/>
              <a:defRPr sz="2003"/>
            </a:lvl7pPr>
            <a:lvl8pPr marL="3204881" indent="0">
              <a:buNone/>
              <a:defRPr sz="2003"/>
            </a:lvl8pPr>
            <a:lvl9pPr marL="3662721" indent="0">
              <a:buNone/>
              <a:defRPr sz="2003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1601" y="5367754"/>
            <a:ext cx="5487672" cy="804765"/>
          </a:xfrm>
        </p:spPr>
        <p:txBody>
          <a:bodyPr/>
          <a:lstStyle>
            <a:lvl1pPr marL="0" indent="0">
              <a:buNone/>
              <a:defRPr sz="1402"/>
            </a:lvl1pPr>
            <a:lvl2pPr marL="457840" indent="0">
              <a:buNone/>
              <a:defRPr sz="1202"/>
            </a:lvl2pPr>
            <a:lvl3pPr marL="915680" indent="0">
              <a:buNone/>
              <a:defRPr sz="1001"/>
            </a:lvl3pPr>
            <a:lvl4pPr marL="1373520" indent="0">
              <a:buNone/>
              <a:defRPr sz="901"/>
            </a:lvl4pPr>
            <a:lvl5pPr marL="1831360" indent="0">
              <a:buNone/>
              <a:defRPr sz="901"/>
            </a:lvl5pPr>
            <a:lvl6pPr marL="2289200" indent="0">
              <a:buNone/>
              <a:defRPr sz="901"/>
            </a:lvl6pPr>
            <a:lvl7pPr marL="2747040" indent="0">
              <a:buNone/>
              <a:defRPr sz="901"/>
            </a:lvl7pPr>
            <a:lvl8pPr marL="3204881" indent="0">
              <a:buNone/>
              <a:defRPr sz="901"/>
            </a:lvl8pPr>
            <a:lvl9pPr marL="3662721" indent="0">
              <a:buNone/>
              <a:defRPr sz="90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39542216"/>
      </p:ext>
    </p:extLst>
  </p:cSld>
  <p:clrMapOvr>
    <a:masterClrMapping/>
  </p:clrMapOvr>
  <p:transition spd="med"/>
</p:sldLayout>
</file>

<file path=ppt/slideLayouts/slideLayout35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4930875"/>
      </p:ext>
    </p:extLst>
  </p:cSld>
  <p:clrMapOvr>
    <a:masterClrMapping/>
  </p:clrMapOvr>
  <p:transition spd="med"/>
</p:sldLayout>
</file>

<file path=ppt/slideLayouts/slideLayout35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15229" y="248109"/>
            <a:ext cx="2206515" cy="61963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90917" y="248109"/>
            <a:ext cx="6471700" cy="61963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1442564"/>
      </p:ext>
    </p:extLst>
  </p:cSld>
  <p:clrMapOvr>
    <a:masterClrMapping/>
  </p:clrMapOvr>
  <p:transition spd="med"/>
</p:sldLayout>
</file>

<file path=ppt/slideLayouts/slideLayout35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6" name="Rectangle 4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919" y="2501771"/>
            <a:ext cx="6400164" cy="1752671"/>
          </a:xfrm>
        </p:spPr>
        <p:txBody>
          <a:bodyPr/>
          <a:lstStyle>
            <a:lvl1pPr marL="0" indent="0" algn="ctr"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3319" name="Rectangle 7"/>
          <p:cNvSpPr>
            <a:spLocks noGrp="1" noChangeArrowheads="1"/>
          </p:cNvSpPr>
          <p:nvPr>
            <p:ph type="ctrTitle" sz="quarter"/>
          </p:nvPr>
        </p:nvSpPr>
        <p:spPr>
          <a:xfrm>
            <a:off x="685165" y="365803"/>
            <a:ext cx="7773672" cy="1141940"/>
          </a:xfrm>
          <a:effectLst>
            <a:outerShdw dist="71842" dir="2700000" algn="ctr" rotWithShape="0">
              <a:schemeClr val="bg2"/>
            </a:outerShdw>
          </a:effectLst>
        </p:spPr>
        <p:txBody>
          <a:bodyPr lIns="91928" tIns="45964" rIns="91928" bIns="45964"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627794696"/>
      </p:ext>
    </p:extLst>
  </p:cSld>
  <p:clrMapOvr>
    <a:masterClrMapping/>
  </p:clrMapOvr>
  <p:transition spd="med"/>
</p:sldLayout>
</file>

<file path=ppt/slideLayouts/slideLayout35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1579667"/>
      </p:ext>
    </p:extLst>
  </p:cSld>
  <p:clrMapOvr>
    <a:masterClrMapping/>
  </p:clrMapOvr>
  <p:transition spd="med"/>
</p:sldLayout>
</file>

<file path=ppt/slideLayouts/slideLayout35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1728" y="4407124"/>
            <a:ext cx="7773672" cy="1361421"/>
          </a:xfrm>
        </p:spPr>
        <p:txBody>
          <a:bodyPr anchor="t"/>
          <a:lstStyle>
            <a:lvl1pPr algn="l">
              <a:defRPr sz="4006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1728" y="2907335"/>
            <a:ext cx="7773672" cy="1499790"/>
          </a:xfrm>
        </p:spPr>
        <p:txBody>
          <a:bodyPr anchor="b"/>
          <a:lstStyle>
            <a:lvl1pPr marL="0" indent="0">
              <a:buNone/>
              <a:defRPr sz="2003"/>
            </a:lvl1pPr>
            <a:lvl2pPr marL="457840" indent="0">
              <a:buNone/>
              <a:defRPr sz="1803"/>
            </a:lvl2pPr>
            <a:lvl3pPr marL="915680" indent="0">
              <a:buNone/>
              <a:defRPr sz="1602"/>
            </a:lvl3pPr>
            <a:lvl4pPr marL="1373520" indent="0">
              <a:buNone/>
              <a:defRPr sz="1402"/>
            </a:lvl4pPr>
            <a:lvl5pPr marL="1831360" indent="0">
              <a:buNone/>
              <a:defRPr sz="1402"/>
            </a:lvl5pPr>
            <a:lvl6pPr marL="2289200" indent="0">
              <a:buNone/>
              <a:defRPr sz="1402"/>
            </a:lvl6pPr>
            <a:lvl7pPr marL="2747040" indent="0">
              <a:buNone/>
              <a:defRPr sz="1402"/>
            </a:lvl7pPr>
            <a:lvl8pPr marL="3204881" indent="0">
              <a:buNone/>
              <a:defRPr sz="1402"/>
            </a:lvl8pPr>
            <a:lvl9pPr marL="3662721" indent="0">
              <a:buNone/>
              <a:defRPr sz="1402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849946349"/>
      </p:ext>
    </p:extLst>
  </p:cSld>
  <p:clrMapOvr>
    <a:masterClrMapping/>
  </p:clrMapOvr>
  <p:transition spd="med"/>
</p:sldLayout>
</file>

<file path=ppt/slideLayouts/slideLayout35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90917" y="1221462"/>
            <a:ext cx="4076011" cy="5223022"/>
          </a:xfrm>
        </p:spPr>
        <p:txBody>
          <a:bodyPr/>
          <a:lstStyle>
            <a:lvl1pPr>
              <a:defRPr sz="2804"/>
            </a:lvl1pPr>
            <a:lvl2pPr>
              <a:defRPr sz="2403"/>
            </a:lvl2pPr>
            <a:lvl3pPr>
              <a:defRPr sz="2003"/>
            </a:lvl3pPr>
            <a:lvl4pPr>
              <a:defRPr sz="1803"/>
            </a:lvl4pPr>
            <a:lvl5pPr>
              <a:defRPr sz="1803"/>
            </a:lvl5pPr>
            <a:lvl6pPr>
              <a:defRPr sz="1803"/>
            </a:lvl6pPr>
            <a:lvl7pPr>
              <a:defRPr sz="1803"/>
            </a:lvl7pPr>
            <a:lvl8pPr>
              <a:defRPr sz="1803"/>
            </a:lvl8pPr>
            <a:lvl9pPr>
              <a:defRPr sz="1803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19541" y="1221462"/>
            <a:ext cx="4077600" cy="5223022"/>
          </a:xfrm>
        </p:spPr>
        <p:txBody>
          <a:bodyPr/>
          <a:lstStyle>
            <a:lvl1pPr>
              <a:defRPr sz="2804"/>
            </a:lvl1pPr>
            <a:lvl2pPr>
              <a:defRPr sz="2403"/>
            </a:lvl2pPr>
            <a:lvl3pPr>
              <a:defRPr sz="2003"/>
            </a:lvl3pPr>
            <a:lvl4pPr>
              <a:defRPr sz="1803"/>
            </a:lvl4pPr>
            <a:lvl5pPr>
              <a:defRPr sz="1803"/>
            </a:lvl5pPr>
            <a:lvl6pPr>
              <a:defRPr sz="1803"/>
            </a:lvl6pPr>
            <a:lvl7pPr>
              <a:defRPr sz="1803"/>
            </a:lvl7pPr>
            <a:lvl8pPr>
              <a:defRPr sz="1803"/>
            </a:lvl8pPr>
            <a:lvl9pPr>
              <a:defRPr sz="1803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2403345"/>
      </p:ext>
    </p:extLst>
  </p:cSld>
  <p:clrMapOvr>
    <a:masterClrMapping/>
  </p:clrMapOvr>
  <p:transition spd="med"/>
</p:sldLayout>
</file>

<file path=ppt/slideLayouts/slideLayout35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836" y="275148"/>
            <a:ext cx="8228328" cy="114194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836" y="1534781"/>
            <a:ext cx="4039448" cy="639359"/>
          </a:xfrm>
        </p:spPr>
        <p:txBody>
          <a:bodyPr anchor="b"/>
          <a:lstStyle>
            <a:lvl1pPr marL="0" indent="0">
              <a:buNone/>
              <a:defRPr sz="2403" b="1"/>
            </a:lvl1pPr>
            <a:lvl2pPr marL="457840" indent="0">
              <a:buNone/>
              <a:defRPr sz="2003" b="1"/>
            </a:lvl2pPr>
            <a:lvl3pPr marL="915680" indent="0">
              <a:buNone/>
              <a:defRPr sz="1803" b="1"/>
            </a:lvl3pPr>
            <a:lvl4pPr marL="1373520" indent="0">
              <a:buNone/>
              <a:defRPr sz="1602" b="1"/>
            </a:lvl4pPr>
            <a:lvl5pPr marL="1831360" indent="0">
              <a:buNone/>
              <a:defRPr sz="1602" b="1"/>
            </a:lvl5pPr>
            <a:lvl6pPr marL="2289200" indent="0">
              <a:buNone/>
              <a:defRPr sz="1602" b="1"/>
            </a:lvl6pPr>
            <a:lvl7pPr marL="2747040" indent="0">
              <a:buNone/>
              <a:defRPr sz="1602" b="1"/>
            </a:lvl7pPr>
            <a:lvl8pPr marL="3204881" indent="0">
              <a:buNone/>
              <a:defRPr sz="1602" b="1"/>
            </a:lvl8pPr>
            <a:lvl9pPr marL="3662721" indent="0">
              <a:buNone/>
              <a:defRPr sz="1602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836" y="2174140"/>
            <a:ext cx="4039448" cy="3952256"/>
          </a:xfrm>
        </p:spPr>
        <p:txBody>
          <a:bodyPr/>
          <a:lstStyle>
            <a:lvl1pPr>
              <a:defRPr sz="2403"/>
            </a:lvl1pPr>
            <a:lvl2pPr>
              <a:defRPr sz="2003"/>
            </a:lvl2pPr>
            <a:lvl3pPr>
              <a:defRPr sz="1803"/>
            </a:lvl3pPr>
            <a:lvl4pPr>
              <a:defRPr sz="1602"/>
            </a:lvl4pPr>
            <a:lvl5pPr>
              <a:defRPr sz="1602"/>
            </a:lvl5pPr>
            <a:lvl6pPr>
              <a:defRPr sz="1602"/>
            </a:lvl6pPr>
            <a:lvl7pPr>
              <a:defRPr sz="1602"/>
            </a:lvl7pPr>
            <a:lvl8pPr>
              <a:defRPr sz="1602"/>
            </a:lvl8pPr>
            <a:lvl9pPr>
              <a:defRPr sz="1602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27" y="1534781"/>
            <a:ext cx="4041038" cy="639359"/>
          </a:xfrm>
        </p:spPr>
        <p:txBody>
          <a:bodyPr anchor="b"/>
          <a:lstStyle>
            <a:lvl1pPr marL="0" indent="0">
              <a:buNone/>
              <a:defRPr sz="2403" b="1"/>
            </a:lvl1pPr>
            <a:lvl2pPr marL="457840" indent="0">
              <a:buNone/>
              <a:defRPr sz="2003" b="1"/>
            </a:lvl2pPr>
            <a:lvl3pPr marL="915680" indent="0">
              <a:buNone/>
              <a:defRPr sz="1803" b="1"/>
            </a:lvl3pPr>
            <a:lvl4pPr marL="1373520" indent="0">
              <a:buNone/>
              <a:defRPr sz="1602" b="1"/>
            </a:lvl4pPr>
            <a:lvl5pPr marL="1831360" indent="0">
              <a:buNone/>
              <a:defRPr sz="1602" b="1"/>
            </a:lvl5pPr>
            <a:lvl6pPr marL="2289200" indent="0">
              <a:buNone/>
              <a:defRPr sz="1602" b="1"/>
            </a:lvl6pPr>
            <a:lvl7pPr marL="2747040" indent="0">
              <a:buNone/>
              <a:defRPr sz="1602" b="1"/>
            </a:lvl7pPr>
            <a:lvl8pPr marL="3204881" indent="0">
              <a:buNone/>
              <a:defRPr sz="1602" b="1"/>
            </a:lvl8pPr>
            <a:lvl9pPr marL="3662721" indent="0">
              <a:buNone/>
              <a:defRPr sz="1602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27" y="2174140"/>
            <a:ext cx="4041038" cy="3952256"/>
          </a:xfrm>
        </p:spPr>
        <p:txBody>
          <a:bodyPr/>
          <a:lstStyle>
            <a:lvl1pPr>
              <a:defRPr sz="2403"/>
            </a:lvl1pPr>
            <a:lvl2pPr>
              <a:defRPr sz="2003"/>
            </a:lvl2pPr>
            <a:lvl3pPr>
              <a:defRPr sz="1803"/>
            </a:lvl3pPr>
            <a:lvl4pPr>
              <a:defRPr sz="1602"/>
            </a:lvl4pPr>
            <a:lvl5pPr>
              <a:defRPr sz="1602"/>
            </a:lvl5pPr>
            <a:lvl6pPr>
              <a:defRPr sz="1602"/>
            </a:lvl6pPr>
            <a:lvl7pPr>
              <a:defRPr sz="1602"/>
            </a:lvl7pPr>
            <a:lvl8pPr>
              <a:defRPr sz="1602"/>
            </a:lvl8pPr>
            <a:lvl9pPr>
              <a:defRPr sz="1602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5688640"/>
      </p:ext>
    </p:extLst>
  </p:cSld>
  <p:clrMapOvr>
    <a:masterClrMapping/>
  </p:clrMapOvr>
  <p:transition spd="med"/>
</p:sldLayout>
</file>

<file path=ppt/slideLayouts/slideLayout35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2920783"/>
      </p:ext>
    </p:extLst>
  </p:cSld>
  <p:clrMapOvr>
    <a:masterClrMapping/>
  </p:clrMapOvr>
  <p:transition spd="med"/>
</p:sldLayout>
</file>

<file path=ppt/slideLayouts/slideLayout35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26883142"/>
      </p:ext>
    </p:extLst>
  </p:cSld>
  <p:clrMapOvr>
    <a:masterClrMapping/>
  </p:clrMapOvr>
  <p:transition spd="med"/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1728" y="4407124"/>
            <a:ext cx="7773672" cy="1361421"/>
          </a:xfrm>
        </p:spPr>
        <p:txBody>
          <a:bodyPr anchor="t"/>
          <a:lstStyle>
            <a:lvl1pPr algn="l">
              <a:defRPr sz="4006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1728" y="2907335"/>
            <a:ext cx="7773672" cy="1499790"/>
          </a:xfrm>
        </p:spPr>
        <p:txBody>
          <a:bodyPr anchor="b"/>
          <a:lstStyle>
            <a:lvl1pPr marL="0" indent="0">
              <a:buNone/>
              <a:defRPr sz="2003"/>
            </a:lvl1pPr>
            <a:lvl2pPr marL="457840" indent="0">
              <a:buNone/>
              <a:defRPr sz="1803"/>
            </a:lvl2pPr>
            <a:lvl3pPr marL="915680" indent="0">
              <a:buNone/>
              <a:defRPr sz="1602"/>
            </a:lvl3pPr>
            <a:lvl4pPr marL="1373520" indent="0">
              <a:buNone/>
              <a:defRPr sz="1402"/>
            </a:lvl4pPr>
            <a:lvl5pPr marL="1831360" indent="0">
              <a:buNone/>
              <a:defRPr sz="1402"/>
            </a:lvl5pPr>
            <a:lvl6pPr marL="2289200" indent="0">
              <a:buNone/>
              <a:defRPr sz="1402"/>
            </a:lvl6pPr>
            <a:lvl7pPr marL="2747040" indent="0">
              <a:buNone/>
              <a:defRPr sz="1402"/>
            </a:lvl7pPr>
            <a:lvl8pPr marL="3204881" indent="0">
              <a:buNone/>
              <a:defRPr sz="1402"/>
            </a:lvl8pPr>
            <a:lvl9pPr marL="3662721" indent="0">
              <a:buNone/>
              <a:defRPr sz="1402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42840157"/>
      </p:ext>
    </p:extLst>
  </p:cSld>
  <p:clrMapOvr>
    <a:masterClrMapping/>
  </p:clrMapOvr>
  <p:transition spd="med"/>
</p:sldLayout>
</file>

<file path=ppt/slideLayouts/slideLayout36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836" y="273557"/>
            <a:ext cx="3007727" cy="1161025"/>
          </a:xfrm>
        </p:spPr>
        <p:txBody>
          <a:bodyPr anchor="b"/>
          <a:lstStyle>
            <a:lvl1pPr algn="l">
              <a:defRPr sz="2003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254" y="273556"/>
            <a:ext cx="5110910" cy="5852839"/>
          </a:xfrm>
        </p:spPr>
        <p:txBody>
          <a:bodyPr/>
          <a:lstStyle>
            <a:lvl1pPr>
              <a:defRPr sz="3204"/>
            </a:lvl1pPr>
            <a:lvl2pPr>
              <a:defRPr sz="2804"/>
            </a:lvl2pPr>
            <a:lvl3pPr>
              <a:defRPr sz="2403"/>
            </a:lvl3pPr>
            <a:lvl4pPr>
              <a:defRPr sz="2003"/>
            </a:lvl4pPr>
            <a:lvl5pPr>
              <a:defRPr sz="2003"/>
            </a:lvl5pPr>
            <a:lvl6pPr>
              <a:defRPr sz="2003"/>
            </a:lvl6pPr>
            <a:lvl7pPr>
              <a:defRPr sz="2003"/>
            </a:lvl7pPr>
            <a:lvl8pPr>
              <a:defRPr sz="2003"/>
            </a:lvl8pPr>
            <a:lvl9pPr>
              <a:defRPr sz="2003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836" y="1434582"/>
            <a:ext cx="3007727" cy="4691814"/>
          </a:xfrm>
        </p:spPr>
        <p:txBody>
          <a:bodyPr/>
          <a:lstStyle>
            <a:lvl1pPr marL="0" indent="0">
              <a:buNone/>
              <a:defRPr sz="1402"/>
            </a:lvl1pPr>
            <a:lvl2pPr marL="457840" indent="0">
              <a:buNone/>
              <a:defRPr sz="1202"/>
            </a:lvl2pPr>
            <a:lvl3pPr marL="915680" indent="0">
              <a:buNone/>
              <a:defRPr sz="1001"/>
            </a:lvl3pPr>
            <a:lvl4pPr marL="1373520" indent="0">
              <a:buNone/>
              <a:defRPr sz="901"/>
            </a:lvl4pPr>
            <a:lvl5pPr marL="1831360" indent="0">
              <a:buNone/>
              <a:defRPr sz="901"/>
            </a:lvl5pPr>
            <a:lvl6pPr marL="2289200" indent="0">
              <a:buNone/>
              <a:defRPr sz="901"/>
            </a:lvl6pPr>
            <a:lvl7pPr marL="2747040" indent="0">
              <a:buNone/>
              <a:defRPr sz="901"/>
            </a:lvl7pPr>
            <a:lvl8pPr marL="3204881" indent="0">
              <a:buNone/>
              <a:defRPr sz="901"/>
            </a:lvl8pPr>
            <a:lvl9pPr marL="3662721" indent="0">
              <a:buNone/>
              <a:defRPr sz="90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36166118"/>
      </p:ext>
    </p:extLst>
  </p:cSld>
  <p:clrMapOvr>
    <a:masterClrMapping/>
  </p:clrMapOvr>
  <p:transition spd="med"/>
</p:sldLayout>
</file>

<file path=ppt/slideLayouts/slideLayout36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1601" y="4799964"/>
            <a:ext cx="5487672" cy="567789"/>
          </a:xfrm>
        </p:spPr>
        <p:txBody>
          <a:bodyPr anchor="b"/>
          <a:lstStyle>
            <a:lvl1pPr algn="l">
              <a:defRPr sz="2003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1601" y="612322"/>
            <a:ext cx="5487672" cy="4114481"/>
          </a:xfrm>
        </p:spPr>
        <p:txBody>
          <a:bodyPr/>
          <a:lstStyle>
            <a:lvl1pPr marL="0" indent="0">
              <a:buNone/>
              <a:defRPr sz="3204"/>
            </a:lvl1pPr>
            <a:lvl2pPr marL="457840" indent="0">
              <a:buNone/>
              <a:defRPr sz="2804"/>
            </a:lvl2pPr>
            <a:lvl3pPr marL="915680" indent="0">
              <a:buNone/>
              <a:defRPr sz="2403"/>
            </a:lvl3pPr>
            <a:lvl4pPr marL="1373520" indent="0">
              <a:buNone/>
              <a:defRPr sz="2003"/>
            </a:lvl4pPr>
            <a:lvl5pPr marL="1831360" indent="0">
              <a:buNone/>
              <a:defRPr sz="2003"/>
            </a:lvl5pPr>
            <a:lvl6pPr marL="2289200" indent="0">
              <a:buNone/>
              <a:defRPr sz="2003"/>
            </a:lvl6pPr>
            <a:lvl7pPr marL="2747040" indent="0">
              <a:buNone/>
              <a:defRPr sz="2003"/>
            </a:lvl7pPr>
            <a:lvl8pPr marL="3204881" indent="0">
              <a:buNone/>
              <a:defRPr sz="2003"/>
            </a:lvl8pPr>
            <a:lvl9pPr marL="3662721" indent="0">
              <a:buNone/>
              <a:defRPr sz="2003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1601" y="5367754"/>
            <a:ext cx="5487672" cy="804765"/>
          </a:xfrm>
        </p:spPr>
        <p:txBody>
          <a:bodyPr/>
          <a:lstStyle>
            <a:lvl1pPr marL="0" indent="0">
              <a:buNone/>
              <a:defRPr sz="1402"/>
            </a:lvl1pPr>
            <a:lvl2pPr marL="457840" indent="0">
              <a:buNone/>
              <a:defRPr sz="1202"/>
            </a:lvl2pPr>
            <a:lvl3pPr marL="915680" indent="0">
              <a:buNone/>
              <a:defRPr sz="1001"/>
            </a:lvl3pPr>
            <a:lvl4pPr marL="1373520" indent="0">
              <a:buNone/>
              <a:defRPr sz="901"/>
            </a:lvl4pPr>
            <a:lvl5pPr marL="1831360" indent="0">
              <a:buNone/>
              <a:defRPr sz="901"/>
            </a:lvl5pPr>
            <a:lvl6pPr marL="2289200" indent="0">
              <a:buNone/>
              <a:defRPr sz="901"/>
            </a:lvl6pPr>
            <a:lvl7pPr marL="2747040" indent="0">
              <a:buNone/>
              <a:defRPr sz="901"/>
            </a:lvl7pPr>
            <a:lvl8pPr marL="3204881" indent="0">
              <a:buNone/>
              <a:defRPr sz="901"/>
            </a:lvl8pPr>
            <a:lvl9pPr marL="3662721" indent="0">
              <a:buNone/>
              <a:defRPr sz="90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43143835"/>
      </p:ext>
    </p:extLst>
  </p:cSld>
  <p:clrMapOvr>
    <a:masterClrMapping/>
  </p:clrMapOvr>
  <p:transition spd="med"/>
</p:sldLayout>
</file>

<file path=ppt/slideLayouts/slideLayout36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3987029"/>
      </p:ext>
    </p:extLst>
  </p:cSld>
  <p:clrMapOvr>
    <a:masterClrMapping/>
  </p:clrMapOvr>
  <p:transition spd="med"/>
</p:sldLayout>
</file>

<file path=ppt/slideLayouts/slideLayout36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15229" y="248109"/>
            <a:ext cx="2206515" cy="61963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90917" y="248109"/>
            <a:ext cx="6471700" cy="61963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31363"/>
      </p:ext>
    </p:extLst>
  </p:cSld>
  <p:clrMapOvr>
    <a:masterClrMapping/>
  </p:clrMapOvr>
  <p:transition spd="med"/>
</p:sldLayout>
</file>

<file path=ppt/slideLayouts/slideLayout36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6" name="Rectangle 4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919" y="2501771"/>
            <a:ext cx="6400164" cy="1752671"/>
          </a:xfrm>
        </p:spPr>
        <p:txBody>
          <a:bodyPr/>
          <a:lstStyle>
            <a:lvl1pPr marL="0" indent="0" algn="ctr"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3319" name="Rectangle 7"/>
          <p:cNvSpPr>
            <a:spLocks noGrp="1" noChangeArrowheads="1"/>
          </p:cNvSpPr>
          <p:nvPr>
            <p:ph type="ctrTitle" sz="quarter"/>
          </p:nvPr>
        </p:nvSpPr>
        <p:spPr>
          <a:xfrm>
            <a:off x="685165" y="365803"/>
            <a:ext cx="7773672" cy="1141940"/>
          </a:xfrm>
          <a:effectLst>
            <a:outerShdw dist="71842" dir="2700000" algn="ctr" rotWithShape="0">
              <a:schemeClr val="bg2"/>
            </a:outerShdw>
          </a:effectLst>
        </p:spPr>
        <p:txBody>
          <a:bodyPr lIns="91928" tIns="45964" rIns="91928" bIns="45964"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795048528"/>
      </p:ext>
    </p:extLst>
  </p:cSld>
  <p:clrMapOvr>
    <a:masterClrMapping/>
  </p:clrMapOvr>
  <p:transition spd="med"/>
</p:sldLayout>
</file>

<file path=ppt/slideLayouts/slideLayout36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2532296"/>
      </p:ext>
    </p:extLst>
  </p:cSld>
  <p:clrMapOvr>
    <a:masterClrMapping/>
  </p:clrMapOvr>
  <p:transition spd="med"/>
</p:sldLayout>
</file>

<file path=ppt/slideLayouts/slideLayout36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1728" y="4407124"/>
            <a:ext cx="7773672" cy="1361421"/>
          </a:xfrm>
        </p:spPr>
        <p:txBody>
          <a:bodyPr anchor="t"/>
          <a:lstStyle>
            <a:lvl1pPr algn="l">
              <a:defRPr sz="4006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1728" y="2907335"/>
            <a:ext cx="7773672" cy="1499790"/>
          </a:xfrm>
        </p:spPr>
        <p:txBody>
          <a:bodyPr anchor="b"/>
          <a:lstStyle>
            <a:lvl1pPr marL="0" indent="0">
              <a:buNone/>
              <a:defRPr sz="2003"/>
            </a:lvl1pPr>
            <a:lvl2pPr marL="457840" indent="0">
              <a:buNone/>
              <a:defRPr sz="1803"/>
            </a:lvl2pPr>
            <a:lvl3pPr marL="915680" indent="0">
              <a:buNone/>
              <a:defRPr sz="1602"/>
            </a:lvl3pPr>
            <a:lvl4pPr marL="1373520" indent="0">
              <a:buNone/>
              <a:defRPr sz="1402"/>
            </a:lvl4pPr>
            <a:lvl5pPr marL="1831360" indent="0">
              <a:buNone/>
              <a:defRPr sz="1402"/>
            </a:lvl5pPr>
            <a:lvl6pPr marL="2289200" indent="0">
              <a:buNone/>
              <a:defRPr sz="1402"/>
            </a:lvl6pPr>
            <a:lvl7pPr marL="2747040" indent="0">
              <a:buNone/>
              <a:defRPr sz="1402"/>
            </a:lvl7pPr>
            <a:lvl8pPr marL="3204881" indent="0">
              <a:buNone/>
              <a:defRPr sz="1402"/>
            </a:lvl8pPr>
            <a:lvl9pPr marL="3662721" indent="0">
              <a:buNone/>
              <a:defRPr sz="1402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45928519"/>
      </p:ext>
    </p:extLst>
  </p:cSld>
  <p:clrMapOvr>
    <a:masterClrMapping/>
  </p:clrMapOvr>
  <p:transition spd="med"/>
</p:sldLayout>
</file>

<file path=ppt/slideLayouts/slideLayout36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90917" y="1221462"/>
            <a:ext cx="4076011" cy="5223022"/>
          </a:xfrm>
        </p:spPr>
        <p:txBody>
          <a:bodyPr/>
          <a:lstStyle>
            <a:lvl1pPr>
              <a:defRPr sz="2804"/>
            </a:lvl1pPr>
            <a:lvl2pPr>
              <a:defRPr sz="2403"/>
            </a:lvl2pPr>
            <a:lvl3pPr>
              <a:defRPr sz="2003"/>
            </a:lvl3pPr>
            <a:lvl4pPr>
              <a:defRPr sz="1803"/>
            </a:lvl4pPr>
            <a:lvl5pPr>
              <a:defRPr sz="1803"/>
            </a:lvl5pPr>
            <a:lvl6pPr>
              <a:defRPr sz="1803"/>
            </a:lvl6pPr>
            <a:lvl7pPr>
              <a:defRPr sz="1803"/>
            </a:lvl7pPr>
            <a:lvl8pPr>
              <a:defRPr sz="1803"/>
            </a:lvl8pPr>
            <a:lvl9pPr>
              <a:defRPr sz="1803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19541" y="1221462"/>
            <a:ext cx="4077600" cy="5223022"/>
          </a:xfrm>
        </p:spPr>
        <p:txBody>
          <a:bodyPr/>
          <a:lstStyle>
            <a:lvl1pPr>
              <a:defRPr sz="2804"/>
            </a:lvl1pPr>
            <a:lvl2pPr>
              <a:defRPr sz="2403"/>
            </a:lvl2pPr>
            <a:lvl3pPr>
              <a:defRPr sz="2003"/>
            </a:lvl3pPr>
            <a:lvl4pPr>
              <a:defRPr sz="1803"/>
            </a:lvl4pPr>
            <a:lvl5pPr>
              <a:defRPr sz="1803"/>
            </a:lvl5pPr>
            <a:lvl6pPr>
              <a:defRPr sz="1803"/>
            </a:lvl6pPr>
            <a:lvl7pPr>
              <a:defRPr sz="1803"/>
            </a:lvl7pPr>
            <a:lvl8pPr>
              <a:defRPr sz="1803"/>
            </a:lvl8pPr>
            <a:lvl9pPr>
              <a:defRPr sz="1803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7773874"/>
      </p:ext>
    </p:extLst>
  </p:cSld>
  <p:clrMapOvr>
    <a:masterClrMapping/>
  </p:clrMapOvr>
  <p:transition spd="med"/>
</p:sldLayout>
</file>

<file path=ppt/slideLayouts/slideLayout36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836" y="275148"/>
            <a:ext cx="8228328" cy="114194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836" y="1534781"/>
            <a:ext cx="4039448" cy="639359"/>
          </a:xfrm>
        </p:spPr>
        <p:txBody>
          <a:bodyPr anchor="b"/>
          <a:lstStyle>
            <a:lvl1pPr marL="0" indent="0">
              <a:buNone/>
              <a:defRPr sz="2403" b="1"/>
            </a:lvl1pPr>
            <a:lvl2pPr marL="457840" indent="0">
              <a:buNone/>
              <a:defRPr sz="2003" b="1"/>
            </a:lvl2pPr>
            <a:lvl3pPr marL="915680" indent="0">
              <a:buNone/>
              <a:defRPr sz="1803" b="1"/>
            </a:lvl3pPr>
            <a:lvl4pPr marL="1373520" indent="0">
              <a:buNone/>
              <a:defRPr sz="1602" b="1"/>
            </a:lvl4pPr>
            <a:lvl5pPr marL="1831360" indent="0">
              <a:buNone/>
              <a:defRPr sz="1602" b="1"/>
            </a:lvl5pPr>
            <a:lvl6pPr marL="2289200" indent="0">
              <a:buNone/>
              <a:defRPr sz="1602" b="1"/>
            </a:lvl6pPr>
            <a:lvl7pPr marL="2747040" indent="0">
              <a:buNone/>
              <a:defRPr sz="1602" b="1"/>
            </a:lvl7pPr>
            <a:lvl8pPr marL="3204881" indent="0">
              <a:buNone/>
              <a:defRPr sz="1602" b="1"/>
            </a:lvl8pPr>
            <a:lvl9pPr marL="3662721" indent="0">
              <a:buNone/>
              <a:defRPr sz="1602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836" y="2174140"/>
            <a:ext cx="4039448" cy="3952256"/>
          </a:xfrm>
        </p:spPr>
        <p:txBody>
          <a:bodyPr/>
          <a:lstStyle>
            <a:lvl1pPr>
              <a:defRPr sz="2403"/>
            </a:lvl1pPr>
            <a:lvl2pPr>
              <a:defRPr sz="2003"/>
            </a:lvl2pPr>
            <a:lvl3pPr>
              <a:defRPr sz="1803"/>
            </a:lvl3pPr>
            <a:lvl4pPr>
              <a:defRPr sz="1602"/>
            </a:lvl4pPr>
            <a:lvl5pPr>
              <a:defRPr sz="1602"/>
            </a:lvl5pPr>
            <a:lvl6pPr>
              <a:defRPr sz="1602"/>
            </a:lvl6pPr>
            <a:lvl7pPr>
              <a:defRPr sz="1602"/>
            </a:lvl7pPr>
            <a:lvl8pPr>
              <a:defRPr sz="1602"/>
            </a:lvl8pPr>
            <a:lvl9pPr>
              <a:defRPr sz="1602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27" y="1534781"/>
            <a:ext cx="4041038" cy="639359"/>
          </a:xfrm>
        </p:spPr>
        <p:txBody>
          <a:bodyPr anchor="b"/>
          <a:lstStyle>
            <a:lvl1pPr marL="0" indent="0">
              <a:buNone/>
              <a:defRPr sz="2403" b="1"/>
            </a:lvl1pPr>
            <a:lvl2pPr marL="457840" indent="0">
              <a:buNone/>
              <a:defRPr sz="2003" b="1"/>
            </a:lvl2pPr>
            <a:lvl3pPr marL="915680" indent="0">
              <a:buNone/>
              <a:defRPr sz="1803" b="1"/>
            </a:lvl3pPr>
            <a:lvl4pPr marL="1373520" indent="0">
              <a:buNone/>
              <a:defRPr sz="1602" b="1"/>
            </a:lvl4pPr>
            <a:lvl5pPr marL="1831360" indent="0">
              <a:buNone/>
              <a:defRPr sz="1602" b="1"/>
            </a:lvl5pPr>
            <a:lvl6pPr marL="2289200" indent="0">
              <a:buNone/>
              <a:defRPr sz="1602" b="1"/>
            </a:lvl6pPr>
            <a:lvl7pPr marL="2747040" indent="0">
              <a:buNone/>
              <a:defRPr sz="1602" b="1"/>
            </a:lvl7pPr>
            <a:lvl8pPr marL="3204881" indent="0">
              <a:buNone/>
              <a:defRPr sz="1602" b="1"/>
            </a:lvl8pPr>
            <a:lvl9pPr marL="3662721" indent="0">
              <a:buNone/>
              <a:defRPr sz="1602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27" y="2174140"/>
            <a:ext cx="4041038" cy="3952256"/>
          </a:xfrm>
        </p:spPr>
        <p:txBody>
          <a:bodyPr/>
          <a:lstStyle>
            <a:lvl1pPr>
              <a:defRPr sz="2403"/>
            </a:lvl1pPr>
            <a:lvl2pPr>
              <a:defRPr sz="2003"/>
            </a:lvl2pPr>
            <a:lvl3pPr>
              <a:defRPr sz="1803"/>
            </a:lvl3pPr>
            <a:lvl4pPr>
              <a:defRPr sz="1602"/>
            </a:lvl4pPr>
            <a:lvl5pPr>
              <a:defRPr sz="1602"/>
            </a:lvl5pPr>
            <a:lvl6pPr>
              <a:defRPr sz="1602"/>
            </a:lvl6pPr>
            <a:lvl7pPr>
              <a:defRPr sz="1602"/>
            </a:lvl7pPr>
            <a:lvl8pPr>
              <a:defRPr sz="1602"/>
            </a:lvl8pPr>
            <a:lvl9pPr>
              <a:defRPr sz="1602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6269161"/>
      </p:ext>
    </p:extLst>
  </p:cSld>
  <p:clrMapOvr>
    <a:masterClrMapping/>
  </p:clrMapOvr>
  <p:transition spd="med"/>
</p:sldLayout>
</file>

<file path=ppt/slideLayouts/slideLayout36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3179891"/>
      </p:ext>
    </p:extLst>
  </p:cSld>
  <p:clrMapOvr>
    <a:masterClrMapping/>
  </p:clrMapOvr>
  <p:transition spd="med"/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90917" y="1221462"/>
            <a:ext cx="4076011" cy="5223022"/>
          </a:xfrm>
        </p:spPr>
        <p:txBody>
          <a:bodyPr/>
          <a:lstStyle>
            <a:lvl1pPr>
              <a:defRPr sz="2804"/>
            </a:lvl1pPr>
            <a:lvl2pPr>
              <a:defRPr sz="2403"/>
            </a:lvl2pPr>
            <a:lvl3pPr>
              <a:defRPr sz="2003"/>
            </a:lvl3pPr>
            <a:lvl4pPr>
              <a:defRPr sz="1803"/>
            </a:lvl4pPr>
            <a:lvl5pPr>
              <a:defRPr sz="1803"/>
            </a:lvl5pPr>
            <a:lvl6pPr>
              <a:defRPr sz="1803"/>
            </a:lvl6pPr>
            <a:lvl7pPr>
              <a:defRPr sz="1803"/>
            </a:lvl7pPr>
            <a:lvl8pPr>
              <a:defRPr sz="1803"/>
            </a:lvl8pPr>
            <a:lvl9pPr>
              <a:defRPr sz="1803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19541" y="1221462"/>
            <a:ext cx="4077600" cy="5223022"/>
          </a:xfrm>
        </p:spPr>
        <p:txBody>
          <a:bodyPr/>
          <a:lstStyle>
            <a:lvl1pPr>
              <a:defRPr sz="2804"/>
            </a:lvl1pPr>
            <a:lvl2pPr>
              <a:defRPr sz="2403"/>
            </a:lvl2pPr>
            <a:lvl3pPr>
              <a:defRPr sz="2003"/>
            </a:lvl3pPr>
            <a:lvl4pPr>
              <a:defRPr sz="1803"/>
            </a:lvl4pPr>
            <a:lvl5pPr>
              <a:defRPr sz="1803"/>
            </a:lvl5pPr>
            <a:lvl6pPr>
              <a:defRPr sz="1803"/>
            </a:lvl6pPr>
            <a:lvl7pPr>
              <a:defRPr sz="1803"/>
            </a:lvl7pPr>
            <a:lvl8pPr>
              <a:defRPr sz="1803"/>
            </a:lvl8pPr>
            <a:lvl9pPr>
              <a:defRPr sz="1803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4126213"/>
      </p:ext>
    </p:extLst>
  </p:cSld>
  <p:clrMapOvr>
    <a:masterClrMapping/>
  </p:clrMapOvr>
  <p:transition spd="med"/>
</p:sldLayout>
</file>

<file path=ppt/slideLayouts/slideLayout37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88296095"/>
      </p:ext>
    </p:extLst>
  </p:cSld>
  <p:clrMapOvr>
    <a:masterClrMapping/>
  </p:clrMapOvr>
  <p:transition spd="med"/>
</p:sldLayout>
</file>

<file path=ppt/slideLayouts/slideLayout37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836" y="273557"/>
            <a:ext cx="3007727" cy="1161025"/>
          </a:xfrm>
        </p:spPr>
        <p:txBody>
          <a:bodyPr anchor="b"/>
          <a:lstStyle>
            <a:lvl1pPr algn="l">
              <a:defRPr sz="2003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254" y="273556"/>
            <a:ext cx="5110910" cy="5852839"/>
          </a:xfrm>
        </p:spPr>
        <p:txBody>
          <a:bodyPr/>
          <a:lstStyle>
            <a:lvl1pPr>
              <a:defRPr sz="3204"/>
            </a:lvl1pPr>
            <a:lvl2pPr>
              <a:defRPr sz="2804"/>
            </a:lvl2pPr>
            <a:lvl3pPr>
              <a:defRPr sz="2403"/>
            </a:lvl3pPr>
            <a:lvl4pPr>
              <a:defRPr sz="2003"/>
            </a:lvl4pPr>
            <a:lvl5pPr>
              <a:defRPr sz="2003"/>
            </a:lvl5pPr>
            <a:lvl6pPr>
              <a:defRPr sz="2003"/>
            </a:lvl6pPr>
            <a:lvl7pPr>
              <a:defRPr sz="2003"/>
            </a:lvl7pPr>
            <a:lvl8pPr>
              <a:defRPr sz="2003"/>
            </a:lvl8pPr>
            <a:lvl9pPr>
              <a:defRPr sz="2003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836" y="1434582"/>
            <a:ext cx="3007727" cy="4691814"/>
          </a:xfrm>
        </p:spPr>
        <p:txBody>
          <a:bodyPr/>
          <a:lstStyle>
            <a:lvl1pPr marL="0" indent="0">
              <a:buNone/>
              <a:defRPr sz="1402"/>
            </a:lvl1pPr>
            <a:lvl2pPr marL="457840" indent="0">
              <a:buNone/>
              <a:defRPr sz="1202"/>
            </a:lvl2pPr>
            <a:lvl3pPr marL="915680" indent="0">
              <a:buNone/>
              <a:defRPr sz="1001"/>
            </a:lvl3pPr>
            <a:lvl4pPr marL="1373520" indent="0">
              <a:buNone/>
              <a:defRPr sz="901"/>
            </a:lvl4pPr>
            <a:lvl5pPr marL="1831360" indent="0">
              <a:buNone/>
              <a:defRPr sz="901"/>
            </a:lvl5pPr>
            <a:lvl6pPr marL="2289200" indent="0">
              <a:buNone/>
              <a:defRPr sz="901"/>
            </a:lvl6pPr>
            <a:lvl7pPr marL="2747040" indent="0">
              <a:buNone/>
              <a:defRPr sz="901"/>
            </a:lvl7pPr>
            <a:lvl8pPr marL="3204881" indent="0">
              <a:buNone/>
              <a:defRPr sz="901"/>
            </a:lvl8pPr>
            <a:lvl9pPr marL="3662721" indent="0">
              <a:buNone/>
              <a:defRPr sz="90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20822110"/>
      </p:ext>
    </p:extLst>
  </p:cSld>
  <p:clrMapOvr>
    <a:masterClrMapping/>
  </p:clrMapOvr>
  <p:transition spd="med"/>
</p:sldLayout>
</file>

<file path=ppt/slideLayouts/slideLayout37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1601" y="4799964"/>
            <a:ext cx="5487672" cy="567789"/>
          </a:xfrm>
        </p:spPr>
        <p:txBody>
          <a:bodyPr anchor="b"/>
          <a:lstStyle>
            <a:lvl1pPr algn="l">
              <a:defRPr sz="2003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1601" y="612322"/>
            <a:ext cx="5487672" cy="4114481"/>
          </a:xfrm>
        </p:spPr>
        <p:txBody>
          <a:bodyPr/>
          <a:lstStyle>
            <a:lvl1pPr marL="0" indent="0">
              <a:buNone/>
              <a:defRPr sz="3204"/>
            </a:lvl1pPr>
            <a:lvl2pPr marL="457840" indent="0">
              <a:buNone/>
              <a:defRPr sz="2804"/>
            </a:lvl2pPr>
            <a:lvl3pPr marL="915680" indent="0">
              <a:buNone/>
              <a:defRPr sz="2403"/>
            </a:lvl3pPr>
            <a:lvl4pPr marL="1373520" indent="0">
              <a:buNone/>
              <a:defRPr sz="2003"/>
            </a:lvl4pPr>
            <a:lvl5pPr marL="1831360" indent="0">
              <a:buNone/>
              <a:defRPr sz="2003"/>
            </a:lvl5pPr>
            <a:lvl6pPr marL="2289200" indent="0">
              <a:buNone/>
              <a:defRPr sz="2003"/>
            </a:lvl6pPr>
            <a:lvl7pPr marL="2747040" indent="0">
              <a:buNone/>
              <a:defRPr sz="2003"/>
            </a:lvl7pPr>
            <a:lvl8pPr marL="3204881" indent="0">
              <a:buNone/>
              <a:defRPr sz="2003"/>
            </a:lvl8pPr>
            <a:lvl9pPr marL="3662721" indent="0">
              <a:buNone/>
              <a:defRPr sz="2003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1601" y="5367754"/>
            <a:ext cx="5487672" cy="804765"/>
          </a:xfrm>
        </p:spPr>
        <p:txBody>
          <a:bodyPr/>
          <a:lstStyle>
            <a:lvl1pPr marL="0" indent="0">
              <a:buNone/>
              <a:defRPr sz="1402"/>
            </a:lvl1pPr>
            <a:lvl2pPr marL="457840" indent="0">
              <a:buNone/>
              <a:defRPr sz="1202"/>
            </a:lvl2pPr>
            <a:lvl3pPr marL="915680" indent="0">
              <a:buNone/>
              <a:defRPr sz="1001"/>
            </a:lvl3pPr>
            <a:lvl4pPr marL="1373520" indent="0">
              <a:buNone/>
              <a:defRPr sz="901"/>
            </a:lvl4pPr>
            <a:lvl5pPr marL="1831360" indent="0">
              <a:buNone/>
              <a:defRPr sz="901"/>
            </a:lvl5pPr>
            <a:lvl6pPr marL="2289200" indent="0">
              <a:buNone/>
              <a:defRPr sz="901"/>
            </a:lvl6pPr>
            <a:lvl7pPr marL="2747040" indent="0">
              <a:buNone/>
              <a:defRPr sz="901"/>
            </a:lvl7pPr>
            <a:lvl8pPr marL="3204881" indent="0">
              <a:buNone/>
              <a:defRPr sz="901"/>
            </a:lvl8pPr>
            <a:lvl9pPr marL="3662721" indent="0">
              <a:buNone/>
              <a:defRPr sz="90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4092292"/>
      </p:ext>
    </p:extLst>
  </p:cSld>
  <p:clrMapOvr>
    <a:masterClrMapping/>
  </p:clrMapOvr>
  <p:transition spd="med"/>
</p:sldLayout>
</file>

<file path=ppt/slideLayouts/slideLayout37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4504722"/>
      </p:ext>
    </p:extLst>
  </p:cSld>
  <p:clrMapOvr>
    <a:masterClrMapping/>
  </p:clrMapOvr>
  <p:transition spd="med"/>
</p:sldLayout>
</file>

<file path=ppt/slideLayouts/slideLayout37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15229" y="248109"/>
            <a:ext cx="2206515" cy="61963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90917" y="248109"/>
            <a:ext cx="6471700" cy="61963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3324"/>
      </p:ext>
    </p:extLst>
  </p:cSld>
  <p:clrMapOvr>
    <a:masterClrMapping/>
  </p:clrMapOvr>
  <p:transition spd="med"/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836" y="275148"/>
            <a:ext cx="8228328" cy="114194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836" y="1534781"/>
            <a:ext cx="4039448" cy="639359"/>
          </a:xfrm>
        </p:spPr>
        <p:txBody>
          <a:bodyPr anchor="b"/>
          <a:lstStyle>
            <a:lvl1pPr marL="0" indent="0">
              <a:buNone/>
              <a:defRPr sz="2403" b="1"/>
            </a:lvl1pPr>
            <a:lvl2pPr marL="457840" indent="0">
              <a:buNone/>
              <a:defRPr sz="2003" b="1"/>
            </a:lvl2pPr>
            <a:lvl3pPr marL="915680" indent="0">
              <a:buNone/>
              <a:defRPr sz="1803" b="1"/>
            </a:lvl3pPr>
            <a:lvl4pPr marL="1373520" indent="0">
              <a:buNone/>
              <a:defRPr sz="1602" b="1"/>
            </a:lvl4pPr>
            <a:lvl5pPr marL="1831360" indent="0">
              <a:buNone/>
              <a:defRPr sz="1602" b="1"/>
            </a:lvl5pPr>
            <a:lvl6pPr marL="2289200" indent="0">
              <a:buNone/>
              <a:defRPr sz="1602" b="1"/>
            </a:lvl6pPr>
            <a:lvl7pPr marL="2747040" indent="0">
              <a:buNone/>
              <a:defRPr sz="1602" b="1"/>
            </a:lvl7pPr>
            <a:lvl8pPr marL="3204881" indent="0">
              <a:buNone/>
              <a:defRPr sz="1602" b="1"/>
            </a:lvl8pPr>
            <a:lvl9pPr marL="3662721" indent="0">
              <a:buNone/>
              <a:defRPr sz="1602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836" y="2174140"/>
            <a:ext cx="4039448" cy="3952256"/>
          </a:xfrm>
        </p:spPr>
        <p:txBody>
          <a:bodyPr/>
          <a:lstStyle>
            <a:lvl1pPr>
              <a:defRPr sz="2403"/>
            </a:lvl1pPr>
            <a:lvl2pPr>
              <a:defRPr sz="2003"/>
            </a:lvl2pPr>
            <a:lvl3pPr>
              <a:defRPr sz="1803"/>
            </a:lvl3pPr>
            <a:lvl4pPr>
              <a:defRPr sz="1602"/>
            </a:lvl4pPr>
            <a:lvl5pPr>
              <a:defRPr sz="1602"/>
            </a:lvl5pPr>
            <a:lvl6pPr>
              <a:defRPr sz="1602"/>
            </a:lvl6pPr>
            <a:lvl7pPr>
              <a:defRPr sz="1602"/>
            </a:lvl7pPr>
            <a:lvl8pPr>
              <a:defRPr sz="1602"/>
            </a:lvl8pPr>
            <a:lvl9pPr>
              <a:defRPr sz="1602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27" y="1534781"/>
            <a:ext cx="4041038" cy="639359"/>
          </a:xfrm>
        </p:spPr>
        <p:txBody>
          <a:bodyPr anchor="b"/>
          <a:lstStyle>
            <a:lvl1pPr marL="0" indent="0">
              <a:buNone/>
              <a:defRPr sz="2403" b="1"/>
            </a:lvl1pPr>
            <a:lvl2pPr marL="457840" indent="0">
              <a:buNone/>
              <a:defRPr sz="2003" b="1"/>
            </a:lvl2pPr>
            <a:lvl3pPr marL="915680" indent="0">
              <a:buNone/>
              <a:defRPr sz="1803" b="1"/>
            </a:lvl3pPr>
            <a:lvl4pPr marL="1373520" indent="0">
              <a:buNone/>
              <a:defRPr sz="1602" b="1"/>
            </a:lvl4pPr>
            <a:lvl5pPr marL="1831360" indent="0">
              <a:buNone/>
              <a:defRPr sz="1602" b="1"/>
            </a:lvl5pPr>
            <a:lvl6pPr marL="2289200" indent="0">
              <a:buNone/>
              <a:defRPr sz="1602" b="1"/>
            </a:lvl6pPr>
            <a:lvl7pPr marL="2747040" indent="0">
              <a:buNone/>
              <a:defRPr sz="1602" b="1"/>
            </a:lvl7pPr>
            <a:lvl8pPr marL="3204881" indent="0">
              <a:buNone/>
              <a:defRPr sz="1602" b="1"/>
            </a:lvl8pPr>
            <a:lvl9pPr marL="3662721" indent="0">
              <a:buNone/>
              <a:defRPr sz="1602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27" y="2174140"/>
            <a:ext cx="4041038" cy="3952256"/>
          </a:xfrm>
        </p:spPr>
        <p:txBody>
          <a:bodyPr/>
          <a:lstStyle>
            <a:lvl1pPr>
              <a:defRPr sz="2403"/>
            </a:lvl1pPr>
            <a:lvl2pPr>
              <a:defRPr sz="2003"/>
            </a:lvl2pPr>
            <a:lvl3pPr>
              <a:defRPr sz="1803"/>
            </a:lvl3pPr>
            <a:lvl4pPr>
              <a:defRPr sz="1602"/>
            </a:lvl4pPr>
            <a:lvl5pPr>
              <a:defRPr sz="1602"/>
            </a:lvl5pPr>
            <a:lvl6pPr>
              <a:defRPr sz="1602"/>
            </a:lvl6pPr>
            <a:lvl7pPr>
              <a:defRPr sz="1602"/>
            </a:lvl7pPr>
            <a:lvl8pPr>
              <a:defRPr sz="1602"/>
            </a:lvl8pPr>
            <a:lvl9pPr>
              <a:defRPr sz="1602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9560682"/>
      </p:ext>
    </p:extLst>
  </p:cSld>
  <p:clrMapOvr>
    <a:masterClrMapping/>
  </p:clrMapOvr>
  <p:transition spd="med"/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979478"/>
      </p:ext>
    </p:extLst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AB0777-4C60-462E-A92C-CDAFD498799C}" type="datetimeFigureOut">
              <a:rPr lang="en-US" smtClean="0"/>
              <a:t>3/19/2017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DE6EB8-52AB-45EA-A660-3E1EBFA7298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0427666"/>
      </p:ext>
    </p:extLst>
  </p:cSld>
  <p:clrMapOvr>
    <a:masterClrMapping/>
  </p:clrMapOvr>
  <p:transition spd="med"/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836" y="273557"/>
            <a:ext cx="3007727" cy="1161025"/>
          </a:xfrm>
        </p:spPr>
        <p:txBody>
          <a:bodyPr anchor="b"/>
          <a:lstStyle>
            <a:lvl1pPr algn="l">
              <a:defRPr sz="2003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254" y="273556"/>
            <a:ext cx="5110910" cy="5852839"/>
          </a:xfrm>
        </p:spPr>
        <p:txBody>
          <a:bodyPr/>
          <a:lstStyle>
            <a:lvl1pPr>
              <a:defRPr sz="3204"/>
            </a:lvl1pPr>
            <a:lvl2pPr>
              <a:defRPr sz="2804"/>
            </a:lvl2pPr>
            <a:lvl3pPr>
              <a:defRPr sz="2403"/>
            </a:lvl3pPr>
            <a:lvl4pPr>
              <a:defRPr sz="2003"/>
            </a:lvl4pPr>
            <a:lvl5pPr>
              <a:defRPr sz="2003"/>
            </a:lvl5pPr>
            <a:lvl6pPr>
              <a:defRPr sz="2003"/>
            </a:lvl6pPr>
            <a:lvl7pPr>
              <a:defRPr sz="2003"/>
            </a:lvl7pPr>
            <a:lvl8pPr>
              <a:defRPr sz="2003"/>
            </a:lvl8pPr>
            <a:lvl9pPr>
              <a:defRPr sz="2003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836" y="1434582"/>
            <a:ext cx="3007727" cy="4691814"/>
          </a:xfrm>
        </p:spPr>
        <p:txBody>
          <a:bodyPr/>
          <a:lstStyle>
            <a:lvl1pPr marL="0" indent="0">
              <a:buNone/>
              <a:defRPr sz="1402"/>
            </a:lvl1pPr>
            <a:lvl2pPr marL="457840" indent="0">
              <a:buNone/>
              <a:defRPr sz="1202"/>
            </a:lvl2pPr>
            <a:lvl3pPr marL="915680" indent="0">
              <a:buNone/>
              <a:defRPr sz="1001"/>
            </a:lvl3pPr>
            <a:lvl4pPr marL="1373520" indent="0">
              <a:buNone/>
              <a:defRPr sz="901"/>
            </a:lvl4pPr>
            <a:lvl5pPr marL="1831360" indent="0">
              <a:buNone/>
              <a:defRPr sz="901"/>
            </a:lvl5pPr>
            <a:lvl6pPr marL="2289200" indent="0">
              <a:buNone/>
              <a:defRPr sz="901"/>
            </a:lvl6pPr>
            <a:lvl7pPr marL="2747040" indent="0">
              <a:buNone/>
              <a:defRPr sz="901"/>
            </a:lvl7pPr>
            <a:lvl8pPr marL="3204881" indent="0">
              <a:buNone/>
              <a:defRPr sz="901"/>
            </a:lvl8pPr>
            <a:lvl9pPr marL="3662721" indent="0">
              <a:buNone/>
              <a:defRPr sz="90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529668023"/>
      </p:ext>
    </p:extLst>
  </p:cSld>
  <p:clrMapOvr>
    <a:masterClrMapping/>
  </p:clrMapOvr>
  <p:transition spd="med"/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1601" y="4799964"/>
            <a:ext cx="5487672" cy="567789"/>
          </a:xfrm>
        </p:spPr>
        <p:txBody>
          <a:bodyPr anchor="b"/>
          <a:lstStyle>
            <a:lvl1pPr algn="l">
              <a:defRPr sz="2003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1601" y="612322"/>
            <a:ext cx="5487672" cy="4114481"/>
          </a:xfrm>
        </p:spPr>
        <p:txBody>
          <a:bodyPr/>
          <a:lstStyle>
            <a:lvl1pPr marL="0" indent="0">
              <a:buNone/>
              <a:defRPr sz="3204"/>
            </a:lvl1pPr>
            <a:lvl2pPr marL="457840" indent="0">
              <a:buNone/>
              <a:defRPr sz="2804"/>
            </a:lvl2pPr>
            <a:lvl3pPr marL="915680" indent="0">
              <a:buNone/>
              <a:defRPr sz="2403"/>
            </a:lvl3pPr>
            <a:lvl4pPr marL="1373520" indent="0">
              <a:buNone/>
              <a:defRPr sz="2003"/>
            </a:lvl4pPr>
            <a:lvl5pPr marL="1831360" indent="0">
              <a:buNone/>
              <a:defRPr sz="2003"/>
            </a:lvl5pPr>
            <a:lvl6pPr marL="2289200" indent="0">
              <a:buNone/>
              <a:defRPr sz="2003"/>
            </a:lvl6pPr>
            <a:lvl7pPr marL="2747040" indent="0">
              <a:buNone/>
              <a:defRPr sz="2003"/>
            </a:lvl7pPr>
            <a:lvl8pPr marL="3204881" indent="0">
              <a:buNone/>
              <a:defRPr sz="2003"/>
            </a:lvl8pPr>
            <a:lvl9pPr marL="3662721" indent="0">
              <a:buNone/>
              <a:defRPr sz="2003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1601" y="5367754"/>
            <a:ext cx="5487672" cy="804765"/>
          </a:xfrm>
        </p:spPr>
        <p:txBody>
          <a:bodyPr/>
          <a:lstStyle>
            <a:lvl1pPr marL="0" indent="0">
              <a:buNone/>
              <a:defRPr sz="1402"/>
            </a:lvl1pPr>
            <a:lvl2pPr marL="457840" indent="0">
              <a:buNone/>
              <a:defRPr sz="1202"/>
            </a:lvl2pPr>
            <a:lvl3pPr marL="915680" indent="0">
              <a:buNone/>
              <a:defRPr sz="1001"/>
            </a:lvl3pPr>
            <a:lvl4pPr marL="1373520" indent="0">
              <a:buNone/>
              <a:defRPr sz="901"/>
            </a:lvl4pPr>
            <a:lvl5pPr marL="1831360" indent="0">
              <a:buNone/>
              <a:defRPr sz="901"/>
            </a:lvl5pPr>
            <a:lvl6pPr marL="2289200" indent="0">
              <a:buNone/>
              <a:defRPr sz="901"/>
            </a:lvl6pPr>
            <a:lvl7pPr marL="2747040" indent="0">
              <a:buNone/>
              <a:defRPr sz="901"/>
            </a:lvl7pPr>
            <a:lvl8pPr marL="3204881" indent="0">
              <a:buNone/>
              <a:defRPr sz="901"/>
            </a:lvl8pPr>
            <a:lvl9pPr marL="3662721" indent="0">
              <a:buNone/>
              <a:defRPr sz="90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6239831"/>
      </p:ext>
    </p:extLst>
  </p:cSld>
  <p:clrMapOvr>
    <a:masterClrMapping/>
  </p:clrMapOvr>
  <p:transition spd="med"/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1049212"/>
      </p:ext>
    </p:extLst>
  </p:cSld>
  <p:clrMapOvr>
    <a:masterClrMapping/>
  </p:clrMapOvr>
  <p:transition spd="med"/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15229" y="248109"/>
            <a:ext cx="2206515" cy="61963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90917" y="248109"/>
            <a:ext cx="6471700" cy="61963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9333394"/>
      </p:ext>
    </p:extLst>
  </p:cSld>
  <p:clrMapOvr>
    <a:masterClrMapping/>
  </p:clrMapOvr>
  <p:transition spd="med"/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6" name="Rectangle 4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919" y="2501771"/>
            <a:ext cx="6400164" cy="1752671"/>
          </a:xfrm>
        </p:spPr>
        <p:txBody>
          <a:bodyPr/>
          <a:lstStyle>
            <a:lvl1pPr marL="0" indent="0" algn="ctr"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3319" name="Rectangle 7"/>
          <p:cNvSpPr>
            <a:spLocks noGrp="1" noChangeArrowheads="1"/>
          </p:cNvSpPr>
          <p:nvPr>
            <p:ph type="ctrTitle" sz="quarter"/>
          </p:nvPr>
        </p:nvSpPr>
        <p:spPr>
          <a:xfrm>
            <a:off x="685165" y="365803"/>
            <a:ext cx="7773672" cy="1141940"/>
          </a:xfrm>
          <a:effectLst>
            <a:outerShdw dist="71842" dir="2700000" algn="ctr" rotWithShape="0">
              <a:schemeClr val="bg2"/>
            </a:outerShdw>
          </a:effectLst>
        </p:spPr>
        <p:txBody>
          <a:bodyPr lIns="91928" tIns="45964" rIns="91928" bIns="45964"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886823799"/>
      </p:ext>
    </p:extLst>
  </p:cSld>
  <p:clrMapOvr>
    <a:masterClrMapping/>
  </p:clrMapOvr>
  <p:transition spd="med"/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24799"/>
      </p:ext>
    </p:extLst>
  </p:cSld>
  <p:clrMapOvr>
    <a:masterClrMapping/>
  </p:clrMapOvr>
  <p:transition spd="med"/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1728" y="4407124"/>
            <a:ext cx="7773672" cy="1361421"/>
          </a:xfrm>
        </p:spPr>
        <p:txBody>
          <a:bodyPr anchor="t"/>
          <a:lstStyle>
            <a:lvl1pPr algn="l">
              <a:defRPr sz="4006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1728" y="2907335"/>
            <a:ext cx="7773672" cy="1499790"/>
          </a:xfrm>
        </p:spPr>
        <p:txBody>
          <a:bodyPr anchor="b"/>
          <a:lstStyle>
            <a:lvl1pPr marL="0" indent="0">
              <a:buNone/>
              <a:defRPr sz="2003"/>
            </a:lvl1pPr>
            <a:lvl2pPr marL="457840" indent="0">
              <a:buNone/>
              <a:defRPr sz="1803"/>
            </a:lvl2pPr>
            <a:lvl3pPr marL="915680" indent="0">
              <a:buNone/>
              <a:defRPr sz="1602"/>
            </a:lvl3pPr>
            <a:lvl4pPr marL="1373520" indent="0">
              <a:buNone/>
              <a:defRPr sz="1402"/>
            </a:lvl4pPr>
            <a:lvl5pPr marL="1831360" indent="0">
              <a:buNone/>
              <a:defRPr sz="1402"/>
            </a:lvl5pPr>
            <a:lvl6pPr marL="2289200" indent="0">
              <a:buNone/>
              <a:defRPr sz="1402"/>
            </a:lvl6pPr>
            <a:lvl7pPr marL="2747040" indent="0">
              <a:buNone/>
              <a:defRPr sz="1402"/>
            </a:lvl7pPr>
            <a:lvl8pPr marL="3204881" indent="0">
              <a:buNone/>
              <a:defRPr sz="1402"/>
            </a:lvl8pPr>
            <a:lvl9pPr marL="3662721" indent="0">
              <a:buNone/>
              <a:defRPr sz="1402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810970842"/>
      </p:ext>
    </p:extLst>
  </p:cSld>
  <p:clrMapOvr>
    <a:masterClrMapping/>
  </p:clrMapOvr>
  <p:transition spd="med"/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90917" y="1221462"/>
            <a:ext cx="4076011" cy="5223022"/>
          </a:xfrm>
        </p:spPr>
        <p:txBody>
          <a:bodyPr/>
          <a:lstStyle>
            <a:lvl1pPr>
              <a:defRPr sz="2804"/>
            </a:lvl1pPr>
            <a:lvl2pPr>
              <a:defRPr sz="2403"/>
            </a:lvl2pPr>
            <a:lvl3pPr>
              <a:defRPr sz="2003"/>
            </a:lvl3pPr>
            <a:lvl4pPr>
              <a:defRPr sz="1803"/>
            </a:lvl4pPr>
            <a:lvl5pPr>
              <a:defRPr sz="1803"/>
            </a:lvl5pPr>
            <a:lvl6pPr>
              <a:defRPr sz="1803"/>
            </a:lvl6pPr>
            <a:lvl7pPr>
              <a:defRPr sz="1803"/>
            </a:lvl7pPr>
            <a:lvl8pPr>
              <a:defRPr sz="1803"/>
            </a:lvl8pPr>
            <a:lvl9pPr>
              <a:defRPr sz="1803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19541" y="1221462"/>
            <a:ext cx="4077600" cy="5223022"/>
          </a:xfrm>
        </p:spPr>
        <p:txBody>
          <a:bodyPr/>
          <a:lstStyle>
            <a:lvl1pPr>
              <a:defRPr sz="2804"/>
            </a:lvl1pPr>
            <a:lvl2pPr>
              <a:defRPr sz="2403"/>
            </a:lvl2pPr>
            <a:lvl3pPr>
              <a:defRPr sz="2003"/>
            </a:lvl3pPr>
            <a:lvl4pPr>
              <a:defRPr sz="1803"/>
            </a:lvl4pPr>
            <a:lvl5pPr>
              <a:defRPr sz="1803"/>
            </a:lvl5pPr>
            <a:lvl6pPr>
              <a:defRPr sz="1803"/>
            </a:lvl6pPr>
            <a:lvl7pPr>
              <a:defRPr sz="1803"/>
            </a:lvl7pPr>
            <a:lvl8pPr>
              <a:defRPr sz="1803"/>
            </a:lvl8pPr>
            <a:lvl9pPr>
              <a:defRPr sz="1803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3601194"/>
      </p:ext>
    </p:extLst>
  </p:cSld>
  <p:clrMapOvr>
    <a:masterClrMapping/>
  </p:clrMapOvr>
  <p:transition spd="med"/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836" y="275148"/>
            <a:ext cx="8228328" cy="114194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836" y="1534781"/>
            <a:ext cx="4039448" cy="639359"/>
          </a:xfrm>
        </p:spPr>
        <p:txBody>
          <a:bodyPr anchor="b"/>
          <a:lstStyle>
            <a:lvl1pPr marL="0" indent="0">
              <a:buNone/>
              <a:defRPr sz="2403" b="1"/>
            </a:lvl1pPr>
            <a:lvl2pPr marL="457840" indent="0">
              <a:buNone/>
              <a:defRPr sz="2003" b="1"/>
            </a:lvl2pPr>
            <a:lvl3pPr marL="915680" indent="0">
              <a:buNone/>
              <a:defRPr sz="1803" b="1"/>
            </a:lvl3pPr>
            <a:lvl4pPr marL="1373520" indent="0">
              <a:buNone/>
              <a:defRPr sz="1602" b="1"/>
            </a:lvl4pPr>
            <a:lvl5pPr marL="1831360" indent="0">
              <a:buNone/>
              <a:defRPr sz="1602" b="1"/>
            </a:lvl5pPr>
            <a:lvl6pPr marL="2289200" indent="0">
              <a:buNone/>
              <a:defRPr sz="1602" b="1"/>
            </a:lvl6pPr>
            <a:lvl7pPr marL="2747040" indent="0">
              <a:buNone/>
              <a:defRPr sz="1602" b="1"/>
            </a:lvl7pPr>
            <a:lvl8pPr marL="3204881" indent="0">
              <a:buNone/>
              <a:defRPr sz="1602" b="1"/>
            </a:lvl8pPr>
            <a:lvl9pPr marL="3662721" indent="0">
              <a:buNone/>
              <a:defRPr sz="1602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836" y="2174140"/>
            <a:ext cx="4039448" cy="3952256"/>
          </a:xfrm>
        </p:spPr>
        <p:txBody>
          <a:bodyPr/>
          <a:lstStyle>
            <a:lvl1pPr>
              <a:defRPr sz="2403"/>
            </a:lvl1pPr>
            <a:lvl2pPr>
              <a:defRPr sz="2003"/>
            </a:lvl2pPr>
            <a:lvl3pPr>
              <a:defRPr sz="1803"/>
            </a:lvl3pPr>
            <a:lvl4pPr>
              <a:defRPr sz="1602"/>
            </a:lvl4pPr>
            <a:lvl5pPr>
              <a:defRPr sz="1602"/>
            </a:lvl5pPr>
            <a:lvl6pPr>
              <a:defRPr sz="1602"/>
            </a:lvl6pPr>
            <a:lvl7pPr>
              <a:defRPr sz="1602"/>
            </a:lvl7pPr>
            <a:lvl8pPr>
              <a:defRPr sz="1602"/>
            </a:lvl8pPr>
            <a:lvl9pPr>
              <a:defRPr sz="1602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27" y="1534781"/>
            <a:ext cx="4041038" cy="639359"/>
          </a:xfrm>
        </p:spPr>
        <p:txBody>
          <a:bodyPr anchor="b"/>
          <a:lstStyle>
            <a:lvl1pPr marL="0" indent="0">
              <a:buNone/>
              <a:defRPr sz="2403" b="1"/>
            </a:lvl1pPr>
            <a:lvl2pPr marL="457840" indent="0">
              <a:buNone/>
              <a:defRPr sz="2003" b="1"/>
            </a:lvl2pPr>
            <a:lvl3pPr marL="915680" indent="0">
              <a:buNone/>
              <a:defRPr sz="1803" b="1"/>
            </a:lvl3pPr>
            <a:lvl4pPr marL="1373520" indent="0">
              <a:buNone/>
              <a:defRPr sz="1602" b="1"/>
            </a:lvl4pPr>
            <a:lvl5pPr marL="1831360" indent="0">
              <a:buNone/>
              <a:defRPr sz="1602" b="1"/>
            </a:lvl5pPr>
            <a:lvl6pPr marL="2289200" indent="0">
              <a:buNone/>
              <a:defRPr sz="1602" b="1"/>
            </a:lvl6pPr>
            <a:lvl7pPr marL="2747040" indent="0">
              <a:buNone/>
              <a:defRPr sz="1602" b="1"/>
            </a:lvl7pPr>
            <a:lvl8pPr marL="3204881" indent="0">
              <a:buNone/>
              <a:defRPr sz="1602" b="1"/>
            </a:lvl8pPr>
            <a:lvl9pPr marL="3662721" indent="0">
              <a:buNone/>
              <a:defRPr sz="1602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27" y="2174140"/>
            <a:ext cx="4041038" cy="3952256"/>
          </a:xfrm>
        </p:spPr>
        <p:txBody>
          <a:bodyPr/>
          <a:lstStyle>
            <a:lvl1pPr>
              <a:defRPr sz="2403"/>
            </a:lvl1pPr>
            <a:lvl2pPr>
              <a:defRPr sz="2003"/>
            </a:lvl2pPr>
            <a:lvl3pPr>
              <a:defRPr sz="1803"/>
            </a:lvl3pPr>
            <a:lvl4pPr>
              <a:defRPr sz="1602"/>
            </a:lvl4pPr>
            <a:lvl5pPr>
              <a:defRPr sz="1602"/>
            </a:lvl5pPr>
            <a:lvl6pPr>
              <a:defRPr sz="1602"/>
            </a:lvl6pPr>
            <a:lvl7pPr>
              <a:defRPr sz="1602"/>
            </a:lvl7pPr>
            <a:lvl8pPr>
              <a:defRPr sz="1602"/>
            </a:lvl8pPr>
            <a:lvl9pPr>
              <a:defRPr sz="1602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8588219"/>
      </p:ext>
    </p:extLst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AB0777-4C60-462E-A92C-CDAFD498799C}" type="datetimeFigureOut">
              <a:rPr lang="en-US" smtClean="0"/>
              <a:t>3/19/2017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DE6EB8-52AB-45EA-A660-3E1EBFA7298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3476232"/>
      </p:ext>
    </p:extLst>
  </p:cSld>
  <p:clrMapOvr>
    <a:masterClrMapping/>
  </p:clrMapOvr>
  <p:transition spd="med"/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83288268"/>
      </p:ext>
    </p:extLst>
  </p:cSld>
  <p:clrMapOvr>
    <a:masterClrMapping/>
  </p:clrMapOvr>
  <p:transition spd="med"/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836" y="273557"/>
            <a:ext cx="3007727" cy="1161025"/>
          </a:xfrm>
        </p:spPr>
        <p:txBody>
          <a:bodyPr anchor="b"/>
          <a:lstStyle>
            <a:lvl1pPr algn="l">
              <a:defRPr sz="2003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254" y="273556"/>
            <a:ext cx="5110910" cy="5852839"/>
          </a:xfrm>
        </p:spPr>
        <p:txBody>
          <a:bodyPr/>
          <a:lstStyle>
            <a:lvl1pPr>
              <a:defRPr sz="3204"/>
            </a:lvl1pPr>
            <a:lvl2pPr>
              <a:defRPr sz="2804"/>
            </a:lvl2pPr>
            <a:lvl3pPr>
              <a:defRPr sz="2403"/>
            </a:lvl3pPr>
            <a:lvl4pPr>
              <a:defRPr sz="2003"/>
            </a:lvl4pPr>
            <a:lvl5pPr>
              <a:defRPr sz="2003"/>
            </a:lvl5pPr>
            <a:lvl6pPr>
              <a:defRPr sz="2003"/>
            </a:lvl6pPr>
            <a:lvl7pPr>
              <a:defRPr sz="2003"/>
            </a:lvl7pPr>
            <a:lvl8pPr>
              <a:defRPr sz="2003"/>
            </a:lvl8pPr>
            <a:lvl9pPr>
              <a:defRPr sz="2003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836" y="1434582"/>
            <a:ext cx="3007727" cy="4691814"/>
          </a:xfrm>
        </p:spPr>
        <p:txBody>
          <a:bodyPr/>
          <a:lstStyle>
            <a:lvl1pPr marL="0" indent="0">
              <a:buNone/>
              <a:defRPr sz="1402"/>
            </a:lvl1pPr>
            <a:lvl2pPr marL="457840" indent="0">
              <a:buNone/>
              <a:defRPr sz="1202"/>
            </a:lvl2pPr>
            <a:lvl3pPr marL="915680" indent="0">
              <a:buNone/>
              <a:defRPr sz="1001"/>
            </a:lvl3pPr>
            <a:lvl4pPr marL="1373520" indent="0">
              <a:buNone/>
              <a:defRPr sz="901"/>
            </a:lvl4pPr>
            <a:lvl5pPr marL="1831360" indent="0">
              <a:buNone/>
              <a:defRPr sz="901"/>
            </a:lvl5pPr>
            <a:lvl6pPr marL="2289200" indent="0">
              <a:buNone/>
              <a:defRPr sz="901"/>
            </a:lvl6pPr>
            <a:lvl7pPr marL="2747040" indent="0">
              <a:buNone/>
              <a:defRPr sz="901"/>
            </a:lvl7pPr>
            <a:lvl8pPr marL="3204881" indent="0">
              <a:buNone/>
              <a:defRPr sz="901"/>
            </a:lvl8pPr>
            <a:lvl9pPr marL="3662721" indent="0">
              <a:buNone/>
              <a:defRPr sz="90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45894604"/>
      </p:ext>
    </p:extLst>
  </p:cSld>
  <p:clrMapOvr>
    <a:masterClrMapping/>
  </p:clrMapOvr>
  <p:transition spd="med"/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1601" y="4799964"/>
            <a:ext cx="5487672" cy="567789"/>
          </a:xfrm>
        </p:spPr>
        <p:txBody>
          <a:bodyPr anchor="b"/>
          <a:lstStyle>
            <a:lvl1pPr algn="l">
              <a:defRPr sz="2003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1601" y="612322"/>
            <a:ext cx="5487672" cy="4114481"/>
          </a:xfrm>
        </p:spPr>
        <p:txBody>
          <a:bodyPr/>
          <a:lstStyle>
            <a:lvl1pPr marL="0" indent="0">
              <a:buNone/>
              <a:defRPr sz="3204"/>
            </a:lvl1pPr>
            <a:lvl2pPr marL="457840" indent="0">
              <a:buNone/>
              <a:defRPr sz="2804"/>
            </a:lvl2pPr>
            <a:lvl3pPr marL="915680" indent="0">
              <a:buNone/>
              <a:defRPr sz="2403"/>
            </a:lvl3pPr>
            <a:lvl4pPr marL="1373520" indent="0">
              <a:buNone/>
              <a:defRPr sz="2003"/>
            </a:lvl4pPr>
            <a:lvl5pPr marL="1831360" indent="0">
              <a:buNone/>
              <a:defRPr sz="2003"/>
            </a:lvl5pPr>
            <a:lvl6pPr marL="2289200" indent="0">
              <a:buNone/>
              <a:defRPr sz="2003"/>
            </a:lvl6pPr>
            <a:lvl7pPr marL="2747040" indent="0">
              <a:buNone/>
              <a:defRPr sz="2003"/>
            </a:lvl7pPr>
            <a:lvl8pPr marL="3204881" indent="0">
              <a:buNone/>
              <a:defRPr sz="2003"/>
            </a:lvl8pPr>
            <a:lvl9pPr marL="3662721" indent="0">
              <a:buNone/>
              <a:defRPr sz="2003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1601" y="5367754"/>
            <a:ext cx="5487672" cy="804765"/>
          </a:xfrm>
        </p:spPr>
        <p:txBody>
          <a:bodyPr/>
          <a:lstStyle>
            <a:lvl1pPr marL="0" indent="0">
              <a:buNone/>
              <a:defRPr sz="1402"/>
            </a:lvl1pPr>
            <a:lvl2pPr marL="457840" indent="0">
              <a:buNone/>
              <a:defRPr sz="1202"/>
            </a:lvl2pPr>
            <a:lvl3pPr marL="915680" indent="0">
              <a:buNone/>
              <a:defRPr sz="1001"/>
            </a:lvl3pPr>
            <a:lvl4pPr marL="1373520" indent="0">
              <a:buNone/>
              <a:defRPr sz="901"/>
            </a:lvl4pPr>
            <a:lvl5pPr marL="1831360" indent="0">
              <a:buNone/>
              <a:defRPr sz="901"/>
            </a:lvl5pPr>
            <a:lvl6pPr marL="2289200" indent="0">
              <a:buNone/>
              <a:defRPr sz="901"/>
            </a:lvl6pPr>
            <a:lvl7pPr marL="2747040" indent="0">
              <a:buNone/>
              <a:defRPr sz="901"/>
            </a:lvl7pPr>
            <a:lvl8pPr marL="3204881" indent="0">
              <a:buNone/>
              <a:defRPr sz="901"/>
            </a:lvl8pPr>
            <a:lvl9pPr marL="3662721" indent="0">
              <a:buNone/>
              <a:defRPr sz="90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89182002"/>
      </p:ext>
    </p:extLst>
  </p:cSld>
  <p:clrMapOvr>
    <a:masterClrMapping/>
  </p:clrMapOvr>
  <p:transition spd="med"/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6106403"/>
      </p:ext>
    </p:extLst>
  </p:cSld>
  <p:clrMapOvr>
    <a:masterClrMapping/>
  </p:clrMapOvr>
  <p:transition spd="med"/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15229" y="248109"/>
            <a:ext cx="2206515" cy="61963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90917" y="248109"/>
            <a:ext cx="6471700" cy="61963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9649955"/>
      </p:ext>
    </p:extLst>
  </p:cSld>
  <p:clrMapOvr>
    <a:masterClrMapping/>
  </p:clrMapOvr>
  <p:transition spd="med"/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6" name="Rectangle 4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919" y="2501771"/>
            <a:ext cx="6400164" cy="1752671"/>
          </a:xfrm>
        </p:spPr>
        <p:txBody>
          <a:bodyPr/>
          <a:lstStyle>
            <a:lvl1pPr marL="0" indent="0" algn="ctr"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3319" name="Rectangle 7"/>
          <p:cNvSpPr>
            <a:spLocks noGrp="1" noChangeArrowheads="1"/>
          </p:cNvSpPr>
          <p:nvPr>
            <p:ph type="ctrTitle" sz="quarter"/>
          </p:nvPr>
        </p:nvSpPr>
        <p:spPr>
          <a:xfrm>
            <a:off x="685165" y="365803"/>
            <a:ext cx="7773672" cy="1141940"/>
          </a:xfrm>
          <a:effectLst>
            <a:outerShdw dist="71842" dir="2700000" algn="ctr" rotWithShape="0">
              <a:schemeClr val="bg2"/>
            </a:outerShdw>
          </a:effectLst>
        </p:spPr>
        <p:txBody>
          <a:bodyPr lIns="91928" tIns="45964" rIns="91928" bIns="45964"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635221522"/>
      </p:ext>
    </p:extLst>
  </p:cSld>
  <p:clrMapOvr>
    <a:masterClrMapping/>
  </p:clrMapOvr>
  <p:transition spd="med"/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0374901"/>
      </p:ext>
    </p:extLst>
  </p:cSld>
  <p:clrMapOvr>
    <a:masterClrMapping/>
  </p:clrMapOvr>
  <p:transition spd="med"/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1728" y="4407124"/>
            <a:ext cx="7773672" cy="1361421"/>
          </a:xfrm>
        </p:spPr>
        <p:txBody>
          <a:bodyPr anchor="t"/>
          <a:lstStyle>
            <a:lvl1pPr algn="l">
              <a:defRPr sz="4006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1728" y="2907335"/>
            <a:ext cx="7773672" cy="1499790"/>
          </a:xfrm>
        </p:spPr>
        <p:txBody>
          <a:bodyPr anchor="b"/>
          <a:lstStyle>
            <a:lvl1pPr marL="0" indent="0">
              <a:buNone/>
              <a:defRPr sz="2003"/>
            </a:lvl1pPr>
            <a:lvl2pPr marL="457840" indent="0">
              <a:buNone/>
              <a:defRPr sz="1803"/>
            </a:lvl2pPr>
            <a:lvl3pPr marL="915680" indent="0">
              <a:buNone/>
              <a:defRPr sz="1602"/>
            </a:lvl3pPr>
            <a:lvl4pPr marL="1373520" indent="0">
              <a:buNone/>
              <a:defRPr sz="1402"/>
            </a:lvl4pPr>
            <a:lvl5pPr marL="1831360" indent="0">
              <a:buNone/>
              <a:defRPr sz="1402"/>
            </a:lvl5pPr>
            <a:lvl6pPr marL="2289200" indent="0">
              <a:buNone/>
              <a:defRPr sz="1402"/>
            </a:lvl6pPr>
            <a:lvl7pPr marL="2747040" indent="0">
              <a:buNone/>
              <a:defRPr sz="1402"/>
            </a:lvl7pPr>
            <a:lvl8pPr marL="3204881" indent="0">
              <a:buNone/>
              <a:defRPr sz="1402"/>
            </a:lvl8pPr>
            <a:lvl9pPr marL="3662721" indent="0">
              <a:buNone/>
              <a:defRPr sz="1402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246712839"/>
      </p:ext>
    </p:extLst>
  </p:cSld>
  <p:clrMapOvr>
    <a:masterClrMapping/>
  </p:clrMapOvr>
  <p:transition spd="med"/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90917" y="1221462"/>
            <a:ext cx="4076011" cy="5223022"/>
          </a:xfrm>
        </p:spPr>
        <p:txBody>
          <a:bodyPr/>
          <a:lstStyle>
            <a:lvl1pPr>
              <a:defRPr sz="2804"/>
            </a:lvl1pPr>
            <a:lvl2pPr>
              <a:defRPr sz="2403"/>
            </a:lvl2pPr>
            <a:lvl3pPr>
              <a:defRPr sz="2003"/>
            </a:lvl3pPr>
            <a:lvl4pPr>
              <a:defRPr sz="1803"/>
            </a:lvl4pPr>
            <a:lvl5pPr>
              <a:defRPr sz="1803"/>
            </a:lvl5pPr>
            <a:lvl6pPr>
              <a:defRPr sz="1803"/>
            </a:lvl6pPr>
            <a:lvl7pPr>
              <a:defRPr sz="1803"/>
            </a:lvl7pPr>
            <a:lvl8pPr>
              <a:defRPr sz="1803"/>
            </a:lvl8pPr>
            <a:lvl9pPr>
              <a:defRPr sz="1803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19541" y="1221462"/>
            <a:ext cx="4077600" cy="5223022"/>
          </a:xfrm>
        </p:spPr>
        <p:txBody>
          <a:bodyPr/>
          <a:lstStyle>
            <a:lvl1pPr>
              <a:defRPr sz="2804"/>
            </a:lvl1pPr>
            <a:lvl2pPr>
              <a:defRPr sz="2403"/>
            </a:lvl2pPr>
            <a:lvl3pPr>
              <a:defRPr sz="2003"/>
            </a:lvl3pPr>
            <a:lvl4pPr>
              <a:defRPr sz="1803"/>
            </a:lvl4pPr>
            <a:lvl5pPr>
              <a:defRPr sz="1803"/>
            </a:lvl5pPr>
            <a:lvl6pPr>
              <a:defRPr sz="1803"/>
            </a:lvl6pPr>
            <a:lvl7pPr>
              <a:defRPr sz="1803"/>
            </a:lvl7pPr>
            <a:lvl8pPr>
              <a:defRPr sz="1803"/>
            </a:lvl8pPr>
            <a:lvl9pPr>
              <a:defRPr sz="1803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9106246"/>
      </p:ext>
    </p:extLst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AB0777-4C60-462E-A92C-CDAFD498799C}" type="datetimeFigureOut">
              <a:rPr lang="en-US" smtClean="0"/>
              <a:t>3/19/2017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DE6EB8-52AB-45EA-A660-3E1EBFA7298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836" y="275148"/>
            <a:ext cx="8228328" cy="114194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836" y="1534781"/>
            <a:ext cx="4039448" cy="639359"/>
          </a:xfrm>
        </p:spPr>
        <p:txBody>
          <a:bodyPr anchor="b"/>
          <a:lstStyle>
            <a:lvl1pPr marL="0" indent="0">
              <a:buNone/>
              <a:defRPr sz="2403" b="1"/>
            </a:lvl1pPr>
            <a:lvl2pPr marL="457840" indent="0">
              <a:buNone/>
              <a:defRPr sz="2003" b="1"/>
            </a:lvl2pPr>
            <a:lvl3pPr marL="915680" indent="0">
              <a:buNone/>
              <a:defRPr sz="1803" b="1"/>
            </a:lvl3pPr>
            <a:lvl4pPr marL="1373520" indent="0">
              <a:buNone/>
              <a:defRPr sz="1602" b="1"/>
            </a:lvl4pPr>
            <a:lvl5pPr marL="1831360" indent="0">
              <a:buNone/>
              <a:defRPr sz="1602" b="1"/>
            </a:lvl5pPr>
            <a:lvl6pPr marL="2289200" indent="0">
              <a:buNone/>
              <a:defRPr sz="1602" b="1"/>
            </a:lvl6pPr>
            <a:lvl7pPr marL="2747040" indent="0">
              <a:buNone/>
              <a:defRPr sz="1602" b="1"/>
            </a:lvl7pPr>
            <a:lvl8pPr marL="3204881" indent="0">
              <a:buNone/>
              <a:defRPr sz="1602" b="1"/>
            </a:lvl8pPr>
            <a:lvl9pPr marL="3662721" indent="0">
              <a:buNone/>
              <a:defRPr sz="1602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836" y="2174140"/>
            <a:ext cx="4039448" cy="3952256"/>
          </a:xfrm>
        </p:spPr>
        <p:txBody>
          <a:bodyPr/>
          <a:lstStyle>
            <a:lvl1pPr>
              <a:defRPr sz="2403"/>
            </a:lvl1pPr>
            <a:lvl2pPr>
              <a:defRPr sz="2003"/>
            </a:lvl2pPr>
            <a:lvl3pPr>
              <a:defRPr sz="1803"/>
            </a:lvl3pPr>
            <a:lvl4pPr>
              <a:defRPr sz="1602"/>
            </a:lvl4pPr>
            <a:lvl5pPr>
              <a:defRPr sz="1602"/>
            </a:lvl5pPr>
            <a:lvl6pPr>
              <a:defRPr sz="1602"/>
            </a:lvl6pPr>
            <a:lvl7pPr>
              <a:defRPr sz="1602"/>
            </a:lvl7pPr>
            <a:lvl8pPr>
              <a:defRPr sz="1602"/>
            </a:lvl8pPr>
            <a:lvl9pPr>
              <a:defRPr sz="1602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27" y="1534781"/>
            <a:ext cx="4041038" cy="639359"/>
          </a:xfrm>
        </p:spPr>
        <p:txBody>
          <a:bodyPr anchor="b"/>
          <a:lstStyle>
            <a:lvl1pPr marL="0" indent="0">
              <a:buNone/>
              <a:defRPr sz="2403" b="1"/>
            </a:lvl1pPr>
            <a:lvl2pPr marL="457840" indent="0">
              <a:buNone/>
              <a:defRPr sz="2003" b="1"/>
            </a:lvl2pPr>
            <a:lvl3pPr marL="915680" indent="0">
              <a:buNone/>
              <a:defRPr sz="1803" b="1"/>
            </a:lvl3pPr>
            <a:lvl4pPr marL="1373520" indent="0">
              <a:buNone/>
              <a:defRPr sz="1602" b="1"/>
            </a:lvl4pPr>
            <a:lvl5pPr marL="1831360" indent="0">
              <a:buNone/>
              <a:defRPr sz="1602" b="1"/>
            </a:lvl5pPr>
            <a:lvl6pPr marL="2289200" indent="0">
              <a:buNone/>
              <a:defRPr sz="1602" b="1"/>
            </a:lvl6pPr>
            <a:lvl7pPr marL="2747040" indent="0">
              <a:buNone/>
              <a:defRPr sz="1602" b="1"/>
            </a:lvl7pPr>
            <a:lvl8pPr marL="3204881" indent="0">
              <a:buNone/>
              <a:defRPr sz="1602" b="1"/>
            </a:lvl8pPr>
            <a:lvl9pPr marL="3662721" indent="0">
              <a:buNone/>
              <a:defRPr sz="1602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27" y="2174140"/>
            <a:ext cx="4041038" cy="3952256"/>
          </a:xfrm>
        </p:spPr>
        <p:txBody>
          <a:bodyPr/>
          <a:lstStyle>
            <a:lvl1pPr>
              <a:defRPr sz="2403"/>
            </a:lvl1pPr>
            <a:lvl2pPr>
              <a:defRPr sz="2003"/>
            </a:lvl2pPr>
            <a:lvl3pPr>
              <a:defRPr sz="1803"/>
            </a:lvl3pPr>
            <a:lvl4pPr>
              <a:defRPr sz="1602"/>
            </a:lvl4pPr>
            <a:lvl5pPr>
              <a:defRPr sz="1602"/>
            </a:lvl5pPr>
            <a:lvl6pPr>
              <a:defRPr sz="1602"/>
            </a:lvl6pPr>
            <a:lvl7pPr>
              <a:defRPr sz="1602"/>
            </a:lvl7pPr>
            <a:lvl8pPr>
              <a:defRPr sz="1602"/>
            </a:lvl8pPr>
            <a:lvl9pPr>
              <a:defRPr sz="1602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0533460"/>
      </p:ext>
    </p:extLst>
  </p:cSld>
  <p:clrMapOvr>
    <a:masterClrMapping/>
  </p:clrMapOvr>
  <p:transition spd="med"/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5015074"/>
      </p:ext>
    </p:extLst>
  </p:cSld>
  <p:clrMapOvr>
    <a:masterClrMapping/>
  </p:clrMapOvr>
  <p:transition spd="med"/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63247085"/>
      </p:ext>
    </p:extLst>
  </p:cSld>
  <p:clrMapOvr>
    <a:masterClrMapping/>
  </p:clrMapOvr>
  <p:transition spd="med"/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836" y="273557"/>
            <a:ext cx="3007727" cy="1161025"/>
          </a:xfrm>
        </p:spPr>
        <p:txBody>
          <a:bodyPr anchor="b"/>
          <a:lstStyle>
            <a:lvl1pPr algn="l">
              <a:defRPr sz="2003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254" y="273556"/>
            <a:ext cx="5110910" cy="5852839"/>
          </a:xfrm>
        </p:spPr>
        <p:txBody>
          <a:bodyPr/>
          <a:lstStyle>
            <a:lvl1pPr>
              <a:defRPr sz="3204"/>
            </a:lvl1pPr>
            <a:lvl2pPr>
              <a:defRPr sz="2804"/>
            </a:lvl2pPr>
            <a:lvl3pPr>
              <a:defRPr sz="2403"/>
            </a:lvl3pPr>
            <a:lvl4pPr>
              <a:defRPr sz="2003"/>
            </a:lvl4pPr>
            <a:lvl5pPr>
              <a:defRPr sz="2003"/>
            </a:lvl5pPr>
            <a:lvl6pPr>
              <a:defRPr sz="2003"/>
            </a:lvl6pPr>
            <a:lvl7pPr>
              <a:defRPr sz="2003"/>
            </a:lvl7pPr>
            <a:lvl8pPr>
              <a:defRPr sz="2003"/>
            </a:lvl8pPr>
            <a:lvl9pPr>
              <a:defRPr sz="2003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836" y="1434582"/>
            <a:ext cx="3007727" cy="4691814"/>
          </a:xfrm>
        </p:spPr>
        <p:txBody>
          <a:bodyPr/>
          <a:lstStyle>
            <a:lvl1pPr marL="0" indent="0">
              <a:buNone/>
              <a:defRPr sz="1402"/>
            </a:lvl1pPr>
            <a:lvl2pPr marL="457840" indent="0">
              <a:buNone/>
              <a:defRPr sz="1202"/>
            </a:lvl2pPr>
            <a:lvl3pPr marL="915680" indent="0">
              <a:buNone/>
              <a:defRPr sz="1001"/>
            </a:lvl3pPr>
            <a:lvl4pPr marL="1373520" indent="0">
              <a:buNone/>
              <a:defRPr sz="901"/>
            </a:lvl4pPr>
            <a:lvl5pPr marL="1831360" indent="0">
              <a:buNone/>
              <a:defRPr sz="901"/>
            </a:lvl5pPr>
            <a:lvl6pPr marL="2289200" indent="0">
              <a:buNone/>
              <a:defRPr sz="901"/>
            </a:lvl6pPr>
            <a:lvl7pPr marL="2747040" indent="0">
              <a:buNone/>
              <a:defRPr sz="901"/>
            </a:lvl7pPr>
            <a:lvl8pPr marL="3204881" indent="0">
              <a:buNone/>
              <a:defRPr sz="901"/>
            </a:lvl8pPr>
            <a:lvl9pPr marL="3662721" indent="0">
              <a:buNone/>
              <a:defRPr sz="90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41473855"/>
      </p:ext>
    </p:extLst>
  </p:cSld>
  <p:clrMapOvr>
    <a:masterClrMapping/>
  </p:clrMapOvr>
  <p:transition spd="med"/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1601" y="4799964"/>
            <a:ext cx="5487672" cy="567789"/>
          </a:xfrm>
        </p:spPr>
        <p:txBody>
          <a:bodyPr anchor="b"/>
          <a:lstStyle>
            <a:lvl1pPr algn="l">
              <a:defRPr sz="2003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1601" y="612322"/>
            <a:ext cx="5487672" cy="4114481"/>
          </a:xfrm>
        </p:spPr>
        <p:txBody>
          <a:bodyPr/>
          <a:lstStyle>
            <a:lvl1pPr marL="0" indent="0">
              <a:buNone/>
              <a:defRPr sz="3204"/>
            </a:lvl1pPr>
            <a:lvl2pPr marL="457840" indent="0">
              <a:buNone/>
              <a:defRPr sz="2804"/>
            </a:lvl2pPr>
            <a:lvl3pPr marL="915680" indent="0">
              <a:buNone/>
              <a:defRPr sz="2403"/>
            </a:lvl3pPr>
            <a:lvl4pPr marL="1373520" indent="0">
              <a:buNone/>
              <a:defRPr sz="2003"/>
            </a:lvl4pPr>
            <a:lvl5pPr marL="1831360" indent="0">
              <a:buNone/>
              <a:defRPr sz="2003"/>
            </a:lvl5pPr>
            <a:lvl6pPr marL="2289200" indent="0">
              <a:buNone/>
              <a:defRPr sz="2003"/>
            </a:lvl6pPr>
            <a:lvl7pPr marL="2747040" indent="0">
              <a:buNone/>
              <a:defRPr sz="2003"/>
            </a:lvl7pPr>
            <a:lvl8pPr marL="3204881" indent="0">
              <a:buNone/>
              <a:defRPr sz="2003"/>
            </a:lvl8pPr>
            <a:lvl9pPr marL="3662721" indent="0">
              <a:buNone/>
              <a:defRPr sz="2003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1601" y="5367754"/>
            <a:ext cx="5487672" cy="804765"/>
          </a:xfrm>
        </p:spPr>
        <p:txBody>
          <a:bodyPr/>
          <a:lstStyle>
            <a:lvl1pPr marL="0" indent="0">
              <a:buNone/>
              <a:defRPr sz="1402"/>
            </a:lvl1pPr>
            <a:lvl2pPr marL="457840" indent="0">
              <a:buNone/>
              <a:defRPr sz="1202"/>
            </a:lvl2pPr>
            <a:lvl3pPr marL="915680" indent="0">
              <a:buNone/>
              <a:defRPr sz="1001"/>
            </a:lvl3pPr>
            <a:lvl4pPr marL="1373520" indent="0">
              <a:buNone/>
              <a:defRPr sz="901"/>
            </a:lvl4pPr>
            <a:lvl5pPr marL="1831360" indent="0">
              <a:buNone/>
              <a:defRPr sz="901"/>
            </a:lvl5pPr>
            <a:lvl6pPr marL="2289200" indent="0">
              <a:buNone/>
              <a:defRPr sz="901"/>
            </a:lvl6pPr>
            <a:lvl7pPr marL="2747040" indent="0">
              <a:buNone/>
              <a:defRPr sz="901"/>
            </a:lvl7pPr>
            <a:lvl8pPr marL="3204881" indent="0">
              <a:buNone/>
              <a:defRPr sz="901"/>
            </a:lvl8pPr>
            <a:lvl9pPr marL="3662721" indent="0">
              <a:buNone/>
              <a:defRPr sz="90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58432527"/>
      </p:ext>
    </p:extLst>
  </p:cSld>
  <p:clrMapOvr>
    <a:masterClrMapping/>
  </p:clrMapOvr>
  <p:transition spd="med"/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0406017"/>
      </p:ext>
    </p:extLst>
  </p:cSld>
  <p:clrMapOvr>
    <a:masterClrMapping/>
  </p:clrMapOvr>
  <p:transition spd="med"/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15229" y="248109"/>
            <a:ext cx="2206515" cy="61963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90917" y="248109"/>
            <a:ext cx="6471700" cy="61963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8091364"/>
      </p:ext>
    </p:extLst>
  </p:cSld>
  <p:clrMapOvr>
    <a:masterClrMapping/>
  </p:clrMapOvr>
  <p:transition spd="med"/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6" name="Rectangle 4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919" y="2501771"/>
            <a:ext cx="6400164" cy="1752671"/>
          </a:xfrm>
        </p:spPr>
        <p:txBody>
          <a:bodyPr/>
          <a:lstStyle>
            <a:lvl1pPr marL="0" indent="0" algn="ctr"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3319" name="Rectangle 7"/>
          <p:cNvSpPr>
            <a:spLocks noGrp="1" noChangeArrowheads="1"/>
          </p:cNvSpPr>
          <p:nvPr>
            <p:ph type="ctrTitle" sz="quarter"/>
          </p:nvPr>
        </p:nvSpPr>
        <p:spPr>
          <a:xfrm>
            <a:off x="685165" y="365803"/>
            <a:ext cx="7773672" cy="1141940"/>
          </a:xfrm>
          <a:effectLst>
            <a:outerShdw dist="71842" dir="2700000" algn="ctr" rotWithShape="0">
              <a:schemeClr val="bg2"/>
            </a:outerShdw>
          </a:effectLst>
        </p:spPr>
        <p:txBody>
          <a:bodyPr lIns="91928" tIns="45964" rIns="91928" bIns="45964"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052359622"/>
      </p:ext>
    </p:extLst>
  </p:cSld>
  <p:clrMapOvr>
    <a:masterClrMapping/>
  </p:clrMapOvr>
  <p:transition spd="med"/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1576853"/>
      </p:ext>
    </p:extLst>
  </p:cSld>
  <p:clrMapOvr>
    <a:masterClrMapping/>
  </p:clrMapOvr>
  <p:transition spd="med"/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1728" y="4407124"/>
            <a:ext cx="7773672" cy="1361421"/>
          </a:xfrm>
        </p:spPr>
        <p:txBody>
          <a:bodyPr anchor="t"/>
          <a:lstStyle>
            <a:lvl1pPr algn="l">
              <a:defRPr sz="4006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1728" y="2907335"/>
            <a:ext cx="7773672" cy="1499790"/>
          </a:xfrm>
        </p:spPr>
        <p:txBody>
          <a:bodyPr anchor="b"/>
          <a:lstStyle>
            <a:lvl1pPr marL="0" indent="0">
              <a:buNone/>
              <a:defRPr sz="2003"/>
            </a:lvl1pPr>
            <a:lvl2pPr marL="457840" indent="0">
              <a:buNone/>
              <a:defRPr sz="1803"/>
            </a:lvl2pPr>
            <a:lvl3pPr marL="915680" indent="0">
              <a:buNone/>
              <a:defRPr sz="1602"/>
            </a:lvl3pPr>
            <a:lvl4pPr marL="1373520" indent="0">
              <a:buNone/>
              <a:defRPr sz="1402"/>
            </a:lvl4pPr>
            <a:lvl5pPr marL="1831360" indent="0">
              <a:buNone/>
              <a:defRPr sz="1402"/>
            </a:lvl5pPr>
            <a:lvl6pPr marL="2289200" indent="0">
              <a:buNone/>
              <a:defRPr sz="1402"/>
            </a:lvl6pPr>
            <a:lvl7pPr marL="2747040" indent="0">
              <a:buNone/>
              <a:defRPr sz="1402"/>
            </a:lvl7pPr>
            <a:lvl8pPr marL="3204881" indent="0">
              <a:buNone/>
              <a:defRPr sz="1402"/>
            </a:lvl8pPr>
            <a:lvl9pPr marL="3662721" indent="0">
              <a:buNone/>
              <a:defRPr sz="1402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79884045"/>
      </p:ext>
    </p:extLst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AB0777-4C60-462E-A92C-CDAFD498799C}" type="datetimeFigureOut">
              <a:rPr lang="en-US" smtClean="0"/>
              <a:t>3/19/2017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DE6EB8-52AB-45EA-A660-3E1EBFA7298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90917" y="1221462"/>
            <a:ext cx="4076011" cy="5223022"/>
          </a:xfrm>
        </p:spPr>
        <p:txBody>
          <a:bodyPr/>
          <a:lstStyle>
            <a:lvl1pPr>
              <a:defRPr sz="2804"/>
            </a:lvl1pPr>
            <a:lvl2pPr>
              <a:defRPr sz="2403"/>
            </a:lvl2pPr>
            <a:lvl3pPr>
              <a:defRPr sz="2003"/>
            </a:lvl3pPr>
            <a:lvl4pPr>
              <a:defRPr sz="1803"/>
            </a:lvl4pPr>
            <a:lvl5pPr>
              <a:defRPr sz="1803"/>
            </a:lvl5pPr>
            <a:lvl6pPr>
              <a:defRPr sz="1803"/>
            </a:lvl6pPr>
            <a:lvl7pPr>
              <a:defRPr sz="1803"/>
            </a:lvl7pPr>
            <a:lvl8pPr>
              <a:defRPr sz="1803"/>
            </a:lvl8pPr>
            <a:lvl9pPr>
              <a:defRPr sz="1803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19541" y="1221462"/>
            <a:ext cx="4077600" cy="5223022"/>
          </a:xfrm>
        </p:spPr>
        <p:txBody>
          <a:bodyPr/>
          <a:lstStyle>
            <a:lvl1pPr>
              <a:defRPr sz="2804"/>
            </a:lvl1pPr>
            <a:lvl2pPr>
              <a:defRPr sz="2403"/>
            </a:lvl2pPr>
            <a:lvl3pPr>
              <a:defRPr sz="2003"/>
            </a:lvl3pPr>
            <a:lvl4pPr>
              <a:defRPr sz="1803"/>
            </a:lvl4pPr>
            <a:lvl5pPr>
              <a:defRPr sz="1803"/>
            </a:lvl5pPr>
            <a:lvl6pPr>
              <a:defRPr sz="1803"/>
            </a:lvl6pPr>
            <a:lvl7pPr>
              <a:defRPr sz="1803"/>
            </a:lvl7pPr>
            <a:lvl8pPr>
              <a:defRPr sz="1803"/>
            </a:lvl8pPr>
            <a:lvl9pPr>
              <a:defRPr sz="1803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3647184"/>
      </p:ext>
    </p:extLst>
  </p:cSld>
  <p:clrMapOvr>
    <a:masterClrMapping/>
  </p:clrMapOvr>
  <p:transition spd="med"/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836" y="275148"/>
            <a:ext cx="8228328" cy="114194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836" y="1534781"/>
            <a:ext cx="4039448" cy="639359"/>
          </a:xfrm>
        </p:spPr>
        <p:txBody>
          <a:bodyPr anchor="b"/>
          <a:lstStyle>
            <a:lvl1pPr marL="0" indent="0">
              <a:buNone/>
              <a:defRPr sz="2403" b="1"/>
            </a:lvl1pPr>
            <a:lvl2pPr marL="457840" indent="0">
              <a:buNone/>
              <a:defRPr sz="2003" b="1"/>
            </a:lvl2pPr>
            <a:lvl3pPr marL="915680" indent="0">
              <a:buNone/>
              <a:defRPr sz="1803" b="1"/>
            </a:lvl3pPr>
            <a:lvl4pPr marL="1373520" indent="0">
              <a:buNone/>
              <a:defRPr sz="1602" b="1"/>
            </a:lvl4pPr>
            <a:lvl5pPr marL="1831360" indent="0">
              <a:buNone/>
              <a:defRPr sz="1602" b="1"/>
            </a:lvl5pPr>
            <a:lvl6pPr marL="2289200" indent="0">
              <a:buNone/>
              <a:defRPr sz="1602" b="1"/>
            </a:lvl6pPr>
            <a:lvl7pPr marL="2747040" indent="0">
              <a:buNone/>
              <a:defRPr sz="1602" b="1"/>
            </a:lvl7pPr>
            <a:lvl8pPr marL="3204881" indent="0">
              <a:buNone/>
              <a:defRPr sz="1602" b="1"/>
            </a:lvl8pPr>
            <a:lvl9pPr marL="3662721" indent="0">
              <a:buNone/>
              <a:defRPr sz="1602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836" y="2174140"/>
            <a:ext cx="4039448" cy="3952256"/>
          </a:xfrm>
        </p:spPr>
        <p:txBody>
          <a:bodyPr/>
          <a:lstStyle>
            <a:lvl1pPr>
              <a:defRPr sz="2403"/>
            </a:lvl1pPr>
            <a:lvl2pPr>
              <a:defRPr sz="2003"/>
            </a:lvl2pPr>
            <a:lvl3pPr>
              <a:defRPr sz="1803"/>
            </a:lvl3pPr>
            <a:lvl4pPr>
              <a:defRPr sz="1602"/>
            </a:lvl4pPr>
            <a:lvl5pPr>
              <a:defRPr sz="1602"/>
            </a:lvl5pPr>
            <a:lvl6pPr>
              <a:defRPr sz="1602"/>
            </a:lvl6pPr>
            <a:lvl7pPr>
              <a:defRPr sz="1602"/>
            </a:lvl7pPr>
            <a:lvl8pPr>
              <a:defRPr sz="1602"/>
            </a:lvl8pPr>
            <a:lvl9pPr>
              <a:defRPr sz="1602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27" y="1534781"/>
            <a:ext cx="4041038" cy="639359"/>
          </a:xfrm>
        </p:spPr>
        <p:txBody>
          <a:bodyPr anchor="b"/>
          <a:lstStyle>
            <a:lvl1pPr marL="0" indent="0">
              <a:buNone/>
              <a:defRPr sz="2403" b="1"/>
            </a:lvl1pPr>
            <a:lvl2pPr marL="457840" indent="0">
              <a:buNone/>
              <a:defRPr sz="2003" b="1"/>
            </a:lvl2pPr>
            <a:lvl3pPr marL="915680" indent="0">
              <a:buNone/>
              <a:defRPr sz="1803" b="1"/>
            </a:lvl3pPr>
            <a:lvl4pPr marL="1373520" indent="0">
              <a:buNone/>
              <a:defRPr sz="1602" b="1"/>
            </a:lvl4pPr>
            <a:lvl5pPr marL="1831360" indent="0">
              <a:buNone/>
              <a:defRPr sz="1602" b="1"/>
            </a:lvl5pPr>
            <a:lvl6pPr marL="2289200" indent="0">
              <a:buNone/>
              <a:defRPr sz="1602" b="1"/>
            </a:lvl6pPr>
            <a:lvl7pPr marL="2747040" indent="0">
              <a:buNone/>
              <a:defRPr sz="1602" b="1"/>
            </a:lvl7pPr>
            <a:lvl8pPr marL="3204881" indent="0">
              <a:buNone/>
              <a:defRPr sz="1602" b="1"/>
            </a:lvl8pPr>
            <a:lvl9pPr marL="3662721" indent="0">
              <a:buNone/>
              <a:defRPr sz="1602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27" y="2174140"/>
            <a:ext cx="4041038" cy="3952256"/>
          </a:xfrm>
        </p:spPr>
        <p:txBody>
          <a:bodyPr/>
          <a:lstStyle>
            <a:lvl1pPr>
              <a:defRPr sz="2403"/>
            </a:lvl1pPr>
            <a:lvl2pPr>
              <a:defRPr sz="2003"/>
            </a:lvl2pPr>
            <a:lvl3pPr>
              <a:defRPr sz="1803"/>
            </a:lvl3pPr>
            <a:lvl4pPr>
              <a:defRPr sz="1602"/>
            </a:lvl4pPr>
            <a:lvl5pPr>
              <a:defRPr sz="1602"/>
            </a:lvl5pPr>
            <a:lvl6pPr>
              <a:defRPr sz="1602"/>
            </a:lvl6pPr>
            <a:lvl7pPr>
              <a:defRPr sz="1602"/>
            </a:lvl7pPr>
            <a:lvl8pPr>
              <a:defRPr sz="1602"/>
            </a:lvl8pPr>
            <a:lvl9pPr>
              <a:defRPr sz="1602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3062386"/>
      </p:ext>
    </p:extLst>
  </p:cSld>
  <p:clrMapOvr>
    <a:masterClrMapping/>
  </p:clrMapOvr>
  <p:transition spd="med"/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6871514"/>
      </p:ext>
    </p:extLst>
  </p:cSld>
  <p:clrMapOvr>
    <a:masterClrMapping/>
  </p:clrMapOvr>
  <p:transition spd="med"/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58095361"/>
      </p:ext>
    </p:extLst>
  </p:cSld>
  <p:clrMapOvr>
    <a:masterClrMapping/>
  </p:clrMapOvr>
  <p:transition spd="med"/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836" y="273557"/>
            <a:ext cx="3007727" cy="1161025"/>
          </a:xfrm>
        </p:spPr>
        <p:txBody>
          <a:bodyPr anchor="b"/>
          <a:lstStyle>
            <a:lvl1pPr algn="l">
              <a:defRPr sz="2003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254" y="273556"/>
            <a:ext cx="5110910" cy="5852839"/>
          </a:xfrm>
        </p:spPr>
        <p:txBody>
          <a:bodyPr/>
          <a:lstStyle>
            <a:lvl1pPr>
              <a:defRPr sz="3204"/>
            </a:lvl1pPr>
            <a:lvl2pPr>
              <a:defRPr sz="2804"/>
            </a:lvl2pPr>
            <a:lvl3pPr>
              <a:defRPr sz="2403"/>
            </a:lvl3pPr>
            <a:lvl4pPr>
              <a:defRPr sz="2003"/>
            </a:lvl4pPr>
            <a:lvl5pPr>
              <a:defRPr sz="2003"/>
            </a:lvl5pPr>
            <a:lvl6pPr>
              <a:defRPr sz="2003"/>
            </a:lvl6pPr>
            <a:lvl7pPr>
              <a:defRPr sz="2003"/>
            </a:lvl7pPr>
            <a:lvl8pPr>
              <a:defRPr sz="2003"/>
            </a:lvl8pPr>
            <a:lvl9pPr>
              <a:defRPr sz="2003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836" y="1434582"/>
            <a:ext cx="3007727" cy="4691814"/>
          </a:xfrm>
        </p:spPr>
        <p:txBody>
          <a:bodyPr/>
          <a:lstStyle>
            <a:lvl1pPr marL="0" indent="0">
              <a:buNone/>
              <a:defRPr sz="1402"/>
            </a:lvl1pPr>
            <a:lvl2pPr marL="457840" indent="0">
              <a:buNone/>
              <a:defRPr sz="1202"/>
            </a:lvl2pPr>
            <a:lvl3pPr marL="915680" indent="0">
              <a:buNone/>
              <a:defRPr sz="1001"/>
            </a:lvl3pPr>
            <a:lvl4pPr marL="1373520" indent="0">
              <a:buNone/>
              <a:defRPr sz="901"/>
            </a:lvl4pPr>
            <a:lvl5pPr marL="1831360" indent="0">
              <a:buNone/>
              <a:defRPr sz="901"/>
            </a:lvl5pPr>
            <a:lvl6pPr marL="2289200" indent="0">
              <a:buNone/>
              <a:defRPr sz="901"/>
            </a:lvl6pPr>
            <a:lvl7pPr marL="2747040" indent="0">
              <a:buNone/>
              <a:defRPr sz="901"/>
            </a:lvl7pPr>
            <a:lvl8pPr marL="3204881" indent="0">
              <a:buNone/>
              <a:defRPr sz="901"/>
            </a:lvl8pPr>
            <a:lvl9pPr marL="3662721" indent="0">
              <a:buNone/>
              <a:defRPr sz="90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253459991"/>
      </p:ext>
    </p:extLst>
  </p:cSld>
  <p:clrMapOvr>
    <a:masterClrMapping/>
  </p:clrMapOvr>
  <p:transition spd="med"/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1601" y="4799964"/>
            <a:ext cx="5487672" cy="567789"/>
          </a:xfrm>
        </p:spPr>
        <p:txBody>
          <a:bodyPr anchor="b"/>
          <a:lstStyle>
            <a:lvl1pPr algn="l">
              <a:defRPr sz="2003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1601" y="612322"/>
            <a:ext cx="5487672" cy="4114481"/>
          </a:xfrm>
        </p:spPr>
        <p:txBody>
          <a:bodyPr/>
          <a:lstStyle>
            <a:lvl1pPr marL="0" indent="0">
              <a:buNone/>
              <a:defRPr sz="3204"/>
            </a:lvl1pPr>
            <a:lvl2pPr marL="457840" indent="0">
              <a:buNone/>
              <a:defRPr sz="2804"/>
            </a:lvl2pPr>
            <a:lvl3pPr marL="915680" indent="0">
              <a:buNone/>
              <a:defRPr sz="2403"/>
            </a:lvl3pPr>
            <a:lvl4pPr marL="1373520" indent="0">
              <a:buNone/>
              <a:defRPr sz="2003"/>
            </a:lvl4pPr>
            <a:lvl5pPr marL="1831360" indent="0">
              <a:buNone/>
              <a:defRPr sz="2003"/>
            </a:lvl5pPr>
            <a:lvl6pPr marL="2289200" indent="0">
              <a:buNone/>
              <a:defRPr sz="2003"/>
            </a:lvl6pPr>
            <a:lvl7pPr marL="2747040" indent="0">
              <a:buNone/>
              <a:defRPr sz="2003"/>
            </a:lvl7pPr>
            <a:lvl8pPr marL="3204881" indent="0">
              <a:buNone/>
              <a:defRPr sz="2003"/>
            </a:lvl8pPr>
            <a:lvl9pPr marL="3662721" indent="0">
              <a:buNone/>
              <a:defRPr sz="2003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1601" y="5367754"/>
            <a:ext cx="5487672" cy="804765"/>
          </a:xfrm>
        </p:spPr>
        <p:txBody>
          <a:bodyPr/>
          <a:lstStyle>
            <a:lvl1pPr marL="0" indent="0">
              <a:buNone/>
              <a:defRPr sz="1402"/>
            </a:lvl1pPr>
            <a:lvl2pPr marL="457840" indent="0">
              <a:buNone/>
              <a:defRPr sz="1202"/>
            </a:lvl2pPr>
            <a:lvl3pPr marL="915680" indent="0">
              <a:buNone/>
              <a:defRPr sz="1001"/>
            </a:lvl3pPr>
            <a:lvl4pPr marL="1373520" indent="0">
              <a:buNone/>
              <a:defRPr sz="901"/>
            </a:lvl4pPr>
            <a:lvl5pPr marL="1831360" indent="0">
              <a:buNone/>
              <a:defRPr sz="901"/>
            </a:lvl5pPr>
            <a:lvl6pPr marL="2289200" indent="0">
              <a:buNone/>
              <a:defRPr sz="901"/>
            </a:lvl6pPr>
            <a:lvl7pPr marL="2747040" indent="0">
              <a:buNone/>
              <a:defRPr sz="901"/>
            </a:lvl7pPr>
            <a:lvl8pPr marL="3204881" indent="0">
              <a:buNone/>
              <a:defRPr sz="901"/>
            </a:lvl8pPr>
            <a:lvl9pPr marL="3662721" indent="0">
              <a:buNone/>
              <a:defRPr sz="90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3039257"/>
      </p:ext>
    </p:extLst>
  </p:cSld>
  <p:clrMapOvr>
    <a:masterClrMapping/>
  </p:clrMapOvr>
  <p:transition spd="med"/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0108162"/>
      </p:ext>
    </p:extLst>
  </p:cSld>
  <p:clrMapOvr>
    <a:masterClrMapping/>
  </p:clrMapOvr>
  <p:transition spd="med"/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15229" y="248109"/>
            <a:ext cx="2206515" cy="61963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90917" y="248109"/>
            <a:ext cx="6471700" cy="61963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6650541"/>
      </p:ext>
    </p:extLst>
  </p:cSld>
  <p:clrMapOvr>
    <a:masterClrMapping/>
  </p:clrMapOvr>
  <p:transition spd="med"/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6" name="Rectangle 4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919" y="2501771"/>
            <a:ext cx="6400164" cy="1752671"/>
          </a:xfrm>
        </p:spPr>
        <p:txBody>
          <a:bodyPr/>
          <a:lstStyle>
            <a:lvl1pPr marL="0" indent="0" algn="ctr"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3319" name="Rectangle 7"/>
          <p:cNvSpPr>
            <a:spLocks noGrp="1" noChangeArrowheads="1"/>
          </p:cNvSpPr>
          <p:nvPr>
            <p:ph type="ctrTitle" sz="quarter"/>
          </p:nvPr>
        </p:nvSpPr>
        <p:spPr>
          <a:xfrm>
            <a:off x="685165" y="365803"/>
            <a:ext cx="7773672" cy="1141940"/>
          </a:xfrm>
          <a:effectLst>
            <a:outerShdw dist="71842" dir="2700000" algn="ctr" rotWithShape="0">
              <a:schemeClr val="bg2"/>
            </a:outerShdw>
          </a:effectLst>
        </p:spPr>
        <p:txBody>
          <a:bodyPr lIns="91928" tIns="45964" rIns="91928" bIns="45964"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959211207"/>
      </p:ext>
    </p:extLst>
  </p:cSld>
  <p:clrMapOvr>
    <a:masterClrMapping/>
  </p:clrMapOvr>
  <p:transition spd="med"/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579321"/>
      </p:ext>
    </p:extLst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AB0777-4C60-462E-A92C-CDAFD498799C}" type="datetimeFigureOut">
              <a:rPr lang="en-US" smtClean="0"/>
              <a:t>3/19/2017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DE6EB8-52AB-45EA-A660-3E1EBFA7298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1728" y="4407124"/>
            <a:ext cx="7773672" cy="1361421"/>
          </a:xfrm>
        </p:spPr>
        <p:txBody>
          <a:bodyPr anchor="t"/>
          <a:lstStyle>
            <a:lvl1pPr algn="l">
              <a:defRPr sz="4006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1728" y="2907335"/>
            <a:ext cx="7773672" cy="1499790"/>
          </a:xfrm>
        </p:spPr>
        <p:txBody>
          <a:bodyPr anchor="b"/>
          <a:lstStyle>
            <a:lvl1pPr marL="0" indent="0">
              <a:buNone/>
              <a:defRPr sz="2003"/>
            </a:lvl1pPr>
            <a:lvl2pPr marL="457840" indent="0">
              <a:buNone/>
              <a:defRPr sz="1803"/>
            </a:lvl2pPr>
            <a:lvl3pPr marL="915680" indent="0">
              <a:buNone/>
              <a:defRPr sz="1602"/>
            </a:lvl3pPr>
            <a:lvl4pPr marL="1373520" indent="0">
              <a:buNone/>
              <a:defRPr sz="1402"/>
            </a:lvl4pPr>
            <a:lvl5pPr marL="1831360" indent="0">
              <a:buNone/>
              <a:defRPr sz="1402"/>
            </a:lvl5pPr>
            <a:lvl6pPr marL="2289200" indent="0">
              <a:buNone/>
              <a:defRPr sz="1402"/>
            </a:lvl6pPr>
            <a:lvl7pPr marL="2747040" indent="0">
              <a:buNone/>
              <a:defRPr sz="1402"/>
            </a:lvl7pPr>
            <a:lvl8pPr marL="3204881" indent="0">
              <a:buNone/>
              <a:defRPr sz="1402"/>
            </a:lvl8pPr>
            <a:lvl9pPr marL="3662721" indent="0">
              <a:buNone/>
              <a:defRPr sz="1402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80596641"/>
      </p:ext>
    </p:extLst>
  </p:cSld>
  <p:clrMapOvr>
    <a:masterClrMapping/>
  </p:clrMapOvr>
  <p:transition spd="med"/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90917" y="1221462"/>
            <a:ext cx="4076011" cy="5223022"/>
          </a:xfrm>
        </p:spPr>
        <p:txBody>
          <a:bodyPr/>
          <a:lstStyle>
            <a:lvl1pPr>
              <a:defRPr sz="2804"/>
            </a:lvl1pPr>
            <a:lvl2pPr>
              <a:defRPr sz="2403"/>
            </a:lvl2pPr>
            <a:lvl3pPr>
              <a:defRPr sz="2003"/>
            </a:lvl3pPr>
            <a:lvl4pPr>
              <a:defRPr sz="1803"/>
            </a:lvl4pPr>
            <a:lvl5pPr>
              <a:defRPr sz="1803"/>
            </a:lvl5pPr>
            <a:lvl6pPr>
              <a:defRPr sz="1803"/>
            </a:lvl6pPr>
            <a:lvl7pPr>
              <a:defRPr sz="1803"/>
            </a:lvl7pPr>
            <a:lvl8pPr>
              <a:defRPr sz="1803"/>
            </a:lvl8pPr>
            <a:lvl9pPr>
              <a:defRPr sz="1803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19541" y="1221462"/>
            <a:ext cx="4077600" cy="5223022"/>
          </a:xfrm>
        </p:spPr>
        <p:txBody>
          <a:bodyPr/>
          <a:lstStyle>
            <a:lvl1pPr>
              <a:defRPr sz="2804"/>
            </a:lvl1pPr>
            <a:lvl2pPr>
              <a:defRPr sz="2403"/>
            </a:lvl2pPr>
            <a:lvl3pPr>
              <a:defRPr sz="2003"/>
            </a:lvl3pPr>
            <a:lvl4pPr>
              <a:defRPr sz="1803"/>
            </a:lvl4pPr>
            <a:lvl5pPr>
              <a:defRPr sz="1803"/>
            </a:lvl5pPr>
            <a:lvl6pPr>
              <a:defRPr sz="1803"/>
            </a:lvl6pPr>
            <a:lvl7pPr>
              <a:defRPr sz="1803"/>
            </a:lvl7pPr>
            <a:lvl8pPr>
              <a:defRPr sz="1803"/>
            </a:lvl8pPr>
            <a:lvl9pPr>
              <a:defRPr sz="1803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2020059"/>
      </p:ext>
    </p:extLst>
  </p:cSld>
  <p:clrMapOvr>
    <a:masterClrMapping/>
  </p:clrMapOvr>
  <p:transition spd="med"/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836" y="275148"/>
            <a:ext cx="8228328" cy="114194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836" y="1534781"/>
            <a:ext cx="4039448" cy="639359"/>
          </a:xfrm>
        </p:spPr>
        <p:txBody>
          <a:bodyPr anchor="b"/>
          <a:lstStyle>
            <a:lvl1pPr marL="0" indent="0">
              <a:buNone/>
              <a:defRPr sz="2403" b="1"/>
            </a:lvl1pPr>
            <a:lvl2pPr marL="457840" indent="0">
              <a:buNone/>
              <a:defRPr sz="2003" b="1"/>
            </a:lvl2pPr>
            <a:lvl3pPr marL="915680" indent="0">
              <a:buNone/>
              <a:defRPr sz="1803" b="1"/>
            </a:lvl3pPr>
            <a:lvl4pPr marL="1373520" indent="0">
              <a:buNone/>
              <a:defRPr sz="1602" b="1"/>
            </a:lvl4pPr>
            <a:lvl5pPr marL="1831360" indent="0">
              <a:buNone/>
              <a:defRPr sz="1602" b="1"/>
            </a:lvl5pPr>
            <a:lvl6pPr marL="2289200" indent="0">
              <a:buNone/>
              <a:defRPr sz="1602" b="1"/>
            </a:lvl6pPr>
            <a:lvl7pPr marL="2747040" indent="0">
              <a:buNone/>
              <a:defRPr sz="1602" b="1"/>
            </a:lvl7pPr>
            <a:lvl8pPr marL="3204881" indent="0">
              <a:buNone/>
              <a:defRPr sz="1602" b="1"/>
            </a:lvl8pPr>
            <a:lvl9pPr marL="3662721" indent="0">
              <a:buNone/>
              <a:defRPr sz="1602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836" y="2174140"/>
            <a:ext cx="4039448" cy="3952256"/>
          </a:xfrm>
        </p:spPr>
        <p:txBody>
          <a:bodyPr/>
          <a:lstStyle>
            <a:lvl1pPr>
              <a:defRPr sz="2403"/>
            </a:lvl1pPr>
            <a:lvl2pPr>
              <a:defRPr sz="2003"/>
            </a:lvl2pPr>
            <a:lvl3pPr>
              <a:defRPr sz="1803"/>
            </a:lvl3pPr>
            <a:lvl4pPr>
              <a:defRPr sz="1602"/>
            </a:lvl4pPr>
            <a:lvl5pPr>
              <a:defRPr sz="1602"/>
            </a:lvl5pPr>
            <a:lvl6pPr>
              <a:defRPr sz="1602"/>
            </a:lvl6pPr>
            <a:lvl7pPr>
              <a:defRPr sz="1602"/>
            </a:lvl7pPr>
            <a:lvl8pPr>
              <a:defRPr sz="1602"/>
            </a:lvl8pPr>
            <a:lvl9pPr>
              <a:defRPr sz="1602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27" y="1534781"/>
            <a:ext cx="4041038" cy="639359"/>
          </a:xfrm>
        </p:spPr>
        <p:txBody>
          <a:bodyPr anchor="b"/>
          <a:lstStyle>
            <a:lvl1pPr marL="0" indent="0">
              <a:buNone/>
              <a:defRPr sz="2403" b="1"/>
            </a:lvl1pPr>
            <a:lvl2pPr marL="457840" indent="0">
              <a:buNone/>
              <a:defRPr sz="2003" b="1"/>
            </a:lvl2pPr>
            <a:lvl3pPr marL="915680" indent="0">
              <a:buNone/>
              <a:defRPr sz="1803" b="1"/>
            </a:lvl3pPr>
            <a:lvl4pPr marL="1373520" indent="0">
              <a:buNone/>
              <a:defRPr sz="1602" b="1"/>
            </a:lvl4pPr>
            <a:lvl5pPr marL="1831360" indent="0">
              <a:buNone/>
              <a:defRPr sz="1602" b="1"/>
            </a:lvl5pPr>
            <a:lvl6pPr marL="2289200" indent="0">
              <a:buNone/>
              <a:defRPr sz="1602" b="1"/>
            </a:lvl6pPr>
            <a:lvl7pPr marL="2747040" indent="0">
              <a:buNone/>
              <a:defRPr sz="1602" b="1"/>
            </a:lvl7pPr>
            <a:lvl8pPr marL="3204881" indent="0">
              <a:buNone/>
              <a:defRPr sz="1602" b="1"/>
            </a:lvl8pPr>
            <a:lvl9pPr marL="3662721" indent="0">
              <a:buNone/>
              <a:defRPr sz="1602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27" y="2174140"/>
            <a:ext cx="4041038" cy="3952256"/>
          </a:xfrm>
        </p:spPr>
        <p:txBody>
          <a:bodyPr/>
          <a:lstStyle>
            <a:lvl1pPr>
              <a:defRPr sz="2403"/>
            </a:lvl1pPr>
            <a:lvl2pPr>
              <a:defRPr sz="2003"/>
            </a:lvl2pPr>
            <a:lvl3pPr>
              <a:defRPr sz="1803"/>
            </a:lvl3pPr>
            <a:lvl4pPr>
              <a:defRPr sz="1602"/>
            </a:lvl4pPr>
            <a:lvl5pPr>
              <a:defRPr sz="1602"/>
            </a:lvl5pPr>
            <a:lvl6pPr>
              <a:defRPr sz="1602"/>
            </a:lvl6pPr>
            <a:lvl7pPr>
              <a:defRPr sz="1602"/>
            </a:lvl7pPr>
            <a:lvl8pPr>
              <a:defRPr sz="1602"/>
            </a:lvl8pPr>
            <a:lvl9pPr>
              <a:defRPr sz="1602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8956408"/>
      </p:ext>
    </p:extLst>
  </p:cSld>
  <p:clrMapOvr>
    <a:masterClrMapping/>
  </p:clrMapOvr>
  <p:transition spd="med"/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7205365"/>
      </p:ext>
    </p:extLst>
  </p:cSld>
  <p:clrMapOvr>
    <a:masterClrMapping/>
  </p:clrMapOvr>
  <p:transition spd="med"/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7703051"/>
      </p:ext>
    </p:extLst>
  </p:cSld>
  <p:clrMapOvr>
    <a:masterClrMapping/>
  </p:clrMapOvr>
  <p:transition spd="med"/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836" y="273557"/>
            <a:ext cx="3007727" cy="1161025"/>
          </a:xfrm>
        </p:spPr>
        <p:txBody>
          <a:bodyPr anchor="b"/>
          <a:lstStyle>
            <a:lvl1pPr algn="l">
              <a:defRPr sz="2003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254" y="273556"/>
            <a:ext cx="5110910" cy="5852839"/>
          </a:xfrm>
        </p:spPr>
        <p:txBody>
          <a:bodyPr/>
          <a:lstStyle>
            <a:lvl1pPr>
              <a:defRPr sz="3204"/>
            </a:lvl1pPr>
            <a:lvl2pPr>
              <a:defRPr sz="2804"/>
            </a:lvl2pPr>
            <a:lvl3pPr>
              <a:defRPr sz="2403"/>
            </a:lvl3pPr>
            <a:lvl4pPr>
              <a:defRPr sz="2003"/>
            </a:lvl4pPr>
            <a:lvl5pPr>
              <a:defRPr sz="2003"/>
            </a:lvl5pPr>
            <a:lvl6pPr>
              <a:defRPr sz="2003"/>
            </a:lvl6pPr>
            <a:lvl7pPr>
              <a:defRPr sz="2003"/>
            </a:lvl7pPr>
            <a:lvl8pPr>
              <a:defRPr sz="2003"/>
            </a:lvl8pPr>
            <a:lvl9pPr>
              <a:defRPr sz="2003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836" y="1434582"/>
            <a:ext cx="3007727" cy="4691814"/>
          </a:xfrm>
        </p:spPr>
        <p:txBody>
          <a:bodyPr/>
          <a:lstStyle>
            <a:lvl1pPr marL="0" indent="0">
              <a:buNone/>
              <a:defRPr sz="1402"/>
            </a:lvl1pPr>
            <a:lvl2pPr marL="457840" indent="0">
              <a:buNone/>
              <a:defRPr sz="1202"/>
            </a:lvl2pPr>
            <a:lvl3pPr marL="915680" indent="0">
              <a:buNone/>
              <a:defRPr sz="1001"/>
            </a:lvl3pPr>
            <a:lvl4pPr marL="1373520" indent="0">
              <a:buNone/>
              <a:defRPr sz="901"/>
            </a:lvl4pPr>
            <a:lvl5pPr marL="1831360" indent="0">
              <a:buNone/>
              <a:defRPr sz="901"/>
            </a:lvl5pPr>
            <a:lvl6pPr marL="2289200" indent="0">
              <a:buNone/>
              <a:defRPr sz="901"/>
            </a:lvl6pPr>
            <a:lvl7pPr marL="2747040" indent="0">
              <a:buNone/>
              <a:defRPr sz="901"/>
            </a:lvl7pPr>
            <a:lvl8pPr marL="3204881" indent="0">
              <a:buNone/>
              <a:defRPr sz="901"/>
            </a:lvl8pPr>
            <a:lvl9pPr marL="3662721" indent="0">
              <a:buNone/>
              <a:defRPr sz="90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769999975"/>
      </p:ext>
    </p:extLst>
  </p:cSld>
  <p:clrMapOvr>
    <a:masterClrMapping/>
  </p:clrMapOvr>
  <p:transition spd="med"/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1601" y="4799964"/>
            <a:ext cx="5487672" cy="567789"/>
          </a:xfrm>
        </p:spPr>
        <p:txBody>
          <a:bodyPr anchor="b"/>
          <a:lstStyle>
            <a:lvl1pPr algn="l">
              <a:defRPr sz="2003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1601" y="612322"/>
            <a:ext cx="5487672" cy="4114481"/>
          </a:xfrm>
        </p:spPr>
        <p:txBody>
          <a:bodyPr/>
          <a:lstStyle>
            <a:lvl1pPr marL="0" indent="0">
              <a:buNone/>
              <a:defRPr sz="3204"/>
            </a:lvl1pPr>
            <a:lvl2pPr marL="457840" indent="0">
              <a:buNone/>
              <a:defRPr sz="2804"/>
            </a:lvl2pPr>
            <a:lvl3pPr marL="915680" indent="0">
              <a:buNone/>
              <a:defRPr sz="2403"/>
            </a:lvl3pPr>
            <a:lvl4pPr marL="1373520" indent="0">
              <a:buNone/>
              <a:defRPr sz="2003"/>
            </a:lvl4pPr>
            <a:lvl5pPr marL="1831360" indent="0">
              <a:buNone/>
              <a:defRPr sz="2003"/>
            </a:lvl5pPr>
            <a:lvl6pPr marL="2289200" indent="0">
              <a:buNone/>
              <a:defRPr sz="2003"/>
            </a:lvl6pPr>
            <a:lvl7pPr marL="2747040" indent="0">
              <a:buNone/>
              <a:defRPr sz="2003"/>
            </a:lvl7pPr>
            <a:lvl8pPr marL="3204881" indent="0">
              <a:buNone/>
              <a:defRPr sz="2003"/>
            </a:lvl8pPr>
            <a:lvl9pPr marL="3662721" indent="0">
              <a:buNone/>
              <a:defRPr sz="2003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1601" y="5367754"/>
            <a:ext cx="5487672" cy="804765"/>
          </a:xfrm>
        </p:spPr>
        <p:txBody>
          <a:bodyPr/>
          <a:lstStyle>
            <a:lvl1pPr marL="0" indent="0">
              <a:buNone/>
              <a:defRPr sz="1402"/>
            </a:lvl1pPr>
            <a:lvl2pPr marL="457840" indent="0">
              <a:buNone/>
              <a:defRPr sz="1202"/>
            </a:lvl2pPr>
            <a:lvl3pPr marL="915680" indent="0">
              <a:buNone/>
              <a:defRPr sz="1001"/>
            </a:lvl3pPr>
            <a:lvl4pPr marL="1373520" indent="0">
              <a:buNone/>
              <a:defRPr sz="901"/>
            </a:lvl4pPr>
            <a:lvl5pPr marL="1831360" indent="0">
              <a:buNone/>
              <a:defRPr sz="901"/>
            </a:lvl5pPr>
            <a:lvl6pPr marL="2289200" indent="0">
              <a:buNone/>
              <a:defRPr sz="901"/>
            </a:lvl6pPr>
            <a:lvl7pPr marL="2747040" indent="0">
              <a:buNone/>
              <a:defRPr sz="901"/>
            </a:lvl7pPr>
            <a:lvl8pPr marL="3204881" indent="0">
              <a:buNone/>
              <a:defRPr sz="901"/>
            </a:lvl8pPr>
            <a:lvl9pPr marL="3662721" indent="0">
              <a:buNone/>
              <a:defRPr sz="90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776771708"/>
      </p:ext>
    </p:extLst>
  </p:cSld>
  <p:clrMapOvr>
    <a:masterClrMapping/>
  </p:clrMapOvr>
  <p:transition spd="med"/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3627751"/>
      </p:ext>
    </p:extLst>
  </p:cSld>
  <p:clrMapOvr>
    <a:masterClrMapping/>
  </p:clrMapOvr>
  <p:transition spd="med"/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15229" y="248109"/>
            <a:ext cx="2206515" cy="61963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90917" y="248109"/>
            <a:ext cx="6471700" cy="61963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23392"/>
      </p:ext>
    </p:extLst>
  </p:cSld>
  <p:clrMapOvr>
    <a:masterClrMapping/>
  </p:clrMapOvr>
  <p:transition spd="med"/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6" name="Rectangle 4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919" y="2501771"/>
            <a:ext cx="6400164" cy="1752671"/>
          </a:xfrm>
        </p:spPr>
        <p:txBody>
          <a:bodyPr/>
          <a:lstStyle>
            <a:lvl1pPr marL="0" indent="0" algn="ctr"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3319" name="Rectangle 7"/>
          <p:cNvSpPr>
            <a:spLocks noGrp="1" noChangeArrowheads="1"/>
          </p:cNvSpPr>
          <p:nvPr>
            <p:ph type="ctrTitle" sz="quarter"/>
          </p:nvPr>
        </p:nvSpPr>
        <p:spPr>
          <a:xfrm>
            <a:off x="685165" y="365803"/>
            <a:ext cx="7773672" cy="1141940"/>
          </a:xfrm>
          <a:effectLst>
            <a:outerShdw dist="71842" dir="2700000" algn="ctr" rotWithShape="0">
              <a:schemeClr val="bg2"/>
            </a:outerShdw>
          </a:effectLst>
        </p:spPr>
        <p:txBody>
          <a:bodyPr lIns="91928" tIns="45964" rIns="91928" bIns="45964"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173268590"/>
      </p:ext>
    </p:extLst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AB0777-4C60-462E-A92C-CDAFD498799C}" type="datetimeFigureOut">
              <a:rPr lang="en-US" smtClean="0"/>
              <a:t>3/19/2017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59DE6EB8-52AB-45EA-A660-3E1EBFA72987}" type="slidenum">
              <a:rPr lang="en-US" smtClean="0"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1503237"/>
      </p:ext>
    </p:extLst>
  </p:cSld>
  <p:clrMapOvr>
    <a:masterClrMapping/>
  </p:clrMapOvr>
  <p:transition spd="med"/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1728" y="4407124"/>
            <a:ext cx="7773672" cy="1361421"/>
          </a:xfrm>
        </p:spPr>
        <p:txBody>
          <a:bodyPr anchor="t"/>
          <a:lstStyle>
            <a:lvl1pPr algn="l">
              <a:defRPr sz="4006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1728" y="2907335"/>
            <a:ext cx="7773672" cy="1499790"/>
          </a:xfrm>
        </p:spPr>
        <p:txBody>
          <a:bodyPr anchor="b"/>
          <a:lstStyle>
            <a:lvl1pPr marL="0" indent="0">
              <a:buNone/>
              <a:defRPr sz="2003"/>
            </a:lvl1pPr>
            <a:lvl2pPr marL="457840" indent="0">
              <a:buNone/>
              <a:defRPr sz="1803"/>
            </a:lvl2pPr>
            <a:lvl3pPr marL="915680" indent="0">
              <a:buNone/>
              <a:defRPr sz="1602"/>
            </a:lvl3pPr>
            <a:lvl4pPr marL="1373520" indent="0">
              <a:buNone/>
              <a:defRPr sz="1402"/>
            </a:lvl4pPr>
            <a:lvl5pPr marL="1831360" indent="0">
              <a:buNone/>
              <a:defRPr sz="1402"/>
            </a:lvl5pPr>
            <a:lvl6pPr marL="2289200" indent="0">
              <a:buNone/>
              <a:defRPr sz="1402"/>
            </a:lvl6pPr>
            <a:lvl7pPr marL="2747040" indent="0">
              <a:buNone/>
              <a:defRPr sz="1402"/>
            </a:lvl7pPr>
            <a:lvl8pPr marL="3204881" indent="0">
              <a:buNone/>
              <a:defRPr sz="1402"/>
            </a:lvl8pPr>
            <a:lvl9pPr marL="3662721" indent="0">
              <a:buNone/>
              <a:defRPr sz="1402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07089072"/>
      </p:ext>
    </p:extLst>
  </p:cSld>
  <p:clrMapOvr>
    <a:masterClrMapping/>
  </p:clrMapOvr>
  <p:transition spd="med"/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90917" y="1221462"/>
            <a:ext cx="4076011" cy="5223022"/>
          </a:xfrm>
        </p:spPr>
        <p:txBody>
          <a:bodyPr/>
          <a:lstStyle>
            <a:lvl1pPr>
              <a:defRPr sz="2804"/>
            </a:lvl1pPr>
            <a:lvl2pPr>
              <a:defRPr sz="2403"/>
            </a:lvl2pPr>
            <a:lvl3pPr>
              <a:defRPr sz="2003"/>
            </a:lvl3pPr>
            <a:lvl4pPr>
              <a:defRPr sz="1803"/>
            </a:lvl4pPr>
            <a:lvl5pPr>
              <a:defRPr sz="1803"/>
            </a:lvl5pPr>
            <a:lvl6pPr>
              <a:defRPr sz="1803"/>
            </a:lvl6pPr>
            <a:lvl7pPr>
              <a:defRPr sz="1803"/>
            </a:lvl7pPr>
            <a:lvl8pPr>
              <a:defRPr sz="1803"/>
            </a:lvl8pPr>
            <a:lvl9pPr>
              <a:defRPr sz="1803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19541" y="1221462"/>
            <a:ext cx="4077600" cy="5223022"/>
          </a:xfrm>
        </p:spPr>
        <p:txBody>
          <a:bodyPr/>
          <a:lstStyle>
            <a:lvl1pPr>
              <a:defRPr sz="2804"/>
            </a:lvl1pPr>
            <a:lvl2pPr>
              <a:defRPr sz="2403"/>
            </a:lvl2pPr>
            <a:lvl3pPr>
              <a:defRPr sz="2003"/>
            </a:lvl3pPr>
            <a:lvl4pPr>
              <a:defRPr sz="1803"/>
            </a:lvl4pPr>
            <a:lvl5pPr>
              <a:defRPr sz="1803"/>
            </a:lvl5pPr>
            <a:lvl6pPr>
              <a:defRPr sz="1803"/>
            </a:lvl6pPr>
            <a:lvl7pPr>
              <a:defRPr sz="1803"/>
            </a:lvl7pPr>
            <a:lvl8pPr>
              <a:defRPr sz="1803"/>
            </a:lvl8pPr>
            <a:lvl9pPr>
              <a:defRPr sz="1803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2328489"/>
      </p:ext>
    </p:extLst>
  </p:cSld>
  <p:clrMapOvr>
    <a:masterClrMapping/>
  </p:clrMapOvr>
  <p:transition spd="med"/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836" y="275148"/>
            <a:ext cx="8228328" cy="114194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836" y="1534781"/>
            <a:ext cx="4039448" cy="639359"/>
          </a:xfrm>
        </p:spPr>
        <p:txBody>
          <a:bodyPr anchor="b"/>
          <a:lstStyle>
            <a:lvl1pPr marL="0" indent="0">
              <a:buNone/>
              <a:defRPr sz="2403" b="1"/>
            </a:lvl1pPr>
            <a:lvl2pPr marL="457840" indent="0">
              <a:buNone/>
              <a:defRPr sz="2003" b="1"/>
            </a:lvl2pPr>
            <a:lvl3pPr marL="915680" indent="0">
              <a:buNone/>
              <a:defRPr sz="1803" b="1"/>
            </a:lvl3pPr>
            <a:lvl4pPr marL="1373520" indent="0">
              <a:buNone/>
              <a:defRPr sz="1602" b="1"/>
            </a:lvl4pPr>
            <a:lvl5pPr marL="1831360" indent="0">
              <a:buNone/>
              <a:defRPr sz="1602" b="1"/>
            </a:lvl5pPr>
            <a:lvl6pPr marL="2289200" indent="0">
              <a:buNone/>
              <a:defRPr sz="1602" b="1"/>
            </a:lvl6pPr>
            <a:lvl7pPr marL="2747040" indent="0">
              <a:buNone/>
              <a:defRPr sz="1602" b="1"/>
            </a:lvl7pPr>
            <a:lvl8pPr marL="3204881" indent="0">
              <a:buNone/>
              <a:defRPr sz="1602" b="1"/>
            </a:lvl8pPr>
            <a:lvl9pPr marL="3662721" indent="0">
              <a:buNone/>
              <a:defRPr sz="1602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836" y="2174140"/>
            <a:ext cx="4039448" cy="3952256"/>
          </a:xfrm>
        </p:spPr>
        <p:txBody>
          <a:bodyPr/>
          <a:lstStyle>
            <a:lvl1pPr>
              <a:defRPr sz="2403"/>
            </a:lvl1pPr>
            <a:lvl2pPr>
              <a:defRPr sz="2003"/>
            </a:lvl2pPr>
            <a:lvl3pPr>
              <a:defRPr sz="1803"/>
            </a:lvl3pPr>
            <a:lvl4pPr>
              <a:defRPr sz="1602"/>
            </a:lvl4pPr>
            <a:lvl5pPr>
              <a:defRPr sz="1602"/>
            </a:lvl5pPr>
            <a:lvl6pPr>
              <a:defRPr sz="1602"/>
            </a:lvl6pPr>
            <a:lvl7pPr>
              <a:defRPr sz="1602"/>
            </a:lvl7pPr>
            <a:lvl8pPr>
              <a:defRPr sz="1602"/>
            </a:lvl8pPr>
            <a:lvl9pPr>
              <a:defRPr sz="1602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27" y="1534781"/>
            <a:ext cx="4041038" cy="639359"/>
          </a:xfrm>
        </p:spPr>
        <p:txBody>
          <a:bodyPr anchor="b"/>
          <a:lstStyle>
            <a:lvl1pPr marL="0" indent="0">
              <a:buNone/>
              <a:defRPr sz="2403" b="1"/>
            </a:lvl1pPr>
            <a:lvl2pPr marL="457840" indent="0">
              <a:buNone/>
              <a:defRPr sz="2003" b="1"/>
            </a:lvl2pPr>
            <a:lvl3pPr marL="915680" indent="0">
              <a:buNone/>
              <a:defRPr sz="1803" b="1"/>
            </a:lvl3pPr>
            <a:lvl4pPr marL="1373520" indent="0">
              <a:buNone/>
              <a:defRPr sz="1602" b="1"/>
            </a:lvl4pPr>
            <a:lvl5pPr marL="1831360" indent="0">
              <a:buNone/>
              <a:defRPr sz="1602" b="1"/>
            </a:lvl5pPr>
            <a:lvl6pPr marL="2289200" indent="0">
              <a:buNone/>
              <a:defRPr sz="1602" b="1"/>
            </a:lvl6pPr>
            <a:lvl7pPr marL="2747040" indent="0">
              <a:buNone/>
              <a:defRPr sz="1602" b="1"/>
            </a:lvl7pPr>
            <a:lvl8pPr marL="3204881" indent="0">
              <a:buNone/>
              <a:defRPr sz="1602" b="1"/>
            </a:lvl8pPr>
            <a:lvl9pPr marL="3662721" indent="0">
              <a:buNone/>
              <a:defRPr sz="1602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27" y="2174140"/>
            <a:ext cx="4041038" cy="3952256"/>
          </a:xfrm>
        </p:spPr>
        <p:txBody>
          <a:bodyPr/>
          <a:lstStyle>
            <a:lvl1pPr>
              <a:defRPr sz="2403"/>
            </a:lvl1pPr>
            <a:lvl2pPr>
              <a:defRPr sz="2003"/>
            </a:lvl2pPr>
            <a:lvl3pPr>
              <a:defRPr sz="1803"/>
            </a:lvl3pPr>
            <a:lvl4pPr>
              <a:defRPr sz="1602"/>
            </a:lvl4pPr>
            <a:lvl5pPr>
              <a:defRPr sz="1602"/>
            </a:lvl5pPr>
            <a:lvl6pPr>
              <a:defRPr sz="1602"/>
            </a:lvl6pPr>
            <a:lvl7pPr>
              <a:defRPr sz="1602"/>
            </a:lvl7pPr>
            <a:lvl8pPr>
              <a:defRPr sz="1602"/>
            </a:lvl8pPr>
            <a:lvl9pPr>
              <a:defRPr sz="1602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5143921"/>
      </p:ext>
    </p:extLst>
  </p:cSld>
  <p:clrMapOvr>
    <a:masterClrMapping/>
  </p:clrMapOvr>
  <p:transition spd="med"/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1347364"/>
      </p:ext>
    </p:extLst>
  </p:cSld>
  <p:clrMapOvr>
    <a:masterClrMapping/>
  </p:clrMapOvr>
  <p:transition spd="med"/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75192423"/>
      </p:ext>
    </p:extLst>
  </p:cSld>
  <p:clrMapOvr>
    <a:masterClrMapping/>
  </p:clrMapOvr>
  <p:transition spd="med"/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836" y="273557"/>
            <a:ext cx="3007727" cy="1161025"/>
          </a:xfrm>
        </p:spPr>
        <p:txBody>
          <a:bodyPr anchor="b"/>
          <a:lstStyle>
            <a:lvl1pPr algn="l">
              <a:defRPr sz="2003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254" y="273556"/>
            <a:ext cx="5110910" cy="5852839"/>
          </a:xfrm>
        </p:spPr>
        <p:txBody>
          <a:bodyPr/>
          <a:lstStyle>
            <a:lvl1pPr>
              <a:defRPr sz="3204"/>
            </a:lvl1pPr>
            <a:lvl2pPr>
              <a:defRPr sz="2804"/>
            </a:lvl2pPr>
            <a:lvl3pPr>
              <a:defRPr sz="2403"/>
            </a:lvl3pPr>
            <a:lvl4pPr>
              <a:defRPr sz="2003"/>
            </a:lvl4pPr>
            <a:lvl5pPr>
              <a:defRPr sz="2003"/>
            </a:lvl5pPr>
            <a:lvl6pPr>
              <a:defRPr sz="2003"/>
            </a:lvl6pPr>
            <a:lvl7pPr>
              <a:defRPr sz="2003"/>
            </a:lvl7pPr>
            <a:lvl8pPr>
              <a:defRPr sz="2003"/>
            </a:lvl8pPr>
            <a:lvl9pPr>
              <a:defRPr sz="2003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836" y="1434582"/>
            <a:ext cx="3007727" cy="4691814"/>
          </a:xfrm>
        </p:spPr>
        <p:txBody>
          <a:bodyPr/>
          <a:lstStyle>
            <a:lvl1pPr marL="0" indent="0">
              <a:buNone/>
              <a:defRPr sz="1402"/>
            </a:lvl1pPr>
            <a:lvl2pPr marL="457840" indent="0">
              <a:buNone/>
              <a:defRPr sz="1202"/>
            </a:lvl2pPr>
            <a:lvl3pPr marL="915680" indent="0">
              <a:buNone/>
              <a:defRPr sz="1001"/>
            </a:lvl3pPr>
            <a:lvl4pPr marL="1373520" indent="0">
              <a:buNone/>
              <a:defRPr sz="901"/>
            </a:lvl4pPr>
            <a:lvl5pPr marL="1831360" indent="0">
              <a:buNone/>
              <a:defRPr sz="901"/>
            </a:lvl5pPr>
            <a:lvl6pPr marL="2289200" indent="0">
              <a:buNone/>
              <a:defRPr sz="901"/>
            </a:lvl6pPr>
            <a:lvl7pPr marL="2747040" indent="0">
              <a:buNone/>
              <a:defRPr sz="901"/>
            </a:lvl7pPr>
            <a:lvl8pPr marL="3204881" indent="0">
              <a:buNone/>
              <a:defRPr sz="901"/>
            </a:lvl8pPr>
            <a:lvl9pPr marL="3662721" indent="0">
              <a:buNone/>
              <a:defRPr sz="90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903383239"/>
      </p:ext>
    </p:extLst>
  </p:cSld>
  <p:clrMapOvr>
    <a:masterClrMapping/>
  </p:clrMapOvr>
  <p:transition spd="med"/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1601" y="4799964"/>
            <a:ext cx="5487672" cy="567789"/>
          </a:xfrm>
        </p:spPr>
        <p:txBody>
          <a:bodyPr anchor="b"/>
          <a:lstStyle>
            <a:lvl1pPr algn="l">
              <a:defRPr sz="2003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1601" y="612322"/>
            <a:ext cx="5487672" cy="4114481"/>
          </a:xfrm>
        </p:spPr>
        <p:txBody>
          <a:bodyPr/>
          <a:lstStyle>
            <a:lvl1pPr marL="0" indent="0">
              <a:buNone/>
              <a:defRPr sz="3204"/>
            </a:lvl1pPr>
            <a:lvl2pPr marL="457840" indent="0">
              <a:buNone/>
              <a:defRPr sz="2804"/>
            </a:lvl2pPr>
            <a:lvl3pPr marL="915680" indent="0">
              <a:buNone/>
              <a:defRPr sz="2403"/>
            </a:lvl3pPr>
            <a:lvl4pPr marL="1373520" indent="0">
              <a:buNone/>
              <a:defRPr sz="2003"/>
            </a:lvl4pPr>
            <a:lvl5pPr marL="1831360" indent="0">
              <a:buNone/>
              <a:defRPr sz="2003"/>
            </a:lvl5pPr>
            <a:lvl6pPr marL="2289200" indent="0">
              <a:buNone/>
              <a:defRPr sz="2003"/>
            </a:lvl6pPr>
            <a:lvl7pPr marL="2747040" indent="0">
              <a:buNone/>
              <a:defRPr sz="2003"/>
            </a:lvl7pPr>
            <a:lvl8pPr marL="3204881" indent="0">
              <a:buNone/>
              <a:defRPr sz="2003"/>
            </a:lvl8pPr>
            <a:lvl9pPr marL="3662721" indent="0">
              <a:buNone/>
              <a:defRPr sz="2003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1601" y="5367754"/>
            <a:ext cx="5487672" cy="804765"/>
          </a:xfrm>
        </p:spPr>
        <p:txBody>
          <a:bodyPr/>
          <a:lstStyle>
            <a:lvl1pPr marL="0" indent="0">
              <a:buNone/>
              <a:defRPr sz="1402"/>
            </a:lvl1pPr>
            <a:lvl2pPr marL="457840" indent="0">
              <a:buNone/>
              <a:defRPr sz="1202"/>
            </a:lvl2pPr>
            <a:lvl3pPr marL="915680" indent="0">
              <a:buNone/>
              <a:defRPr sz="1001"/>
            </a:lvl3pPr>
            <a:lvl4pPr marL="1373520" indent="0">
              <a:buNone/>
              <a:defRPr sz="901"/>
            </a:lvl4pPr>
            <a:lvl5pPr marL="1831360" indent="0">
              <a:buNone/>
              <a:defRPr sz="901"/>
            </a:lvl5pPr>
            <a:lvl6pPr marL="2289200" indent="0">
              <a:buNone/>
              <a:defRPr sz="901"/>
            </a:lvl6pPr>
            <a:lvl7pPr marL="2747040" indent="0">
              <a:buNone/>
              <a:defRPr sz="901"/>
            </a:lvl7pPr>
            <a:lvl8pPr marL="3204881" indent="0">
              <a:buNone/>
              <a:defRPr sz="901"/>
            </a:lvl8pPr>
            <a:lvl9pPr marL="3662721" indent="0">
              <a:buNone/>
              <a:defRPr sz="90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082327708"/>
      </p:ext>
    </p:extLst>
  </p:cSld>
  <p:clrMapOvr>
    <a:masterClrMapping/>
  </p:clrMapOvr>
  <p:transition spd="med"/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4115307"/>
      </p:ext>
    </p:extLst>
  </p:cSld>
  <p:clrMapOvr>
    <a:masterClrMapping/>
  </p:clrMapOvr>
  <p:transition spd="med"/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15229" y="248109"/>
            <a:ext cx="2206515" cy="61963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90917" y="248109"/>
            <a:ext cx="6471700" cy="61963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0616866"/>
      </p:ext>
    </p:extLst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10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7.xml"/><Relationship Id="rId3" Type="http://schemas.openxmlformats.org/officeDocument/2006/relationships/slideLayout" Target="../slideLayouts/slideLayout102.xml"/><Relationship Id="rId7" Type="http://schemas.openxmlformats.org/officeDocument/2006/relationships/slideLayout" Target="../slideLayouts/slideLayout106.xml"/><Relationship Id="rId12" Type="http://schemas.openxmlformats.org/officeDocument/2006/relationships/theme" Target="../theme/theme10.xml"/><Relationship Id="rId2" Type="http://schemas.openxmlformats.org/officeDocument/2006/relationships/slideLayout" Target="../slideLayouts/slideLayout101.xml"/><Relationship Id="rId1" Type="http://schemas.openxmlformats.org/officeDocument/2006/relationships/slideLayout" Target="../slideLayouts/slideLayout100.xml"/><Relationship Id="rId6" Type="http://schemas.openxmlformats.org/officeDocument/2006/relationships/slideLayout" Target="../slideLayouts/slideLayout105.xml"/><Relationship Id="rId11" Type="http://schemas.openxmlformats.org/officeDocument/2006/relationships/slideLayout" Target="../slideLayouts/slideLayout110.xml"/><Relationship Id="rId5" Type="http://schemas.openxmlformats.org/officeDocument/2006/relationships/slideLayout" Target="../slideLayouts/slideLayout104.xml"/><Relationship Id="rId10" Type="http://schemas.openxmlformats.org/officeDocument/2006/relationships/slideLayout" Target="../slideLayouts/slideLayout109.xml"/><Relationship Id="rId4" Type="http://schemas.openxmlformats.org/officeDocument/2006/relationships/slideLayout" Target="../slideLayouts/slideLayout103.xml"/><Relationship Id="rId9" Type="http://schemas.openxmlformats.org/officeDocument/2006/relationships/slideLayout" Target="../slideLayouts/slideLayout108.xml"/></Relationships>
</file>

<file path=ppt/slideMasters/_rels/slideMaster1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8.xml"/><Relationship Id="rId3" Type="http://schemas.openxmlformats.org/officeDocument/2006/relationships/slideLayout" Target="../slideLayouts/slideLayout113.xml"/><Relationship Id="rId7" Type="http://schemas.openxmlformats.org/officeDocument/2006/relationships/slideLayout" Target="../slideLayouts/slideLayout117.xml"/><Relationship Id="rId12" Type="http://schemas.openxmlformats.org/officeDocument/2006/relationships/theme" Target="../theme/theme11.xml"/><Relationship Id="rId2" Type="http://schemas.openxmlformats.org/officeDocument/2006/relationships/slideLayout" Target="../slideLayouts/slideLayout112.xml"/><Relationship Id="rId1" Type="http://schemas.openxmlformats.org/officeDocument/2006/relationships/slideLayout" Target="../slideLayouts/slideLayout111.xml"/><Relationship Id="rId6" Type="http://schemas.openxmlformats.org/officeDocument/2006/relationships/slideLayout" Target="../slideLayouts/slideLayout116.xml"/><Relationship Id="rId11" Type="http://schemas.openxmlformats.org/officeDocument/2006/relationships/slideLayout" Target="../slideLayouts/slideLayout121.xml"/><Relationship Id="rId5" Type="http://schemas.openxmlformats.org/officeDocument/2006/relationships/slideLayout" Target="../slideLayouts/slideLayout115.xml"/><Relationship Id="rId10" Type="http://schemas.openxmlformats.org/officeDocument/2006/relationships/slideLayout" Target="../slideLayouts/slideLayout120.xml"/><Relationship Id="rId4" Type="http://schemas.openxmlformats.org/officeDocument/2006/relationships/slideLayout" Target="../slideLayouts/slideLayout114.xml"/><Relationship Id="rId9" Type="http://schemas.openxmlformats.org/officeDocument/2006/relationships/slideLayout" Target="../slideLayouts/slideLayout119.xml"/></Relationships>
</file>

<file path=ppt/slideMasters/_rels/slideMaster1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29.xml"/><Relationship Id="rId3" Type="http://schemas.openxmlformats.org/officeDocument/2006/relationships/slideLayout" Target="../slideLayouts/slideLayout124.xml"/><Relationship Id="rId7" Type="http://schemas.openxmlformats.org/officeDocument/2006/relationships/slideLayout" Target="../slideLayouts/slideLayout128.xml"/><Relationship Id="rId12" Type="http://schemas.openxmlformats.org/officeDocument/2006/relationships/theme" Target="../theme/theme12.xml"/><Relationship Id="rId2" Type="http://schemas.openxmlformats.org/officeDocument/2006/relationships/slideLayout" Target="../slideLayouts/slideLayout123.xml"/><Relationship Id="rId1" Type="http://schemas.openxmlformats.org/officeDocument/2006/relationships/slideLayout" Target="../slideLayouts/slideLayout122.xml"/><Relationship Id="rId6" Type="http://schemas.openxmlformats.org/officeDocument/2006/relationships/slideLayout" Target="../slideLayouts/slideLayout127.xml"/><Relationship Id="rId11" Type="http://schemas.openxmlformats.org/officeDocument/2006/relationships/slideLayout" Target="../slideLayouts/slideLayout132.xml"/><Relationship Id="rId5" Type="http://schemas.openxmlformats.org/officeDocument/2006/relationships/slideLayout" Target="../slideLayouts/slideLayout126.xml"/><Relationship Id="rId10" Type="http://schemas.openxmlformats.org/officeDocument/2006/relationships/slideLayout" Target="../slideLayouts/slideLayout131.xml"/><Relationship Id="rId4" Type="http://schemas.openxmlformats.org/officeDocument/2006/relationships/slideLayout" Target="../slideLayouts/slideLayout125.xml"/><Relationship Id="rId9" Type="http://schemas.openxmlformats.org/officeDocument/2006/relationships/slideLayout" Target="../slideLayouts/slideLayout130.xml"/></Relationships>
</file>

<file path=ppt/slideMasters/_rels/slideMaster1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40.xml"/><Relationship Id="rId3" Type="http://schemas.openxmlformats.org/officeDocument/2006/relationships/slideLayout" Target="../slideLayouts/slideLayout135.xml"/><Relationship Id="rId7" Type="http://schemas.openxmlformats.org/officeDocument/2006/relationships/slideLayout" Target="../slideLayouts/slideLayout139.xml"/><Relationship Id="rId12" Type="http://schemas.openxmlformats.org/officeDocument/2006/relationships/theme" Target="../theme/theme13.xml"/><Relationship Id="rId2" Type="http://schemas.openxmlformats.org/officeDocument/2006/relationships/slideLayout" Target="../slideLayouts/slideLayout134.xml"/><Relationship Id="rId1" Type="http://schemas.openxmlformats.org/officeDocument/2006/relationships/slideLayout" Target="../slideLayouts/slideLayout133.xml"/><Relationship Id="rId6" Type="http://schemas.openxmlformats.org/officeDocument/2006/relationships/slideLayout" Target="../slideLayouts/slideLayout138.xml"/><Relationship Id="rId11" Type="http://schemas.openxmlformats.org/officeDocument/2006/relationships/slideLayout" Target="../slideLayouts/slideLayout143.xml"/><Relationship Id="rId5" Type="http://schemas.openxmlformats.org/officeDocument/2006/relationships/slideLayout" Target="../slideLayouts/slideLayout137.xml"/><Relationship Id="rId10" Type="http://schemas.openxmlformats.org/officeDocument/2006/relationships/slideLayout" Target="../slideLayouts/slideLayout142.xml"/><Relationship Id="rId4" Type="http://schemas.openxmlformats.org/officeDocument/2006/relationships/slideLayout" Target="../slideLayouts/slideLayout136.xml"/><Relationship Id="rId9" Type="http://schemas.openxmlformats.org/officeDocument/2006/relationships/slideLayout" Target="../slideLayouts/slideLayout141.xml"/></Relationships>
</file>

<file path=ppt/slideMasters/_rels/slideMaster1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51.xml"/><Relationship Id="rId3" Type="http://schemas.openxmlformats.org/officeDocument/2006/relationships/slideLayout" Target="../slideLayouts/slideLayout146.xml"/><Relationship Id="rId7" Type="http://schemas.openxmlformats.org/officeDocument/2006/relationships/slideLayout" Target="../slideLayouts/slideLayout150.xml"/><Relationship Id="rId12" Type="http://schemas.openxmlformats.org/officeDocument/2006/relationships/theme" Target="../theme/theme14.xml"/><Relationship Id="rId2" Type="http://schemas.openxmlformats.org/officeDocument/2006/relationships/slideLayout" Target="../slideLayouts/slideLayout145.xml"/><Relationship Id="rId1" Type="http://schemas.openxmlformats.org/officeDocument/2006/relationships/slideLayout" Target="../slideLayouts/slideLayout144.xml"/><Relationship Id="rId6" Type="http://schemas.openxmlformats.org/officeDocument/2006/relationships/slideLayout" Target="../slideLayouts/slideLayout149.xml"/><Relationship Id="rId11" Type="http://schemas.openxmlformats.org/officeDocument/2006/relationships/slideLayout" Target="../slideLayouts/slideLayout154.xml"/><Relationship Id="rId5" Type="http://schemas.openxmlformats.org/officeDocument/2006/relationships/slideLayout" Target="../slideLayouts/slideLayout148.xml"/><Relationship Id="rId10" Type="http://schemas.openxmlformats.org/officeDocument/2006/relationships/slideLayout" Target="../slideLayouts/slideLayout153.xml"/><Relationship Id="rId4" Type="http://schemas.openxmlformats.org/officeDocument/2006/relationships/slideLayout" Target="../slideLayouts/slideLayout147.xml"/><Relationship Id="rId9" Type="http://schemas.openxmlformats.org/officeDocument/2006/relationships/slideLayout" Target="../slideLayouts/slideLayout152.xml"/></Relationships>
</file>

<file path=ppt/slideMasters/_rels/slideMaster1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62.xml"/><Relationship Id="rId3" Type="http://schemas.openxmlformats.org/officeDocument/2006/relationships/slideLayout" Target="../slideLayouts/slideLayout157.xml"/><Relationship Id="rId7" Type="http://schemas.openxmlformats.org/officeDocument/2006/relationships/slideLayout" Target="../slideLayouts/slideLayout161.xml"/><Relationship Id="rId12" Type="http://schemas.openxmlformats.org/officeDocument/2006/relationships/theme" Target="../theme/theme15.xml"/><Relationship Id="rId2" Type="http://schemas.openxmlformats.org/officeDocument/2006/relationships/slideLayout" Target="../slideLayouts/slideLayout156.xml"/><Relationship Id="rId1" Type="http://schemas.openxmlformats.org/officeDocument/2006/relationships/slideLayout" Target="../slideLayouts/slideLayout155.xml"/><Relationship Id="rId6" Type="http://schemas.openxmlformats.org/officeDocument/2006/relationships/slideLayout" Target="../slideLayouts/slideLayout160.xml"/><Relationship Id="rId11" Type="http://schemas.openxmlformats.org/officeDocument/2006/relationships/slideLayout" Target="../slideLayouts/slideLayout165.xml"/><Relationship Id="rId5" Type="http://schemas.openxmlformats.org/officeDocument/2006/relationships/slideLayout" Target="../slideLayouts/slideLayout159.xml"/><Relationship Id="rId10" Type="http://schemas.openxmlformats.org/officeDocument/2006/relationships/slideLayout" Target="../slideLayouts/slideLayout164.xml"/><Relationship Id="rId4" Type="http://schemas.openxmlformats.org/officeDocument/2006/relationships/slideLayout" Target="../slideLayouts/slideLayout158.xml"/><Relationship Id="rId9" Type="http://schemas.openxmlformats.org/officeDocument/2006/relationships/slideLayout" Target="../slideLayouts/slideLayout163.xml"/></Relationships>
</file>

<file path=ppt/slideMasters/_rels/slideMaster1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73.xml"/><Relationship Id="rId3" Type="http://schemas.openxmlformats.org/officeDocument/2006/relationships/slideLayout" Target="../slideLayouts/slideLayout168.xml"/><Relationship Id="rId7" Type="http://schemas.openxmlformats.org/officeDocument/2006/relationships/slideLayout" Target="../slideLayouts/slideLayout172.xml"/><Relationship Id="rId12" Type="http://schemas.openxmlformats.org/officeDocument/2006/relationships/theme" Target="../theme/theme16.xml"/><Relationship Id="rId2" Type="http://schemas.openxmlformats.org/officeDocument/2006/relationships/slideLayout" Target="../slideLayouts/slideLayout167.xml"/><Relationship Id="rId1" Type="http://schemas.openxmlformats.org/officeDocument/2006/relationships/slideLayout" Target="../slideLayouts/slideLayout166.xml"/><Relationship Id="rId6" Type="http://schemas.openxmlformats.org/officeDocument/2006/relationships/slideLayout" Target="../slideLayouts/slideLayout171.xml"/><Relationship Id="rId11" Type="http://schemas.openxmlformats.org/officeDocument/2006/relationships/slideLayout" Target="../slideLayouts/slideLayout176.xml"/><Relationship Id="rId5" Type="http://schemas.openxmlformats.org/officeDocument/2006/relationships/slideLayout" Target="../slideLayouts/slideLayout170.xml"/><Relationship Id="rId10" Type="http://schemas.openxmlformats.org/officeDocument/2006/relationships/slideLayout" Target="../slideLayouts/slideLayout175.xml"/><Relationship Id="rId4" Type="http://schemas.openxmlformats.org/officeDocument/2006/relationships/slideLayout" Target="../slideLayouts/slideLayout169.xml"/><Relationship Id="rId9" Type="http://schemas.openxmlformats.org/officeDocument/2006/relationships/slideLayout" Target="../slideLayouts/slideLayout174.xml"/></Relationships>
</file>

<file path=ppt/slideMasters/_rels/slideMaster1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84.xml"/><Relationship Id="rId3" Type="http://schemas.openxmlformats.org/officeDocument/2006/relationships/slideLayout" Target="../slideLayouts/slideLayout179.xml"/><Relationship Id="rId7" Type="http://schemas.openxmlformats.org/officeDocument/2006/relationships/slideLayout" Target="../slideLayouts/slideLayout183.xml"/><Relationship Id="rId12" Type="http://schemas.openxmlformats.org/officeDocument/2006/relationships/theme" Target="../theme/theme17.xml"/><Relationship Id="rId2" Type="http://schemas.openxmlformats.org/officeDocument/2006/relationships/slideLayout" Target="../slideLayouts/slideLayout178.xml"/><Relationship Id="rId1" Type="http://schemas.openxmlformats.org/officeDocument/2006/relationships/slideLayout" Target="../slideLayouts/slideLayout177.xml"/><Relationship Id="rId6" Type="http://schemas.openxmlformats.org/officeDocument/2006/relationships/slideLayout" Target="../slideLayouts/slideLayout182.xml"/><Relationship Id="rId11" Type="http://schemas.openxmlformats.org/officeDocument/2006/relationships/slideLayout" Target="../slideLayouts/slideLayout187.xml"/><Relationship Id="rId5" Type="http://schemas.openxmlformats.org/officeDocument/2006/relationships/slideLayout" Target="../slideLayouts/slideLayout181.xml"/><Relationship Id="rId10" Type="http://schemas.openxmlformats.org/officeDocument/2006/relationships/slideLayout" Target="../slideLayouts/slideLayout186.xml"/><Relationship Id="rId4" Type="http://schemas.openxmlformats.org/officeDocument/2006/relationships/slideLayout" Target="../slideLayouts/slideLayout180.xml"/><Relationship Id="rId9" Type="http://schemas.openxmlformats.org/officeDocument/2006/relationships/slideLayout" Target="../slideLayouts/slideLayout185.xml"/></Relationships>
</file>

<file path=ppt/slideMasters/_rels/slideMaster1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5.xml"/><Relationship Id="rId3" Type="http://schemas.openxmlformats.org/officeDocument/2006/relationships/slideLayout" Target="../slideLayouts/slideLayout190.xml"/><Relationship Id="rId7" Type="http://schemas.openxmlformats.org/officeDocument/2006/relationships/slideLayout" Target="../slideLayouts/slideLayout194.xml"/><Relationship Id="rId12" Type="http://schemas.openxmlformats.org/officeDocument/2006/relationships/theme" Target="../theme/theme18.xml"/><Relationship Id="rId2" Type="http://schemas.openxmlformats.org/officeDocument/2006/relationships/slideLayout" Target="../slideLayouts/slideLayout189.xml"/><Relationship Id="rId1" Type="http://schemas.openxmlformats.org/officeDocument/2006/relationships/slideLayout" Target="../slideLayouts/slideLayout188.xml"/><Relationship Id="rId6" Type="http://schemas.openxmlformats.org/officeDocument/2006/relationships/slideLayout" Target="../slideLayouts/slideLayout193.xml"/><Relationship Id="rId11" Type="http://schemas.openxmlformats.org/officeDocument/2006/relationships/slideLayout" Target="../slideLayouts/slideLayout198.xml"/><Relationship Id="rId5" Type="http://schemas.openxmlformats.org/officeDocument/2006/relationships/slideLayout" Target="../slideLayouts/slideLayout192.xml"/><Relationship Id="rId10" Type="http://schemas.openxmlformats.org/officeDocument/2006/relationships/slideLayout" Target="../slideLayouts/slideLayout197.xml"/><Relationship Id="rId4" Type="http://schemas.openxmlformats.org/officeDocument/2006/relationships/slideLayout" Target="../slideLayouts/slideLayout191.xml"/><Relationship Id="rId9" Type="http://schemas.openxmlformats.org/officeDocument/2006/relationships/slideLayout" Target="../slideLayouts/slideLayout196.xml"/></Relationships>
</file>

<file path=ppt/slideMasters/_rels/slideMaster19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6.xml"/><Relationship Id="rId3" Type="http://schemas.openxmlformats.org/officeDocument/2006/relationships/slideLayout" Target="../slideLayouts/slideLayout201.xml"/><Relationship Id="rId7" Type="http://schemas.openxmlformats.org/officeDocument/2006/relationships/slideLayout" Target="../slideLayouts/slideLayout205.xml"/><Relationship Id="rId12" Type="http://schemas.openxmlformats.org/officeDocument/2006/relationships/theme" Target="../theme/theme19.xml"/><Relationship Id="rId2" Type="http://schemas.openxmlformats.org/officeDocument/2006/relationships/slideLayout" Target="../slideLayouts/slideLayout200.xml"/><Relationship Id="rId1" Type="http://schemas.openxmlformats.org/officeDocument/2006/relationships/slideLayout" Target="../slideLayouts/slideLayout199.xml"/><Relationship Id="rId6" Type="http://schemas.openxmlformats.org/officeDocument/2006/relationships/slideLayout" Target="../slideLayouts/slideLayout204.xml"/><Relationship Id="rId11" Type="http://schemas.openxmlformats.org/officeDocument/2006/relationships/slideLayout" Target="../slideLayouts/slideLayout209.xml"/><Relationship Id="rId5" Type="http://schemas.openxmlformats.org/officeDocument/2006/relationships/slideLayout" Target="../slideLayouts/slideLayout203.xml"/><Relationship Id="rId10" Type="http://schemas.openxmlformats.org/officeDocument/2006/relationships/slideLayout" Target="../slideLayouts/slideLayout208.xml"/><Relationship Id="rId4" Type="http://schemas.openxmlformats.org/officeDocument/2006/relationships/slideLayout" Target="../slideLayouts/slideLayout202.xml"/><Relationship Id="rId9" Type="http://schemas.openxmlformats.org/officeDocument/2006/relationships/slideLayout" Target="../slideLayouts/slideLayout207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20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7.xml"/><Relationship Id="rId3" Type="http://schemas.openxmlformats.org/officeDocument/2006/relationships/slideLayout" Target="../slideLayouts/slideLayout212.xml"/><Relationship Id="rId7" Type="http://schemas.openxmlformats.org/officeDocument/2006/relationships/slideLayout" Target="../slideLayouts/slideLayout216.xml"/><Relationship Id="rId12" Type="http://schemas.openxmlformats.org/officeDocument/2006/relationships/theme" Target="../theme/theme20.xml"/><Relationship Id="rId2" Type="http://schemas.openxmlformats.org/officeDocument/2006/relationships/slideLayout" Target="../slideLayouts/slideLayout211.xml"/><Relationship Id="rId1" Type="http://schemas.openxmlformats.org/officeDocument/2006/relationships/slideLayout" Target="../slideLayouts/slideLayout210.xml"/><Relationship Id="rId6" Type="http://schemas.openxmlformats.org/officeDocument/2006/relationships/slideLayout" Target="../slideLayouts/slideLayout215.xml"/><Relationship Id="rId11" Type="http://schemas.openxmlformats.org/officeDocument/2006/relationships/slideLayout" Target="../slideLayouts/slideLayout220.xml"/><Relationship Id="rId5" Type="http://schemas.openxmlformats.org/officeDocument/2006/relationships/slideLayout" Target="../slideLayouts/slideLayout214.xml"/><Relationship Id="rId10" Type="http://schemas.openxmlformats.org/officeDocument/2006/relationships/slideLayout" Target="../slideLayouts/slideLayout219.xml"/><Relationship Id="rId4" Type="http://schemas.openxmlformats.org/officeDocument/2006/relationships/slideLayout" Target="../slideLayouts/slideLayout213.xml"/><Relationship Id="rId9" Type="http://schemas.openxmlformats.org/officeDocument/2006/relationships/slideLayout" Target="../slideLayouts/slideLayout218.xml"/></Relationships>
</file>

<file path=ppt/slideMasters/_rels/slideMaster2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28.xml"/><Relationship Id="rId3" Type="http://schemas.openxmlformats.org/officeDocument/2006/relationships/slideLayout" Target="../slideLayouts/slideLayout223.xml"/><Relationship Id="rId7" Type="http://schemas.openxmlformats.org/officeDocument/2006/relationships/slideLayout" Target="../slideLayouts/slideLayout227.xml"/><Relationship Id="rId12" Type="http://schemas.openxmlformats.org/officeDocument/2006/relationships/theme" Target="../theme/theme21.xml"/><Relationship Id="rId2" Type="http://schemas.openxmlformats.org/officeDocument/2006/relationships/slideLayout" Target="../slideLayouts/slideLayout222.xml"/><Relationship Id="rId1" Type="http://schemas.openxmlformats.org/officeDocument/2006/relationships/slideLayout" Target="../slideLayouts/slideLayout221.xml"/><Relationship Id="rId6" Type="http://schemas.openxmlformats.org/officeDocument/2006/relationships/slideLayout" Target="../slideLayouts/slideLayout226.xml"/><Relationship Id="rId11" Type="http://schemas.openxmlformats.org/officeDocument/2006/relationships/slideLayout" Target="../slideLayouts/slideLayout231.xml"/><Relationship Id="rId5" Type="http://schemas.openxmlformats.org/officeDocument/2006/relationships/slideLayout" Target="../slideLayouts/slideLayout225.xml"/><Relationship Id="rId10" Type="http://schemas.openxmlformats.org/officeDocument/2006/relationships/slideLayout" Target="../slideLayouts/slideLayout230.xml"/><Relationship Id="rId4" Type="http://schemas.openxmlformats.org/officeDocument/2006/relationships/slideLayout" Target="../slideLayouts/slideLayout224.xml"/><Relationship Id="rId9" Type="http://schemas.openxmlformats.org/officeDocument/2006/relationships/slideLayout" Target="../slideLayouts/slideLayout229.xml"/></Relationships>
</file>

<file path=ppt/slideMasters/_rels/slideMaster2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39.xml"/><Relationship Id="rId3" Type="http://schemas.openxmlformats.org/officeDocument/2006/relationships/slideLayout" Target="../slideLayouts/slideLayout234.xml"/><Relationship Id="rId7" Type="http://schemas.openxmlformats.org/officeDocument/2006/relationships/slideLayout" Target="../slideLayouts/slideLayout238.xml"/><Relationship Id="rId12" Type="http://schemas.openxmlformats.org/officeDocument/2006/relationships/theme" Target="../theme/theme22.xml"/><Relationship Id="rId2" Type="http://schemas.openxmlformats.org/officeDocument/2006/relationships/slideLayout" Target="../slideLayouts/slideLayout233.xml"/><Relationship Id="rId1" Type="http://schemas.openxmlformats.org/officeDocument/2006/relationships/slideLayout" Target="../slideLayouts/slideLayout232.xml"/><Relationship Id="rId6" Type="http://schemas.openxmlformats.org/officeDocument/2006/relationships/slideLayout" Target="../slideLayouts/slideLayout237.xml"/><Relationship Id="rId11" Type="http://schemas.openxmlformats.org/officeDocument/2006/relationships/slideLayout" Target="../slideLayouts/slideLayout242.xml"/><Relationship Id="rId5" Type="http://schemas.openxmlformats.org/officeDocument/2006/relationships/slideLayout" Target="../slideLayouts/slideLayout236.xml"/><Relationship Id="rId10" Type="http://schemas.openxmlformats.org/officeDocument/2006/relationships/slideLayout" Target="../slideLayouts/slideLayout241.xml"/><Relationship Id="rId4" Type="http://schemas.openxmlformats.org/officeDocument/2006/relationships/slideLayout" Target="../slideLayouts/slideLayout235.xml"/><Relationship Id="rId9" Type="http://schemas.openxmlformats.org/officeDocument/2006/relationships/slideLayout" Target="../slideLayouts/slideLayout240.xml"/></Relationships>
</file>

<file path=ppt/slideMasters/_rels/slideMaster2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50.xml"/><Relationship Id="rId3" Type="http://schemas.openxmlformats.org/officeDocument/2006/relationships/slideLayout" Target="../slideLayouts/slideLayout245.xml"/><Relationship Id="rId7" Type="http://schemas.openxmlformats.org/officeDocument/2006/relationships/slideLayout" Target="../slideLayouts/slideLayout249.xml"/><Relationship Id="rId12" Type="http://schemas.openxmlformats.org/officeDocument/2006/relationships/theme" Target="../theme/theme23.xml"/><Relationship Id="rId2" Type="http://schemas.openxmlformats.org/officeDocument/2006/relationships/slideLayout" Target="../slideLayouts/slideLayout244.xml"/><Relationship Id="rId1" Type="http://schemas.openxmlformats.org/officeDocument/2006/relationships/slideLayout" Target="../slideLayouts/slideLayout243.xml"/><Relationship Id="rId6" Type="http://schemas.openxmlformats.org/officeDocument/2006/relationships/slideLayout" Target="../slideLayouts/slideLayout248.xml"/><Relationship Id="rId11" Type="http://schemas.openxmlformats.org/officeDocument/2006/relationships/slideLayout" Target="../slideLayouts/slideLayout253.xml"/><Relationship Id="rId5" Type="http://schemas.openxmlformats.org/officeDocument/2006/relationships/slideLayout" Target="../slideLayouts/slideLayout247.xml"/><Relationship Id="rId10" Type="http://schemas.openxmlformats.org/officeDocument/2006/relationships/slideLayout" Target="../slideLayouts/slideLayout252.xml"/><Relationship Id="rId4" Type="http://schemas.openxmlformats.org/officeDocument/2006/relationships/slideLayout" Target="../slideLayouts/slideLayout246.xml"/><Relationship Id="rId9" Type="http://schemas.openxmlformats.org/officeDocument/2006/relationships/slideLayout" Target="../slideLayouts/slideLayout251.xml"/></Relationships>
</file>

<file path=ppt/slideMasters/_rels/slideMaster2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61.xml"/><Relationship Id="rId3" Type="http://schemas.openxmlformats.org/officeDocument/2006/relationships/slideLayout" Target="../slideLayouts/slideLayout256.xml"/><Relationship Id="rId7" Type="http://schemas.openxmlformats.org/officeDocument/2006/relationships/slideLayout" Target="../slideLayouts/slideLayout260.xml"/><Relationship Id="rId12" Type="http://schemas.openxmlformats.org/officeDocument/2006/relationships/theme" Target="../theme/theme24.xml"/><Relationship Id="rId2" Type="http://schemas.openxmlformats.org/officeDocument/2006/relationships/slideLayout" Target="../slideLayouts/slideLayout255.xml"/><Relationship Id="rId1" Type="http://schemas.openxmlformats.org/officeDocument/2006/relationships/slideLayout" Target="../slideLayouts/slideLayout254.xml"/><Relationship Id="rId6" Type="http://schemas.openxmlformats.org/officeDocument/2006/relationships/slideLayout" Target="../slideLayouts/slideLayout259.xml"/><Relationship Id="rId11" Type="http://schemas.openxmlformats.org/officeDocument/2006/relationships/slideLayout" Target="../slideLayouts/slideLayout264.xml"/><Relationship Id="rId5" Type="http://schemas.openxmlformats.org/officeDocument/2006/relationships/slideLayout" Target="../slideLayouts/slideLayout258.xml"/><Relationship Id="rId10" Type="http://schemas.openxmlformats.org/officeDocument/2006/relationships/slideLayout" Target="../slideLayouts/slideLayout263.xml"/><Relationship Id="rId4" Type="http://schemas.openxmlformats.org/officeDocument/2006/relationships/slideLayout" Target="../slideLayouts/slideLayout257.xml"/><Relationship Id="rId9" Type="http://schemas.openxmlformats.org/officeDocument/2006/relationships/slideLayout" Target="../slideLayouts/slideLayout262.xml"/></Relationships>
</file>

<file path=ppt/slideMasters/_rels/slideMaster2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72.xml"/><Relationship Id="rId3" Type="http://schemas.openxmlformats.org/officeDocument/2006/relationships/slideLayout" Target="../slideLayouts/slideLayout267.xml"/><Relationship Id="rId7" Type="http://schemas.openxmlformats.org/officeDocument/2006/relationships/slideLayout" Target="../slideLayouts/slideLayout271.xml"/><Relationship Id="rId12" Type="http://schemas.openxmlformats.org/officeDocument/2006/relationships/theme" Target="../theme/theme25.xml"/><Relationship Id="rId2" Type="http://schemas.openxmlformats.org/officeDocument/2006/relationships/slideLayout" Target="../slideLayouts/slideLayout266.xml"/><Relationship Id="rId1" Type="http://schemas.openxmlformats.org/officeDocument/2006/relationships/slideLayout" Target="../slideLayouts/slideLayout265.xml"/><Relationship Id="rId6" Type="http://schemas.openxmlformats.org/officeDocument/2006/relationships/slideLayout" Target="../slideLayouts/slideLayout270.xml"/><Relationship Id="rId11" Type="http://schemas.openxmlformats.org/officeDocument/2006/relationships/slideLayout" Target="../slideLayouts/slideLayout275.xml"/><Relationship Id="rId5" Type="http://schemas.openxmlformats.org/officeDocument/2006/relationships/slideLayout" Target="../slideLayouts/slideLayout269.xml"/><Relationship Id="rId10" Type="http://schemas.openxmlformats.org/officeDocument/2006/relationships/slideLayout" Target="../slideLayouts/slideLayout274.xml"/><Relationship Id="rId4" Type="http://schemas.openxmlformats.org/officeDocument/2006/relationships/slideLayout" Target="../slideLayouts/slideLayout268.xml"/><Relationship Id="rId9" Type="http://schemas.openxmlformats.org/officeDocument/2006/relationships/slideLayout" Target="../slideLayouts/slideLayout273.xml"/></Relationships>
</file>

<file path=ppt/slideMasters/_rels/slideMaster2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83.xml"/><Relationship Id="rId3" Type="http://schemas.openxmlformats.org/officeDocument/2006/relationships/slideLayout" Target="../slideLayouts/slideLayout278.xml"/><Relationship Id="rId7" Type="http://schemas.openxmlformats.org/officeDocument/2006/relationships/slideLayout" Target="../slideLayouts/slideLayout282.xml"/><Relationship Id="rId12" Type="http://schemas.openxmlformats.org/officeDocument/2006/relationships/theme" Target="../theme/theme26.xml"/><Relationship Id="rId2" Type="http://schemas.openxmlformats.org/officeDocument/2006/relationships/slideLayout" Target="../slideLayouts/slideLayout277.xml"/><Relationship Id="rId1" Type="http://schemas.openxmlformats.org/officeDocument/2006/relationships/slideLayout" Target="../slideLayouts/slideLayout276.xml"/><Relationship Id="rId6" Type="http://schemas.openxmlformats.org/officeDocument/2006/relationships/slideLayout" Target="../slideLayouts/slideLayout281.xml"/><Relationship Id="rId11" Type="http://schemas.openxmlformats.org/officeDocument/2006/relationships/slideLayout" Target="../slideLayouts/slideLayout286.xml"/><Relationship Id="rId5" Type="http://schemas.openxmlformats.org/officeDocument/2006/relationships/slideLayout" Target="../slideLayouts/slideLayout280.xml"/><Relationship Id="rId10" Type="http://schemas.openxmlformats.org/officeDocument/2006/relationships/slideLayout" Target="../slideLayouts/slideLayout285.xml"/><Relationship Id="rId4" Type="http://schemas.openxmlformats.org/officeDocument/2006/relationships/slideLayout" Target="../slideLayouts/slideLayout279.xml"/><Relationship Id="rId9" Type="http://schemas.openxmlformats.org/officeDocument/2006/relationships/slideLayout" Target="../slideLayouts/slideLayout284.xml"/></Relationships>
</file>

<file path=ppt/slideMasters/_rels/slideMaster2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94.xml"/><Relationship Id="rId3" Type="http://schemas.openxmlformats.org/officeDocument/2006/relationships/slideLayout" Target="../slideLayouts/slideLayout289.xml"/><Relationship Id="rId7" Type="http://schemas.openxmlformats.org/officeDocument/2006/relationships/slideLayout" Target="../slideLayouts/slideLayout293.xml"/><Relationship Id="rId12" Type="http://schemas.openxmlformats.org/officeDocument/2006/relationships/theme" Target="../theme/theme27.xml"/><Relationship Id="rId2" Type="http://schemas.openxmlformats.org/officeDocument/2006/relationships/slideLayout" Target="../slideLayouts/slideLayout288.xml"/><Relationship Id="rId1" Type="http://schemas.openxmlformats.org/officeDocument/2006/relationships/slideLayout" Target="../slideLayouts/slideLayout287.xml"/><Relationship Id="rId6" Type="http://schemas.openxmlformats.org/officeDocument/2006/relationships/slideLayout" Target="../slideLayouts/slideLayout292.xml"/><Relationship Id="rId11" Type="http://schemas.openxmlformats.org/officeDocument/2006/relationships/slideLayout" Target="../slideLayouts/slideLayout297.xml"/><Relationship Id="rId5" Type="http://schemas.openxmlformats.org/officeDocument/2006/relationships/slideLayout" Target="../slideLayouts/slideLayout291.xml"/><Relationship Id="rId10" Type="http://schemas.openxmlformats.org/officeDocument/2006/relationships/slideLayout" Target="../slideLayouts/slideLayout296.xml"/><Relationship Id="rId4" Type="http://schemas.openxmlformats.org/officeDocument/2006/relationships/slideLayout" Target="../slideLayouts/slideLayout290.xml"/><Relationship Id="rId9" Type="http://schemas.openxmlformats.org/officeDocument/2006/relationships/slideLayout" Target="../slideLayouts/slideLayout295.xml"/></Relationships>
</file>

<file path=ppt/slideMasters/_rels/slideMaster2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5.xml"/><Relationship Id="rId3" Type="http://schemas.openxmlformats.org/officeDocument/2006/relationships/slideLayout" Target="../slideLayouts/slideLayout300.xml"/><Relationship Id="rId7" Type="http://schemas.openxmlformats.org/officeDocument/2006/relationships/slideLayout" Target="../slideLayouts/slideLayout304.xml"/><Relationship Id="rId12" Type="http://schemas.openxmlformats.org/officeDocument/2006/relationships/theme" Target="../theme/theme28.xml"/><Relationship Id="rId2" Type="http://schemas.openxmlformats.org/officeDocument/2006/relationships/slideLayout" Target="../slideLayouts/slideLayout299.xml"/><Relationship Id="rId1" Type="http://schemas.openxmlformats.org/officeDocument/2006/relationships/slideLayout" Target="../slideLayouts/slideLayout298.xml"/><Relationship Id="rId6" Type="http://schemas.openxmlformats.org/officeDocument/2006/relationships/slideLayout" Target="../slideLayouts/slideLayout303.xml"/><Relationship Id="rId11" Type="http://schemas.openxmlformats.org/officeDocument/2006/relationships/slideLayout" Target="../slideLayouts/slideLayout308.xml"/><Relationship Id="rId5" Type="http://schemas.openxmlformats.org/officeDocument/2006/relationships/slideLayout" Target="../slideLayouts/slideLayout302.xml"/><Relationship Id="rId10" Type="http://schemas.openxmlformats.org/officeDocument/2006/relationships/slideLayout" Target="../slideLayouts/slideLayout307.xml"/><Relationship Id="rId4" Type="http://schemas.openxmlformats.org/officeDocument/2006/relationships/slideLayout" Target="../slideLayouts/slideLayout301.xml"/><Relationship Id="rId9" Type="http://schemas.openxmlformats.org/officeDocument/2006/relationships/slideLayout" Target="../slideLayouts/slideLayout306.xml"/></Relationships>
</file>

<file path=ppt/slideMasters/_rels/slideMaster29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6.xml"/><Relationship Id="rId3" Type="http://schemas.openxmlformats.org/officeDocument/2006/relationships/slideLayout" Target="../slideLayouts/slideLayout311.xml"/><Relationship Id="rId7" Type="http://schemas.openxmlformats.org/officeDocument/2006/relationships/slideLayout" Target="../slideLayouts/slideLayout315.xml"/><Relationship Id="rId12" Type="http://schemas.openxmlformats.org/officeDocument/2006/relationships/theme" Target="../theme/theme29.xml"/><Relationship Id="rId2" Type="http://schemas.openxmlformats.org/officeDocument/2006/relationships/slideLayout" Target="../slideLayouts/slideLayout310.xml"/><Relationship Id="rId1" Type="http://schemas.openxmlformats.org/officeDocument/2006/relationships/slideLayout" Target="../slideLayouts/slideLayout309.xml"/><Relationship Id="rId6" Type="http://schemas.openxmlformats.org/officeDocument/2006/relationships/slideLayout" Target="../slideLayouts/slideLayout314.xml"/><Relationship Id="rId11" Type="http://schemas.openxmlformats.org/officeDocument/2006/relationships/slideLayout" Target="../slideLayouts/slideLayout319.xml"/><Relationship Id="rId5" Type="http://schemas.openxmlformats.org/officeDocument/2006/relationships/slideLayout" Target="../slideLayouts/slideLayout313.xml"/><Relationship Id="rId10" Type="http://schemas.openxmlformats.org/officeDocument/2006/relationships/slideLayout" Target="../slideLayouts/slideLayout318.xml"/><Relationship Id="rId4" Type="http://schemas.openxmlformats.org/officeDocument/2006/relationships/slideLayout" Target="../slideLayouts/slideLayout312.xml"/><Relationship Id="rId9" Type="http://schemas.openxmlformats.org/officeDocument/2006/relationships/slideLayout" Target="../slideLayouts/slideLayout317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30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7.xml"/><Relationship Id="rId3" Type="http://schemas.openxmlformats.org/officeDocument/2006/relationships/slideLayout" Target="../slideLayouts/slideLayout322.xml"/><Relationship Id="rId7" Type="http://schemas.openxmlformats.org/officeDocument/2006/relationships/slideLayout" Target="../slideLayouts/slideLayout326.xml"/><Relationship Id="rId12" Type="http://schemas.openxmlformats.org/officeDocument/2006/relationships/theme" Target="../theme/theme30.xml"/><Relationship Id="rId2" Type="http://schemas.openxmlformats.org/officeDocument/2006/relationships/slideLayout" Target="../slideLayouts/slideLayout321.xml"/><Relationship Id="rId1" Type="http://schemas.openxmlformats.org/officeDocument/2006/relationships/slideLayout" Target="../slideLayouts/slideLayout320.xml"/><Relationship Id="rId6" Type="http://schemas.openxmlformats.org/officeDocument/2006/relationships/slideLayout" Target="../slideLayouts/slideLayout325.xml"/><Relationship Id="rId11" Type="http://schemas.openxmlformats.org/officeDocument/2006/relationships/slideLayout" Target="../slideLayouts/slideLayout330.xml"/><Relationship Id="rId5" Type="http://schemas.openxmlformats.org/officeDocument/2006/relationships/slideLayout" Target="../slideLayouts/slideLayout324.xml"/><Relationship Id="rId10" Type="http://schemas.openxmlformats.org/officeDocument/2006/relationships/slideLayout" Target="../slideLayouts/slideLayout329.xml"/><Relationship Id="rId4" Type="http://schemas.openxmlformats.org/officeDocument/2006/relationships/slideLayout" Target="../slideLayouts/slideLayout323.xml"/><Relationship Id="rId9" Type="http://schemas.openxmlformats.org/officeDocument/2006/relationships/slideLayout" Target="../slideLayouts/slideLayout328.xml"/></Relationships>
</file>

<file path=ppt/slideMasters/_rels/slideMaster3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38.xml"/><Relationship Id="rId3" Type="http://schemas.openxmlformats.org/officeDocument/2006/relationships/slideLayout" Target="../slideLayouts/slideLayout333.xml"/><Relationship Id="rId7" Type="http://schemas.openxmlformats.org/officeDocument/2006/relationships/slideLayout" Target="../slideLayouts/slideLayout337.xml"/><Relationship Id="rId12" Type="http://schemas.openxmlformats.org/officeDocument/2006/relationships/theme" Target="../theme/theme31.xml"/><Relationship Id="rId2" Type="http://schemas.openxmlformats.org/officeDocument/2006/relationships/slideLayout" Target="../slideLayouts/slideLayout332.xml"/><Relationship Id="rId1" Type="http://schemas.openxmlformats.org/officeDocument/2006/relationships/slideLayout" Target="../slideLayouts/slideLayout331.xml"/><Relationship Id="rId6" Type="http://schemas.openxmlformats.org/officeDocument/2006/relationships/slideLayout" Target="../slideLayouts/slideLayout336.xml"/><Relationship Id="rId11" Type="http://schemas.openxmlformats.org/officeDocument/2006/relationships/slideLayout" Target="../slideLayouts/slideLayout341.xml"/><Relationship Id="rId5" Type="http://schemas.openxmlformats.org/officeDocument/2006/relationships/slideLayout" Target="../slideLayouts/slideLayout335.xml"/><Relationship Id="rId10" Type="http://schemas.openxmlformats.org/officeDocument/2006/relationships/slideLayout" Target="../slideLayouts/slideLayout340.xml"/><Relationship Id="rId4" Type="http://schemas.openxmlformats.org/officeDocument/2006/relationships/slideLayout" Target="../slideLayouts/slideLayout334.xml"/><Relationship Id="rId9" Type="http://schemas.openxmlformats.org/officeDocument/2006/relationships/slideLayout" Target="../slideLayouts/slideLayout339.xml"/></Relationships>
</file>

<file path=ppt/slideMasters/_rels/slideMaster3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49.xml"/><Relationship Id="rId3" Type="http://schemas.openxmlformats.org/officeDocument/2006/relationships/slideLayout" Target="../slideLayouts/slideLayout344.xml"/><Relationship Id="rId7" Type="http://schemas.openxmlformats.org/officeDocument/2006/relationships/slideLayout" Target="../slideLayouts/slideLayout348.xml"/><Relationship Id="rId12" Type="http://schemas.openxmlformats.org/officeDocument/2006/relationships/theme" Target="../theme/theme32.xml"/><Relationship Id="rId2" Type="http://schemas.openxmlformats.org/officeDocument/2006/relationships/slideLayout" Target="../slideLayouts/slideLayout343.xml"/><Relationship Id="rId1" Type="http://schemas.openxmlformats.org/officeDocument/2006/relationships/slideLayout" Target="../slideLayouts/slideLayout342.xml"/><Relationship Id="rId6" Type="http://schemas.openxmlformats.org/officeDocument/2006/relationships/slideLayout" Target="../slideLayouts/slideLayout347.xml"/><Relationship Id="rId11" Type="http://schemas.openxmlformats.org/officeDocument/2006/relationships/slideLayout" Target="../slideLayouts/slideLayout352.xml"/><Relationship Id="rId5" Type="http://schemas.openxmlformats.org/officeDocument/2006/relationships/slideLayout" Target="../slideLayouts/slideLayout346.xml"/><Relationship Id="rId10" Type="http://schemas.openxmlformats.org/officeDocument/2006/relationships/slideLayout" Target="../slideLayouts/slideLayout351.xml"/><Relationship Id="rId4" Type="http://schemas.openxmlformats.org/officeDocument/2006/relationships/slideLayout" Target="../slideLayouts/slideLayout345.xml"/><Relationship Id="rId9" Type="http://schemas.openxmlformats.org/officeDocument/2006/relationships/slideLayout" Target="../slideLayouts/slideLayout350.xml"/></Relationships>
</file>

<file path=ppt/slideMasters/_rels/slideMaster3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60.xml"/><Relationship Id="rId3" Type="http://schemas.openxmlformats.org/officeDocument/2006/relationships/slideLayout" Target="../slideLayouts/slideLayout355.xml"/><Relationship Id="rId7" Type="http://schemas.openxmlformats.org/officeDocument/2006/relationships/slideLayout" Target="../slideLayouts/slideLayout359.xml"/><Relationship Id="rId12" Type="http://schemas.openxmlformats.org/officeDocument/2006/relationships/theme" Target="../theme/theme33.xml"/><Relationship Id="rId2" Type="http://schemas.openxmlformats.org/officeDocument/2006/relationships/slideLayout" Target="../slideLayouts/slideLayout354.xml"/><Relationship Id="rId1" Type="http://schemas.openxmlformats.org/officeDocument/2006/relationships/slideLayout" Target="../slideLayouts/slideLayout353.xml"/><Relationship Id="rId6" Type="http://schemas.openxmlformats.org/officeDocument/2006/relationships/slideLayout" Target="../slideLayouts/slideLayout358.xml"/><Relationship Id="rId11" Type="http://schemas.openxmlformats.org/officeDocument/2006/relationships/slideLayout" Target="../slideLayouts/slideLayout363.xml"/><Relationship Id="rId5" Type="http://schemas.openxmlformats.org/officeDocument/2006/relationships/slideLayout" Target="../slideLayouts/slideLayout357.xml"/><Relationship Id="rId10" Type="http://schemas.openxmlformats.org/officeDocument/2006/relationships/slideLayout" Target="../slideLayouts/slideLayout362.xml"/><Relationship Id="rId4" Type="http://schemas.openxmlformats.org/officeDocument/2006/relationships/slideLayout" Target="../slideLayouts/slideLayout356.xml"/><Relationship Id="rId9" Type="http://schemas.openxmlformats.org/officeDocument/2006/relationships/slideLayout" Target="../slideLayouts/slideLayout361.xml"/></Relationships>
</file>

<file path=ppt/slideMasters/_rels/slideMaster3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71.xml"/><Relationship Id="rId3" Type="http://schemas.openxmlformats.org/officeDocument/2006/relationships/slideLayout" Target="../slideLayouts/slideLayout366.xml"/><Relationship Id="rId7" Type="http://schemas.openxmlformats.org/officeDocument/2006/relationships/slideLayout" Target="../slideLayouts/slideLayout370.xml"/><Relationship Id="rId12" Type="http://schemas.openxmlformats.org/officeDocument/2006/relationships/theme" Target="../theme/theme34.xml"/><Relationship Id="rId2" Type="http://schemas.openxmlformats.org/officeDocument/2006/relationships/slideLayout" Target="../slideLayouts/slideLayout365.xml"/><Relationship Id="rId1" Type="http://schemas.openxmlformats.org/officeDocument/2006/relationships/slideLayout" Target="../slideLayouts/slideLayout364.xml"/><Relationship Id="rId6" Type="http://schemas.openxmlformats.org/officeDocument/2006/relationships/slideLayout" Target="../slideLayouts/slideLayout369.xml"/><Relationship Id="rId11" Type="http://schemas.openxmlformats.org/officeDocument/2006/relationships/slideLayout" Target="../slideLayouts/slideLayout374.xml"/><Relationship Id="rId5" Type="http://schemas.openxmlformats.org/officeDocument/2006/relationships/slideLayout" Target="../slideLayouts/slideLayout368.xml"/><Relationship Id="rId10" Type="http://schemas.openxmlformats.org/officeDocument/2006/relationships/slideLayout" Target="../slideLayouts/slideLayout373.xml"/><Relationship Id="rId4" Type="http://schemas.openxmlformats.org/officeDocument/2006/relationships/slideLayout" Target="../slideLayouts/slideLayout367.xml"/><Relationship Id="rId9" Type="http://schemas.openxmlformats.org/officeDocument/2006/relationships/slideLayout" Target="../slideLayouts/slideLayout372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3.xml"/><Relationship Id="rId3" Type="http://schemas.openxmlformats.org/officeDocument/2006/relationships/slideLayout" Target="../slideLayouts/slideLayout58.xml"/><Relationship Id="rId7" Type="http://schemas.openxmlformats.org/officeDocument/2006/relationships/slideLayout" Target="../slideLayouts/slideLayout62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57.xml"/><Relationship Id="rId1" Type="http://schemas.openxmlformats.org/officeDocument/2006/relationships/slideLayout" Target="../slideLayouts/slideLayout56.xml"/><Relationship Id="rId6" Type="http://schemas.openxmlformats.org/officeDocument/2006/relationships/slideLayout" Target="../slideLayouts/slideLayout61.xml"/><Relationship Id="rId11" Type="http://schemas.openxmlformats.org/officeDocument/2006/relationships/slideLayout" Target="../slideLayouts/slideLayout66.xml"/><Relationship Id="rId5" Type="http://schemas.openxmlformats.org/officeDocument/2006/relationships/slideLayout" Target="../slideLayouts/slideLayout60.xml"/><Relationship Id="rId10" Type="http://schemas.openxmlformats.org/officeDocument/2006/relationships/slideLayout" Target="../slideLayouts/slideLayout65.xml"/><Relationship Id="rId4" Type="http://schemas.openxmlformats.org/officeDocument/2006/relationships/slideLayout" Target="../slideLayouts/slideLayout59.xml"/><Relationship Id="rId9" Type="http://schemas.openxmlformats.org/officeDocument/2006/relationships/slideLayout" Target="../slideLayouts/slideLayout64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4.xml"/><Relationship Id="rId3" Type="http://schemas.openxmlformats.org/officeDocument/2006/relationships/slideLayout" Target="../slideLayouts/slideLayout69.xml"/><Relationship Id="rId7" Type="http://schemas.openxmlformats.org/officeDocument/2006/relationships/slideLayout" Target="../slideLayouts/slideLayout73.xml"/><Relationship Id="rId12" Type="http://schemas.openxmlformats.org/officeDocument/2006/relationships/theme" Target="../theme/theme7.xml"/><Relationship Id="rId2" Type="http://schemas.openxmlformats.org/officeDocument/2006/relationships/slideLayout" Target="../slideLayouts/slideLayout68.xml"/><Relationship Id="rId1" Type="http://schemas.openxmlformats.org/officeDocument/2006/relationships/slideLayout" Target="../slideLayouts/slideLayout67.xml"/><Relationship Id="rId6" Type="http://schemas.openxmlformats.org/officeDocument/2006/relationships/slideLayout" Target="../slideLayouts/slideLayout72.xml"/><Relationship Id="rId11" Type="http://schemas.openxmlformats.org/officeDocument/2006/relationships/slideLayout" Target="../slideLayouts/slideLayout77.xml"/><Relationship Id="rId5" Type="http://schemas.openxmlformats.org/officeDocument/2006/relationships/slideLayout" Target="../slideLayouts/slideLayout71.xml"/><Relationship Id="rId10" Type="http://schemas.openxmlformats.org/officeDocument/2006/relationships/slideLayout" Target="../slideLayouts/slideLayout76.xml"/><Relationship Id="rId4" Type="http://schemas.openxmlformats.org/officeDocument/2006/relationships/slideLayout" Target="../slideLayouts/slideLayout70.xml"/><Relationship Id="rId9" Type="http://schemas.openxmlformats.org/officeDocument/2006/relationships/slideLayout" Target="../slideLayouts/slideLayout75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5.xml"/><Relationship Id="rId3" Type="http://schemas.openxmlformats.org/officeDocument/2006/relationships/slideLayout" Target="../slideLayouts/slideLayout80.xml"/><Relationship Id="rId7" Type="http://schemas.openxmlformats.org/officeDocument/2006/relationships/slideLayout" Target="../slideLayouts/slideLayout84.xml"/><Relationship Id="rId12" Type="http://schemas.openxmlformats.org/officeDocument/2006/relationships/theme" Target="../theme/theme8.xml"/><Relationship Id="rId2" Type="http://schemas.openxmlformats.org/officeDocument/2006/relationships/slideLayout" Target="../slideLayouts/slideLayout79.xml"/><Relationship Id="rId1" Type="http://schemas.openxmlformats.org/officeDocument/2006/relationships/slideLayout" Target="../slideLayouts/slideLayout78.xml"/><Relationship Id="rId6" Type="http://schemas.openxmlformats.org/officeDocument/2006/relationships/slideLayout" Target="../slideLayouts/slideLayout83.xml"/><Relationship Id="rId11" Type="http://schemas.openxmlformats.org/officeDocument/2006/relationships/slideLayout" Target="../slideLayouts/slideLayout88.xml"/><Relationship Id="rId5" Type="http://schemas.openxmlformats.org/officeDocument/2006/relationships/slideLayout" Target="../slideLayouts/slideLayout82.xml"/><Relationship Id="rId10" Type="http://schemas.openxmlformats.org/officeDocument/2006/relationships/slideLayout" Target="../slideLayouts/slideLayout87.xml"/><Relationship Id="rId4" Type="http://schemas.openxmlformats.org/officeDocument/2006/relationships/slideLayout" Target="../slideLayouts/slideLayout81.xml"/><Relationship Id="rId9" Type="http://schemas.openxmlformats.org/officeDocument/2006/relationships/slideLayout" Target="../slideLayouts/slideLayout86.xml"/></Relationships>
</file>

<file path=ppt/slideMasters/_rels/slideMaster9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6.xml"/><Relationship Id="rId3" Type="http://schemas.openxmlformats.org/officeDocument/2006/relationships/slideLayout" Target="../slideLayouts/slideLayout91.xml"/><Relationship Id="rId7" Type="http://schemas.openxmlformats.org/officeDocument/2006/relationships/slideLayout" Target="../slideLayouts/slideLayout95.xml"/><Relationship Id="rId12" Type="http://schemas.openxmlformats.org/officeDocument/2006/relationships/theme" Target="../theme/theme9.xml"/><Relationship Id="rId2" Type="http://schemas.openxmlformats.org/officeDocument/2006/relationships/slideLayout" Target="../slideLayouts/slideLayout90.xml"/><Relationship Id="rId1" Type="http://schemas.openxmlformats.org/officeDocument/2006/relationships/slideLayout" Target="../slideLayouts/slideLayout89.xml"/><Relationship Id="rId6" Type="http://schemas.openxmlformats.org/officeDocument/2006/relationships/slideLayout" Target="../slideLayouts/slideLayout94.xml"/><Relationship Id="rId11" Type="http://schemas.openxmlformats.org/officeDocument/2006/relationships/slideLayout" Target="../slideLayouts/slideLayout99.xml"/><Relationship Id="rId5" Type="http://schemas.openxmlformats.org/officeDocument/2006/relationships/slideLayout" Target="../slideLayouts/slideLayout93.xml"/><Relationship Id="rId10" Type="http://schemas.openxmlformats.org/officeDocument/2006/relationships/slideLayout" Target="../slideLayouts/slideLayout98.xml"/><Relationship Id="rId4" Type="http://schemas.openxmlformats.org/officeDocument/2006/relationships/slideLayout" Target="../slideLayouts/slideLayout92.xml"/><Relationship Id="rId9" Type="http://schemas.openxmlformats.org/officeDocument/2006/relationships/slideLayout" Target="../slideLayouts/slideLayout9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0EAB0777-4C60-462E-A92C-CDAFD498799C}" type="datetimeFigureOut">
              <a:rPr lang="en-US" smtClean="0"/>
              <a:t>3/19/2017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9DE6EB8-52AB-45EA-A660-3E1EBFA72987}" type="slidenum">
              <a:rPr lang="en-US" smtClean="0"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6" r:id="rId1"/>
    <p:sldLayoutId id="2147483767" r:id="rId2"/>
    <p:sldLayoutId id="2147483768" r:id="rId3"/>
    <p:sldLayoutId id="2147483769" r:id="rId4"/>
    <p:sldLayoutId id="2147483770" r:id="rId5"/>
    <p:sldLayoutId id="2147483771" r:id="rId6"/>
    <p:sldLayoutId id="2147483772" r:id="rId7"/>
    <p:sldLayoutId id="2147483773" r:id="rId8"/>
    <p:sldLayoutId id="2147483774" r:id="rId9"/>
    <p:sldLayoutId id="2147483775" r:id="rId10"/>
    <p:sldLayoutId id="2147483776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290918" y="1221462"/>
            <a:ext cx="8306223" cy="52230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343" tIns="44379" rIns="90343" bIns="4437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05376" y="248110"/>
            <a:ext cx="8716368" cy="7809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53882" dir="2700000" algn="ctr" rotWithShape="0">
              <a:srgbClr val="969696"/>
            </a:outerShdw>
          </a:effec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2292" name="Text Box 4"/>
          <p:cNvSpPr txBox="1">
            <a:spLocks noChangeArrowheads="1"/>
          </p:cNvSpPr>
          <p:nvPr/>
        </p:nvSpPr>
        <p:spPr bwMode="auto">
          <a:xfrm>
            <a:off x="219380" y="6401543"/>
            <a:ext cx="604089" cy="284689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710" tIns="45710" rIns="45710" bIns="45710" anchor="ctr">
            <a:spAutoFit/>
          </a:bodyPr>
          <a:lstStyle/>
          <a:p>
            <a:pPr algn="ctr" defTabSz="914091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sz="1402">
                <a:solidFill>
                  <a:srgbClr val="660033"/>
                </a:solidFill>
              </a:rPr>
              <a:t>– </a:t>
            </a:r>
            <a:fld id="{C0F0C3BE-3CB8-42CE-85AE-26932541959C}" type="slidenum">
              <a:rPr lang="en-US" sz="1402">
                <a:solidFill>
                  <a:srgbClr val="660033"/>
                </a:solidFill>
              </a:rPr>
              <a:pPr algn="ctr" defTabSz="914091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r>
              <a:rPr lang="en-US" sz="1402">
                <a:solidFill>
                  <a:srgbClr val="660033"/>
                </a:solidFill>
              </a:rPr>
              <a:t> –</a:t>
            </a:r>
            <a:endParaRPr lang="en-US" sz="1402">
              <a:solidFill>
                <a:srgbClr val="000066"/>
              </a:solidFill>
            </a:endParaRPr>
          </a:p>
        </p:txBody>
      </p:sp>
      <p:sp>
        <p:nvSpPr>
          <p:cNvPr id="12293" name="Rectangle 5"/>
          <p:cNvSpPr>
            <a:spLocks noChangeArrowheads="1"/>
          </p:cNvSpPr>
          <p:nvPr/>
        </p:nvSpPr>
        <p:spPr bwMode="auto">
          <a:xfrm>
            <a:off x="7729650" y="6390202"/>
            <a:ext cx="951740" cy="290213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  <a:effectLst/>
        </p:spPr>
        <p:txBody>
          <a:bodyPr wrap="none" lIns="45710" tIns="45710" rIns="45710" bIns="45710" anchor="ctr">
            <a:spAutoFit/>
          </a:bodyPr>
          <a:lstStyle/>
          <a:p>
            <a:pPr algn="ctr" defTabSz="914091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sz="1402" dirty="0" smtClean="0">
                <a:solidFill>
                  <a:srgbClr val="660033"/>
                </a:solidFill>
              </a:rPr>
              <a:t>CS:APP3e</a:t>
            </a:r>
            <a:endParaRPr lang="en-US" sz="1402" dirty="0">
              <a:solidFill>
                <a:srgbClr val="66003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224303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74" r:id="rId1"/>
    <p:sldLayoutId id="2147483875" r:id="rId2"/>
    <p:sldLayoutId id="2147483876" r:id="rId3"/>
    <p:sldLayoutId id="2147483877" r:id="rId4"/>
    <p:sldLayoutId id="2147483878" r:id="rId5"/>
    <p:sldLayoutId id="2147483879" r:id="rId6"/>
    <p:sldLayoutId id="2147483880" r:id="rId7"/>
    <p:sldLayoutId id="2147483881" r:id="rId8"/>
    <p:sldLayoutId id="2147483882" r:id="rId9"/>
    <p:sldLayoutId id="2147483883" r:id="rId10"/>
    <p:sldLayoutId id="2147483884" r:id="rId11"/>
  </p:sldLayoutIdLst>
  <p:transition spd="med"/>
  <p:txStyles>
    <p:titleStyle>
      <a:lvl1pPr algn="l" defTabSz="914091" rtl="0" fontAlgn="base">
        <a:lnSpc>
          <a:spcPct val="87000"/>
        </a:lnSpc>
        <a:spcBef>
          <a:spcPct val="0"/>
        </a:spcBef>
        <a:spcAft>
          <a:spcPct val="0"/>
        </a:spcAft>
        <a:defRPr sz="3805" b="1">
          <a:solidFill>
            <a:schemeClr val="hlink"/>
          </a:solidFill>
          <a:latin typeface="+mj-lt"/>
          <a:ea typeface="+mj-ea"/>
          <a:cs typeface="+mj-cs"/>
        </a:defRPr>
      </a:lvl1pPr>
      <a:lvl2pPr algn="l" defTabSz="914091" rtl="0" fontAlgn="base">
        <a:lnSpc>
          <a:spcPct val="87000"/>
        </a:lnSpc>
        <a:spcBef>
          <a:spcPct val="0"/>
        </a:spcBef>
        <a:spcAft>
          <a:spcPct val="0"/>
        </a:spcAft>
        <a:defRPr sz="3805" b="1">
          <a:solidFill>
            <a:schemeClr val="hlink"/>
          </a:solidFill>
          <a:latin typeface="Helvetica" pitchFamily="34" charset="0"/>
        </a:defRPr>
      </a:lvl2pPr>
      <a:lvl3pPr algn="l" defTabSz="914091" rtl="0" fontAlgn="base">
        <a:lnSpc>
          <a:spcPct val="87000"/>
        </a:lnSpc>
        <a:spcBef>
          <a:spcPct val="0"/>
        </a:spcBef>
        <a:spcAft>
          <a:spcPct val="0"/>
        </a:spcAft>
        <a:defRPr sz="3805" b="1">
          <a:solidFill>
            <a:schemeClr val="hlink"/>
          </a:solidFill>
          <a:latin typeface="Helvetica" pitchFamily="34" charset="0"/>
        </a:defRPr>
      </a:lvl3pPr>
      <a:lvl4pPr algn="l" defTabSz="914091" rtl="0" fontAlgn="base">
        <a:lnSpc>
          <a:spcPct val="87000"/>
        </a:lnSpc>
        <a:spcBef>
          <a:spcPct val="0"/>
        </a:spcBef>
        <a:spcAft>
          <a:spcPct val="0"/>
        </a:spcAft>
        <a:defRPr sz="3805" b="1">
          <a:solidFill>
            <a:schemeClr val="hlink"/>
          </a:solidFill>
          <a:latin typeface="Helvetica" pitchFamily="34" charset="0"/>
        </a:defRPr>
      </a:lvl4pPr>
      <a:lvl5pPr algn="l" defTabSz="914091" rtl="0" fontAlgn="base">
        <a:lnSpc>
          <a:spcPct val="87000"/>
        </a:lnSpc>
        <a:spcBef>
          <a:spcPct val="0"/>
        </a:spcBef>
        <a:spcAft>
          <a:spcPct val="0"/>
        </a:spcAft>
        <a:defRPr sz="3805" b="1">
          <a:solidFill>
            <a:schemeClr val="hlink"/>
          </a:solidFill>
          <a:latin typeface="Helvetica" pitchFamily="34" charset="0"/>
        </a:defRPr>
      </a:lvl5pPr>
      <a:lvl6pPr marL="457840" algn="l" defTabSz="914091" rtl="0" fontAlgn="base">
        <a:lnSpc>
          <a:spcPct val="87000"/>
        </a:lnSpc>
        <a:spcBef>
          <a:spcPct val="0"/>
        </a:spcBef>
        <a:spcAft>
          <a:spcPct val="0"/>
        </a:spcAft>
        <a:defRPr sz="3805" b="1">
          <a:solidFill>
            <a:schemeClr val="hlink"/>
          </a:solidFill>
          <a:latin typeface="Helvetica" pitchFamily="34" charset="0"/>
        </a:defRPr>
      </a:lvl6pPr>
      <a:lvl7pPr marL="915680" algn="l" defTabSz="914091" rtl="0" fontAlgn="base">
        <a:lnSpc>
          <a:spcPct val="87000"/>
        </a:lnSpc>
        <a:spcBef>
          <a:spcPct val="0"/>
        </a:spcBef>
        <a:spcAft>
          <a:spcPct val="0"/>
        </a:spcAft>
        <a:defRPr sz="3805" b="1">
          <a:solidFill>
            <a:schemeClr val="hlink"/>
          </a:solidFill>
          <a:latin typeface="Helvetica" pitchFamily="34" charset="0"/>
        </a:defRPr>
      </a:lvl7pPr>
      <a:lvl8pPr marL="1373520" algn="l" defTabSz="914091" rtl="0" fontAlgn="base">
        <a:lnSpc>
          <a:spcPct val="87000"/>
        </a:lnSpc>
        <a:spcBef>
          <a:spcPct val="0"/>
        </a:spcBef>
        <a:spcAft>
          <a:spcPct val="0"/>
        </a:spcAft>
        <a:defRPr sz="3805" b="1">
          <a:solidFill>
            <a:schemeClr val="hlink"/>
          </a:solidFill>
          <a:latin typeface="Helvetica" pitchFamily="34" charset="0"/>
        </a:defRPr>
      </a:lvl8pPr>
      <a:lvl9pPr marL="1831360" algn="l" defTabSz="914091" rtl="0" fontAlgn="base">
        <a:lnSpc>
          <a:spcPct val="87000"/>
        </a:lnSpc>
        <a:spcBef>
          <a:spcPct val="0"/>
        </a:spcBef>
        <a:spcAft>
          <a:spcPct val="0"/>
        </a:spcAft>
        <a:defRPr sz="3805" b="1">
          <a:solidFill>
            <a:schemeClr val="hlink"/>
          </a:solidFill>
          <a:latin typeface="Helvetica" pitchFamily="34" charset="0"/>
        </a:defRPr>
      </a:lvl9pPr>
    </p:titleStyle>
    <p:bodyStyle>
      <a:lvl1pPr marL="386303" indent="-386303" algn="l" defTabSz="914091" rtl="0" fontAlgn="base">
        <a:lnSpc>
          <a:spcPct val="95000"/>
        </a:lnSpc>
        <a:spcBef>
          <a:spcPct val="50000"/>
        </a:spcBef>
        <a:spcAft>
          <a:spcPct val="0"/>
        </a:spcAft>
        <a:buClr>
          <a:schemeClr val="hlink"/>
        </a:buClr>
        <a:buFont typeface="Wingdings" pitchFamily="2" charset="2"/>
        <a:defRPr sz="2403" b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+mn-lt"/>
          <a:ea typeface="+mn-ea"/>
          <a:cs typeface="+mn-cs"/>
        </a:defRPr>
      </a:lvl1pPr>
      <a:lvl2pPr marL="743990" indent="-244817" algn="l" defTabSz="914091" rtl="0" fontAlgn="base">
        <a:spcBef>
          <a:spcPct val="25000"/>
        </a:spcBef>
        <a:spcAft>
          <a:spcPct val="0"/>
        </a:spcAft>
        <a:buClr>
          <a:schemeClr val="hlink"/>
        </a:buClr>
        <a:buSzPct val="75000"/>
        <a:buFont typeface="Wingdings" pitchFamily="2" charset="2"/>
        <a:buChar char="n"/>
        <a:defRPr sz="2003" b="1">
          <a:solidFill>
            <a:schemeClr val="tx1"/>
          </a:solidFill>
          <a:latin typeface="+mn-lt"/>
        </a:defRPr>
      </a:lvl2pPr>
      <a:lvl3pPr marL="1146190" indent="-238458" algn="l" defTabSz="914091" rtl="0" fontAlgn="base">
        <a:lnSpc>
          <a:spcPct val="107000"/>
        </a:lnSpc>
        <a:spcBef>
          <a:spcPct val="10000"/>
        </a:spcBef>
        <a:spcAft>
          <a:spcPct val="0"/>
        </a:spcAft>
        <a:buClr>
          <a:srgbClr val="005400"/>
        </a:buClr>
        <a:buSzPct val="90000"/>
        <a:buFont typeface="Wingdings" pitchFamily="2" charset="2"/>
        <a:buChar char="l"/>
        <a:defRPr b="1">
          <a:solidFill>
            <a:schemeClr val="folHlink"/>
          </a:solidFill>
          <a:latin typeface="+mn-lt"/>
        </a:defRPr>
      </a:lvl3pPr>
      <a:lvl4pPr marL="1599261" indent="-227331" algn="l" defTabSz="914091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4pPr>
      <a:lvl5pPr marL="2451352" indent="-228920" algn="l" defTabSz="914091" rtl="0" fontAlgn="base">
        <a:spcBef>
          <a:spcPct val="20000"/>
        </a:spcBef>
        <a:spcAft>
          <a:spcPct val="0"/>
        </a:spcAft>
        <a:buChar char="•"/>
        <a:defRPr sz="2003">
          <a:solidFill>
            <a:schemeClr val="tx1"/>
          </a:solidFill>
          <a:latin typeface="Times New Roman" pitchFamily="18" charset="0"/>
        </a:defRPr>
      </a:lvl5pPr>
      <a:lvl6pPr marL="2909192" indent="-228920" algn="l" defTabSz="914091" rtl="0" fontAlgn="base">
        <a:spcBef>
          <a:spcPct val="20000"/>
        </a:spcBef>
        <a:spcAft>
          <a:spcPct val="0"/>
        </a:spcAft>
        <a:buChar char="•"/>
        <a:defRPr sz="2003">
          <a:solidFill>
            <a:schemeClr val="tx1"/>
          </a:solidFill>
          <a:latin typeface="Times New Roman" pitchFamily="18" charset="0"/>
        </a:defRPr>
      </a:lvl6pPr>
      <a:lvl7pPr marL="3367032" indent="-228920" algn="l" defTabSz="914091" rtl="0" fontAlgn="base">
        <a:spcBef>
          <a:spcPct val="20000"/>
        </a:spcBef>
        <a:spcAft>
          <a:spcPct val="0"/>
        </a:spcAft>
        <a:buChar char="•"/>
        <a:defRPr sz="2003">
          <a:solidFill>
            <a:schemeClr val="tx1"/>
          </a:solidFill>
          <a:latin typeface="Times New Roman" pitchFamily="18" charset="0"/>
        </a:defRPr>
      </a:lvl7pPr>
      <a:lvl8pPr marL="3824872" indent="-228920" algn="l" defTabSz="914091" rtl="0" fontAlgn="base">
        <a:spcBef>
          <a:spcPct val="20000"/>
        </a:spcBef>
        <a:spcAft>
          <a:spcPct val="0"/>
        </a:spcAft>
        <a:buChar char="•"/>
        <a:defRPr sz="2003">
          <a:solidFill>
            <a:schemeClr val="tx1"/>
          </a:solidFill>
          <a:latin typeface="Times New Roman" pitchFamily="18" charset="0"/>
        </a:defRPr>
      </a:lvl8pPr>
      <a:lvl9pPr marL="4282712" indent="-228920" algn="l" defTabSz="914091" rtl="0" fontAlgn="base">
        <a:spcBef>
          <a:spcPct val="20000"/>
        </a:spcBef>
        <a:spcAft>
          <a:spcPct val="0"/>
        </a:spcAft>
        <a:buChar char="•"/>
        <a:defRPr sz="2003">
          <a:solidFill>
            <a:schemeClr val="tx1"/>
          </a:solidFill>
          <a:latin typeface="Times New Roman" pitchFamily="18" charset="0"/>
        </a:defRPr>
      </a:lvl9pPr>
    </p:bodyStyle>
    <p:otherStyle>
      <a:defPPr>
        <a:defRPr lang="en-US"/>
      </a:defPPr>
      <a:lvl1pPr marL="0" algn="l" defTabSz="915680" rtl="0" eaLnBrk="1" latinLnBrk="0" hangingPunct="1">
        <a:defRPr sz="1803" kern="1200">
          <a:solidFill>
            <a:schemeClr val="tx1"/>
          </a:solidFill>
          <a:latin typeface="+mn-lt"/>
          <a:ea typeface="+mn-ea"/>
          <a:cs typeface="+mn-cs"/>
        </a:defRPr>
      </a:lvl1pPr>
      <a:lvl2pPr marL="457840" algn="l" defTabSz="915680" rtl="0" eaLnBrk="1" latinLnBrk="0" hangingPunct="1">
        <a:defRPr sz="1803" kern="1200">
          <a:solidFill>
            <a:schemeClr val="tx1"/>
          </a:solidFill>
          <a:latin typeface="+mn-lt"/>
          <a:ea typeface="+mn-ea"/>
          <a:cs typeface="+mn-cs"/>
        </a:defRPr>
      </a:lvl2pPr>
      <a:lvl3pPr marL="915680" algn="l" defTabSz="915680" rtl="0" eaLnBrk="1" latinLnBrk="0" hangingPunct="1">
        <a:defRPr sz="1803" kern="1200">
          <a:solidFill>
            <a:schemeClr val="tx1"/>
          </a:solidFill>
          <a:latin typeface="+mn-lt"/>
          <a:ea typeface="+mn-ea"/>
          <a:cs typeface="+mn-cs"/>
        </a:defRPr>
      </a:lvl3pPr>
      <a:lvl4pPr marL="1373520" algn="l" defTabSz="915680" rtl="0" eaLnBrk="1" latinLnBrk="0" hangingPunct="1">
        <a:defRPr sz="1803" kern="1200">
          <a:solidFill>
            <a:schemeClr val="tx1"/>
          </a:solidFill>
          <a:latin typeface="+mn-lt"/>
          <a:ea typeface="+mn-ea"/>
          <a:cs typeface="+mn-cs"/>
        </a:defRPr>
      </a:lvl4pPr>
      <a:lvl5pPr marL="1831360" algn="l" defTabSz="915680" rtl="0" eaLnBrk="1" latinLnBrk="0" hangingPunct="1">
        <a:defRPr sz="1803" kern="1200">
          <a:solidFill>
            <a:schemeClr val="tx1"/>
          </a:solidFill>
          <a:latin typeface="+mn-lt"/>
          <a:ea typeface="+mn-ea"/>
          <a:cs typeface="+mn-cs"/>
        </a:defRPr>
      </a:lvl5pPr>
      <a:lvl6pPr marL="2289200" algn="l" defTabSz="915680" rtl="0" eaLnBrk="1" latinLnBrk="0" hangingPunct="1">
        <a:defRPr sz="1803" kern="1200">
          <a:solidFill>
            <a:schemeClr val="tx1"/>
          </a:solidFill>
          <a:latin typeface="+mn-lt"/>
          <a:ea typeface="+mn-ea"/>
          <a:cs typeface="+mn-cs"/>
        </a:defRPr>
      </a:lvl6pPr>
      <a:lvl7pPr marL="2747040" algn="l" defTabSz="915680" rtl="0" eaLnBrk="1" latinLnBrk="0" hangingPunct="1">
        <a:defRPr sz="1803" kern="1200">
          <a:solidFill>
            <a:schemeClr val="tx1"/>
          </a:solidFill>
          <a:latin typeface="+mn-lt"/>
          <a:ea typeface="+mn-ea"/>
          <a:cs typeface="+mn-cs"/>
        </a:defRPr>
      </a:lvl7pPr>
      <a:lvl8pPr marL="3204881" algn="l" defTabSz="915680" rtl="0" eaLnBrk="1" latinLnBrk="0" hangingPunct="1">
        <a:defRPr sz="1803" kern="1200">
          <a:solidFill>
            <a:schemeClr val="tx1"/>
          </a:solidFill>
          <a:latin typeface="+mn-lt"/>
          <a:ea typeface="+mn-ea"/>
          <a:cs typeface="+mn-cs"/>
        </a:defRPr>
      </a:lvl8pPr>
      <a:lvl9pPr marL="3662721" algn="l" defTabSz="915680" rtl="0" eaLnBrk="1" latinLnBrk="0" hangingPunct="1">
        <a:defRPr sz="180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290918" y="1221462"/>
            <a:ext cx="8306223" cy="52230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343" tIns="44379" rIns="90343" bIns="4437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05376" y="248110"/>
            <a:ext cx="8716368" cy="7809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53882" dir="2700000" algn="ctr" rotWithShape="0">
              <a:srgbClr val="969696"/>
            </a:outerShdw>
          </a:effec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2292" name="Text Box 4"/>
          <p:cNvSpPr txBox="1">
            <a:spLocks noChangeArrowheads="1"/>
          </p:cNvSpPr>
          <p:nvPr/>
        </p:nvSpPr>
        <p:spPr bwMode="auto">
          <a:xfrm>
            <a:off x="219380" y="6401543"/>
            <a:ext cx="604089" cy="284689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710" tIns="45710" rIns="45710" bIns="45710" anchor="ctr">
            <a:spAutoFit/>
          </a:bodyPr>
          <a:lstStyle/>
          <a:p>
            <a:pPr algn="ctr" defTabSz="914091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sz="1402">
                <a:solidFill>
                  <a:srgbClr val="660033"/>
                </a:solidFill>
              </a:rPr>
              <a:t>– </a:t>
            </a:r>
            <a:fld id="{C0F0C3BE-3CB8-42CE-85AE-26932541959C}" type="slidenum">
              <a:rPr lang="en-US" sz="1402">
                <a:solidFill>
                  <a:srgbClr val="660033"/>
                </a:solidFill>
              </a:rPr>
              <a:pPr algn="ctr" defTabSz="914091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r>
              <a:rPr lang="en-US" sz="1402">
                <a:solidFill>
                  <a:srgbClr val="660033"/>
                </a:solidFill>
              </a:rPr>
              <a:t> –</a:t>
            </a:r>
            <a:endParaRPr lang="en-US" sz="1402">
              <a:solidFill>
                <a:srgbClr val="000066"/>
              </a:solidFill>
            </a:endParaRPr>
          </a:p>
        </p:txBody>
      </p:sp>
      <p:sp>
        <p:nvSpPr>
          <p:cNvPr id="12293" name="Rectangle 5"/>
          <p:cNvSpPr>
            <a:spLocks noChangeArrowheads="1"/>
          </p:cNvSpPr>
          <p:nvPr/>
        </p:nvSpPr>
        <p:spPr bwMode="auto">
          <a:xfrm>
            <a:off x="7729650" y="6390202"/>
            <a:ext cx="951740" cy="290213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  <a:effectLst/>
        </p:spPr>
        <p:txBody>
          <a:bodyPr wrap="none" lIns="45710" tIns="45710" rIns="45710" bIns="45710" anchor="ctr">
            <a:spAutoFit/>
          </a:bodyPr>
          <a:lstStyle/>
          <a:p>
            <a:pPr algn="ctr" defTabSz="914091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sz="1402" dirty="0" smtClean="0">
                <a:solidFill>
                  <a:srgbClr val="660033"/>
                </a:solidFill>
              </a:rPr>
              <a:t>CS:APP3e</a:t>
            </a:r>
            <a:endParaRPr lang="en-US" sz="1402" dirty="0">
              <a:solidFill>
                <a:srgbClr val="66003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887477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86" r:id="rId1"/>
    <p:sldLayoutId id="2147483887" r:id="rId2"/>
    <p:sldLayoutId id="2147483888" r:id="rId3"/>
    <p:sldLayoutId id="2147483889" r:id="rId4"/>
    <p:sldLayoutId id="2147483890" r:id="rId5"/>
    <p:sldLayoutId id="2147483891" r:id="rId6"/>
    <p:sldLayoutId id="2147483892" r:id="rId7"/>
    <p:sldLayoutId id="2147483893" r:id="rId8"/>
    <p:sldLayoutId id="2147483894" r:id="rId9"/>
    <p:sldLayoutId id="2147483895" r:id="rId10"/>
    <p:sldLayoutId id="2147483896" r:id="rId11"/>
  </p:sldLayoutIdLst>
  <p:transition spd="med"/>
  <p:txStyles>
    <p:titleStyle>
      <a:lvl1pPr algn="l" defTabSz="914091" rtl="0" fontAlgn="base">
        <a:lnSpc>
          <a:spcPct val="87000"/>
        </a:lnSpc>
        <a:spcBef>
          <a:spcPct val="0"/>
        </a:spcBef>
        <a:spcAft>
          <a:spcPct val="0"/>
        </a:spcAft>
        <a:defRPr sz="3805" b="1">
          <a:solidFill>
            <a:schemeClr val="hlink"/>
          </a:solidFill>
          <a:latin typeface="+mj-lt"/>
          <a:ea typeface="+mj-ea"/>
          <a:cs typeface="+mj-cs"/>
        </a:defRPr>
      </a:lvl1pPr>
      <a:lvl2pPr algn="l" defTabSz="914091" rtl="0" fontAlgn="base">
        <a:lnSpc>
          <a:spcPct val="87000"/>
        </a:lnSpc>
        <a:spcBef>
          <a:spcPct val="0"/>
        </a:spcBef>
        <a:spcAft>
          <a:spcPct val="0"/>
        </a:spcAft>
        <a:defRPr sz="3805" b="1">
          <a:solidFill>
            <a:schemeClr val="hlink"/>
          </a:solidFill>
          <a:latin typeface="Helvetica" pitchFamily="34" charset="0"/>
        </a:defRPr>
      </a:lvl2pPr>
      <a:lvl3pPr algn="l" defTabSz="914091" rtl="0" fontAlgn="base">
        <a:lnSpc>
          <a:spcPct val="87000"/>
        </a:lnSpc>
        <a:spcBef>
          <a:spcPct val="0"/>
        </a:spcBef>
        <a:spcAft>
          <a:spcPct val="0"/>
        </a:spcAft>
        <a:defRPr sz="3805" b="1">
          <a:solidFill>
            <a:schemeClr val="hlink"/>
          </a:solidFill>
          <a:latin typeface="Helvetica" pitchFamily="34" charset="0"/>
        </a:defRPr>
      </a:lvl3pPr>
      <a:lvl4pPr algn="l" defTabSz="914091" rtl="0" fontAlgn="base">
        <a:lnSpc>
          <a:spcPct val="87000"/>
        </a:lnSpc>
        <a:spcBef>
          <a:spcPct val="0"/>
        </a:spcBef>
        <a:spcAft>
          <a:spcPct val="0"/>
        </a:spcAft>
        <a:defRPr sz="3805" b="1">
          <a:solidFill>
            <a:schemeClr val="hlink"/>
          </a:solidFill>
          <a:latin typeface="Helvetica" pitchFamily="34" charset="0"/>
        </a:defRPr>
      </a:lvl4pPr>
      <a:lvl5pPr algn="l" defTabSz="914091" rtl="0" fontAlgn="base">
        <a:lnSpc>
          <a:spcPct val="87000"/>
        </a:lnSpc>
        <a:spcBef>
          <a:spcPct val="0"/>
        </a:spcBef>
        <a:spcAft>
          <a:spcPct val="0"/>
        </a:spcAft>
        <a:defRPr sz="3805" b="1">
          <a:solidFill>
            <a:schemeClr val="hlink"/>
          </a:solidFill>
          <a:latin typeface="Helvetica" pitchFamily="34" charset="0"/>
        </a:defRPr>
      </a:lvl5pPr>
      <a:lvl6pPr marL="457840" algn="l" defTabSz="914091" rtl="0" fontAlgn="base">
        <a:lnSpc>
          <a:spcPct val="87000"/>
        </a:lnSpc>
        <a:spcBef>
          <a:spcPct val="0"/>
        </a:spcBef>
        <a:spcAft>
          <a:spcPct val="0"/>
        </a:spcAft>
        <a:defRPr sz="3805" b="1">
          <a:solidFill>
            <a:schemeClr val="hlink"/>
          </a:solidFill>
          <a:latin typeface="Helvetica" pitchFamily="34" charset="0"/>
        </a:defRPr>
      </a:lvl6pPr>
      <a:lvl7pPr marL="915680" algn="l" defTabSz="914091" rtl="0" fontAlgn="base">
        <a:lnSpc>
          <a:spcPct val="87000"/>
        </a:lnSpc>
        <a:spcBef>
          <a:spcPct val="0"/>
        </a:spcBef>
        <a:spcAft>
          <a:spcPct val="0"/>
        </a:spcAft>
        <a:defRPr sz="3805" b="1">
          <a:solidFill>
            <a:schemeClr val="hlink"/>
          </a:solidFill>
          <a:latin typeface="Helvetica" pitchFamily="34" charset="0"/>
        </a:defRPr>
      </a:lvl7pPr>
      <a:lvl8pPr marL="1373520" algn="l" defTabSz="914091" rtl="0" fontAlgn="base">
        <a:lnSpc>
          <a:spcPct val="87000"/>
        </a:lnSpc>
        <a:spcBef>
          <a:spcPct val="0"/>
        </a:spcBef>
        <a:spcAft>
          <a:spcPct val="0"/>
        </a:spcAft>
        <a:defRPr sz="3805" b="1">
          <a:solidFill>
            <a:schemeClr val="hlink"/>
          </a:solidFill>
          <a:latin typeface="Helvetica" pitchFamily="34" charset="0"/>
        </a:defRPr>
      </a:lvl8pPr>
      <a:lvl9pPr marL="1831360" algn="l" defTabSz="914091" rtl="0" fontAlgn="base">
        <a:lnSpc>
          <a:spcPct val="87000"/>
        </a:lnSpc>
        <a:spcBef>
          <a:spcPct val="0"/>
        </a:spcBef>
        <a:spcAft>
          <a:spcPct val="0"/>
        </a:spcAft>
        <a:defRPr sz="3805" b="1">
          <a:solidFill>
            <a:schemeClr val="hlink"/>
          </a:solidFill>
          <a:latin typeface="Helvetica" pitchFamily="34" charset="0"/>
        </a:defRPr>
      </a:lvl9pPr>
    </p:titleStyle>
    <p:bodyStyle>
      <a:lvl1pPr marL="386303" indent="-386303" algn="l" defTabSz="914091" rtl="0" fontAlgn="base">
        <a:lnSpc>
          <a:spcPct val="95000"/>
        </a:lnSpc>
        <a:spcBef>
          <a:spcPct val="50000"/>
        </a:spcBef>
        <a:spcAft>
          <a:spcPct val="0"/>
        </a:spcAft>
        <a:buClr>
          <a:schemeClr val="hlink"/>
        </a:buClr>
        <a:buFont typeface="Wingdings" pitchFamily="2" charset="2"/>
        <a:defRPr sz="2403" b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+mn-lt"/>
          <a:ea typeface="+mn-ea"/>
          <a:cs typeface="+mn-cs"/>
        </a:defRPr>
      </a:lvl1pPr>
      <a:lvl2pPr marL="743990" indent="-244817" algn="l" defTabSz="914091" rtl="0" fontAlgn="base">
        <a:spcBef>
          <a:spcPct val="25000"/>
        </a:spcBef>
        <a:spcAft>
          <a:spcPct val="0"/>
        </a:spcAft>
        <a:buClr>
          <a:schemeClr val="hlink"/>
        </a:buClr>
        <a:buSzPct val="75000"/>
        <a:buFont typeface="Wingdings" pitchFamily="2" charset="2"/>
        <a:buChar char="n"/>
        <a:defRPr sz="2003" b="1">
          <a:solidFill>
            <a:schemeClr val="tx1"/>
          </a:solidFill>
          <a:latin typeface="+mn-lt"/>
        </a:defRPr>
      </a:lvl2pPr>
      <a:lvl3pPr marL="1146190" indent="-238458" algn="l" defTabSz="914091" rtl="0" fontAlgn="base">
        <a:lnSpc>
          <a:spcPct val="107000"/>
        </a:lnSpc>
        <a:spcBef>
          <a:spcPct val="10000"/>
        </a:spcBef>
        <a:spcAft>
          <a:spcPct val="0"/>
        </a:spcAft>
        <a:buClr>
          <a:srgbClr val="005400"/>
        </a:buClr>
        <a:buSzPct val="90000"/>
        <a:buFont typeface="Wingdings" pitchFamily="2" charset="2"/>
        <a:buChar char="l"/>
        <a:defRPr b="1">
          <a:solidFill>
            <a:schemeClr val="folHlink"/>
          </a:solidFill>
          <a:latin typeface="+mn-lt"/>
        </a:defRPr>
      </a:lvl3pPr>
      <a:lvl4pPr marL="1599261" indent="-227331" algn="l" defTabSz="914091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4pPr>
      <a:lvl5pPr marL="2451352" indent="-228920" algn="l" defTabSz="914091" rtl="0" fontAlgn="base">
        <a:spcBef>
          <a:spcPct val="20000"/>
        </a:spcBef>
        <a:spcAft>
          <a:spcPct val="0"/>
        </a:spcAft>
        <a:buChar char="•"/>
        <a:defRPr sz="2003">
          <a:solidFill>
            <a:schemeClr val="tx1"/>
          </a:solidFill>
          <a:latin typeface="Times New Roman" pitchFamily="18" charset="0"/>
        </a:defRPr>
      </a:lvl5pPr>
      <a:lvl6pPr marL="2909192" indent="-228920" algn="l" defTabSz="914091" rtl="0" fontAlgn="base">
        <a:spcBef>
          <a:spcPct val="20000"/>
        </a:spcBef>
        <a:spcAft>
          <a:spcPct val="0"/>
        </a:spcAft>
        <a:buChar char="•"/>
        <a:defRPr sz="2003">
          <a:solidFill>
            <a:schemeClr val="tx1"/>
          </a:solidFill>
          <a:latin typeface="Times New Roman" pitchFamily="18" charset="0"/>
        </a:defRPr>
      </a:lvl6pPr>
      <a:lvl7pPr marL="3367032" indent="-228920" algn="l" defTabSz="914091" rtl="0" fontAlgn="base">
        <a:spcBef>
          <a:spcPct val="20000"/>
        </a:spcBef>
        <a:spcAft>
          <a:spcPct val="0"/>
        </a:spcAft>
        <a:buChar char="•"/>
        <a:defRPr sz="2003">
          <a:solidFill>
            <a:schemeClr val="tx1"/>
          </a:solidFill>
          <a:latin typeface="Times New Roman" pitchFamily="18" charset="0"/>
        </a:defRPr>
      </a:lvl7pPr>
      <a:lvl8pPr marL="3824872" indent="-228920" algn="l" defTabSz="914091" rtl="0" fontAlgn="base">
        <a:spcBef>
          <a:spcPct val="20000"/>
        </a:spcBef>
        <a:spcAft>
          <a:spcPct val="0"/>
        </a:spcAft>
        <a:buChar char="•"/>
        <a:defRPr sz="2003">
          <a:solidFill>
            <a:schemeClr val="tx1"/>
          </a:solidFill>
          <a:latin typeface="Times New Roman" pitchFamily="18" charset="0"/>
        </a:defRPr>
      </a:lvl8pPr>
      <a:lvl9pPr marL="4282712" indent="-228920" algn="l" defTabSz="914091" rtl="0" fontAlgn="base">
        <a:spcBef>
          <a:spcPct val="20000"/>
        </a:spcBef>
        <a:spcAft>
          <a:spcPct val="0"/>
        </a:spcAft>
        <a:buChar char="•"/>
        <a:defRPr sz="2003">
          <a:solidFill>
            <a:schemeClr val="tx1"/>
          </a:solidFill>
          <a:latin typeface="Times New Roman" pitchFamily="18" charset="0"/>
        </a:defRPr>
      </a:lvl9pPr>
    </p:bodyStyle>
    <p:otherStyle>
      <a:defPPr>
        <a:defRPr lang="en-US"/>
      </a:defPPr>
      <a:lvl1pPr marL="0" algn="l" defTabSz="915680" rtl="0" eaLnBrk="1" latinLnBrk="0" hangingPunct="1">
        <a:defRPr sz="1803" kern="1200">
          <a:solidFill>
            <a:schemeClr val="tx1"/>
          </a:solidFill>
          <a:latin typeface="+mn-lt"/>
          <a:ea typeface="+mn-ea"/>
          <a:cs typeface="+mn-cs"/>
        </a:defRPr>
      </a:lvl1pPr>
      <a:lvl2pPr marL="457840" algn="l" defTabSz="915680" rtl="0" eaLnBrk="1" latinLnBrk="0" hangingPunct="1">
        <a:defRPr sz="1803" kern="1200">
          <a:solidFill>
            <a:schemeClr val="tx1"/>
          </a:solidFill>
          <a:latin typeface="+mn-lt"/>
          <a:ea typeface="+mn-ea"/>
          <a:cs typeface="+mn-cs"/>
        </a:defRPr>
      </a:lvl2pPr>
      <a:lvl3pPr marL="915680" algn="l" defTabSz="915680" rtl="0" eaLnBrk="1" latinLnBrk="0" hangingPunct="1">
        <a:defRPr sz="1803" kern="1200">
          <a:solidFill>
            <a:schemeClr val="tx1"/>
          </a:solidFill>
          <a:latin typeface="+mn-lt"/>
          <a:ea typeface="+mn-ea"/>
          <a:cs typeface="+mn-cs"/>
        </a:defRPr>
      </a:lvl3pPr>
      <a:lvl4pPr marL="1373520" algn="l" defTabSz="915680" rtl="0" eaLnBrk="1" latinLnBrk="0" hangingPunct="1">
        <a:defRPr sz="1803" kern="1200">
          <a:solidFill>
            <a:schemeClr val="tx1"/>
          </a:solidFill>
          <a:latin typeface="+mn-lt"/>
          <a:ea typeface="+mn-ea"/>
          <a:cs typeface="+mn-cs"/>
        </a:defRPr>
      </a:lvl4pPr>
      <a:lvl5pPr marL="1831360" algn="l" defTabSz="915680" rtl="0" eaLnBrk="1" latinLnBrk="0" hangingPunct="1">
        <a:defRPr sz="1803" kern="1200">
          <a:solidFill>
            <a:schemeClr val="tx1"/>
          </a:solidFill>
          <a:latin typeface="+mn-lt"/>
          <a:ea typeface="+mn-ea"/>
          <a:cs typeface="+mn-cs"/>
        </a:defRPr>
      </a:lvl5pPr>
      <a:lvl6pPr marL="2289200" algn="l" defTabSz="915680" rtl="0" eaLnBrk="1" latinLnBrk="0" hangingPunct="1">
        <a:defRPr sz="1803" kern="1200">
          <a:solidFill>
            <a:schemeClr val="tx1"/>
          </a:solidFill>
          <a:latin typeface="+mn-lt"/>
          <a:ea typeface="+mn-ea"/>
          <a:cs typeface="+mn-cs"/>
        </a:defRPr>
      </a:lvl6pPr>
      <a:lvl7pPr marL="2747040" algn="l" defTabSz="915680" rtl="0" eaLnBrk="1" latinLnBrk="0" hangingPunct="1">
        <a:defRPr sz="1803" kern="1200">
          <a:solidFill>
            <a:schemeClr val="tx1"/>
          </a:solidFill>
          <a:latin typeface="+mn-lt"/>
          <a:ea typeface="+mn-ea"/>
          <a:cs typeface="+mn-cs"/>
        </a:defRPr>
      </a:lvl7pPr>
      <a:lvl8pPr marL="3204881" algn="l" defTabSz="915680" rtl="0" eaLnBrk="1" latinLnBrk="0" hangingPunct="1">
        <a:defRPr sz="1803" kern="1200">
          <a:solidFill>
            <a:schemeClr val="tx1"/>
          </a:solidFill>
          <a:latin typeface="+mn-lt"/>
          <a:ea typeface="+mn-ea"/>
          <a:cs typeface="+mn-cs"/>
        </a:defRPr>
      </a:lvl8pPr>
      <a:lvl9pPr marL="3662721" algn="l" defTabSz="915680" rtl="0" eaLnBrk="1" latinLnBrk="0" hangingPunct="1">
        <a:defRPr sz="180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290918" y="1221462"/>
            <a:ext cx="8306223" cy="52230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343" tIns="44379" rIns="90343" bIns="4437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05376" y="248110"/>
            <a:ext cx="8716368" cy="7809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53882" dir="2700000" algn="ctr" rotWithShape="0">
              <a:srgbClr val="969696"/>
            </a:outerShdw>
          </a:effec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2292" name="Text Box 4"/>
          <p:cNvSpPr txBox="1">
            <a:spLocks noChangeArrowheads="1"/>
          </p:cNvSpPr>
          <p:nvPr/>
        </p:nvSpPr>
        <p:spPr bwMode="auto">
          <a:xfrm>
            <a:off x="219380" y="6401543"/>
            <a:ext cx="604089" cy="284689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710" tIns="45710" rIns="45710" bIns="45710" anchor="ctr">
            <a:spAutoFit/>
          </a:bodyPr>
          <a:lstStyle/>
          <a:p>
            <a:pPr algn="ctr" defTabSz="914091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sz="1402">
                <a:solidFill>
                  <a:srgbClr val="660033"/>
                </a:solidFill>
              </a:rPr>
              <a:t>– </a:t>
            </a:r>
            <a:fld id="{C0F0C3BE-3CB8-42CE-85AE-26932541959C}" type="slidenum">
              <a:rPr lang="en-US" sz="1402">
                <a:solidFill>
                  <a:srgbClr val="660033"/>
                </a:solidFill>
              </a:rPr>
              <a:pPr algn="ctr" defTabSz="914091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r>
              <a:rPr lang="en-US" sz="1402">
                <a:solidFill>
                  <a:srgbClr val="660033"/>
                </a:solidFill>
              </a:rPr>
              <a:t> –</a:t>
            </a:r>
            <a:endParaRPr lang="en-US" sz="1402">
              <a:solidFill>
                <a:srgbClr val="000066"/>
              </a:solidFill>
            </a:endParaRPr>
          </a:p>
        </p:txBody>
      </p:sp>
      <p:sp>
        <p:nvSpPr>
          <p:cNvPr id="12293" name="Rectangle 5"/>
          <p:cNvSpPr>
            <a:spLocks noChangeArrowheads="1"/>
          </p:cNvSpPr>
          <p:nvPr/>
        </p:nvSpPr>
        <p:spPr bwMode="auto">
          <a:xfrm>
            <a:off x="7729650" y="6390202"/>
            <a:ext cx="951740" cy="290213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  <a:effectLst/>
        </p:spPr>
        <p:txBody>
          <a:bodyPr wrap="none" lIns="45710" tIns="45710" rIns="45710" bIns="45710" anchor="ctr">
            <a:spAutoFit/>
          </a:bodyPr>
          <a:lstStyle/>
          <a:p>
            <a:pPr algn="ctr" defTabSz="914091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sz="1402" dirty="0" smtClean="0">
                <a:solidFill>
                  <a:srgbClr val="660033"/>
                </a:solidFill>
              </a:rPr>
              <a:t>CS:APP3e</a:t>
            </a:r>
            <a:endParaRPr lang="en-US" sz="1402" dirty="0">
              <a:solidFill>
                <a:srgbClr val="66003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47497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98" r:id="rId1"/>
    <p:sldLayoutId id="2147483899" r:id="rId2"/>
    <p:sldLayoutId id="2147483900" r:id="rId3"/>
    <p:sldLayoutId id="2147483901" r:id="rId4"/>
    <p:sldLayoutId id="2147483902" r:id="rId5"/>
    <p:sldLayoutId id="2147483903" r:id="rId6"/>
    <p:sldLayoutId id="2147483904" r:id="rId7"/>
    <p:sldLayoutId id="2147483905" r:id="rId8"/>
    <p:sldLayoutId id="2147483906" r:id="rId9"/>
    <p:sldLayoutId id="2147483907" r:id="rId10"/>
    <p:sldLayoutId id="2147483908" r:id="rId11"/>
  </p:sldLayoutIdLst>
  <p:transition spd="med"/>
  <p:txStyles>
    <p:titleStyle>
      <a:lvl1pPr algn="l" defTabSz="914091" rtl="0" fontAlgn="base">
        <a:lnSpc>
          <a:spcPct val="87000"/>
        </a:lnSpc>
        <a:spcBef>
          <a:spcPct val="0"/>
        </a:spcBef>
        <a:spcAft>
          <a:spcPct val="0"/>
        </a:spcAft>
        <a:defRPr sz="3805" b="1">
          <a:solidFill>
            <a:schemeClr val="hlink"/>
          </a:solidFill>
          <a:latin typeface="+mj-lt"/>
          <a:ea typeface="+mj-ea"/>
          <a:cs typeface="+mj-cs"/>
        </a:defRPr>
      </a:lvl1pPr>
      <a:lvl2pPr algn="l" defTabSz="914091" rtl="0" fontAlgn="base">
        <a:lnSpc>
          <a:spcPct val="87000"/>
        </a:lnSpc>
        <a:spcBef>
          <a:spcPct val="0"/>
        </a:spcBef>
        <a:spcAft>
          <a:spcPct val="0"/>
        </a:spcAft>
        <a:defRPr sz="3805" b="1">
          <a:solidFill>
            <a:schemeClr val="hlink"/>
          </a:solidFill>
          <a:latin typeface="Helvetica" pitchFamily="34" charset="0"/>
        </a:defRPr>
      </a:lvl2pPr>
      <a:lvl3pPr algn="l" defTabSz="914091" rtl="0" fontAlgn="base">
        <a:lnSpc>
          <a:spcPct val="87000"/>
        </a:lnSpc>
        <a:spcBef>
          <a:spcPct val="0"/>
        </a:spcBef>
        <a:spcAft>
          <a:spcPct val="0"/>
        </a:spcAft>
        <a:defRPr sz="3805" b="1">
          <a:solidFill>
            <a:schemeClr val="hlink"/>
          </a:solidFill>
          <a:latin typeface="Helvetica" pitchFamily="34" charset="0"/>
        </a:defRPr>
      </a:lvl3pPr>
      <a:lvl4pPr algn="l" defTabSz="914091" rtl="0" fontAlgn="base">
        <a:lnSpc>
          <a:spcPct val="87000"/>
        </a:lnSpc>
        <a:spcBef>
          <a:spcPct val="0"/>
        </a:spcBef>
        <a:spcAft>
          <a:spcPct val="0"/>
        </a:spcAft>
        <a:defRPr sz="3805" b="1">
          <a:solidFill>
            <a:schemeClr val="hlink"/>
          </a:solidFill>
          <a:latin typeface="Helvetica" pitchFamily="34" charset="0"/>
        </a:defRPr>
      </a:lvl4pPr>
      <a:lvl5pPr algn="l" defTabSz="914091" rtl="0" fontAlgn="base">
        <a:lnSpc>
          <a:spcPct val="87000"/>
        </a:lnSpc>
        <a:spcBef>
          <a:spcPct val="0"/>
        </a:spcBef>
        <a:spcAft>
          <a:spcPct val="0"/>
        </a:spcAft>
        <a:defRPr sz="3805" b="1">
          <a:solidFill>
            <a:schemeClr val="hlink"/>
          </a:solidFill>
          <a:latin typeface="Helvetica" pitchFamily="34" charset="0"/>
        </a:defRPr>
      </a:lvl5pPr>
      <a:lvl6pPr marL="457840" algn="l" defTabSz="914091" rtl="0" fontAlgn="base">
        <a:lnSpc>
          <a:spcPct val="87000"/>
        </a:lnSpc>
        <a:spcBef>
          <a:spcPct val="0"/>
        </a:spcBef>
        <a:spcAft>
          <a:spcPct val="0"/>
        </a:spcAft>
        <a:defRPr sz="3805" b="1">
          <a:solidFill>
            <a:schemeClr val="hlink"/>
          </a:solidFill>
          <a:latin typeface="Helvetica" pitchFamily="34" charset="0"/>
        </a:defRPr>
      </a:lvl6pPr>
      <a:lvl7pPr marL="915680" algn="l" defTabSz="914091" rtl="0" fontAlgn="base">
        <a:lnSpc>
          <a:spcPct val="87000"/>
        </a:lnSpc>
        <a:spcBef>
          <a:spcPct val="0"/>
        </a:spcBef>
        <a:spcAft>
          <a:spcPct val="0"/>
        </a:spcAft>
        <a:defRPr sz="3805" b="1">
          <a:solidFill>
            <a:schemeClr val="hlink"/>
          </a:solidFill>
          <a:latin typeface="Helvetica" pitchFamily="34" charset="0"/>
        </a:defRPr>
      </a:lvl7pPr>
      <a:lvl8pPr marL="1373520" algn="l" defTabSz="914091" rtl="0" fontAlgn="base">
        <a:lnSpc>
          <a:spcPct val="87000"/>
        </a:lnSpc>
        <a:spcBef>
          <a:spcPct val="0"/>
        </a:spcBef>
        <a:spcAft>
          <a:spcPct val="0"/>
        </a:spcAft>
        <a:defRPr sz="3805" b="1">
          <a:solidFill>
            <a:schemeClr val="hlink"/>
          </a:solidFill>
          <a:latin typeface="Helvetica" pitchFamily="34" charset="0"/>
        </a:defRPr>
      </a:lvl8pPr>
      <a:lvl9pPr marL="1831360" algn="l" defTabSz="914091" rtl="0" fontAlgn="base">
        <a:lnSpc>
          <a:spcPct val="87000"/>
        </a:lnSpc>
        <a:spcBef>
          <a:spcPct val="0"/>
        </a:spcBef>
        <a:spcAft>
          <a:spcPct val="0"/>
        </a:spcAft>
        <a:defRPr sz="3805" b="1">
          <a:solidFill>
            <a:schemeClr val="hlink"/>
          </a:solidFill>
          <a:latin typeface="Helvetica" pitchFamily="34" charset="0"/>
        </a:defRPr>
      </a:lvl9pPr>
    </p:titleStyle>
    <p:bodyStyle>
      <a:lvl1pPr marL="386303" indent="-386303" algn="l" defTabSz="914091" rtl="0" fontAlgn="base">
        <a:lnSpc>
          <a:spcPct val="95000"/>
        </a:lnSpc>
        <a:spcBef>
          <a:spcPct val="50000"/>
        </a:spcBef>
        <a:spcAft>
          <a:spcPct val="0"/>
        </a:spcAft>
        <a:buClr>
          <a:schemeClr val="hlink"/>
        </a:buClr>
        <a:buFont typeface="Wingdings" pitchFamily="2" charset="2"/>
        <a:defRPr sz="2403" b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+mn-lt"/>
          <a:ea typeface="+mn-ea"/>
          <a:cs typeface="+mn-cs"/>
        </a:defRPr>
      </a:lvl1pPr>
      <a:lvl2pPr marL="743990" indent="-244817" algn="l" defTabSz="914091" rtl="0" fontAlgn="base">
        <a:spcBef>
          <a:spcPct val="25000"/>
        </a:spcBef>
        <a:spcAft>
          <a:spcPct val="0"/>
        </a:spcAft>
        <a:buClr>
          <a:schemeClr val="hlink"/>
        </a:buClr>
        <a:buSzPct val="75000"/>
        <a:buFont typeface="Wingdings" pitchFamily="2" charset="2"/>
        <a:buChar char="n"/>
        <a:defRPr sz="2003" b="1">
          <a:solidFill>
            <a:schemeClr val="tx1"/>
          </a:solidFill>
          <a:latin typeface="+mn-lt"/>
        </a:defRPr>
      </a:lvl2pPr>
      <a:lvl3pPr marL="1146190" indent="-238458" algn="l" defTabSz="914091" rtl="0" fontAlgn="base">
        <a:lnSpc>
          <a:spcPct val="107000"/>
        </a:lnSpc>
        <a:spcBef>
          <a:spcPct val="10000"/>
        </a:spcBef>
        <a:spcAft>
          <a:spcPct val="0"/>
        </a:spcAft>
        <a:buClr>
          <a:srgbClr val="005400"/>
        </a:buClr>
        <a:buSzPct val="90000"/>
        <a:buFont typeface="Wingdings" pitchFamily="2" charset="2"/>
        <a:buChar char="l"/>
        <a:defRPr b="1">
          <a:solidFill>
            <a:schemeClr val="folHlink"/>
          </a:solidFill>
          <a:latin typeface="+mn-lt"/>
        </a:defRPr>
      </a:lvl3pPr>
      <a:lvl4pPr marL="1599261" indent="-227331" algn="l" defTabSz="914091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4pPr>
      <a:lvl5pPr marL="2451352" indent="-228920" algn="l" defTabSz="914091" rtl="0" fontAlgn="base">
        <a:spcBef>
          <a:spcPct val="20000"/>
        </a:spcBef>
        <a:spcAft>
          <a:spcPct val="0"/>
        </a:spcAft>
        <a:buChar char="•"/>
        <a:defRPr sz="2003">
          <a:solidFill>
            <a:schemeClr val="tx1"/>
          </a:solidFill>
          <a:latin typeface="Times New Roman" pitchFamily="18" charset="0"/>
        </a:defRPr>
      </a:lvl5pPr>
      <a:lvl6pPr marL="2909192" indent="-228920" algn="l" defTabSz="914091" rtl="0" fontAlgn="base">
        <a:spcBef>
          <a:spcPct val="20000"/>
        </a:spcBef>
        <a:spcAft>
          <a:spcPct val="0"/>
        </a:spcAft>
        <a:buChar char="•"/>
        <a:defRPr sz="2003">
          <a:solidFill>
            <a:schemeClr val="tx1"/>
          </a:solidFill>
          <a:latin typeface="Times New Roman" pitchFamily="18" charset="0"/>
        </a:defRPr>
      </a:lvl6pPr>
      <a:lvl7pPr marL="3367032" indent="-228920" algn="l" defTabSz="914091" rtl="0" fontAlgn="base">
        <a:spcBef>
          <a:spcPct val="20000"/>
        </a:spcBef>
        <a:spcAft>
          <a:spcPct val="0"/>
        </a:spcAft>
        <a:buChar char="•"/>
        <a:defRPr sz="2003">
          <a:solidFill>
            <a:schemeClr val="tx1"/>
          </a:solidFill>
          <a:latin typeface="Times New Roman" pitchFamily="18" charset="0"/>
        </a:defRPr>
      </a:lvl7pPr>
      <a:lvl8pPr marL="3824872" indent="-228920" algn="l" defTabSz="914091" rtl="0" fontAlgn="base">
        <a:spcBef>
          <a:spcPct val="20000"/>
        </a:spcBef>
        <a:spcAft>
          <a:spcPct val="0"/>
        </a:spcAft>
        <a:buChar char="•"/>
        <a:defRPr sz="2003">
          <a:solidFill>
            <a:schemeClr val="tx1"/>
          </a:solidFill>
          <a:latin typeface="Times New Roman" pitchFamily="18" charset="0"/>
        </a:defRPr>
      </a:lvl8pPr>
      <a:lvl9pPr marL="4282712" indent="-228920" algn="l" defTabSz="914091" rtl="0" fontAlgn="base">
        <a:spcBef>
          <a:spcPct val="20000"/>
        </a:spcBef>
        <a:spcAft>
          <a:spcPct val="0"/>
        </a:spcAft>
        <a:buChar char="•"/>
        <a:defRPr sz="2003">
          <a:solidFill>
            <a:schemeClr val="tx1"/>
          </a:solidFill>
          <a:latin typeface="Times New Roman" pitchFamily="18" charset="0"/>
        </a:defRPr>
      </a:lvl9pPr>
    </p:bodyStyle>
    <p:otherStyle>
      <a:defPPr>
        <a:defRPr lang="en-US"/>
      </a:defPPr>
      <a:lvl1pPr marL="0" algn="l" defTabSz="915680" rtl="0" eaLnBrk="1" latinLnBrk="0" hangingPunct="1">
        <a:defRPr sz="1803" kern="1200">
          <a:solidFill>
            <a:schemeClr val="tx1"/>
          </a:solidFill>
          <a:latin typeface="+mn-lt"/>
          <a:ea typeface="+mn-ea"/>
          <a:cs typeface="+mn-cs"/>
        </a:defRPr>
      </a:lvl1pPr>
      <a:lvl2pPr marL="457840" algn="l" defTabSz="915680" rtl="0" eaLnBrk="1" latinLnBrk="0" hangingPunct="1">
        <a:defRPr sz="1803" kern="1200">
          <a:solidFill>
            <a:schemeClr val="tx1"/>
          </a:solidFill>
          <a:latin typeface="+mn-lt"/>
          <a:ea typeface="+mn-ea"/>
          <a:cs typeface="+mn-cs"/>
        </a:defRPr>
      </a:lvl2pPr>
      <a:lvl3pPr marL="915680" algn="l" defTabSz="915680" rtl="0" eaLnBrk="1" latinLnBrk="0" hangingPunct="1">
        <a:defRPr sz="1803" kern="1200">
          <a:solidFill>
            <a:schemeClr val="tx1"/>
          </a:solidFill>
          <a:latin typeface="+mn-lt"/>
          <a:ea typeface="+mn-ea"/>
          <a:cs typeface="+mn-cs"/>
        </a:defRPr>
      </a:lvl3pPr>
      <a:lvl4pPr marL="1373520" algn="l" defTabSz="915680" rtl="0" eaLnBrk="1" latinLnBrk="0" hangingPunct="1">
        <a:defRPr sz="1803" kern="1200">
          <a:solidFill>
            <a:schemeClr val="tx1"/>
          </a:solidFill>
          <a:latin typeface="+mn-lt"/>
          <a:ea typeface="+mn-ea"/>
          <a:cs typeface="+mn-cs"/>
        </a:defRPr>
      </a:lvl4pPr>
      <a:lvl5pPr marL="1831360" algn="l" defTabSz="915680" rtl="0" eaLnBrk="1" latinLnBrk="0" hangingPunct="1">
        <a:defRPr sz="1803" kern="1200">
          <a:solidFill>
            <a:schemeClr val="tx1"/>
          </a:solidFill>
          <a:latin typeface="+mn-lt"/>
          <a:ea typeface="+mn-ea"/>
          <a:cs typeface="+mn-cs"/>
        </a:defRPr>
      </a:lvl5pPr>
      <a:lvl6pPr marL="2289200" algn="l" defTabSz="915680" rtl="0" eaLnBrk="1" latinLnBrk="0" hangingPunct="1">
        <a:defRPr sz="1803" kern="1200">
          <a:solidFill>
            <a:schemeClr val="tx1"/>
          </a:solidFill>
          <a:latin typeface="+mn-lt"/>
          <a:ea typeface="+mn-ea"/>
          <a:cs typeface="+mn-cs"/>
        </a:defRPr>
      </a:lvl6pPr>
      <a:lvl7pPr marL="2747040" algn="l" defTabSz="915680" rtl="0" eaLnBrk="1" latinLnBrk="0" hangingPunct="1">
        <a:defRPr sz="1803" kern="1200">
          <a:solidFill>
            <a:schemeClr val="tx1"/>
          </a:solidFill>
          <a:latin typeface="+mn-lt"/>
          <a:ea typeface="+mn-ea"/>
          <a:cs typeface="+mn-cs"/>
        </a:defRPr>
      </a:lvl7pPr>
      <a:lvl8pPr marL="3204881" algn="l" defTabSz="915680" rtl="0" eaLnBrk="1" latinLnBrk="0" hangingPunct="1">
        <a:defRPr sz="1803" kern="1200">
          <a:solidFill>
            <a:schemeClr val="tx1"/>
          </a:solidFill>
          <a:latin typeface="+mn-lt"/>
          <a:ea typeface="+mn-ea"/>
          <a:cs typeface="+mn-cs"/>
        </a:defRPr>
      </a:lvl8pPr>
      <a:lvl9pPr marL="3662721" algn="l" defTabSz="915680" rtl="0" eaLnBrk="1" latinLnBrk="0" hangingPunct="1">
        <a:defRPr sz="180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290918" y="1221462"/>
            <a:ext cx="8306223" cy="52230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343" tIns="44379" rIns="90343" bIns="4437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05376" y="248110"/>
            <a:ext cx="8716368" cy="7809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53882" dir="2700000" algn="ctr" rotWithShape="0">
              <a:srgbClr val="969696"/>
            </a:outerShdw>
          </a:effec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2292" name="Text Box 4"/>
          <p:cNvSpPr txBox="1">
            <a:spLocks noChangeArrowheads="1"/>
          </p:cNvSpPr>
          <p:nvPr/>
        </p:nvSpPr>
        <p:spPr bwMode="auto">
          <a:xfrm>
            <a:off x="219380" y="6401543"/>
            <a:ext cx="604089" cy="284689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710" tIns="45710" rIns="45710" bIns="45710" anchor="ctr">
            <a:spAutoFit/>
          </a:bodyPr>
          <a:lstStyle/>
          <a:p>
            <a:pPr algn="ctr" defTabSz="914091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sz="1402">
                <a:solidFill>
                  <a:srgbClr val="660033"/>
                </a:solidFill>
              </a:rPr>
              <a:t>– </a:t>
            </a:r>
            <a:fld id="{C0F0C3BE-3CB8-42CE-85AE-26932541959C}" type="slidenum">
              <a:rPr lang="en-US" sz="1402">
                <a:solidFill>
                  <a:srgbClr val="660033"/>
                </a:solidFill>
              </a:rPr>
              <a:pPr algn="ctr" defTabSz="914091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r>
              <a:rPr lang="en-US" sz="1402">
                <a:solidFill>
                  <a:srgbClr val="660033"/>
                </a:solidFill>
              </a:rPr>
              <a:t> –</a:t>
            </a:r>
            <a:endParaRPr lang="en-US" sz="1402">
              <a:solidFill>
                <a:srgbClr val="000066"/>
              </a:solidFill>
            </a:endParaRPr>
          </a:p>
        </p:txBody>
      </p:sp>
      <p:sp>
        <p:nvSpPr>
          <p:cNvPr id="12293" name="Rectangle 5"/>
          <p:cNvSpPr>
            <a:spLocks noChangeArrowheads="1"/>
          </p:cNvSpPr>
          <p:nvPr/>
        </p:nvSpPr>
        <p:spPr bwMode="auto">
          <a:xfrm>
            <a:off x="7729650" y="6390202"/>
            <a:ext cx="951740" cy="290213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  <a:effectLst/>
        </p:spPr>
        <p:txBody>
          <a:bodyPr wrap="none" lIns="45710" tIns="45710" rIns="45710" bIns="45710" anchor="ctr">
            <a:spAutoFit/>
          </a:bodyPr>
          <a:lstStyle/>
          <a:p>
            <a:pPr algn="ctr" defTabSz="914091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sz="1402" dirty="0" smtClean="0">
                <a:solidFill>
                  <a:srgbClr val="660033"/>
                </a:solidFill>
              </a:rPr>
              <a:t>CS:APP3e</a:t>
            </a:r>
            <a:endParaRPr lang="en-US" sz="1402" dirty="0">
              <a:solidFill>
                <a:srgbClr val="66003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13108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10" r:id="rId1"/>
    <p:sldLayoutId id="2147483911" r:id="rId2"/>
    <p:sldLayoutId id="2147483912" r:id="rId3"/>
    <p:sldLayoutId id="2147483913" r:id="rId4"/>
    <p:sldLayoutId id="2147483914" r:id="rId5"/>
    <p:sldLayoutId id="2147483915" r:id="rId6"/>
    <p:sldLayoutId id="2147483916" r:id="rId7"/>
    <p:sldLayoutId id="2147483917" r:id="rId8"/>
    <p:sldLayoutId id="2147483918" r:id="rId9"/>
    <p:sldLayoutId id="2147483919" r:id="rId10"/>
    <p:sldLayoutId id="2147483920" r:id="rId11"/>
  </p:sldLayoutIdLst>
  <p:transition spd="med"/>
  <p:txStyles>
    <p:titleStyle>
      <a:lvl1pPr algn="l" defTabSz="914091" rtl="0" fontAlgn="base">
        <a:lnSpc>
          <a:spcPct val="87000"/>
        </a:lnSpc>
        <a:spcBef>
          <a:spcPct val="0"/>
        </a:spcBef>
        <a:spcAft>
          <a:spcPct val="0"/>
        </a:spcAft>
        <a:defRPr sz="3805" b="1">
          <a:solidFill>
            <a:schemeClr val="hlink"/>
          </a:solidFill>
          <a:latin typeface="+mj-lt"/>
          <a:ea typeface="+mj-ea"/>
          <a:cs typeface="+mj-cs"/>
        </a:defRPr>
      </a:lvl1pPr>
      <a:lvl2pPr algn="l" defTabSz="914091" rtl="0" fontAlgn="base">
        <a:lnSpc>
          <a:spcPct val="87000"/>
        </a:lnSpc>
        <a:spcBef>
          <a:spcPct val="0"/>
        </a:spcBef>
        <a:spcAft>
          <a:spcPct val="0"/>
        </a:spcAft>
        <a:defRPr sz="3805" b="1">
          <a:solidFill>
            <a:schemeClr val="hlink"/>
          </a:solidFill>
          <a:latin typeface="Helvetica" pitchFamily="34" charset="0"/>
        </a:defRPr>
      </a:lvl2pPr>
      <a:lvl3pPr algn="l" defTabSz="914091" rtl="0" fontAlgn="base">
        <a:lnSpc>
          <a:spcPct val="87000"/>
        </a:lnSpc>
        <a:spcBef>
          <a:spcPct val="0"/>
        </a:spcBef>
        <a:spcAft>
          <a:spcPct val="0"/>
        </a:spcAft>
        <a:defRPr sz="3805" b="1">
          <a:solidFill>
            <a:schemeClr val="hlink"/>
          </a:solidFill>
          <a:latin typeface="Helvetica" pitchFamily="34" charset="0"/>
        </a:defRPr>
      </a:lvl3pPr>
      <a:lvl4pPr algn="l" defTabSz="914091" rtl="0" fontAlgn="base">
        <a:lnSpc>
          <a:spcPct val="87000"/>
        </a:lnSpc>
        <a:spcBef>
          <a:spcPct val="0"/>
        </a:spcBef>
        <a:spcAft>
          <a:spcPct val="0"/>
        </a:spcAft>
        <a:defRPr sz="3805" b="1">
          <a:solidFill>
            <a:schemeClr val="hlink"/>
          </a:solidFill>
          <a:latin typeface="Helvetica" pitchFamily="34" charset="0"/>
        </a:defRPr>
      </a:lvl4pPr>
      <a:lvl5pPr algn="l" defTabSz="914091" rtl="0" fontAlgn="base">
        <a:lnSpc>
          <a:spcPct val="87000"/>
        </a:lnSpc>
        <a:spcBef>
          <a:spcPct val="0"/>
        </a:spcBef>
        <a:spcAft>
          <a:spcPct val="0"/>
        </a:spcAft>
        <a:defRPr sz="3805" b="1">
          <a:solidFill>
            <a:schemeClr val="hlink"/>
          </a:solidFill>
          <a:latin typeface="Helvetica" pitchFamily="34" charset="0"/>
        </a:defRPr>
      </a:lvl5pPr>
      <a:lvl6pPr marL="457840" algn="l" defTabSz="914091" rtl="0" fontAlgn="base">
        <a:lnSpc>
          <a:spcPct val="87000"/>
        </a:lnSpc>
        <a:spcBef>
          <a:spcPct val="0"/>
        </a:spcBef>
        <a:spcAft>
          <a:spcPct val="0"/>
        </a:spcAft>
        <a:defRPr sz="3805" b="1">
          <a:solidFill>
            <a:schemeClr val="hlink"/>
          </a:solidFill>
          <a:latin typeface="Helvetica" pitchFamily="34" charset="0"/>
        </a:defRPr>
      </a:lvl6pPr>
      <a:lvl7pPr marL="915680" algn="l" defTabSz="914091" rtl="0" fontAlgn="base">
        <a:lnSpc>
          <a:spcPct val="87000"/>
        </a:lnSpc>
        <a:spcBef>
          <a:spcPct val="0"/>
        </a:spcBef>
        <a:spcAft>
          <a:spcPct val="0"/>
        </a:spcAft>
        <a:defRPr sz="3805" b="1">
          <a:solidFill>
            <a:schemeClr val="hlink"/>
          </a:solidFill>
          <a:latin typeface="Helvetica" pitchFamily="34" charset="0"/>
        </a:defRPr>
      </a:lvl7pPr>
      <a:lvl8pPr marL="1373520" algn="l" defTabSz="914091" rtl="0" fontAlgn="base">
        <a:lnSpc>
          <a:spcPct val="87000"/>
        </a:lnSpc>
        <a:spcBef>
          <a:spcPct val="0"/>
        </a:spcBef>
        <a:spcAft>
          <a:spcPct val="0"/>
        </a:spcAft>
        <a:defRPr sz="3805" b="1">
          <a:solidFill>
            <a:schemeClr val="hlink"/>
          </a:solidFill>
          <a:latin typeface="Helvetica" pitchFamily="34" charset="0"/>
        </a:defRPr>
      </a:lvl8pPr>
      <a:lvl9pPr marL="1831360" algn="l" defTabSz="914091" rtl="0" fontAlgn="base">
        <a:lnSpc>
          <a:spcPct val="87000"/>
        </a:lnSpc>
        <a:spcBef>
          <a:spcPct val="0"/>
        </a:spcBef>
        <a:spcAft>
          <a:spcPct val="0"/>
        </a:spcAft>
        <a:defRPr sz="3805" b="1">
          <a:solidFill>
            <a:schemeClr val="hlink"/>
          </a:solidFill>
          <a:latin typeface="Helvetica" pitchFamily="34" charset="0"/>
        </a:defRPr>
      </a:lvl9pPr>
    </p:titleStyle>
    <p:bodyStyle>
      <a:lvl1pPr marL="386303" indent="-386303" algn="l" defTabSz="914091" rtl="0" fontAlgn="base">
        <a:lnSpc>
          <a:spcPct val="95000"/>
        </a:lnSpc>
        <a:spcBef>
          <a:spcPct val="50000"/>
        </a:spcBef>
        <a:spcAft>
          <a:spcPct val="0"/>
        </a:spcAft>
        <a:buClr>
          <a:schemeClr val="hlink"/>
        </a:buClr>
        <a:buFont typeface="Wingdings" pitchFamily="2" charset="2"/>
        <a:defRPr sz="2403" b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+mn-lt"/>
          <a:ea typeface="+mn-ea"/>
          <a:cs typeface="+mn-cs"/>
        </a:defRPr>
      </a:lvl1pPr>
      <a:lvl2pPr marL="743990" indent="-244817" algn="l" defTabSz="914091" rtl="0" fontAlgn="base">
        <a:spcBef>
          <a:spcPct val="25000"/>
        </a:spcBef>
        <a:spcAft>
          <a:spcPct val="0"/>
        </a:spcAft>
        <a:buClr>
          <a:schemeClr val="hlink"/>
        </a:buClr>
        <a:buSzPct val="75000"/>
        <a:buFont typeface="Wingdings" pitchFamily="2" charset="2"/>
        <a:buChar char="n"/>
        <a:defRPr sz="2003" b="1">
          <a:solidFill>
            <a:schemeClr val="tx1"/>
          </a:solidFill>
          <a:latin typeface="+mn-lt"/>
        </a:defRPr>
      </a:lvl2pPr>
      <a:lvl3pPr marL="1146190" indent="-238458" algn="l" defTabSz="914091" rtl="0" fontAlgn="base">
        <a:lnSpc>
          <a:spcPct val="107000"/>
        </a:lnSpc>
        <a:spcBef>
          <a:spcPct val="10000"/>
        </a:spcBef>
        <a:spcAft>
          <a:spcPct val="0"/>
        </a:spcAft>
        <a:buClr>
          <a:srgbClr val="005400"/>
        </a:buClr>
        <a:buSzPct val="90000"/>
        <a:buFont typeface="Wingdings" pitchFamily="2" charset="2"/>
        <a:buChar char="l"/>
        <a:defRPr b="1">
          <a:solidFill>
            <a:schemeClr val="folHlink"/>
          </a:solidFill>
          <a:latin typeface="+mn-lt"/>
        </a:defRPr>
      </a:lvl3pPr>
      <a:lvl4pPr marL="1599261" indent="-227331" algn="l" defTabSz="914091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4pPr>
      <a:lvl5pPr marL="2451352" indent="-228920" algn="l" defTabSz="914091" rtl="0" fontAlgn="base">
        <a:spcBef>
          <a:spcPct val="20000"/>
        </a:spcBef>
        <a:spcAft>
          <a:spcPct val="0"/>
        </a:spcAft>
        <a:buChar char="•"/>
        <a:defRPr sz="2003">
          <a:solidFill>
            <a:schemeClr val="tx1"/>
          </a:solidFill>
          <a:latin typeface="Times New Roman" pitchFamily="18" charset="0"/>
        </a:defRPr>
      </a:lvl5pPr>
      <a:lvl6pPr marL="2909192" indent="-228920" algn="l" defTabSz="914091" rtl="0" fontAlgn="base">
        <a:spcBef>
          <a:spcPct val="20000"/>
        </a:spcBef>
        <a:spcAft>
          <a:spcPct val="0"/>
        </a:spcAft>
        <a:buChar char="•"/>
        <a:defRPr sz="2003">
          <a:solidFill>
            <a:schemeClr val="tx1"/>
          </a:solidFill>
          <a:latin typeface="Times New Roman" pitchFamily="18" charset="0"/>
        </a:defRPr>
      </a:lvl6pPr>
      <a:lvl7pPr marL="3367032" indent="-228920" algn="l" defTabSz="914091" rtl="0" fontAlgn="base">
        <a:spcBef>
          <a:spcPct val="20000"/>
        </a:spcBef>
        <a:spcAft>
          <a:spcPct val="0"/>
        </a:spcAft>
        <a:buChar char="•"/>
        <a:defRPr sz="2003">
          <a:solidFill>
            <a:schemeClr val="tx1"/>
          </a:solidFill>
          <a:latin typeface="Times New Roman" pitchFamily="18" charset="0"/>
        </a:defRPr>
      </a:lvl7pPr>
      <a:lvl8pPr marL="3824872" indent="-228920" algn="l" defTabSz="914091" rtl="0" fontAlgn="base">
        <a:spcBef>
          <a:spcPct val="20000"/>
        </a:spcBef>
        <a:spcAft>
          <a:spcPct val="0"/>
        </a:spcAft>
        <a:buChar char="•"/>
        <a:defRPr sz="2003">
          <a:solidFill>
            <a:schemeClr val="tx1"/>
          </a:solidFill>
          <a:latin typeface="Times New Roman" pitchFamily="18" charset="0"/>
        </a:defRPr>
      </a:lvl8pPr>
      <a:lvl9pPr marL="4282712" indent="-228920" algn="l" defTabSz="914091" rtl="0" fontAlgn="base">
        <a:spcBef>
          <a:spcPct val="20000"/>
        </a:spcBef>
        <a:spcAft>
          <a:spcPct val="0"/>
        </a:spcAft>
        <a:buChar char="•"/>
        <a:defRPr sz="2003">
          <a:solidFill>
            <a:schemeClr val="tx1"/>
          </a:solidFill>
          <a:latin typeface="Times New Roman" pitchFamily="18" charset="0"/>
        </a:defRPr>
      </a:lvl9pPr>
    </p:bodyStyle>
    <p:otherStyle>
      <a:defPPr>
        <a:defRPr lang="en-US"/>
      </a:defPPr>
      <a:lvl1pPr marL="0" algn="l" defTabSz="915680" rtl="0" eaLnBrk="1" latinLnBrk="0" hangingPunct="1">
        <a:defRPr sz="1803" kern="1200">
          <a:solidFill>
            <a:schemeClr val="tx1"/>
          </a:solidFill>
          <a:latin typeface="+mn-lt"/>
          <a:ea typeface="+mn-ea"/>
          <a:cs typeface="+mn-cs"/>
        </a:defRPr>
      </a:lvl1pPr>
      <a:lvl2pPr marL="457840" algn="l" defTabSz="915680" rtl="0" eaLnBrk="1" latinLnBrk="0" hangingPunct="1">
        <a:defRPr sz="1803" kern="1200">
          <a:solidFill>
            <a:schemeClr val="tx1"/>
          </a:solidFill>
          <a:latin typeface="+mn-lt"/>
          <a:ea typeface="+mn-ea"/>
          <a:cs typeface="+mn-cs"/>
        </a:defRPr>
      </a:lvl2pPr>
      <a:lvl3pPr marL="915680" algn="l" defTabSz="915680" rtl="0" eaLnBrk="1" latinLnBrk="0" hangingPunct="1">
        <a:defRPr sz="1803" kern="1200">
          <a:solidFill>
            <a:schemeClr val="tx1"/>
          </a:solidFill>
          <a:latin typeface="+mn-lt"/>
          <a:ea typeface="+mn-ea"/>
          <a:cs typeface="+mn-cs"/>
        </a:defRPr>
      </a:lvl3pPr>
      <a:lvl4pPr marL="1373520" algn="l" defTabSz="915680" rtl="0" eaLnBrk="1" latinLnBrk="0" hangingPunct="1">
        <a:defRPr sz="1803" kern="1200">
          <a:solidFill>
            <a:schemeClr val="tx1"/>
          </a:solidFill>
          <a:latin typeface="+mn-lt"/>
          <a:ea typeface="+mn-ea"/>
          <a:cs typeface="+mn-cs"/>
        </a:defRPr>
      </a:lvl4pPr>
      <a:lvl5pPr marL="1831360" algn="l" defTabSz="915680" rtl="0" eaLnBrk="1" latinLnBrk="0" hangingPunct="1">
        <a:defRPr sz="1803" kern="1200">
          <a:solidFill>
            <a:schemeClr val="tx1"/>
          </a:solidFill>
          <a:latin typeface="+mn-lt"/>
          <a:ea typeface="+mn-ea"/>
          <a:cs typeface="+mn-cs"/>
        </a:defRPr>
      </a:lvl5pPr>
      <a:lvl6pPr marL="2289200" algn="l" defTabSz="915680" rtl="0" eaLnBrk="1" latinLnBrk="0" hangingPunct="1">
        <a:defRPr sz="1803" kern="1200">
          <a:solidFill>
            <a:schemeClr val="tx1"/>
          </a:solidFill>
          <a:latin typeface="+mn-lt"/>
          <a:ea typeface="+mn-ea"/>
          <a:cs typeface="+mn-cs"/>
        </a:defRPr>
      </a:lvl6pPr>
      <a:lvl7pPr marL="2747040" algn="l" defTabSz="915680" rtl="0" eaLnBrk="1" latinLnBrk="0" hangingPunct="1">
        <a:defRPr sz="1803" kern="1200">
          <a:solidFill>
            <a:schemeClr val="tx1"/>
          </a:solidFill>
          <a:latin typeface="+mn-lt"/>
          <a:ea typeface="+mn-ea"/>
          <a:cs typeface="+mn-cs"/>
        </a:defRPr>
      </a:lvl7pPr>
      <a:lvl8pPr marL="3204881" algn="l" defTabSz="915680" rtl="0" eaLnBrk="1" latinLnBrk="0" hangingPunct="1">
        <a:defRPr sz="1803" kern="1200">
          <a:solidFill>
            <a:schemeClr val="tx1"/>
          </a:solidFill>
          <a:latin typeface="+mn-lt"/>
          <a:ea typeface="+mn-ea"/>
          <a:cs typeface="+mn-cs"/>
        </a:defRPr>
      </a:lvl8pPr>
      <a:lvl9pPr marL="3662721" algn="l" defTabSz="915680" rtl="0" eaLnBrk="1" latinLnBrk="0" hangingPunct="1">
        <a:defRPr sz="180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290918" y="1221462"/>
            <a:ext cx="8306223" cy="52230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343" tIns="44379" rIns="90343" bIns="4437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05376" y="248110"/>
            <a:ext cx="8716368" cy="7809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53882" dir="2700000" algn="ctr" rotWithShape="0">
              <a:srgbClr val="969696"/>
            </a:outerShdw>
          </a:effec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2292" name="Text Box 4"/>
          <p:cNvSpPr txBox="1">
            <a:spLocks noChangeArrowheads="1"/>
          </p:cNvSpPr>
          <p:nvPr/>
        </p:nvSpPr>
        <p:spPr bwMode="auto">
          <a:xfrm>
            <a:off x="219380" y="6401543"/>
            <a:ext cx="604089" cy="284689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710" tIns="45710" rIns="45710" bIns="45710" anchor="ctr">
            <a:spAutoFit/>
          </a:bodyPr>
          <a:lstStyle/>
          <a:p>
            <a:pPr algn="ctr" defTabSz="914091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sz="1402">
                <a:solidFill>
                  <a:srgbClr val="660033"/>
                </a:solidFill>
              </a:rPr>
              <a:t>– </a:t>
            </a:r>
            <a:fld id="{C0F0C3BE-3CB8-42CE-85AE-26932541959C}" type="slidenum">
              <a:rPr lang="en-US" sz="1402">
                <a:solidFill>
                  <a:srgbClr val="660033"/>
                </a:solidFill>
              </a:rPr>
              <a:pPr algn="ctr" defTabSz="914091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r>
              <a:rPr lang="en-US" sz="1402">
                <a:solidFill>
                  <a:srgbClr val="660033"/>
                </a:solidFill>
              </a:rPr>
              <a:t> –</a:t>
            </a:r>
            <a:endParaRPr lang="en-US" sz="1402">
              <a:solidFill>
                <a:srgbClr val="000066"/>
              </a:solidFill>
            </a:endParaRPr>
          </a:p>
        </p:txBody>
      </p:sp>
      <p:sp>
        <p:nvSpPr>
          <p:cNvPr id="12293" name="Rectangle 5"/>
          <p:cNvSpPr>
            <a:spLocks noChangeArrowheads="1"/>
          </p:cNvSpPr>
          <p:nvPr/>
        </p:nvSpPr>
        <p:spPr bwMode="auto">
          <a:xfrm>
            <a:off x="7729650" y="6390202"/>
            <a:ext cx="951740" cy="290213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  <a:effectLst/>
        </p:spPr>
        <p:txBody>
          <a:bodyPr wrap="none" lIns="45710" tIns="45710" rIns="45710" bIns="45710" anchor="ctr">
            <a:spAutoFit/>
          </a:bodyPr>
          <a:lstStyle/>
          <a:p>
            <a:pPr algn="ctr" defTabSz="914091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sz="1402" dirty="0" smtClean="0">
                <a:solidFill>
                  <a:srgbClr val="660033"/>
                </a:solidFill>
              </a:rPr>
              <a:t>CS:APP3e</a:t>
            </a:r>
            <a:endParaRPr lang="en-US" sz="1402" dirty="0">
              <a:solidFill>
                <a:srgbClr val="66003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22466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22" r:id="rId1"/>
    <p:sldLayoutId id="2147483923" r:id="rId2"/>
    <p:sldLayoutId id="2147483924" r:id="rId3"/>
    <p:sldLayoutId id="2147483925" r:id="rId4"/>
    <p:sldLayoutId id="2147483926" r:id="rId5"/>
    <p:sldLayoutId id="2147483927" r:id="rId6"/>
    <p:sldLayoutId id="2147483928" r:id="rId7"/>
    <p:sldLayoutId id="2147483929" r:id="rId8"/>
    <p:sldLayoutId id="2147483930" r:id="rId9"/>
    <p:sldLayoutId id="2147483931" r:id="rId10"/>
    <p:sldLayoutId id="2147483932" r:id="rId11"/>
  </p:sldLayoutIdLst>
  <p:transition spd="med"/>
  <p:txStyles>
    <p:titleStyle>
      <a:lvl1pPr algn="l" defTabSz="914091" rtl="0" fontAlgn="base">
        <a:lnSpc>
          <a:spcPct val="87000"/>
        </a:lnSpc>
        <a:spcBef>
          <a:spcPct val="0"/>
        </a:spcBef>
        <a:spcAft>
          <a:spcPct val="0"/>
        </a:spcAft>
        <a:defRPr sz="3805" b="1">
          <a:solidFill>
            <a:schemeClr val="hlink"/>
          </a:solidFill>
          <a:latin typeface="+mj-lt"/>
          <a:ea typeface="+mj-ea"/>
          <a:cs typeface="+mj-cs"/>
        </a:defRPr>
      </a:lvl1pPr>
      <a:lvl2pPr algn="l" defTabSz="914091" rtl="0" fontAlgn="base">
        <a:lnSpc>
          <a:spcPct val="87000"/>
        </a:lnSpc>
        <a:spcBef>
          <a:spcPct val="0"/>
        </a:spcBef>
        <a:spcAft>
          <a:spcPct val="0"/>
        </a:spcAft>
        <a:defRPr sz="3805" b="1">
          <a:solidFill>
            <a:schemeClr val="hlink"/>
          </a:solidFill>
          <a:latin typeface="Helvetica" pitchFamily="34" charset="0"/>
        </a:defRPr>
      </a:lvl2pPr>
      <a:lvl3pPr algn="l" defTabSz="914091" rtl="0" fontAlgn="base">
        <a:lnSpc>
          <a:spcPct val="87000"/>
        </a:lnSpc>
        <a:spcBef>
          <a:spcPct val="0"/>
        </a:spcBef>
        <a:spcAft>
          <a:spcPct val="0"/>
        </a:spcAft>
        <a:defRPr sz="3805" b="1">
          <a:solidFill>
            <a:schemeClr val="hlink"/>
          </a:solidFill>
          <a:latin typeface="Helvetica" pitchFamily="34" charset="0"/>
        </a:defRPr>
      </a:lvl3pPr>
      <a:lvl4pPr algn="l" defTabSz="914091" rtl="0" fontAlgn="base">
        <a:lnSpc>
          <a:spcPct val="87000"/>
        </a:lnSpc>
        <a:spcBef>
          <a:spcPct val="0"/>
        </a:spcBef>
        <a:spcAft>
          <a:spcPct val="0"/>
        </a:spcAft>
        <a:defRPr sz="3805" b="1">
          <a:solidFill>
            <a:schemeClr val="hlink"/>
          </a:solidFill>
          <a:latin typeface="Helvetica" pitchFamily="34" charset="0"/>
        </a:defRPr>
      </a:lvl4pPr>
      <a:lvl5pPr algn="l" defTabSz="914091" rtl="0" fontAlgn="base">
        <a:lnSpc>
          <a:spcPct val="87000"/>
        </a:lnSpc>
        <a:spcBef>
          <a:spcPct val="0"/>
        </a:spcBef>
        <a:spcAft>
          <a:spcPct val="0"/>
        </a:spcAft>
        <a:defRPr sz="3805" b="1">
          <a:solidFill>
            <a:schemeClr val="hlink"/>
          </a:solidFill>
          <a:latin typeface="Helvetica" pitchFamily="34" charset="0"/>
        </a:defRPr>
      </a:lvl5pPr>
      <a:lvl6pPr marL="457840" algn="l" defTabSz="914091" rtl="0" fontAlgn="base">
        <a:lnSpc>
          <a:spcPct val="87000"/>
        </a:lnSpc>
        <a:spcBef>
          <a:spcPct val="0"/>
        </a:spcBef>
        <a:spcAft>
          <a:spcPct val="0"/>
        </a:spcAft>
        <a:defRPr sz="3805" b="1">
          <a:solidFill>
            <a:schemeClr val="hlink"/>
          </a:solidFill>
          <a:latin typeface="Helvetica" pitchFamily="34" charset="0"/>
        </a:defRPr>
      </a:lvl6pPr>
      <a:lvl7pPr marL="915680" algn="l" defTabSz="914091" rtl="0" fontAlgn="base">
        <a:lnSpc>
          <a:spcPct val="87000"/>
        </a:lnSpc>
        <a:spcBef>
          <a:spcPct val="0"/>
        </a:spcBef>
        <a:spcAft>
          <a:spcPct val="0"/>
        </a:spcAft>
        <a:defRPr sz="3805" b="1">
          <a:solidFill>
            <a:schemeClr val="hlink"/>
          </a:solidFill>
          <a:latin typeface="Helvetica" pitchFamily="34" charset="0"/>
        </a:defRPr>
      </a:lvl7pPr>
      <a:lvl8pPr marL="1373520" algn="l" defTabSz="914091" rtl="0" fontAlgn="base">
        <a:lnSpc>
          <a:spcPct val="87000"/>
        </a:lnSpc>
        <a:spcBef>
          <a:spcPct val="0"/>
        </a:spcBef>
        <a:spcAft>
          <a:spcPct val="0"/>
        </a:spcAft>
        <a:defRPr sz="3805" b="1">
          <a:solidFill>
            <a:schemeClr val="hlink"/>
          </a:solidFill>
          <a:latin typeface="Helvetica" pitchFamily="34" charset="0"/>
        </a:defRPr>
      </a:lvl8pPr>
      <a:lvl9pPr marL="1831360" algn="l" defTabSz="914091" rtl="0" fontAlgn="base">
        <a:lnSpc>
          <a:spcPct val="87000"/>
        </a:lnSpc>
        <a:spcBef>
          <a:spcPct val="0"/>
        </a:spcBef>
        <a:spcAft>
          <a:spcPct val="0"/>
        </a:spcAft>
        <a:defRPr sz="3805" b="1">
          <a:solidFill>
            <a:schemeClr val="hlink"/>
          </a:solidFill>
          <a:latin typeface="Helvetica" pitchFamily="34" charset="0"/>
        </a:defRPr>
      </a:lvl9pPr>
    </p:titleStyle>
    <p:bodyStyle>
      <a:lvl1pPr marL="386303" indent="-386303" algn="l" defTabSz="914091" rtl="0" fontAlgn="base">
        <a:lnSpc>
          <a:spcPct val="95000"/>
        </a:lnSpc>
        <a:spcBef>
          <a:spcPct val="50000"/>
        </a:spcBef>
        <a:spcAft>
          <a:spcPct val="0"/>
        </a:spcAft>
        <a:buClr>
          <a:schemeClr val="hlink"/>
        </a:buClr>
        <a:buFont typeface="Wingdings" pitchFamily="2" charset="2"/>
        <a:defRPr sz="2403" b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+mn-lt"/>
          <a:ea typeface="+mn-ea"/>
          <a:cs typeface="+mn-cs"/>
        </a:defRPr>
      </a:lvl1pPr>
      <a:lvl2pPr marL="743990" indent="-244817" algn="l" defTabSz="914091" rtl="0" fontAlgn="base">
        <a:spcBef>
          <a:spcPct val="25000"/>
        </a:spcBef>
        <a:spcAft>
          <a:spcPct val="0"/>
        </a:spcAft>
        <a:buClr>
          <a:schemeClr val="hlink"/>
        </a:buClr>
        <a:buSzPct val="75000"/>
        <a:buFont typeface="Wingdings" pitchFamily="2" charset="2"/>
        <a:buChar char="n"/>
        <a:defRPr sz="2003" b="1">
          <a:solidFill>
            <a:schemeClr val="tx1"/>
          </a:solidFill>
          <a:latin typeface="+mn-lt"/>
        </a:defRPr>
      </a:lvl2pPr>
      <a:lvl3pPr marL="1146190" indent="-238458" algn="l" defTabSz="914091" rtl="0" fontAlgn="base">
        <a:lnSpc>
          <a:spcPct val="107000"/>
        </a:lnSpc>
        <a:spcBef>
          <a:spcPct val="10000"/>
        </a:spcBef>
        <a:spcAft>
          <a:spcPct val="0"/>
        </a:spcAft>
        <a:buClr>
          <a:srgbClr val="005400"/>
        </a:buClr>
        <a:buSzPct val="90000"/>
        <a:buFont typeface="Wingdings" pitchFamily="2" charset="2"/>
        <a:buChar char="l"/>
        <a:defRPr b="1">
          <a:solidFill>
            <a:schemeClr val="folHlink"/>
          </a:solidFill>
          <a:latin typeface="+mn-lt"/>
        </a:defRPr>
      </a:lvl3pPr>
      <a:lvl4pPr marL="1599261" indent="-227331" algn="l" defTabSz="914091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4pPr>
      <a:lvl5pPr marL="2451352" indent="-228920" algn="l" defTabSz="914091" rtl="0" fontAlgn="base">
        <a:spcBef>
          <a:spcPct val="20000"/>
        </a:spcBef>
        <a:spcAft>
          <a:spcPct val="0"/>
        </a:spcAft>
        <a:buChar char="•"/>
        <a:defRPr sz="2003">
          <a:solidFill>
            <a:schemeClr val="tx1"/>
          </a:solidFill>
          <a:latin typeface="Times New Roman" pitchFamily="18" charset="0"/>
        </a:defRPr>
      </a:lvl5pPr>
      <a:lvl6pPr marL="2909192" indent="-228920" algn="l" defTabSz="914091" rtl="0" fontAlgn="base">
        <a:spcBef>
          <a:spcPct val="20000"/>
        </a:spcBef>
        <a:spcAft>
          <a:spcPct val="0"/>
        </a:spcAft>
        <a:buChar char="•"/>
        <a:defRPr sz="2003">
          <a:solidFill>
            <a:schemeClr val="tx1"/>
          </a:solidFill>
          <a:latin typeface="Times New Roman" pitchFamily="18" charset="0"/>
        </a:defRPr>
      </a:lvl6pPr>
      <a:lvl7pPr marL="3367032" indent="-228920" algn="l" defTabSz="914091" rtl="0" fontAlgn="base">
        <a:spcBef>
          <a:spcPct val="20000"/>
        </a:spcBef>
        <a:spcAft>
          <a:spcPct val="0"/>
        </a:spcAft>
        <a:buChar char="•"/>
        <a:defRPr sz="2003">
          <a:solidFill>
            <a:schemeClr val="tx1"/>
          </a:solidFill>
          <a:latin typeface="Times New Roman" pitchFamily="18" charset="0"/>
        </a:defRPr>
      </a:lvl7pPr>
      <a:lvl8pPr marL="3824872" indent="-228920" algn="l" defTabSz="914091" rtl="0" fontAlgn="base">
        <a:spcBef>
          <a:spcPct val="20000"/>
        </a:spcBef>
        <a:spcAft>
          <a:spcPct val="0"/>
        </a:spcAft>
        <a:buChar char="•"/>
        <a:defRPr sz="2003">
          <a:solidFill>
            <a:schemeClr val="tx1"/>
          </a:solidFill>
          <a:latin typeface="Times New Roman" pitchFamily="18" charset="0"/>
        </a:defRPr>
      </a:lvl8pPr>
      <a:lvl9pPr marL="4282712" indent="-228920" algn="l" defTabSz="914091" rtl="0" fontAlgn="base">
        <a:spcBef>
          <a:spcPct val="20000"/>
        </a:spcBef>
        <a:spcAft>
          <a:spcPct val="0"/>
        </a:spcAft>
        <a:buChar char="•"/>
        <a:defRPr sz="2003">
          <a:solidFill>
            <a:schemeClr val="tx1"/>
          </a:solidFill>
          <a:latin typeface="Times New Roman" pitchFamily="18" charset="0"/>
        </a:defRPr>
      </a:lvl9pPr>
    </p:bodyStyle>
    <p:otherStyle>
      <a:defPPr>
        <a:defRPr lang="en-US"/>
      </a:defPPr>
      <a:lvl1pPr marL="0" algn="l" defTabSz="915680" rtl="0" eaLnBrk="1" latinLnBrk="0" hangingPunct="1">
        <a:defRPr sz="1803" kern="1200">
          <a:solidFill>
            <a:schemeClr val="tx1"/>
          </a:solidFill>
          <a:latin typeface="+mn-lt"/>
          <a:ea typeface="+mn-ea"/>
          <a:cs typeface="+mn-cs"/>
        </a:defRPr>
      </a:lvl1pPr>
      <a:lvl2pPr marL="457840" algn="l" defTabSz="915680" rtl="0" eaLnBrk="1" latinLnBrk="0" hangingPunct="1">
        <a:defRPr sz="1803" kern="1200">
          <a:solidFill>
            <a:schemeClr val="tx1"/>
          </a:solidFill>
          <a:latin typeface="+mn-lt"/>
          <a:ea typeface="+mn-ea"/>
          <a:cs typeface="+mn-cs"/>
        </a:defRPr>
      </a:lvl2pPr>
      <a:lvl3pPr marL="915680" algn="l" defTabSz="915680" rtl="0" eaLnBrk="1" latinLnBrk="0" hangingPunct="1">
        <a:defRPr sz="1803" kern="1200">
          <a:solidFill>
            <a:schemeClr val="tx1"/>
          </a:solidFill>
          <a:latin typeface="+mn-lt"/>
          <a:ea typeface="+mn-ea"/>
          <a:cs typeface="+mn-cs"/>
        </a:defRPr>
      </a:lvl3pPr>
      <a:lvl4pPr marL="1373520" algn="l" defTabSz="915680" rtl="0" eaLnBrk="1" latinLnBrk="0" hangingPunct="1">
        <a:defRPr sz="1803" kern="1200">
          <a:solidFill>
            <a:schemeClr val="tx1"/>
          </a:solidFill>
          <a:latin typeface="+mn-lt"/>
          <a:ea typeface="+mn-ea"/>
          <a:cs typeface="+mn-cs"/>
        </a:defRPr>
      </a:lvl4pPr>
      <a:lvl5pPr marL="1831360" algn="l" defTabSz="915680" rtl="0" eaLnBrk="1" latinLnBrk="0" hangingPunct="1">
        <a:defRPr sz="1803" kern="1200">
          <a:solidFill>
            <a:schemeClr val="tx1"/>
          </a:solidFill>
          <a:latin typeface="+mn-lt"/>
          <a:ea typeface="+mn-ea"/>
          <a:cs typeface="+mn-cs"/>
        </a:defRPr>
      </a:lvl5pPr>
      <a:lvl6pPr marL="2289200" algn="l" defTabSz="915680" rtl="0" eaLnBrk="1" latinLnBrk="0" hangingPunct="1">
        <a:defRPr sz="1803" kern="1200">
          <a:solidFill>
            <a:schemeClr val="tx1"/>
          </a:solidFill>
          <a:latin typeface="+mn-lt"/>
          <a:ea typeface="+mn-ea"/>
          <a:cs typeface="+mn-cs"/>
        </a:defRPr>
      </a:lvl6pPr>
      <a:lvl7pPr marL="2747040" algn="l" defTabSz="915680" rtl="0" eaLnBrk="1" latinLnBrk="0" hangingPunct="1">
        <a:defRPr sz="1803" kern="1200">
          <a:solidFill>
            <a:schemeClr val="tx1"/>
          </a:solidFill>
          <a:latin typeface="+mn-lt"/>
          <a:ea typeface="+mn-ea"/>
          <a:cs typeface="+mn-cs"/>
        </a:defRPr>
      </a:lvl7pPr>
      <a:lvl8pPr marL="3204881" algn="l" defTabSz="915680" rtl="0" eaLnBrk="1" latinLnBrk="0" hangingPunct="1">
        <a:defRPr sz="1803" kern="1200">
          <a:solidFill>
            <a:schemeClr val="tx1"/>
          </a:solidFill>
          <a:latin typeface="+mn-lt"/>
          <a:ea typeface="+mn-ea"/>
          <a:cs typeface="+mn-cs"/>
        </a:defRPr>
      </a:lvl8pPr>
      <a:lvl9pPr marL="3662721" algn="l" defTabSz="915680" rtl="0" eaLnBrk="1" latinLnBrk="0" hangingPunct="1">
        <a:defRPr sz="180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290918" y="1221462"/>
            <a:ext cx="8306223" cy="52230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343" tIns="44379" rIns="90343" bIns="4437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05376" y="248110"/>
            <a:ext cx="8716368" cy="7809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53882" dir="2700000" algn="ctr" rotWithShape="0">
              <a:srgbClr val="969696"/>
            </a:outerShdw>
          </a:effec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2292" name="Text Box 4"/>
          <p:cNvSpPr txBox="1">
            <a:spLocks noChangeArrowheads="1"/>
          </p:cNvSpPr>
          <p:nvPr/>
        </p:nvSpPr>
        <p:spPr bwMode="auto">
          <a:xfrm>
            <a:off x="219380" y="6401543"/>
            <a:ext cx="604089" cy="284689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710" tIns="45710" rIns="45710" bIns="45710" anchor="ctr">
            <a:spAutoFit/>
          </a:bodyPr>
          <a:lstStyle/>
          <a:p>
            <a:pPr algn="ctr" defTabSz="914091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sz="1402">
                <a:solidFill>
                  <a:srgbClr val="660033"/>
                </a:solidFill>
              </a:rPr>
              <a:t>– </a:t>
            </a:r>
            <a:fld id="{C0F0C3BE-3CB8-42CE-85AE-26932541959C}" type="slidenum">
              <a:rPr lang="en-US" sz="1402">
                <a:solidFill>
                  <a:srgbClr val="660033"/>
                </a:solidFill>
              </a:rPr>
              <a:pPr algn="ctr" defTabSz="914091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r>
              <a:rPr lang="en-US" sz="1402">
                <a:solidFill>
                  <a:srgbClr val="660033"/>
                </a:solidFill>
              </a:rPr>
              <a:t> –</a:t>
            </a:r>
            <a:endParaRPr lang="en-US" sz="1402">
              <a:solidFill>
                <a:srgbClr val="000066"/>
              </a:solidFill>
            </a:endParaRPr>
          </a:p>
        </p:txBody>
      </p:sp>
      <p:sp>
        <p:nvSpPr>
          <p:cNvPr id="12293" name="Rectangle 5"/>
          <p:cNvSpPr>
            <a:spLocks noChangeArrowheads="1"/>
          </p:cNvSpPr>
          <p:nvPr/>
        </p:nvSpPr>
        <p:spPr bwMode="auto">
          <a:xfrm>
            <a:off x="7729650" y="6390202"/>
            <a:ext cx="951740" cy="290213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  <a:effectLst/>
        </p:spPr>
        <p:txBody>
          <a:bodyPr wrap="none" lIns="45710" tIns="45710" rIns="45710" bIns="45710" anchor="ctr">
            <a:spAutoFit/>
          </a:bodyPr>
          <a:lstStyle/>
          <a:p>
            <a:pPr algn="ctr" defTabSz="914091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sz="1402" dirty="0" smtClean="0">
                <a:solidFill>
                  <a:srgbClr val="660033"/>
                </a:solidFill>
              </a:rPr>
              <a:t>CS:APP3e</a:t>
            </a:r>
            <a:endParaRPr lang="en-US" sz="1402" dirty="0">
              <a:solidFill>
                <a:srgbClr val="66003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184869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34" r:id="rId1"/>
    <p:sldLayoutId id="2147483935" r:id="rId2"/>
    <p:sldLayoutId id="2147483936" r:id="rId3"/>
    <p:sldLayoutId id="2147483937" r:id="rId4"/>
    <p:sldLayoutId id="2147483938" r:id="rId5"/>
    <p:sldLayoutId id="2147483939" r:id="rId6"/>
    <p:sldLayoutId id="2147483940" r:id="rId7"/>
    <p:sldLayoutId id="2147483941" r:id="rId8"/>
    <p:sldLayoutId id="2147483942" r:id="rId9"/>
    <p:sldLayoutId id="2147483943" r:id="rId10"/>
    <p:sldLayoutId id="2147483944" r:id="rId11"/>
  </p:sldLayoutIdLst>
  <p:transition spd="med"/>
  <p:txStyles>
    <p:titleStyle>
      <a:lvl1pPr algn="l" defTabSz="914091" rtl="0" fontAlgn="base">
        <a:lnSpc>
          <a:spcPct val="87000"/>
        </a:lnSpc>
        <a:spcBef>
          <a:spcPct val="0"/>
        </a:spcBef>
        <a:spcAft>
          <a:spcPct val="0"/>
        </a:spcAft>
        <a:defRPr sz="3805" b="1">
          <a:solidFill>
            <a:schemeClr val="hlink"/>
          </a:solidFill>
          <a:latin typeface="+mj-lt"/>
          <a:ea typeface="+mj-ea"/>
          <a:cs typeface="+mj-cs"/>
        </a:defRPr>
      </a:lvl1pPr>
      <a:lvl2pPr algn="l" defTabSz="914091" rtl="0" fontAlgn="base">
        <a:lnSpc>
          <a:spcPct val="87000"/>
        </a:lnSpc>
        <a:spcBef>
          <a:spcPct val="0"/>
        </a:spcBef>
        <a:spcAft>
          <a:spcPct val="0"/>
        </a:spcAft>
        <a:defRPr sz="3805" b="1">
          <a:solidFill>
            <a:schemeClr val="hlink"/>
          </a:solidFill>
          <a:latin typeface="Helvetica" pitchFamily="34" charset="0"/>
        </a:defRPr>
      </a:lvl2pPr>
      <a:lvl3pPr algn="l" defTabSz="914091" rtl="0" fontAlgn="base">
        <a:lnSpc>
          <a:spcPct val="87000"/>
        </a:lnSpc>
        <a:spcBef>
          <a:spcPct val="0"/>
        </a:spcBef>
        <a:spcAft>
          <a:spcPct val="0"/>
        </a:spcAft>
        <a:defRPr sz="3805" b="1">
          <a:solidFill>
            <a:schemeClr val="hlink"/>
          </a:solidFill>
          <a:latin typeface="Helvetica" pitchFamily="34" charset="0"/>
        </a:defRPr>
      </a:lvl3pPr>
      <a:lvl4pPr algn="l" defTabSz="914091" rtl="0" fontAlgn="base">
        <a:lnSpc>
          <a:spcPct val="87000"/>
        </a:lnSpc>
        <a:spcBef>
          <a:spcPct val="0"/>
        </a:spcBef>
        <a:spcAft>
          <a:spcPct val="0"/>
        </a:spcAft>
        <a:defRPr sz="3805" b="1">
          <a:solidFill>
            <a:schemeClr val="hlink"/>
          </a:solidFill>
          <a:latin typeface="Helvetica" pitchFamily="34" charset="0"/>
        </a:defRPr>
      </a:lvl4pPr>
      <a:lvl5pPr algn="l" defTabSz="914091" rtl="0" fontAlgn="base">
        <a:lnSpc>
          <a:spcPct val="87000"/>
        </a:lnSpc>
        <a:spcBef>
          <a:spcPct val="0"/>
        </a:spcBef>
        <a:spcAft>
          <a:spcPct val="0"/>
        </a:spcAft>
        <a:defRPr sz="3805" b="1">
          <a:solidFill>
            <a:schemeClr val="hlink"/>
          </a:solidFill>
          <a:latin typeface="Helvetica" pitchFamily="34" charset="0"/>
        </a:defRPr>
      </a:lvl5pPr>
      <a:lvl6pPr marL="457840" algn="l" defTabSz="914091" rtl="0" fontAlgn="base">
        <a:lnSpc>
          <a:spcPct val="87000"/>
        </a:lnSpc>
        <a:spcBef>
          <a:spcPct val="0"/>
        </a:spcBef>
        <a:spcAft>
          <a:spcPct val="0"/>
        </a:spcAft>
        <a:defRPr sz="3805" b="1">
          <a:solidFill>
            <a:schemeClr val="hlink"/>
          </a:solidFill>
          <a:latin typeface="Helvetica" pitchFamily="34" charset="0"/>
        </a:defRPr>
      </a:lvl6pPr>
      <a:lvl7pPr marL="915680" algn="l" defTabSz="914091" rtl="0" fontAlgn="base">
        <a:lnSpc>
          <a:spcPct val="87000"/>
        </a:lnSpc>
        <a:spcBef>
          <a:spcPct val="0"/>
        </a:spcBef>
        <a:spcAft>
          <a:spcPct val="0"/>
        </a:spcAft>
        <a:defRPr sz="3805" b="1">
          <a:solidFill>
            <a:schemeClr val="hlink"/>
          </a:solidFill>
          <a:latin typeface="Helvetica" pitchFamily="34" charset="0"/>
        </a:defRPr>
      </a:lvl7pPr>
      <a:lvl8pPr marL="1373520" algn="l" defTabSz="914091" rtl="0" fontAlgn="base">
        <a:lnSpc>
          <a:spcPct val="87000"/>
        </a:lnSpc>
        <a:spcBef>
          <a:spcPct val="0"/>
        </a:spcBef>
        <a:spcAft>
          <a:spcPct val="0"/>
        </a:spcAft>
        <a:defRPr sz="3805" b="1">
          <a:solidFill>
            <a:schemeClr val="hlink"/>
          </a:solidFill>
          <a:latin typeface="Helvetica" pitchFamily="34" charset="0"/>
        </a:defRPr>
      </a:lvl8pPr>
      <a:lvl9pPr marL="1831360" algn="l" defTabSz="914091" rtl="0" fontAlgn="base">
        <a:lnSpc>
          <a:spcPct val="87000"/>
        </a:lnSpc>
        <a:spcBef>
          <a:spcPct val="0"/>
        </a:spcBef>
        <a:spcAft>
          <a:spcPct val="0"/>
        </a:spcAft>
        <a:defRPr sz="3805" b="1">
          <a:solidFill>
            <a:schemeClr val="hlink"/>
          </a:solidFill>
          <a:latin typeface="Helvetica" pitchFamily="34" charset="0"/>
        </a:defRPr>
      </a:lvl9pPr>
    </p:titleStyle>
    <p:bodyStyle>
      <a:lvl1pPr marL="386303" indent="-386303" algn="l" defTabSz="914091" rtl="0" fontAlgn="base">
        <a:lnSpc>
          <a:spcPct val="95000"/>
        </a:lnSpc>
        <a:spcBef>
          <a:spcPct val="50000"/>
        </a:spcBef>
        <a:spcAft>
          <a:spcPct val="0"/>
        </a:spcAft>
        <a:buClr>
          <a:schemeClr val="hlink"/>
        </a:buClr>
        <a:buFont typeface="Wingdings" pitchFamily="2" charset="2"/>
        <a:defRPr sz="2403" b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+mn-lt"/>
          <a:ea typeface="+mn-ea"/>
          <a:cs typeface="+mn-cs"/>
        </a:defRPr>
      </a:lvl1pPr>
      <a:lvl2pPr marL="743990" indent="-244817" algn="l" defTabSz="914091" rtl="0" fontAlgn="base">
        <a:spcBef>
          <a:spcPct val="25000"/>
        </a:spcBef>
        <a:spcAft>
          <a:spcPct val="0"/>
        </a:spcAft>
        <a:buClr>
          <a:schemeClr val="hlink"/>
        </a:buClr>
        <a:buSzPct val="75000"/>
        <a:buFont typeface="Wingdings" pitchFamily="2" charset="2"/>
        <a:buChar char="n"/>
        <a:defRPr sz="2003" b="1">
          <a:solidFill>
            <a:schemeClr val="tx1"/>
          </a:solidFill>
          <a:latin typeface="+mn-lt"/>
        </a:defRPr>
      </a:lvl2pPr>
      <a:lvl3pPr marL="1146190" indent="-238458" algn="l" defTabSz="914091" rtl="0" fontAlgn="base">
        <a:lnSpc>
          <a:spcPct val="107000"/>
        </a:lnSpc>
        <a:spcBef>
          <a:spcPct val="10000"/>
        </a:spcBef>
        <a:spcAft>
          <a:spcPct val="0"/>
        </a:spcAft>
        <a:buClr>
          <a:srgbClr val="005400"/>
        </a:buClr>
        <a:buSzPct val="90000"/>
        <a:buFont typeface="Wingdings" pitchFamily="2" charset="2"/>
        <a:buChar char="l"/>
        <a:defRPr b="1">
          <a:solidFill>
            <a:schemeClr val="folHlink"/>
          </a:solidFill>
          <a:latin typeface="+mn-lt"/>
        </a:defRPr>
      </a:lvl3pPr>
      <a:lvl4pPr marL="1599261" indent="-227331" algn="l" defTabSz="914091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4pPr>
      <a:lvl5pPr marL="2451352" indent="-228920" algn="l" defTabSz="914091" rtl="0" fontAlgn="base">
        <a:spcBef>
          <a:spcPct val="20000"/>
        </a:spcBef>
        <a:spcAft>
          <a:spcPct val="0"/>
        </a:spcAft>
        <a:buChar char="•"/>
        <a:defRPr sz="2003">
          <a:solidFill>
            <a:schemeClr val="tx1"/>
          </a:solidFill>
          <a:latin typeface="Times New Roman" pitchFamily="18" charset="0"/>
        </a:defRPr>
      </a:lvl5pPr>
      <a:lvl6pPr marL="2909192" indent="-228920" algn="l" defTabSz="914091" rtl="0" fontAlgn="base">
        <a:spcBef>
          <a:spcPct val="20000"/>
        </a:spcBef>
        <a:spcAft>
          <a:spcPct val="0"/>
        </a:spcAft>
        <a:buChar char="•"/>
        <a:defRPr sz="2003">
          <a:solidFill>
            <a:schemeClr val="tx1"/>
          </a:solidFill>
          <a:latin typeface="Times New Roman" pitchFamily="18" charset="0"/>
        </a:defRPr>
      </a:lvl6pPr>
      <a:lvl7pPr marL="3367032" indent="-228920" algn="l" defTabSz="914091" rtl="0" fontAlgn="base">
        <a:spcBef>
          <a:spcPct val="20000"/>
        </a:spcBef>
        <a:spcAft>
          <a:spcPct val="0"/>
        </a:spcAft>
        <a:buChar char="•"/>
        <a:defRPr sz="2003">
          <a:solidFill>
            <a:schemeClr val="tx1"/>
          </a:solidFill>
          <a:latin typeface="Times New Roman" pitchFamily="18" charset="0"/>
        </a:defRPr>
      </a:lvl7pPr>
      <a:lvl8pPr marL="3824872" indent="-228920" algn="l" defTabSz="914091" rtl="0" fontAlgn="base">
        <a:spcBef>
          <a:spcPct val="20000"/>
        </a:spcBef>
        <a:spcAft>
          <a:spcPct val="0"/>
        </a:spcAft>
        <a:buChar char="•"/>
        <a:defRPr sz="2003">
          <a:solidFill>
            <a:schemeClr val="tx1"/>
          </a:solidFill>
          <a:latin typeface="Times New Roman" pitchFamily="18" charset="0"/>
        </a:defRPr>
      </a:lvl8pPr>
      <a:lvl9pPr marL="4282712" indent="-228920" algn="l" defTabSz="914091" rtl="0" fontAlgn="base">
        <a:spcBef>
          <a:spcPct val="20000"/>
        </a:spcBef>
        <a:spcAft>
          <a:spcPct val="0"/>
        </a:spcAft>
        <a:buChar char="•"/>
        <a:defRPr sz="2003">
          <a:solidFill>
            <a:schemeClr val="tx1"/>
          </a:solidFill>
          <a:latin typeface="Times New Roman" pitchFamily="18" charset="0"/>
        </a:defRPr>
      </a:lvl9pPr>
    </p:bodyStyle>
    <p:otherStyle>
      <a:defPPr>
        <a:defRPr lang="en-US"/>
      </a:defPPr>
      <a:lvl1pPr marL="0" algn="l" defTabSz="915680" rtl="0" eaLnBrk="1" latinLnBrk="0" hangingPunct="1">
        <a:defRPr sz="1803" kern="1200">
          <a:solidFill>
            <a:schemeClr val="tx1"/>
          </a:solidFill>
          <a:latin typeface="+mn-lt"/>
          <a:ea typeface="+mn-ea"/>
          <a:cs typeface="+mn-cs"/>
        </a:defRPr>
      </a:lvl1pPr>
      <a:lvl2pPr marL="457840" algn="l" defTabSz="915680" rtl="0" eaLnBrk="1" latinLnBrk="0" hangingPunct="1">
        <a:defRPr sz="1803" kern="1200">
          <a:solidFill>
            <a:schemeClr val="tx1"/>
          </a:solidFill>
          <a:latin typeface="+mn-lt"/>
          <a:ea typeface="+mn-ea"/>
          <a:cs typeface="+mn-cs"/>
        </a:defRPr>
      </a:lvl2pPr>
      <a:lvl3pPr marL="915680" algn="l" defTabSz="915680" rtl="0" eaLnBrk="1" latinLnBrk="0" hangingPunct="1">
        <a:defRPr sz="1803" kern="1200">
          <a:solidFill>
            <a:schemeClr val="tx1"/>
          </a:solidFill>
          <a:latin typeface="+mn-lt"/>
          <a:ea typeface="+mn-ea"/>
          <a:cs typeface="+mn-cs"/>
        </a:defRPr>
      </a:lvl3pPr>
      <a:lvl4pPr marL="1373520" algn="l" defTabSz="915680" rtl="0" eaLnBrk="1" latinLnBrk="0" hangingPunct="1">
        <a:defRPr sz="1803" kern="1200">
          <a:solidFill>
            <a:schemeClr val="tx1"/>
          </a:solidFill>
          <a:latin typeface="+mn-lt"/>
          <a:ea typeface="+mn-ea"/>
          <a:cs typeface="+mn-cs"/>
        </a:defRPr>
      </a:lvl4pPr>
      <a:lvl5pPr marL="1831360" algn="l" defTabSz="915680" rtl="0" eaLnBrk="1" latinLnBrk="0" hangingPunct="1">
        <a:defRPr sz="1803" kern="1200">
          <a:solidFill>
            <a:schemeClr val="tx1"/>
          </a:solidFill>
          <a:latin typeface="+mn-lt"/>
          <a:ea typeface="+mn-ea"/>
          <a:cs typeface="+mn-cs"/>
        </a:defRPr>
      </a:lvl5pPr>
      <a:lvl6pPr marL="2289200" algn="l" defTabSz="915680" rtl="0" eaLnBrk="1" latinLnBrk="0" hangingPunct="1">
        <a:defRPr sz="1803" kern="1200">
          <a:solidFill>
            <a:schemeClr val="tx1"/>
          </a:solidFill>
          <a:latin typeface="+mn-lt"/>
          <a:ea typeface="+mn-ea"/>
          <a:cs typeface="+mn-cs"/>
        </a:defRPr>
      </a:lvl6pPr>
      <a:lvl7pPr marL="2747040" algn="l" defTabSz="915680" rtl="0" eaLnBrk="1" latinLnBrk="0" hangingPunct="1">
        <a:defRPr sz="1803" kern="1200">
          <a:solidFill>
            <a:schemeClr val="tx1"/>
          </a:solidFill>
          <a:latin typeface="+mn-lt"/>
          <a:ea typeface="+mn-ea"/>
          <a:cs typeface="+mn-cs"/>
        </a:defRPr>
      </a:lvl7pPr>
      <a:lvl8pPr marL="3204881" algn="l" defTabSz="915680" rtl="0" eaLnBrk="1" latinLnBrk="0" hangingPunct="1">
        <a:defRPr sz="1803" kern="1200">
          <a:solidFill>
            <a:schemeClr val="tx1"/>
          </a:solidFill>
          <a:latin typeface="+mn-lt"/>
          <a:ea typeface="+mn-ea"/>
          <a:cs typeface="+mn-cs"/>
        </a:defRPr>
      </a:lvl8pPr>
      <a:lvl9pPr marL="3662721" algn="l" defTabSz="915680" rtl="0" eaLnBrk="1" latinLnBrk="0" hangingPunct="1">
        <a:defRPr sz="180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290918" y="1221462"/>
            <a:ext cx="8306223" cy="52230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343" tIns="44379" rIns="90343" bIns="4437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05376" y="248110"/>
            <a:ext cx="8716368" cy="7809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53882" dir="2700000" algn="ctr" rotWithShape="0">
              <a:srgbClr val="969696"/>
            </a:outerShdw>
          </a:effec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2292" name="Text Box 4"/>
          <p:cNvSpPr txBox="1">
            <a:spLocks noChangeArrowheads="1"/>
          </p:cNvSpPr>
          <p:nvPr/>
        </p:nvSpPr>
        <p:spPr bwMode="auto">
          <a:xfrm>
            <a:off x="219380" y="6401543"/>
            <a:ext cx="604089" cy="284689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710" tIns="45710" rIns="45710" bIns="45710" anchor="ctr">
            <a:spAutoFit/>
          </a:bodyPr>
          <a:lstStyle/>
          <a:p>
            <a:pPr algn="ctr" defTabSz="914091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sz="1402">
                <a:solidFill>
                  <a:srgbClr val="660033"/>
                </a:solidFill>
              </a:rPr>
              <a:t>– </a:t>
            </a:r>
            <a:fld id="{C0F0C3BE-3CB8-42CE-85AE-26932541959C}" type="slidenum">
              <a:rPr lang="en-US" sz="1402">
                <a:solidFill>
                  <a:srgbClr val="660033"/>
                </a:solidFill>
              </a:rPr>
              <a:pPr algn="ctr" defTabSz="914091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r>
              <a:rPr lang="en-US" sz="1402">
                <a:solidFill>
                  <a:srgbClr val="660033"/>
                </a:solidFill>
              </a:rPr>
              <a:t> –</a:t>
            </a:r>
            <a:endParaRPr lang="en-US" sz="1402">
              <a:solidFill>
                <a:srgbClr val="000066"/>
              </a:solidFill>
            </a:endParaRPr>
          </a:p>
        </p:txBody>
      </p:sp>
      <p:sp>
        <p:nvSpPr>
          <p:cNvPr id="12293" name="Rectangle 5"/>
          <p:cNvSpPr>
            <a:spLocks noChangeArrowheads="1"/>
          </p:cNvSpPr>
          <p:nvPr/>
        </p:nvSpPr>
        <p:spPr bwMode="auto">
          <a:xfrm>
            <a:off x="7729650" y="6390202"/>
            <a:ext cx="951740" cy="290213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  <a:effectLst/>
        </p:spPr>
        <p:txBody>
          <a:bodyPr wrap="none" lIns="45710" tIns="45710" rIns="45710" bIns="45710" anchor="ctr">
            <a:spAutoFit/>
          </a:bodyPr>
          <a:lstStyle/>
          <a:p>
            <a:pPr algn="ctr" defTabSz="914091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sz="1402" dirty="0" smtClean="0">
                <a:solidFill>
                  <a:srgbClr val="660033"/>
                </a:solidFill>
              </a:rPr>
              <a:t>CS:APP3e</a:t>
            </a:r>
            <a:endParaRPr lang="en-US" sz="1402" dirty="0">
              <a:solidFill>
                <a:srgbClr val="66003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53138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46" r:id="rId1"/>
    <p:sldLayoutId id="2147483947" r:id="rId2"/>
    <p:sldLayoutId id="2147483948" r:id="rId3"/>
    <p:sldLayoutId id="2147483949" r:id="rId4"/>
    <p:sldLayoutId id="2147483950" r:id="rId5"/>
    <p:sldLayoutId id="2147483951" r:id="rId6"/>
    <p:sldLayoutId id="2147483952" r:id="rId7"/>
    <p:sldLayoutId id="2147483953" r:id="rId8"/>
    <p:sldLayoutId id="2147483954" r:id="rId9"/>
    <p:sldLayoutId id="2147483955" r:id="rId10"/>
    <p:sldLayoutId id="2147483956" r:id="rId11"/>
  </p:sldLayoutIdLst>
  <p:transition spd="med"/>
  <p:txStyles>
    <p:titleStyle>
      <a:lvl1pPr algn="l" defTabSz="914091" rtl="0" fontAlgn="base">
        <a:lnSpc>
          <a:spcPct val="87000"/>
        </a:lnSpc>
        <a:spcBef>
          <a:spcPct val="0"/>
        </a:spcBef>
        <a:spcAft>
          <a:spcPct val="0"/>
        </a:spcAft>
        <a:defRPr sz="3805" b="1">
          <a:solidFill>
            <a:schemeClr val="hlink"/>
          </a:solidFill>
          <a:latin typeface="+mj-lt"/>
          <a:ea typeface="+mj-ea"/>
          <a:cs typeface="+mj-cs"/>
        </a:defRPr>
      </a:lvl1pPr>
      <a:lvl2pPr algn="l" defTabSz="914091" rtl="0" fontAlgn="base">
        <a:lnSpc>
          <a:spcPct val="87000"/>
        </a:lnSpc>
        <a:spcBef>
          <a:spcPct val="0"/>
        </a:spcBef>
        <a:spcAft>
          <a:spcPct val="0"/>
        </a:spcAft>
        <a:defRPr sz="3805" b="1">
          <a:solidFill>
            <a:schemeClr val="hlink"/>
          </a:solidFill>
          <a:latin typeface="Helvetica" pitchFamily="34" charset="0"/>
        </a:defRPr>
      </a:lvl2pPr>
      <a:lvl3pPr algn="l" defTabSz="914091" rtl="0" fontAlgn="base">
        <a:lnSpc>
          <a:spcPct val="87000"/>
        </a:lnSpc>
        <a:spcBef>
          <a:spcPct val="0"/>
        </a:spcBef>
        <a:spcAft>
          <a:spcPct val="0"/>
        </a:spcAft>
        <a:defRPr sz="3805" b="1">
          <a:solidFill>
            <a:schemeClr val="hlink"/>
          </a:solidFill>
          <a:latin typeface="Helvetica" pitchFamily="34" charset="0"/>
        </a:defRPr>
      </a:lvl3pPr>
      <a:lvl4pPr algn="l" defTabSz="914091" rtl="0" fontAlgn="base">
        <a:lnSpc>
          <a:spcPct val="87000"/>
        </a:lnSpc>
        <a:spcBef>
          <a:spcPct val="0"/>
        </a:spcBef>
        <a:spcAft>
          <a:spcPct val="0"/>
        </a:spcAft>
        <a:defRPr sz="3805" b="1">
          <a:solidFill>
            <a:schemeClr val="hlink"/>
          </a:solidFill>
          <a:latin typeface="Helvetica" pitchFamily="34" charset="0"/>
        </a:defRPr>
      </a:lvl4pPr>
      <a:lvl5pPr algn="l" defTabSz="914091" rtl="0" fontAlgn="base">
        <a:lnSpc>
          <a:spcPct val="87000"/>
        </a:lnSpc>
        <a:spcBef>
          <a:spcPct val="0"/>
        </a:spcBef>
        <a:spcAft>
          <a:spcPct val="0"/>
        </a:spcAft>
        <a:defRPr sz="3805" b="1">
          <a:solidFill>
            <a:schemeClr val="hlink"/>
          </a:solidFill>
          <a:latin typeface="Helvetica" pitchFamily="34" charset="0"/>
        </a:defRPr>
      </a:lvl5pPr>
      <a:lvl6pPr marL="457840" algn="l" defTabSz="914091" rtl="0" fontAlgn="base">
        <a:lnSpc>
          <a:spcPct val="87000"/>
        </a:lnSpc>
        <a:spcBef>
          <a:spcPct val="0"/>
        </a:spcBef>
        <a:spcAft>
          <a:spcPct val="0"/>
        </a:spcAft>
        <a:defRPr sz="3805" b="1">
          <a:solidFill>
            <a:schemeClr val="hlink"/>
          </a:solidFill>
          <a:latin typeface="Helvetica" pitchFamily="34" charset="0"/>
        </a:defRPr>
      </a:lvl6pPr>
      <a:lvl7pPr marL="915680" algn="l" defTabSz="914091" rtl="0" fontAlgn="base">
        <a:lnSpc>
          <a:spcPct val="87000"/>
        </a:lnSpc>
        <a:spcBef>
          <a:spcPct val="0"/>
        </a:spcBef>
        <a:spcAft>
          <a:spcPct val="0"/>
        </a:spcAft>
        <a:defRPr sz="3805" b="1">
          <a:solidFill>
            <a:schemeClr val="hlink"/>
          </a:solidFill>
          <a:latin typeface="Helvetica" pitchFamily="34" charset="0"/>
        </a:defRPr>
      </a:lvl7pPr>
      <a:lvl8pPr marL="1373520" algn="l" defTabSz="914091" rtl="0" fontAlgn="base">
        <a:lnSpc>
          <a:spcPct val="87000"/>
        </a:lnSpc>
        <a:spcBef>
          <a:spcPct val="0"/>
        </a:spcBef>
        <a:spcAft>
          <a:spcPct val="0"/>
        </a:spcAft>
        <a:defRPr sz="3805" b="1">
          <a:solidFill>
            <a:schemeClr val="hlink"/>
          </a:solidFill>
          <a:latin typeface="Helvetica" pitchFamily="34" charset="0"/>
        </a:defRPr>
      </a:lvl8pPr>
      <a:lvl9pPr marL="1831360" algn="l" defTabSz="914091" rtl="0" fontAlgn="base">
        <a:lnSpc>
          <a:spcPct val="87000"/>
        </a:lnSpc>
        <a:spcBef>
          <a:spcPct val="0"/>
        </a:spcBef>
        <a:spcAft>
          <a:spcPct val="0"/>
        </a:spcAft>
        <a:defRPr sz="3805" b="1">
          <a:solidFill>
            <a:schemeClr val="hlink"/>
          </a:solidFill>
          <a:latin typeface="Helvetica" pitchFamily="34" charset="0"/>
        </a:defRPr>
      </a:lvl9pPr>
    </p:titleStyle>
    <p:bodyStyle>
      <a:lvl1pPr marL="386303" indent="-386303" algn="l" defTabSz="914091" rtl="0" fontAlgn="base">
        <a:lnSpc>
          <a:spcPct val="95000"/>
        </a:lnSpc>
        <a:spcBef>
          <a:spcPct val="50000"/>
        </a:spcBef>
        <a:spcAft>
          <a:spcPct val="0"/>
        </a:spcAft>
        <a:buClr>
          <a:schemeClr val="hlink"/>
        </a:buClr>
        <a:buFont typeface="Wingdings" pitchFamily="2" charset="2"/>
        <a:defRPr sz="2403" b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+mn-lt"/>
          <a:ea typeface="+mn-ea"/>
          <a:cs typeface="+mn-cs"/>
        </a:defRPr>
      </a:lvl1pPr>
      <a:lvl2pPr marL="743990" indent="-244817" algn="l" defTabSz="914091" rtl="0" fontAlgn="base">
        <a:spcBef>
          <a:spcPct val="25000"/>
        </a:spcBef>
        <a:spcAft>
          <a:spcPct val="0"/>
        </a:spcAft>
        <a:buClr>
          <a:schemeClr val="hlink"/>
        </a:buClr>
        <a:buSzPct val="75000"/>
        <a:buFont typeface="Wingdings" pitchFamily="2" charset="2"/>
        <a:buChar char="n"/>
        <a:defRPr sz="2003" b="1">
          <a:solidFill>
            <a:schemeClr val="tx1"/>
          </a:solidFill>
          <a:latin typeface="+mn-lt"/>
        </a:defRPr>
      </a:lvl2pPr>
      <a:lvl3pPr marL="1146190" indent="-238458" algn="l" defTabSz="914091" rtl="0" fontAlgn="base">
        <a:lnSpc>
          <a:spcPct val="107000"/>
        </a:lnSpc>
        <a:spcBef>
          <a:spcPct val="10000"/>
        </a:spcBef>
        <a:spcAft>
          <a:spcPct val="0"/>
        </a:spcAft>
        <a:buClr>
          <a:srgbClr val="005400"/>
        </a:buClr>
        <a:buSzPct val="90000"/>
        <a:buFont typeface="Wingdings" pitchFamily="2" charset="2"/>
        <a:buChar char="l"/>
        <a:defRPr b="1">
          <a:solidFill>
            <a:schemeClr val="folHlink"/>
          </a:solidFill>
          <a:latin typeface="+mn-lt"/>
        </a:defRPr>
      </a:lvl3pPr>
      <a:lvl4pPr marL="1599261" indent="-227331" algn="l" defTabSz="914091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4pPr>
      <a:lvl5pPr marL="2451352" indent="-228920" algn="l" defTabSz="914091" rtl="0" fontAlgn="base">
        <a:spcBef>
          <a:spcPct val="20000"/>
        </a:spcBef>
        <a:spcAft>
          <a:spcPct val="0"/>
        </a:spcAft>
        <a:buChar char="•"/>
        <a:defRPr sz="2003">
          <a:solidFill>
            <a:schemeClr val="tx1"/>
          </a:solidFill>
          <a:latin typeface="Times New Roman" pitchFamily="18" charset="0"/>
        </a:defRPr>
      </a:lvl5pPr>
      <a:lvl6pPr marL="2909192" indent="-228920" algn="l" defTabSz="914091" rtl="0" fontAlgn="base">
        <a:spcBef>
          <a:spcPct val="20000"/>
        </a:spcBef>
        <a:spcAft>
          <a:spcPct val="0"/>
        </a:spcAft>
        <a:buChar char="•"/>
        <a:defRPr sz="2003">
          <a:solidFill>
            <a:schemeClr val="tx1"/>
          </a:solidFill>
          <a:latin typeface="Times New Roman" pitchFamily="18" charset="0"/>
        </a:defRPr>
      </a:lvl6pPr>
      <a:lvl7pPr marL="3367032" indent="-228920" algn="l" defTabSz="914091" rtl="0" fontAlgn="base">
        <a:spcBef>
          <a:spcPct val="20000"/>
        </a:spcBef>
        <a:spcAft>
          <a:spcPct val="0"/>
        </a:spcAft>
        <a:buChar char="•"/>
        <a:defRPr sz="2003">
          <a:solidFill>
            <a:schemeClr val="tx1"/>
          </a:solidFill>
          <a:latin typeface="Times New Roman" pitchFamily="18" charset="0"/>
        </a:defRPr>
      </a:lvl7pPr>
      <a:lvl8pPr marL="3824872" indent="-228920" algn="l" defTabSz="914091" rtl="0" fontAlgn="base">
        <a:spcBef>
          <a:spcPct val="20000"/>
        </a:spcBef>
        <a:spcAft>
          <a:spcPct val="0"/>
        </a:spcAft>
        <a:buChar char="•"/>
        <a:defRPr sz="2003">
          <a:solidFill>
            <a:schemeClr val="tx1"/>
          </a:solidFill>
          <a:latin typeface="Times New Roman" pitchFamily="18" charset="0"/>
        </a:defRPr>
      </a:lvl8pPr>
      <a:lvl9pPr marL="4282712" indent="-228920" algn="l" defTabSz="914091" rtl="0" fontAlgn="base">
        <a:spcBef>
          <a:spcPct val="20000"/>
        </a:spcBef>
        <a:spcAft>
          <a:spcPct val="0"/>
        </a:spcAft>
        <a:buChar char="•"/>
        <a:defRPr sz="2003">
          <a:solidFill>
            <a:schemeClr val="tx1"/>
          </a:solidFill>
          <a:latin typeface="Times New Roman" pitchFamily="18" charset="0"/>
        </a:defRPr>
      </a:lvl9pPr>
    </p:bodyStyle>
    <p:otherStyle>
      <a:defPPr>
        <a:defRPr lang="en-US"/>
      </a:defPPr>
      <a:lvl1pPr marL="0" algn="l" defTabSz="915680" rtl="0" eaLnBrk="1" latinLnBrk="0" hangingPunct="1">
        <a:defRPr sz="1803" kern="1200">
          <a:solidFill>
            <a:schemeClr val="tx1"/>
          </a:solidFill>
          <a:latin typeface="+mn-lt"/>
          <a:ea typeface="+mn-ea"/>
          <a:cs typeface="+mn-cs"/>
        </a:defRPr>
      </a:lvl1pPr>
      <a:lvl2pPr marL="457840" algn="l" defTabSz="915680" rtl="0" eaLnBrk="1" latinLnBrk="0" hangingPunct="1">
        <a:defRPr sz="1803" kern="1200">
          <a:solidFill>
            <a:schemeClr val="tx1"/>
          </a:solidFill>
          <a:latin typeface="+mn-lt"/>
          <a:ea typeface="+mn-ea"/>
          <a:cs typeface="+mn-cs"/>
        </a:defRPr>
      </a:lvl2pPr>
      <a:lvl3pPr marL="915680" algn="l" defTabSz="915680" rtl="0" eaLnBrk="1" latinLnBrk="0" hangingPunct="1">
        <a:defRPr sz="1803" kern="1200">
          <a:solidFill>
            <a:schemeClr val="tx1"/>
          </a:solidFill>
          <a:latin typeface="+mn-lt"/>
          <a:ea typeface="+mn-ea"/>
          <a:cs typeface="+mn-cs"/>
        </a:defRPr>
      </a:lvl3pPr>
      <a:lvl4pPr marL="1373520" algn="l" defTabSz="915680" rtl="0" eaLnBrk="1" latinLnBrk="0" hangingPunct="1">
        <a:defRPr sz="1803" kern="1200">
          <a:solidFill>
            <a:schemeClr val="tx1"/>
          </a:solidFill>
          <a:latin typeface="+mn-lt"/>
          <a:ea typeface="+mn-ea"/>
          <a:cs typeface="+mn-cs"/>
        </a:defRPr>
      </a:lvl4pPr>
      <a:lvl5pPr marL="1831360" algn="l" defTabSz="915680" rtl="0" eaLnBrk="1" latinLnBrk="0" hangingPunct="1">
        <a:defRPr sz="1803" kern="1200">
          <a:solidFill>
            <a:schemeClr val="tx1"/>
          </a:solidFill>
          <a:latin typeface="+mn-lt"/>
          <a:ea typeface="+mn-ea"/>
          <a:cs typeface="+mn-cs"/>
        </a:defRPr>
      </a:lvl5pPr>
      <a:lvl6pPr marL="2289200" algn="l" defTabSz="915680" rtl="0" eaLnBrk="1" latinLnBrk="0" hangingPunct="1">
        <a:defRPr sz="1803" kern="1200">
          <a:solidFill>
            <a:schemeClr val="tx1"/>
          </a:solidFill>
          <a:latin typeface="+mn-lt"/>
          <a:ea typeface="+mn-ea"/>
          <a:cs typeface="+mn-cs"/>
        </a:defRPr>
      </a:lvl6pPr>
      <a:lvl7pPr marL="2747040" algn="l" defTabSz="915680" rtl="0" eaLnBrk="1" latinLnBrk="0" hangingPunct="1">
        <a:defRPr sz="1803" kern="1200">
          <a:solidFill>
            <a:schemeClr val="tx1"/>
          </a:solidFill>
          <a:latin typeface="+mn-lt"/>
          <a:ea typeface="+mn-ea"/>
          <a:cs typeface="+mn-cs"/>
        </a:defRPr>
      </a:lvl7pPr>
      <a:lvl8pPr marL="3204881" algn="l" defTabSz="915680" rtl="0" eaLnBrk="1" latinLnBrk="0" hangingPunct="1">
        <a:defRPr sz="1803" kern="1200">
          <a:solidFill>
            <a:schemeClr val="tx1"/>
          </a:solidFill>
          <a:latin typeface="+mn-lt"/>
          <a:ea typeface="+mn-ea"/>
          <a:cs typeface="+mn-cs"/>
        </a:defRPr>
      </a:lvl8pPr>
      <a:lvl9pPr marL="3662721" algn="l" defTabSz="915680" rtl="0" eaLnBrk="1" latinLnBrk="0" hangingPunct="1">
        <a:defRPr sz="180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290918" y="1221462"/>
            <a:ext cx="8306223" cy="52230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343" tIns="44379" rIns="90343" bIns="4437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05376" y="248110"/>
            <a:ext cx="8716368" cy="7809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53882" dir="2700000" algn="ctr" rotWithShape="0">
              <a:srgbClr val="969696"/>
            </a:outerShdw>
          </a:effec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2292" name="Text Box 4"/>
          <p:cNvSpPr txBox="1">
            <a:spLocks noChangeArrowheads="1"/>
          </p:cNvSpPr>
          <p:nvPr/>
        </p:nvSpPr>
        <p:spPr bwMode="auto">
          <a:xfrm>
            <a:off x="219380" y="6401543"/>
            <a:ext cx="604089" cy="284689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710" tIns="45710" rIns="45710" bIns="45710" anchor="ctr">
            <a:spAutoFit/>
          </a:bodyPr>
          <a:lstStyle/>
          <a:p>
            <a:pPr algn="ctr" defTabSz="914091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sz="1402">
                <a:solidFill>
                  <a:srgbClr val="660033"/>
                </a:solidFill>
              </a:rPr>
              <a:t>– </a:t>
            </a:r>
            <a:fld id="{C0F0C3BE-3CB8-42CE-85AE-26932541959C}" type="slidenum">
              <a:rPr lang="en-US" sz="1402">
                <a:solidFill>
                  <a:srgbClr val="660033"/>
                </a:solidFill>
              </a:rPr>
              <a:pPr algn="ctr" defTabSz="914091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r>
              <a:rPr lang="en-US" sz="1402">
                <a:solidFill>
                  <a:srgbClr val="660033"/>
                </a:solidFill>
              </a:rPr>
              <a:t> –</a:t>
            </a:r>
            <a:endParaRPr lang="en-US" sz="1402">
              <a:solidFill>
                <a:srgbClr val="000066"/>
              </a:solidFill>
            </a:endParaRPr>
          </a:p>
        </p:txBody>
      </p:sp>
      <p:sp>
        <p:nvSpPr>
          <p:cNvPr id="12293" name="Rectangle 5"/>
          <p:cNvSpPr>
            <a:spLocks noChangeArrowheads="1"/>
          </p:cNvSpPr>
          <p:nvPr/>
        </p:nvSpPr>
        <p:spPr bwMode="auto">
          <a:xfrm>
            <a:off x="7729650" y="6390202"/>
            <a:ext cx="951740" cy="290213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  <a:effectLst/>
        </p:spPr>
        <p:txBody>
          <a:bodyPr wrap="none" lIns="45710" tIns="45710" rIns="45710" bIns="45710" anchor="ctr">
            <a:spAutoFit/>
          </a:bodyPr>
          <a:lstStyle/>
          <a:p>
            <a:pPr algn="ctr" defTabSz="914091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sz="1402" dirty="0" smtClean="0">
                <a:solidFill>
                  <a:srgbClr val="660033"/>
                </a:solidFill>
              </a:rPr>
              <a:t>CS:APP3e</a:t>
            </a:r>
            <a:endParaRPr lang="en-US" sz="1402" dirty="0">
              <a:solidFill>
                <a:srgbClr val="66003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07216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58" r:id="rId1"/>
    <p:sldLayoutId id="2147483959" r:id="rId2"/>
    <p:sldLayoutId id="2147483960" r:id="rId3"/>
    <p:sldLayoutId id="2147483961" r:id="rId4"/>
    <p:sldLayoutId id="2147483962" r:id="rId5"/>
    <p:sldLayoutId id="2147483963" r:id="rId6"/>
    <p:sldLayoutId id="2147483964" r:id="rId7"/>
    <p:sldLayoutId id="2147483965" r:id="rId8"/>
    <p:sldLayoutId id="2147483966" r:id="rId9"/>
    <p:sldLayoutId id="2147483967" r:id="rId10"/>
    <p:sldLayoutId id="2147483968" r:id="rId11"/>
  </p:sldLayoutIdLst>
  <p:transition spd="med"/>
  <p:txStyles>
    <p:titleStyle>
      <a:lvl1pPr algn="l" defTabSz="914091" rtl="0" fontAlgn="base">
        <a:lnSpc>
          <a:spcPct val="87000"/>
        </a:lnSpc>
        <a:spcBef>
          <a:spcPct val="0"/>
        </a:spcBef>
        <a:spcAft>
          <a:spcPct val="0"/>
        </a:spcAft>
        <a:defRPr sz="3805" b="1">
          <a:solidFill>
            <a:schemeClr val="hlink"/>
          </a:solidFill>
          <a:latin typeface="+mj-lt"/>
          <a:ea typeface="+mj-ea"/>
          <a:cs typeface="+mj-cs"/>
        </a:defRPr>
      </a:lvl1pPr>
      <a:lvl2pPr algn="l" defTabSz="914091" rtl="0" fontAlgn="base">
        <a:lnSpc>
          <a:spcPct val="87000"/>
        </a:lnSpc>
        <a:spcBef>
          <a:spcPct val="0"/>
        </a:spcBef>
        <a:spcAft>
          <a:spcPct val="0"/>
        </a:spcAft>
        <a:defRPr sz="3805" b="1">
          <a:solidFill>
            <a:schemeClr val="hlink"/>
          </a:solidFill>
          <a:latin typeface="Helvetica" pitchFamily="34" charset="0"/>
        </a:defRPr>
      </a:lvl2pPr>
      <a:lvl3pPr algn="l" defTabSz="914091" rtl="0" fontAlgn="base">
        <a:lnSpc>
          <a:spcPct val="87000"/>
        </a:lnSpc>
        <a:spcBef>
          <a:spcPct val="0"/>
        </a:spcBef>
        <a:spcAft>
          <a:spcPct val="0"/>
        </a:spcAft>
        <a:defRPr sz="3805" b="1">
          <a:solidFill>
            <a:schemeClr val="hlink"/>
          </a:solidFill>
          <a:latin typeface="Helvetica" pitchFamily="34" charset="0"/>
        </a:defRPr>
      </a:lvl3pPr>
      <a:lvl4pPr algn="l" defTabSz="914091" rtl="0" fontAlgn="base">
        <a:lnSpc>
          <a:spcPct val="87000"/>
        </a:lnSpc>
        <a:spcBef>
          <a:spcPct val="0"/>
        </a:spcBef>
        <a:spcAft>
          <a:spcPct val="0"/>
        </a:spcAft>
        <a:defRPr sz="3805" b="1">
          <a:solidFill>
            <a:schemeClr val="hlink"/>
          </a:solidFill>
          <a:latin typeface="Helvetica" pitchFamily="34" charset="0"/>
        </a:defRPr>
      </a:lvl4pPr>
      <a:lvl5pPr algn="l" defTabSz="914091" rtl="0" fontAlgn="base">
        <a:lnSpc>
          <a:spcPct val="87000"/>
        </a:lnSpc>
        <a:spcBef>
          <a:spcPct val="0"/>
        </a:spcBef>
        <a:spcAft>
          <a:spcPct val="0"/>
        </a:spcAft>
        <a:defRPr sz="3805" b="1">
          <a:solidFill>
            <a:schemeClr val="hlink"/>
          </a:solidFill>
          <a:latin typeface="Helvetica" pitchFamily="34" charset="0"/>
        </a:defRPr>
      </a:lvl5pPr>
      <a:lvl6pPr marL="457840" algn="l" defTabSz="914091" rtl="0" fontAlgn="base">
        <a:lnSpc>
          <a:spcPct val="87000"/>
        </a:lnSpc>
        <a:spcBef>
          <a:spcPct val="0"/>
        </a:spcBef>
        <a:spcAft>
          <a:spcPct val="0"/>
        </a:spcAft>
        <a:defRPr sz="3805" b="1">
          <a:solidFill>
            <a:schemeClr val="hlink"/>
          </a:solidFill>
          <a:latin typeface="Helvetica" pitchFamily="34" charset="0"/>
        </a:defRPr>
      </a:lvl6pPr>
      <a:lvl7pPr marL="915680" algn="l" defTabSz="914091" rtl="0" fontAlgn="base">
        <a:lnSpc>
          <a:spcPct val="87000"/>
        </a:lnSpc>
        <a:spcBef>
          <a:spcPct val="0"/>
        </a:spcBef>
        <a:spcAft>
          <a:spcPct val="0"/>
        </a:spcAft>
        <a:defRPr sz="3805" b="1">
          <a:solidFill>
            <a:schemeClr val="hlink"/>
          </a:solidFill>
          <a:latin typeface="Helvetica" pitchFamily="34" charset="0"/>
        </a:defRPr>
      </a:lvl7pPr>
      <a:lvl8pPr marL="1373520" algn="l" defTabSz="914091" rtl="0" fontAlgn="base">
        <a:lnSpc>
          <a:spcPct val="87000"/>
        </a:lnSpc>
        <a:spcBef>
          <a:spcPct val="0"/>
        </a:spcBef>
        <a:spcAft>
          <a:spcPct val="0"/>
        </a:spcAft>
        <a:defRPr sz="3805" b="1">
          <a:solidFill>
            <a:schemeClr val="hlink"/>
          </a:solidFill>
          <a:latin typeface="Helvetica" pitchFamily="34" charset="0"/>
        </a:defRPr>
      </a:lvl8pPr>
      <a:lvl9pPr marL="1831360" algn="l" defTabSz="914091" rtl="0" fontAlgn="base">
        <a:lnSpc>
          <a:spcPct val="87000"/>
        </a:lnSpc>
        <a:spcBef>
          <a:spcPct val="0"/>
        </a:spcBef>
        <a:spcAft>
          <a:spcPct val="0"/>
        </a:spcAft>
        <a:defRPr sz="3805" b="1">
          <a:solidFill>
            <a:schemeClr val="hlink"/>
          </a:solidFill>
          <a:latin typeface="Helvetica" pitchFamily="34" charset="0"/>
        </a:defRPr>
      </a:lvl9pPr>
    </p:titleStyle>
    <p:bodyStyle>
      <a:lvl1pPr marL="386303" indent="-386303" algn="l" defTabSz="914091" rtl="0" fontAlgn="base">
        <a:lnSpc>
          <a:spcPct val="95000"/>
        </a:lnSpc>
        <a:spcBef>
          <a:spcPct val="50000"/>
        </a:spcBef>
        <a:spcAft>
          <a:spcPct val="0"/>
        </a:spcAft>
        <a:buClr>
          <a:schemeClr val="hlink"/>
        </a:buClr>
        <a:buFont typeface="Wingdings" pitchFamily="2" charset="2"/>
        <a:defRPr sz="2403" b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+mn-lt"/>
          <a:ea typeface="+mn-ea"/>
          <a:cs typeface="+mn-cs"/>
        </a:defRPr>
      </a:lvl1pPr>
      <a:lvl2pPr marL="743990" indent="-244817" algn="l" defTabSz="914091" rtl="0" fontAlgn="base">
        <a:spcBef>
          <a:spcPct val="25000"/>
        </a:spcBef>
        <a:spcAft>
          <a:spcPct val="0"/>
        </a:spcAft>
        <a:buClr>
          <a:schemeClr val="hlink"/>
        </a:buClr>
        <a:buSzPct val="75000"/>
        <a:buFont typeface="Wingdings" pitchFamily="2" charset="2"/>
        <a:buChar char="n"/>
        <a:defRPr sz="2003" b="1">
          <a:solidFill>
            <a:schemeClr val="tx1"/>
          </a:solidFill>
          <a:latin typeface="+mn-lt"/>
        </a:defRPr>
      </a:lvl2pPr>
      <a:lvl3pPr marL="1146190" indent="-238458" algn="l" defTabSz="914091" rtl="0" fontAlgn="base">
        <a:lnSpc>
          <a:spcPct val="107000"/>
        </a:lnSpc>
        <a:spcBef>
          <a:spcPct val="10000"/>
        </a:spcBef>
        <a:spcAft>
          <a:spcPct val="0"/>
        </a:spcAft>
        <a:buClr>
          <a:srgbClr val="005400"/>
        </a:buClr>
        <a:buSzPct val="90000"/>
        <a:buFont typeface="Wingdings" pitchFamily="2" charset="2"/>
        <a:buChar char="l"/>
        <a:defRPr b="1">
          <a:solidFill>
            <a:schemeClr val="folHlink"/>
          </a:solidFill>
          <a:latin typeface="+mn-lt"/>
        </a:defRPr>
      </a:lvl3pPr>
      <a:lvl4pPr marL="1599261" indent="-227331" algn="l" defTabSz="914091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4pPr>
      <a:lvl5pPr marL="2451352" indent="-228920" algn="l" defTabSz="914091" rtl="0" fontAlgn="base">
        <a:spcBef>
          <a:spcPct val="20000"/>
        </a:spcBef>
        <a:spcAft>
          <a:spcPct val="0"/>
        </a:spcAft>
        <a:buChar char="•"/>
        <a:defRPr sz="2003">
          <a:solidFill>
            <a:schemeClr val="tx1"/>
          </a:solidFill>
          <a:latin typeface="Times New Roman" pitchFamily="18" charset="0"/>
        </a:defRPr>
      </a:lvl5pPr>
      <a:lvl6pPr marL="2909192" indent="-228920" algn="l" defTabSz="914091" rtl="0" fontAlgn="base">
        <a:spcBef>
          <a:spcPct val="20000"/>
        </a:spcBef>
        <a:spcAft>
          <a:spcPct val="0"/>
        </a:spcAft>
        <a:buChar char="•"/>
        <a:defRPr sz="2003">
          <a:solidFill>
            <a:schemeClr val="tx1"/>
          </a:solidFill>
          <a:latin typeface="Times New Roman" pitchFamily="18" charset="0"/>
        </a:defRPr>
      </a:lvl6pPr>
      <a:lvl7pPr marL="3367032" indent="-228920" algn="l" defTabSz="914091" rtl="0" fontAlgn="base">
        <a:spcBef>
          <a:spcPct val="20000"/>
        </a:spcBef>
        <a:spcAft>
          <a:spcPct val="0"/>
        </a:spcAft>
        <a:buChar char="•"/>
        <a:defRPr sz="2003">
          <a:solidFill>
            <a:schemeClr val="tx1"/>
          </a:solidFill>
          <a:latin typeface="Times New Roman" pitchFamily="18" charset="0"/>
        </a:defRPr>
      </a:lvl7pPr>
      <a:lvl8pPr marL="3824872" indent="-228920" algn="l" defTabSz="914091" rtl="0" fontAlgn="base">
        <a:spcBef>
          <a:spcPct val="20000"/>
        </a:spcBef>
        <a:spcAft>
          <a:spcPct val="0"/>
        </a:spcAft>
        <a:buChar char="•"/>
        <a:defRPr sz="2003">
          <a:solidFill>
            <a:schemeClr val="tx1"/>
          </a:solidFill>
          <a:latin typeface="Times New Roman" pitchFamily="18" charset="0"/>
        </a:defRPr>
      </a:lvl8pPr>
      <a:lvl9pPr marL="4282712" indent="-228920" algn="l" defTabSz="914091" rtl="0" fontAlgn="base">
        <a:spcBef>
          <a:spcPct val="20000"/>
        </a:spcBef>
        <a:spcAft>
          <a:spcPct val="0"/>
        </a:spcAft>
        <a:buChar char="•"/>
        <a:defRPr sz="2003">
          <a:solidFill>
            <a:schemeClr val="tx1"/>
          </a:solidFill>
          <a:latin typeface="Times New Roman" pitchFamily="18" charset="0"/>
        </a:defRPr>
      </a:lvl9pPr>
    </p:bodyStyle>
    <p:otherStyle>
      <a:defPPr>
        <a:defRPr lang="en-US"/>
      </a:defPPr>
      <a:lvl1pPr marL="0" algn="l" defTabSz="915680" rtl="0" eaLnBrk="1" latinLnBrk="0" hangingPunct="1">
        <a:defRPr sz="1803" kern="1200">
          <a:solidFill>
            <a:schemeClr val="tx1"/>
          </a:solidFill>
          <a:latin typeface="+mn-lt"/>
          <a:ea typeface="+mn-ea"/>
          <a:cs typeface="+mn-cs"/>
        </a:defRPr>
      </a:lvl1pPr>
      <a:lvl2pPr marL="457840" algn="l" defTabSz="915680" rtl="0" eaLnBrk="1" latinLnBrk="0" hangingPunct="1">
        <a:defRPr sz="1803" kern="1200">
          <a:solidFill>
            <a:schemeClr val="tx1"/>
          </a:solidFill>
          <a:latin typeface="+mn-lt"/>
          <a:ea typeface="+mn-ea"/>
          <a:cs typeface="+mn-cs"/>
        </a:defRPr>
      </a:lvl2pPr>
      <a:lvl3pPr marL="915680" algn="l" defTabSz="915680" rtl="0" eaLnBrk="1" latinLnBrk="0" hangingPunct="1">
        <a:defRPr sz="1803" kern="1200">
          <a:solidFill>
            <a:schemeClr val="tx1"/>
          </a:solidFill>
          <a:latin typeface="+mn-lt"/>
          <a:ea typeface="+mn-ea"/>
          <a:cs typeface="+mn-cs"/>
        </a:defRPr>
      </a:lvl3pPr>
      <a:lvl4pPr marL="1373520" algn="l" defTabSz="915680" rtl="0" eaLnBrk="1" latinLnBrk="0" hangingPunct="1">
        <a:defRPr sz="1803" kern="1200">
          <a:solidFill>
            <a:schemeClr val="tx1"/>
          </a:solidFill>
          <a:latin typeface="+mn-lt"/>
          <a:ea typeface="+mn-ea"/>
          <a:cs typeface="+mn-cs"/>
        </a:defRPr>
      </a:lvl4pPr>
      <a:lvl5pPr marL="1831360" algn="l" defTabSz="915680" rtl="0" eaLnBrk="1" latinLnBrk="0" hangingPunct="1">
        <a:defRPr sz="1803" kern="1200">
          <a:solidFill>
            <a:schemeClr val="tx1"/>
          </a:solidFill>
          <a:latin typeface="+mn-lt"/>
          <a:ea typeface="+mn-ea"/>
          <a:cs typeface="+mn-cs"/>
        </a:defRPr>
      </a:lvl5pPr>
      <a:lvl6pPr marL="2289200" algn="l" defTabSz="915680" rtl="0" eaLnBrk="1" latinLnBrk="0" hangingPunct="1">
        <a:defRPr sz="1803" kern="1200">
          <a:solidFill>
            <a:schemeClr val="tx1"/>
          </a:solidFill>
          <a:latin typeface="+mn-lt"/>
          <a:ea typeface="+mn-ea"/>
          <a:cs typeface="+mn-cs"/>
        </a:defRPr>
      </a:lvl6pPr>
      <a:lvl7pPr marL="2747040" algn="l" defTabSz="915680" rtl="0" eaLnBrk="1" latinLnBrk="0" hangingPunct="1">
        <a:defRPr sz="1803" kern="1200">
          <a:solidFill>
            <a:schemeClr val="tx1"/>
          </a:solidFill>
          <a:latin typeface="+mn-lt"/>
          <a:ea typeface="+mn-ea"/>
          <a:cs typeface="+mn-cs"/>
        </a:defRPr>
      </a:lvl7pPr>
      <a:lvl8pPr marL="3204881" algn="l" defTabSz="915680" rtl="0" eaLnBrk="1" latinLnBrk="0" hangingPunct="1">
        <a:defRPr sz="1803" kern="1200">
          <a:solidFill>
            <a:schemeClr val="tx1"/>
          </a:solidFill>
          <a:latin typeface="+mn-lt"/>
          <a:ea typeface="+mn-ea"/>
          <a:cs typeface="+mn-cs"/>
        </a:defRPr>
      </a:lvl8pPr>
      <a:lvl9pPr marL="3662721" algn="l" defTabSz="915680" rtl="0" eaLnBrk="1" latinLnBrk="0" hangingPunct="1">
        <a:defRPr sz="180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8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290918" y="1221462"/>
            <a:ext cx="8306223" cy="52230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343" tIns="44379" rIns="90343" bIns="4437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05376" y="248110"/>
            <a:ext cx="8716368" cy="7809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53882" dir="2700000" algn="ctr" rotWithShape="0">
              <a:srgbClr val="969696"/>
            </a:outerShdw>
          </a:effec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2292" name="Text Box 4"/>
          <p:cNvSpPr txBox="1">
            <a:spLocks noChangeArrowheads="1"/>
          </p:cNvSpPr>
          <p:nvPr/>
        </p:nvSpPr>
        <p:spPr bwMode="auto">
          <a:xfrm>
            <a:off x="219380" y="6401543"/>
            <a:ext cx="604089" cy="284689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710" tIns="45710" rIns="45710" bIns="45710" anchor="ctr">
            <a:spAutoFit/>
          </a:bodyPr>
          <a:lstStyle/>
          <a:p>
            <a:pPr algn="ctr" defTabSz="914091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sz="1402">
                <a:solidFill>
                  <a:srgbClr val="660033"/>
                </a:solidFill>
              </a:rPr>
              <a:t>– </a:t>
            </a:r>
            <a:fld id="{C0F0C3BE-3CB8-42CE-85AE-26932541959C}" type="slidenum">
              <a:rPr lang="en-US" sz="1402">
                <a:solidFill>
                  <a:srgbClr val="660033"/>
                </a:solidFill>
              </a:rPr>
              <a:pPr algn="ctr" defTabSz="914091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r>
              <a:rPr lang="en-US" sz="1402">
                <a:solidFill>
                  <a:srgbClr val="660033"/>
                </a:solidFill>
              </a:rPr>
              <a:t> –</a:t>
            </a:r>
            <a:endParaRPr lang="en-US" sz="1402">
              <a:solidFill>
                <a:srgbClr val="000066"/>
              </a:solidFill>
            </a:endParaRPr>
          </a:p>
        </p:txBody>
      </p:sp>
      <p:sp>
        <p:nvSpPr>
          <p:cNvPr id="12293" name="Rectangle 5"/>
          <p:cNvSpPr>
            <a:spLocks noChangeArrowheads="1"/>
          </p:cNvSpPr>
          <p:nvPr/>
        </p:nvSpPr>
        <p:spPr bwMode="auto">
          <a:xfrm>
            <a:off x="7729650" y="6390202"/>
            <a:ext cx="951740" cy="290213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  <a:effectLst/>
        </p:spPr>
        <p:txBody>
          <a:bodyPr wrap="none" lIns="45710" tIns="45710" rIns="45710" bIns="45710" anchor="ctr">
            <a:spAutoFit/>
          </a:bodyPr>
          <a:lstStyle/>
          <a:p>
            <a:pPr algn="ctr" defTabSz="914091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sz="1402" dirty="0" smtClean="0">
                <a:solidFill>
                  <a:srgbClr val="660033"/>
                </a:solidFill>
              </a:rPr>
              <a:t>CS:APP3e</a:t>
            </a:r>
            <a:endParaRPr lang="en-US" sz="1402" dirty="0">
              <a:solidFill>
                <a:srgbClr val="66003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354525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70" r:id="rId1"/>
    <p:sldLayoutId id="2147483971" r:id="rId2"/>
    <p:sldLayoutId id="2147483972" r:id="rId3"/>
    <p:sldLayoutId id="2147483973" r:id="rId4"/>
    <p:sldLayoutId id="2147483974" r:id="rId5"/>
    <p:sldLayoutId id="2147483975" r:id="rId6"/>
    <p:sldLayoutId id="2147483976" r:id="rId7"/>
    <p:sldLayoutId id="2147483977" r:id="rId8"/>
    <p:sldLayoutId id="2147483978" r:id="rId9"/>
    <p:sldLayoutId id="2147483979" r:id="rId10"/>
    <p:sldLayoutId id="2147483980" r:id="rId11"/>
  </p:sldLayoutIdLst>
  <p:transition spd="med"/>
  <p:txStyles>
    <p:titleStyle>
      <a:lvl1pPr algn="l" defTabSz="914091" rtl="0" fontAlgn="base">
        <a:lnSpc>
          <a:spcPct val="87000"/>
        </a:lnSpc>
        <a:spcBef>
          <a:spcPct val="0"/>
        </a:spcBef>
        <a:spcAft>
          <a:spcPct val="0"/>
        </a:spcAft>
        <a:defRPr sz="3805" b="1">
          <a:solidFill>
            <a:schemeClr val="hlink"/>
          </a:solidFill>
          <a:latin typeface="+mj-lt"/>
          <a:ea typeface="+mj-ea"/>
          <a:cs typeface="+mj-cs"/>
        </a:defRPr>
      </a:lvl1pPr>
      <a:lvl2pPr algn="l" defTabSz="914091" rtl="0" fontAlgn="base">
        <a:lnSpc>
          <a:spcPct val="87000"/>
        </a:lnSpc>
        <a:spcBef>
          <a:spcPct val="0"/>
        </a:spcBef>
        <a:spcAft>
          <a:spcPct val="0"/>
        </a:spcAft>
        <a:defRPr sz="3805" b="1">
          <a:solidFill>
            <a:schemeClr val="hlink"/>
          </a:solidFill>
          <a:latin typeface="Helvetica" pitchFamily="34" charset="0"/>
        </a:defRPr>
      </a:lvl2pPr>
      <a:lvl3pPr algn="l" defTabSz="914091" rtl="0" fontAlgn="base">
        <a:lnSpc>
          <a:spcPct val="87000"/>
        </a:lnSpc>
        <a:spcBef>
          <a:spcPct val="0"/>
        </a:spcBef>
        <a:spcAft>
          <a:spcPct val="0"/>
        </a:spcAft>
        <a:defRPr sz="3805" b="1">
          <a:solidFill>
            <a:schemeClr val="hlink"/>
          </a:solidFill>
          <a:latin typeface="Helvetica" pitchFamily="34" charset="0"/>
        </a:defRPr>
      </a:lvl3pPr>
      <a:lvl4pPr algn="l" defTabSz="914091" rtl="0" fontAlgn="base">
        <a:lnSpc>
          <a:spcPct val="87000"/>
        </a:lnSpc>
        <a:spcBef>
          <a:spcPct val="0"/>
        </a:spcBef>
        <a:spcAft>
          <a:spcPct val="0"/>
        </a:spcAft>
        <a:defRPr sz="3805" b="1">
          <a:solidFill>
            <a:schemeClr val="hlink"/>
          </a:solidFill>
          <a:latin typeface="Helvetica" pitchFamily="34" charset="0"/>
        </a:defRPr>
      </a:lvl4pPr>
      <a:lvl5pPr algn="l" defTabSz="914091" rtl="0" fontAlgn="base">
        <a:lnSpc>
          <a:spcPct val="87000"/>
        </a:lnSpc>
        <a:spcBef>
          <a:spcPct val="0"/>
        </a:spcBef>
        <a:spcAft>
          <a:spcPct val="0"/>
        </a:spcAft>
        <a:defRPr sz="3805" b="1">
          <a:solidFill>
            <a:schemeClr val="hlink"/>
          </a:solidFill>
          <a:latin typeface="Helvetica" pitchFamily="34" charset="0"/>
        </a:defRPr>
      </a:lvl5pPr>
      <a:lvl6pPr marL="457840" algn="l" defTabSz="914091" rtl="0" fontAlgn="base">
        <a:lnSpc>
          <a:spcPct val="87000"/>
        </a:lnSpc>
        <a:spcBef>
          <a:spcPct val="0"/>
        </a:spcBef>
        <a:spcAft>
          <a:spcPct val="0"/>
        </a:spcAft>
        <a:defRPr sz="3805" b="1">
          <a:solidFill>
            <a:schemeClr val="hlink"/>
          </a:solidFill>
          <a:latin typeface="Helvetica" pitchFamily="34" charset="0"/>
        </a:defRPr>
      </a:lvl6pPr>
      <a:lvl7pPr marL="915680" algn="l" defTabSz="914091" rtl="0" fontAlgn="base">
        <a:lnSpc>
          <a:spcPct val="87000"/>
        </a:lnSpc>
        <a:spcBef>
          <a:spcPct val="0"/>
        </a:spcBef>
        <a:spcAft>
          <a:spcPct val="0"/>
        </a:spcAft>
        <a:defRPr sz="3805" b="1">
          <a:solidFill>
            <a:schemeClr val="hlink"/>
          </a:solidFill>
          <a:latin typeface="Helvetica" pitchFamily="34" charset="0"/>
        </a:defRPr>
      </a:lvl7pPr>
      <a:lvl8pPr marL="1373520" algn="l" defTabSz="914091" rtl="0" fontAlgn="base">
        <a:lnSpc>
          <a:spcPct val="87000"/>
        </a:lnSpc>
        <a:spcBef>
          <a:spcPct val="0"/>
        </a:spcBef>
        <a:spcAft>
          <a:spcPct val="0"/>
        </a:spcAft>
        <a:defRPr sz="3805" b="1">
          <a:solidFill>
            <a:schemeClr val="hlink"/>
          </a:solidFill>
          <a:latin typeface="Helvetica" pitchFamily="34" charset="0"/>
        </a:defRPr>
      </a:lvl8pPr>
      <a:lvl9pPr marL="1831360" algn="l" defTabSz="914091" rtl="0" fontAlgn="base">
        <a:lnSpc>
          <a:spcPct val="87000"/>
        </a:lnSpc>
        <a:spcBef>
          <a:spcPct val="0"/>
        </a:spcBef>
        <a:spcAft>
          <a:spcPct val="0"/>
        </a:spcAft>
        <a:defRPr sz="3805" b="1">
          <a:solidFill>
            <a:schemeClr val="hlink"/>
          </a:solidFill>
          <a:latin typeface="Helvetica" pitchFamily="34" charset="0"/>
        </a:defRPr>
      </a:lvl9pPr>
    </p:titleStyle>
    <p:bodyStyle>
      <a:lvl1pPr marL="386303" indent="-386303" algn="l" defTabSz="914091" rtl="0" fontAlgn="base">
        <a:lnSpc>
          <a:spcPct val="95000"/>
        </a:lnSpc>
        <a:spcBef>
          <a:spcPct val="50000"/>
        </a:spcBef>
        <a:spcAft>
          <a:spcPct val="0"/>
        </a:spcAft>
        <a:buClr>
          <a:schemeClr val="hlink"/>
        </a:buClr>
        <a:buFont typeface="Wingdings" pitchFamily="2" charset="2"/>
        <a:defRPr sz="2403" b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+mn-lt"/>
          <a:ea typeface="+mn-ea"/>
          <a:cs typeface="+mn-cs"/>
        </a:defRPr>
      </a:lvl1pPr>
      <a:lvl2pPr marL="743990" indent="-244817" algn="l" defTabSz="914091" rtl="0" fontAlgn="base">
        <a:spcBef>
          <a:spcPct val="25000"/>
        </a:spcBef>
        <a:spcAft>
          <a:spcPct val="0"/>
        </a:spcAft>
        <a:buClr>
          <a:schemeClr val="hlink"/>
        </a:buClr>
        <a:buSzPct val="75000"/>
        <a:buFont typeface="Wingdings" pitchFamily="2" charset="2"/>
        <a:buChar char="n"/>
        <a:defRPr sz="2003" b="1">
          <a:solidFill>
            <a:schemeClr val="tx1"/>
          </a:solidFill>
          <a:latin typeface="+mn-lt"/>
        </a:defRPr>
      </a:lvl2pPr>
      <a:lvl3pPr marL="1146190" indent="-238458" algn="l" defTabSz="914091" rtl="0" fontAlgn="base">
        <a:lnSpc>
          <a:spcPct val="107000"/>
        </a:lnSpc>
        <a:spcBef>
          <a:spcPct val="10000"/>
        </a:spcBef>
        <a:spcAft>
          <a:spcPct val="0"/>
        </a:spcAft>
        <a:buClr>
          <a:srgbClr val="005400"/>
        </a:buClr>
        <a:buSzPct val="90000"/>
        <a:buFont typeface="Wingdings" pitchFamily="2" charset="2"/>
        <a:buChar char="l"/>
        <a:defRPr b="1">
          <a:solidFill>
            <a:schemeClr val="folHlink"/>
          </a:solidFill>
          <a:latin typeface="+mn-lt"/>
        </a:defRPr>
      </a:lvl3pPr>
      <a:lvl4pPr marL="1599261" indent="-227331" algn="l" defTabSz="914091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4pPr>
      <a:lvl5pPr marL="2451352" indent="-228920" algn="l" defTabSz="914091" rtl="0" fontAlgn="base">
        <a:spcBef>
          <a:spcPct val="20000"/>
        </a:spcBef>
        <a:spcAft>
          <a:spcPct val="0"/>
        </a:spcAft>
        <a:buChar char="•"/>
        <a:defRPr sz="2003">
          <a:solidFill>
            <a:schemeClr val="tx1"/>
          </a:solidFill>
          <a:latin typeface="Times New Roman" pitchFamily="18" charset="0"/>
        </a:defRPr>
      </a:lvl5pPr>
      <a:lvl6pPr marL="2909192" indent="-228920" algn="l" defTabSz="914091" rtl="0" fontAlgn="base">
        <a:spcBef>
          <a:spcPct val="20000"/>
        </a:spcBef>
        <a:spcAft>
          <a:spcPct val="0"/>
        </a:spcAft>
        <a:buChar char="•"/>
        <a:defRPr sz="2003">
          <a:solidFill>
            <a:schemeClr val="tx1"/>
          </a:solidFill>
          <a:latin typeface="Times New Roman" pitchFamily="18" charset="0"/>
        </a:defRPr>
      </a:lvl6pPr>
      <a:lvl7pPr marL="3367032" indent="-228920" algn="l" defTabSz="914091" rtl="0" fontAlgn="base">
        <a:spcBef>
          <a:spcPct val="20000"/>
        </a:spcBef>
        <a:spcAft>
          <a:spcPct val="0"/>
        </a:spcAft>
        <a:buChar char="•"/>
        <a:defRPr sz="2003">
          <a:solidFill>
            <a:schemeClr val="tx1"/>
          </a:solidFill>
          <a:latin typeface="Times New Roman" pitchFamily="18" charset="0"/>
        </a:defRPr>
      </a:lvl7pPr>
      <a:lvl8pPr marL="3824872" indent="-228920" algn="l" defTabSz="914091" rtl="0" fontAlgn="base">
        <a:spcBef>
          <a:spcPct val="20000"/>
        </a:spcBef>
        <a:spcAft>
          <a:spcPct val="0"/>
        </a:spcAft>
        <a:buChar char="•"/>
        <a:defRPr sz="2003">
          <a:solidFill>
            <a:schemeClr val="tx1"/>
          </a:solidFill>
          <a:latin typeface="Times New Roman" pitchFamily="18" charset="0"/>
        </a:defRPr>
      </a:lvl8pPr>
      <a:lvl9pPr marL="4282712" indent="-228920" algn="l" defTabSz="914091" rtl="0" fontAlgn="base">
        <a:spcBef>
          <a:spcPct val="20000"/>
        </a:spcBef>
        <a:spcAft>
          <a:spcPct val="0"/>
        </a:spcAft>
        <a:buChar char="•"/>
        <a:defRPr sz="2003">
          <a:solidFill>
            <a:schemeClr val="tx1"/>
          </a:solidFill>
          <a:latin typeface="Times New Roman" pitchFamily="18" charset="0"/>
        </a:defRPr>
      </a:lvl9pPr>
    </p:bodyStyle>
    <p:otherStyle>
      <a:defPPr>
        <a:defRPr lang="en-US"/>
      </a:defPPr>
      <a:lvl1pPr marL="0" algn="l" defTabSz="915680" rtl="0" eaLnBrk="1" latinLnBrk="0" hangingPunct="1">
        <a:defRPr sz="1803" kern="1200">
          <a:solidFill>
            <a:schemeClr val="tx1"/>
          </a:solidFill>
          <a:latin typeface="+mn-lt"/>
          <a:ea typeface="+mn-ea"/>
          <a:cs typeface="+mn-cs"/>
        </a:defRPr>
      </a:lvl1pPr>
      <a:lvl2pPr marL="457840" algn="l" defTabSz="915680" rtl="0" eaLnBrk="1" latinLnBrk="0" hangingPunct="1">
        <a:defRPr sz="1803" kern="1200">
          <a:solidFill>
            <a:schemeClr val="tx1"/>
          </a:solidFill>
          <a:latin typeface="+mn-lt"/>
          <a:ea typeface="+mn-ea"/>
          <a:cs typeface="+mn-cs"/>
        </a:defRPr>
      </a:lvl2pPr>
      <a:lvl3pPr marL="915680" algn="l" defTabSz="915680" rtl="0" eaLnBrk="1" latinLnBrk="0" hangingPunct="1">
        <a:defRPr sz="1803" kern="1200">
          <a:solidFill>
            <a:schemeClr val="tx1"/>
          </a:solidFill>
          <a:latin typeface="+mn-lt"/>
          <a:ea typeface="+mn-ea"/>
          <a:cs typeface="+mn-cs"/>
        </a:defRPr>
      </a:lvl3pPr>
      <a:lvl4pPr marL="1373520" algn="l" defTabSz="915680" rtl="0" eaLnBrk="1" latinLnBrk="0" hangingPunct="1">
        <a:defRPr sz="1803" kern="1200">
          <a:solidFill>
            <a:schemeClr val="tx1"/>
          </a:solidFill>
          <a:latin typeface="+mn-lt"/>
          <a:ea typeface="+mn-ea"/>
          <a:cs typeface="+mn-cs"/>
        </a:defRPr>
      </a:lvl4pPr>
      <a:lvl5pPr marL="1831360" algn="l" defTabSz="915680" rtl="0" eaLnBrk="1" latinLnBrk="0" hangingPunct="1">
        <a:defRPr sz="1803" kern="1200">
          <a:solidFill>
            <a:schemeClr val="tx1"/>
          </a:solidFill>
          <a:latin typeface="+mn-lt"/>
          <a:ea typeface="+mn-ea"/>
          <a:cs typeface="+mn-cs"/>
        </a:defRPr>
      </a:lvl5pPr>
      <a:lvl6pPr marL="2289200" algn="l" defTabSz="915680" rtl="0" eaLnBrk="1" latinLnBrk="0" hangingPunct="1">
        <a:defRPr sz="1803" kern="1200">
          <a:solidFill>
            <a:schemeClr val="tx1"/>
          </a:solidFill>
          <a:latin typeface="+mn-lt"/>
          <a:ea typeface="+mn-ea"/>
          <a:cs typeface="+mn-cs"/>
        </a:defRPr>
      </a:lvl6pPr>
      <a:lvl7pPr marL="2747040" algn="l" defTabSz="915680" rtl="0" eaLnBrk="1" latinLnBrk="0" hangingPunct="1">
        <a:defRPr sz="1803" kern="1200">
          <a:solidFill>
            <a:schemeClr val="tx1"/>
          </a:solidFill>
          <a:latin typeface="+mn-lt"/>
          <a:ea typeface="+mn-ea"/>
          <a:cs typeface="+mn-cs"/>
        </a:defRPr>
      </a:lvl7pPr>
      <a:lvl8pPr marL="3204881" algn="l" defTabSz="915680" rtl="0" eaLnBrk="1" latinLnBrk="0" hangingPunct="1">
        <a:defRPr sz="1803" kern="1200">
          <a:solidFill>
            <a:schemeClr val="tx1"/>
          </a:solidFill>
          <a:latin typeface="+mn-lt"/>
          <a:ea typeface="+mn-ea"/>
          <a:cs typeface="+mn-cs"/>
        </a:defRPr>
      </a:lvl8pPr>
      <a:lvl9pPr marL="3662721" algn="l" defTabSz="915680" rtl="0" eaLnBrk="1" latinLnBrk="0" hangingPunct="1">
        <a:defRPr sz="180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9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290918" y="1221462"/>
            <a:ext cx="8306223" cy="52230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343" tIns="44379" rIns="90343" bIns="4437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05376" y="248110"/>
            <a:ext cx="8716368" cy="7809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53882" dir="2700000" algn="ctr" rotWithShape="0">
              <a:srgbClr val="969696"/>
            </a:outerShdw>
          </a:effec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2292" name="Text Box 4"/>
          <p:cNvSpPr txBox="1">
            <a:spLocks noChangeArrowheads="1"/>
          </p:cNvSpPr>
          <p:nvPr/>
        </p:nvSpPr>
        <p:spPr bwMode="auto">
          <a:xfrm>
            <a:off x="219380" y="6401543"/>
            <a:ext cx="604089" cy="284689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710" tIns="45710" rIns="45710" bIns="45710" anchor="ctr">
            <a:spAutoFit/>
          </a:bodyPr>
          <a:lstStyle/>
          <a:p>
            <a:pPr algn="ctr" defTabSz="914091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sz="1402">
                <a:solidFill>
                  <a:srgbClr val="660033"/>
                </a:solidFill>
              </a:rPr>
              <a:t>– </a:t>
            </a:r>
            <a:fld id="{C0F0C3BE-3CB8-42CE-85AE-26932541959C}" type="slidenum">
              <a:rPr lang="en-US" sz="1402">
                <a:solidFill>
                  <a:srgbClr val="660033"/>
                </a:solidFill>
              </a:rPr>
              <a:pPr algn="ctr" defTabSz="914091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r>
              <a:rPr lang="en-US" sz="1402">
                <a:solidFill>
                  <a:srgbClr val="660033"/>
                </a:solidFill>
              </a:rPr>
              <a:t> –</a:t>
            </a:r>
            <a:endParaRPr lang="en-US" sz="1402">
              <a:solidFill>
                <a:srgbClr val="000066"/>
              </a:solidFill>
            </a:endParaRPr>
          </a:p>
        </p:txBody>
      </p:sp>
      <p:sp>
        <p:nvSpPr>
          <p:cNvPr id="12293" name="Rectangle 5"/>
          <p:cNvSpPr>
            <a:spLocks noChangeArrowheads="1"/>
          </p:cNvSpPr>
          <p:nvPr/>
        </p:nvSpPr>
        <p:spPr bwMode="auto">
          <a:xfrm>
            <a:off x="7729650" y="6390202"/>
            <a:ext cx="951740" cy="290213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  <a:effectLst/>
        </p:spPr>
        <p:txBody>
          <a:bodyPr wrap="none" lIns="45710" tIns="45710" rIns="45710" bIns="45710" anchor="ctr">
            <a:spAutoFit/>
          </a:bodyPr>
          <a:lstStyle/>
          <a:p>
            <a:pPr algn="ctr" defTabSz="914091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sz="1402" dirty="0" smtClean="0">
                <a:solidFill>
                  <a:srgbClr val="660033"/>
                </a:solidFill>
              </a:rPr>
              <a:t>CS:APP3e</a:t>
            </a:r>
            <a:endParaRPr lang="en-US" sz="1402" dirty="0">
              <a:solidFill>
                <a:srgbClr val="66003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71433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82" r:id="rId1"/>
    <p:sldLayoutId id="2147483983" r:id="rId2"/>
    <p:sldLayoutId id="2147483984" r:id="rId3"/>
    <p:sldLayoutId id="2147483985" r:id="rId4"/>
    <p:sldLayoutId id="2147483986" r:id="rId5"/>
    <p:sldLayoutId id="2147483987" r:id="rId6"/>
    <p:sldLayoutId id="2147483988" r:id="rId7"/>
    <p:sldLayoutId id="2147483989" r:id="rId8"/>
    <p:sldLayoutId id="2147483990" r:id="rId9"/>
    <p:sldLayoutId id="2147483991" r:id="rId10"/>
    <p:sldLayoutId id="2147483992" r:id="rId11"/>
  </p:sldLayoutIdLst>
  <p:transition spd="med"/>
  <p:txStyles>
    <p:titleStyle>
      <a:lvl1pPr algn="l" defTabSz="914091" rtl="0" fontAlgn="base">
        <a:lnSpc>
          <a:spcPct val="87000"/>
        </a:lnSpc>
        <a:spcBef>
          <a:spcPct val="0"/>
        </a:spcBef>
        <a:spcAft>
          <a:spcPct val="0"/>
        </a:spcAft>
        <a:defRPr sz="3805" b="1">
          <a:solidFill>
            <a:schemeClr val="hlink"/>
          </a:solidFill>
          <a:latin typeface="+mj-lt"/>
          <a:ea typeface="+mj-ea"/>
          <a:cs typeface="+mj-cs"/>
        </a:defRPr>
      </a:lvl1pPr>
      <a:lvl2pPr algn="l" defTabSz="914091" rtl="0" fontAlgn="base">
        <a:lnSpc>
          <a:spcPct val="87000"/>
        </a:lnSpc>
        <a:spcBef>
          <a:spcPct val="0"/>
        </a:spcBef>
        <a:spcAft>
          <a:spcPct val="0"/>
        </a:spcAft>
        <a:defRPr sz="3805" b="1">
          <a:solidFill>
            <a:schemeClr val="hlink"/>
          </a:solidFill>
          <a:latin typeface="Helvetica" pitchFamily="34" charset="0"/>
        </a:defRPr>
      </a:lvl2pPr>
      <a:lvl3pPr algn="l" defTabSz="914091" rtl="0" fontAlgn="base">
        <a:lnSpc>
          <a:spcPct val="87000"/>
        </a:lnSpc>
        <a:spcBef>
          <a:spcPct val="0"/>
        </a:spcBef>
        <a:spcAft>
          <a:spcPct val="0"/>
        </a:spcAft>
        <a:defRPr sz="3805" b="1">
          <a:solidFill>
            <a:schemeClr val="hlink"/>
          </a:solidFill>
          <a:latin typeface="Helvetica" pitchFamily="34" charset="0"/>
        </a:defRPr>
      </a:lvl3pPr>
      <a:lvl4pPr algn="l" defTabSz="914091" rtl="0" fontAlgn="base">
        <a:lnSpc>
          <a:spcPct val="87000"/>
        </a:lnSpc>
        <a:spcBef>
          <a:spcPct val="0"/>
        </a:spcBef>
        <a:spcAft>
          <a:spcPct val="0"/>
        </a:spcAft>
        <a:defRPr sz="3805" b="1">
          <a:solidFill>
            <a:schemeClr val="hlink"/>
          </a:solidFill>
          <a:latin typeface="Helvetica" pitchFamily="34" charset="0"/>
        </a:defRPr>
      </a:lvl4pPr>
      <a:lvl5pPr algn="l" defTabSz="914091" rtl="0" fontAlgn="base">
        <a:lnSpc>
          <a:spcPct val="87000"/>
        </a:lnSpc>
        <a:spcBef>
          <a:spcPct val="0"/>
        </a:spcBef>
        <a:spcAft>
          <a:spcPct val="0"/>
        </a:spcAft>
        <a:defRPr sz="3805" b="1">
          <a:solidFill>
            <a:schemeClr val="hlink"/>
          </a:solidFill>
          <a:latin typeface="Helvetica" pitchFamily="34" charset="0"/>
        </a:defRPr>
      </a:lvl5pPr>
      <a:lvl6pPr marL="457840" algn="l" defTabSz="914091" rtl="0" fontAlgn="base">
        <a:lnSpc>
          <a:spcPct val="87000"/>
        </a:lnSpc>
        <a:spcBef>
          <a:spcPct val="0"/>
        </a:spcBef>
        <a:spcAft>
          <a:spcPct val="0"/>
        </a:spcAft>
        <a:defRPr sz="3805" b="1">
          <a:solidFill>
            <a:schemeClr val="hlink"/>
          </a:solidFill>
          <a:latin typeface="Helvetica" pitchFamily="34" charset="0"/>
        </a:defRPr>
      </a:lvl6pPr>
      <a:lvl7pPr marL="915680" algn="l" defTabSz="914091" rtl="0" fontAlgn="base">
        <a:lnSpc>
          <a:spcPct val="87000"/>
        </a:lnSpc>
        <a:spcBef>
          <a:spcPct val="0"/>
        </a:spcBef>
        <a:spcAft>
          <a:spcPct val="0"/>
        </a:spcAft>
        <a:defRPr sz="3805" b="1">
          <a:solidFill>
            <a:schemeClr val="hlink"/>
          </a:solidFill>
          <a:latin typeface="Helvetica" pitchFamily="34" charset="0"/>
        </a:defRPr>
      </a:lvl7pPr>
      <a:lvl8pPr marL="1373520" algn="l" defTabSz="914091" rtl="0" fontAlgn="base">
        <a:lnSpc>
          <a:spcPct val="87000"/>
        </a:lnSpc>
        <a:spcBef>
          <a:spcPct val="0"/>
        </a:spcBef>
        <a:spcAft>
          <a:spcPct val="0"/>
        </a:spcAft>
        <a:defRPr sz="3805" b="1">
          <a:solidFill>
            <a:schemeClr val="hlink"/>
          </a:solidFill>
          <a:latin typeface="Helvetica" pitchFamily="34" charset="0"/>
        </a:defRPr>
      </a:lvl8pPr>
      <a:lvl9pPr marL="1831360" algn="l" defTabSz="914091" rtl="0" fontAlgn="base">
        <a:lnSpc>
          <a:spcPct val="87000"/>
        </a:lnSpc>
        <a:spcBef>
          <a:spcPct val="0"/>
        </a:spcBef>
        <a:spcAft>
          <a:spcPct val="0"/>
        </a:spcAft>
        <a:defRPr sz="3805" b="1">
          <a:solidFill>
            <a:schemeClr val="hlink"/>
          </a:solidFill>
          <a:latin typeface="Helvetica" pitchFamily="34" charset="0"/>
        </a:defRPr>
      </a:lvl9pPr>
    </p:titleStyle>
    <p:bodyStyle>
      <a:lvl1pPr marL="386303" indent="-386303" algn="l" defTabSz="914091" rtl="0" fontAlgn="base">
        <a:lnSpc>
          <a:spcPct val="95000"/>
        </a:lnSpc>
        <a:spcBef>
          <a:spcPct val="50000"/>
        </a:spcBef>
        <a:spcAft>
          <a:spcPct val="0"/>
        </a:spcAft>
        <a:buClr>
          <a:schemeClr val="hlink"/>
        </a:buClr>
        <a:buFont typeface="Wingdings" pitchFamily="2" charset="2"/>
        <a:defRPr sz="2403" b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+mn-lt"/>
          <a:ea typeface="+mn-ea"/>
          <a:cs typeface="+mn-cs"/>
        </a:defRPr>
      </a:lvl1pPr>
      <a:lvl2pPr marL="743990" indent="-244817" algn="l" defTabSz="914091" rtl="0" fontAlgn="base">
        <a:spcBef>
          <a:spcPct val="25000"/>
        </a:spcBef>
        <a:spcAft>
          <a:spcPct val="0"/>
        </a:spcAft>
        <a:buClr>
          <a:schemeClr val="hlink"/>
        </a:buClr>
        <a:buSzPct val="75000"/>
        <a:buFont typeface="Wingdings" pitchFamily="2" charset="2"/>
        <a:buChar char="n"/>
        <a:defRPr sz="2003" b="1">
          <a:solidFill>
            <a:schemeClr val="tx1"/>
          </a:solidFill>
          <a:latin typeface="+mn-lt"/>
        </a:defRPr>
      </a:lvl2pPr>
      <a:lvl3pPr marL="1146190" indent="-238458" algn="l" defTabSz="914091" rtl="0" fontAlgn="base">
        <a:lnSpc>
          <a:spcPct val="107000"/>
        </a:lnSpc>
        <a:spcBef>
          <a:spcPct val="10000"/>
        </a:spcBef>
        <a:spcAft>
          <a:spcPct val="0"/>
        </a:spcAft>
        <a:buClr>
          <a:srgbClr val="005400"/>
        </a:buClr>
        <a:buSzPct val="90000"/>
        <a:buFont typeface="Wingdings" pitchFamily="2" charset="2"/>
        <a:buChar char="l"/>
        <a:defRPr b="1">
          <a:solidFill>
            <a:schemeClr val="folHlink"/>
          </a:solidFill>
          <a:latin typeface="+mn-lt"/>
        </a:defRPr>
      </a:lvl3pPr>
      <a:lvl4pPr marL="1599261" indent="-227331" algn="l" defTabSz="914091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4pPr>
      <a:lvl5pPr marL="2451352" indent="-228920" algn="l" defTabSz="914091" rtl="0" fontAlgn="base">
        <a:spcBef>
          <a:spcPct val="20000"/>
        </a:spcBef>
        <a:spcAft>
          <a:spcPct val="0"/>
        </a:spcAft>
        <a:buChar char="•"/>
        <a:defRPr sz="2003">
          <a:solidFill>
            <a:schemeClr val="tx1"/>
          </a:solidFill>
          <a:latin typeface="Times New Roman" pitchFamily="18" charset="0"/>
        </a:defRPr>
      </a:lvl5pPr>
      <a:lvl6pPr marL="2909192" indent="-228920" algn="l" defTabSz="914091" rtl="0" fontAlgn="base">
        <a:spcBef>
          <a:spcPct val="20000"/>
        </a:spcBef>
        <a:spcAft>
          <a:spcPct val="0"/>
        </a:spcAft>
        <a:buChar char="•"/>
        <a:defRPr sz="2003">
          <a:solidFill>
            <a:schemeClr val="tx1"/>
          </a:solidFill>
          <a:latin typeface="Times New Roman" pitchFamily="18" charset="0"/>
        </a:defRPr>
      </a:lvl6pPr>
      <a:lvl7pPr marL="3367032" indent="-228920" algn="l" defTabSz="914091" rtl="0" fontAlgn="base">
        <a:spcBef>
          <a:spcPct val="20000"/>
        </a:spcBef>
        <a:spcAft>
          <a:spcPct val="0"/>
        </a:spcAft>
        <a:buChar char="•"/>
        <a:defRPr sz="2003">
          <a:solidFill>
            <a:schemeClr val="tx1"/>
          </a:solidFill>
          <a:latin typeface="Times New Roman" pitchFamily="18" charset="0"/>
        </a:defRPr>
      </a:lvl7pPr>
      <a:lvl8pPr marL="3824872" indent="-228920" algn="l" defTabSz="914091" rtl="0" fontAlgn="base">
        <a:spcBef>
          <a:spcPct val="20000"/>
        </a:spcBef>
        <a:spcAft>
          <a:spcPct val="0"/>
        </a:spcAft>
        <a:buChar char="•"/>
        <a:defRPr sz="2003">
          <a:solidFill>
            <a:schemeClr val="tx1"/>
          </a:solidFill>
          <a:latin typeface="Times New Roman" pitchFamily="18" charset="0"/>
        </a:defRPr>
      </a:lvl8pPr>
      <a:lvl9pPr marL="4282712" indent="-228920" algn="l" defTabSz="914091" rtl="0" fontAlgn="base">
        <a:spcBef>
          <a:spcPct val="20000"/>
        </a:spcBef>
        <a:spcAft>
          <a:spcPct val="0"/>
        </a:spcAft>
        <a:buChar char="•"/>
        <a:defRPr sz="2003">
          <a:solidFill>
            <a:schemeClr val="tx1"/>
          </a:solidFill>
          <a:latin typeface="Times New Roman" pitchFamily="18" charset="0"/>
        </a:defRPr>
      </a:lvl9pPr>
    </p:bodyStyle>
    <p:otherStyle>
      <a:defPPr>
        <a:defRPr lang="en-US"/>
      </a:defPPr>
      <a:lvl1pPr marL="0" algn="l" defTabSz="915680" rtl="0" eaLnBrk="1" latinLnBrk="0" hangingPunct="1">
        <a:defRPr sz="1803" kern="1200">
          <a:solidFill>
            <a:schemeClr val="tx1"/>
          </a:solidFill>
          <a:latin typeface="+mn-lt"/>
          <a:ea typeface="+mn-ea"/>
          <a:cs typeface="+mn-cs"/>
        </a:defRPr>
      </a:lvl1pPr>
      <a:lvl2pPr marL="457840" algn="l" defTabSz="915680" rtl="0" eaLnBrk="1" latinLnBrk="0" hangingPunct="1">
        <a:defRPr sz="1803" kern="1200">
          <a:solidFill>
            <a:schemeClr val="tx1"/>
          </a:solidFill>
          <a:latin typeface="+mn-lt"/>
          <a:ea typeface="+mn-ea"/>
          <a:cs typeface="+mn-cs"/>
        </a:defRPr>
      </a:lvl2pPr>
      <a:lvl3pPr marL="915680" algn="l" defTabSz="915680" rtl="0" eaLnBrk="1" latinLnBrk="0" hangingPunct="1">
        <a:defRPr sz="1803" kern="1200">
          <a:solidFill>
            <a:schemeClr val="tx1"/>
          </a:solidFill>
          <a:latin typeface="+mn-lt"/>
          <a:ea typeface="+mn-ea"/>
          <a:cs typeface="+mn-cs"/>
        </a:defRPr>
      </a:lvl3pPr>
      <a:lvl4pPr marL="1373520" algn="l" defTabSz="915680" rtl="0" eaLnBrk="1" latinLnBrk="0" hangingPunct="1">
        <a:defRPr sz="1803" kern="1200">
          <a:solidFill>
            <a:schemeClr val="tx1"/>
          </a:solidFill>
          <a:latin typeface="+mn-lt"/>
          <a:ea typeface="+mn-ea"/>
          <a:cs typeface="+mn-cs"/>
        </a:defRPr>
      </a:lvl4pPr>
      <a:lvl5pPr marL="1831360" algn="l" defTabSz="915680" rtl="0" eaLnBrk="1" latinLnBrk="0" hangingPunct="1">
        <a:defRPr sz="1803" kern="1200">
          <a:solidFill>
            <a:schemeClr val="tx1"/>
          </a:solidFill>
          <a:latin typeface="+mn-lt"/>
          <a:ea typeface="+mn-ea"/>
          <a:cs typeface="+mn-cs"/>
        </a:defRPr>
      </a:lvl5pPr>
      <a:lvl6pPr marL="2289200" algn="l" defTabSz="915680" rtl="0" eaLnBrk="1" latinLnBrk="0" hangingPunct="1">
        <a:defRPr sz="1803" kern="1200">
          <a:solidFill>
            <a:schemeClr val="tx1"/>
          </a:solidFill>
          <a:latin typeface="+mn-lt"/>
          <a:ea typeface="+mn-ea"/>
          <a:cs typeface="+mn-cs"/>
        </a:defRPr>
      </a:lvl6pPr>
      <a:lvl7pPr marL="2747040" algn="l" defTabSz="915680" rtl="0" eaLnBrk="1" latinLnBrk="0" hangingPunct="1">
        <a:defRPr sz="1803" kern="1200">
          <a:solidFill>
            <a:schemeClr val="tx1"/>
          </a:solidFill>
          <a:latin typeface="+mn-lt"/>
          <a:ea typeface="+mn-ea"/>
          <a:cs typeface="+mn-cs"/>
        </a:defRPr>
      </a:lvl7pPr>
      <a:lvl8pPr marL="3204881" algn="l" defTabSz="915680" rtl="0" eaLnBrk="1" latinLnBrk="0" hangingPunct="1">
        <a:defRPr sz="1803" kern="1200">
          <a:solidFill>
            <a:schemeClr val="tx1"/>
          </a:solidFill>
          <a:latin typeface="+mn-lt"/>
          <a:ea typeface="+mn-ea"/>
          <a:cs typeface="+mn-cs"/>
        </a:defRPr>
      </a:lvl8pPr>
      <a:lvl9pPr marL="3662721" algn="l" defTabSz="915680" rtl="0" eaLnBrk="1" latinLnBrk="0" hangingPunct="1">
        <a:defRPr sz="180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290918" y="1221462"/>
            <a:ext cx="8306223" cy="52230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343" tIns="44379" rIns="90343" bIns="4437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05376" y="248110"/>
            <a:ext cx="8716368" cy="7809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53882" dir="2700000" algn="ctr" rotWithShape="0">
              <a:srgbClr val="969696"/>
            </a:outerShdw>
          </a:effec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2292" name="Text Box 4"/>
          <p:cNvSpPr txBox="1">
            <a:spLocks noChangeArrowheads="1"/>
          </p:cNvSpPr>
          <p:nvPr/>
        </p:nvSpPr>
        <p:spPr bwMode="auto">
          <a:xfrm>
            <a:off x="219380" y="6401543"/>
            <a:ext cx="604089" cy="284689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710" tIns="45710" rIns="45710" bIns="45710" anchor="ctr">
            <a:spAutoFit/>
          </a:bodyPr>
          <a:lstStyle/>
          <a:p>
            <a:pPr algn="ctr" defTabSz="914091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sz="1402">
                <a:solidFill>
                  <a:srgbClr val="660033"/>
                </a:solidFill>
              </a:rPr>
              <a:t>– </a:t>
            </a:r>
            <a:fld id="{C0F0C3BE-3CB8-42CE-85AE-26932541959C}" type="slidenum">
              <a:rPr lang="en-US" sz="1402">
                <a:solidFill>
                  <a:srgbClr val="660033"/>
                </a:solidFill>
              </a:rPr>
              <a:pPr algn="ctr" defTabSz="914091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r>
              <a:rPr lang="en-US" sz="1402">
                <a:solidFill>
                  <a:srgbClr val="660033"/>
                </a:solidFill>
              </a:rPr>
              <a:t> –</a:t>
            </a:r>
            <a:endParaRPr lang="en-US" sz="1402">
              <a:solidFill>
                <a:srgbClr val="000066"/>
              </a:solidFill>
            </a:endParaRPr>
          </a:p>
        </p:txBody>
      </p:sp>
      <p:sp>
        <p:nvSpPr>
          <p:cNvPr id="12293" name="Rectangle 5"/>
          <p:cNvSpPr>
            <a:spLocks noChangeArrowheads="1"/>
          </p:cNvSpPr>
          <p:nvPr/>
        </p:nvSpPr>
        <p:spPr bwMode="auto">
          <a:xfrm>
            <a:off x="7729650" y="6390202"/>
            <a:ext cx="951740" cy="290213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  <a:effectLst/>
        </p:spPr>
        <p:txBody>
          <a:bodyPr wrap="none" lIns="45710" tIns="45710" rIns="45710" bIns="45710" anchor="ctr">
            <a:spAutoFit/>
          </a:bodyPr>
          <a:lstStyle/>
          <a:p>
            <a:pPr algn="ctr" defTabSz="914091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sz="1402" dirty="0" smtClean="0">
                <a:solidFill>
                  <a:srgbClr val="660033"/>
                </a:solidFill>
              </a:rPr>
              <a:t>CS:APP3e</a:t>
            </a:r>
            <a:endParaRPr lang="en-US" sz="1402" dirty="0">
              <a:solidFill>
                <a:srgbClr val="66003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912334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8" r:id="rId1"/>
    <p:sldLayoutId id="2147483779" r:id="rId2"/>
    <p:sldLayoutId id="2147483780" r:id="rId3"/>
    <p:sldLayoutId id="2147483781" r:id="rId4"/>
    <p:sldLayoutId id="2147483782" r:id="rId5"/>
    <p:sldLayoutId id="2147483783" r:id="rId6"/>
    <p:sldLayoutId id="2147483784" r:id="rId7"/>
    <p:sldLayoutId id="2147483785" r:id="rId8"/>
    <p:sldLayoutId id="2147483786" r:id="rId9"/>
    <p:sldLayoutId id="2147483787" r:id="rId10"/>
    <p:sldLayoutId id="2147483788" r:id="rId11"/>
  </p:sldLayoutIdLst>
  <p:transition spd="med"/>
  <p:txStyles>
    <p:titleStyle>
      <a:lvl1pPr algn="l" defTabSz="914091" rtl="0" fontAlgn="base">
        <a:lnSpc>
          <a:spcPct val="87000"/>
        </a:lnSpc>
        <a:spcBef>
          <a:spcPct val="0"/>
        </a:spcBef>
        <a:spcAft>
          <a:spcPct val="0"/>
        </a:spcAft>
        <a:defRPr sz="3805" b="1">
          <a:solidFill>
            <a:schemeClr val="hlink"/>
          </a:solidFill>
          <a:latin typeface="+mj-lt"/>
          <a:ea typeface="+mj-ea"/>
          <a:cs typeface="+mj-cs"/>
        </a:defRPr>
      </a:lvl1pPr>
      <a:lvl2pPr algn="l" defTabSz="914091" rtl="0" fontAlgn="base">
        <a:lnSpc>
          <a:spcPct val="87000"/>
        </a:lnSpc>
        <a:spcBef>
          <a:spcPct val="0"/>
        </a:spcBef>
        <a:spcAft>
          <a:spcPct val="0"/>
        </a:spcAft>
        <a:defRPr sz="3805" b="1">
          <a:solidFill>
            <a:schemeClr val="hlink"/>
          </a:solidFill>
          <a:latin typeface="Helvetica" pitchFamily="34" charset="0"/>
        </a:defRPr>
      </a:lvl2pPr>
      <a:lvl3pPr algn="l" defTabSz="914091" rtl="0" fontAlgn="base">
        <a:lnSpc>
          <a:spcPct val="87000"/>
        </a:lnSpc>
        <a:spcBef>
          <a:spcPct val="0"/>
        </a:spcBef>
        <a:spcAft>
          <a:spcPct val="0"/>
        </a:spcAft>
        <a:defRPr sz="3805" b="1">
          <a:solidFill>
            <a:schemeClr val="hlink"/>
          </a:solidFill>
          <a:latin typeface="Helvetica" pitchFamily="34" charset="0"/>
        </a:defRPr>
      </a:lvl3pPr>
      <a:lvl4pPr algn="l" defTabSz="914091" rtl="0" fontAlgn="base">
        <a:lnSpc>
          <a:spcPct val="87000"/>
        </a:lnSpc>
        <a:spcBef>
          <a:spcPct val="0"/>
        </a:spcBef>
        <a:spcAft>
          <a:spcPct val="0"/>
        </a:spcAft>
        <a:defRPr sz="3805" b="1">
          <a:solidFill>
            <a:schemeClr val="hlink"/>
          </a:solidFill>
          <a:latin typeface="Helvetica" pitchFamily="34" charset="0"/>
        </a:defRPr>
      </a:lvl4pPr>
      <a:lvl5pPr algn="l" defTabSz="914091" rtl="0" fontAlgn="base">
        <a:lnSpc>
          <a:spcPct val="87000"/>
        </a:lnSpc>
        <a:spcBef>
          <a:spcPct val="0"/>
        </a:spcBef>
        <a:spcAft>
          <a:spcPct val="0"/>
        </a:spcAft>
        <a:defRPr sz="3805" b="1">
          <a:solidFill>
            <a:schemeClr val="hlink"/>
          </a:solidFill>
          <a:latin typeface="Helvetica" pitchFamily="34" charset="0"/>
        </a:defRPr>
      </a:lvl5pPr>
      <a:lvl6pPr marL="457840" algn="l" defTabSz="914091" rtl="0" fontAlgn="base">
        <a:lnSpc>
          <a:spcPct val="87000"/>
        </a:lnSpc>
        <a:spcBef>
          <a:spcPct val="0"/>
        </a:spcBef>
        <a:spcAft>
          <a:spcPct val="0"/>
        </a:spcAft>
        <a:defRPr sz="3805" b="1">
          <a:solidFill>
            <a:schemeClr val="hlink"/>
          </a:solidFill>
          <a:latin typeface="Helvetica" pitchFamily="34" charset="0"/>
        </a:defRPr>
      </a:lvl6pPr>
      <a:lvl7pPr marL="915680" algn="l" defTabSz="914091" rtl="0" fontAlgn="base">
        <a:lnSpc>
          <a:spcPct val="87000"/>
        </a:lnSpc>
        <a:spcBef>
          <a:spcPct val="0"/>
        </a:spcBef>
        <a:spcAft>
          <a:spcPct val="0"/>
        </a:spcAft>
        <a:defRPr sz="3805" b="1">
          <a:solidFill>
            <a:schemeClr val="hlink"/>
          </a:solidFill>
          <a:latin typeface="Helvetica" pitchFamily="34" charset="0"/>
        </a:defRPr>
      </a:lvl7pPr>
      <a:lvl8pPr marL="1373520" algn="l" defTabSz="914091" rtl="0" fontAlgn="base">
        <a:lnSpc>
          <a:spcPct val="87000"/>
        </a:lnSpc>
        <a:spcBef>
          <a:spcPct val="0"/>
        </a:spcBef>
        <a:spcAft>
          <a:spcPct val="0"/>
        </a:spcAft>
        <a:defRPr sz="3805" b="1">
          <a:solidFill>
            <a:schemeClr val="hlink"/>
          </a:solidFill>
          <a:latin typeface="Helvetica" pitchFamily="34" charset="0"/>
        </a:defRPr>
      </a:lvl8pPr>
      <a:lvl9pPr marL="1831360" algn="l" defTabSz="914091" rtl="0" fontAlgn="base">
        <a:lnSpc>
          <a:spcPct val="87000"/>
        </a:lnSpc>
        <a:spcBef>
          <a:spcPct val="0"/>
        </a:spcBef>
        <a:spcAft>
          <a:spcPct val="0"/>
        </a:spcAft>
        <a:defRPr sz="3805" b="1">
          <a:solidFill>
            <a:schemeClr val="hlink"/>
          </a:solidFill>
          <a:latin typeface="Helvetica" pitchFamily="34" charset="0"/>
        </a:defRPr>
      </a:lvl9pPr>
    </p:titleStyle>
    <p:bodyStyle>
      <a:lvl1pPr marL="386303" indent="-386303" algn="l" defTabSz="914091" rtl="0" fontAlgn="base">
        <a:lnSpc>
          <a:spcPct val="95000"/>
        </a:lnSpc>
        <a:spcBef>
          <a:spcPct val="50000"/>
        </a:spcBef>
        <a:spcAft>
          <a:spcPct val="0"/>
        </a:spcAft>
        <a:buClr>
          <a:schemeClr val="hlink"/>
        </a:buClr>
        <a:buFont typeface="Wingdings" pitchFamily="2" charset="2"/>
        <a:defRPr sz="2403" b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+mn-lt"/>
          <a:ea typeface="+mn-ea"/>
          <a:cs typeface="+mn-cs"/>
        </a:defRPr>
      </a:lvl1pPr>
      <a:lvl2pPr marL="743990" indent="-244817" algn="l" defTabSz="914091" rtl="0" fontAlgn="base">
        <a:spcBef>
          <a:spcPct val="25000"/>
        </a:spcBef>
        <a:spcAft>
          <a:spcPct val="0"/>
        </a:spcAft>
        <a:buClr>
          <a:schemeClr val="hlink"/>
        </a:buClr>
        <a:buSzPct val="75000"/>
        <a:buFont typeface="Wingdings" pitchFamily="2" charset="2"/>
        <a:buChar char="n"/>
        <a:defRPr sz="2003" b="1">
          <a:solidFill>
            <a:schemeClr val="tx1"/>
          </a:solidFill>
          <a:latin typeface="+mn-lt"/>
        </a:defRPr>
      </a:lvl2pPr>
      <a:lvl3pPr marL="1146190" indent="-238458" algn="l" defTabSz="914091" rtl="0" fontAlgn="base">
        <a:lnSpc>
          <a:spcPct val="107000"/>
        </a:lnSpc>
        <a:spcBef>
          <a:spcPct val="10000"/>
        </a:spcBef>
        <a:spcAft>
          <a:spcPct val="0"/>
        </a:spcAft>
        <a:buClr>
          <a:srgbClr val="005400"/>
        </a:buClr>
        <a:buSzPct val="90000"/>
        <a:buFont typeface="Wingdings" pitchFamily="2" charset="2"/>
        <a:buChar char="l"/>
        <a:defRPr b="1">
          <a:solidFill>
            <a:schemeClr val="folHlink"/>
          </a:solidFill>
          <a:latin typeface="+mn-lt"/>
        </a:defRPr>
      </a:lvl3pPr>
      <a:lvl4pPr marL="1599261" indent="-227331" algn="l" defTabSz="914091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4pPr>
      <a:lvl5pPr marL="2451352" indent="-228920" algn="l" defTabSz="914091" rtl="0" fontAlgn="base">
        <a:spcBef>
          <a:spcPct val="20000"/>
        </a:spcBef>
        <a:spcAft>
          <a:spcPct val="0"/>
        </a:spcAft>
        <a:buChar char="•"/>
        <a:defRPr sz="2003">
          <a:solidFill>
            <a:schemeClr val="tx1"/>
          </a:solidFill>
          <a:latin typeface="Times New Roman" pitchFamily="18" charset="0"/>
        </a:defRPr>
      </a:lvl5pPr>
      <a:lvl6pPr marL="2909192" indent="-228920" algn="l" defTabSz="914091" rtl="0" fontAlgn="base">
        <a:spcBef>
          <a:spcPct val="20000"/>
        </a:spcBef>
        <a:spcAft>
          <a:spcPct val="0"/>
        </a:spcAft>
        <a:buChar char="•"/>
        <a:defRPr sz="2003">
          <a:solidFill>
            <a:schemeClr val="tx1"/>
          </a:solidFill>
          <a:latin typeface="Times New Roman" pitchFamily="18" charset="0"/>
        </a:defRPr>
      </a:lvl6pPr>
      <a:lvl7pPr marL="3367032" indent="-228920" algn="l" defTabSz="914091" rtl="0" fontAlgn="base">
        <a:spcBef>
          <a:spcPct val="20000"/>
        </a:spcBef>
        <a:spcAft>
          <a:spcPct val="0"/>
        </a:spcAft>
        <a:buChar char="•"/>
        <a:defRPr sz="2003">
          <a:solidFill>
            <a:schemeClr val="tx1"/>
          </a:solidFill>
          <a:latin typeface="Times New Roman" pitchFamily="18" charset="0"/>
        </a:defRPr>
      </a:lvl7pPr>
      <a:lvl8pPr marL="3824872" indent="-228920" algn="l" defTabSz="914091" rtl="0" fontAlgn="base">
        <a:spcBef>
          <a:spcPct val="20000"/>
        </a:spcBef>
        <a:spcAft>
          <a:spcPct val="0"/>
        </a:spcAft>
        <a:buChar char="•"/>
        <a:defRPr sz="2003">
          <a:solidFill>
            <a:schemeClr val="tx1"/>
          </a:solidFill>
          <a:latin typeface="Times New Roman" pitchFamily="18" charset="0"/>
        </a:defRPr>
      </a:lvl8pPr>
      <a:lvl9pPr marL="4282712" indent="-228920" algn="l" defTabSz="914091" rtl="0" fontAlgn="base">
        <a:spcBef>
          <a:spcPct val="20000"/>
        </a:spcBef>
        <a:spcAft>
          <a:spcPct val="0"/>
        </a:spcAft>
        <a:buChar char="•"/>
        <a:defRPr sz="2003">
          <a:solidFill>
            <a:schemeClr val="tx1"/>
          </a:solidFill>
          <a:latin typeface="Times New Roman" pitchFamily="18" charset="0"/>
        </a:defRPr>
      </a:lvl9pPr>
    </p:bodyStyle>
    <p:otherStyle>
      <a:defPPr>
        <a:defRPr lang="en-US"/>
      </a:defPPr>
      <a:lvl1pPr marL="0" algn="l" defTabSz="915680" rtl="0" eaLnBrk="1" latinLnBrk="0" hangingPunct="1">
        <a:defRPr sz="1803" kern="1200">
          <a:solidFill>
            <a:schemeClr val="tx1"/>
          </a:solidFill>
          <a:latin typeface="+mn-lt"/>
          <a:ea typeface="+mn-ea"/>
          <a:cs typeface="+mn-cs"/>
        </a:defRPr>
      </a:lvl1pPr>
      <a:lvl2pPr marL="457840" algn="l" defTabSz="915680" rtl="0" eaLnBrk="1" latinLnBrk="0" hangingPunct="1">
        <a:defRPr sz="1803" kern="1200">
          <a:solidFill>
            <a:schemeClr val="tx1"/>
          </a:solidFill>
          <a:latin typeface="+mn-lt"/>
          <a:ea typeface="+mn-ea"/>
          <a:cs typeface="+mn-cs"/>
        </a:defRPr>
      </a:lvl2pPr>
      <a:lvl3pPr marL="915680" algn="l" defTabSz="915680" rtl="0" eaLnBrk="1" latinLnBrk="0" hangingPunct="1">
        <a:defRPr sz="1803" kern="1200">
          <a:solidFill>
            <a:schemeClr val="tx1"/>
          </a:solidFill>
          <a:latin typeface="+mn-lt"/>
          <a:ea typeface="+mn-ea"/>
          <a:cs typeface="+mn-cs"/>
        </a:defRPr>
      </a:lvl3pPr>
      <a:lvl4pPr marL="1373520" algn="l" defTabSz="915680" rtl="0" eaLnBrk="1" latinLnBrk="0" hangingPunct="1">
        <a:defRPr sz="1803" kern="1200">
          <a:solidFill>
            <a:schemeClr val="tx1"/>
          </a:solidFill>
          <a:latin typeface="+mn-lt"/>
          <a:ea typeface="+mn-ea"/>
          <a:cs typeface="+mn-cs"/>
        </a:defRPr>
      </a:lvl4pPr>
      <a:lvl5pPr marL="1831360" algn="l" defTabSz="915680" rtl="0" eaLnBrk="1" latinLnBrk="0" hangingPunct="1">
        <a:defRPr sz="1803" kern="1200">
          <a:solidFill>
            <a:schemeClr val="tx1"/>
          </a:solidFill>
          <a:latin typeface="+mn-lt"/>
          <a:ea typeface="+mn-ea"/>
          <a:cs typeface="+mn-cs"/>
        </a:defRPr>
      </a:lvl5pPr>
      <a:lvl6pPr marL="2289200" algn="l" defTabSz="915680" rtl="0" eaLnBrk="1" latinLnBrk="0" hangingPunct="1">
        <a:defRPr sz="1803" kern="1200">
          <a:solidFill>
            <a:schemeClr val="tx1"/>
          </a:solidFill>
          <a:latin typeface="+mn-lt"/>
          <a:ea typeface="+mn-ea"/>
          <a:cs typeface="+mn-cs"/>
        </a:defRPr>
      </a:lvl6pPr>
      <a:lvl7pPr marL="2747040" algn="l" defTabSz="915680" rtl="0" eaLnBrk="1" latinLnBrk="0" hangingPunct="1">
        <a:defRPr sz="1803" kern="1200">
          <a:solidFill>
            <a:schemeClr val="tx1"/>
          </a:solidFill>
          <a:latin typeface="+mn-lt"/>
          <a:ea typeface="+mn-ea"/>
          <a:cs typeface="+mn-cs"/>
        </a:defRPr>
      </a:lvl7pPr>
      <a:lvl8pPr marL="3204881" algn="l" defTabSz="915680" rtl="0" eaLnBrk="1" latinLnBrk="0" hangingPunct="1">
        <a:defRPr sz="1803" kern="1200">
          <a:solidFill>
            <a:schemeClr val="tx1"/>
          </a:solidFill>
          <a:latin typeface="+mn-lt"/>
          <a:ea typeface="+mn-ea"/>
          <a:cs typeface="+mn-cs"/>
        </a:defRPr>
      </a:lvl8pPr>
      <a:lvl9pPr marL="3662721" algn="l" defTabSz="915680" rtl="0" eaLnBrk="1" latinLnBrk="0" hangingPunct="1">
        <a:defRPr sz="180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0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290918" y="1221462"/>
            <a:ext cx="8306223" cy="52230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343" tIns="44379" rIns="90343" bIns="4437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05376" y="248110"/>
            <a:ext cx="8716368" cy="7809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53882" dir="2700000" algn="ctr" rotWithShape="0">
              <a:srgbClr val="969696"/>
            </a:outerShdw>
          </a:effec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2292" name="Text Box 4"/>
          <p:cNvSpPr txBox="1">
            <a:spLocks noChangeArrowheads="1"/>
          </p:cNvSpPr>
          <p:nvPr/>
        </p:nvSpPr>
        <p:spPr bwMode="auto">
          <a:xfrm>
            <a:off x="219380" y="6401543"/>
            <a:ext cx="604089" cy="284689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710" tIns="45710" rIns="45710" bIns="45710" anchor="ctr">
            <a:spAutoFit/>
          </a:bodyPr>
          <a:lstStyle/>
          <a:p>
            <a:pPr algn="ctr" defTabSz="914091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sz="1402">
                <a:solidFill>
                  <a:srgbClr val="660033"/>
                </a:solidFill>
              </a:rPr>
              <a:t>– </a:t>
            </a:r>
            <a:fld id="{C0F0C3BE-3CB8-42CE-85AE-26932541959C}" type="slidenum">
              <a:rPr lang="en-US" sz="1402">
                <a:solidFill>
                  <a:srgbClr val="660033"/>
                </a:solidFill>
              </a:rPr>
              <a:pPr algn="ctr" defTabSz="914091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r>
              <a:rPr lang="en-US" sz="1402">
                <a:solidFill>
                  <a:srgbClr val="660033"/>
                </a:solidFill>
              </a:rPr>
              <a:t> –</a:t>
            </a:r>
            <a:endParaRPr lang="en-US" sz="1402">
              <a:solidFill>
                <a:srgbClr val="000066"/>
              </a:solidFill>
            </a:endParaRPr>
          </a:p>
        </p:txBody>
      </p:sp>
      <p:sp>
        <p:nvSpPr>
          <p:cNvPr id="12293" name="Rectangle 5"/>
          <p:cNvSpPr>
            <a:spLocks noChangeArrowheads="1"/>
          </p:cNvSpPr>
          <p:nvPr/>
        </p:nvSpPr>
        <p:spPr bwMode="auto">
          <a:xfrm>
            <a:off x="7729650" y="6390202"/>
            <a:ext cx="951740" cy="290213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  <a:effectLst/>
        </p:spPr>
        <p:txBody>
          <a:bodyPr wrap="none" lIns="45710" tIns="45710" rIns="45710" bIns="45710" anchor="ctr">
            <a:spAutoFit/>
          </a:bodyPr>
          <a:lstStyle/>
          <a:p>
            <a:pPr algn="ctr" defTabSz="914091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sz="1402" dirty="0" smtClean="0">
                <a:solidFill>
                  <a:srgbClr val="660033"/>
                </a:solidFill>
              </a:rPr>
              <a:t>CS:APP3e</a:t>
            </a:r>
            <a:endParaRPr lang="en-US" sz="1402" dirty="0">
              <a:solidFill>
                <a:srgbClr val="66003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76617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94" r:id="rId1"/>
    <p:sldLayoutId id="2147483995" r:id="rId2"/>
    <p:sldLayoutId id="2147483996" r:id="rId3"/>
    <p:sldLayoutId id="2147483997" r:id="rId4"/>
    <p:sldLayoutId id="2147483998" r:id="rId5"/>
    <p:sldLayoutId id="2147483999" r:id="rId6"/>
    <p:sldLayoutId id="2147484000" r:id="rId7"/>
    <p:sldLayoutId id="2147484001" r:id="rId8"/>
    <p:sldLayoutId id="2147484002" r:id="rId9"/>
    <p:sldLayoutId id="2147484003" r:id="rId10"/>
    <p:sldLayoutId id="2147484004" r:id="rId11"/>
  </p:sldLayoutIdLst>
  <p:transition spd="med"/>
  <p:txStyles>
    <p:titleStyle>
      <a:lvl1pPr algn="l" defTabSz="914091" rtl="0" fontAlgn="base">
        <a:lnSpc>
          <a:spcPct val="87000"/>
        </a:lnSpc>
        <a:spcBef>
          <a:spcPct val="0"/>
        </a:spcBef>
        <a:spcAft>
          <a:spcPct val="0"/>
        </a:spcAft>
        <a:defRPr sz="3805" b="1">
          <a:solidFill>
            <a:schemeClr val="hlink"/>
          </a:solidFill>
          <a:latin typeface="+mj-lt"/>
          <a:ea typeface="+mj-ea"/>
          <a:cs typeface="+mj-cs"/>
        </a:defRPr>
      </a:lvl1pPr>
      <a:lvl2pPr algn="l" defTabSz="914091" rtl="0" fontAlgn="base">
        <a:lnSpc>
          <a:spcPct val="87000"/>
        </a:lnSpc>
        <a:spcBef>
          <a:spcPct val="0"/>
        </a:spcBef>
        <a:spcAft>
          <a:spcPct val="0"/>
        </a:spcAft>
        <a:defRPr sz="3805" b="1">
          <a:solidFill>
            <a:schemeClr val="hlink"/>
          </a:solidFill>
          <a:latin typeface="Helvetica" pitchFamily="34" charset="0"/>
        </a:defRPr>
      </a:lvl2pPr>
      <a:lvl3pPr algn="l" defTabSz="914091" rtl="0" fontAlgn="base">
        <a:lnSpc>
          <a:spcPct val="87000"/>
        </a:lnSpc>
        <a:spcBef>
          <a:spcPct val="0"/>
        </a:spcBef>
        <a:spcAft>
          <a:spcPct val="0"/>
        </a:spcAft>
        <a:defRPr sz="3805" b="1">
          <a:solidFill>
            <a:schemeClr val="hlink"/>
          </a:solidFill>
          <a:latin typeface="Helvetica" pitchFamily="34" charset="0"/>
        </a:defRPr>
      </a:lvl3pPr>
      <a:lvl4pPr algn="l" defTabSz="914091" rtl="0" fontAlgn="base">
        <a:lnSpc>
          <a:spcPct val="87000"/>
        </a:lnSpc>
        <a:spcBef>
          <a:spcPct val="0"/>
        </a:spcBef>
        <a:spcAft>
          <a:spcPct val="0"/>
        </a:spcAft>
        <a:defRPr sz="3805" b="1">
          <a:solidFill>
            <a:schemeClr val="hlink"/>
          </a:solidFill>
          <a:latin typeface="Helvetica" pitchFamily="34" charset="0"/>
        </a:defRPr>
      </a:lvl4pPr>
      <a:lvl5pPr algn="l" defTabSz="914091" rtl="0" fontAlgn="base">
        <a:lnSpc>
          <a:spcPct val="87000"/>
        </a:lnSpc>
        <a:spcBef>
          <a:spcPct val="0"/>
        </a:spcBef>
        <a:spcAft>
          <a:spcPct val="0"/>
        </a:spcAft>
        <a:defRPr sz="3805" b="1">
          <a:solidFill>
            <a:schemeClr val="hlink"/>
          </a:solidFill>
          <a:latin typeface="Helvetica" pitchFamily="34" charset="0"/>
        </a:defRPr>
      </a:lvl5pPr>
      <a:lvl6pPr marL="457840" algn="l" defTabSz="914091" rtl="0" fontAlgn="base">
        <a:lnSpc>
          <a:spcPct val="87000"/>
        </a:lnSpc>
        <a:spcBef>
          <a:spcPct val="0"/>
        </a:spcBef>
        <a:spcAft>
          <a:spcPct val="0"/>
        </a:spcAft>
        <a:defRPr sz="3805" b="1">
          <a:solidFill>
            <a:schemeClr val="hlink"/>
          </a:solidFill>
          <a:latin typeface="Helvetica" pitchFamily="34" charset="0"/>
        </a:defRPr>
      </a:lvl6pPr>
      <a:lvl7pPr marL="915680" algn="l" defTabSz="914091" rtl="0" fontAlgn="base">
        <a:lnSpc>
          <a:spcPct val="87000"/>
        </a:lnSpc>
        <a:spcBef>
          <a:spcPct val="0"/>
        </a:spcBef>
        <a:spcAft>
          <a:spcPct val="0"/>
        </a:spcAft>
        <a:defRPr sz="3805" b="1">
          <a:solidFill>
            <a:schemeClr val="hlink"/>
          </a:solidFill>
          <a:latin typeface="Helvetica" pitchFamily="34" charset="0"/>
        </a:defRPr>
      </a:lvl7pPr>
      <a:lvl8pPr marL="1373520" algn="l" defTabSz="914091" rtl="0" fontAlgn="base">
        <a:lnSpc>
          <a:spcPct val="87000"/>
        </a:lnSpc>
        <a:spcBef>
          <a:spcPct val="0"/>
        </a:spcBef>
        <a:spcAft>
          <a:spcPct val="0"/>
        </a:spcAft>
        <a:defRPr sz="3805" b="1">
          <a:solidFill>
            <a:schemeClr val="hlink"/>
          </a:solidFill>
          <a:latin typeface="Helvetica" pitchFamily="34" charset="0"/>
        </a:defRPr>
      </a:lvl8pPr>
      <a:lvl9pPr marL="1831360" algn="l" defTabSz="914091" rtl="0" fontAlgn="base">
        <a:lnSpc>
          <a:spcPct val="87000"/>
        </a:lnSpc>
        <a:spcBef>
          <a:spcPct val="0"/>
        </a:spcBef>
        <a:spcAft>
          <a:spcPct val="0"/>
        </a:spcAft>
        <a:defRPr sz="3805" b="1">
          <a:solidFill>
            <a:schemeClr val="hlink"/>
          </a:solidFill>
          <a:latin typeface="Helvetica" pitchFamily="34" charset="0"/>
        </a:defRPr>
      </a:lvl9pPr>
    </p:titleStyle>
    <p:bodyStyle>
      <a:lvl1pPr marL="386303" indent="-386303" algn="l" defTabSz="914091" rtl="0" fontAlgn="base">
        <a:lnSpc>
          <a:spcPct val="95000"/>
        </a:lnSpc>
        <a:spcBef>
          <a:spcPct val="50000"/>
        </a:spcBef>
        <a:spcAft>
          <a:spcPct val="0"/>
        </a:spcAft>
        <a:buClr>
          <a:schemeClr val="hlink"/>
        </a:buClr>
        <a:buFont typeface="Wingdings" pitchFamily="2" charset="2"/>
        <a:defRPr sz="2403" b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+mn-lt"/>
          <a:ea typeface="+mn-ea"/>
          <a:cs typeface="+mn-cs"/>
        </a:defRPr>
      </a:lvl1pPr>
      <a:lvl2pPr marL="743990" indent="-244817" algn="l" defTabSz="914091" rtl="0" fontAlgn="base">
        <a:spcBef>
          <a:spcPct val="25000"/>
        </a:spcBef>
        <a:spcAft>
          <a:spcPct val="0"/>
        </a:spcAft>
        <a:buClr>
          <a:schemeClr val="hlink"/>
        </a:buClr>
        <a:buSzPct val="75000"/>
        <a:buFont typeface="Wingdings" pitchFamily="2" charset="2"/>
        <a:buChar char="n"/>
        <a:defRPr sz="2003" b="1">
          <a:solidFill>
            <a:schemeClr val="tx1"/>
          </a:solidFill>
          <a:latin typeface="+mn-lt"/>
        </a:defRPr>
      </a:lvl2pPr>
      <a:lvl3pPr marL="1146190" indent="-238458" algn="l" defTabSz="914091" rtl="0" fontAlgn="base">
        <a:lnSpc>
          <a:spcPct val="107000"/>
        </a:lnSpc>
        <a:spcBef>
          <a:spcPct val="10000"/>
        </a:spcBef>
        <a:spcAft>
          <a:spcPct val="0"/>
        </a:spcAft>
        <a:buClr>
          <a:srgbClr val="005400"/>
        </a:buClr>
        <a:buSzPct val="90000"/>
        <a:buFont typeface="Wingdings" pitchFamily="2" charset="2"/>
        <a:buChar char="l"/>
        <a:defRPr b="1">
          <a:solidFill>
            <a:schemeClr val="folHlink"/>
          </a:solidFill>
          <a:latin typeface="+mn-lt"/>
        </a:defRPr>
      </a:lvl3pPr>
      <a:lvl4pPr marL="1599261" indent="-227331" algn="l" defTabSz="914091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4pPr>
      <a:lvl5pPr marL="2451352" indent="-228920" algn="l" defTabSz="914091" rtl="0" fontAlgn="base">
        <a:spcBef>
          <a:spcPct val="20000"/>
        </a:spcBef>
        <a:spcAft>
          <a:spcPct val="0"/>
        </a:spcAft>
        <a:buChar char="•"/>
        <a:defRPr sz="2003">
          <a:solidFill>
            <a:schemeClr val="tx1"/>
          </a:solidFill>
          <a:latin typeface="Times New Roman" pitchFamily="18" charset="0"/>
        </a:defRPr>
      </a:lvl5pPr>
      <a:lvl6pPr marL="2909192" indent="-228920" algn="l" defTabSz="914091" rtl="0" fontAlgn="base">
        <a:spcBef>
          <a:spcPct val="20000"/>
        </a:spcBef>
        <a:spcAft>
          <a:spcPct val="0"/>
        </a:spcAft>
        <a:buChar char="•"/>
        <a:defRPr sz="2003">
          <a:solidFill>
            <a:schemeClr val="tx1"/>
          </a:solidFill>
          <a:latin typeface="Times New Roman" pitchFamily="18" charset="0"/>
        </a:defRPr>
      </a:lvl6pPr>
      <a:lvl7pPr marL="3367032" indent="-228920" algn="l" defTabSz="914091" rtl="0" fontAlgn="base">
        <a:spcBef>
          <a:spcPct val="20000"/>
        </a:spcBef>
        <a:spcAft>
          <a:spcPct val="0"/>
        </a:spcAft>
        <a:buChar char="•"/>
        <a:defRPr sz="2003">
          <a:solidFill>
            <a:schemeClr val="tx1"/>
          </a:solidFill>
          <a:latin typeface="Times New Roman" pitchFamily="18" charset="0"/>
        </a:defRPr>
      </a:lvl7pPr>
      <a:lvl8pPr marL="3824872" indent="-228920" algn="l" defTabSz="914091" rtl="0" fontAlgn="base">
        <a:spcBef>
          <a:spcPct val="20000"/>
        </a:spcBef>
        <a:spcAft>
          <a:spcPct val="0"/>
        </a:spcAft>
        <a:buChar char="•"/>
        <a:defRPr sz="2003">
          <a:solidFill>
            <a:schemeClr val="tx1"/>
          </a:solidFill>
          <a:latin typeface="Times New Roman" pitchFamily="18" charset="0"/>
        </a:defRPr>
      </a:lvl8pPr>
      <a:lvl9pPr marL="4282712" indent="-228920" algn="l" defTabSz="914091" rtl="0" fontAlgn="base">
        <a:spcBef>
          <a:spcPct val="20000"/>
        </a:spcBef>
        <a:spcAft>
          <a:spcPct val="0"/>
        </a:spcAft>
        <a:buChar char="•"/>
        <a:defRPr sz="2003">
          <a:solidFill>
            <a:schemeClr val="tx1"/>
          </a:solidFill>
          <a:latin typeface="Times New Roman" pitchFamily="18" charset="0"/>
        </a:defRPr>
      </a:lvl9pPr>
    </p:bodyStyle>
    <p:otherStyle>
      <a:defPPr>
        <a:defRPr lang="en-US"/>
      </a:defPPr>
      <a:lvl1pPr marL="0" algn="l" defTabSz="915680" rtl="0" eaLnBrk="1" latinLnBrk="0" hangingPunct="1">
        <a:defRPr sz="1803" kern="1200">
          <a:solidFill>
            <a:schemeClr val="tx1"/>
          </a:solidFill>
          <a:latin typeface="+mn-lt"/>
          <a:ea typeface="+mn-ea"/>
          <a:cs typeface="+mn-cs"/>
        </a:defRPr>
      </a:lvl1pPr>
      <a:lvl2pPr marL="457840" algn="l" defTabSz="915680" rtl="0" eaLnBrk="1" latinLnBrk="0" hangingPunct="1">
        <a:defRPr sz="1803" kern="1200">
          <a:solidFill>
            <a:schemeClr val="tx1"/>
          </a:solidFill>
          <a:latin typeface="+mn-lt"/>
          <a:ea typeface="+mn-ea"/>
          <a:cs typeface="+mn-cs"/>
        </a:defRPr>
      </a:lvl2pPr>
      <a:lvl3pPr marL="915680" algn="l" defTabSz="915680" rtl="0" eaLnBrk="1" latinLnBrk="0" hangingPunct="1">
        <a:defRPr sz="1803" kern="1200">
          <a:solidFill>
            <a:schemeClr val="tx1"/>
          </a:solidFill>
          <a:latin typeface="+mn-lt"/>
          <a:ea typeface="+mn-ea"/>
          <a:cs typeface="+mn-cs"/>
        </a:defRPr>
      </a:lvl3pPr>
      <a:lvl4pPr marL="1373520" algn="l" defTabSz="915680" rtl="0" eaLnBrk="1" latinLnBrk="0" hangingPunct="1">
        <a:defRPr sz="1803" kern="1200">
          <a:solidFill>
            <a:schemeClr val="tx1"/>
          </a:solidFill>
          <a:latin typeface="+mn-lt"/>
          <a:ea typeface="+mn-ea"/>
          <a:cs typeface="+mn-cs"/>
        </a:defRPr>
      </a:lvl4pPr>
      <a:lvl5pPr marL="1831360" algn="l" defTabSz="915680" rtl="0" eaLnBrk="1" latinLnBrk="0" hangingPunct="1">
        <a:defRPr sz="1803" kern="1200">
          <a:solidFill>
            <a:schemeClr val="tx1"/>
          </a:solidFill>
          <a:latin typeface="+mn-lt"/>
          <a:ea typeface="+mn-ea"/>
          <a:cs typeface="+mn-cs"/>
        </a:defRPr>
      </a:lvl5pPr>
      <a:lvl6pPr marL="2289200" algn="l" defTabSz="915680" rtl="0" eaLnBrk="1" latinLnBrk="0" hangingPunct="1">
        <a:defRPr sz="1803" kern="1200">
          <a:solidFill>
            <a:schemeClr val="tx1"/>
          </a:solidFill>
          <a:latin typeface="+mn-lt"/>
          <a:ea typeface="+mn-ea"/>
          <a:cs typeface="+mn-cs"/>
        </a:defRPr>
      </a:lvl6pPr>
      <a:lvl7pPr marL="2747040" algn="l" defTabSz="915680" rtl="0" eaLnBrk="1" latinLnBrk="0" hangingPunct="1">
        <a:defRPr sz="1803" kern="1200">
          <a:solidFill>
            <a:schemeClr val="tx1"/>
          </a:solidFill>
          <a:latin typeface="+mn-lt"/>
          <a:ea typeface="+mn-ea"/>
          <a:cs typeface="+mn-cs"/>
        </a:defRPr>
      </a:lvl7pPr>
      <a:lvl8pPr marL="3204881" algn="l" defTabSz="915680" rtl="0" eaLnBrk="1" latinLnBrk="0" hangingPunct="1">
        <a:defRPr sz="1803" kern="1200">
          <a:solidFill>
            <a:schemeClr val="tx1"/>
          </a:solidFill>
          <a:latin typeface="+mn-lt"/>
          <a:ea typeface="+mn-ea"/>
          <a:cs typeface="+mn-cs"/>
        </a:defRPr>
      </a:lvl8pPr>
      <a:lvl9pPr marL="3662721" algn="l" defTabSz="915680" rtl="0" eaLnBrk="1" latinLnBrk="0" hangingPunct="1">
        <a:defRPr sz="180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290918" y="1221462"/>
            <a:ext cx="8306223" cy="52230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343" tIns="44379" rIns="90343" bIns="4437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05376" y="248110"/>
            <a:ext cx="8716368" cy="7809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53882" dir="2700000" algn="ctr" rotWithShape="0">
              <a:srgbClr val="969696"/>
            </a:outerShdw>
          </a:effec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2292" name="Text Box 4"/>
          <p:cNvSpPr txBox="1">
            <a:spLocks noChangeArrowheads="1"/>
          </p:cNvSpPr>
          <p:nvPr/>
        </p:nvSpPr>
        <p:spPr bwMode="auto">
          <a:xfrm>
            <a:off x="219380" y="6401543"/>
            <a:ext cx="604089" cy="284689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710" tIns="45710" rIns="45710" bIns="45710" anchor="ctr">
            <a:spAutoFit/>
          </a:bodyPr>
          <a:lstStyle/>
          <a:p>
            <a:pPr algn="ctr" defTabSz="914091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sz="1402">
                <a:solidFill>
                  <a:srgbClr val="660033"/>
                </a:solidFill>
              </a:rPr>
              <a:t>– </a:t>
            </a:r>
            <a:fld id="{C0F0C3BE-3CB8-42CE-85AE-26932541959C}" type="slidenum">
              <a:rPr lang="en-US" sz="1402">
                <a:solidFill>
                  <a:srgbClr val="660033"/>
                </a:solidFill>
              </a:rPr>
              <a:pPr algn="ctr" defTabSz="914091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r>
              <a:rPr lang="en-US" sz="1402">
                <a:solidFill>
                  <a:srgbClr val="660033"/>
                </a:solidFill>
              </a:rPr>
              <a:t> –</a:t>
            </a:r>
            <a:endParaRPr lang="en-US" sz="1402">
              <a:solidFill>
                <a:srgbClr val="000066"/>
              </a:solidFill>
            </a:endParaRPr>
          </a:p>
        </p:txBody>
      </p:sp>
      <p:sp>
        <p:nvSpPr>
          <p:cNvPr id="12293" name="Rectangle 5"/>
          <p:cNvSpPr>
            <a:spLocks noChangeArrowheads="1"/>
          </p:cNvSpPr>
          <p:nvPr/>
        </p:nvSpPr>
        <p:spPr bwMode="auto">
          <a:xfrm>
            <a:off x="7729650" y="6390202"/>
            <a:ext cx="951740" cy="290213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  <a:effectLst/>
        </p:spPr>
        <p:txBody>
          <a:bodyPr wrap="none" lIns="45710" tIns="45710" rIns="45710" bIns="45710" anchor="ctr">
            <a:spAutoFit/>
          </a:bodyPr>
          <a:lstStyle/>
          <a:p>
            <a:pPr algn="ctr" defTabSz="914091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sz="1402" dirty="0" smtClean="0">
                <a:solidFill>
                  <a:srgbClr val="660033"/>
                </a:solidFill>
              </a:rPr>
              <a:t>CS:APP3e</a:t>
            </a:r>
            <a:endParaRPr lang="en-US" sz="1402" dirty="0">
              <a:solidFill>
                <a:srgbClr val="66003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213728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06" r:id="rId1"/>
    <p:sldLayoutId id="2147484007" r:id="rId2"/>
    <p:sldLayoutId id="2147484008" r:id="rId3"/>
    <p:sldLayoutId id="2147484009" r:id="rId4"/>
    <p:sldLayoutId id="2147484010" r:id="rId5"/>
    <p:sldLayoutId id="2147484011" r:id="rId6"/>
    <p:sldLayoutId id="2147484012" r:id="rId7"/>
    <p:sldLayoutId id="2147484013" r:id="rId8"/>
    <p:sldLayoutId id="2147484014" r:id="rId9"/>
    <p:sldLayoutId id="2147484015" r:id="rId10"/>
    <p:sldLayoutId id="2147484016" r:id="rId11"/>
  </p:sldLayoutIdLst>
  <p:transition spd="med"/>
  <p:txStyles>
    <p:titleStyle>
      <a:lvl1pPr algn="l" defTabSz="914091" rtl="0" fontAlgn="base">
        <a:lnSpc>
          <a:spcPct val="87000"/>
        </a:lnSpc>
        <a:spcBef>
          <a:spcPct val="0"/>
        </a:spcBef>
        <a:spcAft>
          <a:spcPct val="0"/>
        </a:spcAft>
        <a:defRPr sz="3805" b="1">
          <a:solidFill>
            <a:schemeClr val="hlink"/>
          </a:solidFill>
          <a:latin typeface="+mj-lt"/>
          <a:ea typeface="+mj-ea"/>
          <a:cs typeface="+mj-cs"/>
        </a:defRPr>
      </a:lvl1pPr>
      <a:lvl2pPr algn="l" defTabSz="914091" rtl="0" fontAlgn="base">
        <a:lnSpc>
          <a:spcPct val="87000"/>
        </a:lnSpc>
        <a:spcBef>
          <a:spcPct val="0"/>
        </a:spcBef>
        <a:spcAft>
          <a:spcPct val="0"/>
        </a:spcAft>
        <a:defRPr sz="3805" b="1">
          <a:solidFill>
            <a:schemeClr val="hlink"/>
          </a:solidFill>
          <a:latin typeface="Helvetica" pitchFamily="34" charset="0"/>
        </a:defRPr>
      </a:lvl2pPr>
      <a:lvl3pPr algn="l" defTabSz="914091" rtl="0" fontAlgn="base">
        <a:lnSpc>
          <a:spcPct val="87000"/>
        </a:lnSpc>
        <a:spcBef>
          <a:spcPct val="0"/>
        </a:spcBef>
        <a:spcAft>
          <a:spcPct val="0"/>
        </a:spcAft>
        <a:defRPr sz="3805" b="1">
          <a:solidFill>
            <a:schemeClr val="hlink"/>
          </a:solidFill>
          <a:latin typeface="Helvetica" pitchFamily="34" charset="0"/>
        </a:defRPr>
      </a:lvl3pPr>
      <a:lvl4pPr algn="l" defTabSz="914091" rtl="0" fontAlgn="base">
        <a:lnSpc>
          <a:spcPct val="87000"/>
        </a:lnSpc>
        <a:spcBef>
          <a:spcPct val="0"/>
        </a:spcBef>
        <a:spcAft>
          <a:spcPct val="0"/>
        </a:spcAft>
        <a:defRPr sz="3805" b="1">
          <a:solidFill>
            <a:schemeClr val="hlink"/>
          </a:solidFill>
          <a:latin typeface="Helvetica" pitchFamily="34" charset="0"/>
        </a:defRPr>
      </a:lvl4pPr>
      <a:lvl5pPr algn="l" defTabSz="914091" rtl="0" fontAlgn="base">
        <a:lnSpc>
          <a:spcPct val="87000"/>
        </a:lnSpc>
        <a:spcBef>
          <a:spcPct val="0"/>
        </a:spcBef>
        <a:spcAft>
          <a:spcPct val="0"/>
        </a:spcAft>
        <a:defRPr sz="3805" b="1">
          <a:solidFill>
            <a:schemeClr val="hlink"/>
          </a:solidFill>
          <a:latin typeface="Helvetica" pitchFamily="34" charset="0"/>
        </a:defRPr>
      </a:lvl5pPr>
      <a:lvl6pPr marL="457840" algn="l" defTabSz="914091" rtl="0" fontAlgn="base">
        <a:lnSpc>
          <a:spcPct val="87000"/>
        </a:lnSpc>
        <a:spcBef>
          <a:spcPct val="0"/>
        </a:spcBef>
        <a:spcAft>
          <a:spcPct val="0"/>
        </a:spcAft>
        <a:defRPr sz="3805" b="1">
          <a:solidFill>
            <a:schemeClr val="hlink"/>
          </a:solidFill>
          <a:latin typeface="Helvetica" pitchFamily="34" charset="0"/>
        </a:defRPr>
      </a:lvl6pPr>
      <a:lvl7pPr marL="915680" algn="l" defTabSz="914091" rtl="0" fontAlgn="base">
        <a:lnSpc>
          <a:spcPct val="87000"/>
        </a:lnSpc>
        <a:spcBef>
          <a:spcPct val="0"/>
        </a:spcBef>
        <a:spcAft>
          <a:spcPct val="0"/>
        </a:spcAft>
        <a:defRPr sz="3805" b="1">
          <a:solidFill>
            <a:schemeClr val="hlink"/>
          </a:solidFill>
          <a:latin typeface="Helvetica" pitchFamily="34" charset="0"/>
        </a:defRPr>
      </a:lvl7pPr>
      <a:lvl8pPr marL="1373520" algn="l" defTabSz="914091" rtl="0" fontAlgn="base">
        <a:lnSpc>
          <a:spcPct val="87000"/>
        </a:lnSpc>
        <a:spcBef>
          <a:spcPct val="0"/>
        </a:spcBef>
        <a:spcAft>
          <a:spcPct val="0"/>
        </a:spcAft>
        <a:defRPr sz="3805" b="1">
          <a:solidFill>
            <a:schemeClr val="hlink"/>
          </a:solidFill>
          <a:latin typeface="Helvetica" pitchFamily="34" charset="0"/>
        </a:defRPr>
      </a:lvl8pPr>
      <a:lvl9pPr marL="1831360" algn="l" defTabSz="914091" rtl="0" fontAlgn="base">
        <a:lnSpc>
          <a:spcPct val="87000"/>
        </a:lnSpc>
        <a:spcBef>
          <a:spcPct val="0"/>
        </a:spcBef>
        <a:spcAft>
          <a:spcPct val="0"/>
        </a:spcAft>
        <a:defRPr sz="3805" b="1">
          <a:solidFill>
            <a:schemeClr val="hlink"/>
          </a:solidFill>
          <a:latin typeface="Helvetica" pitchFamily="34" charset="0"/>
        </a:defRPr>
      </a:lvl9pPr>
    </p:titleStyle>
    <p:bodyStyle>
      <a:lvl1pPr marL="386303" indent="-386303" algn="l" defTabSz="914091" rtl="0" fontAlgn="base">
        <a:lnSpc>
          <a:spcPct val="95000"/>
        </a:lnSpc>
        <a:spcBef>
          <a:spcPct val="50000"/>
        </a:spcBef>
        <a:spcAft>
          <a:spcPct val="0"/>
        </a:spcAft>
        <a:buClr>
          <a:schemeClr val="hlink"/>
        </a:buClr>
        <a:buFont typeface="Wingdings" pitchFamily="2" charset="2"/>
        <a:defRPr sz="2403" b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+mn-lt"/>
          <a:ea typeface="+mn-ea"/>
          <a:cs typeface="+mn-cs"/>
        </a:defRPr>
      </a:lvl1pPr>
      <a:lvl2pPr marL="743990" indent="-244817" algn="l" defTabSz="914091" rtl="0" fontAlgn="base">
        <a:spcBef>
          <a:spcPct val="25000"/>
        </a:spcBef>
        <a:spcAft>
          <a:spcPct val="0"/>
        </a:spcAft>
        <a:buClr>
          <a:schemeClr val="hlink"/>
        </a:buClr>
        <a:buSzPct val="75000"/>
        <a:buFont typeface="Wingdings" pitchFamily="2" charset="2"/>
        <a:buChar char="n"/>
        <a:defRPr sz="2003" b="1">
          <a:solidFill>
            <a:schemeClr val="tx1"/>
          </a:solidFill>
          <a:latin typeface="+mn-lt"/>
        </a:defRPr>
      </a:lvl2pPr>
      <a:lvl3pPr marL="1146190" indent="-238458" algn="l" defTabSz="914091" rtl="0" fontAlgn="base">
        <a:lnSpc>
          <a:spcPct val="107000"/>
        </a:lnSpc>
        <a:spcBef>
          <a:spcPct val="10000"/>
        </a:spcBef>
        <a:spcAft>
          <a:spcPct val="0"/>
        </a:spcAft>
        <a:buClr>
          <a:srgbClr val="005400"/>
        </a:buClr>
        <a:buSzPct val="90000"/>
        <a:buFont typeface="Wingdings" pitchFamily="2" charset="2"/>
        <a:buChar char="l"/>
        <a:defRPr b="1">
          <a:solidFill>
            <a:schemeClr val="folHlink"/>
          </a:solidFill>
          <a:latin typeface="+mn-lt"/>
        </a:defRPr>
      </a:lvl3pPr>
      <a:lvl4pPr marL="1599261" indent="-227331" algn="l" defTabSz="914091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4pPr>
      <a:lvl5pPr marL="2451352" indent="-228920" algn="l" defTabSz="914091" rtl="0" fontAlgn="base">
        <a:spcBef>
          <a:spcPct val="20000"/>
        </a:spcBef>
        <a:spcAft>
          <a:spcPct val="0"/>
        </a:spcAft>
        <a:buChar char="•"/>
        <a:defRPr sz="2003">
          <a:solidFill>
            <a:schemeClr val="tx1"/>
          </a:solidFill>
          <a:latin typeface="Times New Roman" pitchFamily="18" charset="0"/>
        </a:defRPr>
      </a:lvl5pPr>
      <a:lvl6pPr marL="2909192" indent="-228920" algn="l" defTabSz="914091" rtl="0" fontAlgn="base">
        <a:spcBef>
          <a:spcPct val="20000"/>
        </a:spcBef>
        <a:spcAft>
          <a:spcPct val="0"/>
        </a:spcAft>
        <a:buChar char="•"/>
        <a:defRPr sz="2003">
          <a:solidFill>
            <a:schemeClr val="tx1"/>
          </a:solidFill>
          <a:latin typeface="Times New Roman" pitchFamily="18" charset="0"/>
        </a:defRPr>
      </a:lvl6pPr>
      <a:lvl7pPr marL="3367032" indent="-228920" algn="l" defTabSz="914091" rtl="0" fontAlgn="base">
        <a:spcBef>
          <a:spcPct val="20000"/>
        </a:spcBef>
        <a:spcAft>
          <a:spcPct val="0"/>
        </a:spcAft>
        <a:buChar char="•"/>
        <a:defRPr sz="2003">
          <a:solidFill>
            <a:schemeClr val="tx1"/>
          </a:solidFill>
          <a:latin typeface="Times New Roman" pitchFamily="18" charset="0"/>
        </a:defRPr>
      </a:lvl7pPr>
      <a:lvl8pPr marL="3824872" indent="-228920" algn="l" defTabSz="914091" rtl="0" fontAlgn="base">
        <a:spcBef>
          <a:spcPct val="20000"/>
        </a:spcBef>
        <a:spcAft>
          <a:spcPct val="0"/>
        </a:spcAft>
        <a:buChar char="•"/>
        <a:defRPr sz="2003">
          <a:solidFill>
            <a:schemeClr val="tx1"/>
          </a:solidFill>
          <a:latin typeface="Times New Roman" pitchFamily="18" charset="0"/>
        </a:defRPr>
      </a:lvl8pPr>
      <a:lvl9pPr marL="4282712" indent="-228920" algn="l" defTabSz="914091" rtl="0" fontAlgn="base">
        <a:spcBef>
          <a:spcPct val="20000"/>
        </a:spcBef>
        <a:spcAft>
          <a:spcPct val="0"/>
        </a:spcAft>
        <a:buChar char="•"/>
        <a:defRPr sz="2003">
          <a:solidFill>
            <a:schemeClr val="tx1"/>
          </a:solidFill>
          <a:latin typeface="Times New Roman" pitchFamily="18" charset="0"/>
        </a:defRPr>
      </a:lvl9pPr>
    </p:bodyStyle>
    <p:otherStyle>
      <a:defPPr>
        <a:defRPr lang="en-US"/>
      </a:defPPr>
      <a:lvl1pPr marL="0" algn="l" defTabSz="915680" rtl="0" eaLnBrk="1" latinLnBrk="0" hangingPunct="1">
        <a:defRPr sz="1803" kern="1200">
          <a:solidFill>
            <a:schemeClr val="tx1"/>
          </a:solidFill>
          <a:latin typeface="+mn-lt"/>
          <a:ea typeface="+mn-ea"/>
          <a:cs typeface="+mn-cs"/>
        </a:defRPr>
      </a:lvl1pPr>
      <a:lvl2pPr marL="457840" algn="l" defTabSz="915680" rtl="0" eaLnBrk="1" latinLnBrk="0" hangingPunct="1">
        <a:defRPr sz="1803" kern="1200">
          <a:solidFill>
            <a:schemeClr val="tx1"/>
          </a:solidFill>
          <a:latin typeface="+mn-lt"/>
          <a:ea typeface="+mn-ea"/>
          <a:cs typeface="+mn-cs"/>
        </a:defRPr>
      </a:lvl2pPr>
      <a:lvl3pPr marL="915680" algn="l" defTabSz="915680" rtl="0" eaLnBrk="1" latinLnBrk="0" hangingPunct="1">
        <a:defRPr sz="1803" kern="1200">
          <a:solidFill>
            <a:schemeClr val="tx1"/>
          </a:solidFill>
          <a:latin typeface="+mn-lt"/>
          <a:ea typeface="+mn-ea"/>
          <a:cs typeface="+mn-cs"/>
        </a:defRPr>
      </a:lvl3pPr>
      <a:lvl4pPr marL="1373520" algn="l" defTabSz="915680" rtl="0" eaLnBrk="1" latinLnBrk="0" hangingPunct="1">
        <a:defRPr sz="1803" kern="1200">
          <a:solidFill>
            <a:schemeClr val="tx1"/>
          </a:solidFill>
          <a:latin typeface="+mn-lt"/>
          <a:ea typeface="+mn-ea"/>
          <a:cs typeface="+mn-cs"/>
        </a:defRPr>
      </a:lvl4pPr>
      <a:lvl5pPr marL="1831360" algn="l" defTabSz="915680" rtl="0" eaLnBrk="1" latinLnBrk="0" hangingPunct="1">
        <a:defRPr sz="1803" kern="1200">
          <a:solidFill>
            <a:schemeClr val="tx1"/>
          </a:solidFill>
          <a:latin typeface="+mn-lt"/>
          <a:ea typeface="+mn-ea"/>
          <a:cs typeface="+mn-cs"/>
        </a:defRPr>
      </a:lvl5pPr>
      <a:lvl6pPr marL="2289200" algn="l" defTabSz="915680" rtl="0" eaLnBrk="1" latinLnBrk="0" hangingPunct="1">
        <a:defRPr sz="1803" kern="1200">
          <a:solidFill>
            <a:schemeClr val="tx1"/>
          </a:solidFill>
          <a:latin typeface="+mn-lt"/>
          <a:ea typeface="+mn-ea"/>
          <a:cs typeface="+mn-cs"/>
        </a:defRPr>
      </a:lvl6pPr>
      <a:lvl7pPr marL="2747040" algn="l" defTabSz="915680" rtl="0" eaLnBrk="1" latinLnBrk="0" hangingPunct="1">
        <a:defRPr sz="1803" kern="1200">
          <a:solidFill>
            <a:schemeClr val="tx1"/>
          </a:solidFill>
          <a:latin typeface="+mn-lt"/>
          <a:ea typeface="+mn-ea"/>
          <a:cs typeface="+mn-cs"/>
        </a:defRPr>
      </a:lvl7pPr>
      <a:lvl8pPr marL="3204881" algn="l" defTabSz="915680" rtl="0" eaLnBrk="1" latinLnBrk="0" hangingPunct="1">
        <a:defRPr sz="1803" kern="1200">
          <a:solidFill>
            <a:schemeClr val="tx1"/>
          </a:solidFill>
          <a:latin typeface="+mn-lt"/>
          <a:ea typeface="+mn-ea"/>
          <a:cs typeface="+mn-cs"/>
        </a:defRPr>
      </a:lvl8pPr>
      <a:lvl9pPr marL="3662721" algn="l" defTabSz="915680" rtl="0" eaLnBrk="1" latinLnBrk="0" hangingPunct="1">
        <a:defRPr sz="180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290918" y="1221462"/>
            <a:ext cx="8306223" cy="52230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343" tIns="44379" rIns="90343" bIns="4437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05376" y="248110"/>
            <a:ext cx="8716368" cy="7809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53882" dir="2700000" algn="ctr" rotWithShape="0">
              <a:srgbClr val="969696"/>
            </a:outerShdw>
          </a:effec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2292" name="Text Box 4"/>
          <p:cNvSpPr txBox="1">
            <a:spLocks noChangeArrowheads="1"/>
          </p:cNvSpPr>
          <p:nvPr/>
        </p:nvSpPr>
        <p:spPr bwMode="auto">
          <a:xfrm>
            <a:off x="219380" y="6401543"/>
            <a:ext cx="604089" cy="284689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710" tIns="45710" rIns="45710" bIns="45710" anchor="ctr">
            <a:spAutoFit/>
          </a:bodyPr>
          <a:lstStyle/>
          <a:p>
            <a:pPr algn="ctr" defTabSz="914091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sz="1402">
                <a:solidFill>
                  <a:srgbClr val="660033"/>
                </a:solidFill>
              </a:rPr>
              <a:t>– </a:t>
            </a:r>
            <a:fld id="{C0F0C3BE-3CB8-42CE-85AE-26932541959C}" type="slidenum">
              <a:rPr lang="en-US" sz="1402">
                <a:solidFill>
                  <a:srgbClr val="660033"/>
                </a:solidFill>
              </a:rPr>
              <a:pPr algn="ctr" defTabSz="914091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r>
              <a:rPr lang="en-US" sz="1402">
                <a:solidFill>
                  <a:srgbClr val="660033"/>
                </a:solidFill>
              </a:rPr>
              <a:t> –</a:t>
            </a:r>
            <a:endParaRPr lang="en-US" sz="1402">
              <a:solidFill>
                <a:srgbClr val="000066"/>
              </a:solidFill>
            </a:endParaRPr>
          </a:p>
        </p:txBody>
      </p:sp>
      <p:sp>
        <p:nvSpPr>
          <p:cNvPr id="12293" name="Rectangle 5"/>
          <p:cNvSpPr>
            <a:spLocks noChangeArrowheads="1"/>
          </p:cNvSpPr>
          <p:nvPr/>
        </p:nvSpPr>
        <p:spPr bwMode="auto">
          <a:xfrm>
            <a:off x="7729650" y="6390202"/>
            <a:ext cx="951740" cy="290213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  <a:effectLst/>
        </p:spPr>
        <p:txBody>
          <a:bodyPr wrap="none" lIns="45710" tIns="45710" rIns="45710" bIns="45710" anchor="ctr">
            <a:spAutoFit/>
          </a:bodyPr>
          <a:lstStyle/>
          <a:p>
            <a:pPr algn="ctr" defTabSz="914091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sz="1402" dirty="0" smtClean="0">
                <a:solidFill>
                  <a:srgbClr val="660033"/>
                </a:solidFill>
              </a:rPr>
              <a:t>CS:APP3e</a:t>
            </a:r>
            <a:endParaRPr lang="en-US" sz="1402" dirty="0">
              <a:solidFill>
                <a:srgbClr val="66003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488495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18" r:id="rId1"/>
    <p:sldLayoutId id="2147484019" r:id="rId2"/>
    <p:sldLayoutId id="2147484020" r:id="rId3"/>
    <p:sldLayoutId id="2147484021" r:id="rId4"/>
    <p:sldLayoutId id="2147484022" r:id="rId5"/>
    <p:sldLayoutId id="2147484023" r:id="rId6"/>
    <p:sldLayoutId id="2147484024" r:id="rId7"/>
    <p:sldLayoutId id="2147484025" r:id="rId8"/>
    <p:sldLayoutId id="2147484026" r:id="rId9"/>
    <p:sldLayoutId id="2147484027" r:id="rId10"/>
    <p:sldLayoutId id="2147484028" r:id="rId11"/>
  </p:sldLayoutIdLst>
  <p:transition spd="med"/>
  <p:txStyles>
    <p:titleStyle>
      <a:lvl1pPr algn="l" defTabSz="914091" rtl="0" fontAlgn="base">
        <a:lnSpc>
          <a:spcPct val="87000"/>
        </a:lnSpc>
        <a:spcBef>
          <a:spcPct val="0"/>
        </a:spcBef>
        <a:spcAft>
          <a:spcPct val="0"/>
        </a:spcAft>
        <a:defRPr sz="3805" b="1">
          <a:solidFill>
            <a:schemeClr val="hlink"/>
          </a:solidFill>
          <a:latin typeface="+mj-lt"/>
          <a:ea typeface="+mj-ea"/>
          <a:cs typeface="+mj-cs"/>
        </a:defRPr>
      </a:lvl1pPr>
      <a:lvl2pPr algn="l" defTabSz="914091" rtl="0" fontAlgn="base">
        <a:lnSpc>
          <a:spcPct val="87000"/>
        </a:lnSpc>
        <a:spcBef>
          <a:spcPct val="0"/>
        </a:spcBef>
        <a:spcAft>
          <a:spcPct val="0"/>
        </a:spcAft>
        <a:defRPr sz="3805" b="1">
          <a:solidFill>
            <a:schemeClr val="hlink"/>
          </a:solidFill>
          <a:latin typeface="Helvetica" pitchFamily="34" charset="0"/>
        </a:defRPr>
      </a:lvl2pPr>
      <a:lvl3pPr algn="l" defTabSz="914091" rtl="0" fontAlgn="base">
        <a:lnSpc>
          <a:spcPct val="87000"/>
        </a:lnSpc>
        <a:spcBef>
          <a:spcPct val="0"/>
        </a:spcBef>
        <a:spcAft>
          <a:spcPct val="0"/>
        </a:spcAft>
        <a:defRPr sz="3805" b="1">
          <a:solidFill>
            <a:schemeClr val="hlink"/>
          </a:solidFill>
          <a:latin typeface="Helvetica" pitchFamily="34" charset="0"/>
        </a:defRPr>
      </a:lvl3pPr>
      <a:lvl4pPr algn="l" defTabSz="914091" rtl="0" fontAlgn="base">
        <a:lnSpc>
          <a:spcPct val="87000"/>
        </a:lnSpc>
        <a:spcBef>
          <a:spcPct val="0"/>
        </a:spcBef>
        <a:spcAft>
          <a:spcPct val="0"/>
        </a:spcAft>
        <a:defRPr sz="3805" b="1">
          <a:solidFill>
            <a:schemeClr val="hlink"/>
          </a:solidFill>
          <a:latin typeface="Helvetica" pitchFamily="34" charset="0"/>
        </a:defRPr>
      </a:lvl4pPr>
      <a:lvl5pPr algn="l" defTabSz="914091" rtl="0" fontAlgn="base">
        <a:lnSpc>
          <a:spcPct val="87000"/>
        </a:lnSpc>
        <a:spcBef>
          <a:spcPct val="0"/>
        </a:spcBef>
        <a:spcAft>
          <a:spcPct val="0"/>
        </a:spcAft>
        <a:defRPr sz="3805" b="1">
          <a:solidFill>
            <a:schemeClr val="hlink"/>
          </a:solidFill>
          <a:latin typeface="Helvetica" pitchFamily="34" charset="0"/>
        </a:defRPr>
      </a:lvl5pPr>
      <a:lvl6pPr marL="457840" algn="l" defTabSz="914091" rtl="0" fontAlgn="base">
        <a:lnSpc>
          <a:spcPct val="87000"/>
        </a:lnSpc>
        <a:spcBef>
          <a:spcPct val="0"/>
        </a:spcBef>
        <a:spcAft>
          <a:spcPct val="0"/>
        </a:spcAft>
        <a:defRPr sz="3805" b="1">
          <a:solidFill>
            <a:schemeClr val="hlink"/>
          </a:solidFill>
          <a:latin typeface="Helvetica" pitchFamily="34" charset="0"/>
        </a:defRPr>
      </a:lvl6pPr>
      <a:lvl7pPr marL="915680" algn="l" defTabSz="914091" rtl="0" fontAlgn="base">
        <a:lnSpc>
          <a:spcPct val="87000"/>
        </a:lnSpc>
        <a:spcBef>
          <a:spcPct val="0"/>
        </a:spcBef>
        <a:spcAft>
          <a:spcPct val="0"/>
        </a:spcAft>
        <a:defRPr sz="3805" b="1">
          <a:solidFill>
            <a:schemeClr val="hlink"/>
          </a:solidFill>
          <a:latin typeface="Helvetica" pitchFamily="34" charset="0"/>
        </a:defRPr>
      </a:lvl7pPr>
      <a:lvl8pPr marL="1373520" algn="l" defTabSz="914091" rtl="0" fontAlgn="base">
        <a:lnSpc>
          <a:spcPct val="87000"/>
        </a:lnSpc>
        <a:spcBef>
          <a:spcPct val="0"/>
        </a:spcBef>
        <a:spcAft>
          <a:spcPct val="0"/>
        </a:spcAft>
        <a:defRPr sz="3805" b="1">
          <a:solidFill>
            <a:schemeClr val="hlink"/>
          </a:solidFill>
          <a:latin typeface="Helvetica" pitchFamily="34" charset="0"/>
        </a:defRPr>
      </a:lvl8pPr>
      <a:lvl9pPr marL="1831360" algn="l" defTabSz="914091" rtl="0" fontAlgn="base">
        <a:lnSpc>
          <a:spcPct val="87000"/>
        </a:lnSpc>
        <a:spcBef>
          <a:spcPct val="0"/>
        </a:spcBef>
        <a:spcAft>
          <a:spcPct val="0"/>
        </a:spcAft>
        <a:defRPr sz="3805" b="1">
          <a:solidFill>
            <a:schemeClr val="hlink"/>
          </a:solidFill>
          <a:latin typeface="Helvetica" pitchFamily="34" charset="0"/>
        </a:defRPr>
      </a:lvl9pPr>
    </p:titleStyle>
    <p:bodyStyle>
      <a:lvl1pPr marL="386303" indent="-386303" algn="l" defTabSz="914091" rtl="0" fontAlgn="base">
        <a:lnSpc>
          <a:spcPct val="95000"/>
        </a:lnSpc>
        <a:spcBef>
          <a:spcPct val="50000"/>
        </a:spcBef>
        <a:spcAft>
          <a:spcPct val="0"/>
        </a:spcAft>
        <a:buClr>
          <a:schemeClr val="hlink"/>
        </a:buClr>
        <a:buFont typeface="Wingdings" pitchFamily="2" charset="2"/>
        <a:defRPr sz="2403" b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+mn-lt"/>
          <a:ea typeface="+mn-ea"/>
          <a:cs typeface="+mn-cs"/>
        </a:defRPr>
      </a:lvl1pPr>
      <a:lvl2pPr marL="743990" indent="-244817" algn="l" defTabSz="914091" rtl="0" fontAlgn="base">
        <a:spcBef>
          <a:spcPct val="25000"/>
        </a:spcBef>
        <a:spcAft>
          <a:spcPct val="0"/>
        </a:spcAft>
        <a:buClr>
          <a:schemeClr val="hlink"/>
        </a:buClr>
        <a:buSzPct val="75000"/>
        <a:buFont typeface="Wingdings" pitchFamily="2" charset="2"/>
        <a:buChar char="n"/>
        <a:defRPr sz="2003" b="1">
          <a:solidFill>
            <a:schemeClr val="tx1"/>
          </a:solidFill>
          <a:latin typeface="+mn-lt"/>
        </a:defRPr>
      </a:lvl2pPr>
      <a:lvl3pPr marL="1146190" indent="-238458" algn="l" defTabSz="914091" rtl="0" fontAlgn="base">
        <a:lnSpc>
          <a:spcPct val="107000"/>
        </a:lnSpc>
        <a:spcBef>
          <a:spcPct val="10000"/>
        </a:spcBef>
        <a:spcAft>
          <a:spcPct val="0"/>
        </a:spcAft>
        <a:buClr>
          <a:srgbClr val="005400"/>
        </a:buClr>
        <a:buSzPct val="90000"/>
        <a:buFont typeface="Wingdings" pitchFamily="2" charset="2"/>
        <a:buChar char="l"/>
        <a:defRPr b="1">
          <a:solidFill>
            <a:schemeClr val="folHlink"/>
          </a:solidFill>
          <a:latin typeface="+mn-lt"/>
        </a:defRPr>
      </a:lvl3pPr>
      <a:lvl4pPr marL="1599261" indent="-227331" algn="l" defTabSz="914091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4pPr>
      <a:lvl5pPr marL="2451352" indent="-228920" algn="l" defTabSz="914091" rtl="0" fontAlgn="base">
        <a:spcBef>
          <a:spcPct val="20000"/>
        </a:spcBef>
        <a:spcAft>
          <a:spcPct val="0"/>
        </a:spcAft>
        <a:buChar char="•"/>
        <a:defRPr sz="2003">
          <a:solidFill>
            <a:schemeClr val="tx1"/>
          </a:solidFill>
          <a:latin typeface="Times New Roman" pitchFamily="18" charset="0"/>
        </a:defRPr>
      </a:lvl5pPr>
      <a:lvl6pPr marL="2909192" indent="-228920" algn="l" defTabSz="914091" rtl="0" fontAlgn="base">
        <a:spcBef>
          <a:spcPct val="20000"/>
        </a:spcBef>
        <a:spcAft>
          <a:spcPct val="0"/>
        </a:spcAft>
        <a:buChar char="•"/>
        <a:defRPr sz="2003">
          <a:solidFill>
            <a:schemeClr val="tx1"/>
          </a:solidFill>
          <a:latin typeface="Times New Roman" pitchFamily="18" charset="0"/>
        </a:defRPr>
      </a:lvl6pPr>
      <a:lvl7pPr marL="3367032" indent="-228920" algn="l" defTabSz="914091" rtl="0" fontAlgn="base">
        <a:spcBef>
          <a:spcPct val="20000"/>
        </a:spcBef>
        <a:spcAft>
          <a:spcPct val="0"/>
        </a:spcAft>
        <a:buChar char="•"/>
        <a:defRPr sz="2003">
          <a:solidFill>
            <a:schemeClr val="tx1"/>
          </a:solidFill>
          <a:latin typeface="Times New Roman" pitchFamily="18" charset="0"/>
        </a:defRPr>
      </a:lvl7pPr>
      <a:lvl8pPr marL="3824872" indent="-228920" algn="l" defTabSz="914091" rtl="0" fontAlgn="base">
        <a:spcBef>
          <a:spcPct val="20000"/>
        </a:spcBef>
        <a:spcAft>
          <a:spcPct val="0"/>
        </a:spcAft>
        <a:buChar char="•"/>
        <a:defRPr sz="2003">
          <a:solidFill>
            <a:schemeClr val="tx1"/>
          </a:solidFill>
          <a:latin typeface="Times New Roman" pitchFamily="18" charset="0"/>
        </a:defRPr>
      </a:lvl8pPr>
      <a:lvl9pPr marL="4282712" indent="-228920" algn="l" defTabSz="914091" rtl="0" fontAlgn="base">
        <a:spcBef>
          <a:spcPct val="20000"/>
        </a:spcBef>
        <a:spcAft>
          <a:spcPct val="0"/>
        </a:spcAft>
        <a:buChar char="•"/>
        <a:defRPr sz="2003">
          <a:solidFill>
            <a:schemeClr val="tx1"/>
          </a:solidFill>
          <a:latin typeface="Times New Roman" pitchFamily="18" charset="0"/>
        </a:defRPr>
      </a:lvl9pPr>
    </p:bodyStyle>
    <p:otherStyle>
      <a:defPPr>
        <a:defRPr lang="en-US"/>
      </a:defPPr>
      <a:lvl1pPr marL="0" algn="l" defTabSz="915680" rtl="0" eaLnBrk="1" latinLnBrk="0" hangingPunct="1">
        <a:defRPr sz="1803" kern="1200">
          <a:solidFill>
            <a:schemeClr val="tx1"/>
          </a:solidFill>
          <a:latin typeface="+mn-lt"/>
          <a:ea typeface="+mn-ea"/>
          <a:cs typeface="+mn-cs"/>
        </a:defRPr>
      </a:lvl1pPr>
      <a:lvl2pPr marL="457840" algn="l" defTabSz="915680" rtl="0" eaLnBrk="1" latinLnBrk="0" hangingPunct="1">
        <a:defRPr sz="1803" kern="1200">
          <a:solidFill>
            <a:schemeClr val="tx1"/>
          </a:solidFill>
          <a:latin typeface="+mn-lt"/>
          <a:ea typeface="+mn-ea"/>
          <a:cs typeface="+mn-cs"/>
        </a:defRPr>
      </a:lvl2pPr>
      <a:lvl3pPr marL="915680" algn="l" defTabSz="915680" rtl="0" eaLnBrk="1" latinLnBrk="0" hangingPunct="1">
        <a:defRPr sz="1803" kern="1200">
          <a:solidFill>
            <a:schemeClr val="tx1"/>
          </a:solidFill>
          <a:latin typeface="+mn-lt"/>
          <a:ea typeface="+mn-ea"/>
          <a:cs typeface="+mn-cs"/>
        </a:defRPr>
      </a:lvl3pPr>
      <a:lvl4pPr marL="1373520" algn="l" defTabSz="915680" rtl="0" eaLnBrk="1" latinLnBrk="0" hangingPunct="1">
        <a:defRPr sz="1803" kern="1200">
          <a:solidFill>
            <a:schemeClr val="tx1"/>
          </a:solidFill>
          <a:latin typeface="+mn-lt"/>
          <a:ea typeface="+mn-ea"/>
          <a:cs typeface="+mn-cs"/>
        </a:defRPr>
      </a:lvl4pPr>
      <a:lvl5pPr marL="1831360" algn="l" defTabSz="915680" rtl="0" eaLnBrk="1" latinLnBrk="0" hangingPunct="1">
        <a:defRPr sz="1803" kern="1200">
          <a:solidFill>
            <a:schemeClr val="tx1"/>
          </a:solidFill>
          <a:latin typeface="+mn-lt"/>
          <a:ea typeface="+mn-ea"/>
          <a:cs typeface="+mn-cs"/>
        </a:defRPr>
      </a:lvl5pPr>
      <a:lvl6pPr marL="2289200" algn="l" defTabSz="915680" rtl="0" eaLnBrk="1" latinLnBrk="0" hangingPunct="1">
        <a:defRPr sz="1803" kern="1200">
          <a:solidFill>
            <a:schemeClr val="tx1"/>
          </a:solidFill>
          <a:latin typeface="+mn-lt"/>
          <a:ea typeface="+mn-ea"/>
          <a:cs typeface="+mn-cs"/>
        </a:defRPr>
      </a:lvl6pPr>
      <a:lvl7pPr marL="2747040" algn="l" defTabSz="915680" rtl="0" eaLnBrk="1" latinLnBrk="0" hangingPunct="1">
        <a:defRPr sz="1803" kern="1200">
          <a:solidFill>
            <a:schemeClr val="tx1"/>
          </a:solidFill>
          <a:latin typeface="+mn-lt"/>
          <a:ea typeface="+mn-ea"/>
          <a:cs typeface="+mn-cs"/>
        </a:defRPr>
      </a:lvl7pPr>
      <a:lvl8pPr marL="3204881" algn="l" defTabSz="915680" rtl="0" eaLnBrk="1" latinLnBrk="0" hangingPunct="1">
        <a:defRPr sz="1803" kern="1200">
          <a:solidFill>
            <a:schemeClr val="tx1"/>
          </a:solidFill>
          <a:latin typeface="+mn-lt"/>
          <a:ea typeface="+mn-ea"/>
          <a:cs typeface="+mn-cs"/>
        </a:defRPr>
      </a:lvl8pPr>
      <a:lvl9pPr marL="3662721" algn="l" defTabSz="915680" rtl="0" eaLnBrk="1" latinLnBrk="0" hangingPunct="1">
        <a:defRPr sz="180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290918" y="1221462"/>
            <a:ext cx="8306223" cy="52230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343" tIns="44379" rIns="90343" bIns="4437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05376" y="248110"/>
            <a:ext cx="8716368" cy="7809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53882" dir="2700000" algn="ctr" rotWithShape="0">
              <a:srgbClr val="969696"/>
            </a:outerShdw>
          </a:effec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2292" name="Text Box 4"/>
          <p:cNvSpPr txBox="1">
            <a:spLocks noChangeArrowheads="1"/>
          </p:cNvSpPr>
          <p:nvPr/>
        </p:nvSpPr>
        <p:spPr bwMode="auto">
          <a:xfrm>
            <a:off x="219380" y="6401543"/>
            <a:ext cx="604089" cy="284689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710" tIns="45710" rIns="45710" bIns="45710" anchor="ctr">
            <a:spAutoFit/>
          </a:bodyPr>
          <a:lstStyle/>
          <a:p>
            <a:pPr algn="ctr" defTabSz="914091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sz="1402">
                <a:solidFill>
                  <a:srgbClr val="660033"/>
                </a:solidFill>
              </a:rPr>
              <a:t>– </a:t>
            </a:r>
            <a:fld id="{C0F0C3BE-3CB8-42CE-85AE-26932541959C}" type="slidenum">
              <a:rPr lang="en-US" sz="1402">
                <a:solidFill>
                  <a:srgbClr val="660033"/>
                </a:solidFill>
              </a:rPr>
              <a:pPr algn="ctr" defTabSz="914091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r>
              <a:rPr lang="en-US" sz="1402">
                <a:solidFill>
                  <a:srgbClr val="660033"/>
                </a:solidFill>
              </a:rPr>
              <a:t> –</a:t>
            </a:r>
            <a:endParaRPr lang="en-US" sz="1402">
              <a:solidFill>
                <a:srgbClr val="000066"/>
              </a:solidFill>
            </a:endParaRPr>
          </a:p>
        </p:txBody>
      </p:sp>
      <p:sp>
        <p:nvSpPr>
          <p:cNvPr id="12293" name="Rectangle 5"/>
          <p:cNvSpPr>
            <a:spLocks noChangeArrowheads="1"/>
          </p:cNvSpPr>
          <p:nvPr/>
        </p:nvSpPr>
        <p:spPr bwMode="auto">
          <a:xfrm>
            <a:off x="7729650" y="6390202"/>
            <a:ext cx="951740" cy="290213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  <a:effectLst/>
        </p:spPr>
        <p:txBody>
          <a:bodyPr wrap="none" lIns="45710" tIns="45710" rIns="45710" bIns="45710" anchor="ctr">
            <a:spAutoFit/>
          </a:bodyPr>
          <a:lstStyle/>
          <a:p>
            <a:pPr algn="ctr" defTabSz="914091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sz="1402" dirty="0" smtClean="0">
                <a:solidFill>
                  <a:srgbClr val="660033"/>
                </a:solidFill>
              </a:rPr>
              <a:t>CS:APP3e</a:t>
            </a:r>
            <a:endParaRPr lang="en-US" sz="1402" dirty="0">
              <a:solidFill>
                <a:srgbClr val="66003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45728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30" r:id="rId1"/>
    <p:sldLayoutId id="2147484031" r:id="rId2"/>
    <p:sldLayoutId id="2147484032" r:id="rId3"/>
    <p:sldLayoutId id="2147484033" r:id="rId4"/>
    <p:sldLayoutId id="2147484034" r:id="rId5"/>
    <p:sldLayoutId id="2147484035" r:id="rId6"/>
    <p:sldLayoutId id="2147484036" r:id="rId7"/>
    <p:sldLayoutId id="2147484037" r:id="rId8"/>
    <p:sldLayoutId id="2147484038" r:id="rId9"/>
    <p:sldLayoutId id="2147484039" r:id="rId10"/>
    <p:sldLayoutId id="2147484040" r:id="rId11"/>
  </p:sldLayoutIdLst>
  <p:transition spd="med"/>
  <p:txStyles>
    <p:titleStyle>
      <a:lvl1pPr algn="l" defTabSz="914091" rtl="0" fontAlgn="base">
        <a:lnSpc>
          <a:spcPct val="87000"/>
        </a:lnSpc>
        <a:spcBef>
          <a:spcPct val="0"/>
        </a:spcBef>
        <a:spcAft>
          <a:spcPct val="0"/>
        </a:spcAft>
        <a:defRPr sz="3805" b="1">
          <a:solidFill>
            <a:schemeClr val="hlink"/>
          </a:solidFill>
          <a:latin typeface="+mj-lt"/>
          <a:ea typeface="+mj-ea"/>
          <a:cs typeface="+mj-cs"/>
        </a:defRPr>
      </a:lvl1pPr>
      <a:lvl2pPr algn="l" defTabSz="914091" rtl="0" fontAlgn="base">
        <a:lnSpc>
          <a:spcPct val="87000"/>
        </a:lnSpc>
        <a:spcBef>
          <a:spcPct val="0"/>
        </a:spcBef>
        <a:spcAft>
          <a:spcPct val="0"/>
        </a:spcAft>
        <a:defRPr sz="3805" b="1">
          <a:solidFill>
            <a:schemeClr val="hlink"/>
          </a:solidFill>
          <a:latin typeface="Helvetica" pitchFamily="34" charset="0"/>
        </a:defRPr>
      </a:lvl2pPr>
      <a:lvl3pPr algn="l" defTabSz="914091" rtl="0" fontAlgn="base">
        <a:lnSpc>
          <a:spcPct val="87000"/>
        </a:lnSpc>
        <a:spcBef>
          <a:spcPct val="0"/>
        </a:spcBef>
        <a:spcAft>
          <a:spcPct val="0"/>
        </a:spcAft>
        <a:defRPr sz="3805" b="1">
          <a:solidFill>
            <a:schemeClr val="hlink"/>
          </a:solidFill>
          <a:latin typeface="Helvetica" pitchFamily="34" charset="0"/>
        </a:defRPr>
      </a:lvl3pPr>
      <a:lvl4pPr algn="l" defTabSz="914091" rtl="0" fontAlgn="base">
        <a:lnSpc>
          <a:spcPct val="87000"/>
        </a:lnSpc>
        <a:spcBef>
          <a:spcPct val="0"/>
        </a:spcBef>
        <a:spcAft>
          <a:spcPct val="0"/>
        </a:spcAft>
        <a:defRPr sz="3805" b="1">
          <a:solidFill>
            <a:schemeClr val="hlink"/>
          </a:solidFill>
          <a:latin typeface="Helvetica" pitchFamily="34" charset="0"/>
        </a:defRPr>
      </a:lvl4pPr>
      <a:lvl5pPr algn="l" defTabSz="914091" rtl="0" fontAlgn="base">
        <a:lnSpc>
          <a:spcPct val="87000"/>
        </a:lnSpc>
        <a:spcBef>
          <a:spcPct val="0"/>
        </a:spcBef>
        <a:spcAft>
          <a:spcPct val="0"/>
        </a:spcAft>
        <a:defRPr sz="3805" b="1">
          <a:solidFill>
            <a:schemeClr val="hlink"/>
          </a:solidFill>
          <a:latin typeface="Helvetica" pitchFamily="34" charset="0"/>
        </a:defRPr>
      </a:lvl5pPr>
      <a:lvl6pPr marL="457840" algn="l" defTabSz="914091" rtl="0" fontAlgn="base">
        <a:lnSpc>
          <a:spcPct val="87000"/>
        </a:lnSpc>
        <a:spcBef>
          <a:spcPct val="0"/>
        </a:spcBef>
        <a:spcAft>
          <a:spcPct val="0"/>
        </a:spcAft>
        <a:defRPr sz="3805" b="1">
          <a:solidFill>
            <a:schemeClr val="hlink"/>
          </a:solidFill>
          <a:latin typeface="Helvetica" pitchFamily="34" charset="0"/>
        </a:defRPr>
      </a:lvl6pPr>
      <a:lvl7pPr marL="915680" algn="l" defTabSz="914091" rtl="0" fontAlgn="base">
        <a:lnSpc>
          <a:spcPct val="87000"/>
        </a:lnSpc>
        <a:spcBef>
          <a:spcPct val="0"/>
        </a:spcBef>
        <a:spcAft>
          <a:spcPct val="0"/>
        </a:spcAft>
        <a:defRPr sz="3805" b="1">
          <a:solidFill>
            <a:schemeClr val="hlink"/>
          </a:solidFill>
          <a:latin typeface="Helvetica" pitchFamily="34" charset="0"/>
        </a:defRPr>
      </a:lvl7pPr>
      <a:lvl8pPr marL="1373520" algn="l" defTabSz="914091" rtl="0" fontAlgn="base">
        <a:lnSpc>
          <a:spcPct val="87000"/>
        </a:lnSpc>
        <a:spcBef>
          <a:spcPct val="0"/>
        </a:spcBef>
        <a:spcAft>
          <a:spcPct val="0"/>
        </a:spcAft>
        <a:defRPr sz="3805" b="1">
          <a:solidFill>
            <a:schemeClr val="hlink"/>
          </a:solidFill>
          <a:latin typeface="Helvetica" pitchFamily="34" charset="0"/>
        </a:defRPr>
      </a:lvl8pPr>
      <a:lvl9pPr marL="1831360" algn="l" defTabSz="914091" rtl="0" fontAlgn="base">
        <a:lnSpc>
          <a:spcPct val="87000"/>
        </a:lnSpc>
        <a:spcBef>
          <a:spcPct val="0"/>
        </a:spcBef>
        <a:spcAft>
          <a:spcPct val="0"/>
        </a:spcAft>
        <a:defRPr sz="3805" b="1">
          <a:solidFill>
            <a:schemeClr val="hlink"/>
          </a:solidFill>
          <a:latin typeface="Helvetica" pitchFamily="34" charset="0"/>
        </a:defRPr>
      </a:lvl9pPr>
    </p:titleStyle>
    <p:bodyStyle>
      <a:lvl1pPr marL="386303" indent="-386303" algn="l" defTabSz="914091" rtl="0" fontAlgn="base">
        <a:lnSpc>
          <a:spcPct val="95000"/>
        </a:lnSpc>
        <a:spcBef>
          <a:spcPct val="50000"/>
        </a:spcBef>
        <a:spcAft>
          <a:spcPct val="0"/>
        </a:spcAft>
        <a:buClr>
          <a:schemeClr val="hlink"/>
        </a:buClr>
        <a:buFont typeface="Wingdings" pitchFamily="2" charset="2"/>
        <a:defRPr sz="2403" b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+mn-lt"/>
          <a:ea typeface="+mn-ea"/>
          <a:cs typeface="+mn-cs"/>
        </a:defRPr>
      </a:lvl1pPr>
      <a:lvl2pPr marL="743990" indent="-244817" algn="l" defTabSz="914091" rtl="0" fontAlgn="base">
        <a:spcBef>
          <a:spcPct val="25000"/>
        </a:spcBef>
        <a:spcAft>
          <a:spcPct val="0"/>
        </a:spcAft>
        <a:buClr>
          <a:schemeClr val="hlink"/>
        </a:buClr>
        <a:buSzPct val="75000"/>
        <a:buFont typeface="Wingdings" pitchFamily="2" charset="2"/>
        <a:buChar char="n"/>
        <a:defRPr sz="2003" b="1">
          <a:solidFill>
            <a:schemeClr val="tx1"/>
          </a:solidFill>
          <a:latin typeface="+mn-lt"/>
        </a:defRPr>
      </a:lvl2pPr>
      <a:lvl3pPr marL="1146190" indent="-238458" algn="l" defTabSz="914091" rtl="0" fontAlgn="base">
        <a:lnSpc>
          <a:spcPct val="107000"/>
        </a:lnSpc>
        <a:spcBef>
          <a:spcPct val="10000"/>
        </a:spcBef>
        <a:spcAft>
          <a:spcPct val="0"/>
        </a:spcAft>
        <a:buClr>
          <a:srgbClr val="005400"/>
        </a:buClr>
        <a:buSzPct val="90000"/>
        <a:buFont typeface="Wingdings" pitchFamily="2" charset="2"/>
        <a:buChar char="l"/>
        <a:defRPr b="1">
          <a:solidFill>
            <a:schemeClr val="folHlink"/>
          </a:solidFill>
          <a:latin typeface="+mn-lt"/>
        </a:defRPr>
      </a:lvl3pPr>
      <a:lvl4pPr marL="1599261" indent="-227331" algn="l" defTabSz="914091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4pPr>
      <a:lvl5pPr marL="2451352" indent="-228920" algn="l" defTabSz="914091" rtl="0" fontAlgn="base">
        <a:spcBef>
          <a:spcPct val="20000"/>
        </a:spcBef>
        <a:spcAft>
          <a:spcPct val="0"/>
        </a:spcAft>
        <a:buChar char="•"/>
        <a:defRPr sz="2003">
          <a:solidFill>
            <a:schemeClr val="tx1"/>
          </a:solidFill>
          <a:latin typeface="Times New Roman" pitchFamily="18" charset="0"/>
        </a:defRPr>
      </a:lvl5pPr>
      <a:lvl6pPr marL="2909192" indent="-228920" algn="l" defTabSz="914091" rtl="0" fontAlgn="base">
        <a:spcBef>
          <a:spcPct val="20000"/>
        </a:spcBef>
        <a:spcAft>
          <a:spcPct val="0"/>
        </a:spcAft>
        <a:buChar char="•"/>
        <a:defRPr sz="2003">
          <a:solidFill>
            <a:schemeClr val="tx1"/>
          </a:solidFill>
          <a:latin typeface="Times New Roman" pitchFamily="18" charset="0"/>
        </a:defRPr>
      </a:lvl6pPr>
      <a:lvl7pPr marL="3367032" indent="-228920" algn="l" defTabSz="914091" rtl="0" fontAlgn="base">
        <a:spcBef>
          <a:spcPct val="20000"/>
        </a:spcBef>
        <a:spcAft>
          <a:spcPct val="0"/>
        </a:spcAft>
        <a:buChar char="•"/>
        <a:defRPr sz="2003">
          <a:solidFill>
            <a:schemeClr val="tx1"/>
          </a:solidFill>
          <a:latin typeface="Times New Roman" pitchFamily="18" charset="0"/>
        </a:defRPr>
      </a:lvl7pPr>
      <a:lvl8pPr marL="3824872" indent="-228920" algn="l" defTabSz="914091" rtl="0" fontAlgn="base">
        <a:spcBef>
          <a:spcPct val="20000"/>
        </a:spcBef>
        <a:spcAft>
          <a:spcPct val="0"/>
        </a:spcAft>
        <a:buChar char="•"/>
        <a:defRPr sz="2003">
          <a:solidFill>
            <a:schemeClr val="tx1"/>
          </a:solidFill>
          <a:latin typeface="Times New Roman" pitchFamily="18" charset="0"/>
        </a:defRPr>
      </a:lvl8pPr>
      <a:lvl9pPr marL="4282712" indent="-228920" algn="l" defTabSz="914091" rtl="0" fontAlgn="base">
        <a:spcBef>
          <a:spcPct val="20000"/>
        </a:spcBef>
        <a:spcAft>
          <a:spcPct val="0"/>
        </a:spcAft>
        <a:buChar char="•"/>
        <a:defRPr sz="2003">
          <a:solidFill>
            <a:schemeClr val="tx1"/>
          </a:solidFill>
          <a:latin typeface="Times New Roman" pitchFamily="18" charset="0"/>
        </a:defRPr>
      </a:lvl9pPr>
    </p:bodyStyle>
    <p:otherStyle>
      <a:defPPr>
        <a:defRPr lang="en-US"/>
      </a:defPPr>
      <a:lvl1pPr marL="0" algn="l" defTabSz="915680" rtl="0" eaLnBrk="1" latinLnBrk="0" hangingPunct="1">
        <a:defRPr sz="1803" kern="1200">
          <a:solidFill>
            <a:schemeClr val="tx1"/>
          </a:solidFill>
          <a:latin typeface="+mn-lt"/>
          <a:ea typeface="+mn-ea"/>
          <a:cs typeface="+mn-cs"/>
        </a:defRPr>
      </a:lvl1pPr>
      <a:lvl2pPr marL="457840" algn="l" defTabSz="915680" rtl="0" eaLnBrk="1" latinLnBrk="0" hangingPunct="1">
        <a:defRPr sz="1803" kern="1200">
          <a:solidFill>
            <a:schemeClr val="tx1"/>
          </a:solidFill>
          <a:latin typeface="+mn-lt"/>
          <a:ea typeface="+mn-ea"/>
          <a:cs typeface="+mn-cs"/>
        </a:defRPr>
      </a:lvl2pPr>
      <a:lvl3pPr marL="915680" algn="l" defTabSz="915680" rtl="0" eaLnBrk="1" latinLnBrk="0" hangingPunct="1">
        <a:defRPr sz="1803" kern="1200">
          <a:solidFill>
            <a:schemeClr val="tx1"/>
          </a:solidFill>
          <a:latin typeface="+mn-lt"/>
          <a:ea typeface="+mn-ea"/>
          <a:cs typeface="+mn-cs"/>
        </a:defRPr>
      </a:lvl3pPr>
      <a:lvl4pPr marL="1373520" algn="l" defTabSz="915680" rtl="0" eaLnBrk="1" latinLnBrk="0" hangingPunct="1">
        <a:defRPr sz="1803" kern="1200">
          <a:solidFill>
            <a:schemeClr val="tx1"/>
          </a:solidFill>
          <a:latin typeface="+mn-lt"/>
          <a:ea typeface="+mn-ea"/>
          <a:cs typeface="+mn-cs"/>
        </a:defRPr>
      </a:lvl4pPr>
      <a:lvl5pPr marL="1831360" algn="l" defTabSz="915680" rtl="0" eaLnBrk="1" latinLnBrk="0" hangingPunct="1">
        <a:defRPr sz="1803" kern="1200">
          <a:solidFill>
            <a:schemeClr val="tx1"/>
          </a:solidFill>
          <a:latin typeface="+mn-lt"/>
          <a:ea typeface="+mn-ea"/>
          <a:cs typeface="+mn-cs"/>
        </a:defRPr>
      </a:lvl5pPr>
      <a:lvl6pPr marL="2289200" algn="l" defTabSz="915680" rtl="0" eaLnBrk="1" latinLnBrk="0" hangingPunct="1">
        <a:defRPr sz="1803" kern="1200">
          <a:solidFill>
            <a:schemeClr val="tx1"/>
          </a:solidFill>
          <a:latin typeface="+mn-lt"/>
          <a:ea typeface="+mn-ea"/>
          <a:cs typeface="+mn-cs"/>
        </a:defRPr>
      </a:lvl6pPr>
      <a:lvl7pPr marL="2747040" algn="l" defTabSz="915680" rtl="0" eaLnBrk="1" latinLnBrk="0" hangingPunct="1">
        <a:defRPr sz="1803" kern="1200">
          <a:solidFill>
            <a:schemeClr val="tx1"/>
          </a:solidFill>
          <a:latin typeface="+mn-lt"/>
          <a:ea typeface="+mn-ea"/>
          <a:cs typeface="+mn-cs"/>
        </a:defRPr>
      </a:lvl7pPr>
      <a:lvl8pPr marL="3204881" algn="l" defTabSz="915680" rtl="0" eaLnBrk="1" latinLnBrk="0" hangingPunct="1">
        <a:defRPr sz="1803" kern="1200">
          <a:solidFill>
            <a:schemeClr val="tx1"/>
          </a:solidFill>
          <a:latin typeface="+mn-lt"/>
          <a:ea typeface="+mn-ea"/>
          <a:cs typeface="+mn-cs"/>
        </a:defRPr>
      </a:lvl8pPr>
      <a:lvl9pPr marL="3662721" algn="l" defTabSz="915680" rtl="0" eaLnBrk="1" latinLnBrk="0" hangingPunct="1">
        <a:defRPr sz="180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290918" y="1221462"/>
            <a:ext cx="8306223" cy="52230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343" tIns="44379" rIns="90343" bIns="4437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05376" y="248110"/>
            <a:ext cx="8716368" cy="7809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53882" dir="2700000" algn="ctr" rotWithShape="0">
              <a:srgbClr val="969696"/>
            </a:outerShdw>
          </a:effec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2292" name="Text Box 4"/>
          <p:cNvSpPr txBox="1">
            <a:spLocks noChangeArrowheads="1"/>
          </p:cNvSpPr>
          <p:nvPr/>
        </p:nvSpPr>
        <p:spPr bwMode="auto">
          <a:xfrm>
            <a:off x="219380" y="6401543"/>
            <a:ext cx="604089" cy="284689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710" tIns="45710" rIns="45710" bIns="45710" anchor="ctr">
            <a:spAutoFit/>
          </a:bodyPr>
          <a:lstStyle/>
          <a:p>
            <a:pPr algn="ctr" defTabSz="914091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sz="1402">
                <a:solidFill>
                  <a:srgbClr val="660033"/>
                </a:solidFill>
              </a:rPr>
              <a:t>– </a:t>
            </a:r>
            <a:fld id="{C0F0C3BE-3CB8-42CE-85AE-26932541959C}" type="slidenum">
              <a:rPr lang="en-US" sz="1402">
                <a:solidFill>
                  <a:srgbClr val="660033"/>
                </a:solidFill>
              </a:rPr>
              <a:pPr algn="ctr" defTabSz="914091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r>
              <a:rPr lang="en-US" sz="1402">
                <a:solidFill>
                  <a:srgbClr val="660033"/>
                </a:solidFill>
              </a:rPr>
              <a:t> –</a:t>
            </a:r>
            <a:endParaRPr lang="en-US" sz="1402">
              <a:solidFill>
                <a:srgbClr val="000066"/>
              </a:solidFill>
            </a:endParaRPr>
          </a:p>
        </p:txBody>
      </p:sp>
      <p:sp>
        <p:nvSpPr>
          <p:cNvPr id="12293" name="Rectangle 5"/>
          <p:cNvSpPr>
            <a:spLocks noChangeArrowheads="1"/>
          </p:cNvSpPr>
          <p:nvPr/>
        </p:nvSpPr>
        <p:spPr bwMode="auto">
          <a:xfrm>
            <a:off x="7729650" y="6390202"/>
            <a:ext cx="951740" cy="290213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  <a:effectLst/>
        </p:spPr>
        <p:txBody>
          <a:bodyPr wrap="none" lIns="45710" tIns="45710" rIns="45710" bIns="45710" anchor="ctr">
            <a:spAutoFit/>
          </a:bodyPr>
          <a:lstStyle/>
          <a:p>
            <a:pPr algn="ctr" defTabSz="914091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sz="1402" dirty="0" smtClean="0">
                <a:solidFill>
                  <a:srgbClr val="660033"/>
                </a:solidFill>
              </a:rPr>
              <a:t>CS:APP3e</a:t>
            </a:r>
            <a:endParaRPr lang="en-US" sz="1402" dirty="0">
              <a:solidFill>
                <a:srgbClr val="66003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928381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42" r:id="rId1"/>
    <p:sldLayoutId id="2147484043" r:id="rId2"/>
    <p:sldLayoutId id="2147484044" r:id="rId3"/>
    <p:sldLayoutId id="2147484045" r:id="rId4"/>
    <p:sldLayoutId id="2147484046" r:id="rId5"/>
    <p:sldLayoutId id="2147484047" r:id="rId6"/>
    <p:sldLayoutId id="2147484048" r:id="rId7"/>
    <p:sldLayoutId id="2147484049" r:id="rId8"/>
    <p:sldLayoutId id="2147484050" r:id="rId9"/>
    <p:sldLayoutId id="2147484051" r:id="rId10"/>
    <p:sldLayoutId id="2147484052" r:id="rId11"/>
  </p:sldLayoutIdLst>
  <p:transition spd="med"/>
  <p:txStyles>
    <p:titleStyle>
      <a:lvl1pPr algn="l" defTabSz="914091" rtl="0" fontAlgn="base">
        <a:lnSpc>
          <a:spcPct val="87000"/>
        </a:lnSpc>
        <a:spcBef>
          <a:spcPct val="0"/>
        </a:spcBef>
        <a:spcAft>
          <a:spcPct val="0"/>
        </a:spcAft>
        <a:defRPr sz="3805" b="1">
          <a:solidFill>
            <a:schemeClr val="hlink"/>
          </a:solidFill>
          <a:latin typeface="+mj-lt"/>
          <a:ea typeface="+mj-ea"/>
          <a:cs typeface="+mj-cs"/>
        </a:defRPr>
      </a:lvl1pPr>
      <a:lvl2pPr algn="l" defTabSz="914091" rtl="0" fontAlgn="base">
        <a:lnSpc>
          <a:spcPct val="87000"/>
        </a:lnSpc>
        <a:spcBef>
          <a:spcPct val="0"/>
        </a:spcBef>
        <a:spcAft>
          <a:spcPct val="0"/>
        </a:spcAft>
        <a:defRPr sz="3805" b="1">
          <a:solidFill>
            <a:schemeClr val="hlink"/>
          </a:solidFill>
          <a:latin typeface="Helvetica" pitchFamily="34" charset="0"/>
        </a:defRPr>
      </a:lvl2pPr>
      <a:lvl3pPr algn="l" defTabSz="914091" rtl="0" fontAlgn="base">
        <a:lnSpc>
          <a:spcPct val="87000"/>
        </a:lnSpc>
        <a:spcBef>
          <a:spcPct val="0"/>
        </a:spcBef>
        <a:spcAft>
          <a:spcPct val="0"/>
        </a:spcAft>
        <a:defRPr sz="3805" b="1">
          <a:solidFill>
            <a:schemeClr val="hlink"/>
          </a:solidFill>
          <a:latin typeface="Helvetica" pitchFamily="34" charset="0"/>
        </a:defRPr>
      </a:lvl3pPr>
      <a:lvl4pPr algn="l" defTabSz="914091" rtl="0" fontAlgn="base">
        <a:lnSpc>
          <a:spcPct val="87000"/>
        </a:lnSpc>
        <a:spcBef>
          <a:spcPct val="0"/>
        </a:spcBef>
        <a:spcAft>
          <a:spcPct val="0"/>
        </a:spcAft>
        <a:defRPr sz="3805" b="1">
          <a:solidFill>
            <a:schemeClr val="hlink"/>
          </a:solidFill>
          <a:latin typeface="Helvetica" pitchFamily="34" charset="0"/>
        </a:defRPr>
      </a:lvl4pPr>
      <a:lvl5pPr algn="l" defTabSz="914091" rtl="0" fontAlgn="base">
        <a:lnSpc>
          <a:spcPct val="87000"/>
        </a:lnSpc>
        <a:spcBef>
          <a:spcPct val="0"/>
        </a:spcBef>
        <a:spcAft>
          <a:spcPct val="0"/>
        </a:spcAft>
        <a:defRPr sz="3805" b="1">
          <a:solidFill>
            <a:schemeClr val="hlink"/>
          </a:solidFill>
          <a:latin typeface="Helvetica" pitchFamily="34" charset="0"/>
        </a:defRPr>
      </a:lvl5pPr>
      <a:lvl6pPr marL="457840" algn="l" defTabSz="914091" rtl="0" fontAlgn="base">
        <a:lnSpc>
          <a:spcPct val="87000"/>
        </a:lnSpc>
        <a:spcBef>
          <a:spcPct val="0"/>
        </a:spcBef>
        <a:spcAft>
          <a:spcPct val="0"/>
        </a:spcAft>
        <a:defRPr sz="3805" b="1">
          <a:solidFill>
            <a:schemeClr val="hlink"/>
          </a:solidFill>
          <a:latin typeface="Helvetica" pitchFamily="34" charset="0"/>
        </a:defRPr>
      </a:lvl6pPr>
      <a:lvl7pPr marL="915680" algn="l" defTabSz="914091" rtl="0" fontAlgn="base">
        <a:lnSpc>
          <a:spcPct val="87000"/>
        </a:lnSpc>
        <a:spcBef>
          <a:spcPct val="0"/>
        </a:spcBef>
        <a:spcAft>
          <a:spcPct val="0"/>
        </a:spcAft>
        <a:defRPr sz="3805" b="1">
          <a:solidFill>
            <a:schemeClr val="hlink"/>
          </a:solidFill>
          <a:latin typeface="Helvetica" pitchFamily="34" charset="0"/>
        </a:defRPr>
      </a:lvl7pPr>
      <a:lvl8pPr marL="1373520" algn="l" defTabSz="914091" rtl="0" fontAlgn="base">
        <a:lnSpc>
          <a:spcPct val="87000"/>
        </a:lnSpc>
        <a:spcBef>
          <a:spcPct val="0"/>
        </a:spcBef>
        <a:spcAft>
          <a:spcPct val="0"/>
        </a:spcAft>
        <a:defRPr sz="3805" b="1">
          <a:solidFill>
            <a:schemeClr val="hlink"/>
          </a:solidFill>
          <a:latin typeface="Helvetica" pitchFamily="34" charset="0"/>
        </a:defRPr>
      </a:lvl8pPr>
      <a:lvl9pPr marL="1831360" algn="l" defTabSz="914091" rtl="0" fontAlgn="base">
        <a:lnSpc>
          <a:spcPct val="87000"/>
        </a:lnSpc>
        <a:spcBef>
          <a:spcPct val="0"/>
        </a:spcBef>
        <a:spcAft>
          <a:spcPct val="0"/>
        </a:spcAft>
        <a:defRPr sz="3805" b="1">
          <a:solidFill>
            <a:schemeClr val="hlink"/>
          </a:solidFill>
          <a:latin typeface="Helvetica" pitchFamily="34" charset="0"/>
        </a:defRPr>
      </a:lvl9pPr>
    </p:titleStyle>
    <p:bodyStyle>
      <a:lvl1pPr marL="386303" indent="-386303" algn="l" defTabSz="914091" rtl="0" fontAlgn="base">
        <a:lnSpc>
          <a:spcPct val="95000"/>
        </a:lnSpc>
        <a:spcBef>
          <a:spcPct val="50000"/>
        </a:spcBef>
        <a:spcAft>
          <a:spcPct val="0"/>
        </a:spcAft>
        <a:buClr>
          <a:schemeClr val="hlink"/>
        </a:buClr>
        <a:buFont typeface="Wingdings" pitchFamily="2" charset="2"/>
        <a:defRPr sz="2403" b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+mn-lt"/>
          <a:ea typeface="+mn-ea"/>
          <a:cs typeface="+mn-cs"/>
        </a:defRPr>
      </a:lvl1pPr>
      <a:lvl2pPr marL="743990" indent="-244817" algn="l" defTabSz="914091" rtl="0" fontAlgn="base">
        <a:spcBef>
          <a:spcPct val="25000"/>
        </a:spcBef>
        <a:spcAft>
          <a:spcPct val="0"/>
        </a:spcAft>
        <a:buClr>
          <a:schemeClr val="hlink"/>
        </a:buClr>
        <a:buSzPct val="75000"/>
        <a:buFont typeface="Wingdings" pitchFamily="2" charset="2"/>
        <a:buChar char="n"/>
        <a:defRPr sz="2003" b="1">
          <a:solidFill>
            <a:schemeClr val="tx1"/>
          </a:solidFill>
          <a:latin typeface="+mn-lt"/>
        </a:defRPr>
      </a:lvl2pPr>
      <a:lvl3pPr marL="1146190" indent="-238458" algn="l" defTabSz="914091" rtl="0" fontAlgn="base">
        <a:lnSpc>
          <a:spcPct val="107000"/>
        </a:lnSpc>
        <a:spcBef>
          <a:spcPct val="10000"/>
        </a:spcBef>
        <a:spcAft>
          <a:spcPct val="0"/>
        </a:spcAft>
        <a:buClr>
          <a:srgbClr val="005400"/>
        </a:buClr>
        <a:buSzPct val="90000"/>
        <a:buFont typeface="Wingdings" pitchFamily="2" charset="2"/>
        <a:buChar char="l"/>
        <a:defRPr b="1">
          <a:solidFill>
            <a:schemeClr val="folHlink"/>
          </a:solidFill>
          <a:latin typeface="+mn-lt"/>
        </a:defRPr>
      </a:lvl3pPr>
      <a:lvl4pPr marL="1599261" indent="-227331" algn="l" defTabSz="914091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4pPr>
      <a:lvl5pPr marL="2451352" indent="-228920" algn="l" defTabSz="914091" rtl="0" fontAlgn="base">
        <a:spcBef>
          <a:spcPct val="20000"/>
        </a:spcBef>
        <a:spcAft>
          <a:spcPct val="0"/>
        </a:spcAft>
        <a:buChar char="•"/>
        <a:defRPr sz="2003">
          <a:solidFill>
            <a:schemeClr val="tx1"/>
          </a:solidFill>
          <a:latin typeface="Times New Roman" pitchFamily="18" charset="0"/>
        </a:defRPr>
      </a:lvl5pPr>
      <a:lvl6pPr marL="2909192" indent="-228920" algn="l" defTabSz="914091" rtl="0" fontAlgn="base">
        <a:spcBef>
          <a:spcPct val="20000"/>
        </a:spcBef>
        <a:spcAft>
          <a:spcPct val="0"/>
        </a:spcAft>
        <a:buChar char="•"/>
        <a:defRPr sz="2003">
          <a:solidFill>
            <a:schemeClr val="tx1"/>
          </a:solidFill>
          <a:latin typeface="Times New Roman" pitchFamily="18" charset="0"/>
        </a:defRPr>
      </a:lvl6pPr>
      <a:lvl7pPr marL="3367032" indent="-228920" algn="l" defTabSz="914091" rtl="0" fontAlgn="base">
        <a:spcBef>
          <a:spcPct val="20000"/>
        </a:spcBef>
        <a:spcAft>
          <a:spcPct val="0"/>
        </a:spcAft>
        <a:buChar char="•"/>
        <a:defRPr sz="2003">
          <a:solidFill>
            <a:schemeClr val="tx1"/>
          </a:solidFill>
          <a:latin typeface="Times New Roman" pitchFamily="18" charset="0"/>
        </a:defRPr>
      </a:lvl7pPr>
      <a:lvl8pPr marL="3824872" indent="-228920" algn="l" defTabSz="914091" rtl="0" fontAlgn="base">
        <a:spcBef>
          <a:spcPct val="20000"/>
        </a:spcBef>
        <a:spcAft>
          <a:spcPct val="0"/>
        </a:spcAft>
        <a:buChar char="•"/>
        <a:defRPr sz="2003">
          <a:solidFill>
            <a:schemeClr val="tx1"/>
          </a:solidFill>
          <a:latin typeface="Times New Roman" pitchFamily="18" charset="0"/>
        </a:defRPr>
      </a:lvl8pPr>
      <a:lvl9pPr marL="4282712" indent="-228920" algn="l" defTabSz="914091" rtl="0" fontAlgn="base">
        <a:spcBef>
          <a:spcPct val="20000"/>
        </a:spcBef>
        <a:spcAft>
          <a:spcPct val="0"/>
        </a:spcAft>
        <a:buChar char="•"/>
        <a:defRPr sz="2003">
          <a:solidFill>
            <a:schemeClr val="tx1"/>
          </a:solidFill>
          <a:latin typeface="Times New Roman" pitchFamily="18" charset="0"/>
        </a:defRPr>
      </a:lvl9pPr>
    </p:bodyStyle>
    <p:otherStyle>
      <a:defPPr>
        <a:defRPr lang="en-US"/>
      </a:defPPr>
      <a:lvl1pPr marL="0" algn="l" defTabSz="915680" rtl="0" eaLnBrk="1" latinLnBrk="0" hangingPunct="1">
        <a:defRPr sz="1803" kern="1200">
          <a:solidFill>
            <a:schemeClr val="tx1"/>
          </a:solidFill>
          <a:latin typeface="+mn-lt"/>
          <a:ea typeface="+mn-ea"/>
          <a:cs typeface="+mn-cs"/>
        </a:defRPr>
      </a:lvl1pPr>
      <a:lvl2pPr marL="457840" algn="l" defTabSz="915680" rtl="0" eaLnBrk="1" latinLnBrk="0" hangingPunct="1">
        <a:defRPr sz="1803" kern="1200">
          <a:solidFill>
            <a:schemeClr val="tx1"/>
          </a:solidFill>
          <a:latin typeface="+mn-lt"/>
          <a:ea typeface="+mn-ea"/>
          <a:cs typeface="+mn-cs"/>
        </a:defRPr>
      </a:lvl2pPr>
      <a:lvl3pPr marL="915680" algn="l" defTabSz="915680" rtl="0" eaLnBrk="1" latinLnBrk="0" hangingPunct="1">
        <a:defRPr sz="1803" kern="1200">
          <a:solidFill>
            <a:schemeClr val="tx1"/>
          </a:solidFill>
          <a:latin typeface="+mn-lt"/>
          <a:ea typeface="+mn-ea"/>
          <a:cs typeface="+mn-cs"/>
        </a:defRPr>
      </a:lvl3pPr>
      <a:lvl4pPr marL="1373520" algn="l" defTabSz="915680" rtl="0" eaLnBrk="1" latinLnBrk="0" hangingPunct="1">
        <a:defRPr sz="1803" kern="1200">
          <a:solidFill>
            <a:schemeClr val="tx1"/>
          </a:solidFill>
          <a:latin typeface="+mn-lt"/>
          <a:ea typeface="+mn-ea"/>
          <a:cs typeface="+mn-cs"/>
        </a:defRPr>
      </a:lvl4pPr>
      <a:lvl5pPr marL="1831360" algn="l" defTabSz="915680" rtl="0" eaLnBrk="1" latinLnBrk="0" hangingPunct="1">
        <a:defRPr sz="1803" kern="1200">
          <a:solidFill>
            <a:schemeClr val="tx1"/>
          </a:solidFill>
          <a:latin typeface="+mn-lt"/>
          <a:ea typeface="+mn-ea"/>
          <a:cs typeface="+mn-cs"/>
        </a:defRPr>
      </a:lvl5pPr>
      <a:lvl6pPr marL="2289200" algn="l" defTabSz="915680" rtl="0" eaLnBrk="1" latinLnBrk="0" hangingPunct="1">
        <a:defRPr sz="1803" kern="1200">
          <a:solidFill>
            <a:schemeClr val="tx1"/>
          </a:solidFill>
          <a:latin typeface="+mn-lt"/>
          <a:ea typeface="+mn-ea"/>
          <a:cs typeface="+mn-cs"/>
        </a:defRPr>
      </a:lvl6pPr>
      <a:lvl7pPr marL="2747040" algn="l" defTabSz="915680" rtl="0" eaLnBrk="1" latinLnBrk="0" hangingPunct="1">
        <a:defRPr sz="1803" kern="1200">
          <a:solidFill>
            <a:schemeClr val="tx1"/>
          </a:solidFill>
          <a:latin typeface="+mn-lt"/>
          <a:ea typeface="+mn-ea"/>
          <a:cs typeface="+mn-cs"/>
        </a:defRPr>
      </a:lvl7pPr>
      <a:lvl8pPr marL="3204881" algn="l" defTabSz="915680" rtl="0" eaLnBrk="1" latinLnBrk="0" hangingPunct="1">
        <a:defRPr sz="1803" kern="1200">
          <a:solidFill>
            <a:schemeClr val="tx1"/>
          </a:solidFill>
          <a:latin typeface="+mn-lt"/>
          <a:ea typeface="+mn-ea"/>
          <a:cs typeface="+mn-cs"/>
        </a:defRPr>
      </a:lvl8pPr>
      <a:lvl9pPr marL="3662721" algn="l" defTabSz="915680" rtl="0" eaLnBrk="1" latinLnBrk="0" hangingPunct="1">
        <a:defRPr sz="180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290918" y="1221462"/>
            <a:ext cx="8306223" cy="52230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343" tIns="44379" rIns="90343" bIns="4437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05376" y="248110"/>
            <a:ext cx="8716368" cy="7809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53882" dir="2700000" algn="ctr" rotWithShape="0">
              <a:srgbClr val="969696"/>
            </a:outerShdw>
          </a:effec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2292" name="Text Box 4"/>
          <p:cNvSpPr txBox="1">
            <a:spLocks noChangeArrowheads="1"/>
          </p:cNvSpPr>
          <p:nvPr/>
        </p:nvSpPr>
        <p:spPr bwMode="auto">
          <a:xfrm>
            <a:off x="219380" y="6401543"/>
            <a:ext cx="604089" cy="284689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710" tIns="45710" rIns="45710" bIns="45710" anchor="ctr">
            <a:spAutoFit/>
          </a:bodyPr>
          <a:lstStyle/>
          <a:p>
            <a:pPr algn="ctr" defTabSz="914091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sz="1402">
                <a:solidFill>
                  <a:srgbClr val="660033"/>
                </a:solidFill>
              </a:rPr>
              <a:t>– </a:t>
            </a:r>
            <a:fld id="{C0F0C3BE-3CB8-42CE-85AE-26932541959C}" type="slidenum">
              <a:rPr lang="en-US" sz="1402">
                <a:solidFill>
                  <a:srgbClr val="660033"/>
                </a:solidFill>
              </a:rPr>
              <a:pPr algn="ctr" defTabSz="914091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r>
              <a:rPr lang="en-US" sz="1402">
                <a:solidFill>
                  <a:srgbClr val="660033"/>
                </a:solidFill>
              </a:rPr>
              <a:t> –</a:t>
            </a:r>
            <a:endParaRPr lang="en-US" sz="1402">
              <a:solidFill>
                <a:srgbClr val="000066"/>
              </a:solidFill>
            </a:endParaRPr>
          </a:p>
        </p:txBody>
      </p:sp>
      <p:sp>
        <p:nvSpPr>
          <p:cNvPr id="12293" name="Rectangle 5"/>
          <p:cNvSpPr>
            <a:spLocks noChangeArrowheads="1"/>
          </p:cNvSpPr>
          <p:nvPr/>
        </p:nvSpPr>
        <p:spPr bwMode="auto">
          <a:xfrm>
            <a:off x="7729650" y="6390202"/>
            <a:ext cx="951740" cy="290213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  <a:effectLst/>
        </p:spPr>
        <p:txBody>
          <a:bodyPr wrap="none" lIns="45710" tIns="45710" rIns="45710" bIns="45710" anchor="ctr">
            <a:spAutoFit/>
          </a:bodyPr>
          <a:lstStyle/>
          <a:p>
            <a:pPr algn="ctr" defTabSz="914091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sz="1402" dirty="0" smtClean="0">
                <a:solidFill>
                  <a:srgbClr val="660033"/>
                </a:solidFill>
              </a:rPr>
              <a:t>CS:APP3e</a:t>
            </a:r>
            <a:endParaRPr lang="en-US" sz="1402" dirty="0">
              <a:solidFill>
                <a:srgbClr val="66003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38244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54" r:id="rId1"/>
    <p:sldLayoutId id="2147484055" r:id="rId2"/>
    <p:sldLayoutId id="2147484056" r:id="rId3"/>
    <p:sldLayoutId id="2147484057" r:id="rId4"/>
    <p:sldLayoutId id="2147484058" r:id="rId5"/>
    <p:sldLayoutId id="2147484059" r:id="rId6"/>
    <p:sldLayoutId id="2147484060" r:id="rId7"/>
    <p:sldLayoutId id="2147484061" r:id="rId8"/>
    <p:sldLayoutId id="2147484062" r:id="rId9"/>
    <p:sldLayoutId id="2147484063" r:id="rId10"/>
    <p:sldLayoutId id="2147484064" r:id="rId11"/>
  </p:sldLayoutIdLst>
  <p:transition spd="med"/>
  <p:txStyles>
    <p:titleStyle>
      <a:lvl1pPr algn="l" defTabSz="914091" rtl="0" fontAlgn="base">
        <a:lnSpc>
          <a:spcPct val="87000"/>
        </a:lnSpc>
        <a:spcBef>
          <a:spcPct val="0"/>
        </a:spcBef>
        <a:spcAft>
          <a:spcPct val="0"/>
        </a:spcAft>
        <a:defRPr sz="3805" b="1">
          <a:solidFill>
            <a:schemeClr val="hlink"/>
          </a:solidFill>
          <a:latin typeface="+mj-lt"/>
          <a:ea typeface="+mj-ea"/>
          <a:cs typeface="+mj-cs"/>
        </a:defRPr>
      </a:lvl1pPr>
      <a:lvl2pPr algn="l" defTabSz="914091" rtl="0" fontAlgn="base">
        <a:lnSpc>
          <a:spcPct val="87000"/>
        </a:lnSpc>
        <a:spcBef>
          <a:spcPct val="0"/>
        </a:spcBef>
        <a:spcAft>
          <a:spcPct val="0"/>
        </a:spcAft>
        <a:defRPr sz="3805" b="1">
          <a:solidFill>
            <a:schemeClr val="hlink"/>
          </a:solidFill>
          <a:latin typeface="Helvetica" pitchFamily="34" charset="0"/>
        </a:defRPr>
      </a:lvl2pPr>
      <a:lvl3pPr algn="l" defTabSz="914091" rtl="0" fontAlgn="base">
        <a:lnSpc>
          <a:spcPct val="87000"/>
        </a:lnSpc>
        <a:spcBef>
          <a:spcPct val="0"/>
        </a:spcBef>
        <a:spcAft>
          <a:spcPct val="0"/>
        </a:spcAft>
        <a:defRPr sz="3805" b="1">
          <a:solidFill>
            <a:schemeClr val="hlink"/>
          </a:solidFill>
          <a:latin typeface="Helvetica" pitchFamily="34" charset="0"/>
        </a:defRPr>
      </a:lvl3pPr>
      <a:lvl4pPr algn="l" defTabSz="914091" rtl="0" fontAlgn="base">
        <a:lnSpc>
          <a:spcPct val="87000"/>
        </a:lnSpc>
        <a:spcBef>
          <a:spcPct val="0"/>
        </a:spcBef>
        <a:spcAft>
          <a:spcPct val="0"/>
        </a:spcAft>
        <a:defRPr sz="3805" b="1">
          <a:solidFill>
            <a:schemeClr val="hlink"/>
          </a:solidFill>
          <a:latin typeface="Helvetica" pitchFamily="34" charset="0"/>
        </a:defRPr>
      </a:lvl4pPr>
      <a:lvl5pPr algn="l" defTabSz="914091" rtl="0" fontAlgn="base">
        <a:lnSpc>
          <a:spcPct val="87000"/>
        </a:lnSpc>
        <a:spcBef>
          <a:spcPct val="0"/>
        </a:spcBef>
        <a:spcAft>
          <a:spcPct val="0"/>
        </a:spcAft>
        <a:defRPr sz="3805" b="1">
          <a:solidFill>
            <a:schemeClr val="hlink"/>
          </a:solidFill>
          <a:latin typeface="Helvetica" pitchFamily="34" charset="0"/>
        </a:defRPr>
      </a:lvl5pPr>
      <a:lvl6pPr marL="457840" algn="l" defTabSz="914091" rtl="0" fontAlgn="base">
        <a:lnSpc>
          <a:spcPct val="87000"/>
        </a:lnSpc>
        <a:spcBef>
          <a:spcPct val="0"/>
        </a:spcBef>
        <a:spcAft>
          <a:spcPct val="0"/>
        </a:spcAft>
        <a:defRPr sz="3805" b="1">
          <a:solidFill>
            <a:schemeClr val="hlink"/>
          </a:solidFill>
          <a:latin typeface="Helvetica" pitchFamily="34" charset="0"/>
        </a:defRPr>
      </a:lvl6pPr>
      <a:lvl7pPr marL="915680" algn="l" defTabSz="914091" rtl="0" fontAlgn="base">
        <a:lnSpc>
          <a:spcPct val="87000"/>
        </a:lnSpc>
        <a:spcBef>
          <a:spcPct val="0"/>
        </a:spcBef>
        <a:spcAft>
          <a:spcPct val="0"/>
        </a:spcAft>
        <a:defRPr sz="3805" b="1">
          <a:solidFill>
            <a:schemeClr val="hlink"/>
          </a:solidFill>
          <a:latin typeface="Helvetica" pitchFamily="34" charset="0"/>
        </a:defRPr>
      </a:lvl7pPr>
      <a:lvl8pPr marL="1373520" algn="l" defTabSz="914091" rtl="0" fontAlgn="base">
        <a:lnSpc>
          <a:spcPct val="87000"/>
        </a:lnSpc>
        <a:spcBef>
          <a:spcPct val="0"/>
        </a:spcBef>
        <a:spcAft>
          <a:spcPct val="0"/>
        </a:spcAft>
        <a:defRPr sz="3805" b="1">
          <a:solidFill>
            <a:schemeClr val="hlink"/>
          </a:solidFill>
          <a:latin typeface="Helvetica" pitchFamily="34" charset="0"/>
        </a:defRPr>
      </a:lvl8pPr>
      <a:lvl9pPr marL="1831360" algn="l" defTabSz="914091" rtl="0" fontAlgn="base">
        <a:lnSpc>
          <a:spcPct val="87000"/>
        </a:lnSpc>
        <a:spcBef>
          <a:spcPct val="0"/>
        </a:spcBef>
        <a:spcAft>
          <a:spcPct val="0"/>
        </a:spcAft>
        <a:defRPr sz="3805" b="1">
          <a:solidFill>
            <a:schemeClr val="hlink"/>
          </a:solidFill>
          <a:latin typeface="Helvetica" pitchFamily="34" charset="0"/>
        </a:defRPr>
      </a:lvl9pPr>
    </p:titleStyle>
    <p:bodyStyle>
      <a:lvl1pPr marL="386303" indent="-386303" algn="l" defTabSz="914091" rtl="0" fontAlgn="base">
        <a:lnSpc>
          <a:spcPct val="95000"/>
        </a:lnSpc>
        <a:spcBef>
          <a:spcPct val="50000"/>
        </a:spcBef>
        <a:spcAft>
          <a:spcPct val="0"/>
        </a:spcAft>
        <a:buClr>
          <a:schemeClr val="hlink"/>
        </a:buClr>
        <a:buFont typeface="Wingdings" pitchFamily="2" charset="2"/>
        <a:defRPr sz="2403" b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+mn-lt"/>
          <a:ea typeface="+mn-ea"/>
          <a:cs typeface="+mn-cs"/>
        </a:defRPr>
      </a:lvl1pPr>
      <a:lvl2pPr marL="743990" indent="-244817" algn="l" defTabSz="914091" rtl="0" fontAlgn="base">
        <a:spcBef>
          <a:spcPct val="25000"/>
        </a:spcBef>
        <a:spcAft>
          <a:spcPct val="0"/>
        </a:spcAft>
        <a:buClr>
          <a:schemeClr val="hlink"/>
        </a:buClr>
        <a:buSzPct val="75000"/>
        <a:buFont typeface="Wingdings" pitchFamily="2" charset="2"/>
        <a:buChar char="n"/>
        <a:defRPr sz="2003" b="1">
          <a:solidFill>
            <a:schemeClr val="tx1"/>
          </a:solidFill>
          <a:latin typeface="+mn-lt"/>
        </a:defRPr>
      </a:lvl2pPr>
      <a:lvl3pPr marL="1146190" indent="-238458" algn="l" defTabSz="914091" rtl="0" fontAlgn="base">
        <a:lnSpc>
          <a:spcPct val="107000"/>
        </a:lnSpc>
        <a:spcBef>
          <a:spcPct val="10000"/>
        </a:spcBef>
        <a:spcAft>
          <a:spcPct val="0"/>
        </a:spcAft>
        <a:buClr>
          <a:srgbClr val="005400"/>
        </a:buClr>
        <a:buSzPct val="90000"/>
        <a:buFont typeface="Wingdings" pitchFamily="2" charset="2"/>
        <a:buChar char="l"/>
        <a:defRPr b="1">
          <a:solidFill>
            <a:schemeClr val="folHlink"/>
          </a:solidFill>
          <a:latin typeface="+mn-lt"/>
        </a:defRPr>
      </a:lvl3pPr>
      <a:lvl4pPr marL="1599261" indent="-227331" algn="l" defTabSz="914091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4pPr>
      <a:lvl5pPr marL="2451352" indent="-228920" algn="l" defTabSz="914091" rtl="0" fontAlgn="base">
        <a:spcBef>
          <a:spcPct val="20000"/>
        </a:spcBef>
        <a:spcAft>
          <a:spcPct val="0"/>
        </a:spcAft>
        <a:buChar char="•"/>
        <a:defRPr sz="2003">
          <a:solidFill>
            <a:schemeClr val="tx1"/>
          </a:solidFill>
          <a:latin typeface="Times New Roman" pitchFamily="18" charset="0"/>
        </a:defRPr>
      </a:lvl5pPr>
      <a:lvl6pPr marL="2909192" indent="-228920" algn="l" defTabSz="914091" rtl="0" fontAlgn="base">
        <a:spcBef>
          <a:spcPct val="20000"/>
        </a:spcBef>
        <a:spcAft>
          <a:spcPct val="0"/>
        </a:spcAft>
        <a:buChar char="•"/>
        <a:defRPr sz="2003">
          <a:solidFill>
            <a:schemeClr val="tx1"/>
          </a:solidFill>
          <a:latin typeface="Times New Roman" pitchFamily="18" charset="0"/>
        </a:defRPr>
      </a:lvl6pPr>
      <a:lvl7pPr marL="3367032" indent="-228920" algn="l" defTabSz="914091" rtl="0" fontAlgn="base">
        <a:spcBef>
          <a:spcPct val="20000"/>
        </a:spcBef>
        <a:spcAft>
          <a:spcPct val="0"/>
        </a:spcAft>
        <a:buChar char="•"/>
        <a:defRPr sz="2003">
          <a:solidFill>
            <a:schemeClr val="tx1"/>
          </a:solidFill>
          <a:latin typeface="Times New Roman" pitchFamily="18" charset="0"/>
        </a:defRPr>
      </a:lvl7pPr>
      <a:lvl8pPr marL="3824872" indent="-228920" algn="l" defTabSz="914091" rtl="0" fontAlgn="base">
        <a:spcBef>
          <a:spcPct val="20000"/>
        </a:spcBef>
        <a:spcAft>
          <a:spcPct val="0"/>
        </a:spcAft>
        <a:buChar char="•"/>
        <a:defRPr sz="2003">
          <a:solidFill>
            <a:schemeClr val="tx1"/>
          </a:solidFill>
          <a:latin typeface="Times New Roman" pitchFamily="18" charset="0"/>
        </a:defRPr>
      </a:lvl8pPr>
      <a:lvl9pPr marL="4282712" indent="-228920" algn="l" defTabSz="914091" rtl="0" fontAlgn="base">
        <a:spcBef>
          <a:spcPct val="20000"/>
        </a:spcBef>
        <a:spcAft>
          <a:spcPct val="0"/>
        </a:spcAft>
        <a:buChar char="•"/>
        <a:defRPr sz="2003">
          <a:solidFill>
            <a:schemeClr val="tx1"/>
          </a:solidFill>
          <a:latin typeface="Times New Roman" pitchFamily="18" charset="0"/>
        </a:defRPr>
      </a:lvl9pPr>
    </p:bodyStyle>
    <p:otherStyle>
      <a:defPPr>
        <a:defRPr lang="en-US"/>
      </a:defPPr>
      <a:lvl1pPr marL="0" algn="l" defTabSz="915680" rtl="0" eaLnBrk="1" latinLnBrk="0" hangingPunct="1">
        <a:defRPr sz="1803" kern="1200">
          <a:solidFill>
            <a:schemeClr val="tx1"/>
          </a:solidFill>
          <a:latin typeface="+mn-lt"/>
          <a:ea typeface="+mn-ea"/>
          <a:cs typeface="+mn-cs"/>
        </a:defRPr>
      </a:lvl1pPr>
      <a:lvl2pPr marL="457840" algn="l" defTabSz="915680" rtl="0" eaLnBrk="1" latinLnBrk="0" hangingPunct="1">
        <a:defRPr sz="1803" kern="1200">
          <a:solidFill>
            <a:schemeClr val="tx1"/>
          </a:solidFill>
          <a:latin typeface="+mn-lt"/>
          <a:ea typeface="+mn-ea"/>
          <a:cs typeface="+mn-cs"/>
        </a:defRPr>
      </a:lvl2pPr>
      <a:lvl3pPr marL="915680" algn="l" defTabSz="915680" rtl="0" eaLnBrk="1" latinLnBrk="0" hangingPunct="1">
        <a:defRPr sz="1803" kern="1200">
          <a:solidFill>
            <a:schemeClr val="tx1"/>
          </a:solidFill>
          <a:latin typeface="+mn-lt"/>
          <a:ea typeface="+mn-ea"/>
          <a:cs typeface="+mn-cs"/>
        </a:defRPr>
      </a:lvl3pPr>
      <a:lvl4pPr marL="1373520" algn="l" defTabSz="915680" rtl="0" eaLnBrk="1" latinLnBrk="0" hangingPunct="1">
        <a:defRPr sz="1803" kern="1200">
          <a:solidFill>
            <a:schemeClr val="tx1"/>
          </a:solidFill>
          <a:latin typeface="+mn-lt"/>
          <a:ea typeface="+mn-ea"/>
          <a:cs typeface="+mn-cs"/>
        </a:defRPr>
      </a:lvl4pPr>
      <a:lvl5pPr marL="1831360" algn="l" defTabSz="915680" rtl="0" eaLnBrk="1" latinLnBrk="0" hangingPunct="1">
        <a:defRPr sz="1803" kern="1200">
          <a:solidFill>
            <a:schemeClr val="tx1"/>
          </a:solidFill>
          <a:latin typeface="+mn-lt"/>
          <a:ea typeface="+mn-ea"/>
          <a:cs typeface="+mn-cs"/>
        </a:defRPr>
      </a:lvl5pPr>
      <a:lvl6pPr marL="2289200" algn="l" defTabSz="915680" rtl="0" eaLnBrk="1" latinLnBrk="0" hangingPunct="1">
        <a:defRPr sz="1803" kern="1200">
          <a:solidFill>
            <a:schemeClr val="tx1"/>
          </a:solidFill>
          <a:latin typeface="+mn-lt"/>
          <a:ea typeface="+mn-ea"/>
          <a:cs typeface="+mn-cs"/>
        </a:defRPr>
      </a:lvl6pPr>
      <a:lvl7pPr marL="2747040" algn="l" defTabSz="915680" rtl="0" eaLnBrk="1" latinLnBrk="0" hangingPunct="1">
        <a:defRPr sz="1803" kern="1200">
          <a:solidFill>
            <a:schemeClr val="tx1"/>
          </a:solidFill>
          <a:latin typeface="+mn-lt"/>
          <a:ea typeface="+mn-ea"/>
          <a:cs typeface="+mn-cs"/>
        </a:defRPr>
      </a:lvl7pPr>
      <a:lvl8pPr marL="3204881" algn="l" defTabSz="915680" rtl="0" eaLnBrk="1" latinLnBrk="0" hangingPunct="1">
        <a:defRPr sz="1803" kern="1200">
          <a:solidFill>
            <a:schemeClr val="tx1"/>
          </a:solidFill>
          <a:latin typeface="+mn-lt"/>
          <a:ea typeface="+mn-ea"/>
          <a:cs typeface="+mn-cs"/>
        </a:defRPr>
      </a:lvl8pPr>
      <a:lvl9pPr marL="3662721" algn="l" defTabSz="915680" rtl="0" eaLnBrk="1" latinLnBrk="0" hangingPunct="1">
        <a:defRPr sz="180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290918" y="1221462"/>
            <a:ext cx="8306223" cy="52230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343" tIns="44379" rIns="90343" bIns="4437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05376" y="248110"/>
            <a:ext cx="8716368" cy="7809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53882" dir="2700000" algn="ctr" rotWithShape="0">
              <a:srgbClr val="969696"/>
            </a:outerShdw>
          </a:effec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2292" name="Text Box 4"/>
          <p:cNvSpPr txBox="1">
            <a:spLocks noChangeArrowheads="1"/>
          </p:cNvSpPr>
          <p:nvPr/>
        </p:nvSpPr>
        <p:spPr bwMode="auto">
          <a:xfrm>
            <a:off x="219380" y="6401543"/>
            <a:ext cx="604089" cy="284689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710" tIns="45710" rIns="45710" bIns="45710" anchor="ctr">
            <a:spAutoFit/>
          </a:bodyPr>
          <a:lstStyle/>
          <a:p>
            <a:pPr algn="ctr" defTabSz="914091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sz="1402">
                <a:solidFill>
                  <a:srgbClr val="660033"/>
                </a:solidFill>
              </a:rPr>
              <a:t>– </a:t>
            </a:r>
            <a:fld id="{C0F0C3BE-3CB8-42CE-85AE-26932541959C}" type="slidenum">
              <a:rPr lang="en-US" sz="1402">
                <a:solidFill>
                  <a:srgbClr val="660033"/>
                </a:solidFill>
              </a:rPr>
              <a:pPr algn="ctr" defTabSz="914091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r>
              <a:rPr lang="en-US" sz="1402">
                <a:solidFill>
                  <a:srgbClr val="660033"/>
                </a:solidFill>
              </a:rPr>
              <a:t> –</a:t>
            </a:r>
            <a:endParaRPr lang="en-US" sz="1402">
              <a:solidFill>
                <a:srgbClr val="000066"/>
              </a:solidFill>
            </a:endParaRPr>
          </a:p>
        </p:txBody>
      </p:sp>
      <p:sp>
        <p:nvSpPr>
          <p:cNvPr id="12293" name="Rectangle 5"/>
          <p:cNvSpPr>
            <a:spLocks noChangeArrowheads="1"/>
          </p:cNvSpPr>
          <p:nvPr/>
        </p:nvSpPr>
        <p:spPr bwMode="auto">
          <a:xfrm>
            <a:off x="7729650" y="6390202"/>
            <a:ext cx="951740" cy="290213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  <a:effectLst/>
        </p:spPr>
        <p:txBody>
          <a:bodyPr wrap="none" lIns="45710" tIns="45710" rIns="45710" bIns="45710" anchor="ctr">
            <a:spAutoFit/>
          </a:bodyPr>
          <a:lstStyle/>
          <a:p>
            <a:pPr algn="ctr" defTabSz="914091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sz="1402" dirty="0" smtClean="0">
                <a:solidFill>
                  <a:srgbClr val="660033"/>
                </a:solidFill>
              </a:rPr>
              <a:t>CS:APP3e</a:t>
            </a:r>
            <a:endParaRPr lang="en-US" sz="1402" dirty="0">
              <a:solidFill>
                <a:srgbClr val="66003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306100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66" r:id="rId1"/>
    <p:sldLayoutId id="2147484067" r:id="rId2"/>
    <p:sldLayoutId id="2147484068" r:id="rId3"/>
    <p:sldLayoutId id="2147484069" r:id="rId4"/>
    <p:sldLayoutId id="2147484070" r:id="rId5"/>
    <p:sldLayoutId id="2147484071" r:id="rId6"/>
    <p:sldLayoutId id="2147484072" r:id="rId7"/>
    <p:sldLayoutId id="2147484073" r:id="rId8"/>
    <p:sldLayoutId id="2147484074" r:id="rId9"/>
    <p:sldLayoutId id="2147484075" r:id="rId10"/>
    <p:sldLayoutId id="2147484076" r:id="rId11"/>
  </p:sldLayoutIdLst>
  <p:transition spd="med"/>
  <p:txStyles>
    <p:titleStyle>
      <a:lvl1pPr algn="l" defTabSz="914091" rtl="0" fontAlgn="base">
        <a:lnSpc>
          <a:spcPct val="87000"/>
        </a:lnSpc>
        <a:spcBef>
          <a:spcPct val="0"/>
        </a:spcBef>
        <a:spcAft>
          <a:spcPct val="0"/>
        </a:spcAft>
        <a:defRPr sz="3805" b="1">
          <a:solidFill>
            <a:schemeClr val="hlink"/>
          </a:solidFill>
          <a:latin typeface="+mj-lt"/>
          <a:ea typeface="+mj-ea"/>
          <a:cs typeface="+mj-cs"/>
        </a:defRPr>
      </a:lvl1pPr>
      <a:lvl2pPr algn="l" defTabSz="914091" rtl="0" fontAlgn="base">
        <a:lnSpc>
          <a:spcPct val="87000"/>
        </a:lnSpc>
        <a:spcBef>
          <a:spcPct val="0"/>
        </a:spcBef>
        <a:spcAft>
          <a:spcPct val="0"/>
        </a:spcAft>
        <a:defRPr sz="3805" b="1">
          <a:solidFill>
            <a:schemeClr val="hlink"/>
          </a:solidFill>
          <a:latin typeface="Helvetica" pitchFamily="34" charset="0"/>
        </a:defRPr>
      </a:lvl2pPr>
      <a:lvl3pPr algn="l" defTabSz="914091" rtl="0" fontAlgn="base">
        <a:lnSpc>
          <a:spcPct val="87000"/>
        </a:lnSpc>
        <a:spcBef>
          <a:spcPct val="0"/>
        </a:spcBef>
        <a:spcAft>
          <a:spcPct val="0"/>
        </a:spcAft>
        <a:defRPr sz="3805" b="1">
          <a:solidFill>
            <a:schemeClr val="hlink"/>
          </a:solidFill>
          <a:latin typeface="Helvetica" pitchFamily="34" charset="0"/>
        </a:defRPr>
      </a:lvl3pPr>
      <a:lvl4pPr algn="l" defTabSz="914091" rtl="0" fontAlgn="base">
        <a:lnSpc>
          <a:spcPct val="87000"/>
        </a:lnSpc>
        <a:spcBef>
          <a:spcPct val="0"/>
        </a:spcBef>
        <a:spcAft>
          <a:spcPct val="0"/>
        </a:spcAft>
        <a:defRPr sz="3805" b="1">
          <a:solidFill>
            <a:schemeClr val="hlink"/>
          </a:solidFill>
          <a:latin typeface="Helvetica" pitchFamily="34" charset="0"/>
        </a:defRPr>
      </a:lvl4pPr>
      <a:lvl5pPr algn="l" defTabSz="914091" rtl="0" fontAlgn="base">
        <a:lnSpc>
          <a:spcPct val="87000"/>
        </a:lnSpc>
        <a:spcBef>
          <a:spcPct val="0"/>
        </a:spcBef>
        <a:spcAft>
          <a:spcPct val="0"/>
        </a:spcAft>
        <a:defRPr sz="3805" b="1">
          <a:solidFill>
            <a:schemeClr val="hlink"/>
          </a:solidFill>
          <a:latin typeface="Helvetica" pitchFamily="34" charset="0"/>
        </a:defRPr>
      </a:lvl5pPr>
      <a:lvl6pPr marL="457840" algn="l" defTabSz="914091" rtl="0" fontAlgn="base">
        <a:lnSpc>
          <a:spcPct val="87000"/>
        </a:lnSpc>
        <a:spcBef>
          <a:spcPct val="0"/>
        </a:spcBef>
        <a:spcAft>
          <a:spcPct val="0"/>
        </a:spcAft>
        <a:defRPr sz="3805" b="1">
          <a:solidFill>
            <a:schemeClr val="hlink"/>
          </a:solidFill>
          <a:latin typeface="Helvetica" pitchFamily="34" charset="0"/>
        </a:defRPr>
      </a:lvl6pPr>
      <a:lvl7pPr marL="915680" algn="l" defTabSz="914091" rtl="0" fontAlgn="base">
        <a:lnSpc>
          <a:spcPct val="87000"/>
        </a:lnSpc>
        <a:spcBef>
          <a:spcPct val="0"/>
        </a:spcBef>
        <a:spcAft>
          <a:spcPct val="0"/>
        </a:spcAft>
        <a:defRPr sz="3805" b="1">
          <a:solidFill>
            <a:schemeClr val="hlink"/>
          </a:solidFill>
          <a:latin typeface="Helvetica" pitchFamily="34" charset="0"/>
        </a:defRPr>
      </a:lvl7pPr>
      <a:lvl8pPr marL="1373520" algn="l" defTabSz="914091" rtl="0" fontAlgn="base">
        <a:lnSpc>
          <a:spcPct val="87000"/>
        </a:lnSpc>
        <a:spcBef>
          <a:spcPct val="0"/>
        </a:spcBef>
        <a:spcAft>
          <a:spcPct val="0"/>
        </a:spcAft>
        <a:defRPr sz="3805" b="1">
          <a:solidFill>
            <a:schemeClr val="hlink"/>
          </a:solidFill>
          <a:latin typeface="Helvetica" pitchFamily="34" charset="0"/>
        </a:defRPr>
      </a:lvl8pPr>
      <a:lvl9pPr marL="1831360" algn="l" defTabSz="914091" rtl="0" fontAlgn="base">
        <a:lnSpc>
          <a:spcPct val="87000"/>
        </a:lnSpc>
        <a:spcBef>
          <a:spcPct val="0"/>
        </a:spcBef>
        <a:spcAft>
          <a:spcPct val="0"/>
        </a:spcAft>
        <a:defRPr sz="3805" b="1">
          <a:solidFill>
            <a:schemeClr val="hlink"/>
          </a:solidFill>
          <a:latin typeface="Helvetica" pitchFamily="34" charset="0"/>
        </a:defRPr>
      </a:lvl9pPr>
    </p:titleStyle>
    <p:bodyStyle>
      <a:lvl1pPr marL="386303" indent="-386303" algn="l" defTabSz="914091" rtl="0" fontAlgn="base">
        <a:lnSpc>
          <a:spcPct val="95000"/>
        </a:lnSpc>
        <a:spcBef>
          <a:spcPct val="50000"/>
        </a:spcBef>
        <a:spcAft>
          <a:spcPct val="0"/>
        </a:spcAft>
        <a:buClr>
          <a:schemeClr val="hlink"/>
        </a:buClr>
        <a:buFont typeface="Wingdings" pitchFamily="2" charset="2"/>
        <a:defRPr sz="2403" b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+mn-lt"/>
          <a:ea typeface="+mn-ea"/>
          <a:cs typeface="+mn-cs"/>
        </a:defRPr>
      </a:lvl1pPr>
      <a:lvl2pPr marL="743990" indent="-244817" algn="l" defTabSz="914091" rtl="0" fontAlgn="base">
        <a:spcBef>
          <a:spcPct val="25000"/>
        </a:spcBef>
        <a:spcAft>
          <a:spcPct val="0"/>
        </a:spcAft>
        <a:buClr>
          <a:schemeClr val="hlink"/>
        </a:buClr>
        <a:buSzPct val="75000"/>
        <a:buFont typeface="Wingdings" pitchFamily="2" charset="2"/>
        <a:buChar char="n"/>
        <a:defRPr sz="2003" b="1">
          <a:solidFill>
            <a:schemeClr val="tx1"/>
          </a:solidFill>
          <a:latin typeface="+mn-lt"/>
        </a:defRPr>
      </a:lvl2pPr>
      <a:lvl3pPr marL="1146190" indent="-238458" algn="l" defTabSz="914091" rtl="0" fontAlgn="base">
        <a:lnSpc>
          <a:spcPct val="107000"/>
        </a:lnSpc>
        <a:spcBef>
          <a:spcPct val="10000"/>
        </a:spcBef>
        <a:spcAft>
          <a:spcPct val="0"/>
        </a:spcAft>
        <a:buClr>
          <a:srgbClr val="005400"/>
        </a:buClr>
        <a:buSzPct val="90000"/>
        <a:buFont typeface="Wingdings" pitchFamily="2" charset="2"/>
        <a:buChar char="l"/>
        <a:defRPr b="1">
          <a:solidFill>
            <a:schemeClr val="folHlink"/>
          </a:solidFill>
          <a:latin typeface="+mn-lt"/>
        </a:defRPr>
      </a:lvl3pPr>
      <a:lvl4pPr marL="1599261" indent="-227331" algn="l" defTabSz="914091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4pPr>
      <a:lvl5pPr marL="2451352" indent="-228920" algn="l" defTabSz="914091" rtl="0" fontAlgn="base">
        <a:spcBef>
          <a:spcPct val="20000"/>
        </a:spcBef>
        <a:spcAft>
          <a:spcPct val="0"/>
        </a:spcAft>
        <a:buChar char="•"/>
        <a:defRPr sz="2003">
          <a:solidFill>
            <a:schemeClr val="tx1"/>
          </a:solidFill>
          <a:latin typeface="Times New Roman" pitchFamily="18" charset="0"/>
        </a:defRPr>
      </a:lvl5pPr>
      <a:lvl6pPr marL="2909192" indent="-228920" algn="l" defTabSz="914091" rtl="0" fontAlgn="base">
        <a:spcBef>
          <a:spcPct val="20000"/>
        </a:spcBef>
        <a:spcAft>
          <a:spcPct val="0"/>
        </a:spcAft>
        <a:buChar char="•"/>
        <a:defRPr sz="2003">
          <a:solidFill>
            <a:schemeClr val="tx1"/>
          </a:solidFill>
          <a:latin typeface="Times New Roman" pitchFamily="18" charset="0"/>
        </a:defRPr>
      </a:lvl6pPr>
      <a:lvl7pPr marL="3367032" indent="-228920" algn="l" defTabSz="914091" rtl="0" fontAlgn="base">
        <a:spcBef>
          <a:spcPct val="20000"/>
        </a:spcBef>
        <a:spcAft>
          <a:spcPct val="0"/>
        </a:spcAft>
        <a:buChar char="•"/>
        <a:defRPr sz="2003">
          <a:solidFill>
            <a:schemeClr val="tx1"/>
          </a:solidFill>
          <a:latin typeface="Times New Roman" pitchFamily="18" charset="0"/>
        </a:defRPr>
      </a:lvl7pPr>
      <a:lvl8pPr marL="3824872" indent="-228920" algn="l" defTabSz="914091" rtl="0" fontAlgn="base">
        <a:spcBef>
          <a:spcPct val="20000"/>
        </a:spcBef>
        <a:spcAft>
          <a:spcPct val="0"/>
        </a:spcAft>
        <a:buChar char="•"/>
        <a:defRPr sz="2003">
          <a:solidFill>
            <a:schemeClr val="tx1"/>
          </a:solidFill>
          <a:latin typeface="Times New Roman" pitchFamily="18" charset="0"/>
        </a:defRPr>
      </a:lvl8pPr>
      <a:lvl9pPr marL="4282712" indent="-228920" algn="l" defTabSz="914091" rtl="0" fontAlgn="base">
        <a:spcBef>
          <a:spcPct val="20000"/>
        </a:spcBef>
        <a:spcAft>
          <a:spcPct val="0"/>
        </a:spcAft>
        <a:buChar char="•"/>
        <a:defRPr sz="2003">
          <a:solidFill>
            <a:schemeClr val="tx1"/>
          </a:solidFill>
          <a:latin typeface="Times New Roman" pitchFamily="18" charset="0"/>
        </a:defRPr>
      </a:lvl9pPr>
    </p:bodyStyle>
    <p:otherStyle>
      <a:defPPr>
        <a:defRPr lang="en-US"/>
      </a:defPPr>
      <a:lvl1pPr marL="0" algn="l" defTabSz="915680" rtl="0" eaLnBrk="1" latinLnBrk="0" hangingPunct="1">
        <a:defRPr sz="1803" kern="1200">
          <a:solidFill>
            <a:schemeClr val="tx1"/>
          </a:solidFill>
          <a:latin typeface="+mn-lt"/>
          <a:ea typeface="+mn-ea"/>
          <a:cs typeface="+mn-cs"/>
        </a:defRPr>
      </a:lvl1pPr>
      <a:lvl2pPr marL="457840" algn="l" defTabSz="915680" rtl="0" eaLnBrk="1" latinLnBrk="0" hangingPunct="1">
        <a:defRPr sz="1803" kern="1200">
          <a:solidFill>
            <a:schemeClr val="tx1"/>
          </a:solidFill>
          <a:latin typeface="+mn-lt"/>
          <a:ea typeface="+mn-ea"/>
          <a:cs typeface="+mn-cs"/>
        </a:defRPr>
      </a:lvl2pPr>
      <a:lvl3pPr marL="915680" algn="l" defTabSz="915680" rtl="0" eaLnBrk="1" latinLnBrk="0" hangingPunct="1">
        <a:defRPr sz="1803" kern="1200">
          <a:solidFill>
            <a:schemeClr val="tx1"/>
          </a:solidFill>
          <a:latin typeface="+mn-lt"/>
          <a:ea typeface="+mn-ea"/>
          <a:cs typeface="+mn-cs"/>
        </a:defRPr>
      </a:lvl3pPr>
      <a:lvl4pPr marL="1373520" algn="l" defTabSz="915680" rtl="0" eaLnBrk="1" latinLnBrk="0" hangingPunct="1">
        <a:defRPr sz="1803" kern="1200">
          <a:solidFill>
            <a:schemeClr val="tx1"/>
          </a:solidFill>
          <a:latin typeface="+mn-lt"/>
          <a:ea typeface="+mn-ea"/>
          <a:cs typeface="+mn-cs"/>
        </a:defRPr>
      </a:lvl4pPr>
      <a:lvl5pPr marL="1831360" algn="l" defTabSz="915680" rtl="0" eaLnBrk="1" latinLnBrk="0" hangingPunct="1">
        <a:defRPr sz="1803" kern="1200">
          <a:solidFill>
            <a:schemeClr val="tx1"/>
          </a:solidFill>
          <a:latin typeface="+mn-lt"/>
          <a:ea typeface="+mn-ea"/>
          <a:cs typeface="+mn-cs"/>
        </a:defRPr>
      </a:lvl5pPr>
      <a:lvl6pPr marL="2289200" algn="l" defTabSz="915680" rtl="0" eaLnBrk="1" latinLnBrk="0" hangingPunct="1">
        <a:defRPr sz="1803" kern="1200">
          <a:solidFill>
            <a:schemeClr val="tx1"/>
          </a:solidFill>
          <a:latin typeface="+mn-lt"/>
          <a:ea typeface="+mn-ea"/>
          <a:cs typeface="+mn-cs"/>
        </a:defRPr>
      </a:lvl6pPr>
      <a:lvl7pPr marL="2747040" algn="l" defTabSz="915680" rtl="0" eaLnBrk="1" latinLnBrk="0" hangingPunct="1">
        <a:defRPr sz="1803" kern="1200">
          <a:solidFill>
            <a:schemeClr val="tx1"/>
          </a:solidFill>
          <a:latin typeface="+mn-lt"/>
          <a:ea typeface="+mn-ea"/>
          <a:cs typeface="+mn-cs"/>
        </a:defRPr>
      </a:lvl7pPr>
      <a:lvl8pPr marL="3204881" algn="l" defTabSz="915680" rtl="0" eaLnBrk="1" latinLnBrk="0" hangingPunct="1">
        <a:defRPr sz="1803" kern="1200">
          <a:solidFill>
            <a:schemeClr val="tx1"/>
          </a:solidFill>
          <a:latin typeface="+mn-lt"/>
          <a:ea typeface="+mn-ea"/>
          <a:cs typeface="+mn-cs"/>
        </a:defRPr>
      </a:lvl8pPr>
      <a:lvl9pPr marL="3662721" algn="l" defTabSz="915680" rtl="0" eaLnBrk="1" latinLnBrk="0" hangingPunct="1">
        <a:defRPr sz="180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290918" y="1221462"/>
            <a:ext cx="8306223" cy="52230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343" tIns="44379" rIns="90343" bIns="4437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05376" y="248110"/>
            <a:ext cx="8716368" cy="7809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53882" dir="2700000" algn="ctr" rotWithShape="0">
              <a:srgbClr val="969696"/>
            </a:outerShdw>
          </a:effec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2292" name="Text Box 4"/>
          <p:cNvSpPr txBox="1">
            <a:spLocks noChangeArrowheads="1"/>
          </p:cNvSpPr>
          <p:nvPr/>
        </p:nvSpPr>
        <p:spPr bwMode="auto">
          <a:xfrm>
            <a:off x="219380" y="6401543"/>
            <a:ext cx="604089" cy="284689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710" tIns="45710" rIns="45710" bIns="45710" anchor="ctr">
            <a:spAutoFit/>
          </a:bodyPr>
          <a:lstStyle/>
          <a:p>
            <a:pPr algn="ctr" defTabSz="914091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sz="1402">
                <a:solidFill>
                  <a:srgbClr val="660033"/>
                </a:solidFill>
              </a:rPr>
              <a:t>– </a:t>
            </a:r>
            <a:fld id="{C0F0C3BE-3CB8-42CE-85AE-26932541959C}" type="slidenum">
              <a:rPr lang="en-US" sz="1402">
                <a:solidFill>
                  <a:srgbClr val="660033"/>
                </a:solidFill>
              </a:rPr>
              <a:pPr algn="ctr" defTabSz="914091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r>
              <a:rPr lang="en-US" sz="1402">
                <a:solidFill>
                  <a:srgbClr val="660033"/>
                </a:solidFill>
              </a:rPr>
              <a:t> –</a:t>
            </a:r>
            <a:endParaRPr lang="en-US" sz="1402">
              <a:solidFill>
                <a:srgbClr val="000066"/>
              </a:solidFill>
            </a:endParaRPr>
          </a:p>
        </p:txBody>
      </p:sp>
      <p:sp>
        <p:nvSpPr>
          <p:cNvPr id="12293" name="Rectangle 5"/>
          <p:cNvSpPr>
            <a:spLocks noChangeArrowheads="1"/>
          </p:cNvSpPr>
          <p:nvPr/>
        </p:nvSpPr>
        <p:spPr bwMode="auto">
          <a:xfrm>
            <a:off x="7729650" y="6390202"/>
            <a:ext cx="951740" cy="290213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  <a:effectLst/>
        </p:spPr>
        <p:txBody>
          <a:bodyPr wrap="none" lIns="45710" tIns="45710" rIns="45710" bIns="45710" anchor="ctr">
            <a:spAutoFit/>
          </a:bodyPr>
          <a:lstStyle/>
          <a:p>
            <a:pPr algn="ctr" defTabSz="914091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sz="1402" dirty="0" smtClean="0">
                <a:solidFill>
                  <a:srgbClr val="660033"/>
                </a:solidFill>
              </a:rPr>
              <a:t>CS:APP3e</a:t>
            </a:r>
            <a:endParaRPr lang="en-US" sz="1402" dirty="0">
              <a:solidFill>
                <a:srgbClr val="66003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608859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78" r:id="rId1"/>
    <p:sldLayoutId id="2147484079" r:id="rId2"/>
    <p:sldLayoutId id="2147484080" r:id="rId3"/>
    <p:sldLayoutId id="2147484081" r:id="rId4"/>
    <p:sldLayoutId id="2147484082" r:id="rId5"/>
    <p:sldLayoutId id="2147484083" r:id="rId6"/>
    <p:sldLayoutId id="2147484084" r:id="rId7"/>
    <p:sldLayoutId id="2147484085" r:id="rId8"/>
    <p:sldLayoutId id="2147484086" r:id="rId9"/>
    <p:sldLayoutId id="2147484087" r:id="rId10"/>
    <p:sldLayoutId id="2147484088" r:id="rId11"/>
  </p:sldLayoutIdLst>
  <p:transition spd="med"/>
  <p:txStyles>
    <p:titleStyle>
      <a:lvl1pPr algn="l" defTabSz="914091" rtl="0" fontAlgn="base">
        <a:lnSpc>
          <a:spcPct val="87000"/>
        </a:lnSpc>
        <a:spcBef>
          <a:spcPct val="0"/>
        </a:spcBef>
        <a:spcAft>
          <a:spcPct val="0"/>
        </a:spcAft>
        <a:defRPr sz="3805" b="1">
          <a:solidFill>
            <a:schemeClr val="hlink"/>
          </a:solidFill>
          <a:latin typeface="+mj-lt"/>
          <a:ea typeface="+mj-ea"/>
          <a:cs typeface="+mj-cs"/>
        </a:defRPr>
      </a:lvl1pPr>
      <a:lvl2pPr algn="l" defTabSz="914091" rtl="0" fontAlgn="base">
        <a:lnSpc>
          <a:spcPct val="87000"/>
        </a:lnSpc>
        <a:spcBef>
          <a:spcPct val="0"/>
        </a:spcBef>
        <a:spcAft>
          <a:spcPct val="0"/>
        </a:spcAft>
        <a:defRPr sz="3805" b="1">
          <a:solidFill>
            <a:schemeClr val="hlink"/>
          </a:solidFill>
          <a:latin typeface="Helvetica" pitchFamily="34" charset="0"/>
        </a:defRPr>
      </a:lvl2pPr>
      <a:lvl3pPr algn="l" defTabSz="914091" rtl="0" fontAlgn="base">
        <a:lnSpc>
          <a:spcPct val="87000"/>
        </a:lnSpc>
        <a:spcBef>
          <a:spcPct val="0"/>
        </a:spcBef>
        <a:spcAft>
          <a:spcPct val="0"/>
        </a:spcAft>
        <a:defRPr sz="3805" b="1">
          <a:solidFill>
            <a:schemeClr val="hlink"/>
          </a:solidFill>
          <a:latin typeface="Helvetica" pitchFamily="34" charset="0"/>
        </a:defRPr>
      </a:lvl3pPr>
      <a:lvl4pPr algn="l" defTabSz="914091" rtl="0" fontAlgn="base">
        <a:lnSpc>
          <a:spcPct val="87000"/>
        </a:lnSpc>
        <a:spcBef>
          <a:spcPct val="0"/>
        </a:spcBef>
        <a:spcAft>
          <a:spcPct val="0"/>
        </a:spcAft>
        <a:defRPr sz="3805" b="1">
          <a:solidFill>
            <a:schemeClr val="hlink"/>
          </a:solidFill>
          <a:latin typeface="Helvetica" pitchFamily="34" charset="0"/>
        </a:defRPr>
      </a:lvl4pPr>
      <a:lvl5pPr algn="l" defTabSz="914091" rtl="0" fontAlgn="base">
        <a:lnSpc>
          <a:spcPct val="87000"/>
        </a:lnSpc>
        <a:spcBef>
          <a:spcPct val="0"/>
        </a:spcBef>
        <a:spcAft>
          <a:spcPct val="0"/>
        </a:spcAft>
        <a:defRPr sz="3805" b="1">
          <a:solidFill>
            <a:schemeClr val="hlink"/>
          </a:solidFill>
          <a:latin typeface="Helvetica" pitchFamily="34" charset="0"/>
        </a:defRPr>
      </a:lvl5pPr>
      <a:lvl6pPr marL="457840" algn="l" defTabSz="914091" rtl="0" fontAlgn="base">
        <a:lnSpc>
          <a:spcPct val="87000"/>
        </a:lnSpc>
        <a:spcBef>
          <a:spcPct val="0"/>
        </a:spcBef>
        <a:spcAft>
          <a:spcPct val="0"/>
        </a:spcAft>
        <a:defRPr sz="3805" b="1">
          <a:solidFill>
            <a:schemeClr val="hlink"/>
          </a:solidFill>
          <a:latin typeface="Helvetica" pitchFamily="34" charset="0"/>
        </a:defRPr>
      </a:lvl6pPr>
      <a:lvl7pPr marL="915680" algn="l" defTabSz="914091" rtl="0" fontAlgn="base">
        <a:lnSpc>
          <a:spcPct val="87000"/>
        </a:lnSpc>
        <a:spcBef>
          <a:spcPct val="0"/>
        </a:spcBef>
        <a:spcAft>
          <a:spcPct val="0"/>
        </a:spcAft>
        <a:defRPr sz="3805" b="1">
          <a:solidFill>
            <a:schemeClr val="hlink"/>
          </a:solidFill>
          <a:latin typeface="Helvetica" pitchFamily="34" charset="0"/>
        </a:defRPr>
      </a:lvl7pPr>
      <a:lvl8pPr marL="1373520" algn="l" defTabSz="914091" rtl="0" fontAlgn="base">
        <a:lnSpc>
          <a:spcPct val="87000"/>
        </a:lnSpc>
        <a:spcBef>
          <a:spcPct val="0"/>
        </a:spcBef>
        <a:spcAft>
          <a:spcPct val="0"/>
        </a:spcAft>
        <a:defRPr sz="3805" b="1">
          <a:solidFill>
            <a:schemeClr val="hlink"/>
          </a:solidFill>
          <a:latin typeface="Helvetica" pitchFamily="34" charset="0"/>
        </a:defRPr>
      </a:lvl8pPr>
      <a:lvl9pPr marL="1831360" algn="l" defTabSz="914091" rtl="0" fontAlgn="base">
        <a:lnSpc>
          <a:spcPct val="87000"/>
        </a:lnSpc>
        <a:spcBef>
          <a:spcPct val="0"/>
        </a:spcBef>
        <a:spcAft>
          <a:spcPct val="0"/>
        </a:spcAft>
        <a:defRPr sz="3805" b="1">
          <a:solidFill>
            <a:schemeClr val="hlink"/>
          </a:solidFill>
          <a:latin typeface="Helvetica" pitchFamily="34" charset="0"/>
        </a:defRPr>
      </a:lvl9pPr>
    </p:titleStyle>
    <p:bodyStyle>
      <a:lvl1pPr marL="386303" indent="-386303" algn="l" defTabSz="914091" rtl="0" fontAlgn="base">
        <a:lnSpc>
          <a:spcPct val="95000"/>
        </a:lnSpc>
        <a:spcBef>
          <a:spcPct val="50000"/>
        </a:spcBef>
        <a:spcAft>
          <a:spcPct val="0"/>
        </a:spcAft>
        <a:buClr>
          <a:schemeClr val="hlink"/>
        </a:buClr>
        <a:buFont typeface="Wingdings" pitchFamily="2" charset="2"/>
        <a:defRPr sz="2403" b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+mn-lt"/>
          <a:ea typeface="+mn-ea"/>
          <a:cs typeface="+mn-cs"/>
        </a:defRPr>
      </a:lvl1pPr>
      <a:lvl2pPr marL="743990" indent="-244817" algn="l" defTabSz="914091" rtl="0" fontAlgn="base">
        <a:spcBef>
          <a:spcPct val="25000"/>
        </a:spcBef>
        <a:spcAft>
          <a:spcPct val="0"/>
        </a:spcAft>
        <a:buClr>
          <a:schemeClr val="hlink"/>
        </a:buClr>
        <a:buSzPct val="75000"/>
        <a:buFont typeface="Wingdings" pitchFamily="2" charset="2"/>
        <a:buChar char="n"/>
        <a:defRPr sz="2003" b="1">
          <a:solidFill>
            <a:schemeClr val="tx1"/>
          </a:solidFill>
          <a:latin typeface="+mn-lt"/>
        </a:defRPr>
      </a:lvl2pPr>
      <a:lvl3pPr marL="1146190" indent="-238458" algn="l" defTabSz="914091" rtl="0" fontAlgn="base">
        <a:lnSpc>
          <a:spcPct val="107000"/>
        </a:lnSpc>
        <a:spcBef>
          <a:spcPct val="10000"/>
        </a:spcBef>
        <a:spcAft>
          <a:spcPct val="0"/>
        </a:spcAft>
        <a:buClr>
          <a:srgbClr val="005400"/>
        </a:buClr>
        <a:buSzPct val="90000"/>
        <a:buFont typeface="Wingdings" pitchFamily="2" charset="2"/>
        <a:buChar char="l"/>
        <a:defRPr b="1">
          <a:solidFill>
            <a:schemeClr val="folHlink"/>
          </a:solidFill>
          <a:latin typeface="+mn-lt"/>
        </a:defRPr>
      </a:lvl3pPr>
      <a:lvl4pPr marL="1599261" indent="-227331" algn="l" defTabSz="914091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4pPr>
      <a:lvl5pPr marL="2451352" indent="-228920" algn="l" defTabSz="914091" rtl="0" fontAlgn="base">
        <a:spcBef>
          <a:spcPct val="20000"/>
        </a:spcBef>
        <a:spcAft>
          <a:spcPct val="0"/>
        </a:spcAft>
        <a:buChar char="•"/>
        <a:defRPr sz="2003">
          <a:solidFill>
            <a:schemeClr val="tx1"/>
          </a:solidFill>
          <a:latin typeface="Times New Roman" pitchFamily="18" charset="0"/>
        </a:defRPr>
      </a:lvl5pPr>
      <a:lvl6pPr marL="2909192" indent="-228920" algn="l" defTabSz="914091" rtl="0" fontAlgn="base">
        <a:spcBef>
          <a:spcPct val="20000"/>
        </a:spcBef>
        <a:spcAft>
          <a:spcPct val="0"/>
        </a:spcAft>
        <a:buChar char="•"/>
        <a:defRPr sz="2003">
          <a:solidFill>
            <a:schemeClr val="tx1"/>
          </a:solidFill>
          <a:latin typeface="Times New Roman" pitchFamily="18" charset="0"/>
        </a:defRPr>
      </a:lvl6pPr>
      <a:lvl7pPr marL="3367032" indent="-228920" algn="l" defTabSz="914091" rtl="0" fontAlgn="base">
        <a:spcBef>
          <a:spcPct val="20000"/>
        </a:spcBef>
        <a:spcAft>
          <a:spcPct val="0"/>
        </a:spcAft>
        <a:buChar char="•"/>
        <a:defRPr sz="2003">
          <a:solidFill>
            <a:schemeClr val="tx1"/>
          </a:solidFill>
          <a:latin typeface="Times New Roman" pitchFamily="18" charset="0"/>
        </a:defRPr>
      </a:lvl7pPr>
      <a:lvl8pPr marL="3824872" indent="-228920" algn="l" defTabSz="914091" rtl="0" fontAlgn="base">
        <a:spcBef>
          <a:spcPct val="20000"/>
        </a:spcBef>
        <a:spcAft>
          <a:spcPct val="0"/>
        </a:spcAft>
        <a:buChar char="•"/>
        <a:defRPr sz="2003">
          <a:solidFill>
            <a:schemeClr val="tx1"/>
          </a:solidFill>
          <a:latin typeface="Times New Roman" pitchFamily="18" charset="0"/>
        </a:defRPr>
      </a:lvl8pPr>
      <a:lvl9pPr marL="4282712" indent="-228920" algn="l" defTabSz="914091" rtl="0" fontAlgn="base">
        <a:spcBef>
          <a:spcPct val="20000"/>
        </a:spcBef>
        <a:spcAft>
          <a:spcPct val="0"/>
        </a:spcAft>
        <a:buChar char="•"/>
        <a:defRPr sz="2003">
          <a:solidFill>
            <a:schemeClr val="tx1"/>
          </a:solidFill>
          <a:latin typeface="Times New Roman" pitchFamily="18" charset="0"/>
        </a:defRPr>
      </a:lvl9pPr>
    </p:bodyStyle>
    <p:otherStyle>
      <a:defPPr>
        <a:defRPr lang="en-US"/>
      </a:defPPr>
      <a:lvl1pPr marL="0" algn="l" defTabSz="915680" rtl="0" eaLnBrk="1" latinLnBrk="0" hangingPunct="1">
        <a:defRPr sz="1803" kern="1200">
          <a:solidFill>
            <a:schemeClr val="tx1"/>
          </a:solidFill>
          <a:latin typeface="+mn-lt"/>
          <a:ea typeface="+mn-ea"/>
          <a:cs typeface="+mn-cs"/>
        </a:defRPr>
      </a:lvl1pPr>
      <a:lvl2pPr marL="457840" algn="l" defTabSz="915680" rtl="0" eaLnBrk="1" latinLnBrk="0" hangingPunct="1">
        <a:defRPr sz="1803" kern="1200">
          <a:solidFill>
            <a:schemeClr val="tx1"/>
          </a:solidFill>
          <a:latin typeface="+mn-lt"/>
          <a:ea typeface="+mn-ea"/>
          <a:cs typeface="+mn-cs"/>
        </a:defRPr>
      </a:lvl2pPr>
      <a:lvl3pPr marL="915680" algn="l" defTabSz="915680" rtl="0" eaLnBrk="1" latinLnBrk="0" hangingPunct="1">
        <a:defRPr sz="1803" kern="1200">
          <a:solidFill>
            <a:schemeClr val="tx1"/>
          </a:solidFill>
          <a:latin typeface="+mn-lt"/>
          <a:ea typeface="+mn-ea"/>
          <a:cs typeface="+mn-cs"/>
        </a:defRPr>
      </a:lvl3pPr>
      <a:lvl4pPr marL="1373520" algn="l" defTabSz="915680" rtl="0" eaLnBrk="1" latinLnBrk="0" hangingPunct="1">
        <a:defRPr sz="1803" kern="1200">
          <a:solidFill>
            <a:schemeClr val="tx1"/>
          </a:solidFill>
          <a:latin typeface="+mn-lt"/>
          <a:ea typeface="+mn-ea"/>
          <a:cs typeface="+mn-cs"/>
        </a:defRPr>
      </a:lvl4pPr>
      <a:lvl5pPr marL="1831360" algn="l" defTabSz="915680" rtl="0" eaLnBrk="1" latinLnBrk="0" hangingPunct="1">
        <a:defRPr sz="1803" kern="1200">
          <a:solidFill>
            <a:schemeClr val="tx1"/>
          </a:solidFill>
          <a:latin typeface="+mn-lt"/>
          <a:ea typeface="+mn-ea"/>
          <a:cs typeface="+mn-cs"/>
        </a:defRPr>
      </a:lvl5pPr>
      <a:lvl6pPr marL="2289200" algn="l" defTabSz="915680" rtl="0" eaLnBrk="1" latinLnBrk="0" hangingPunct="1">
        <a:defRPr sz="1803" kern="1200">
          <a:solidFill>
            <a:schemeClr val="tx1"/>
          </a:solidFill>
          <a:latin typeface="+mn-lt"/>
          <a:ea typeface="+mn-ea"/>
          <a:cs typeface="+mn-cs"/>
        </a:defRPr>
      </a:lvl6pPr>
      <a:lvl7pPr marL="2747040" algn="l" defTabSz="915680" rtl="0" eaLnBrk="1" latinLnBrk="0" hangingPunct="1">
        <a:defRPr sz="1803" kern="1200">
          <a:solidFill>
            <a:schemeClr val="tx1"/>
          </a:solidFill>
          <a:latin typeface="+mn-lt"/>
          <a:ea typeface="+mn-ea"/>
          <a:cs typeface="+mn-cs"/>
        </a:defRPr>
      </a:lvl7pPr>
      <a:lvl8pPr marL="3204881" algn="l" defTabSz="915680" rtl="0" eaLnBrk="1" latinLnBrk="0" hangingPunct="1">
        <a:defRPr sz="1803" kern="1200">
          <a:solidFill>
            <a:schemeClr val="tx1"/>
          </a:solidFill>
          <a:latin typeface="+mn-lt"/>
          <a:ea typeface="+mn-ea"/>
          <a:cs typeface="+mn-cs"/>
        </a:defRPr>
      </a:lvl8pPr>
      <a:lvl9pPr marL="3662721" algn="l" defTabSz="915680" rtl="0" eaLnBrk="1" latinLnBrk="0" hangingPunct="1">
        <a:defRPr sz="180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8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290918" y="1221462"/>
            <a:ext cx="8306223" cy="52230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343" tIns="44379" rIns="90343" bIns="4437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05376" y="248110"/>
            <a:ext cx="8716368" cy="7809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53882" dir="2700000" algn="ctr" rotWithShape="0">
              <a:srgbClr val="969696"/>
            </a:outerShdw>
          </a:effec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2292" name="Text Box 4"/>
          <p:cNvSpPr txBox="1">
            <a:spLocks noChangeArrowheads="1"/>
          </p:cNvSpPr>
          <p:nvPr/>
        </p:nvSpPr>
        <p:spPr bwMode="auto">
          <a:xfrm>
            <a:off x="219380" y="6401543"/>
            <a:ext cx="604089" cy="284689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710" tIns="45710" rIns="45710" bIns="45710" anchor="ctr">
            <a:spAutoFit/>
          </a:bodyPr>
          <a:lstStyle/>
          <a:p>
            <a:pPr algn="ctr" defTabSz="914091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sz="1402">
                <a:solidFill>
                  <a:srgbClr val="660033"/>
                </a:solidFill>
              </a:rPr>
              <a:t>– </a:t>
            </a:r>
            <a:fld id="{C0F0C3BE-3CB8-42CE-85AE-26932541959C}" type="slidenum">
              <a:rPr lang="en-US" sz="1402">
                <a:solidFill>
                  <a:srgbClr val="660033"/>
                </a:solidFill>
              </a:rPr>
              <a:pPr algn="ctr" defTabSz="914091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r>
              <a:rPr lang="en-US" sz="1402">
                <a:solidFill>
                  <a:srgbClr val="660033"/>
                </a:solidFill>
              </a:rPr>
              <a:t> –</a:t>
            </a:r>
            <a:endParaRPr lang="en-US" sz="1402">
              <a:solidFill>
                <a:srgbClr val="000066"/>
              </a:solidFill>
            </a:endParaRPr>
          </a:p>
        </p:txBody>
      </p:sp>
      <p:sp>
        <p:nvSpPr>
          <p:cNvPr id="12293" name="Rectangle 5"/>
          <p:cNvSpPr>
            <a:spLocks noChangeArrowheads="1"/>
          </p:cNvSpPr>
          <p:nvPr/>
        </p:nvSpPr>
        <p:spPr bwMode="auto">
          <a:xfrm>
            <a:off x="7729650" y="6390202"/>
            <a:ext cx="951740" cy="290213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  <a:effectLst/>
        </p:spPr>
        <p:txBody>
          <a:bodyPr wrap="none" lIns="45710" tIns="45710" rIns="45710" bIns="45710" anchor="ctr">
            <a:spAutoFit/>
          </a:bodyPr>
          <a:lstStyle/>
          <a:p>
            <a:pPr algn="ctr" defTabSz="914091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sz="1402" dirty="0" smtClean="0">
                <a:solidFill>
                  <a:srgbClr val="660033"/>
                </a:solidFill>
              </a:rPr>
              <a:t>CS:APP3e</a:t>
            </a:r>
            <a:endParaRPr lang="en-US" sz="1402" dirty="0">
              <a:solidFill>
                <a:srgbClr val="66003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523336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90" r:id="rId1"/>
    <p:sldLayoutId id="2147484091" r:id="rId2"/>
    <p:sldLayoutId id="2147484092" r:id="rId3"/>
    <p:sldLayoutId id="2147484093" r:id="rId4"/>
    <p:sldLayoutId id="2147484094" r:id="rId5"/>
    <p:sldLayoutId id="2147484095" r:id="rId6"/>
    <p:sldLayoutId id="2147484096" r:id="rId7"/>
    <p:sldLayoutId id="2147484097" r:id="rId8"/>
    <p:sldLayoutId id="2147484098" r:id="rId9"/>
    <p:sldLayoutId id="2147484099" r:id="rId10"/>
    <p:sldLayoutId id="2147484100" r:id="rId11"/>
  </p:sldLayoutIdLst>
  <p:transition spd="med"/>
  <p:txStyles>
    <p:titleStyle>
      <a:lvl1pPr algn="l" defTabSz="914091" rtl="0" fontAlgn="base">
        <a:lnSpc>
          <a:spcPct val="87000"/>
        </a:lnSpc>
        <a:spcBef>
          <a:spcPct val="0"/>
        </a:spcBef>
        <a:spcAft>
          <a:spcPct val="0"/>
        </a:spcAft>
        <a:defRPr sz="3805" b="1">
          <a:solidFill>
            <a:schemeClr val="hlink"/>
          </a:solidFill>
          <a:latin typeface="+mj-lt"/>
          <a:ea typeface="+mj-ea"/>
          <a:cs typeface="+mj-cs"/>
        </a:defRPr>
      </a:lvl1pPr>
      <a:lvl2pPr algn="l" defTabSz="914091" rtl="0" fontAlgn="base">
        <a:lnSpc>
          <a:spcPct val="87000"/>
        </a:lnSpc>
        <a:spcBef>
          <a:spcPct val="0"/>
        </a:spcBef>
        <a:spcAft>
          <a:spcPct val="0"/>
        </a:spcAft>
        <a:defRPr sz="3805" b="1">
          <a:solidFill>
            <a:schemeClr val="hlink"/>
          </a:solidFill>
          <a:latin typeface="Helvetica" pitchFamily="34" charset="0"/>
        </a:defRPr>
      </a:lvl2pPr>
      <a:lvl3pPr algn="l" defTabSz="914091" rtl="0" fontAlgn="base">
        <a:lnSpc>
          <a:spcPct val="87000"/>
        </a:lnSpc>
        <a:spcBef>
          <a:spcPct val="0"/>
        </a:spcBef>
        <a:spcAft>
          <a:spcPct val="0"/>
        </a:spcAft>
        <a:defRPr sz="3805" b="1">
          <a:solidFill>
            <a:schemeClr val="hlink"/>
          </a:solidFill>
          <a:latin typeface="Helvetica" pitchFamily="34" charset="0"/>
        </a:defRPr>
      </a:lvl3pPr>
      <a:lvl4pPr algn="l" defTabSz="914091" rtl="0" fontAlgn="base">
        <a:lnSpc>
          <a:spcPct val="87000"/>
        </a:lnSpc>
        <a:spcBef>
          <a:spcPct val="0"/>
        </a:spcBef>
        <a:spcAft>
          <a:spcPct val="0"/>
        </a:spcAft>
        <a:defRPr sz="3805" b="1">
          <a:solidFill>
            <a:schemeClr val="hlink"/>
          </a:solidFill>
          <a:latin typeface="Helvetica" pitchFamily="34" charset="0"/>
        </a:defRPr>
      </a:lvl4pPr>
      <a:lvl5pPr algn="l" defTabSz="914091" rtl="0" fontAlgn="base">
        <a:lnSpc>
          <a:spcPct val="87000"/>
        </a:lnSpc>
        <a:spcBef>
          <a:spcPct val="0"/>
        </a:spcBef>
        <a:spcAft>
          <a:spcPct val="0"/>
        </a:spcAft>
        <a:defRPr sz="3805" b="1">
          <a:solidFill>
            <a:schemeClr val="hlink"/>
          </a:solidFill>
          <a:latin typeface="Helvetica" pitchFamily="34" charset="0"/>
        </a:defRPr>
      </a:lvl5pPr>
      <a:lvl6pPr marL="457840" algn="l" defTabSz="914091" rtl="0" fontAlgn="base">
        <a:lnSpc>
          <a:spcPct val="87000"/>
        </a:lnSpc>
        <a:spcBef>
          <a:spcPct val="0"/>
        </a:spcBef>
        <a:spcAft>
          <a:spcPct val="0"/>
        </a:spcAft>
        <a:defRPr sz="3805" b="1">
          <a:solidFill>
            <a:schemeClr val="hlink"/>
          </a:solidFill>
          <a:latin typeface="Helvetica" pitchFamily="34" charset="0"/>
        </a:defRPr>
      </a:lvl6pPr>
      <a:lvl7pPr marL="915680" algn="l" defTabSz="914091" rtl="0" fontAlgn="base">
        <a:lnSpc>
          <a:spcPct val="87000"/>
        </a:lnSpc>
        <a:spcBef>
          <a:spcPct val="0"/>
        </a:spcBef>
        <a:spcAft>
          <a:spcPct val="0"/>
        </a:spcAft>
        <a:defRPr sz="3805" b="1">
          <a:solidFill>
            <a:schemeClr val="hlink"/>
          </a:solidFill>
          <a:latin typeface="Helvetica" pitchFamily="34" charset="0"/>
        </a:defRPr>
      </a:lvl7pPr>
      <a:lvl8pPr marL="1373520" algn="l" defTabSz="914091" rtl="0" fontAlgn="base">
        <a:lnSpc>
          <a:spcPct val="87000"/>
        </a:lnSpc>
        <a:spcBef>
          <a:spcPct val="0"/>
        </a:spcBef>
        <a:spcAft>
          <a:spcPct val="0"/>
        </a:spcAft>
        <a:defRPr sz="3805" b="1">
          <a:solidFill>
            <a:schemeClr val="hlink"/>
          </a:solidFill>
          <a:latin typeface="Helvetica" pitchFamily="34" charset="0"/>
        </a:defRPr>
      </a:lvl8pPr>
      <a:lvl9pPr marL="1831360" algn="l" defTabSz="914091" rtl="0" fontAlgn="base">
        <a:lnSpc>
          <a:spcPct val="87000"/>
        </a:lnSpc>
        <a:spcBef>
          <a:spcPct val="0"/>
        </a:spcBef>
        <a:spcAft>
          <a:spcPct val="0"/>
        </a:spcAft>
        <a:defRPr sz="3805" b="1">
          <a:solidFill>
            <a:schemeClr val="hlink"/>
          </a:solidFill>
          <a:latin typeface="Helvetica" pitchFamily="34" charset="0"/>
        </a:defRPr>
      </a:lvl9pPr>
    </p:titleStyle>
    <p:bodyStyle>
      <a:lvl1pPr marL="386303" indent="-386303" algn="l" defTabSz="914091" rtl="0" fontAlgn="base">
        <a:lnSpc>
          <a:spcPct val="95000"/>
        </a:lnSpc>
        <a:spcBef>
          <a:spcPct val="50000"/>
        </a:spcBef>
        <a:spcAft>
          <a:spcPct val="0"/>
        </a:spcAft>
        <a:buClr>
          <a:schemeClr val="hlink"/>
        </a:buClr>
        <a:buFont typeface="Wingdings" pitchFamily="2" charset="2"/>
        <a:defRPr sz="2403" b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+mn-lt"/>
          <a:ea typeface="+mn-ea"/>
          <a:cs typeface="+mn-cs"/>
        </a:defRPr>
      </a:lvl1pPr>
      <a:lvl2pPr marL="743990" indent="-244817" algn="l" defTabSz="914091" rtl="0" fontAlgn="base">
        <a:spcBef>
          <a:spcPct val="25000"/>
        </a:spcBef>
        <a:spcAft>
          <a:spcPct val="0"/>
        </a:spcAft>
        <a:buClr>
          <a:schemeClr val="hlink"/>
        </a:buClr>
        <a:buSzPct val="75000"/>
        <a:buFont typeface="Wingdings" pitchFamily="2" charset="2"/>
        <a:buChar char="n"/>
        <a:defRPr sz="2003" b="1">
          <a:solidFill>
            <a:schemeClr val="tx1"/>
          </a:solidFill>
          <a:latin typeface="+mn-lt"/>
        </a:defRPr>
      </a:lvl2pPr>
      <a:lvl3pPr marL="1146190" indent="-238458" algn="l" defTabSz="914091" rtl="0" fontAlgn="base">
        <a:lnSpc>
          <a:spcPct val="107000"/>
        </a:lnSpc>
        <a:spcBef>
          <a:spcPct val="10000"/>
        </a:spcBef>
        <a:spcAft>
          <a:spcPct val="0"/>
        </a:spcAft>
        <a:buClr>
          <a:srgbClr val="005400"/>
        </a:buClr>
        <a:buSzPct val="90000"/>
        <a:buFont typeface="Wingdings" pitchFamily="2" charset="2"/>
        <a:buChar char="l"/>
        <a:defRPr b="1">
          <a:solidFill>
            <a:schemeClr val="folHlink"/>
          </a:solidFill>
          <a:latin typeface="+mn-lt"/>
        </a:defRPr>
      </a:lvl3pPr>
      <a:lvl4pPr marL="1599261" indent="-227331" algn="l" defTabSz="914091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4pPr>
      <a:lvl5pPr marL="2451352" indent="-228920" algn="l" defTabSz="914091" rtl="0" fontAlgn="base">
        <a:spcBef>
          <a:spcPct val="20000"/>
        </a:spcBef>
        <a:spcAft>
          <a:spcPct val="0"/>
        </a:spcAft>
        <a:buChar char="•"/>
        <a:defRPr sz="2003">
          <a:solidFill>
            <a:schemeClr val="tx1"/>
          </a:solidFill>
          <a:latin typeface="Times New Roman" pitchFamily="18" charset="0"/>
        </a:defRPr>
      </a:lvl5pPr>
      <a:lvl6pPr marL="2909192" indent="-228920" algn="l" defTabSz="914091" rtl="0" fontAlgn="base">
        <a:spcBef>
          <a:spcPct val="20000"/>
        </a:spcBef>
        <a:spcAft>
          <a:spcPct val="0"/>
        </a:spcAft>
        <a:buChar char="•"/>
        <a:defRPr sz="2003">
          <a:solidFill>
            <a:schemeClr val="tx1"/>
          </a:solidFill>
          <a:latin typeface="Times New Roman" pitchFamily="18" charset="0"/>
        </a:defRPr>
      </a:lvl6pPr>
      <a:lvl7pPr marL="3367032" indent="-228920" algn="l" defTabSz="914091" rtl="0" fontAlgn="base">
        <a:spcBef>
          <a:spcPct val="20000"/>
        </a:spcBef>
        <a:spcAft>
          <a:spcPct val="0"/>
        </a:spcAft>
        <a:buChar char="•"/>
        <a:defRPr sz="2003">
          <a:solidFill>
            <a:schemeClr val="tx1"/>
          </a:solidFill>
          <a:latin typeface="Times New Roman" pitchFamily="18" charset="0"/>
        </a:defRPr>
      </a:lvl7pPr>
      <a:lvl8pPr marL="3824872" indent="-228920" algn="l" defTabSz="914091" rtl="0" fontAlgn="base">
        <a:spcBef>
          <a:spcPct val="20000"/>
        </a:spcBef>
        <a:spcAft>
          <a:spcPct val="0"/>
        </a:spcAft>
        <a:buChar char="•"/>
        <a:defRPr sz="2003">
          <a:solidFill>
            <a:schemeClr val="tx1"/>
          </a:solidFill>
          <a:latin typeface="Times New Roman" pitchFamily="18" charset="0"/>
        </a:defRPr>
      </a:lvl8pPr>
      <a:lvl9pPr marL="4282712" indent="-228920" algn="l" defTabSz="914091" rtl="0" fontAlgn="base">
        <a:spcBef>
          <a:spcPct val="20000"/>
        </a:spcBef>
        <a:spcAft>
          <a:spcPct val="0"/>
        </a:spcAft>
        <a:buChar char="•"/>
        <a:defRPr sz="2003">
          <a:solidFill>
            <a:schemeClr val="tx1"/>
          </a:solidFill>
          <a:latin typeface="Times New Roman" pitchFamily="18" charset="0"/>
        </a:defRPr>
      </a:lvl9pPr>
    </p:bodyStyle>
    <p:otherStyle>
      <a:defPPr>
        <a:defRPr lang="en-US"/>
      </a:defPPr>
      <a:lvl1pPr marL="0" algn="l" defTabSz="915680" rtl="0" eaLnBrk="1" latinLnBrk="0" hangingPunct="1">
        <a:defRPr sz="1803" kern="1200">
          <a:solidFill>
            <a:schemeClr val="tx1"/>
          </a:solidFill>
          <a:latin typeface="+mn-lt"/>
          <a:ea typeface="+mn-ea"/>
          <a:cs typeface="+mn-cs"/>
        </a:defRPr>
      </a:lvl1pPr>
      <a:lvl2pPr marL="457840" algn="l" defTabSz="915680" rtl="0" eaLnBrk="1" latinLnBrk="0" hangingPunct="1">
        <a:defRPr sz="1803" kern="1200">
          <a:solidFill>
            <a:schemeClr val="tx1"/>
          </a:solidFill>
          <a:latin typeface="+mn-lt"/>
          <a:ea typeface="+mn-ea"/>
          <a:cs typeface="+mn-cs"/>
        </a:defRPr>
      </a:lvl2pPr>
      <a:lvl3pPr marL="915680" algn="l" defTabSz="915680" rtl="0" eaLnBrk="1" latinLnBrk="0" hangingPunct="1">
        <a:defRPr sz="1803" kern="1200">
          <a:solidFill>
            <a:schemeClr val="tx1"/>
          </a:solidFill>
          <a:latin typeface="+mn-lt"/>
          <a:ea typeface="+mn-ea"/>
          <a:cs typeface="+mn-cs"/>
        </a:defRPr>
      </a:lvl3pPr>
      <a:lvl4pPr marL="1373520" algn="l" defTabSz="915680" rtl="0" eaLnBrk="1" latinLnBrk="0" hangingPunct="1">
        <a:defRPr sz="1803" kern="1200">
          <a:solidFill>
            <a:schemeClr val="tx1"/>
          </a:solidFill>
          <a:latin typeface="+mn-lt"/>
          <a:ea typeface="+mn-ea"/>
          <a:cs typeface="+mn-cs"/>
        </a:defRPr>
      </a:lvl4pPr>
      <a:lvl5pPr marL="1831360" algn="l" defTabSz="915680" rtl="0" eaLnBrk="1" latinLnBrk="0" hangingPunct="1">
        <a:defRPr sz="1803" kern="1200">
          <a:solidFill>
            <a:schemeClr val="tx1"/>
          </a:solidFill>
          <a:latin typeface="+mn-lt"/>
          <a:ea typeface="+mn-ea"/>
          <a:cs typeface="+mn-cs"/>
        </a:defRPr>
      </a:lvl5pPr>
      <a:lvl6pPr marL="2289200" algn="l" defTabSz="915680" rtl="0" eaLnBrk="1" latinLnBrk="0" hangingPunct="1">
        <a:defRPr sz="1803" kern="1200">
          <a:solidFill>
            <a:schemeClr val="tx1"/>
          </a:solidFill>
          <a:latin typeface="+mn-lt"/>
          <a:ea typeface="+mn-ea"/>
          <a:cs typeface="+mn-cs"/>
        </a:defRPr>
      </a:lvl6pPr>
      <a:lvl7pPr marL="2747040" algn="l" defTabSz="915680" rtl="0" eaLnBrk="1" latinLnBrk="0" hangingPunct="1">
        <a:defRPr sz="1803" kern="1200">
          <a:solidFill>
            <a:schemeClr val="tx1"/>
          </a:solidFill>
          <a:latin typeface="+mn-lt"/>
          <a:ea typeface="+mn-ea"/>
          <a:cs typeface="+mn-cs"/>
        </a:defRPr>
      </a:lvl7pPr>
      <a:lvl8pPr marL="3204881" algn="l" defTabSz="915680" rtl="0" eaLnBrk="1" latinLnBrk="0" hangingPunct="1">
        <a:defRPr sz="1803" kern="1200">
          <a:solidFill>
            <a:schemeClr val="tx1"/>
          </a:solidFill>
          <a:latin typeface="+mn-lt"/>
          <a:ea typeface="+mn-ea"/>
          <a:cs typeface="+mn-cs"/>
        </a:defRPr>
      </a:lvl8pPr>
      <a:lvl9pPr marL="3662721" algn="l" defTabSz="915680" rtl="0" eaLnBrk="1" latinLnBrk="0" hangingPunct="1">
        <a:defRPr sz="180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9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290918" y="1221462"/>
            <a:ext cx="8306223" cy="52230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343" tIns="44379" rIns="90343" bIns="4437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05376" y="248110"/>
            <a:ext cx="8716368" cy="7809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53882" dir="2700000" algn="ctr" rotWithShape="0">
              <a:srgbClr val="969696"/>
            </a:outerShdw>
          </a:effec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2292" name="Text Box 4"/>
          <p:cNvSpPr txBox="1">
            <a:spLocks noChangeArrowheads="1"/>
          </p:cNvSpPr>
          <p:nvPr/>
        </p:nvSpPr>
        <p:spPr bwMode="auto">
          <a:xfrm>
            <a:off x="219380" y="6401543"/>
            <a:ext cx="604089" cy="284689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710" tIns="45710" rIns="45710" bIns="45710" anchor="ctr">
            <a:spAutoFit/>
          </a:bodyPr>
          <a:lstStyle/>
          <a:p>
            <a:pPr algn="ctr" defTabSz="914091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sz="1402">
                <a:solidFill>
                  <a:srgbClr val="660033"/>
                </a:solidFill>
              </a:rPr>
              <a:t>– </a:t>
            </a:r>
            <a:fld id="{C0F0C3BE-3CB8-42CE-85AE-26932541959C}" type="slidenum">
              <a:rPr lang="en-US" sz="1402">
                <a:solidFill>
                  <a:srgbClr val="660033"/>
                </a:solidFill>
              </a:rPr>
              <a:pPr algn="ctr" defTabSz="914091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r>
              <a:rPr lang="en-US" sz="1402">
                <a:solidFill>
                  <a:srgbClr val="660033"/>
                </a:solidFill>
              </a:rPr>
              <a:t> –</a:t>
            </a:r>
            <a:endParaRPr lang="en-US" sz="1402">
              <a:solidFill>
                <a:srgbClr val="000066"/>
              </a:solidFill>
            </a:endParaRPr>
          </a:p>
        </p:txBody>
      </p:sp>
      <p:sp>
        <p:nvSpPr>
          <p:cNvPr id="12293" name="Rectangle 5"/>
          <p:cNvSpPr>
            <a:spLocks noChangeArrowheads="1"/>
          </p:cNvSpPr>
          <p:nvPr/>
        </p:nvSpPr>
        <p:spPr bwMode="auto">
          <a:xfrm>
            <a:off x="7729650" y="6390202"/>
            <a:ext cx="951740" cy="290213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  <a:effectLst/>
        </p:spPr>
        <p:txBody>
          <a:bodyPr wrap="none" lIns="45710" tIns="45710" rIns="45710" bIns="45710" anchor="ctr">
            <a:spAutoFit/>
          </a:bodyPr>
          <a:lstStyle/>
          <a:p>
            <a:pPr algn="ctr" defTabSz="914091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sz="1402" dirty="0" smtClean="0">
                <a:solidFill>
                  <a:srgbClr val="660033"/>
                </a:solidFill>
              </a:rPr>
              <a:t>CS:APP3e</a:t>
            </a:r>
            <a:endParaRPr lang="en-US" sz="1402" dirty="0">
              <a:solidFill>
                <a:srgbClr val="66003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213843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102" r:id="rId1"/>
    <p:sldLayoutId id="2147484103" r:id="rId2"/>
    <p:sldLayoutId id="2147484104" r:id="rId3"/>
    <p:sldLayoutId id="2147484105" r:id="rId4"/>
    <p:sldLayoutId id="2147484106" r:id="rId5"/>
    <p:sldLayoutId id="2147484107" r:id="rId6"/>
    <p:sldLayoutId id="2147484108" r:id="rId7"/>
    <p:sldLayoutId id="2147484109" r:id="rId8"/>
    <p:sldLayoutId id="2147484110" r:id="rId9"/>
    <p:sldLayoutId id="2147484111" r:id="rId10"/>
    <p:sldLayoutId id="2147484112" r:id="rId11"/>
  </p:sldLayoutIdLst>
  <p:transition spd="med"/>
  <p:txStyles>
    <p:titleStyle>
      <a:lvl1pPr algn="l" defTabSz="914091" rtl="0" fontAlgn="base">
        <a:lnSpc>
          <a:spcPct val="87000"/>
        </a:lnSpc>
        <a:spcBef>
          <a:spcPct val="0"/>
        </a:spcBef>
        <a:spcAft>
          <a:spcPct val="0"/>
        </a:spcAft>
        <a:defRPr sz="3805" b="1">
          <a:solidFill>
            <a:schemeClr val="hlink"/>
          </a:solidFill>
          <a:latin typeface="+mj-lt"/>
          <a:ea typeface="+mj-ea"/>
          <a:cs typeface="+mj-cs"/>
        </a:defRPr>
      </a:lvl1pPr>
      <a:lvl2pPr algn="l" defTabSz="914091" rtl="0" fontAlgn="base">
        <a:lnSpc>
          <a:spcPct val="87000"/>
        </a:lnSpc>
        <a:spcBef>
          <a:spcPct val="0"/>
        </a:spcBef>
        <a:spcAft>
          <a:spcPct val="0"/>
        </a:spcAft>
        <a:defRPr sz="3805" b="1">
          <a:solidFill>
            <a:schemeClr val="hlink"/>
          </a:solidFill>
          <a:latin typeface="Helvetica" pitchFamily="34" charset="0"/>
        </a:defRPr>
      </a:lvl2pPr>
      <a:lvl3pPr algn="l" defTabSz="914091" rtl="0" fontAlgn="base">
        <a:lnSpc>
          <a:spcPct val="87000"/>
        </a:lnSpc>
        <a:spcBef>
          <a:spcPct val="0"/>
        </a:spcBef>
        <a:spcAft>
          <a:spcPct val="0"/>
        </a:spcAft>
        <a:defRPr sz="3805" b="1">
          <a:solidFill>
            <a:schemeClr val="hlink"/>
          </a:solidFill>
          <a:latin typeface="Helvetica" pitchFamily="34" charset="0"/>
        </a:defRPr>
      </a:lvl3pPr>
      <a:lvl4pPr algn="l" defTabSz="914091" rtl="0" fontAlgn="base">
        <a:lnSpc>
          <a:spcPct val="87000"/>
        </a:lnSpc>
        <a:spcBef>
          <a:spcPct val="0"/>
        </a:spcBef>
        <a:spcAft>
          <a:spcPct val="0"/>
        </a:spcAft>
        <a:defRPr sz="3805" b="1">
          <a:solidFill>
            <a:schemeClr val="hlink"/>
          </a:solidFill>
          <a:latin typeface="Helvetica" pitchFamily="34" charset="0"/>
        </a:defRPr>
      </a:lvl4pPr>
      <a:lvl5pPr algn="l" defTabSz="914091" rtl="0" fontAlgn="base">
        <a:lnSpc>
          <a:spcPct val="87000"/>
        </a:lnSpc>
        <a:spcBef>
          <a:spcPct val="0"/>
        </a:spcBef>
        <a:spcAft>
          <a:spcPct val="0"/>
        </a:spcAft>
        <a:defRPr sz="3805" b="1">
          <a:solidFill>
            <a:schemeClr val="hlink"/>
          </a:solidFill>
          <a:latin typeface="Helvetica" pitchFamily="34" charset="0"/>
        </a:defRPr>
      </a:lvl5pPr>
      <a:lvl6pPr marL="457840" algn="l" defTabSz="914091" rtl="0" fontAlgn="base">
        <a:lnSpc>
          <a:spcPct val="87000"/>
        </a:lnSpc>
        <a:spcBef>
          <a:spcPct val="0"/>
        </a:spcBef>
        <a:spcAft>
          <a:spcPct val="0"/>
        </a:spcAft>
        <a:defRPr sz="3805" b="1">
          <a:solidFill>
            <a:schemeClr val="hlink"/>
          </a:solidFill>
          <a:latin typeface="Helvetica" pitchFamily="34" charset="0"/>
        </a:defRPr>
      </a:lvl6pPr>
      <a:lvl7pPr marL="915680" algn="l" defTabSz="914091" rtl="0" fontAlgn="base">
        <a:lnSpc>
          <a:spcPct val="87000"/>
        </a:lnSpc>
        <a:spcBef>
          <a:spcPct val="0"/>
        </a:spcBef>
        <a:spcAft>
          <a:spcPct val="0"/>
        </a:spcAft>
        <a:defRPr sz="3805" b="1">
          <a:solidFill>
            <a:schemeClr val="hlink"/>
          </a:solidFill>
          <a:latin typeface="Helvetica" pitchFamily="34" charset="0"/>
        </a:defRPr>
      </a:lvl7pPr>
      <a:lvl8pPr marL="1373520" algn="l" defTabSz="914091" rtl="0" fontAlgn="base">
        <a:lnSpc>
          <a:spcPct val="87000"/>
        </a:lnSpc>
        <a:spcBef>
          <a:spcPct val="0"/>
        </a:spcBef>
        <a:spcAft>
          <a:spcPct val="0"/>
        </a:spcAft>
        <a:defRPr sz="3805" b="1">
          <a:solidFill>
            <a:schemeClr val="hlink"/>
          </a:solidFill>
          <a:latin typeface="Helvetica" pitchFamily="34" charset="0"/>
        </a:defRPr>
      </a:lvl8pPr>
      <a:lvl9pPr marL="1831360" algn="l" defTabSz="914091" rtl="0" fontAlgn="base">
        <a:lnSpc>
          <a:spcPct val="87000"/>
        </a:lnSpc>
        <a:spcBef>
          <a:spcPct val="0"/>
        </a:spcBef>
        <a:spcAft>
          <a:spcPct val="0"/>
        </a:spcAft>
        <a:defRPr sz="3805" b="1">
          <a:solidFill>
            <a:schemeClr val="hlink"/>
          </a:solidFill>
          <a:latin typeface="Helvetica" pitchFamily="34" charset="0"/>
        </a:defRPr>
      </a:lvl9pPr>
    </p:titleStyle>
    <p:bodyStyle>
      <a:lvl1pPr marL="386303" indent="-386303" algn="l" defTabSz="914091" rtl="0" fontAlgn="base">
        <a:lnSpc>
          <a:spcPct val="95000"/>
        </a:lnSpc>
        <a:spcBef>
          <a:spcPct val="50000"/>
        </a:spcBef>
        <a:spcAft>
          <a:spcPct val="0"/>
        </a:spcAft>
        <a:buClr>
          <a:schemeClr val="hlink"/>
        </a:buClr>
        <a:buFont typeface="Wingdings" pitchFamily="2" charset="2"/>
        <a:defRPr sz="2403" b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+mn-lt"/>
          <a:ea typeface="+mn-ea"/>
          <a:cs typeface="+mn-cs"/>
        </a:defRPr>
      </a:lvl1pPr>
      <a:lvl2pPr marL="743990" indent="-244817" algn="l" defTabSz="914091" rtl="0" fontAlgn="base">
        <a:spcBef>
          <a:spcPct val="25000"/>
        </a:spcBef>
        <a:spcAft>
          <a:spcPct val="0"/>
        </a:spcAft>
        <a:buClr>
          <a:schemeClr val="hlink"/>
        </a:buClr>
        <a:buSzPct val="75000"/>
        <a:buFont typeface="Wingdings" pitchFamily="2" charset="2"/>
        <a:buChar char="n"/>
        <a:defRPr sz="2003" b="1">
          <a:solidFill>
            <a:schemeClr val="tx1"/>
          </a:solidFill>
          <a:latin typeface="+mn-lt"/>
        </a:defRPr>
      </a:lvl2pPr>
      <a:lvl3pPr marL="1146190" indent="-238458" algn="l" defTabSz="914091" rtl="0" fontAlgn="base">
        <a:lnSpc>
          <a:spcPct val="107000"/>
        </a:lnSpc>
        <a:spcBef>
          <a:spcPct val="10000"/>
        </a:spcBef>
        <a:spcAft>
          <a:spcPct val="0"/>
        </a:spcAft>
        <a:buClr>
          <a:srgbClr val="005400"/>
        </a:buClr>
        <a:buSzPct val="90000"/>
        <a:buFont typeface="Wingdings" pitchFamily="2" charset="2"/>
        <a:buChar char="l"/>
        <a:defRPr b="1">
          <a:solidFill>
            <a:schemeClr val="folHlink"/>
          </a:solidFill>
          <a:latin typeface="+mn-lt"/>
        </a:defRPr>
      </a:lvl3pPr>
      <a:lvl4pPr marL="1599261" indent="-227331" algn="l" defTabSz="914091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4pPr>
      <a:lvl5pPr marL="2451352" indent="-228920" algn="l" defTabSz="914091" rtl="0" fontAlgn="base">
        <a:spcBef>
          <a:spcPct val="20000"/>
        </a:spcBef>
        <a:spcAft>
          <a:spcPct val="0"/>
        </a:spcAft>
        <a:buChar char="•"/>
        <a:defRPr sz="2003">
          <a:solidFill>
            <a:schemeClr val="tx1"/>
          </a:solidFill>
          <a:latin typeface="Times New Roman" pitchFamily="18" charset="0"/>
        </a:defRPr>
      </a:lvl5pPr>
      <a:lvl6pPr marL="2909192" indent="-228920" algn="l" defTabSz="914091" rtl="0" fontAlgn="base">
        <a:spcBef>
          <a:spcPct val="20000"/>
        </a:spcBef>
        <a:spcAft>
          <a:spcPct val="0"/>
        </a:spcAft>
        <a:buChar char="•"/>
        <a:defRPr sz="2003">
          <a:solidFill>
            <a:schemeClr val="tx1"/>
          </a:solidFill>
          <a:latin typeface="Times New Roman" pitchFamily="18" charset="0"/>
        </a:defRPr>
      </a:lvl6pPr>
      <a:lvl7pPr marL="3367032" indent="-228920" algn="l" defTabSz="914091" rtl="0" fontAlgn="base">
        <a:spcBef>
          <a:spcPct val="20000"/>
        </a:spcBef>
        <a:spcAft>
          <a:spcPct val="0"/>
        </a:spcAft>
        <a:buChar char="•"/>
        <a:defRPr sz="2003">
          <a:solidFill>
            <a:schemeClr val="tx1"/>
          </a:solidFill>
          <a:latin typeface="Times New Roman" pitchFamily="18" charset="0"/>
        </a:defRPr>
      </a:lvl7pPr>
      <a:lvl8pPr marL="3824872" indent="-228920" algn="l" defTabSz="914091" rtl="0" fontAlgn="base">
        <a:spcBef>
          <a:spcPct val="20000"/>
        </a:spcBef>
        <a:spcAft>
          <a:spcPct val="0"/>
        </a:spcAft>
        <a:buChar char="•"/>
        <a:defRPr sz="2003">
          <a:solidFill>
            <a:schemeClr val="tx1"/>
          </a:solidFill>
          <a:latin typeface="Times New Roman" pitchFamily="18" charset="0"/>
        </a:defRPr>
      </a:lvl8pPr>
      <a:lvl9pPr marL="4282712" indent="-228920" algn="l" defTabSz="914091" rtl="0" fontAlgn="base">
        <a:spcBef>
          <a:spcPct val="20000"/>
        </a:spcBef>
        <a:spcAft>
          <a:spcPct val="0"/>
        </a:spcAft>
        <a:buChar char="•"/>
        <a:defRPr sz="2003">
          <a:solidFill>
            <a:schemeClr val="tx1"/>
          </a:solidFill>
          <a:latin typeface="Times New Roman" pitchFamily="18" charset="0"/>
        </a:defRPr>
      </a:lvl9pPr>
    </p:bodyStyle>
    <p:otherStyle>
      <a:defPPr>
        <a:defRPr lang="en-US"/>
      </a:defPPr>
      <a:lvl1pPr marL="0" algn="l" defTabSz="915680" rtl="0" eaLnBrk="1" latinLnBrk="0" hangingPunct="1">
        <a:defRPr sz="1803" kern="1200">
          <a:solidFill>
            <a:schemeClr val="tx1"/>
          </a:solidFill>
          <a:latin typeface="+mn-lt"/>
          <a:ea typeface="+mn-ea"/>
          <a:cs typeface="+mn-cs"/>
        </a:defRPr>
      </a:lvl1pPr>
      <a:lvl2pPr marL="457840" algn="l" defTabSz="915680" rtl="0" eaLnBrk="1" latinLnBrk="0" hangingPunct="1">
        <a:defRPr sz="1803" kern="1200">
          <a:solidFill>
            <a:schemeClr val="tx1"/>
          </a:solidFill>
          <a:latin typeface="+mn-lt"/>
          <a:ea typeface="+mn-ea"/>
          <a:cs typeface="+mn-cs"/>
        </a:defRPr>
      </a:lvl2pPr>
      <a:lvl3pPr marL="915680" algn="l" defTabSz="915680" rtl="0" eaLnBrk="1" latinLnBrk="0" hangingPunct="1">
        <a:defRPr sz="1803" kern="1200">
          <a:solidFill>
            <a:schemeClr val="tx1"/>
          </a:solidFill>
          <a:latin typeface="+mn-lt"/>
          <a:ea typeface="+mn-ea"/>
          <a:cs typeface="+mn-cs"/>
        </a:defRPr>
      </a:lvl3pPr>
      <a:lvl4pPr marL="1373520" algn="l" defTabSz="915680" rtl="0" eaLnBrk="1" latinLnBrk="0" hangingPunct="1">
        <a:defRPr sz="1803" kern="1200">
          <a:solidFill>
            <a:schemeClr val="tx1"/>
          </a:solidFill>
          <a:latin typeface="+mn-lt"/>
          <a:ea typeface="+mn-ea"/>
          <a:cs typeface="+mn-cs"/>
        </a:defRPr>
      </a:lvl4pPr>
      <a:lvl5pPr marL="1831360" algn="l" defTabSz="915680" rtl="0" eaLnBrk="1" latinLnBrk="0" hangingPunct="1">
        <a:defRPr sz="1803" kern="1200">
          <a:solidFill>
            <a:schemeClr val="tx1"/>
          </a:solidFill>
          <a:latin typeface="+mn-lt"/>
          <a:ea typeface="+mn-ea"/>
          <a:cs typeface="+mn-cs"/>
        </a:defRPr>
      </a:lvl5pPr>
      <a:lvl6pPr marL="2289200" algn="l" defTabSz="915680" rtl="0" eaLnBrk="1" latinLnBrk="0" hangingPunct="1">
        <a:defRPr sz="1803" kern="1200">
          <a:solidFill>
            <a:schemeClr val="tx1"/>
          </a:solidFill>
          <a:latin typeface="+mn-lt"/>
          <a:ea typeface="+mn-ea"/>
          <a:cs typeface="+mn-cs"/>
        </a:defRPr>
      </a:lvl6pPr>
      <a:lvl7pPr marL="2747040" algn="l" defTabSz="915680" rtl="0" eaLnBrk="1" latinLnBrk="0" hangingPunct="1">
        <a:defRPr sz="1803" kern="1200">
          <a:solidFill>
            <a:schemeClr val="tx1"/>
          </a:solidFill>
          <a:latin typeface="+mn-lt"/>
          <a:ea typeface="+mn-ea"/>
          <a:cs typeface="+mn-cs"/>
        </a:defRPr>
      </a:lvl7pPr>
      <a:lvl8pPr marL="3204881" algn="l" defTabSz="915680" rtl="0" eaLnBrk="1" latinLnBrk="0" hangingPunct="1">
        <a:defRPr sz="1803" kern="1200">
          <a:solidFill>
            <a:schemeClr val="tx1"/>
          </a:solidFill>
          <a:latin typeface="+mn-lt"/>
          <a:ea typeface="+mn-ea"/>
          <a:cs typeface="+mn-cs"/>
        </a:defRPr>
      </a:lvl8pPr>
      <a:lvl9pPr marL="3662721" algn="l" defTabSz="915680" rtl="0" eaLnBrk="1" latinLnBrk="0" hangingPunct="1">
        <a:defRPr sz="180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290918" y="1221462"/>
            <a:ext cx="8306223" cy="52230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343" tIns="44379" rIns="90343" bIns="4437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05376" y="248110"/>
            <a:ext cx="8716368" cy="7809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53882" dir="2700000" algn="ctr" rotWithShape="0">
              <a:srgbClr val="969696"/>
            </a:outerShdw>
          </a:effec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2292" name="Text Box 4"/>
          <p:cNvSpPr txBox="1">
            <a:spLocks noChangeArrowheads="1"/>
          </p:cNvSpPr>
          <p:nvPr/>
        </p:nvSpPr>
        <p:spPr bwMode="auto">
          <a:xfrm>
            <a:off x="219380" y="6401543"/>
            <a:ext cx="604089" cy="284689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710" tIns="45710" rIns="45710" bIns="45710" anchor="ctr">
            <a:spAutoFit/>
          </a:bodyPr>
          <a:lstStyle/>
          <a:p>
            <a:pPr algn="ctr" defTabSz="914091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sz="1402">
                <a:solidFill>
                  <a:srgbClr val="660033"/>
                </a:solidFill>
              </a:rPr>
              <a:t>– </a:t>
            </a:r>
            <a:fld id="{C0F0C3BE-3CB8-42CE-85AE-26932541959C}" type="slidenum">
              <a:rPr lang="en-US" sz="1402">
                <a:solidFill>
                  <a:srgbClr val="660033"/>
                </a:solidFill>
              </a:rPr>
              <a:pPr algn="ctr" defTabSz="914091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r>
              <a:rPr lang="en-US" sz="1402">
                <a:solidFill>
                  <a:srgbClr val="660033"/>
                </a:solidFill>
              </a:rPr>
              <a:t> –</a:t>
            </a:r>
            <a:endParaRPr lang="en-US" sz="1402">
              <a:solidFill>
                <a:srgbClr val="000066"/>
              </a:solidFill>
            </a:endParaRPr>
          </a:p>
        </p:txBody>
      </p:sp>
      <p:sp>
        <p:nvSpPr>
          <p:cNvPr id="12293" name="Rectangle 5"/>
          <p:cNvSpPr>
            <a:spLocks noChangeArrowheads="1"/>
          </p:cNvSpPr>
          <p:nvPr/>
        </p:nvSpPr>
        <p:spPr bwMode="auto">
          <a:xfrm>
            <a:off x="7729650" y="6390202"/>
            <a:ext cx="951740" cy="290213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  <a:effectLst/>
        </p:spPr>
        <p:txBody>
          <a:bodyPr wrap="none" lIns="45710" tIns="45710" rIns="45710" bIns="45710" anchor="ctr">
            <a:spAutoFit/>
          </a:bodyPr>
          <a:lstStyle/>
          <a:p>
            <a:pPr algn="ctr" defTabSz="914091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sz="1402" dirty="0" smtClean="0">
                <a:solidFill>
                  <a:srgbClr val="660033"/>
                </a:solidFill>
              </a:rPr>
              <a:t>CS:APP3e</a:t>
            </a:r>
            <a:endParaRPr lang="en-US" sz="1402" dirty="0">
              <a:solidFill>
                <a:srgbClr val="66003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439144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0" r:id="rId1"/>
    <p:sldLayoutId id="2147483791" r:id="rId2"/>
    <p:sldLayoutId id="2147483792" r:id="rId3"/>
    <p:sldLayoutId id="2147483793" r:id="rId4"/>
    <p:sldLayoutId id="2147483794" r:id="rId5"/>
    <p:sldLayoutId id="2147483795" r:id="rId6"/>
    <p:sldLayoutId id="2147483796" r:id="rId7"/>
    <p:sldLayoutId id="2147483797" r:id="rId8"/>
    <p:sldLayoutId id="2147483798" r:id="rId9"/>
    <p:sldLayoutId id="2147483799" r:id="rId10"/>
    <p:sldLayoutId id="2147483800" r:id="rId11"/>
  </p:sldLayoutIdLst>
  <p:transition spd="med"/>
  <p:txStyles>
    <p:titleStyle>
      <a:lvl1pPr algn="l" defTabSz="914091" rtl="0" fontAlgn="base">
        <a:lnSpc>
          <a:spcPct val="87000"/>
        </a:lnSpc>
        <a:spcBef>
          <a:spcPct val="0"/>
        </a:spcBef>
        <a:spcAft>
          <a:spcPct val="0"/>
        </a:spcAft>
        <a:defRPr sz="3805" b="1">
          <a:solidFill>
            <a:schemeClr val="hlink"/>
          </a:solidFill>
          <a:latin typeface="+mj-lt"/>
          <a:ea typeface="+mj-ea"/>
          <a:cs typeface="+mj-cs"/>
        </a:defRPr>
      </a:lvl1pPr>
      <a:lvl2pPr algn="l" defTabSz="914091" rtl="0" fontAlgn="base">
        <a:lnSpc>
          <a:spcPct val="87000"/>
        </a:lnSpc>
        <a:spcBef>
          <a:spcPct val="0"/>
        </a:spcBef>
        <a:spcAft>
          <a:spcPct val="0"/>
        </a:spcAft>
        <a:defRPr sz="3805" b="1">
          <a:solidFill>
            <a:schemeClr val="hlink"/>
          </a:solidFill>
          <a:latin typeface="Helvetica" pitchFamily="34" charset="0"/>
        </a:defRPr>
      </a:lvl2pPr>
      <a:lvl3pPr algn="l" defTabSz="914091" rtl="0" fontAlgn="base">
        <a:lnSpc>
          <a:spcPct val="87000"/>
        </a:lnSpc>
        <a:spcBef>
          <a:spcPct val="0"/>
        </a:spcBef>
        <a:spcAft>
          <a:spcPct val="0"/>
        </a:spcAft>
        <a:defRPr sz="3805" b="1">
          <a:solidFill>
            <a:schemeClr val="hlink"/>
          </a:solidFill>
          <a:latin typeface="Helvetica" pitchFamily="34" charset="0"/>
        </a:defRPr>
      </a:lvl3pPr>
      <a:lvl4pPr algn="l" defTabSz="914091" rtl="0" fontAlgn="base">
        <a:lnSpc>
          <a:spcPct val="87000"/>
        </a:lnSpc>
        <a:spcBef>
          <a:spcPct val="0"/>
        </a:spcBef>
        <a:spcAft>
          <a:spcPct val="0"/>
        </a:spcAft>
        <a:defRPr sz="3805" b="1">
          <a:solidFill>
            <a:schemeClr val="hlink"/>
          </a:solidFill>
          <a:latin typeface="Helvetica" pitchFamily="34" charset="0"/>
        </a:defRPr>
      </a:lvl4pPr>
      <a:lvl5pPr algn="l" defTabSz="914091" rtl="0" fontAlgn="base">
        <a:lnSpc>
          <a:spcPct val="87000"/>
        </a:lnSpc>
        <a:spcBef>
          <a:spcPct val="0"/>
        </a:spcBef>
        <a:spcAft>
          <a:spcPct val="0"/>
        </a:spcAft>
        <a:defRPr sz="3805" b="1">
          <a:solidFill>
            <a:schemeClr val="hlink"/>
          </a:solidFill>
          <a:latin typeface="Helvetica" pitchFamily="34" charset="0"/>
        </a:defRPr>
      </a:lvl5pPr>
      <a:lvl6pPr marL="457840" algn="l" defTabSz="914091" rtl="0" fontAlgn="base">
        <a:lnSpc>
          <a:spcPct val="87000"/>
        </a:lnSpc>
        <a:spcBef>
          <a:spcPct val="0"/>
        </a:spcBef>
        <a:spcAft>
          <a:spcPct val="0"/>
        </a:spcAft>
        <a:defRPr sz="3805" b="1">
          <a:solidFill>
            <a:schemeClr val="hlink"/>
          </a:solidFill>
          <a:latin typeface="Helvetica" pitchFamily="34" charset="0"/>
        </a:defRPr>
      </a:lvl6pPr>
      <a:lvl7pPr marL="915680" algn="l" defTabSz="914091" rtl="0" fontAlgn="base">
        <a:lnSpc>
          <a:spcPct val="87000"/>
        </a:lnSpc>
        <a:spcBef>
          <a:spcPct val="0"/>
        </a:spcBef>
        <a:spcAft>
          <a:spcPct val="0"/>
        </a:spcAft>
        <a:defRPr sz="3805" b="1">
          <a:solidFill>
            <a:schemeClr val="hlink"/>
          </a:solidFill>
          <a:latin typeface="Helvetica" pitchFamily="34" charset="0"/>
        </a:defRPr>
      </a:lvl7pPr>
      <a:lvl8pPr marL="1373520" algn="l" defTabSz="914091" rtl="0" fontAlgn="base">
        <a:lnSpc>
          <a:spcPct val="87000"/>
        </a:lnSpc>
        <a:spcBef>
          <a:spcPct val="0"/>
        </a:spcBef>
        <a:spcAft>
          <a:spcPct val="0"/>
        </a:spcAft>
        <a:defRPr sz="3805" b="1">
          <a:solidFill>
            <a:schemeClr val="hlink"/>
          </a:solidFill>
          <a:latin typeface="Helvetica" pitchFamily="34" charset="0"/>
        </a:defRPr>
      </a:lvl8pPr>
      <a:lvl9pPr marL="1831360" algn="l" defTabSz="914091" rtl="0" fontAlgn="base">
        <a:lnSpc>
          <a:spcPct val="87000"/>
        </a:lnSpc>
        <a:spcBef>
          <a:spcPct val="0"/>
        </a:spcBef>
        <a:spcAft>
          <a:spcPct val="0"/>
        </a:spcAft>
        <a:defRPr sz="3805" b="1">
          <a:solidFill>
            <a:schemeClr val="hlink"/>
          </a:solidFill>
          <a:latin typeface="Helvetica" pitchFamily="34" charset="0"/>
        </a:defRPr>
      </a:lvl9pPr>
    </p:titleStyle>
    <p:bodyStyle>
      <a:lvl1pPr marL="386303" indent="-386303" algn="l" defTabSz="914091" rtl="0" fontAlgn="base">
        <a:lnSpc>
          <a:spcPct val="95000"/>
        </a:lnSpc>
        <a:spcBef>
          <a:spcPct val="50000"/>
        </a:spcBef>
        <a:spcAft>
          <a:spcPct val="0"/>
        </a:spcAft>
        <a:buClr>
          <a:schemeClr val="hlink"/>
        </a:buClr>
        <a:buFont typeface="Wingdings" pitchFamily="2" charset="2"/>
        <a:defRPr sz="2403" b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+mn-lt"/>
          <a:ea typeface="+mn-ea"/>
          <a:cs typeface="+mn-cs"/>
        </a:defRPr>
      </a:lvl1pPr>
      <a:lvl2pPr marL="743990" indent="-244817" algn="l" defTabSz="914091" rtl="0" fontAlgn="base">
        <a:spcBef>
          <a:spcPct val="25000"/>
        </a:spcBef>
        <a:spcAft>
          <a:spcPct val="0"/>
        </a:spcAft>
        <a:buClr>
          <a:schemeClr val="hlink"/>
        </a:buClr>
        <a:buSzPct val="75000"/>
        <a:buFont typeface="Wingdings" pitchFamily="2" charset="2"/>
        <a:buChar char="n"/>
        <a:defRPr sz="2003" b="1">
          <a:solidFill>
            <a:schemeClr val="tx1"/>
          </a:solidFill>
          <a:latin typeface="+mn-lt"/>
        </a:defRPr>
      </a:lvl2pPr>
      <a:lvl3pPr marL="1146190" indent="-238458" algn="l" defTabSz="914091" rtl="0" fontAlgn="base">
        <a:lnSpc>
          <a:spcPct val="107000"/>
        </a:lnSpc>
        <a:spcBef>
          <a:spcPct val="10000"/>
        </a:spcBef>
        <a:spcAft>
          <a:spcPct val="0"/>
        </a:spcAft>
        <a:buClr>
          <a:srgbClr val="005400"/>
        </a:buClr>
        <a:buSzPct val="90000"/>
        <a:buFont typeface="Wingdings" pitchFamily="2" charset="2"/>
        <a:buChar char="l"/>
        <a:defRPr b="1">
          <a:solidFill>
            <a:schemeClr val="folHlink"/>
          </a:solidFill>
          <a:latin typeface="+mn-lt"/>
        </a:defRPr>
      </a:lvl3pPr>
      <a:lvl4pPr marL="1599261" indent="-227331" algn="l" defTabSz="914091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4pPr>
      <a:lvl5pPr marL="2451352" indent="-228920" algn="l" defTabSz="914091" rtl="0" fontAlgn="base">
        <a:spcBef>
          <a:spcPct val="20000"/>
        </a:spcBef>
        <a:spcAft>
          <a:spcPct val="0"/>
        </a:spcAft>
        <a:buChar char="•"/>
        <a:defRPr sz="2003">
          <a:solidFill>
            <a:schemeClr val="tx1"/>
          </a:solidFill>
          <a:latin typeface="Times New Roman" pitchFamily="18" charset="0"/>
        </a:defRPr>
      </a:lvl5pPr>
      <a:lvl6pPr marL="2909192" indent="-228920" algn="l" defTabSz="914091" rtl="0" fontAlgn="base">
        <a:spcBef>
          <a:spcPct val="20000"/>
        </a:spcBef>
        <a:spcAft>
          <a:spcPct val="0"/>
        </a:spcAft>
        <a:buChar char="•"/>
        <a:defRPr sz="2003">
          <a:solidFill>
            <a:schemeClr val="tx1"/>
          </a:solidFill>
          <a:latin typeface="Times New Roman" pitchFamily="18" charset="0"/>
        </a:defRPr>
      </a:lvl6pPr>
      <a:lvl7pPr marL="3367032" indent="-228920" algn="l" defTabSz="914091" rtl="0" fontAlgn="base">
        <a:spcBef>
          <a:spcPct val="20000"/>
        </a:spcBef>
        <a:spcAft>
          <a:spcPct val="0"/>
        </a:spcAft>
        <a:buChar char="•"/>
        <a:defRPr sz="2003">
          <a:solidFill>
            <a:schemeClr val="tx1"/>
          </a:solidFill>
          <a:latin typeface="Times New Roman" pitchFamily="18" charset="0"/>
        </a:defRPr>
      </a:lvl7pPr>
      <a:lvl8pPr marL="3824872" indent="-228920" algn="l" defTabSz="914091" rtl="0" fontAlgn="base">
        <a:spcBef>
          <a:spcPct val="20000"/>
        </a:spcBef>
        <a:spcAft>
          <a:spcPct val="0"/>
        </a:spcAft>
        <a:buChar char="•"/>
        <a:defRPr sz="2003">
          <a:solidFill>
            <a:schemeClr val="tx1"/>
          </a:solidFill>
          <a:latin typeface="Times New Roman" pitchFamily="18" charset="0"/>
        </a:defRPr>
      </a:lvl8pPr>
      <a:lvl9pPr marL="4282712" indent="-228920" algn="l" defTabSz="914091" rtl="0" fontAlgn="base">
        <a:spcBef>
          <a:spcPct val="20000"/>
        </a:spcBef>
        <a:spcAft>
          <a:spcPct val="0"/>
        </a:spcAft>
        <a:buChar char="•"/>
        <a:defRPr sz="2003">
          <a:solidFill>
            <a:schemeClr val="tx1"/>
          </a:solidFill>
          <a:latin typeface="Times New Roman" pitchFamily="18" charset="0"/>
        </a:defRPr>
      </a:lvl9pPr>
    </p:bodyStyle>
    <p:otherStyle>
      <a:defPPr>
        <a:defRPr lang="en-US"/>
      </a:defPPr>
      <a:lvl1pPr marL="0" algn="l" defTabSz="915680" rtl="0" eaLnBrk="1" latinLnBrk="0" hangingPunct="1">
        <a:defRPr sz="1803" kern="1200">
          <a:solidFill>
            <a:schemeClr val="tx1"/>
          </a:solidFill>
          <a:latin typeface="+mn-lt"/>
          <a:ea typeface="+mn-ea"/>
          <a:cs typeface="+mn-cs"/>
        </a:defRPr>
      </a:lvl1pPr>
      <a:lvl2pPr marL="457840" algn="l" defTabSz="915680" rtl="0" eaLnBrk="1" latinLnBrk="0" hangingPunct="1">
        <a:defRPr sz="1803" kern="1200">
          <a:solidFill>
            <a:schemeClr val="tx1"/>
          </a:solidFill>
          <a:latin typeface="+mn-lt"/>
          <a:ea typeface="+mn-ea"/>
          <a:cs typeface="+mn-cs"/>
        </a:defRPr>
      </a:lvl2pPr>
      <a:lvl3pPr marL="915680" algn="l" defTabSz="915680" rtl="0" eaLnBrk="1" latinLnBrk="0" hangingPunct="1">
        <a:defRPr sz="1803" kern="1200">
          <a:solidFill>
            <a:schemeClr val="tx1"/>
          </a:solidFill>
          <a:latin typeface="+mn-lt"/>
          <a:ea typeface="+mn-ea"/>
          <a:cs typeface="+mn-cs"/>
        </a:defRPr>
      </a:lvl3pPr>
      <a:lvl4pPr marL="1373520" algn="l" defTabSz="915680" rtl="0" eaLnBrk="1" latinLnBrk="0" hangingPunct="1">
        <a:defRPr sz="1803" kern="1200">
          <a:solidFill>
            <a:schemeClr val="tx1"/>
          </a:solidFill>
          <a:latin typeface="+mn-lt"/>
          <a:ea typeface="+mn-ea"/>
          <a:cs typeface="+mn-cs"/>
        </a:defRPr>
      </a:lvl4pPr>
      <a:lvl5pPr marL="1831360" algn="l" defTabSz="915680" rtl="0" eaLnBrk="1" latinLnBrk="0" hangingPunct="1">
        <a:defRPr sz="1803" kern="1200">
          <a:solidFill>
            <a:schemeClr val="tx1"/>
          </a:solidFill>
          <a:latin typeface="+mn-lt"/>
          <a:ea typeface="+mn-ea"/>
          <a:cs typeface="+mn-cs"/>
        </a:defRPr>
      </a:lvl5pPr>
      <a:lvl6pPr marL="2289200" algn="l" defTabSz="915680" rtl="0" eaLnBrk="1" latinLnBrk="0" hangingPunct="1">
        <a:defRPr sz="1803" kern="1200">
          <a:solidFill>
            <a:schemeClr val="tx1"/>
          </a:solidFill>
          <a:latin typeface="+mn-lt"/>
          <a:ea typeface="+mn-ea"/>
          <a:cs typeface="+mn-cs"/>
        </a:defRPr>
      </a:lvl6pPr>
      <a:lvl7pPr marL="2747040" algn="l" defTabSz="915680" rtl="0" eaLnBrk="1" latinLnBrk="0" hangingPunct="1">
        <a:defRPr sz="1803" kern="1200">
          <a:solidFill>
            <a:schemeClr val="tx1"/>
          </a:solidFill>
          <a:latin typeface="+mn-lt"/>
          <a:ea typeface="+mn-ea"/>
          <a:cs typeface="+mn-cs"/>
        </a:defRPr>
      </a:lvl7pPr>
      <a:lvl8pPr marL="3204881" algn="l" defTabSz="915680" rtl="0" eaLnBrk="1" latinLnBrk="0" hangingPunct="1">
        <a:defRPr sz="1803" kern="1200">
          <a:solidFill>
            <a:schemeClr val="tx1"/>
          </a:solidFill>
          <a:latin typeface="+mn-lt"/>
          <a:ea typeface="+mn-ea"/>
          <a:cs typeface="+mn-cs"/>
        </a:defRPr>
      </a:lvl8pPr>
      <a:lvl9pPr marL="3662721" algn="l" defTabSz="915680" rtl="0" eaLnBrk="1" latinLnBrk="0" hangingPunct="1">
        <a:defRPr sz="180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0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290918" y="1221462"/>
            <a:ext cx="8306223" cy="52230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343" tIns="44379" rIns="90343" bIns="4437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05376" y="248110"/>
            <a:ext cx="8716368" cy="7809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53882" dir="2700000" algn="ctr" rotWithShape="0">
              <a:srgbClr val="969696"/>
            </a:outerShdw>
          </a:effec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2292" name="Text Box 4"/>
          <p:cNvSpPr txBox="1">
            <a:spLocks noChangeArrowheads="1"/>
          </p:cNvSpPr>
          <p:nvPr/>
        </p:nvSpPr>
        <p:spPr bwMode="auto">
          <a:xfrm>
            <a:off x="219380" y="6401543"/>
            <a:ext cx="604089" cy="284689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710" tIns="45710" rIns="45710" bIns="45710" anchor="ctr">
            <a:spAutoFit/>
          </a:bodyPr>
          <a:lstStyle/>
          <a:p>
            <a:pPr algn="ctr" defTabSz="914091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sz="1402">
                <a:solidFill>
                  <a:srgbClr val="660033"/>
                </a:solidFill>
              </a:rPr>
              <a:t>– </a:t>
            </a:r>
            <a:fld id="{C0F0C3BE-3CB8-42CE-85AE-26932541959C}" type="slidenum">
              <a:rPr lang="en-US" sz="1402">
                <a:solidFill>
                  <a:srgbClr val="660033"/>
                </a:solidFill>
              </a:rPr>
              <a:pPr algn="ctr" defTabSz="914091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r>
              <a:rPr lang="en-US" sz="1402">
                <a:solidFill>
                  <a:srgbClr val="660033"/>
                </a:solidFill>
              </a:rPr>
              <a:t> –</a:t>
            </a:r>
            <a:endParaRPr lang="en-US" sz="1402">
              <a:solidFill>
                <a:srgbClr val="000066"/>
              </a:solidFill>
            </a:endParaRPr>
          </a:p>
        </p:txBody>
      </p:sp>
      <p:sp>
        <p:nvSpPr>
          <p:cNvPr id="12293" name="Rectangle 5"/>
          <p:cNvSpPr>
            <a:spLocks noChangeArrowheads="1"/>
          </p:cNvSpPr>
          <p:nvPr/>
        </p:nvSpPr>
        <p:spPr bwMode="auto">
          <a:xfrm>
            <a:off x="7729650" y="6390202"/>
            <a:ext cx="951740" cy="290213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  <a:effectLst/>
        </p:spPr>
        <p:txBody>
          <a:bodyPr wrap="none" lIns="45710" tIns="45710" rIns="45710" bIns="45710" anchor="ctr">
            <a:spAutoFit/>
          </a:bodyPr>
          <a:lstStyle/>
          <a:p>
            <a:pPr algn="ctr" defTabSz="914091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sz="1402" dirty="0" smtClean="0">
                <a:solidFill>
                  <a:srgbClr val="660033"/>
                </a:solidFill>
              </a:rPr>
              <a:t>CS:APP3e</a:t>
            </a:r>
            <a:endParaRPr lang="en-US" sz="1402" dirty="0">
              <a:solidFill>
                <a:srgbClr val="66003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39145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114" r:id="rId1"/>
    <p:sldLayoutId id="2147484115" r:id="rId2"/>
    <p:sldLayoutId id="2147484116" r:id="rId3"/>
    <p:sldLayoutId id="2147484117" r:id="rId4"/>
    <p:sldLayoutId id="2147484118" r:id="rId5"/>
    <p:sldLayoutId id="2147484119" r:id="rId6"/>
    <p:sldLayoutId id="2147484120" r:id="rId7"/>
    <p:sldLayoutId id="2147484121" r:id="rId8"/>
    <p:sldLayoutId id="2147484122" r:id="rId9"/>
    <p:sldLayoutId id="2147484123" r:id="rId10"/>
    <p:sldLayoutId id="2147484124" r:id="rId11"/>
  </p:sldLayoutIdLst>
  <p:transition spd="med"/>
  <p:txStyles>
    <p:titleStyle>
      <a:lvl1pPr algn="l" defTabSz="914091" rtl="0" fontAlgn="base">
        <a:lnSpc>
          <a:spcPct val="87000"/>
        </a:lnSpc>
        <a:spcBef>
          <a:spcPct val="0"/>
        </a:spcBef>
        <a:spcAft>
          <a:spcPct val="0"/>
        </a:spcAft>
        <a:defRPr sz="3805" b="1">
          <a:solidFill>
            <a:schemeClr val="hlink"/>
          </a:solidFill>
          <a:latin typeface="+mj-lt"/>
          <a:ea typeface="+mj-ea"/>
          <a:cs typeface="+mj-cs"/>
        </a:defRPr>
      </a:lvl1pPr>
      <a:lvl2pPr algn="l" defTabSz="914091" rtl="0" fontAlgn="base">
        <a:lnSpc>
          <a:spcPct val="87000"/>
        </a:lnSpc>
        <a:spcBef>
          <a:spcPct val="0"/>
        </a:spcBef>
        <a:spcAft>
          <a:spcPct val="0"/>
        </a:spcAft>
        <a:defRPr sz="3805" b="1">
          <a:solidFill>
            <a:schemeClr val="hlink"/>
          </a:solidFill>
          <a:latin typeface="Helvetica" pitchFamily="34" charset="0"/>
        </a:defRPr>
      </a:lvl2pPr>
      <a:lvl3pPr algn="l" defTabSz="914091" rtl="0" fontAlgn="base">
        <a:lnSpc>
          <a:spcPct val="87000"/>
        </a:lnSpc>
        <a:spcBef>
          <a:spcPct val="0"/>
        </a:spcBef>
        <a:spcAft>
          <a:spcPct val="0"/>
        </a:spcAft>
        <a:defRPr sz="3805" b="1">
          <a:solidFill>
            <a:schemeClr val="hlink"/>
          </a:solidFill>
          <a:latin typeface="Helvetica" pitchFamily="34" charset="0"/>
        </a:defRPr>
      </a:lvl3pPr>
      <a:lvl4pPr algn="l" defTabSz="914091" rtl="0" fontAlgn="base">
        <a:lnSpc>
          <a:spcPct val="87000"/>
        </a:lnSpc>
        <a:spcBef>
          <a:spcPct val="0"/>
        </a:spcBef>
        <a:spcAft>
          <a:spcPct val="0"/>
        </a:spcAft>
        <a:defRPr sz="3805" b="1">
          <a:solidFill>
            <a:schemeClr val="hlink"/>
          </a:solidFill>
          <a:latin typeface="Helvetica" pitchFamily="34" charset="0"/>
        </a:defRPr>
      </a:lvl4pPr>
      <a:lvl5pPr algn="l" defTabSz="914091" rtl="0" fontAlgn="base">
        <a:lnSpc>
          <a:spcPct val="87000"/>
        </a:lnSpc>
        <a:spcBef>
          <a:spcPct val="0"/>
        </a:spcBef>
        <a:spcAft>
          <a:spcPct val="0"/>
        </a:spcAft>
        <a:defRPr sz="3805" b="1">
          <a:solidFill>
            <a:schemeClr val="hlink"/>
          </a:solidFill>
          <a:latin typeface="Helvetica" pitchFamily="34" charset="0"/>
        </a:defRPr>
      </a:lvl5pPr>
      <a:lvl6pPr marL="457840" algn="l" defTabSz="914091" rtl="0" fontAlgn="base">
        <a:lnSpc>
          <a:spcPct val="87000"/>
        </a:lnSpc>
        <a:spcBef>
          <a:spcPct val="0"/>
        </a:spcBef>
        <a:spcAft>
          <a:spcPct val="0"/>
        </a:spcAft>
        <a:defRPr sz="3805" b="1">
          <a:solidFill>
            <a:schemeClr val="hlink"/>
          </a:solidFill>
          <a:latin typeface="Helvetica" pitchFamily="34" charset="0"/>
        </a:defRPr>
      </a:lvl6pPr>
      <a:lvl7pPr marL="915680" algn="l" defTabSz="914091" rtl="0" fontAlgn="base">
        <a:lnSpc>
          <a:spcPct val="87000"/>
        </a:lnSpc>
        <a:spcBef>
          <a:spcPct val="0"/>
        </a:spcBef>
        <a:spcAft>
          <a:spcPct val="0"/>
        </a:spcAft>
        <a:defRPr sz="3805" b="1">
          <a:solidFill>
            <a:schemeClr val="hlink"/>
          </a:solidFill>
          <a:latin typeface="Helvetica" pitchFamily="34" charset="0"/>
        </a:defRPr>
      </a:lvl7pPr>
      <a:lvl8pPr marL="1373520" algn="l" defTabSz="914091" rtl="0" fontAlgn="base">
        <a:lnSpc>
          <a:spcPct val="87000"/>
        </a:lnSpc>
        <a:spcBef>
          <a:spcPct val="0"/>
        </a:spcBef>
        <a:spcAft>
          <a:spcPct val="0"/>
        </a:spcAft>
        <a:defRPr sz="3805" b="1">
          <a:solidFill>
            <a:schemeClr val="hlink"/>
          </a:solidFill>
          <a:latin typeface="Helvetica" pitchFamily="34" charset="0"/>
        </a:defRPr>
      </a:lvl8pPr>
      <a:lvl9pPr marL="1831360" algn="l" defTabSz="914091" rtl="0" fontAlgn="base">
        <a:lnSpc>
          <a:spcPct val="87000"/>
        </a:lnSpc>
        <a:spcBef>
          <a:spcPct val="0"/>
        </a:spcBef>
        <a:spcAft>
          <a:spcPct val="0"/>
        </a:spcAft>
        <a:defRPr sz="3805" b="1">
          <a:solidFill>
            <a:schemeClr val="hlink"/>
          </a:solidFill>
          <a:latin typeface="Helvetica" pitchFamily="34" charset="0"/>
        </a:defRPr>
      </a:lvl9pPr>
    </p:titleStyle>
    <p:bodyStyle>
      <a:lvl1pPr marL="386303" indent="-386303" algn="l" defTabSz="914091" rtl="0" fontAlgn="base">
        <a:lnSpc>
          <a:spcPct val="95000"/>
        </a:lnSpc>
        <a:spcBef>
          <a:spcPct val="50000"/>
        </a:spcBef>
        <a:spcAft>
          <a:spcPct val="0"/>
        </a:spcAft>
        <a:buClr>
          <a:schemeClr val="hlink"/>
        </a:buClr>
        <a:buFont typeface="Wingdings" pitchFamily="2" charset="2"/>
        <a:defRPr sz="2403" b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+mn-lt"/>
          <a:ea typeface="+mn-ea"/>
          <a:cs typeface="+mn-cs"/>
        </a:defRPr>
      </a:lvl1pPr>
      <a:lvl2pPr marL="743990" indent="-244817" algn="l" defTabSz="914091" rtl="0" fontAlgn="base">
        <a:spcBef>
          <a:spcPct val="25000"/>
        </a:spcBef>
        <a:spcAft>
          <a:spcPct val="0"/>
        </a:spcAft>
        <a:buClr>
          <a:schemeClr val="hlink"/>
        </a:buClr>
        <a:buSzPct val="75000"/>
        <a:buFont typeface="Wingdings" pitchFamily="2" charset="2"/>
        <a:buChar char="n"/>
        <a:defRPr sz="2003" b="1">
          <a:solidFill>
            <a:schemeClr val="tx1"/>
          </a:solidFill>
          <a:latin typeface="+mn-lt"/>
        </a:defRPr>
      </a:lvl2pPr>
      <a:lvl3pPr marL="1146190" indent="-238458" algn="l" defTabSz="914091" rtl="0" fontAlgn="base">
        <a:lnSpc>
          <a:spcPct val="107000"/>
        </a:lnSpc>
        <a:spcBef>
          <a:spcPct val="10000"/>
        </a:spcBef>
        <a:spcAft>
          <a:spcPct val="0"/>
        </a:spcAft>
        <a:buClr>
          <a:srgbClr val="005400"/>
        </a:buClr>
        <a:buSzPct val="90000"/>
        <a:buFont typeface="Wingdings" pitchFamily="2" charset="2"/>
        <a:buChar char="l"/>
        <a:defRPr b="1">
          <a:solidFill>
            <a:schemeClr val="folHlink"/>
          </a:solidFill>
          <a:latin typeface="+mn-lt"/>
        </a:defRPr>
      </a:lvl3pPr>
      <a:lvl4pPr marL="1599261" indent="-227331" algn="l" defTabSz="914091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4pPr>
      <a:lvl5pPr marL="2451352" indent="-228920" algn="l" defTabSz="914091" rtl="0" fontAlgn="base">
        <a:spcBef>
          <a:spcPct val="20000"/>
        </a:spcBef>
        <a:spcAft>
          <a:spcPct val="0"/>
        </a:spcAft>
        <a:buChar char="•"/>
        <a:defRPr sz="2003">
          <a:solidFill>
            <a:schemeClr val="tx1"/>
          </a:solidFill>
          <a:latin typeface="Times New Roman" pitchFamily="18" charset="0"/>
        </a:defRPr>
      </a:lvl5pPr>
      <a:lvl6pPr marL="2909192" indent="-228920" algn="l" defTabSz="914091" rtl="0" fontAlgn="base">
        <a:spcBef>
          <a:spcPct val="20000"/>
        </a:spcBef>
        <a:spcAft>
          <a:spcPct val="0"/>
        </a:spcAft>
        <a:buChar char="•"/>
        <a:defRPr sz="2003">
          <a:solidFill>
            <a:schemeClr val="tx1"/>
          </a:solidFill>
          <a:latin typeface="Times New Roman" pitchFamily="18" charset="0"/>
        </a:defRPr>
      </a:lvl6pPr>
      <a:lvl7pPr marL="3367032" indent="-228920" algn="l" defTabSz="914091" rtl="0" fontAlgn="base">
        <a:spcBef>
          <a:spcPct val="20000"/>
        </a:spcBef>
        <a:spcAft>
          <a:spcPct val="0"/>
        </a:spcAft>
        <a:buChar char="•"/>
        <a:defRPr sz="2003">
          <a:solidFill>
            <a:schemeClr val="tx1"/>
          </a:solidFill>
          <a:latin typeface="Times New Roman" pitchFamily="18" charset="0"/>
        </a:defRPr>
      </a:lvl7pPr>
      <a:lvl8pPr marL="3824872" indent="-228920" algn="l" defTabSz="914091" rtl="0" fontAlgn="base">
        <a:spcBef>
          <a:spcPct val="20000"/>
        </a:spcBef>
        <a:spcAft>
          <a:spcPct val="0"/>
        </a:spcAft>
        <a:buChar char="•"/>
        <a:defRPr sz="2003">
          <a:solidFill>
            <a:schemeClr val="tx1"/>
          </a:solidFill>
          <a:latin typeface="Times New Roman" pitchFamily="18" charset="0"/>
        </a:defRPr>
      </a:lvl8pPr>
      <a:lvl9pPr marL="4282712" indent="-228920" algn="l" defTabSz="914091" rtl="0" fontAlgn="base">
        <a:spcBef>
          <a:spcPct val="20000"/>
        </a:spcBef>
        <a:spcAft>
          <a:spcPct val="0"/>
        </a:spcAft>
        <a:buChar char="•"/>
        <a:defRPr sz="2003">
          <a:solidFill>
            <a:schemeClr val="tx1"/>
          </a:solidFill>
          <a:latin typeface="Times New Roman" pitchFamily="18" charset="0"/>
        </a:defRPr>
      </a:lvl9pPr>
    </p:bodyStyle>
    <p:otherStyle>
      <a:defPPr>
        <a:defRPr lang="en-US"/>
      </a:defPPr>
      <a:lvl1pPr marL="0" algn="l" defTabSz="915680" rtl="0" eaLnBrk="1" latinLnBrk="0" hangingPunct="1">
        <a:defRPr sz="1803" kern="1200">
          <a:solidFill>
            <a:schemeClr val="tx1"/>
          </a:solidFill>
          <a:latin typeface="+mn-lt"/>
          <a:ea typeface="+mn-ea"/>
          <a:cs typeface="+mn-cs"/>
        </a:defRPr>
      </a:lvl1pPr>
      <a:lvl2pPr marL="457840" algn="l" defTabSz="915680" rtl="0" eaLnBrk="1" latinLnBrk="0" hangingPunct="1">
        <a:defRPr sz="1803" kern="1200">
          <a:solidFill>
            <a:schemeClr val="tx1"/>
          </a:solidFill>
          <a:latin typeface="+mn-lt"/>
          <a:ea typeface="+mn-ea"/>
          <a:cs typeface="+mn-cs"/>
        </a:defRPr>
      </a:lvl2pPr>
      <a:lvl3pPr marL="915680" algn="l" defTabSz="915680" rtl="0" eaLnBrk="1" latinLnBrk="0" hangingPunct="1">
        <a:defRPr sz="1803" kern="1200">
          <a:solidFill>
            <a:schemeClr val="tx1"/>
          </a:solidFill>
          <a:latin typeface="+mn-lt"/>
          <a:ea typeface="+mn-ea"/>
          <a:cs typeface="+mn-cs"/>
        </a:defRPr>
      </a:lvl3pPr>
      <a:lvl4pPr marL="1373520" algn="l" defTabSz="915680" rtl="0" eaLnBrk="1" latinLnBrk="0" hangingPunct="1">
        <a:defRPr sz="1803" kern="1200">
          <a:solidFill>
            <a:schemeClr val="tx1"/>
          </a:solidFill>
          <a:latin typeface="+mn-lt"/>
          <a:ea typeface="+mn-ea"/>
          <a:cs typeface="+mn-cs"/>
        </a:defRPr>
      </a:lvl4pPr>
      <a:lvl5pPr marL="1831360" algn="l" defTabSz="915680" rtl="0" eaLnBrk="1" latinLnBrk="0" hangingPunct="1">
        <a:defRPr sz="1803" kern="1200">
          <a:solidFill>
            <a:schemeClr val="tx1"/>
          </a:solidFill>
          <a:latin typeface="+mn-lt"/>
          <a:ea typeface="+mn-ea"/>
          <a:cs typeface="+mn-cs"/>
        </a:defRPr>
      </a:lvl5pPr>
      <a:lvl6pPr marL="2289200" algn="l" defTabSz="915680" rtl="0" eaLnBrk="1" latinLnBrk="0" hangingPunct="1">
        <a:defRPr sz="1803" kern="1200">
          <a:solidFill>
            <a:schemeClr val="tx1"/>
          </a:solidFill>
          <a:latin typeface="+mn-lt"/>
          <a:ea typeface="+mn-ea"/>
          <a:cs typeface="+mn-cs"/>
        </a:defRPr>
      </a:lvl6pPr>
      <a:lvl7pPr marL="2747040" algn="l" defTabSz="915680" rtl="0" eaLnBrk="1" latinLnBrk="0" hangingPunct="1">
        <a:defRPr sz="1803" kern="1200">
          <a:solidFill>
            <a:schemeClr val="tx1"/>
          </a:solidFill>
          <a:latin typeface="+mn-lt"/>
          <a:ea typeface="+mn-ea"/>
          <a:cs typeface="+mn-cs"/>
        </a:defRPr>
      </a:lvl7pPr>
      <a:lvl8pPr marL="3204881" algn="l" defTabSz="915680" rtl="0" eaLnBrk="1" latinLnBrk="0" hangingPunct="1">
        <a:defRPr sz="1803" kern="1200">
          <a:solidFill>
            <a:schemeClr val="tx1"/>
          </a:solidFill>
          <a:latin typeface="+mn-lt"/>
          <a:ea typeface="+mn-ea"/>
          <a:cs typeface="+mn-cs"/>
        </a:defRPr>
      </a:lvl8pPr>
      <a:lvl9pPr marL="3662721" algn="l" defTabSz="915680" rtl="0" eaLnBrk="1" latinLnBrk="0" hangingPunct="1">
        <a:defRPr sz="180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290918" y="1221462"/>
            <a:ext cx="8306223" cy="52230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343" tIns="44379" rIns="90343" bIns="4437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05376" y="248110"/>
            <a:ext cx="8716368" cy="7809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53882" dir="2700000" algn="ctr" rotWithShape="0">
              <a:srgbClr val="969696"/>
            </a:outerShdw>
          </a:effec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2292" name="Text Box 4"/>
          <p:cNvSpPr txBox="1">
            <a:spLocks noChangeArrowheads="1"/>
          </p:cNvSpPr>
          <p:nvPr/>
        </p:nvSpPr>
        <p:spPr bwMode="auto">
          <a:xfrm>
            <a:off x="219380" y="6401543"/>
            <a:ext cx="604089" cy="284689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710" tIns="45710" rIns="45710" bIns="45710" anchor="ctr">
            <a:spAutoFit/>
          </a:bodyPr>
          <a:lstStyle/>
          <a:p>
            <a:pPr algn="ctr" defTabSz="914091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sz="1402">
                <a:solidFill>
                  <a:srgbClr val="660033"/>
                </a:solidFill>
              </a:rPr>
              <a:t>– </a:t>
            </a:r>
            <a:fld id="{C0F0C3BE-3CB8-42CE-85AE-26932541959C}" type="slidenum">
              <a:rPr lang="en-US" sz="1402">
                <a:solidFill>
                  <a:srgbClr val="660033"/>
                </a:solidFill>
              </a:rPr>
              <a:pPr algn="ctr" defTabSz="914091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r>
              <a:rPr lang="en-US" sz="1402">
                <a:solidFill>
                  <a:srgbClr val="660033"/>
                </a:solidFill>
              </a:rPr>
              <a:t> –</a:t>
            </a:r>
            <a:endParaRPr lang="en-US" sz="1402">
              <a:solidFill>
                <a:srgbClr val="000066"/>
              </a:solidFill>
            </a:endParaRPr>
          </a:p>
        </p:txBody>
      </p:sp>
      <p:sp>
        <p:nvSpPr>
          <p:cNvPr id="12293" name="Rectangle 5"/>
          <p:cNvSpPr>
            <a:spLocks noChangeArrowheads="1"/>
          </p:cNvSpPr>
          <p:nvPr/>
        </p:nvSpPr>
        <p:spPr bwMode="auto">
          <a:xfrm>
            <a:off x="7729650" y="6390202"/>
            <a:ext cx="951740" cy="290213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  <a:effectLst/>
        </p:spPr>
        <p:txBody>
          <a:bodyPr wrap="none" lIns="45710" tIns="45710" rIns="45710" bIns="45710" anchor="ctr">
            <a:spAutoFit/>
          </a:bodyPr>
          <a:lstStyle/>
          <a:p>
            <a:pPr algn="ctr" defTabSz="914091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sz="1402" dirty="0" smtClean="0">
                <a:solidFill>
                  <a:srgbClr val="660033"/>
                </a:solidFill>
              </a:rPr>
              <a:t>CS:APP3e</a:t>
            </a:r>
            <a:endParaRPr lang="en-US" sz="1402" dirty="0">
              <a:solidFill>
                <a:srgbClr val="66003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5371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126" r:id="rId1"/>
    <p:sldLayoutId id="2147484127" r:id="rId2"/>
    <p:sldLayoutId id="2147484128" r:id="rId3"/>
    <p:sldLayoutId id="2147484129" r:id="rId4"/>
    <p:sldLayoutId id="2147484130" r:id="rId5"/>
    <p:sldLayoutId id="2147484131" r:id="rId6"/>
    <p:sldLayoutId id="2147484132" r:id="rId7"/>
    <p:sldLayoutId id="2147484133" r:id="rId8"/>
    <p:sldLayoutId id="2147484134" r:id="rId9"/>
    <p:sldLayoutId id="2147484135" r:id="rId10"/>
    <p:sldLayoutId id="2147484136" r:id="rId11"/>
  </p:sldLayoutIdLst>
  <p:transition spd="med"/>
  <p:txStyles>
    <p:titleStyle>
      <a:lvl1pPr algn="l" defTabSz="914091" rtl="0" fontAlgn="base">
        <a:lnSpc>
          <a:spcPct val="87000"/>
        </a:lnSpc>
        <a:spcBef>
          <a:spcPct val="0"/>
        </a:spcBef>
        <a:spcAft>
          <a:spcPct val="0"/>
        </a:spcAft>
        <a:defRPr sz="3805" b="1">
          <a:solidFill>
            <a:schemeClr val="hlink"/>
          </a:solidFill>
          <a:latin typeface="+mj-lt"/>
          <a:ea typeface="+mj-ea"/>
          <a:cs typeface="+mj-cs"/>
        </a:defRPr>
      </a:lvl1pPr>
      <a:lvl2pPr algn="l" defTabSz="914091" rtl="0" fontAlgn="base">
        <a:lnSpc>
          <a:spcPct val="87000"/>
        </a:lnSpc>
        <a:spcBef>
          <a:spcPct val="0"/>
        </a:spcBef>
        <a:spcAft>
          <a:spcPct val="0"/>
        </a:spcAft>
        <a:defRPr sz="3805" b="1">
          <a:solidFill>
            <a:schemeClr val="hlink"/>
          </a:solidFill>
          <a:latin typeface="Helvetica" pitchFamily="34" charset="0"/>
        </a:defRPr>
      </a:lvl2pPr>
      <a:lvl3pPr algn="l" defTabSz="914091" rtl="0" fontAlgn="base">
        <a:lnSpc>
          <a:spcPct val="87000"/>
        </a:lnSpc>
        <a:spcBef>
          <a:spcPct val="0"/>
        </a:spcBef>
        <a:spcAft>
          <a:spcPct val="0"/>
        </a:spcAft>
        <a:defRPr sz="3805" b="1">
          <a:solidFill>
            <a:schemeClr val="hlink"/>
          </a:solidFill>
          <a:latin typeface="Helvetica" pitchFamily="34" charset="0"/>
        </a:defRPr>
      </a:lvl3pPr>
      <a:lvl4pPr algn="l" defTabSz="914091" rtl="0" fontAlgn="base">
        <a:lnSpc>
          <a:spcPct val="87000"/>
        </a:lnSpc>
        <a:spcBef>
          <a:spcPct val="0"/>
        </a:spcBef>
        <a:spcAft>
          <a:spcPct val="0"/>
        </a:spcAft>
        <a:defRPr sz="3805" b="1">
          <a:solidFill>
            <a:schemeClr val="hlink"/>
          </a:solidFill>
          <a:latin typeface="Helvetica" pitchFamily="34" charset="0"/>
        </a:defRPr>
      </a:lvl4pPr>
      <a:lvl5pPr algn="l" defTabSz="914091" rtl="0" fontAlgn="base">
        <a:lnSpc>
          <a:spcPct val="87000"/>
        </a:lnSpc>
        <a:spcBef>
          <a:spcPct val="0"/>
        </a:spcBef>
        <a:spcAft>
          <a:spcPct val="0"/>
        </a:spcAft>
        <a:defRPr sz="3805" b="1">
          <a:solidFill>
            <a:schemeClr val="hlink"/>
          </a:solidFill>
          <a:latin typeface="Helvetica" pitchFamily="34" charset="0"/>
        </a:defRPr>
      </a:lvl5pPr>
      <a:lvl6pPr marL="457840" algn="l" defTabSz="914091" rtl="0" fontAlgn="base">
        <a:lnSpc>
          <a:spcPct val="87000"/>
        </a:lnSpc>
        <a:spcBef>
          <a:spcPct val="0"/>
        </a:spcBef>
        <a:spcAft>
          <a:spcPct val="0"/>
        </a:spcAft>
        <a:defRPr sz="3805" b="1">
          <a:solidFill>
            <a:schemeClr val="hlink"/>
          </a:solidFill>
          <a:latin typeface="Helvetica" pitchFamily="34" charset="0"/>
        </a:defRPr>
      </a:lvl6pPr>
      <a:lvl7pPr marL="915680" algn="l" defTabSz="914091" rtl="0" fontAlgn="base">
        <a:lnSpc>
          <a:spcPct val="87000"/>
        </a:lnSpc>
        <a:spcBef>
          <a:spcPct val="0"/>
        </a:spcBef>
        <a:spcAft>
          <a:spcPct val="0"/>
        </a:spcAft>
        <a:defRPr sz="3805" b="1">
          <a:solidFill>
            <a:schemeClr val="hlink"/>
          </a:solidFill>
          <a:latin typeface="Helvetica" pitchFamily="34" charset="0"/>
        </a:defRPr>
      </a:lvl7pPr>
      <a:lvl8pPr marL="1373520" algn="l" defTabSz="914091" rtl="0" fontAlgn="base">
        <a:lnSpc>
          <a:spcPct val="87000"/>
        </a:lnSpc>
        <a:spcBef>
          <a:spcPct val="0"/>
        </a:spcBef>
        <a:spcAft>
          <a:spcPct val="0"/>
        </a:spcAft>
        <a:defRPr sz="3805" b="1">
          <a:solidFill>
            <a:schemeClr val="hlink"/>
          </a:solidFill>
          <a:latin typeface="Helvetica" pitchFamily="34" charset="0"/>
        </a:defRPr>
      </a:lvl8pPr>
      <a:lvl9pPr marL="1831360" algn="l" defTabSz="914091" rtl="0" fontAlgn="base">
        <a:lnSpc>
          <a:spcPct val="87000"/>
        </a:lnSpc>
        <a:spcBef>
          <a:spcPct val="0"/>
        </a:spcBef>
        <a:spcAft>
          <a:spcPct val="0"/>
        </a:spcAft>
        <a:defRPr sz="3805" b="1">
          <a:solidFill>
            <a:schemeClr val="hlink"/>
          </a:solidFill>
          <a:latin typeface="Helvetica" pitchFamily="34" charset="0"/>
        </a:defRPr>
      </a:lvl9pPr>
    </p:titleStyle>
    <p:bodyStyle>
      <a:lvl1pPr marL="386303" indent="-386303" algn="l" defTabSz="914091" rtl="0" fontAlgn="base">
        <a:lnSpc>
          <a:spcPct val="95000"/>
        </a:lnSpc>
        <a:spcBef>
          <a:spcPct val="50000"/>
        </a:spcBef>
        <a:spcAft>
          <a:spcPct val="0"/>
        </a:spcAft>
        <a:buClr>
          <a:schemeClr val="hlink"/>
        </a:buClr>
        <a:buFont typeface="Wingdings" pitchFamily="2" charset="2"/>
        <a:defRPr sz="2403" b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+mn-lt"/>
          <a:ea typeface="+mn-ea"/>
          <a:cs typeface="+mn-cs"/>
        </a:defRPr>
      </a:lvl1pPr>
      <a:lvl2pPr marL="743990" indent="-244817" algn="l" defTabSz="914091" rtl="0" fontAlgn="base">
        <a:spcBef>
          <a:spcPct val="25000"/>
        </a:spcBef>
        <a:spcAft>
          <a:spcPct val="0"/>
        </a:spcAft>
        <a:buClr>
          <a:schemeClr val="hlink"/>
        </a:buClr>
        <a:buSzPct val="75000"/>
        <a:buFont typeface="Wingdings" pitchFamily="2" charset="2"/>
        <a:buChar char="n"/>
        <a:defRPr sz="2003" b="1">
          <a:solidFill>
            <a:schemeClr val="tx1"/>
          </a:solidFill>
          <a:latin typeface="+mn-lt"/>
        </a:defRPr>
      </a:lvl2pPr>
      <a:lvl3pPr marL="1146190" indent="-238458" algn="l" defTabSz="914091" rtl="0" fontAlgn="base">
        <a:lnSpc>
          <a:spcPct val="107000"/>
        </a:lnSpc>
        <a:spcBef>
          <a:spcPct val="10000"/>
        </a:spcBef>
        <a:spcAft>
          <a:spcPct val="0"/>
        </a:spcAft>
        <a:buClr>
          <a:srgbClr val="005400"/>
        </a:buClr>
        <a:buSzPct val="90000"/>
        <a:buFont typeface="Wingdings" pitchFamily="2" charset="2"/>
        <a:buChar char="l"/>
        <a:defRPr b="1">
          <a:solidFill>
            <a:schemeClr val="folHlink"/>
          </a:solidFill>
          <a:latin typeface="+mn-lt"/>
        </a:defRPr>
      </a:lvl3pPr>
      <a:lvl4pPr marL="1599261" indent="-227331" algn="l" defTabSz="914091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4pPr>
      <a:lvl5pPr marL="2451352" indent="-228920" algn="l" defTabSz="914091" rtl="0" fontAlgn="base">
        <a:spcBef>
          <a:spcPct val="20000"/>
        </a:spcBef>
        <a:spcAft>
          <a:spcPct val="0"/>
        </a:spcAft>
        <a:buChar char="•"/>
        <a:defRPr sz="2003">
          <a:solidFill>
            <a:schemeClr val="tx1"/>
          </a:solidFill>
          <a:latin typeface="Times New Roman" pitchFamily="18" charset="0"/>
        </a:defRPr>
      </a:lvl5pPr>
      <a:lvl6pPr marL="2909192" indent="-228920" algn="l" defTabSz="914091" rtl="0" fontAlgn="base">
        <a:spcBef>
          <a:spcPct val="20000"/>
        </a:spcBef>
        <a:spcAft>
          <a:spcPct val="0"/>
        </a:spcAft>
        <a:buChar char="•"/>
        <a:defRPr sz="2003">
          <a:solidFill>
            <a:schemeClr val="tx1"/>
          </a:solidFill>
          <a:latin typeface="Times New Roman" pitchFamily="18" charset="0"/>
        </a:defRPr>
      </a:lvl6pPr>
      <a:lvl7pPr marL="3367032" indent="-228920" algn="l" defTabSz="914091" rtl="0" fontAlgn="base">
        <a:spcBef>
          <a:spcPct val="20000"/>
        </a:spcBef>
        <a:spcAft>
          <a:spcPct val="0"/>
        </a:spcAft>
        <a:buChar char="•"/>
        <a:defRPr sz="2003">
          <a:solidFill>
            <a:schemeClr val="tx1"/>
          </a:solidFill>
          <a:latin typeface="Times New Roman" pitchFamily="18" charset="0"/>
        </a:defRPr>
      </a:lvl7pPr>
      <a:lvl8pPr marL="3824872" indent="-228920" algn="l" defTabSz="914091" rtl="0" fontAlgn="base">
        <a:spcBef>
          <a:spcPct val="20000"/>
        </a:spcBef>
        <a:spcAft>
          <a:spcPct val="0"/>
        </a:spcAft>
        <a:buChar char="•"/>
        <a:defRPr sz="2003">
          <a:solidFill>
            <a:schemeClr val="tx1"/>
          </a:solidFill>
          <a:latin typeface="Times New Roman" pitchFamily="18" charset="0"/>
        </a:defRPr>
      </a:lvl8pPr>
      <a:lvl9pPr marL="4282712" indent="-228920" algn="l" defTabSz="914091" rtl="0" fontAlgn="base">
        <a:spcBef>
          <a:spcPct val="20000"/>
        </a:spcBef>
        <a:spcAft>
          <a:spcPct val="0"/>
        </a:spcAft>
        <a:buChar char="•"/>
        <a:defRPr sz="2003">
          <a:solidFill>
            <a:schemeClr val="tx1"/>
          </a:solidFill>
          <a:latin typeface="Times New Roman" pitchFamily="18" charset="0"/>
        </a:defRPr>
      </a:lvl9pPr>
    </p:bodyStyle>
    <p:otherStyle>
      <a:defPPr>
        <a:defRPr lang="en-US"/>
      </a:defPPr>
      <a:lvl1pPr marL="0" algn="l" defTabSz="915680" rtl="0" eaLnBrk="1" latinLnBrk="0" hangingPunct="1">
        <a:defRPr sz="1803" kern="1200">
          <a:solidFill>
            <a:schemeClr val="tx1"/>
          </a:solidFill>
          <a:latin typeface="+mn-lt"/>
          <a:ea typeface="+mn-ea"/>
          <a:cs typeface="+mn-cs"/>
        </a:defRPr>
      </a:lvl1pPr>
      <a:lvl2pPr marL="457840" algn="l" defTabSz="915680" rtl="0" eaLnBrk="1" latinLnBrk="0" hangingPunct="1">
        <a:defRPr sz="1803" kern="1200">
          <a:solidFill>
            <a:schemeClr val="tx1"/>
          </a:solidFill>
          <a:latin typeface="+mn-lt"/>
          <a:ea typeface="+mn-ea"/>
          <a:cs typeface="+mn-cs"/>
        </a:defRPr>
      </a:lvl2pPr>
      <a:lvl3pPr marL="915680" algn="l" defTabSz="915680" rtl="0" eaLnBrk="1" latinLnBrk="0" hangingPunct="1">
        <a:defRPr sz="1803" kern="1200">
          <a:solidFill>
            <a:schemeClr val="tx1"/>
          </a:solidFill>
          <a:latin typeface="+mn-lt"/>
          <a:ea typeface="+mn-ea"/>
          <a:cs typeface="+mn-cs"/>
        </a:defRPr>
      </a:lvl3pPr>
      <a:lvl4pPr marL="1373520" algn="l" defTabSz="915680" rtl="0" eaLnBrk="1" latinLnBrk="0" hangingPunct="1">
        <a:defRPr sz="1803" kern="1200">
          <a:solidFill>
            <a:schemeClr val="tx1"/>
          </a:solidFill>
          <a:latin typeface="+mn-lt"/>
          <a:ea typeface="+mn-ea"/>
          <a:cs typeface="+mn-cs"/>
        </a:defRPr>
      </a:lvl4pPr>
      <a:lvl5pPr marL="1831360" algn="l" defTabSz="915680" rtl="0" eaLnBrk="1" latinLnBrk="0" hangingPunct="1">
        <a:defRPr sz="1803" kern="1200">
          <a:solidFill>
            <a:schemeClr val="tx1"/>
          </a:solidFill>
          <a:latin typeface="+mn-lt"/>
          <a:ea typeface="+mn-ea"/>
          <a:cs typeface="+mn-cs"/>
        </a:defRPr>
      </a:lvl5pPr>
      <a:lvl6pPr marL="2289200" algn="l" defTabSz="915680" rtl="0" eaLnBrk="1" latinLnBrk="0" hangingPunct="1">
        <a:defRPr sz="1803" kern="1200">
          <a:solidFill>
            <a:schemeClr val="tx1"/>
          </a:solidFill>
          <a:latin typeface="+mn-lt"/>
          <a:ea typeface="+mn-ea"/>
          <a:cs typeface="+mn-cs"/>
        </a:defRPr>
      </a:lvl6pPr>
      <a:lvl7pPr marL="2747040" algn="l" defTabSz="915680" rtl="0" eaLnBrk="1" latinLnBrk="0" hangingPunct="1">
        <a:defRPr sz="1803" kern="1200">
          <a:solidFill>
            <a:schemeClr val="tx1"/>
          </a:solidFill>
          <a:latin typeface="+mn-lt"/>
          <a:ea typeface="+mn-ea"/>
          <a:cs typeface="+mn-cs"/>
        </a:defRPr>
      </a:lvl7pPr>
      <a:lvl8pPr marL="3204881" algn="l" defTabSz="915680" rtl="0" eaLnBrk="1" latinLnBrk="0" hangingPunct="1">
        <a:defRPr sz="1803" kern="1200">
          <a:solidFill>
            <a:schemeClr val="tx1"/>
          </a:solidFill>
          <a:latin typeface="+mn-lt"/>
          <a:ea typeface="+mn-ea"/>
          <a:cs typeface="+mn-cs"/>
        </a:defRPr>
      </a:lvl8pPr>
      <a:lvl9pPr marL="3662721" algn="l" defTabSz="915680" rtl="0" eaLnBrk="1" latinLnBrk="0" hangingPunct="1">
        <a:defRPr sz="180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290918" y="1221462"/>
            <a:ext cx="8306223" cy="52230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343" tIns="44379" rIns="90343" bIns="4437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05376" y="248110"/>
            <a:ext cx="8716368" cy="7809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53882" dir="2700000" algn="ctr" rotWithShape="0">
              <a:srgbClr val="969696"/>
            </a:outerShdw>
          </a:effec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2292" name="Text Box 4"/>
          <p:cNvSpPr txBox="1">
            <a:spLocks noChangeArrowheads="1"/>
          </p:cNvSpPr>
          <p:nvPr/>
        </p:nvSpPr>
        <p:spPr bwMode="auto">
          <a:xfrm>
            <a:off x="219380" y="6401543"/>
            <a:ext cx="604089" cy="284689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710" tIns="45710" rIns="45710" bIns="45710" anchor="ctr">
            <a:spAutoFit/>
          </a:bodyPr>
          <a:lstStyle/>
          <a:p>
            <a:pPr algn="ctr" defTabSz="914091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sz="1402">
                <a:solidFill>
                  <a:srgbClr val="660033"/>
                </a:solidFill>
              </a:rPr>
              <a:t>– </a:t>
            </a:r>
            <a:fld id="{C0F0C3BE-3CB8-42CE-85AE-26932541959C}" type="slidenum">
              <a:rPr lang="en-US" sz="1402">
                <a:solidFill>
                  <a:srgbClr val="660033"/>
                </a:solidFill>
              </a:rPr>
              <a:pPr algn="ctr" defTabSz="914091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r>
              <a:rPr lang="en-US" sz="1402">
                <a:solidFill>
                  <a:srgbClr val="660033"/>
                </a:solidFill>
              </a:rPr>
              <a:t> –</a:t>
            </a:r>
            <a:endParaRPr lang="en-US" sz="1402">
              <a:solidFill>
                <a:srgbClr val="000066"/>
              </a:solidFill>
            </a:endParaRPr>
          </a:p>
        </p:txBody>
      </p:sp>
      <p:sp>
        <p:nvSpPr>
          <p:cNvPr id="12293" name="Rectangle 5"/>
          <p:cNvSpPr>
            <a:spLocks noChangeArrowheads="1"/>
          </p:cNvSpPr>
          <p:nvPr/>
        </p:nvSpPr>
        <p:spPr bwMode="auto">
          <a:xfrm>
            <a:off x="7729650" y="6390202"/>
            <a:ext cx="951740" cy="290213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  <a:effectLst/>
        </p:spPr>
        <p:txBody>
          <a:bodyPr wrap="none" lIns="45710" tIns="45710" rIns="45710" bIns="45710" anchor="ctr">
            <a:spAutoFit/>
          </a:bodyPr>
          <a:lstStyle/>
          <a:p>
            <a:pPr algn="ctr" defTabSz="914091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sz="1402" dirty="0" smtClean="0">
                <a:solidFill>
                  <a:srgbClr val="660033"/>
                </a:solidFill>
              </a:rPr>
              <a:t>CS:APP3e</a:t>
            </a:r>
            <a:endParaRPr lang="en-US" sz="1402" dirty="0">
              <a:solidFill>
                <a:srgbClr val="66003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079814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138" r:id="rId1"/>
    <p:sldLayoutId id="2147484139" r:id="rId2"/>
    <p:sldLayoutId id="2147484140" r:id="rId3"/>
    <p:sldLayoutId id="2147484141" r:id="rId4"/>
    <p:sldLayoutId id="2147484142" r:id="rId5"/>
    <p:sldLayoutId id="2147484143" r:id="rId6"/>
    <p:sldLayoutId id="2147484144" r:id="rId7"/>
    <p:sldLayoutId id="2147484145" r:id="rId8"/>
    <p:sldLayoutId id="2147484146" r:id="rId9"/>
    <p:sldLayoutId id="2147484147" r:id="rId10"/>
    <p:sldLayoutId id="2147484148" r:id="rId11"/>
  </p:sldLayoutIdLst>
  <p:transition spd="med"/>
  <p:txStyles>
    <p:titleStyle>
      <a:lvl1pPr algn="l" defTabSz="914091" rtl="0" fontAlgn="base">
        <a:lnSpc>
          <a:spcPct val="87000"/>
        </a:lnSpc>
        <a:spcBef>
          <a:spcPct val="0"/>
        </a:spcBef>
        <a:spcAft>
          <a:spcPct val="0"/>
        </a:spcAft>
        <a:defRPr sz="3805" b="1">
          <a:solidFill>
            <a:schemeClr val="hlink"/>
          </a:solidFill>
          <a:latin typeface="+mj-lt"/>
          <a:ea typeface="+mj-ea"/>
          <a:cs typeface="+mj-cs"/>
        </a:defRPr>
      </a:lvl1pPr>
      <a:lvl2pPr algn="l" defTabSz="914091" rtl="0" fontAlgn="base">
        <a:lnSpc>
          <a:spcPct val="87000"/>
        </a:lnSpc>
        <a:spcBef>
          <a:spcPct val="0"/>
        </a:spcBef>
        <a:spcAft>
          <a:spcPct val="0"/>
        </a:spcAft>
        <a:defRPr sz="3805" b="1">
          <a:solidFill>
            <a:schemeClr val="hlink"/>
          </a:solidFill>
          <a:latin typeface="Helvetica" pitchFamily="34" charset="0"/>
        </a:defRPr>
      </a:lvl2pPr>
      <a:lvl3pPr algn="l" defTabSz="914091" rtl="0" fontAlgn="base">
        <a:lnSpc>
          <a:spcPct val="87000"/>
        </a:lnSpc>
        <a:spcBef>
          <a:spcPct val="0"/>
        </a:spcBef>
        <a:spcAft>
          <a:spcPct val="0"/>
        </a:spcAft>
        <a:defRPr sz="3805" b="1">
          <a:solidFill>
            <a:schemeClr val="hlink"/>
          </a:solidFill>
          <a:latin typeface="Helvetica" pitchFamily="34" charset="0"/>
        </a:defRPr>
      </a:lvl3pPr>
      <a:lvl4pPr algn="l" defTabSz="914091" rtl="0" fontAlgn="base">
        <a:lnSpc>
          <a:spcPct val="87000"/>
        </a:lnSpc>
        <a:spcBef>
          <a:spcPct val="0"/>
        </a:spcBef>
        <a:spcAft>
          <a:spcPct val="0"/>
        </a:spcAft>
        <a:defRPr sz="3805" b="1">
          <a:solidFill>
            <a:schemeClr val="hlink"/>
          </a:solidFill>
          <a:latin typeface="Helvetica" pitchFamily="34" charset="0"/>
        </a:defRPr>
      </a:lvl4pPr>
      <a:lvl5pPr algn="l" defTabSz="914091" rtl="0" fontAlgn="base">
        <a:lnSpc>
          <a:spcPct val="87000"/>
        </a:lnSpc>
        <a:spcBef>
          <a:spcPct val="0"/>
        </a:spcBef>
        <a:spcAft>
          <a:spcPct val="0"/>
        </a:spcAft>
        <a:defRPr sz="3805" b="1">
          <a:solidFill>
            <a:schemeClr val="hlink"/>
          </a:solidFill>
          <a:latin typeface="Helvetica" pitchFamily="34" charset="0"/>
        </a:defRPr>
      </a:lvl5pPr>
      <a:lvl6pPr marL="457840" algn="l" defTabSz="914091" rtl="0" fontAlgn="base">
        <a:lnSpc>
          <a:spcPct val="87000"/>
        </a:lnSpc>
        <a:spcBef>
          <a:spcPct val="0"/>
        </a:spcBef>
        <a:spcAft>
          <a:spcPct val="0"/>
        </a:spcAft>
        <a:defRPr sz="3805" b="1">
          <a:solidFill>
            <a:schemeClr val="hlink"/>
          </a:solidFill>
          <a:latin typeface="Helvetica" pitchFamily="34" charset="0"/>
        </a:defRPr>
      </a:lvl6pPr>
      <a:lvl7pPr marL="915680" algn="l" defTabSz="914091" rtl="0" fontAlgn="base">
        <a:lnSpc>
          <a:spcPct val="87000"/>
        </a:lnSpc>
        <a:spcBef>
          <a:spcPct val="0"/>
        </a:spcBef>
        <a:spcAft>
          <a:spcPct val="0"/>
        </a:spcAft>
        <a:defRPr sz="3805" b="1">
          <a:solidFill>
            <a:schemeClr val="hlink"/>
          </a:solidFill>
          <a:latin typeface="Helvetica" pitchFamily="34" charset="0"/>
        </a:defRPr>
      </a:lvl7pPr>
      <a:lvl8pPr marL="1373520" algn="l" defTabSz="914091" rtl="0" fontAlgn="base">
        <a:lnSpc>
          <a:spcPct val="87000"/>
        </a:lnSpc>
        <a:spcBef>
          <a:spcPct val="0"/>
        </a:spcBef>
        <a:spcAft>
          <a:spcPct val="0"/>
        </a:spcAft>
        <a:defRPr sz="3805" b="1">
          <a:solidFill>
            <a:schemeClr val="hlink"/>
          </a:solidFill>
          <a:latin typeface="Helvetica" pitchFamily="34" charset="0"/>
        </a:defRPr>
      </a:lvl8pPr>
      <a:lvl9pPr marL="1831360" algn="l" defTabSz="914091" rtl="0" fontAlgn="base">
        <a:lnSpc>
          <a:spcPct val="87000"/>
        </a:lnSpc>
        <a:spcBef>
          <a:spcPct val="0"/>
        </a:spcBef>
        <a:spcAft>
          <a:spcPct val="0"/>
        </a:spcAft>
        <a:defRPr sz="3805" b="1">
          <a:solidFill>
            <a:schemeClr val="hlink"/>
          </a:solidFill>
          <a:latin typeface="Helvetica" pitchFamily="34" charset="0"/>
        </a:defRPr>
      </a:lvl9pPr>
    </p:titleStyle>
    <p:bodyStyle>
      <a:lvl1pPr marL="386303" indent="-386303" algn="l" defTabSz="914091" rtl="0" fontAlgn="base">
        <a:lnSpc>
          <a:spcPct val="95000"/>
        </a:lnSpc>
        <a:spcBef>
          <a:spcPct val="50000"/>
        </a:spcBef>
        <a:spcAft>
          <a:spcPct val="0"/>
        </a:spcAft>
        <a:buClr>
          <a:schemeClr val="hlink"/>
        </a:buClr>
        <a:buFont typeface="Wingdings" pitchFamily="2" charset="2"/>
        <a:defRPr sz="2403" b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+mn-lt"/>
          <a:ea typeface="+mn-ea"/>
          <a:cs typeface="+mn-cs"/>
        </a:defRPr>
      </a:lvl1pPr>
      <a:lvl2pPr marL="743990" indent="-244817" algn="l" defTabSz="914091" rtl="0" fontAlgn="base">
        <a:spcBef>
          <a:spcPct val="25000"/>
        </a:spcBef>
        <a:spcAft>
          <a:spcPct val="0"/>
        </a:spcAft>
        <a:buClr>
          <a:schemeClr val="hlink"/>
        </a:buClr>
        <a:buSzPct val="75000"/>
        <a:buFont typeface="Wingdings" pitchFamily="2" charset="2"/>
        <a:buChar char="n"/>
        <a:defRPr sz="2003" b="1">
          <a:solidFill>
            <a:schemeClr val="tx1"/>
          </a:solidFill>
          <a:latin typeface="+mn-lt"/>
        </a:defRPr>
      </a:lvl2pPr>
      <a:lvl3pPr marL="1146190" indent="-238458" algn="l" defTabSz="914091" rtl="0" fontAlgn="base">
        <a:lnSpc>
          <a:spcPct val="107000"/>
        </a:lnSpc>
        <a:spcBef>
          <a:spcPct val="10000"/>
        </a:spcBef>
        <a:spcAft>
          <a:spcPct val="0"/>
        </a:spcAft>
        <a:buClr>
          <a:srgbClr val="005400"/>
        </a:buClr>
        <a:buSzPct val="90000"/>
        <a:buFont typeface="Wingdings" pitchFamily="2" charset="2"/>
        <a:buChar char="l"/>
        <a:defRPr b="1">
          <a:solidFill>
            <a:schemeClr val="folHlink"/>
          </a:solidFill>
          <a:latin typeface="+mn-lt"/>
        </a:defRPr>
      </a:lvl3pPr>
      <a:lvl4pPr marL="1599261" indent="-227331" algn="l" defTabSz="914091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4pPr>
      <a:lvl5pPr marL="2451352" indent="-228920" algn="l" defTabSz="914091" rtl="0" fontAlgn="base">
        <a:spcBef>
          <a:spcPct val="20000"/>
        </a:spcBef>
        <a:spcAft>
          <a:spcPct val="0"/>
        </a:spcAft>
        <a:buChar char="•"/>
        <a:defRPr sz="2003">
          <a:solidFill>
            <a:schemeClr val="tx1"/>
          </a:solidFill>
          <a:latin typeface="Times New Roman" pitchFamily="18" charset="0"/>
        </a:defRPr>
      </a:lvl5pPr>
      <a:lvl6pPr marL="2909192" indent="-228920" algn="l" defTabSz="914091" rtl="0" fontAlgn="base">
        <a:spcBef>
          <a:spcPct val="20000"/>
        </a:spcBef>
        <a:spcAft>
          <a:spcPct val="0"/>
        </a:spcAft>
        <a:buChar char="•"/>
        <a:defRPr sz="2003">
          <a:solidFill>
            <a:schemeClr val="tx1"/>
          </a:solidFill>
          <a:latin typeface="Times New Roman" pitchFamily="18" charset="0"/>
        </a:defRPr>
      </a:lvl6pPr>
      <a:lvl7pPr marL="3367032" indent="-228920" algn="l" defTabSz="914091" rtl="0" fontAlgn="base">
        <a:spcBef>
          <a:spcPct val="20000"/>
        </a:spcBef>
        <a:spcAft>
          <a:spcPct val="0"/>
        </a:spcAft>
        <a:buChar char="•"/>
        <a:defRPr sz="2003">
          <a:solidFill>
            <a:schemeClr val="tx1"/>
          </a:solidFill>
          <a:latin typeface="Times New Roman" pitchFamily="18" charset="0"/>
        </a:defRPr>
      </a:lvl7pPr>
      <a:lvl8pPr marL="3824872" indent="-228920" algn="l" defTabSz="914091" rtl="0" fontAlgn="base">
        <a:spcBef>
          <a:spcPct val="20000"/>
        </a:spcBef>
        <a:spcAft>
          <a:spcPct val="0"/>
        </a:spcAft>
        <a:buChar char="•"/>
        <a:defRPr sz="2003">
          <a:solidFill>
            <a:schemeClr val="tx1"/>
          </a:solidFill>
          <a:latin typeface="Times New Roman" pitchFamily="18" charset="0"/>
        </a:defRPr>
      </a:lvl8pPr>
      <a:lvl9pPr marL="4282712" indent="-228920" algn="l" defTabSz="914091" rtl="0" fontAlgn="base">
        <a:spcBef>
          <a:spcPct val="20000"/>
        </a:spcBef>
        <a:spcAft>
          <a:spcPct val="0"/>
        </a:spcAft>
        <a:buChar char="•"/>
        <a:defRPr sz="2003">
          <a:solidFill>
            <a:schemeClr val="tx1"/>
          </a:solidFill>
          <a:latin typeface="Times New Roman" pitchFamily="18" charset="0"/>
        </a:defRPr>
      </a:lvl9pPr>
    </p:bodyStyle>
    <p:otherStyle>
      <a:defPPr>
        <a:defRPr lang="en-US"/>
      </a:defPPr>
      <a:lvl1pPr marL="0" algn="l" defTabSz="915680" rtl="0" eaLnBrk="1" latinLnBrk="0" hangingPunct="1">
        <a:defRPr sz="1803" kern="1200">
          <a:solidFill>
            <a:schemeClr val="tx1"/>
          </a:solidFill>
          <a:latin typeface="+mn-lt"/>
          <a:ea typeface="+mn-ea"/>
          <a:cs typeface="+mn-cs"/>
        </a:defRPr>
      </a:lvl1pPr>
      <a:lvl2pPr marL="457840" algn="l" defTabSz="915680" rtl="0" eaLnBrk="1" latinLnBrk="0" hangingPunct="1">
        <a:defRPr sz="1803" kern="1200">
          <a:solidFill>
            <a:schemeClr val="tx1"/>
          </a:solidFill>
          <a:latin typeface="+mn-lt"/>
          <a:ea typeface="+mn-ea"/>
          <a:cs typeface="+mn-cs"/>
        </a:defRPr>
      </a:lvl2pPr>
      <a:lvl3pPr marL="915680" algn="l" defTabSz="915680" rtl="0" eaLnBrk="1" latinLnBrk="0" hangingPunct="1">
        <a:defRPr sz="1803" kern="1200">
          <a:solidFill>
            <a:schemeClr val="tx1"/>
          </a:solidFill>
          <a:latin typeface="+mn-lt"/>
          <a:ea typeface="+mn-ea"/>
          <a:cs typeface="+mn-cs"/>
        </a:defRPr>
      </a:lvl3pPr>
      <a:lvl4pPr marL="1373520" algn="l" defTabSz="915680" rtl="0" eaLnBrk="1" latinLnBrk="0" hangingPunct="1">
        <a:defRPr sz="1803" kern="1200">
          <a:solidFill>
            <a:schemeClr val="tx1"/>
          </a:solidFill>
          <a:latin typeface="+mn-lt"/>
          <a:ea typeface="+mn-ea"/>
          <a:cs typeface="+mn-cs"/>
        </a:defRPr>
      </a:lvl4pPr>
      <a:lvl5pPr marL="1831360" algn="l" defTabSz="915680" rtl="0" eaLnBrk="1" latinLnBrk="0" hangingPunct="1">
        <a:defRPr sz="1803" kern="1200">
          <a:solidFill>
            <a:schemeClr val="tx1"/>
          </a:solidFill>
          <a:latin typeface="+mn-lt"/>
          <a:ea typeface="+mn-ea"/>
          <a:cs typeface="+mn-cs"/>
        </a:defRPr>
      </a:lvl5pPr>
      <a:lvl6pPr marL="2289200" algn="l" defTabSz="915680" rtl="0" eaLnBrk="1" latinLnBrk="0" hangingPunct="1">
        <a:defRPr sz="1803" kern="1200">
          <a:solidFill>
            <a:schemeClr val="tx1"/>
          </a:solidFill>
          <a:latin typeface="+mn-lt"/>
          <a:ea typeface="+mn-ea"/>
          <a:cs typeface="+mn-cs"/>
        </a:defRPr>
      </a:lvl6pPr>
      <a:lvl7pPr marL="2747040" algn="l" defTabSz="915680" rtl="0" eaLnBrk="1" latinLnBrk="0" hangingPunct="1">
        <a:defRPr sz="1803" kern="1200">
          <a:solidFill>
            <a:schemeClr val="tx1"/>
          </a:solidFill>
          <a:latin typeface="+mn-lt"/>
          <a:ea typeface="+mn-ea"/>
          <a:cs typeface="+mn-cs"/>
        </a:defRPr>
      </a:lvl7pPr>
      <a:lvl8pPr marL="3204881" algn="l" defTabSz="915680" rtl="0" eaLnBrk="1" latinLnBrk="0" hangingPunct="1">
        <a:defRPr sz="1803" kern="1200">
          <a:solidFill>
            <a:schemeClr val="tx1"/>
          </a:solidFill>
          <a:latin typeface="+mn-lt"/>
          <a:ea typeface="+mn-ea"/>
          <a:cs typeface="+mn-cs"/>
        </a:defRPr>
      </a:lvl8pPr>
      <a:lvl9pPr marL="3662721" algn="l" defTabSz="915680" rtl="0" eaLnBrk="1" latinLnBrk="0" hangingPunct="1">
        <a:defRPr sz="180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290918" y="1221462"/>
            <a:ext cx="8306223" cy="52230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343" tIns="44379" rIns="90343" bIns="4437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05376" y="248110"/>
            <a:ext cx="8716368" cy="7809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53882" dir="2700000" algn="ctr" rotWithShape="0">
              <a:srgbClr val="969696"/>
            </a:outerShdw>
          </a:effec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2292" name="Text Box 4"/>
          <p:cNvSpPr txBox="1">
            <a:spLocks noChangeArrowheads="1"/>
          </p:cNvSpPr>
          <p:nvPr/>
        </p:nvSpPr>
        <p:spPr bwMode="auto">
          <a:xfrm>
            <a:off x="219380" y="6401543"/>
            <a:ext cx="604089" cy="284689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710" tIns="45710" rIns="45710" bIns="45710" anchor="ctr">
            <a:spAutoFit/>
          </a:bodyPr>
          <a:lstStyle/>
          <a:p>
            <a:pPr algn="ctr" defTabSz="914091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sz="1402">
                <a:solidFill>
                  <a:srgbClr val="660033"/>
                </a:solidFill>
              </a:rPr>
              <a:t>– </a:t>
            </a:r>
            <a:fld id="{C0F0C3BE-3CB8-42CE-85AE-26932541959C}" type="slidenum">
              <a:rPr lang="en-US" sz="1402">
                <a:solidFill>
                  <a:srgbClr val="660033"/>
                </a:solidFill>
              </a:rPr>
              <a:pPr algn="ctr" defTabSz="914091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r>
              <a:rPr lang="en-US" sz="1402">
                <a:solidFill>
                  <a:srgbClr val="660033"/>
                </a:solidFill>
              </a:rPr>
              <a:t> –</a:t>
            </a:r>
            <a:endParaRPr lang="en-US" sz="1402">
              <a:solidFill>
                <a:srgbClr val="000066"/>
              </a:solidFill>
            </a:endParaRPr>
          </a:p>
        </p:txBody>
      </p:sp>
      <p:sp>
        <p:nvSpPr>
          <p:cNvPr id="12293" name="Rectangle 5"/>
          <p:cNvSpPr>
            <a:spLocks noChangeArrowheads="1"/>
          </p:cNvSpPr>
          <p:nvPr/>
        </p:nvSpPr>
        <p:spPr bwMode="auto">
          <a:xfrm>
            <a:off x="7729650" y="6390202"/>
            <a:ext cx="951740" cy="290213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  <a:effectLst/>
        </p:spPr>
        <p:txBody>
          <a:bodyPr wrap="none" lIns="45710" tIns="45710" rIns="45710" bIns="45710" anchor="ctr">
            <a:spAutoFit/>
          </a:bodyPr>
          <a:lstStyle/>
          <a:p>
            <a:pPr algn="ctr" defTabSz="914091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sz="1402" dirty="0" smtClean="0">
                <a:solidFill>
                  <a:srgbClr val="660033"/>
                </a:solidFill>
              </a:rPr>
              <a:t>CS:APP3e</a:t>
            </a:r>
            <a:endParaRPr lang="en-US" sz="1402" dirty="0">
              <a:solidFill>
                <a:srgbClr val="66003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695892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150" r:id="rId1"/>
    <p:sldLayoutId id="2147484151" r:id="rId2"/>
    <p:sldLayoutId id="2147484152" r:id="rId3"/>
    <p:sldLayoutId id="2147484153" r:id="rId4"/>
    <p:sldLayoutId id="2147484154" r:id="rId5"/>
    <p:sldLayoutId id="2147484155" r:id="rId6"/>
    <p:sldLayoutId id="2147484156" r:id="rId7"/>
    <p:sldLayoutId id="2147484157" r:id="rId8"/>
    <p:sldLayoutId id="2147484158" r:id="rId9"/>
    <p:sldLayoutId id="2147484159" r:id="rId10"/>
    <p:sldLayoutId id="2147484160" r:id="rId11"/>
  </p:sldLayoutIdLst>
  <p:transition spd="med"/>
  <p:txStyles>
    <p:titleStyle>
      <a:lvl1pPr algn="l" defTabSz="914091" rtl="0" fontAlgn="base">
        <a:lnSpc>
          <a:spcPct val="87000"/>
        </a:lnSpc>
        <a:spcBef>
          <a:spcPct val="0"/>
        </a:spcBef>
        <a:spcAft>
          <a:spcPct val="0"/>
        </a:spcAft>
        <a:defRPr sz="3805" b="1">
          <a:solidFill>
            <a:schemeClr val="hlink"/>
          </a:solidFill>
          <a:latin typeface="+mj-lt"/>
          <a:ea typeface="+mj-ea"/>
          <a:cs typeface="+mj-cs"/>
        </a:defRPr>
      </a:lvl1pPr>
      <a:lvl2pPr algn="l" defTabSz="914091" rtl="0" fontAlgn="base">
        <a:lnSpc>
          <a:spcPct val="87000"/>
        </a:lnSpc>
        <a:spcBef>
          <a:spcPct val="0"/>
        </a:spcBef>
        <a:spcAft>
          <a:spcPct val="0"/>
        </a:spcAft>
        <a:defRPr sz="3805" b="1">
          <a:solidFill>
            <a:schemeClr val="hlink"/>
          </a:solidFill>
          <a:latin typeface="Helvetica" pitchFamily="34" charset="0"/>
        </a:defRPr>
      </a:lvl2pPr>
      <a:lvl3pPr algn="l" defTabSz="914091" rtl="0" fontAlgn="base">
        <a:lnSpc>
          <a:spcPct val="87000"/>
        </a:lnSpc>
        <a:spcBef>
          <a:spcPct val="0"/>
        </a:spcBef>
        <a:spcAft>
          <a:spcPct val="0"/>
        </a:spcAft>
        <a:defRPr sz="3805" b="1">
          <a:solidFill>
            <a:schemeClr val="hlink"/>
          </a:solidFill>
          <a:latin typeface="Helvetica" pitchFamily="34" charset="0"/>
        </a:defRPr>
      </a:lvl3pPr>
      <a:lvl4pPr algn="l" defTabSz="914091" rtl="0" fontAlgn="base">
        <a:lnSpc>
          <a:spcPct val="87000"/>
        </a:lnSpc>
        <a:spcBef>
          <a:spcPct val="0"/>
        </a:spcBef>
        <a:spcAft>
          <a:spcPct val="0"/>
        </a:spcAft>
        <a:defRPr sz="3805" b="1">
          <a:solidFill>
            <a:schemeClr val="hlink"/>
          </a:solidFill>
          <a:latin typeface="Helvetica" pitchFamily="34" charset="0"/>
        </a:defRPr>
      </a:lvl4pPr>
      <a:lvl5pPr algn="l" defTabSz="914091" rtl="0" fontAlgn="base">
        <a:lnSpc>
          <a:spcPct val="87000"/>
        </a:lnSpc>
        <a:spcBef>
          <a:spcPct val="0"/>
        </a:spcBef>
        <a:spcAft>
          <a:spcPct val="0"/>
        </a:spcAft>
        <a:defRPr sz="3805" b="1">
          <a:solidFill>
            <a:schemeClr val="hlink"/>
          </a:solidFill>
          <a:latin typeface="Helvetica" pitchFamily="34" charset="0"/>
        </a:defRPr>
      </a:lvl5pPr>
      <a:lvl6pPr marL="457840" algn="l" defTabSz="914091" rtl="0" fontAlgn="base">
        <a:lnSpc>
          <a:spcPct val="87000"/>
        </a:lnSpc>
        <a:spcBef>
          <a:spcPct val="0"/>
        </a:spcBef>
        <a:spcAft>
          <a:spcPct val="0"/>
        </a:spcAft>
        <a:defRPr sz="3805" b="1">
          <a:solidFill>
            <a:schemeClr val="hlink"/>
          </a:solidFill>
          <a:latin typeface="Helvetica" pitchFamily="34" charset="0"/>
        </a:defRPr>
      </a:lvl6pPr>
      <a:lvl7pPr marL="915680" algn="l" defTabSz="914091" rtl="0" fontAlgn="base">
        <a:lnSpc>
          <a:spcPct val="87000"/>
        </a:lnSpc>
        <a:spcBef>
          <a:spcPct val="0"/>
        </a:spcBef>
        <a:spcAft>
          <a:spcPct val="0"/>
        </a:spcAft>
        <a:defRPr sz="3805" b="1">
          <a:solidFill>
            <a:schemeClr val="hlink"/>
          </a:solidFill>
          <a:latin typeface="Helvetica" pitchFamily="34" charset="0"/>
        </a:defRPr>
      </a:lvl7pPr>
      <a:lvl8pPr marL="1373520" algn="l" defTabSz="914091" rtl="0" fontAlgn="base">
        <a:lnSpc>
          <a:spcPct val="87000"/>
        </a:lnSpc>
        <a:spcBef>
          <a:spcPct val="0"/>
        </a:spcBef>
        <a:spcAft>
          <a:spcPct val="0"/>
        </a:spcAft>
        <a:defRPr sz="3805" b="1">
          <a:solidFill>
            <a:schemeClr val="hlink"/>
          </a:solidFill>
          <a:latin typeface="Helvetica" pitchFamily="34" charset="0"/>
        </a:defRPr>
      </a:lvl8pPr>
      <a:lvl9pPr marL="1831360" algn="l" defTabSz="914091" rtl="0" fontAlgn="base">
        <a:lnSpc>
          <a:spcPct val="87000"/>
        </a:lnSpc>
        <a:spcBef>
          <a:spcPct val="0"/>
        </a:spcBef>
        <a:spcAft>
          <a:spcPct val="0"/>
        </a:spcAft>
        <a:defRPr sz="3805" b="1">
          <a:solidFill>
            <a:schemeClr val="hlink"/>
          </a:solidFill>
          <a:latin typeface="Helvetica" pitchFamily="34" charset="0"/>
        </a:defRPr>
      </a:lvl9pPr>
    </p:titleStyle>
    <p:bodyStyle>
      <a:lvl1pPr marL="386303" indent="-386303" algn="l" defTabSz="914091" rtl="0" fontAlgn="base">
        <a:lnSpc>
          <a:spcPct val="95000"/>
        </a:lnSpc>
        <a:spcBef>
          <a:spcPct val="50000"/>
        </a:spcBef>
        <a:spcAft>
          <a:spcPct val="0"/>
        </a:spcAft>
        <a:buClr>
          <a:schemeClr val="hlink"/>
        </a:buClr>
        <a:buFont typeface="Wingdings" pitchFamily="2" charset="2"/>
        <a:defRPr sz="2403" b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+mn-lt"/>
          <a:ea typeface="+mn-ea"/>
          <a:cs typeface="+mn-cs"/>
        </a:defRPr>
      </a:lvl1pPr>
      <a:lvl2pPr marL="743990" indent="-244817" algn="l" defTabSz="914091" rtl="0" fontAlgn="base">
        <a:spcBef>
          <a:spcPct val="25000"/>
        </a:spcBef>
        <a:spcAft>
          <a:spcPct val="0"/>
        </a:spcAft>
        <a:buClr>
          <a:schemeClr val="hlink"/>
        </a:buClr>
        <a:buSzPct val="75000"/>
        <a:buFont typeface="Wingdings" pitchFamily="2" charset="2"/>
        <a:buChar char="n"/>
        <a:defRPr sz="2003" b="1">
          <a:solidFill>
            <a:schemeClr val="tx1"/>
          </a:solidFill>
          <a:latin typeface="+mn-lt"/>
        </a:defRPr>
      </a:lvl2pPr>
      <a:lvl3pPr marL="1146190" indent="-238458" algn="l" defTabSz="914091" rtl="0" fontAlgn="base">
        <a:lnSpc>
          <a:spcPct val="107000"/>
        </a:lnSpc>
        <a:spcBef>
          <a:spcPct val="10000"/>
        </a:spcBef>
        <a:spcAft>
          <a:spcPct val="0"/>
        </a:spcAft>
        <a:buClr>
          <a:srgbClr val="005400"/>
        </a:buClr>
        <a:buSzPct val="90000"/>
        <a:buFont typeface="Wingdings" pitchFamily="2" charset="2"/>
        <a:buChar char="l"/>
        <a:defRPr b="1">
          <a:solidFill>
            <a:schemeClr val="folHlink"/>
          </a:solidFill>
          <a:latin typeface="+mn-lt"/>
        </a:defRPr>
      </a:lvl3pPr>
      <a:lvl4pPr marL="1599261" indent="-227331" algn="l" defTabSz="914091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4pPr>
      <a:lvl5pPr marL="2451352" indent="-228920" algn="l" defTabSz="914091" rtl="0" fontAlgn="base">
        <a:spcBef>
          <a:spcPct val="20000"/>
        </a:spcBef>
        <a:spcAft>
          <a:spcPct val="0"/>
        </a:spcAft>
        <a:buChar char="•"/>
        <a:defRPr sz="2003">
          <a:solidFill>
            <a:schemeClr val="tx1"/>
          </a:solidFill>
          <a:latin typeface="Times New Roman" pitchFamily="18" charset="0"/>
        </a:defRPr>
      </a:lvl5pPr>
      <a:lvl6pPr marL="2909192" indent="-228920" algn="l" defTabSz="914091" rtl="0" fontAlgn="base">
        <a:spcBef>
          <a:spcPct val="20000"/>
        </a:spcBef>
        <a:spcAft>
          <a:spcPct val="0"/>
        </a:spcAft>
        <a:buChar char="•"/>
        <a:defRPr sz="2003">
          <a:solidFill>
            <a:schemeClr val="tx1"/>
          </a:solidFill>
          <a:latin typeface="Times New Roman" pitchFamily="18" charset="0"/>
        </a:defRPr>
      </a:lvl6pPr>
      <a:lvl7pPr marL="3367032" indent="-228920" algn="l" defTabSz="914091" rtl="0" fontAlgn="base">
        <a:spcBef>
          <a:spcPct val="20000"/>
        </a:spcBef>
        <a:spcAft>
          <a:spcPct val="0"/>
        </a:spcAft>
        <a:buChar char="•"/>
        <a:defRPr sz="2003">
          <a:solidFill>
            <a:schemeClr val="tx1"/>
          </a:solidFill>
          <a:latin typeface="Times New Roman" pitchFamily="18" charset="0"/>
        </a:defRPr>
      </a:lvl7pPr>
      <a:lvl8pPr marL="3824872" indent="-228920" algn="l" defTabSz="914091" rtl="0" fontAlgn="base">
        <a:spcBef>
          <a:spcPct val="20000"/>
        </a:spcBef>
        <a:spcAft>
          <a:spcPct val="0"/>
        </a:spcAft>
        <a:buChar char="•"/>
        <a:defRPr sz="2003">
          <a:solidFill>
            <a:schemeClr val="tx1"/>
          </a:solidFill>
          <a:latin typeface="Times New Roman" pitchFamily="18" charset="0"/>
        </a:defRPr>
      </a:lvl8pPr>
      <a:lvl9pPr marL="4282712" indent="-228920" algn="l" defTabSz="914091" rtl="0" fontAlgn="base">
        <a:spcBef>
          <a:spcPct val="20000"/>
        </a:spcBef>
        <a:spcAft>
          <a:spcPct val="0"/>
        </a:spcAft>
        <a:buChar char="•"/>
        <a:defRPr sz="2003">
          <a:solidFill>
            <a:schemeClr val="tx1"/>
          </a:solidFill>
          <a:latin typeface="Times New Roman" pitchFamily="18" charset="0"/>
        </a:defRPr>
      </a:lvl9pPr>
    </p:bodyStyle>
    <p:otherStyle>
      <a:defPPr>
        <a:defRPr lang="en-US"/>
      </a:defPPr>
      <a:lvl1pPr marL="0" algn="l" defTabSz="915680" rtl="0" eaLnBrk="1" latinLnBrk="0" hangingPunct="1">
        <a:defRPr sz="1803" kern="1200">
          <a:solidFill>
            <a:schemeClr val="tx1"/>
          </a:solidFill>
          <a:latin typeface="+mn-lt"/>
          <a:ea typeface="+mn-ea"/>
          <a:cs typeface="+mn-cs"/>
        </a:defRPr>
      </a:lvl1pPr>
      <a:lvl2pPr marL="457840" algn="l" defTabSz="915680" rtl="0" eaLnBrk="1" latinLnBrk="0" hangingPunct="1">
        <a:defRPr sz="1803" kern="1200">
          <a:solidFill>
            <a:schemeClr val="tx1"/>
          </a:solidFill>
          <a:latin typeface="+mn-lt"/>
          <a:ea typeface="+mn-ea"/>
          <a:cs typeface="+mn-cs"/>
        </a:defRPr>
      </a:lvl2pPr>
      <a:lvl3pPr marL="915680" algn="l" defTabSz="915680" rtl="0" eaLnBrk="1" latinLnBrk="0" hangingPunct="1">
        <a:defRPr sz="1803" kern="1200">
          <a:solidFill>
            <a:schemeClr val="tx1"/>
          </a:solidFill>
          <a:latin typeface="+mn-lt"/>
          <a:ea typeface="+mn-ea"/>
          <a:cs typeface="+mn-cs"/>
        </a:defRPr>
      </a:lvl3pPr>
      <a:lvl4pPr marL="1373520" algn="l" defTabSz="915680" rtl="0" eaLnBrk="1" latinLnBrk="0" hangingPunct="1">
        <a:defRPr sz="1803" kern="1200">
          <a:solidFill>
            <a:schemeClr val="tx1"/>
          </a:solidFill>
          <a:latin typeface="+mn-lt"/>
          <a:ea typeface="+mn-ea"/>
          <a:cs typeface="+mn-cs"/>
        </a:defRPr>
      </a:lvl4pPr>
      <a:lvl5pPr marL="1831360" algn="l" defTabSz="915680" rtl="0" eaLnBrk="1" latinLnBrk="0" hangingPunct="1">
        <a:defRPr sz="1803" kern="1200">
          <a:solidFill>
            <a:schemeClr val="tx1"/>
          </a:solidFill>
          <a:latin typeface="+mn-lt"/>
          <a:ea typeface="+mn-ea"/>
          <a:cs typeface="+mn-cs"/>
        </a:defRPr>
      </a:lvl5pPr>
      <a:lvl6pPr marL="2289200" algn="l" defTabSz="915680" rtl="0" eaLnBrk="1" latinLnBrk="0" hangingPunct="1">
        <a:defRPr sz="1803" kern="1200">
          <a:solidFill>
            <a:schemeClr val="tx1"/>
          </a:solidFill>
          <a:latin typeface="+mn-lt"/>
          <a:ea typeface="+mn-ea"/>
          <a:cs typeface="+mn-cs"/>
        </a:defRPr>
      </a:lvl6pPr>
      <a:lvl7pPr marL="2747040" algn="l" defTabSz="915680" rtl="0" eaLnBrk="1" latinLnBrk="0" hangingPunct="1">
        <a:defRPr sz="1803" kern="1200">
          <a:solidFill>
            <a:schemeClr val="tx1"/>
          </a:solidFill>
          <a:latin typeface="+mn-lt"/>
          <a:ea typeface="+mn-ea"/>
          <a:cs typeface="+mn-cs"/>
        </a:defRPr>
      </a:lvl7pPr>
      <a:lvl8pPr marL="3204881" algn="l" defTabSz="915680" rtl="0" eaLnBrk="1" latinLnBrk="0" hangingPunct="1">
        <a:defRPr sz="1803" kern="1200">
          <a:solidFill>
            <a:schemeClr val="tx1"/>
          </a:solidFill>
          <a:latin typeface="+mn-lt"/>
          <a:ea typeface="+mn-ea"/>
          <a:cs typeface="+mn-cs"/>
        </a:defRPr>
      </a:lvl8pPr>
      <a:lvl9pPr marL="3662721" algn="l" defTabSz="915680" rtl="0" eaLnBrk="1" latinLnBrk="0" hangingPunct="1">
        <a:defRPr sz="180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290918" y="1221462"/>
            <a:ext cx="8306223" cy="52230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343" tIns="44379" rIns="90343" bIns="4437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05376" y="248110"/>
            <a:ext cx="8716368" cy="7809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53882" dir="2700000" algn="ctr" rotWithShape="0">
              <a:srgbClr val="969696"/>
            </a:outerShdw>
          </a:effec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2292" name="Text Box 4"/>
          <p:cNvSpPr txBox="1">
            <a:spLocks noChangeArrowheads="1"/>
          </p:cNvSpPr>
          <p:nvPr/>
        </p:nvSpPr>
        <p:spPr bwMode="auto">
          <a:xfrm>
            <a:off x="219380" y="6401543"/>
            <a:ext cx="604089" cy="284689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710" tIns="45710" rIns="45710" bIns="45710" anchor="ctr">
            <a:spAutoFit/>
          </a:bodyPr>
          <a:lstStyle/>
          <a:p>
            <a:pPr algn="ctr" defTabSz="914091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sz="1402">
                <a:solidFill>
                  <a:srgbClr val="660033"/>
                </a:solidFill>
              </a:rPr>
              <a:t>– </a:t>
            </a:r>
            <a:fld id="{C0F0C3BE-3CB8-42CE-85AE-26932541959C}" type="slidenum">
              <a:rPr lang="en-US" sz="1402">
                <a:solidFill>
                  <a:srgbClr val="660033"/>
                </a:solidFill>
              </a:rPr>
              <a:pPr algn="ctr" defTabSz="914091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r>
              <a:rPr lang="en-US" sz="1402">
                <a:solidFill>
                  <a:srgbClr val="660033"/>
                </a:solidFill>
              </a:rPr>
              <a:t> –</a:t>
            </a:r>
            <a:endParaRPr lang="en-US" sz="1402">
              <a:solidFill>
                <a:srgbClr val="000066"/>
              </a:solidFill>
            </a:endParaRPr>
          </a:p>
        </p:txBody>
      </p:sp>
      <p:sp>
        <p:nvSpPr>
          <p:cNvPr id="12293" name="Rectangle 5"/>
          <p:cNvSpPr>
            <a:spLocks noChangeArrowheads="1"/>
          </p:cNvSpPr>
          <p:nvPr/>
        </p:nvSpPr>
        <p:spPr bwMode="auto">
          <a:xfrm>
            <a:off x="7729650" y="6390202"/>
            <a:ext cx="951740" cy="290213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  <a:effectLst/>
        </p:spPr>
        <p:txBody>
          <a:bodyPr wrap="none" lIns="45710" tIns="45710" rIns="45710" bIns="45710" anchor="ctr">
            <a:spAutoFit/>
          </a:bodyPr>
          <a:lstStyle/>
          <a:p>
            <a:pPr algn="ctr" defTabSz="914091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sz="1402" dirty="0" smtClean="0">
                <a:solidFill>
                  <a:srgbClr val="660033"/>
                </a:solidFill>
              </a:rPr>
              <a:t>CS:APP3e</a:t>
            </a:r>
            <a:endParaRPr lang="en-US" sz="1402" dirty="0">
              <a:solidFill>
                <a:srgbClr val="66003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212688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162" r:id="rId1"/>
    <p:sldLayoutId id="2147484163" r:id="rId2"/>
    <p:sldLayoutId id="2147484164" r:id="rId3"/>
    <p:sldLayoutId id="2147484165" r:id="rId4"/>
    <p:sldLayoutId id="2147484166" r:id="rId5"/>
    <p:sldLayoutId id="2147484167" r:id="rId6"/>
    <p:sldLayoutId id="2147484168" r:id="rId7"/>
    <p:sldLayoutId id="2147484169" r:id="rId8"/>
    <p:sldLayoutId id="2147484170" r:id="rId9"/>
    <p:sldLayoutId id="2147484171" r:id="rId10"/>
    <p:sldLayoutId id="2147484172" r:id="rId11"/>
  </p:sldLayoutIdLst>
  <p:transition spd="med"/>
  <p:txStyles>
    <p:titleStyle>
      <a:lvl1pPr algn="l" defTabSz="914091" rtl="0" fontAlgn="base">
        <a:lnSpc>
          <a:spcPct val="87000"/>
        </a:lnSpc>
        <a:spcBef>
          <a:spcPct val="0"/>
        </a:spcBef>
        <a:spcAft>
          <a:spcPct val="0"/>
        </a:spcAft>
        <a:defRPr sz="3805" b="1">
          <a:solidFill>
            <a:schemeClr val="hlink"/>
          </a:solidFill>
          <a:latin typeface="+mj-lt"/>
          <a:ea typeface="+mj-ea"/>
          <a:cs typeface="+mj-cs"/>
        </a:defRPr>
      </a:lvl1pPr>
      <a:lvl2pPr algn="l" defTabSz="914091" rtl="0" fontAlgn="base">
        <a:lnSpc>
          <a:spcPct val="87000"/>
        </a:lnSpc>
        <a:spcBef>
          <a:spcPct val="0"/>
        </a:spcBef>
        <a:spcAft>
          <a:spcPct val="0"/>
        </a:spcAft>
        <a:defRPr sz="3805" b="1">
          <a:solidFill>
            <a:schemeClr val="hlink"/>
          </a:solidFill>
          <a:latin typeface="Helvetica" pitchFamily="34" charset="0"/>
        </a:defRPr>
      </a:lvl2pPr>
      <a:lvl3pPr algn="l" defTabSz="914091" rtl="0" fontAlgn="base">
        <a:lnSpc>
          <a:spcPct val="87000"/>
        </a:lnSpc>
        <a:spcBef>
          <a:spcPct val="0"/>
        </a:spcBef>
        <a:spcAft>
          <a:spcPct val="0"/>
        </a:spcAft>
        <a:defRPr sz="3805" b="1">
          <a:solidFill>
            <a:schemeClr val="hlink"/>
          </a:solidFill>
          <a:latin typeface="Helvetica" pitchFamily="34" charset="0"/>
        </a:defRPr>
      </a:lvl3pPr>
      <a:lvl4pPr algn="l" defTabSz="914091" rtl="0" fontAlgn="base">
        <a:lnSpc>
          <a:spcPct val="87000"/>
        </a:lnSpc>
        <a:spcBef>
          <a:spcPct val="0"/>
        </a:spcBef>
        <a:spcAft>
          <a:spcPct val="0"/>
        </a:spcAft>
        <a:defRPr sz="3805" b="1">
          <a:solidFill>
            <a:schemeClr val="hlink"/>
          </a:solidFill>
          <a:latin typeface="Helvetica" pitchFamily="34" charset="0"/>
        </a:defRPr>
      </a:lvl4pPr>
      <a:lvl5pPr algn="l" defTabSz="914091" rtl="0" fontAlgn="base">
        <a:lnSpc>
          <a:spcPct val="87000"/>
        </a:lnSpc>
        <a:spcBef>
          <a:spcPct val="0"/>
        </a:spcBef>
        <a:spcAft>
          <a:spcPct val="0"/>
        </a:spcAft>
        <a:defRPr sz="3805" b="1">
          <a:solidFill>
            <a:schemeClr val="hlink"/>
          </a:solidFill>
          <a:latin typeface="Helvetica" pitchFamily="34" charset="0"/>
        </a:defRPr>
      </a:lvl5pPr>
      <a:lvl6pPr marL="457840" algn="l" defTabSz="914091" rtl="0" fontAlgn="base">
        <a:lnSpc>
          <a:spcPct val="87000"/>
        </a:lnSpc>
        <a:spcBef>
          <a:spcPct val="0"/>
        </a:spcBef>
        <a:spcAft>
          <a:spcPct val="0"/>
        </a:spcAft>
        <a:defRPr sz="3805" b="1">
          <a:solidFill>
            <a:schemeClr val="hlink"/>
          </a:solidFill>
          <a:latin typeface="Helvetica" pitchFamily="34" charset="0"/>
        </a:defRPr>
      </a:lvl6pPr>
      <a:lvl7pPr marL="915680" algn="l" defTabSz="914091" rtl="0" fontAlgn="base">
        <a:lnSpc>
          <a:spcPct val="87000"/>
        </a:lnSpc>
        <a:spcBef>
          <a:spcPct val="0"/>
        </a:spcBef>
        <a:spcAft>
          <a:spcPct val="0"/>
        </a:spcAft>
        <a:defRPr sz="3805" b="1">
          <a:solidFill>
            <a:schemeClr val="hlink"/>
          </a:solidFill>
          <a:latin typeface="Helvetica" pitchFamily="34" charset="0"/>
        </a:defRPr>
      </a:lvl7pPr>
      <a:lvl8pPr marL="1373520" algn="l" defTabSz="914091" rtl="0" fontAlgn="base">
        <a:lnSpc>
          <a:spcPct val="87000"/>
        </a:lnSpc>
        <a:spcBef>
          <a:spcPct val="0"/>
        </a:spcBef>
        <a:spcAft>
          <a:spcPct val="0"/>
        </a:spcAft>
        <a:defRPr sz="3805" b="1">
          <a:solidFill>
            <a:schemeClr val="hlink"/>
          </a:solidFill>
          <a:latin typeface="Helvetica" pitchFamily="34" charset="0"/>
        </a:defRPr>
      </a:lvl8pPr>
      <a:lvl9pPr marL="1831360" algn="l" defTabSz="914091" rtl="0" fontAlgn="base">
        <a:lnSpc>
          <a:spcPct val="87000"/>
        </a:lnSpc>
        <a:spcBef>
          <a:spcPct val="0"/>
        </a:spcBef>
        <a:spcAft>
          <a:spcPct val="0"/>
        </a:spcAft>
        <a:defRPr sz="3805" b="1">
          <a:solidFill>
            <a:schemeClr val="hlink"/>
          </a:solidFill>
          <a:latin typeface="Helvetica" pitchFamily="34" charset="0"/>
        </a:defRPr>
      </a:lvl9pPr>
    </p:titleStyle>
    <p:bodyStyle>
      <a:lvl1pPr marL="386303" indent="-386303" algn="l" defTabSz="914091" rtl="0" fontAlgn="base">
        <a:lnSpc>
          <a:spcPct val="95000"/>
        </a:lnSpc>
        <a:spcBef>
          <a:spcPct val="50000"/>
        </a:spcBef>
        <a:spcAft>
          <a:spcPct val="0"/>
        </a:spcAft>
        <a:buClr>
          <a:schemeClr val="hlink"/>
        </a:buClr>
        <a:buFont typeface="Wingdings" pitchFamily="2" charset="2"/>
        <a:defRPr sz="2403" b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+mn-lt"/>
          <a:ea typeface="+mn-ea"/>
          <a:cs typeface="+mn-cs"/>
        </a:defRPr>
      </a:lvl1pPr>
      <a:lvl2pPr marL="743990" indent="-244817" algn="l" defTabSz="914091" rtl="0" fontAlgn="base">
        <a:spcBef>
          <a:spcPct val="25000"/>
        </a:spcBef>
        <a:spcAft>
          <a:spcPct val="0"/>
        </a:spcAft>
        <a:buClr>
          <a:schemeClr val="hlink"/>
        </a:buClr>
        <a:buSzPct val="75000"/>
        <a:buFont typeface="Wingdings" pitchFamily="2" charset="2"/>
        <a:buChar char="n"/>
        <a:defRPr sz="2003" b="1">
          <a:solidFill>
            <a:schemeClr val="tx1"/>
          </a:solidFill>
          <a:latin typeface="+mn-lt"/>
        </a:defRPr>
      </a:lvl2pPr>
      <a:lvl3pPr marL="1146190" indent="-238458" algn="l" defTabSz="914091" rtl="0" fontAlgn="base">
        <a:lnSpc>
          <a:spcPct val="107000"/>
        </a:lnSpc>
        <a:spcBef>
          <a:spcPct val="10000"/>
        </a:spcBef>
        <a:spcAft>
          <a:spcPct val="0"/>
        </a:spcAft>
        <a:buClr>
          <a:srgbClr val="005400"/>
        </a:buClr>
        <a:buSzPct val="90000"/>
        <a:buFont typeface="Wingdings" pitchFamily="2" charset="2"/>
        <a:buChar char="l"/>
        <a:defRPr b="1">
          <a:solidFill>
            <a:schemeClr val="folHlink"/>
          </a:solidFill>
          <a:latin typeface="+mn-lt"/>
        </a:defRPr>
      </a:lvl3pPr>
      <a:lvl4pPr marL="1599261" indent="-227331" algn="l" defTabSz="914091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4pPr>
      <a:lvl5pPr marL="2451352" indent="-228920" algn="l" defTabSz="914091" rtl="0" fontAlgn="base">
        <a:spcBef>
          <a:spcPct val="20000"/>
        </a:spcBef>
        <a:spcAft>
          <a:spcPct val="0"/>
        </a:spcAft>
        <a:buChar char="•"/>
        <a:defRPr sz="2003">
          <a:solidFill>
            <a:schemeClr val="tx1"/>
          </a:solidFill>
          <a:latin typeface="Times New Roman" pitchFamily="18" charset="0"/>
        </a:defRPr>
      </a:lvl5pPr>
      <a:lvl6pPr marL="2909192" indent="-228920" algn="l" defTabSz="914091" rtl="0" fontAlgn="base">
        <a:spcBef>
          <a:spcPct val="20000"/>
        </a:spcBef>
        <a:spcAft>
          <a:spcPct val="0"/>
        </a:spcAft>
        <a:buChar char="•"/>
        <a:defRPr sz="2003">
          <a:solidFill>
            <a:schemeClr val="tx1"/>
          </a:solidFill>
          <a:latin typeface="Times New Roman" pitchFamily="18" charset="0"/>
        </a:defRPr>
      </a:lvl6pPr>
      <a:lvl7pPr marL="3367032" indent="-228920" algn="l" defTabSz="914091" rtl="0" fontAlgn="base">
        <a:spcBef>
          <a:spcPct val="20000"/>
        </a:spcBef>
        <a:spcAft>
          <a:spcPct val="0"/>
        </a:spcAft>
        <a:buChar char="•"/>
        <a:defRPr sz="2003">
          <a:solidFill>
            <a:schemeClr val="tx1"/>
          </a:solidFill>
          <a:latin typeface="Times New Roman" pitchFamily="18" charset="0"/>
        </a:defRPr>
      </a:lvl7pPr>
      <a:lvl8pPr marL="3824872" indent="-228920" algn="l" defTabSz="914091" rtl="0" fontAlgn="base">
        <a:spcBef>
          <a:spcPct val="20000"/>
        </a:spcBef>
        <a:spcAft>
          <a:spcPct val="0"/>
        </a:spcAft>
        <a:buChar char="•"/>
        <a:defRPr sz="2003">
          <a:solidFill>
            <a:schemeClr val="tx1"/>
          </a:solidFill>
          <a:latin typeface="Times New Roman" pitchFamily="18" charset="0"/>
        </a:defRPr>
      </a:lvl8pPr>
      <a:lvl9pPr marL="4282712" indent="-228920" algn="l" defTabSz="914091" rtl="0" fontAlgn="base">
        <a:spcBef>
          <a:spcPct val="20000"/>
        </a:spcBef>
        <a:spcAft>
          <a:spcPct val="0"/>
        </a:spcAft>
        <a:buChar char="•"/>
        <a:defRPr sz="2003">
          <a:solidFill>
            <a:schemeClr val="tx1"/>
          </a:solidFill>
          <a:latin typeface="Times New Roman" pitchFamily="18" charset="0"/>
        </a:defRPr>
      </a:lvl9pPr>
    </p:bodyStyle>
    <p:otherStyle>
      <a:defPPr>
        <a:defRPr lang="en-US"/>
      </a:defPPr>
      <a:lvl1pPr marL="0" algn="l" defTabSz="915680" rtl="0" eaLnBrk="1" latinLnBrk="0" hangingPunct="1">
        <a:defRPr sz="1803" kern="1200">
          <a:solidFill>
            <a:schemeClr val="tx1"/>
          </a:solidFill>
          <a:latin typeface="+mn-lt"/>
          <a:ea typeface="+mn-ea"/>
          <a:cs typeface="+mn-cs"/>
        </a:defRPr>
      </a:lvl1pPr>
      <a:lvl2pPr marL="457840" algn="l" defTabSz="915680" rtl="0" eaLnBrk="1" latinLnBrk="0" hangingPunct="1">
        <a:defRPr sz="1803" kern="1200">
          <a:solidFill>
            <a:schemeClr val="tx1"/>
          </a:solidFill>
          <a:latin typeface="+mn-lt"/>
          <a:ea typeface="+mn-ea"/>
          <a:cs typeface="+mn-cs"/>
        </a:defRPr>
      </a:lvl2pPr>
      <a:lvl3pPr marL="915680" algn="l" defTabSz="915680" rtl="0" eaLnBrk="1" latinLnBrk="0" hangingPunct="1">
        <a:defRPr sz="1803" kern="1200">
          <a:solidFill>
            <a:schemeClr val="tx1"/>
          </a:solidFill>
          <a:latin typeface="+mn-lt"/>
          <a:ea typeface="+mn-ea"/>
          <a:cs typeface="+mn-cs"/>
        </a:defRPr>
      </a:lvl3pPr>
      <a:lvl4pPr marL="1373520" algn="l" defTabSz="915680" rtl="0" eaLnBrk="1" latinLnBrk="0" hangingPunct="1">
        <a:defRPr sz="1803" kern="1200">
          <a:solidFill>
            <a:schemeClr val="tx1"/>
          </a:solidFill>
          <a:latin typeface="+mn-lt"/>
          <a:ea typeface="+mn-ea"/>
          <a:cs typeface="+mn-cs"/>
        </a:defRPr>
      </a:lvl4pPr>
      <a:lvl5pPr marL="1831360" algn="l" defTabSz="915680" rtl="0" eaLnBrk="1" latinLnBrk="0" hangingPunct="1">
        <a:defRPr sz="1803" kern="1200">
          <a:solidFill>
            <a:schemeClr val="tx1"/>
          </a:solidFill>
          <a:latin typeface="+mn-lt"/>
          <a:ea typeface="+mn-ea"/>
          <a:cs typeface="+mn-cs"/>
        </a:defRPr>
      </a:lvl5pPr>
      <a:lvl6pPr marL="2289200" algn="l" defTabSz="915680" rtl="0" eaLnBrk="1" latinLnBrk="0" hangingPunct="1">
        <a:defRPr sz="1803" kern="1200">
          <a:solidFill>
            <a:schemeClr val="tx1"/>
          </a:solidFill>
          <a:latin typeface="+mn-lt"/>
          <a:ea typeface="+mn-ea"/>
          <a:cs typeface="+mn-cs"/>
        </a:defRPr>
      </a:lvl6pPr>
      <a:lvl7pPr marL="2747040" algn="l" defTabSz="915680" rtl="0" eaLnBrk="1" latinLnBrk="0" hangingPunct="1">
        <a:defRPr sz="1803" kern="1200">
          <a:solidFill>
            <a:schemeClr val="tx1"/>
          </a:solidFill>
          <a:latin typeface="+mn-lt"/>
          <a:ea typeface="+mn-ea"/>
          <a:cs typeface="+mn-cs"/>
        </a:defRPr>
      </a:lvl7pPr>
      <a:lvl8pPr marL="3204881" algn="l" defTabSz="915680" rtl="0" eaLnBrk="1" latinLnBrk="0" hangingPunct="1">
        <a:defRPr sz="1803" kern="1200">
          <a:solidFill>
            <a:schemeClr val="tx1"/>
          </a:solidFill>
          <a:latin typeface="+mn-lt"/>
          <a:ea typeface="+mn-ea"/>
          <a:cs typeface="+mn-cs"/>
        </a:defRPr>
      </a:lvl8pPr>
      <a:lvl9pPr marL="3662721" algn="l" defTabSz="915680" rtl="0" eaLnBrk="1" latinLnBrk="0" hangingPunct="1">
        <a:defRPr sz="180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290918" y="1221462"/>
            <a:ext cx="8306223" cy="52230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343" tIns="44379" rIns="90343" bIns="4437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05376" y="248110"/>
            <a:ext cx="8716368" cy="7809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53882" dir="2700000" algn="ctr" rotWithShape="0">
              <a:srgbClr val="969696"/>
            </a:outerShdw>
          </a:effec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2292" name="Text Box 4"/>
          <p:cNvSpPr txBox="1">
            <a:spLocks noChangeArrowheads="1"/>
          </p:cNvSpPr>
          <p:nvPr/>
        </p:nvSpPr>
        <p:spPr bwMode="auto">
          <a:xfrm>
            <a:off x="219380" y="6401543"/>
            <a:ext cx="604089" cy="284689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710" tIns="45710" rIns="45710" bIns="45710" anchor="ctr">
            <a:spAutoFit/>
          </a:bodyPr>
          <a:lstStyle/>
          <a:p>
            <a:pPr algn="ctr" defTabSz="914091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sz="1402">
                <a:solidFill>
                  <a:srgbClr val="660033"/>
                </a:solidFill>
              </a:rPr>
              <a:t>– </a:t>
            </a:r>
            <a:fld id="{C0F0C3BE-3CB8-42CE-85AE-26932541959C}" type="slidenum">
              <a:rPr lang="en-US" sz="1402">
                <a:solidFill>
                  <a:srgbClr val="660033"/>
                </a:solidFill>
              </a:rPr>
              <a:pPr algn="ctr" defTabSz="914091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r>
              <a:rPr lang="en-US" sz="1402">
                <a:solidFill>
                  <a:srgbClr val="660033"/>
                </a:solidFill>
              </a:rPr>
              <a:t> –</a:t>
            </a:r>
            <a:endParaRPr lang="en-US" sz="1402">
              <a:solidFill>
                <a:srgbClr val="000066"/>
              </a:solidFill>
            </a:endParaRPr>
          </a:p>
        </p:txBody>
      </p:sp>
      <p:sp>
        <p:nvSpPr>
          <p:cNvPr id="12293" name="Rectangle 5"/>
          <p:cNvSpPr>
            <a:spLocks noChangeArrowheads="1"/>
          </p:cNvSpPr>
          <p:nvPr/>
        </p:nvSpPr>
        <p:spPr bwMode="auto">
          <a:xfrm>
            <a:off x="7729650" y="6390202"/>
            <a:ext cx="951740" cy="290213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  <a:effectLst/>
        </p:spPr>
        <p:txBody>
          <a:bodyPr wrap="none" lIns="45710" tIns="45710" rIns="45710" bIns="45710" anchor="ctr">
            <a:spAutoFit/>
          </a:bodyPr>
          <a:lstStyle/>
          <a:p>
            <a:pPr algn="ctr" defTabSz="914091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sz="1402" dirty="0" smtClean="0">
                <a:solidFill>
                  <a:srgbClr val="660033"/>
                </a:solidFill>
              </a:rPr>
              <a:t>CS:APP3e</a:t>
            </a:r>
            <a:endParaRPr lang="en-US" sz="1402" dirty="0">
              <a:solidFill>
                <a:srgbClr val="66003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51617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2" r:id="rId1"/>
    <p:sldLayoutId id="2147483803" r:id="rId2"/>
    <p:sldLayoutId id="2147483804" r:id="rId3"/>
    <p:sldLayoutId id="2147483805" r:id="rId4"/>
    <p:sldLayoutId id="2147483806" r:id="rId5"/>
    <p:sldLayoutId id="2147483807" r:id="rId6"/>
    <p:sldLayoutId id="2147483808" r:id="rId7"/>
    <p:sldLayoutId id="2147483809" r:id="rId8"/>
    <p:sldLayoutId id="2147483810" r:id="rId9"/>
    <p:sldLayoutId id="2147483811" r:id="rId10"/>
    <p:sldLayoutId id="2147483812" r:id="rId11"/>
  </p:sldLayoutIdLst>
  <p:transition spd="med"/>
  <p:txStyles>
    <p:titleStyle>
      <a:lvl1pPr algn="l" defTabSz="914091" rtl="0" fontAlgn="base">
        <a:lnSpc>
          <a:spcPct val="87000"/>
        </a:lnSpc>
        <a:spcBef>
          <a:spcPct val="0"/>
        </a:spcBef>
        <a:spcAft>
          <a:spcPct val="0"/>
        </a:spcAft>
        <a:defRPr sz="3805" b="1">
          <a:solidFill>
            <a:schemeClr val="hlink"/>
          </a:solidFill>
          <a:latin typeface="+mj-lt"/>
          <a:ea typeface="+mj-ea"/>
          <a:cs typeface="+mj-cs"/>
        </a:defRPr>
      </a:lvl1pPr>
      <a:lvl2pPr algn="l" defTabSz="914091" rtl="0" fontAlgn="base">
        <a:lnSpc>
          <a:spcPct val="87000"/>
        </a:lnSpc>
        <a:spcBef>
          <a:spcPct val="0"/>
        </a:spcBef>
        <a:spcAft>
          <a:spcPct val="0"/>
        </a:spcAft>
        <a:defRPr sz="3805" b="1">
          <a:solidFill>
            <a:schemeClr val="hlink"/>
          </a:solidFill>
          <a:latin typeface="Helvetica" pitchFamily="34" charset="0"/>
        </a:defRPr>
      </a:lvl2pPr>
      <a:lvl3pPr algn="l" defTabSz="914091" rtl="0" fontAlgn="base">
        <a:lnSpc>
          <a:spcPct val="87000"/>
        </a:lnSpc>
        <a:spcBef>
          <a:spcPct val="0"/>
        </a:spcBef>
        <a:spcAft>
          <a:spcPct val="0"/>
        </a:spcAft>
        <a:defRPr sz="3805" b="1">
          <a:solidFill>
            <a:schemeClr val="hlink"/>
          </a:solidFill>
          <a:latin typeface="Helvetica" pitchFamily="34" charset="0"/>
        </a:defRPr>
      </a:lvl3pPr>
      <a:lvl4pPr algn="l" defTabSz="914091" rtl="0" fontAlgn="base">
        <a:lnSpc>
          <a:spcPct val="87000"/>
        </a:lnSpc>
        <a:spcBef>
          <a:spcPct val="0"/>
        </a:spcBef>
        <a:spcAft>
          <a:spcPct val="0"/>
        </a:spcAft>
        <a:defRPr sz="3805" b="1">
          <a:solidFill>
            <a:schemeClr val="hlink"/>
          </a:solidFill>
          <a:latin typeface="Helvetica" pitchFamily="34" charset="0"/>
        </a:defRPr>
      </a:lvl4pPr>
      <a:lvl5pPr algn="l" defTabSz="914091" rtl="0" fontAlgn="base">
        <a:lnSpc>
          <a:spcPct val="87000"/>
        </a:lnSpc>
        <a:spcBef>
          <a:spcPct val="0"/>
        </a:spcBef>
        <a:spcAft>
          <a:spcPct val="0"/>
        </a:spcAft>
        <a:defRPr sz="3805" b="1">
          <a:solidFill>
            <a:schemeClr val="hlink"/>
          </a:solidFill>
          <a:latin typeface="Helvetica" pitchFamily="34" charset="0"/>
        </a:defRPr>
      </a:lvl5pPr>
      <a:lvl6pPr marL="457840" algn="l" defTabSz="914091" rtl="0" fontAlgn="base">
        <a:lnSpc>
          <a:spcPct val="87000"/>
        </a:lnSpc>
        <a:spcBef>
          <a:spcPct val="0"/>
        </a:spcBef>
        <a:spcAft>
          <a:spcPct val="0"/>
        </a:spcAft>
        <a:defRPr sz="3805" b="1">
          <a:solidFill>
            <a:schemeClr val="hlink"/>
          </a:solidFill>
          <a:latin typeface="Helvetica" pitchFamily="34" charset="0"/>
        </a:defRPr>
      </a:lvl6pPr>
      <a:lvl7pPr marL="915680" algn="l" defTabSz="914091" rtl="0" fontAlgn="base">
        <a:lnSpc>
          <a:spcPct val="87000"/>
        </a:lnSpc>
        <a:spcBef>
          <a:spcPct val="0"/>
        </a:spcBef>
        <a:spcAft>
          <a:spcPct val="0"/>
        </a:spcAft>
        <a:defRPr sz="3805" b="1">
          <a:solidFill>
            <a:schemeClr val="hlink"/>
          </a:solidFill>
          <a:latin typeface="Helvetica" pitchFamily="34" charset="0"/>
        </a:defRPr>
      </a:lvl7pPr>
      <a:lvl8pPr marL="1373520" algn="l" defTabSz="914091" rtl="0" fontAlgn="base">
        <a:lnSpc>
          <a:spcPct val="87000"/>
        </a:lnSpc>
        <a:spcBef>
          <a:spcPct val="0"/>
        </a:spcBef>
        <a:spcAft>
          <a:spcPct val="0"/>
        </a:spcAft>
        <a:defRPr sz="3805" b="1">
          <a:solidFill>
            <a:schemeClr val="hlink"/>
          </a:solidFill>
          <a:latin typeface="Helvetica" pitchFamily="34" charset="0"/>
        </a:defRPr>
      </a:lvl8pPr>
      <a:lvl9pPr marL="1831360" algn="l" defTabSz="914091" rtl="0" fontAlgn="base">
        <a:lnSpc>
          <a:spcPct val="87000"/>
        </a:lnSpc>
        <a:spcBef>
          <a:spcPct val="0"/>
        </a:spcBef>
        <a:spcAft>
          <a:spcPct val="0"/>
        </a:spcAft>
        <a:defRPr sz="3805" b="1">
          <a:solidFill>
            <a:schemeClr val="hlink"/>
          </a:solidFill>
          <a:latin typeface="Helvetica" pitchFamily="34" charset="0"/>
        </a:defRPr>
      </a:lvl9pPr>
    </p:titleStyle>
    <p:bodyStyle>
      <a:lvl1pPr marL="386303" indent="-386303" algn="l" defTabSz="914091" rtl="0" fontAlgn="base">
        <a:lnSpc>
          <a:spcPct val="95000"/>
        </a:lnSpc>
        <a:spcBef>
          <a:spcPct val="50000"/>
        </a:spcBef>
        <a:spcAft>
          <a:spcPct val="0"/>
        </a:spcAft>
        <a:buClr>
          <a:schemeClr val="hlink"/>
        </a:buClr>
        <a:buFont typeface="Wingdings" pitchFamily="2" charset="2"/>
        <a:defRPr sz="2403" b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+mn-lt"/>
          <a:ea typeface="+mn-ea"/>
          <a:cs typeface="+mn-cs"/>
        </a:defRPr>
      </a:lvl1pPr>
      <a:lvl2pPr marL="743990" indent="-244817" algn="l" defTabSz="914091" rtl="0" fontAlgn="base">
        <a:spcBef>
          <a:spcPct val="25000"/>
        </a:spcBef>
        <a:spcAft>
          <a:spcPct val="0"/>
        </a:spcAft>
        <a:buClr>
          <a:schemeClr val="hlink"/>
        </a:buClr>
        <a:buSzPct val="75000"/>
        <a:buFont typeface="Wingdings" pitchFamily="2" charset="2"/>
        <a:buChar char="n"/>
        <a:defRPr sz="2003" b="1">
          <a:solidFill>
            <a:schemeClr val="tx1"/>
          </a:solidFill>
          <a:latin typeface="+mn-lt"/>
        </a:defRPr>
      </a:lvl2pPr>
      <a:lvl3pPr marL="1146190" indent="-238458" algn="l" defTabSz="914091" rtl="0" fontAlgn="base">
        <a:lnSpc>
          <a:spcPct val="107000"/>
        </a:lnSpc>
        <a:spcBef>
          <a:spcPct val="10000"/>
        </a:spcBef>
        <a:spcAft>
          <a:spcPct val="0"/>
        </a:spcAft>
        <a:buClr>
          <a:srgbClr val="005400"/>
        </a:buClr>
        <a:buSzPct val="90000"/>
        <a:buFont typeface="Wingdings" pitchFamily="2" charset="2"/>
        <a:buChar char="l"/>
        <a:defRPr b="1">
          <a:solidFill>
            <a:schemeClr val="folHlink"/>
          </a:solidFill>
          <a:latin typeface="+mn-lt"/>
        </a:defRPr>
      </a:lvl3pPr>
      <a:lvl4pPr marL="1599261" indent="-227331" algn="l" defTabSz="914091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4pPr>
      <a:lvl5pPr marL="2451352" indent="-228920" algn="l" defTabSz="914091" rtl="0" fontAlgn="base">
        <a:spcBef>
          <a:spcPct val="20000"/>
        </a:spcBef>
        <a:spcAft>
          <a:spcPct val="0"/>
        </a:spcAft>
        <a:buChar char="•"/>
        <a:defRPr sz="2003">
          <a:solidFill>
            <a:schemeClr val="tx1"/>
          </a:solidFill>
          <a:latin typeface="Times New Roman" pitchFamily="18" charset="0"/>
        </a:defRPr>
      </a:lvl5pPr>
      <a:lvl6pPr marL="2909192" indent="-228920" algn="l" defTabSz="914091" rtl="0" fontAlgn="base">
        <a:spcBef>
          <a:spcPct val="20000"/>
        </a:spcBef>
        <a:spcAft>
          <a:spcPct val="0"/>
        </a:spcAft>
        <a:buChar char="•"/>
        <a:defRPr sz="2003">
          <a:solidFill>
            <a:schemeClr val="tx1"/>
          </a:solidFill>
          <a:latin typeface="Times New Roman" pitchFamily="18" charset="0"/>
        </a:defRPr>
      </a:lvl6pPr>
      <a:lvl7pPr marL="3367032" indent="-228920" algn="l" defTabSz="914091" rtl="0" fontAlgn="base">
        <a:spcBef>
          <a:spcPct val="20000"/>
        </a:spcBef>
        <a:spcAft>
          <a:spcPct val="0"/>
        </a:spcAft>
        <a:buChar char="•"/>
        <a:defRPr sz="2003">
          <a:solidFill>
            <a:schemeClr val="tx1"/>
          </a:solidFill>
          <a:latin typeface="Times New Roman" pitchFamily="18" charset="0"/>
        </a:defRPr>
      </a:lvl7pPr>
      <a:lvl8pPr marL="3824872" indent="-228920" algn="l" defTabSz="914091" rtl="0" fontAlgn="base">
        <a:spcBef>
          <a:spcPct val="20000"/>
        </a:spcBef>
        <a:spcAft>
          <a:spcPct val="0"/>
        </a:spcAft>
        <a:buChar char="•"/>
        <a:defRPr sz="2003">
          <a:solidFill>
            <a:schemeClr val="tx1"/>
          </a:solidFill>
          <a:latin typeface="Times New Roman" pitchFamily="18" charset="0"/>
        </a:defRPr>
      </a:lvl8pPr>
      <a:lvl9pPr marL="4282712" indent="-228920" algn="l" defTabSz="914091" rtl="0" fontAlgn="base">
        <a:spcBef>
          <a:spcPct val="20000"/>
        </a:spcBef>
        <a:spcAft>
          <a:spcPct val="0"/>
        </a:spcAft>
        <a:buChar char="•"/>
        <a:defRPr sz="2003">
          <a:solidFill>
            <a:schemeClr val="tx1"/>
          </a:solidFill>
          <a:latin typeface="Times New Roman" pitchFamily="18" charset="0"/>
        </a:defRPr>
      </a:lvl9pPr>
    </p:bodyStyle>
    <p:otherStyle>
      <a:defPPr>
        <a:defRPr lang="en-US"/>
      </a:defPPr>
      <a:lvl1pPr marL="0" algn="l" defTabSz="915680" rtl="0" eaLnBrk="1" latinLnBrk="0" hangingPunct="1">
        <a:defRPr sz="1803" kern="1200">
          <a:solidFill>
            <a:schemeClr val="tx1"/>
          </a:solidFill>
          <a:latin typeface="+mn-lt"/>
          <a:ea typeface="+mn-ea"/>
          <a:cs typeface="+mn-cs"/>
        </a:defRPr>
      </a:lvl1pPr>
      <a:lvl2pPr marL="457840" algn="l" defTabSz="915680" rtl="0" eaLnBrk="1" latinLnBrk="0" hangingPunct="1">
        <a:defRPr sz="1803" kern="1200">
          <a:solidFill>
            <a:schemeClr val="tx1"/>
          </a:solidFill>
          <a:latin typeface="+mn-lt"/>
          <a:ea typeface="+mn-ea"/>
          <a:cs typeface="+mn-cs"/>
        </a:defRPr>
      </a:lvl2pPr>
      <a:lvl3pPr marL="915680" algn="l" defTabSz="915680" rtl="0" eaLnBrk="1" latinLnBrk="0" hangingPunct="1">
        <a:defRPr sz="1803" kern="1200">
          <a:solidFill>
            <a:schemeClr val="tx1"/>
          </a:solidFill>
          <a:latin typeface="+mn-lt"/>
          <a:ea typeface="+mn-ea"/>
          <a:cs typeface="+mn-cs"/>
        </a:defRPr>
      </a:lvl3pPr>
      <a:lvl4pPr marL="1373520" algn="l" defTabSz="915680" rtl="0" eaLnBrk="1" latinLnBrk="0" hangingPunct="1">
        <a:defRPr sz="1803" kern="1200">
          <a:solidFill>
            <a:schemeClr val="tx1"/>
          </a:solidFill>
          <a:latin typeface="+mn-lt"/>
          <a:ea typeface="+mn-ea"/>
          <a:cs typeface="+mn-cs"/>
        </a:defRPr>
      </a:lvl4pPr>
      <a:lvl5pPr marL="1831360" algn="l" defTabSz="915680" rtl="0" eaLnBrk="1" latinLnBrk="0" hangingPunct="1">
        <a:defRPr sz="1803" kern="1200">
          <a:solidFill>
            <a:schemeClr val="tx1"/>
          </a:solidFill>
          <a:latin typeface="+mn-lt"/>
          <a:ea typeface="+mn-ea"/>
          <a:cs typeface="+mn-cs"/>
        </a:defRPr>
      </a:lvl5pPr>
      <a:lvl6pPr marL="2289200" algn="l" defTabSz="915680" rtl="0" eaLnBrk="1" latinLnBrk="0" hangingPunct="1">
        <a:defRPr sz="1803" kern="1200">
          <a:solidFill>
            <a:schemeClr val="tx1"/>
          </a:solidFill>
          <a:latin typeface="+mn-lt"/>
          <a:ea typeface="+mn-ea"/>
          <a:cs typeface="+mn-cs"/>
        </a:defRPr>
      </a:lvl6pPr>
      <a:lvl7pPr marL="2747040" algn="l" defTabSz="915680" rtl="0" eaLnBrk="1" latinLnBrk="0" hangingPunct="1">
        <a:defRPr sz="1803" kern="1200">
          <a:solidFill>
            <a:schemeClr val="tx1"/>
          </a:solidFill>
          <a:latin typeface="+mn-lt"/>
          <a:ea typeface="+mn-ea"/>
          <a:cs typeface="+mn-cs"/>
        </a:defRPr>
      </a:lvl7pPr>
      <a:lvl8pPr marL="3204881" algn="l" defTabSz="915680" rtl="0" eaLnBrk="1" latinLnBrk="0" hangingPunct="1">
        <a:defRPr sz="1803" kern="1200">
          <a:solidFill>
            <a:schemeClr val="tx1"/>
          </a:solidFill>
          <a:latin typeface="+mn-lt"/>
          <a:ea typeface="+mn-ea"/>
          <a:cs typeface="+mn-cs"/>
        </a:defRPr>
      </a:lvl8pPr>
      <a:lvl9pPr marL="3662721" algn="l" defTabSz="915680" rtl="0" eaLnBrk="1" latinLnBrk="0" hangingPunct="1">
        <a:defRPr sz="180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290918" y="1221462"/>
            <a:ext cx="8306223" cy="52230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343" tIns="44379" rIns="90343" bIns="4437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05376" y="248110"/>
            <a:ext cx="8716368" cy="7809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53882" dir="2700000" algn="ctr" rotWithShape="0">
              <a:srgbClr val="969696"/>
            </a:outerShdw>
          </a:effec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2292" name="Text Box 4"/>
          <p:cNvSpPr txBox="1">
            <a:spLocks noChangeArrowheads="1"/>
          </p:cNvSpPr>
          <p:nvPr/>
        </p:nvSpPr>
        <p:spPr bwMode="auto">
          <a:xfrm>
            <a:off x="219380" y="6401543"/>
            <a:ext cx="604089" cy="284689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710" tIns="45710" rIns="45710" bIns="45710" anchor="ctr">
            <a:spAutoFit/>
          </a:bodyPr>
          <a:lstStyle/>
          <a:p>
            <a:pPr algn="ctr" defTabSz="914091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sz="1402">
                <a:solidFill>
                  <a:srgbClr val="660033"/>
                </a:solidFill>
              </a:rPr>
              <a:t>– </a:t>
            </a:r>
            <a:fld id="{C0F0C3BE-3CB8-42CE-85AE-26932541959C}" type="slidenum">
              <a:rPr lang="en-US" sz="1402">
                <a:solidFill>
                  <a:srgbClr val="660033"/>
                </a:solidFill>
              </a:rPr>
              <a:pPr algn="ctr" defTabSz="914091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r>
              <a:rPr lang="en-US" sz="1402">
                <a:solidFill>
                  <a:srgbClr val="660033"/>
                </a:solidFill>
              </a:rPr>
              <a:t> –</a:t>
            </a:r>
            <a:endParaRPr lang="en-US" sz="1402">
              <a:solidFill>
                <a:srgbClr val="000066"/>
              </a:solidFill>
            </a:endParaRPr>
          </a:p>
        </p:txBody>
      </p:sp>
      <p:sp>
        <p:nvSpPr>
          <p:cNvPr id="12293" name="Rectangle 5"/>
          <p:cNvSpPr>
            <a:spLocks noChangeArrowheads="1"/>
          </p:cNvSpPr>
          <p:nvPr/>
        </p:nvSpPr>
        <p:spPr bwMode="auto">
          <a:xfrm>
            <a:off x="7729650" y="6390202"/>
            <a:ext cx="951740" cy="290213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  <a:effectLst/>
        </p:spPr>
        <p:txBody>
          <a:bodyPr wrap="none" lIns="45710" tIns="45710" rIns="45710" bIns="45710" anchor="ctr">
            <a:spAutoFit/>
          </a:bodyPr>
          <a:lstStyle/>
          <a:p>
            <a:pPr algn="ctr" defTabSz="914091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sz="1402" dirty="0" smtClean="0">
                <a:solidFill>
                  <a:srgbClr val="660033"/>
                </a:solidFill>
              </a:rPr>
              <a:t>CS:APP3e</a:t>
            </a:r>
            <a:endParaRPr lang="en-US" sz="1402" dirty="0">
              <a:solidFill>
                <a:srgbClr val="66003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16388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14" r:id="rId1"/>
    <p:sldLayoutId id="2147483815" r:id="rId2"/>
    <p:sldLayoutId id="2147483816" r:id="rId3"/>
    <p:sldLayoutId id="2147483817" r:id="rId4"/>
    <p:sldLayoutId id="2147483818" r:id="rId5"/>
    <p:sldLayoutId id="2147483819" r:id="rId6"/>
    <p:sldLayoutId id="2147483820" r:id="rId7"/>
    <p:sldLayoutId id="2147483821" r:id="rId8"/>
    <p:sldLayoutId id="2147483822" r:id="rId9"/>
    <p:sldLayoutId id="2147483823" r:id="rId10"/>
    <p:sldLayoutId id="2147483824" r:id="rId11"/>
  </p:sldLayoutIdLst>
  <p:transition spd="med"/>
  <p:txStyles>
    <p:titleStyle>
      <a:lvl1pPr algn="l" defTabSz="914091" rtl="0" fontAlgn="base">
        <a:lnSpc>
          <a:spcPct val="87000"/>
        </a:lnSpc>
        <a:spcBef>
          <a:spcPct val="0"/>
        </a:spcBef>
        <a:spcAft>
          <a:spcPct val="0"/>
        </a:spcAft>
        <a:defRPr sz="3805" b="1">
          <a:solidFill>
            <a:schemeClr val="hlink"/>
          </a:solidFill>
          <a:latin typeface="+mj-lt"/>
          <a:ea typeface="+mj-ea"/>
          <a:cs typeface="+mj-cs"/>
        </a:defRPr>
      </a:lvl1pPr>
      <a:lvl2pPr algn="l" defTabSz="914091" rtl="0" fontAlgn="base">
        <a:lnSpc>
          <a:spcPct val="87000"/>
        </a:lnSpc>
        <a:spcBef>
          <a:spcPct val="0"/>
        </a:spcBef>
        <a:spcAft>
          <a:spcPct val="0"/>
        </a:spcAft>
        <a:defRPr sz="3805" b="1">
          <a:solidFill>
            <a:schemeClr val="hlink"/>
          </a:solidFill>
          <a:latin typeface="Helvetica" pitchFamily="34" charset="0"/>
        </a:defRPr>
      </a:lvl2pPr>
      <a:lvl3pPr algn="l" defTabSz="914091" rtl="0" fontAlgn="base">
        <a:lnSpc>
          <a:spcPct val="87000"/>
        </a:lnSpc>
        <a:spcBef>
          <a:spcPct val="0"/>
        </a:spcBef>
        <a:spcAft>
          <a:spcPct val="0"/>
        </a:spcAft>
        <a:defRPr sz="3805" b="1">
          <a:solidFill>
            <a:schemeClr val="hlink"/>
          </a:solidFill>
          <a:latin typeface="Helvetica" pitchFamily="34" charset="0"/>
        </a:defRPr>
      </a:lvl3pPr>
      <a:lvl4pPr algn="l" defTabSz="914091" rtl="0" fontAlgn="base">
        <a:lnSpc>
          <a:spcPct val="87000"/>
        </a:lnSpc>
        <a:spcBef>
          <a:spcPct val="0"/>
        </a:spcBef>
        <a:spcAft>
          <a:spcPct val="0"/>
        </a:spcAft>
        <a:defRPr sz="3805" b="1">
          <a:solidFill>
            <a:schemeClr val="hlink"/>
          </a:solidFill>
          <a:latin typeface="Helvetica" pitchFamily="34" charset="0"/>
        </a:defRPr>
      </a:lvl4pPr>
      <a:lvl5pPr algn="l" defTabSz="914091" rtl="0" fontAlgn="base">
        <a:lnSpc>
          <a:spcPct val="87000"/>
        </a:lnSpc>
        <a:spcBef>
          <a:spcPct val="0"/>
        </a:spcBef>
        <a:spcAft>
          <a:spcPct val="0"/>
        </a:spcAft>
        <a:defRPr sz="3805" b="1">
          <a:solidFill>
            <a:schemeClr val="hlink"/>
          </a:solidFill>
          <a:latin typeface="Helvetica" pitchFamily="34" charset="0"/>
        </a:defRPr>
      </a:lvl5pPr>
      <a:lvl6pPr marL="457840" algn="l" defTabSz="914091" rtl="0" fontAlgn="base">
        <a:lnSpc>
          <a:spcPct val="87000"/>
        </a:lnSpc>
        <a:spcBef>
          <a:spcPct val="0"/>
        </a:spcBef>
        <a:spcAft>
          <a:spcPct val="0"/>
        </a:spcAft>
        <a:defRPr sz="3805" b="1">
          <a:solidFill>
            <a:schemeClr val="hlink"/>
          </a:solidFill>
          <a:latin typeface="Helvetica" pitchFamily="34" charset="0"/>
        </a:defRPr>
      </a:lvl6pPr>
      <a:lvl7pPr marL="915680" algn="l" defTabSz="914091" rtl="0" fontAlgn="base">
        <a:lnSpc>
          <a:spcPct val="87000"/>
        </a:lnSpc>
        <a:spcBef>
          <a:spcPct val="0"/>
        </a:spcBef>
        <a:spcAft>
          <a:spcPct val="0"/>
        </a:spcAft>
        <a:defRPr sz="3805" b="1">
          <a:solidFill>
            <a:schemeClr val="hlink"/>
          </a:solidFill>
          <a:latin typeface="Helvetica" pitchFamily="34" charset="0"/>
        </a:defRPr>
      </a:lvl7pPr>
      <a:lvl8pPr marL="1373520" algn="l" defTabSz="914091" rtl="0" fontAlgn="base">
        <a:lnSpc>
          <a:spcPct val="87000"/>
        </a:lnSpc>
        <a:spcBef>
          <a:spcPct val="0"/>
        </a:spcBef>
        <a:spcAft>
          <a:spcPct val="0"/>
        </a:spcAft>
        <a:defRPr sz="3805" b="1">
          <a:solidFill>
            <a:schemeClr val="hlink"/>
          </a:solidFill>
          <a:latin typeface="Helvetica" pitchFamily="34" charset="0"/>
        </a:defRPr>
      </a:lvl8pPr>
      <a:lvl9pPr marL="1831360" algn="l" defTabSz="914091" rtl="0" fontAlgn="base">
        <a:lnSpc>
          <a:spcPct val="87000"/>
        </a:lnSpc>
        <a:spcBef>
          <a:spcPct val="0"/>
        </a:spcBef>
        <a:spcAft>
          <a:spcPct val="0"/>
        </a:spcAft>
        <a:defRPr sz="3805" b="1">
          <a:solidFill>
            <a:schemeClr val="hlink"/>
          </a:solidFill>
          <a:latin typeface="Helvetica" pitchFamily="34" charset="0"/>
        </a:defRPr>
      </a:lvl9pPr>
    </p:titleStyle>
    <p:bodyStyle>
      <a:lvl1pPr marL="386303" indent="-386303" algn="l" defTabSz="914091" rtl="0" fontAlgn="base">
        <a:lnSpc>
          <a:spcPct val="95000"/>
        </a:lnSpc>
        <a:spcBef>
          <a:spcPct val="50000"/>
        </a:spcBef>
        <a:spcAft>
          <a:spcPct val="0"/>
        </a:spcAft>
        <a:buClr>
          <a:schemeClr val="hlink"/>
        </a:buClr>
        <a:buFont typeface="Wingdings" pitchFamily="2" charset="2"/>
        <a:defRPr sz="2403" b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+mn-lt"/>
          <a:ea typeface="+mn-ea"/>
          <a:cs typeface="+mn-cs"/>
        </a:defRPr>
      </a:lvl1pPr>
      <a:lvl2pPr marL="743990" indent="-244817" algn="l" defTabSz="914091" rtl="0" fontAlgn="base">
        <a:spcBef>
          <a:spcPct val="25000"/>
        </a:spcBef>
        <a:spcAft>
          <a:spcPct val="0"/>
        </a:spcAft>
        <a:buClr>
          <a:schemeClr val="hlink"/>
        </a:buClr>
        <a:buSzPct val="75000"/>
        <a:buFont typeface="Wingdings" pitchFamily="2" charset="2"/>
        <a:buChar char="n"/>
        <a:defRPr sz="2003" b="1">
          <a:solidFill>
            <a:schemeClr val="tx1"/>
          </a:solidFill>
          <a:latin typeface="+mn-lt"/>
        </a:defRPr>
      </a:lvl2pPr>
      <a:lvl3pPr marL="1146190" indent="-238458" algn="l" defTabSz="914091" rtl="0" fontAlgn="base">
        <a:lnSpc>
          <a:spcPct val="107000"/>
        </a:lnSpc>
        <a:spcBef>
          <a:spcPct val="10000"/>
        </a:spcBef>
        <a:spcAft>
          <a:spcPct val="0"/>
        </a:spcAft>
        <a:buClr>
          <a:srgbClr val="005400"/>
        </a:buClr>
        <a:buSzPct val="90000"/>
        <a:buFont typeface="Wingdings" pitchFamily="2" charset="2"/>
        <a:buChar char="l"/>
        <a:defRPr b="1">
          <a:solidFill>
            <a:schemeClr val="folHlink"/>
          </a:solidFill>
          <a:latin typeface="+mn-lt"/>
        </a:defRPr>
      </a:lvl3pPr>
      <a:lvl4pPr marL="1599261" indent="-227331" algn="l" defTabSz="914091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4pPr>
      <a:lvl5pPr marL="2451352" indent="-228920" algn="l" defTabSz="914091" rtl="0" fontAlgn="base">
        <a:spcBef>
          <a:spcPct val="20000"/>
        </a:spcBef>
        <a:spcAft>
          <a:spcPct val="0"/>
        </a:spcAft>
        <a:buChar char="•"/>
        <a:defRPr sz="2003">
          <a:solidFill>
            <a:schemeClr val="tx1"/>
          </a:solidFill>
          <a:latin typeface="Times New Roman" pitchFamily="18" charset="0"/>
        </a:defRPr>
      </a:lvl5pPr>
      <a:lvl6pPr marL="2909192" indent="-228920" algn="l" defTabSz="914091" rtl="0" fontAlgn="base">
        <a:spcBef>
          <a:spcPct val="20000"/>
        </a:spcBef>
        <a:spcAft>
          <a:spcPct val="0"/>
        </a:spcAft>
        <a:buChar char="•"/>
        <a:defRPr sz="2003">
          <a:solidFill>
            <a:schemeClr val="tx1"/>
          </a:solidFill>
          <a:latin typeface="Times New Roman" pitchFamily="18" charset="0"/>
        </a:defRPr>
      </a:lvl6pPr>
      <a:lvl7pPr marL="3367032" indent="-228920" algn="l" defTabSz="914091" rtl="0" fontAlgn="base">
        <a:spcBef>
          <a:spcPct val="20000"/>
        </a:spcBef>
        <a:spcAft>
          <a:spcPct val="0"/>
        </a:spcAft>
        <a:buChar char="•"/>
        <a:defRPr sz="2003">
          <a:solidFill>
            <a:schemeClr val="tx1"/>
          </a:solidFill>
          <a:latin typeface="Times New Roman" pitchFamily="18" charset="0"/>
        </a:defRPr>
      </a:lvl7pPr>
      <a:lvl8pPr marL="3824872" indent="-228920" algn="l" defTabSz="914091" rtl="0" fontAlgn="base">
        <a:spcBef>
          <a:spcPct val="20000"/>
        </a:spcBef>
        <a:spcAft>
          <a:spcPct val="0"/>
        </a:spcAft>
        <a:buChar char="•"/>
        <a:defRPr sz="2003">
          <a:solidFill>
            <a:schemeClr val="tx1"/>
          </a:solidFill>
          <a:latin typeface="Times New Roman" pitchFamily="18" charset="0"/>
        </a:defRPr>
      </a:lvl8pPr>
      <a:lvl9pPr marL="4282712" indent="-228920" algn="l" defTabSz="914091" rtl="0" fontAlgn="base">
        <a:spcBef>
          <a:spcPct val="20000"/>
        </a:spcBef>
        <a:spcAft>
          <a:spcPct val="0"/>
        </a:spcAft>
        <a:buChar char="•"/>
        <a:defRPr sz="2003">
          <a:solidFill>
            <a:schemeClr val="tx1"/>
          </a:solidFill>
          <a:latin typeface="Times New Roman" pitchFamily="18" charset="0"/>
        </a:defRPr>
      </a:lvl9pPr>
    </p:bodyStyle>
    <p:otherStyle>
      <a:defPPr>
        <a:defRPr lang="en-US"/>
      </a:defPPr>
      <a:lvl1pPr marL="0" algn="l" defTabSz="915680" rtl="0" eaLnBrk="1" latinLnBrk="0" hangingPunct="1">
        <a:defRPr sz="1803" kern="1200">
          <a:solidFill>
            <a:schemeClr val="tx1"/>
          </a:solidFill>
          <a:latin typeface="+mn-lt"/>
          <a:ea typeface="+mn-ea"/>
          <a:cs typeface="+mn-cs"/>
        </a:defRPr>
      </a:lvl1pPr>
      <a:lvl2pPr marL="457840" algn="l" defTabSz="915680" rtl="0" eaLnBrk="1" latinLnBrk="0" hangingPunct="1">
        <a:defRPr sz="1803" kern="1200">
          <a:solidFill>
            <a:schemeClr val="tx1"/>
          </a:solidFill>
          <a:latin typeface="+mn-lt"/>
          <a:ea typeface="+mn-ea"/>
          <a:cs typeface="+mn-cs"/>
        </a:defRPr>
      </a:lvl2pPr>
      <a:lvl3pPr marL="915680" algn="l" defTabSz="915680" rtl="0" eaLnBrk="1" latinLnBrk="0" hangingPunct="1">
        <a:defRPr sz="1803" kern="1200">
          <a:solidFill>
            <a:schemeClr val="tx1"/>
          </a:solidFill>
          <a:latin typeface="+mn-lt"/>
          <a:ea typeface="+mn-ea"/>
          <a:cs typeface="+mn-cs"/>
        </a:defRPr>
      </a:lvl3pPr>
      <a:lvl4pPr marL="1373520" algn="l" defTabSz="915680" rtl="0" eaLnBrk="1" latinLnBrk="0" hangingPunct="1">
        <a:defRPr sz="1803" kern="1200">
          <a:solidFill>
            <a:schemeClr val="tx1"/>
          </a:solidFill>
          <a:latin typeface="+mn-lt"/>
          <a:ea typeface="+mn-ea"/>
          <a:cs typeface="+mn-cs"/>
        </a:defRPr>
      </a:lvl4pPr>
      <a:lvl5pPr marL="1831360" algn="l" defTabSz="915680" rtl="0" eaLnBrk="1" latinLnBrk="0" hangingPunct="1">
        <a:defRPr sz="1803" kern="1200">
          <a:solidFill>
            <a:schemeClr val="tx1"/>
          </a:solidFill>
          <a:latin typeface="+mn-lt"/>
          <a:ea typeface="+mn-ea"/>
          <a:cs typeface="+mn-cs"/>
        </a:defRPr>
      </a:lvl5pPr>
      <a:lvl6pPr marL="2289200" algn="l" defTabSz="915680" rtl="0" eaLnBrk="1" latinLnBrk="0" hangingPunct="1">
        <a:defRPr sz="1803" kern="1200">
          <a:solidFill>
            <a:schemeClr val="tx1"/>
          </a:solidFill>
          <a:latin typeface="+mn-lt"/>
          <a:ea typeface="+mn-ea"/>
          <a:cs typeface="+mn-cs"/>
        </a:defRPr>
      </a:lvl6pPr>
      <a:lvl7pPr marL="2747040" algn="l" defTabSz="915680" rtl="0" eaLnBrk="1" latinLnBrk="0" hangingPunct="1">
        <a:defRPr sz="1803" kern="1200">
          <a:solidFill>
            <a:schemeClr val="tx1"/>
          </a:solidFill>
          <a:latin typeface="+mn-lt"/>
          <a:ea typeface="+mn-ea"/>
          <a:cs typeface="+mn-cs"/>
        </a:defRPr>
      </a:lvl7pPr>
      <a:lvl8pPr marL="3204881" algn="l" defTabSz="915680" rtl="0" eaLnBrk="1" latinLnBrk="0" hangingPunct="1">
        <a:defRPr sz="1803" kern="1200">
          <a:solidFill>
            <a:schemeClr val="tx1"/>
          </a:solidFill>
          <a:latin typeface="+mn-lt"/>
          <a:ea typeface="+mn-ea"/>
          <a:cs typeface="+mn-cs"/>
        </a:defRPr>
      </a:lvl8pPr>
      <a:lvl9pPr marL="3662721" algn="l" defTabSz="915680" rtl="0" eaLnBrk="1" latinLnBrk="0" hangingPunct="1">
        <a:defRPr sz="180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290918" y="1221462"/>
            <a:ext cx="8306223" cy="52230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343" tIns="44379" rIns="90343" bIns="4437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05376" y="248110"/>
            <a:ext cx="8716368" cy="7809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53882" dir="2700000" algn="ctr" rotWithShape="0">
              <a:srgbClr val="969696"/>
            </a:outerShdw>
          </a:effec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2292" name="Text Box 4"/>
          <p:cNvSpPr txBox="1">
            <a:spLocks noChangeArrowheads="1"/>
          </p:cNvSpPr>
          <p:nvPr/>
        </p:nvSpPr>
        <p:spPr bwMode="auto">
          <a:xfrm>
            <a:off x="219380" y="6401543"/>
            <a:ext cx="604089" cy="284689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710" tIns="45710" rIns="45710" bIns="45710" anchor="ctr">
            <a:spAutoFit/>
          </a:bodyPr>
          <a:lstStyle/>
          <a:p>
            <a:pPr algn="ctr" defTabSz="914091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sz="1402">
                <a:solidFill>
                  <a:srgbClr val="660033"/>
                </a:solidFill>
              </a:rPr>
              <a:t>– </a:t>
            </a:r>
            <a:fld id="{C0F0C3BE-3CB8-42CE-85AE-26932541959C}" type="slidenum">
              <a:rPr lang="en-US" sz="1402">
                <a:solidFill>
                  <a:srgbClr val="660033"/>
                </a:solidFill>
              </a:rPr>
              <a:pPr algn="ctr" defTabSz="914091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r>
              <a:rPr lang="en-US" sz="1402">
                <a:solidFill>
                  <a:srgbClr val="660033"/>
                </a:solidFill>
              </a:rPr>
              <a:t> –</a:t>
            </a:r>
            <a:endParaRPr lang="en-US" sz="1402">
              <a:solidFill>
                <a:srgbClr val="000066"/>
              </a:solidFill>
            </a:endParaRPr>
          </a:p>
        </p:txBody>
      </p:sp>
      <p:sp>
        <p:nvSpPr>
          <p:cNvPr id="12293" name="Rectangle 5"/>
          <p:cNvSpPr>
            <a:spLocks noChangeArrowheads="1"/>
          </p:cNvSpPr>
          <p:nvPr/>
        </p:nvSpPr>
        <p:spPr bwMode="auto">
          <a:xfrm>
            <a:off x="7729650" y="6390202"/>
            <a:ext cx="951740" cy="290213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  <a:effectLst/>
        </p:spPr>
        <p:txBody>
          <a:bodyPr wrap="none" lIns="45710" tIns="45710" rIns="45710" bIns="45710" anchor="ctr">
            <a:spAutoFit/>
          </a:bodyPr>
          <a:lstStyle/>
          <a:p>
            <a:pPr algn="ctr" defTabSz="914091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sz="1402" dirty="0" smtClean="0">
                <a:solidFill>
                  <a:srgbClr val="660033"/>
                </a:solidFill>
              </a:rPr>
              <a:t>CS:APP3e</a:t>
            </a:r>
            <a:endParaRPr lang="en-US" sz="1402" dirty="0">
              <a:solidFill>
                <a:srgbClr val="66003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54917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26" r:id="rId1"/>
    <p:sldLayoutId id="2147483827" r:id="rId2"/>
    <p:sldLayoutId id="2147483828" r:id="rId3"/>
    <p:sldLayoutId id="2147483829" r:id="rId4"/>
    <p:sldLayoutId id="2147483830" r:id="rId5"/>
    <p:sldLayoutId id="2147483831" r:id="rId6"/>
    <p:sldLayoutId id="2147483832" r:id="rId7"/>
    <p:sldLayoutId id="2147483833" r:id="rId8"/>
    <p:sldLayoutId id="2147483834" r:id="rId9"/>
    <p:sldLayoutId id="2147483835" r:id="rId10"/>
    <p:sldLayoutId id="2147483836" r:id="rId11"/>
  </p:sldLayoutIdLst>
  <p:transition spd="med"/>
  <p:txStyles>
    <p:titleStyle>
      <a:lvl1pPr algn="l" defTabSz="914091" rtl="0" fontAlgn="base">
        <a:lnSpc>
          <a:spcPct val="87000"/>
        </a:lnSpc>
        <a:spcBef>
          <a:spcPct val="0"/>
        </a:spcBef>
        <a:spcAft>
          <a:spcPct val="0"/>
        </a:spcAft>
        <a:defRPr sz="3805" b="1">
          <a:solidFill>
            <a:schemeClr val="hlink"/>
          </a:solidFill>
          <a:latin typeface="+mj-lt"/>
          <a:ea typeface="+mj-ea"/>
          <a:cs typeface="+mj-cs"/>
        </a:defRPr>
      </a:lvl1pPr>
      <a:lvl2pPr algn="l" defTabSz="914091" rtl="0" fontAlgn="base">
        <a:lnSpc>
          <a:spcPct val="87000"/>
        </a:lnSpc>
        <a:spcBef>
          <a:spcPct val="0"/>
        </a:spcBef>
        <a:spcAft>
          <a:spcPct val="0"/>
        </a:spcAft>
        <a:defRPr sz="3805" b="1">
          <a:solidFill>
            <a:schemeClr val="hlink"/>
          </a:solidFill>
          <a:latin typeface="Helvetica" pitchFamily="34" charset="0"/>
        </a:defRPr>
      </a:lvl2pPr>
      <a:lvl3pPr algn="l" defTabSz="914091" rtl="0" fontAlgn="base">
        <a:lnSpc>
          <a:spcPct val="87000"/>
        </a:lnSpc>
        <a:spcBef>
          <a:spcPct val="0"/>
        </a:spcBef>
        <a:spcAft>
          <a:spcPct val="0"/>
        </a:spcAft>
        <a:defRPr sz="3805" b="1">
          <a:solidFill>
            <a:schemeClr val="hlink"/>
          </a:solidFill>
          <a:latin typeface="Helvetica" pitchFamily="34" charset="0"/>
        </a:defRPr>
      </a:lvl3pPr>
      <a:lvl4pPr algn="l" defTabSz="914091" rtl="0" fontAlgn="base">
        <a:lnSpc>
          <a:spcPct val="87000"/>
        </a:lnSpc>
        <a:spcBef>
          <a:spcPct val="0"/>
        </a:spcBef>
        <a:spcAft>
          <a:spcPct val="0"/>
        </a:spcAft>
        <a:defRPr sz="3805" b="1">
          <a:solidFill>
            <a:schemeClr val="hlink"/>
          </a:solidFill>
          <a:latin typeface="Helvetica" pitchFamily="34" charset="0"/>
        </a:defRPr>
      </a:lvl4pPr>
      <a:lvl5pPr algn="l" defTabSz="914091" rtl="0" fontAlgn="base">
        <a:lnSpc>
          <a:spcPct val="87000"/>
        </a:lnSpc>
        <a:spcBef>
          <a:spcPct val="0"/>
        </a:spcBef>
        <a:spcAft>
          <a:spcPct val="0"/>
        </a:spcAft>
        <a:defRPr sz="3805" b="1">
          <a:solidFill>
            <a:schemeClr val="hlink"/>
          </a:solidFill>
          <a:latin typeface="Helvetica" pitchFamily="34" charset="0"/>
        </a:defRPr>
      </a:lvl5pPr>
      <a:lvl6pPr marL="457840" algn="l" defTabSz="914091" rtl="0" fontAlgn="base">
        <a:lnSpc>
          <a:spcPct val="87000"/>
        </a:lnSpc>
        <a:spcBef>
          <a:spcPct val="0"/>
        </a:spcBef>
        <a:spcAft>
          <a:spcPct val="0"/>
        </a:spcAft>
        <a:defRPr sz="3805" b="1">
          <a:solidFill>
            <a:schemeClr val="hlink"/>
          </a:solidFill>
          <a:latin typeface="Helvetica" pitchFamily="34" charset="0"/>
        </a:defRPr>
      </a:lvl6pPr>
      <a:lvl7pPr marL="915680" algn="l" defTabSz="914091" rtl="0" fontAlgn="base">
        <a:lnSpc>
          <a:spcPct val="87000"/>
        </a:lnSpc>
        <a:spcBef>
          <a:spcPct val="0"/>
        </a:spcBef>
        <a:spcAft>
          <a:spcPct val="0"/>
        </a:spcAft>
        <a:defRPr sz="3805" b="1">
          <a:solidFill>
            <a:schemeClr val="hlink"/>
          </a:solidFill>
          <a:latin typeface="Helvetica" pitchFamily="34" charset="0"/>
        </a:defRPr>
      </a:lvl7pPr>
      <a:lvl8pPr marL="1373520" algn="l" defTabSz="914091" rtl="0" fontAlgn="base">
        <a:lnSpc>
          <a:spcPct val="87000"/>
        </a:lnSpc>
        <a:spcBef>
          <a:spcPct val="0"/>
        </a:spcBef>
        <a:spcAft>
          <a:spcPct val="0"/>
        </a:spcAft>
        <a:defRPr sz="3805" b="1">
          <a:solidFill>
            <a:schemeClr val="hlink"/>
          </a:solidFill>
          <a:latin typeface="Helvetica" pitchFamily="34" charset="0"/>
        </a:defRPr>
      </a:lvl8pPr>
      <a:lvl9pPr marL="1831360" algn="l" defTabSz="914091" rtl="0" fontAlgn="base">
        <a:lnSpc>
          <a:spcPct val="87000"/>
        </a:lnSpc>
        <a:spcBef>
          <a:spcPct val="0"/>
        </a:spcBef>
        <a:spcAft>
          <a:spcPct val="0"/>
        </a:spcAft>
        <a:defRPr sz="3805" b="1">
          <a:solidFill>
            <a:schemeClr val="hlink"/>
          </a:solidFill>
          <a:latin typeface="Helvetica" pitchFamily="34" charset="0"/>
        </a:defRPr>
      </a:lvl9pPr>
    </p:titleStyle>
    <p:bodyStyle>
      <a:lvl1pPr marL="386303" indent="-386303" algn="l" defTabSz="914091" rtl="0" fontAlgn="base">
        <a:lnSpc>
          <a:spcPct val="95000"/>
        </a:lnSpc>
        <a:spcBef>
          <a:spcPct val="50000"/>
        </a:spcBef>
        <a:spcAft>
          <a:spcPct val="0"/>
        </a:spcAft>
        <a:buClr>
          <a:schemeClr val="hlink"/>
        </a:buClr>
        <a:buFont typeface="Wingdings" pitchFamily="2" charset="2"/>
        <a:defRPr sz="2403" b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+mn-lt"/>
          <a:ea typeface="+mn-ea"/>
          <a:cs typeface="+mn-cs"/>
        </a:defRPr>
      </a:lvl1pPr>
      <a:lvl2pPr marL="743990" indent="-244817" algn="l" defTabSz="914091" rtl="0" fontAlgn="base">
        <a:spcBef>
          <a:spcPct val="25000"/>
        </a:spcBef>
        <a:spcAft>
          <a:spcPct val="0"/>
        </a:spcAft>
        <a:buClr>
          <a:schemeClr val="hlink"/>
        </a:buClr>
        <a:buSzPct val="75000"/>
        <a:buFont typeface="Wingdings" pitchFamily="2" charset="2"/>
        <a:buChar char="n"/>
        <a:defRPr sz="2003" b="1">
          <a:solidFill>
            <a:schemeClr val="tx1"/>
          </a:solidFill>
          <a:latin typeface="+mn-lt"/>
        </a:defRPr>
      </a:lvl2pPr>
      <a:lvl3pPr marL="1146190" indent="-238458" algn="l" defTabSz="914091" rtl="0" fontAlgn="base">
        <a:lnSpc>
          <a:spcPct val="107000"/>
        </a:lnSpc>
        <a:spcBef>
          <a:spcPct val="10000"/>
        </a:spcBef>
        <a:spcAft>
          <a:spcPct val="0"/>
        </a:spcAft>
        <a:buClr>
          <a:srgbClr val="005400"/>
        </a:buClr>
        <a:buSzPct val="90000"/>
        <a:buFont typeface="Wingdings" pitchFamily="2" charset="2"/>
        <a:buChar char="l"/>
        <a:defRPr b="1">
          <a:solidFill>
            <a:schemeClr val="folHlink"/>
          </a:solidFill>
          <a:latin typeface="+mn-lt"/>
        </a:defRPr>
      </a:lvl3pPr>
      <a:lvl4pPr marL="1599261" indent="-227331" algn="l" defTabSz="914091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4pPr>
      <a:lvl5pPr marL="2451352" indent="-228920" algn="l" defTabSz="914091" rtl="0" fontAlgn="base">
        <a:spcBef>
          <a:spcPct val="20000"/>
        </a:spcBef>
        <a:spcAft>
          <a:spcPct val="0"/>
        </a:spcAft>
        <a:buChar char="•"/>
        <a:defRPr sz="2003">
          <a:solidFill>
            <a:schemeClr val="tx1"/>
          </a:solidFill>
          <a:latin typeface="Times New Roman" pitchFamily="18" charset="0"/>
        </a:defRPr>
      </a:lvl5pPr>
      <a:lvl6pPr marL="2909192" indent="-228920" algn="l" defTabSz="914091" rtl="0" fontAlgn="base">
        <a:spcBef>
          <a:spcPct val="20000"/>
        </a:spcBef>
        <a:spcAft>
          <a:spcPct val="0"/>
        </a:spcAft>
        <a:buChar char="•"/>
        <a:defRPr sz="2003">
          <a:solidFill>
            <a:schemeClr val="tx1"/>
          </a:solidFill>
          <a:latin typeface="Times New Roman" pitchFamily="18" charset="0"/>
        </a:defRPr>
      </a:lvl6pPr>
      <a:lvl7pPr marL="3367032" indent="-228920" algn="l" defTabSz="914091" rtl="0" fontAlgn="base">
        <a:spcBef>
          <a:spcPct val="20000"/>
        </a:spcBef>
        <a:spcAft>
          <a:spcPct val="0"/>
        </a:spcAft>
        <a:buChar char="•"/>
        <a:defRPr sz="2003">
          <a:solidFill>
            <a:schemeClr val="tx1"/>
          </a:solidFill>
          <a:latin typeface="Times New Roman" pitchFamily="18" charset="0"/>
        </a:defRPr>
      </a:lvl7pPr>
      <a:lvl8pPr marL="3824872" indent="-228920" algn="l" defTabSz="914091" rtl="0" fontAlgn="base">
        <a:spcBef>
          <a:spcPct val="20000"/>
        </a:spcBef>
        <a:spcAft>
          <a:spcPct val="0"/>
        </a:spcAft>
        <a:buChar char="•"/>
        <a:defRPr sz="2003">
          <a:solidFill>
            <a:schemeClr val="tx1"/>
          </a:solidFill>
          <a:latin typeface="Times New Roman" pitchFamily="18" charset="0"/>
        </a:defRPr>
      </a:lvl8pPr>
      <a:lvl9pPr marL="4282712" indent="-228920" algn="l" defTabSz="914091" rtl="0" fontAlgn="base">
        <a:spcBef>
          <a:spcPct val="20000"/>
        </a:spcBef>
        <a:spcAft>
          <a:spcPct val="0"/>
        </a:spcAft>
        <a:buChar char="•"/>
        <a:defRPr sz="2003">
          <a:solidFill>
            <a:schemeClr val="tx1"/>
          </a:solidFill>
          <a:latin typeface="Times New Roman" pitchFamily="18" charset="0"/>
        </a:defRPr>
      </a:lvl9pPr>
    </p:bodyStyle>
    <p:otherStyle>
      <a:defPPr>
        <a:defRPr lang="en-US"/>
      </a:defPPr>
      <a:lvl1pPr marL="0" algn="l" defTabSz="915680" rtl="0" eaLnBrk="1" latinLnBrk="0" hangingPunct="1">
        <a:defRPr sz="1803" kern="1200">
          <a:solidFill>
            <a:schemeClr val="tx1"/>
          </a:solidFill>
          <a:latin typeface="+mn-lt"/>
          <a:ea typeface="+mn-ea"/>
          <a:cs typeface="+mn-cs"/>
        </a:defRPr>
      </a:lvl1pPr>
      <a:lvl2pPr marL="457840" algn="l" defTabSz="915680" rtl="0" eaLnBrk="1" latinLnBrk="0" hangingPunct="1">
        <a:defRPr sz="1803" kern="1200">
          <a:solidFill>
            <a:schemeClr val="tx1"/>
          </a:solidFill>
          <a:latin typeface="+mn-lt"/>
          <a:ea typeface="+mn-ea"/>
          <a:cs typeface="+mn-cs"/>
        </a:defRPr>
      </a:lvl2pPr>
      <a:lvl3pPr marL="915680" algn="l" defTabSz="915680" rtl="0" eaLnBrk="1" latinLnBrk="0" hangingPunct="1">
        <a:defRPr sz="1803" kern="1200">
          <a:solidFill>
            <a:schemeClr val="tx1"/>
          </a:solidFill>
          <a:latin typeface="+mn-lt"/>
          <a:ea typeface="+mn-ea"/>
          <a:cs typeface="+mn-cs"/>
        </a:defRPr>
      </a:lvl3pPr>
      <a:lvl4pPr marL="1373520" algn="l" defTabSz="915680" rtl="0" eaLnBrk="1" latinLnBrk="0" hangingPunct="1">
        <a:defRPr sz="1803" kern="1200">
          <a:solidFill>
            <a:schemeClr val="tx1"/>
          </a:solidFill>
          <a:latin typeface="+mn-lt"/>
          <a:ea typeface="+mn-ea"/>
          <a:cs typeface="+mn-cs"/>
        </a:defRPr>
      </a:lvl4pPr>
      <a:lvl5pPr marL="1831360" algn="l" defTabSz="915680" rtl="0" eaLnBrk="1" latinLnBrk="0" hangingPunct="1">
        <a:defRPr sz="1803" kern="1200">
          <a:solidFill>
            <a:schemeClr val="tx1"/>
          </a:solidFill>
          <a:latin typeface="+mn-lt"/>
          <a:ea typeface="+mn-ea"/>
          <a:cs typeface="+mn-cs"/>
        </a:defRPr>
      </a:lvl5pPr>
      <a:lvl6pPr marL="2289200" algn="l" defTabSz="915680" rtl="0" eaLnBrk="1" latinLnBrk="0" hangingPunct="1">
        <a:defRPr sz="1803" kern="1200">
          <a:solidFill>
            <a:schemeClr val="tx1"/>
          </a:solidFill>
          <a:latin typeface="+mn-lt"/>
          <a:ea typeface="+mn-ea"/>
          <a:cs typeface="+mn-cs"/>
        </a:defRPr>
      </a:lvl6pPr>
      <a:lvl7pPr marL="2747040" algn="l" defTabSz="915680" rtl="0" eaLnBrk="1" latinLnBrk="0" hangingPunct="1">
        <a:defRPr sz="1803" kern="1200">
          <a:solidFill>
            <a:schemeClr val="tx1"/>
          </a:solidFill>
          <a:latin typeface="+mn-lt"/>
          <a:ea typeface="+mn-ea"/>
          <a:cs typeface="+mn-cs"/>
        </a:defRPr>
      </a:lvl7pPr>
      <a:lvl8pPr marL="3204881" algn="l" defTabSz="915680" rtl="0" eaLnBrk="1" latinLnBrk="0" hangingPunct="1">
        <a:defRPr sz="1803" kern="1200">
          <a:solidFill>
            <a:schemeClr val="tx1"/>
          </a:solidFill>
          <a:latin typeface="+mn-lt"/>
          <a:ea typeface="+mn-ea"/>
          <a:cs typeface="+mn-cs"/>
        </a:defRPr>
      </a:lvl8pPr>
      <a:lvl9pPr marL="3662721" algn="l" defTabSz="915680" rtl="0" eaLnBrk="1" latinLnBrk="0" hangingPunct="1">
        <a:defRPr sz="180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290918" y="1221462"/>
            <a:ext cx="8306223" cy="52230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343" tIns="44379" rIns="90343" bIns="4437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05376" y="248110"/>
            <a:ext cx="8716368" cy="7809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53882" dir="2700000" algn="ctr" rotWithShape="0">
              <a:srgbClr val="969696"/>
            </a:outerShdw>
          </a:effec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2292" name="Text Box 4"/>
          <p:cNvSpPr txBox="1">
            <a:spLocks noChangeArrowheads="1"/>
          </p:cNvSpPr>
          <p:nvPr/>
        </p:nvSpPr>
        <p:spPr bwMode="auto">
          <a:xfrm>
            <a:off x="219380" y="6401543"/>
            <a:ext cx="604089" cy="284689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710" tIns="45710" rIns="45710" bIns="45710" anchor="ctr">
            <a:spAutoFit/>
          </a:bodyPr>
          <a:lstStyle/>
          <a:p>
            <a:pPr algn="ctr" defTabSz="914091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sz="1402">
                <a:solidFill>
                  <a:srgbClr val="660033"/>
                </a:solidFill>
              </a:rPr>
              <a:t>– </a:t>
            </a:r>
            <a:fld id="{C0F0C3BE-3CB8-42CE-85AE-26932541959C}" type="slidenum">
              <a:rPr lang="en-US" sz="1402">
                <a:solidFill>
                  <a:srgbClr val="660033"/>
                </a:solidFill>
              </a:rPr>
              <a:pPr algn="ctr" defTabSz="914091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r>
              <a:rPr lang="en-US" sz="1402">
                <a:solidFill>
                  <a:srgbClr val="660033"/>
                </a:solidFill>
              </a:rPr>
              <a:t> –</a:t>
            </a:r>
            <a:endParaRPr lang="en-US" sz="1402">
              <a:solidFill>
                <a:srgbClr val="000066"/>
              </a:solidFill>
            </a:endParaRPr>
          </a:p>
        </p:txBody>
      </p:sp>
      <p:sp>
        <p:nvSpPr>
          <p:cNvPr id="12293" name="Rectangle 5"/>
          <p:cNvSpPr>
            <a:spLocks noChangeArrowheads="1"/>
          </p:cNvSpPr>
          <p:nvPr/>
        </p:nvSpPr>
        <p:spPr bwMode="auto">
          <a:xfrm>
            <a:off x="7729650" y="6390202"/>
            <a:ext cx="951740" cy="290213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  <a:effectLst/>
        </p:spPr>
        <p:txBody>
          <a:bodyPr wrap="none" lIns="45710" tIns="45710" rIns="45710" bIns="45710" anchor="ctr">
            <a:spAutoFit/>
          </a:bodyPr>
          <a:lstStyle/>
          <a:p>
            <a:pPr algn="ctr" defTabSz="914091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sz="1402" dirty="0" smtClean="0">
                <a:solidFill>
                  <a:srgbClr val="660033"/>
                </a:solidFill>
              </a:rPr>
              <a:t>CS:APP3e</a:t>
            </a:r>
            <a:endParaRPr lang="en-US" sz="1402" dirty="0">
              <a:solidFill>
                <a:srgbClr val="66003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558272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38" r:id="rId1"/>
    <p:sldLayoutId id="2147483839" r:id="rId2"/>
    <p:sldLayoutId id="2147483840" r:id="rId3"/>
    <p:sldLayoutId id="2147483841" r:id="rId4"/>
    <p:sldLayoutId id="2147483842" r:id="rId5"/>
    <p:sldLayoutId id="2147483843" r:id="rId6"/>
    <p:sldLayoutId id="2147483844" r:id="rId7"/>
    <p:sldLayoutId id="2147483845" r:id="rId8"/>
    <p:sldLayoutId id="2147483846" r:id="rId9"/>
    <p:sldLayoutId id="2147483847" r:id="rId10"/>
    <p:sldLayoutId id="2147483848" r:id="rId11"/>
  </p:sldLayoutIdLst>
  <p:transition spd="med"/>
  <p:txStyles>
    <p:titleStyle>
      <a:lvl1pPr algn="l" defTabSz="914091" rtl="0" fontAlgn="base">
        <a:lnSpc>
          <a:spcPct val="87000"/>
        </a:lnSpc>
        <a:spcBef>
          <a:spcPct val="0"/>
        </a:spcBef>
        <a:spcAft>
          <a:spcPct val="0"/>
        </a:spcAft>
        <a:defRPr sz="3805" b="1">
          <a:solidFill>
            <a:schemeClr val="hlink"/>
          </a:solidFill>
          <a:latin typeface="+mj-lt"/>
          <a:ea typeface="+mj-ea"/>
          <a:cs typeface="+mj-cs"/>
        </a:defRPr>
      </a:lvl1pPr>
      <a:lvl2pPr algn="l" defTabSz="914091" rtl="0" fontAlgn="base">
        <a:lnSpc>
          <a:spcPct val="87000"/>
        </a:lnSpc>
        <a:spcBef>
          <a:spcPct val="0"/>
        </a:spcBef>
        <a:spcAft>
          <a:spcPct val="0"/>
        </a:spcAft>
        <a:defRPr sz="3805" b="1">
          <a:solidFill>
            <a:schemeClr val="hlink"/>
          </a:solidFill>
          <a:latin typeface="Helvetica" pitchFamily="34" charset="0"/>
        </a:defRPr>
      </a:lvl2pPr>
      <a:lvl3pPr algn="l" defTabSz="914091" rtl="0" fontAlgn="base">
        <a:lnSpc>
          <a:spcPct val="87000"/>
        </a:lnSpc>
        <a:spcBef>
          <a:spcPct val="0"/>
        </a:spcBef>
        <a:spcAft>
          <a:spcPct val="0"/>
        </a:spcAft>
        <a:defRPr sz="3805" b="1">
          <a:solidFill>
            <a:schemeClr val="hlink"/>
          </a:solidFill>
          <a:latin typeface="Helvetica" pitchFamily="34" charset="0"/>
        </a:defRPr>
      </a:lvl3pPr>
      <a:lvl4pPr algn="l" defTabSz="914091" rtl="0" fontAlgn="base">
        <a:lnSpc>
          <a:spcPct val="87000"/>
        </a:lnSpc>
        <a:spcBef>
          <a:spcPct val="0"/>
        </a:spcBef>
        <a:spcAft>
          <a:spcPct val="0"/>
        </a:spcAft>
        <a:defRPr sz="3805" b="1">
          <a:solidFill>
            <a:schemeClr val="hlink"/>
          </a:solidFill>
          <a:latin typeface="Helvetica" pitchFamily="34" charset="0"/>
        </a:defRPr>
      </a:lvl4pPr>
      <a:lvl5pPr algn="l" defTabSz="914091" rtl="0" fontAlgn="base">
        <a:lnSpc>
          <a:spcPct val="87000"/>
        </a:lnSpc>
        <a:spcBef>
          <a:spcPct val="0"/>
        </a:spcBef>
        <a:spcAft>
          <a:spcPct val="0"/>
        </a:spcAft>
        <a:defRPr sz="3805" b="1">
          <a:solidFill>
            <a:schemeClr val="hlink"/>
          </a:solidFill>
          <a:latin typeface="Helvetica" pitchFamily="34" charset="0"/>
        </a:defRPr>
      </a:lvl5pPr>
      <a:lvl6pPr marL="457840" algn="l" defTabSz="914091" rtl="0" fontAlgn="base">
        <a:lnSpc>
          <a:spcPct val="87000"/>
        </a:lnSpc>
        <a:spcBef>
          <a:spcPct val="0"/>
        </a:spcBef>
        <a:spcAft>
          <a:spcPct val="0"/>
        </a:spcAft>
        <a:defRPr sz="3805" b="1">
          <a:solidFill>
            <a:schemeClr val="hlink"/>
          </a:solidFill>
          <a:latin typeface="Helvetica" pitchFamily="34" charset="0"/>
        </a:defRPr>
      </a:lvl6pPr>
      <a:lvl7pPr marL="915680" algn="l" defTabSz="914091" rtl="0" fontAlgn="base">
        <a:lnSpc>
          <a:spcPct val="87000"/>
        </a:lnSpc>
        <a:spcBef>
          <a:spcPct val="0"/>
        </a:spcBef>
        <a:spcAft>
          <a:spcPct val="0"/>
        </a:spcAft>
        <a:defRPr sz="3805" b="1">
          <a:solidFill>
            <a:schemeClr val="hlink"/>
          </a:solidFill>
          <a:latin typeface="Helvetica" pitchFamily="34" charset="0"/>
        </a:defRPr>
      </a:lvl7pPr>
      <a:lvl8pPr marL="1373520" algn="l" defTabSz="914091" rtl="0" fontAlgn="base">
        <a:lnSpc>
          <a:spcPct val="87000"/>
        </a:lnSpc>
        <a:spcBef>
          <a:spcPct val="0"/>
        </a:spcBef>
        <a:spcAft>
          <a:spcPct val="0"/>
        </a:spcAft>
        <a:defRPr sz="3805" b="1">
          <a:solidFill>
            <a:schemeClr val="hlink"/>
          </a:solidFill>
          <a:latin typeface="Helvetica" pitchFamily="34" charset="0"/>
        </a:defRPr>
      </a:lvl8pPr>
      <a:lvl9pPr marL="1831360" algn="l" defTabSz="914091" rtl="0" fontAlgn="base">
        <a:lnSpc>
          <a:spcPct val="87000"/>
        </a:lnSpc>
        <a:spcBef>
          <a:spcPct val="0"/>
        </a:spcBef>
        <a:spcAft>
          <a:spcPct val="0"/>
        </a:spcAft>
        <a:defRPr sz="3805" b="1">
          <a:solidFill>
            <a:schemeClr val="hlink"/>
          </a:solidFill>
          <a:latin typeface="Helvetica" pitchFamily="34" charset="0"/>
        </a:defRPr>
      </a:lvl9pPr>
    </p:titleStyle>
    <p:bodyStyle>
      <a:lvl1pPr marL="386303" indent="-386303" algn="l" defTabSz="914091" rtl="0" fontAlgn="base">
        <a:lnSpc>
          <a:spcPct val="95000"/>
        </a:lnSpc>
        <a:spcBef>
          <a:spcPct val="50000"/>
        </a:spcBef>
        <a:spcAft>
          <a:spcPct val="0"/>
        </a:spcAft>
        <a:buClr>
          <a:schemeClr val="hlink"/>
        </a:buClr>
        <a:buFont typeface="Wingdings" pitchFamily="2" charset="2"/>
        <a:defRPr sz="2403" b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+mn-lt"/>
          <a:ea typeface="+mn-ea"/>
          <a:cs typeface="+mn-cs"/>
        </a:defRPr>
      </a:lvl1pPr>
      <a:lvl2pPr marL="743990" indent="-244817" algn="l" defTabSz="914091" rtl="0" fontAlgn="base">
        <a:spcBef>
          <a:spcPct val="25000"/>
        </a:spcBef>
        <a:spcAft>
          <a:spcPct val="0"/>
        </a:spcAft>
        <a:buClr>
          <a:schemeClr val="hlink"/>
        </a:buClr>
        <a:buSzPct val="75000"/>
        <a:buFont typeface="Wingdings" pitchFamily="2" charset="2"/>
        <a:buChar char="n"/>
        <a:defRPr sz="2003" b="1">
          <a:solidFill>
            <a:schemeClr val="tx1"/>
          </a:solidFill>
          <a:latin typeface="+mn-lt"/>
        </a:defRPr>
      </a:lvl2pPr>
      <a:lvl3pPr marL="1146190" indent="-238458" algn="l" defTabSz="914091" rtl="0" fontAlgn="base">
        <a:lnSpc>
          <a:spcPct val="107000"/>
        </a:lnSpc>
        <a:spcBef>
          <a:spcPct val="10000"/>
        </a:spcBef>
        <a:spcAft>
          <a:spcPct val="0"/>
        </a:spcAft>
        <a:buClr>
          <a:srgbClr val="005400"/>
        </a:buClr>
        <a:buSzPct val="90000"/>
        <a:buFont typeface="Wingdings" pitchFamily="2" charset="2"/>
        <a:buChar char="l"/>
        <a:defRPr b="1">
          <a:solidFill>
            <a:schemeClr val="folHlink"/>
          </a:solidFill>
          <a:latin typeface="+mn-lt"/>
        </a:defRPr>
      </a:lvl3pPr>
      <a:lvl4pPr marL="1599261" indent="-227331" algn="l" defTabSz="914091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4pPr>
      <a:lvl5pPr marL="2451352" indent="-228920" algn="l" defTabSz="914091" rtl="0" fontAlgn="base">
        <a:spcBef>
          <a:spcPct val="20000"/>
        </a:spcBef>
        <a:spcAft>
          <a:spcPct val="0"/>
        </a:spcAft>
        <a:buChar char="•"/>
        <a:defRPr sz="2003">
          <a:solidFill>
            <a:schemeClr val="tx1"/>
          </a:solidFill>
          <a:latin typeface="Times New Roman" pitchFamily="18" charset="0"/>
        </a:defRPr>
      </a:lvl5pPr>
      <a:lvl6pPr marL="2909192" indent="-228920" algn="l" defTabSz="914091" rtl="0" fontAlgn="base">
        <a:spcBef>
          <a:spcPct val="20000"/>
        </a:spcBef>
        <a:spcAft>
          <a:spcPct val="0"/>
        </a:spcAft>
        <a:buChar char="•"/>
        <a:defRPr sz="2003">
          <a:solidFill>
            <a:schemeClr val="tx1"/>
          </a:solidFill>
          <a:latin typeface="Times New Roman" pitchFamily="18" charset="0"/>
        </a:defRPr>
      </a:lvl6pPr>
      <a:lvl7pPr marL="3367032" indent="-228920" algn="l" defTabSz="914091" rtl="0" fontAlgn="base">
        <a:spcBef>
          <a:spcPct val="20000"/>
        </a:spcBef>
        <a:spcAft>
          <a:spcPct val="0"/>
        </a:spcAft>
        <a:buChar char="•"/>
        <a:defRPr sz="2003">
          <a:solidFill>
            <a:schemeClr val="tx1"/>
          </a:solidFill>
          <a:latin typeface="Times New Roman" pitchFamily="18" charset="0"/>
        </a:defRPr>
      </a:lvl7pPr>
      <a:lvl8pPr marL="3824872" indent="-228920" algn="l" defTabSz="914091" rtl="0" fontAlgn="base">
        <a:spcBef>
          <a:spcPct val="20000"/>
        </a:spcBef>
        <a:spcAft>
          <a:spcPct val="0"/>
        </a:spcAft>
        <a:buChar char="•"/>
        <a:defRPr sz="2003">
          <a:solidFill>
            <a:schemeClr val="tx1"/>
          </a:solidFill>
          <a:latin typeface="Times New Roman" pitchFamily="18" charset="0"/>
        </a:defRPr>
      </a:lvl8pPr>
      <a:lvl9pPr marL="4282712" indent="-228920" algn="l" defTabSz="914091" rtl="0" fontAlgn="base">
        <a:spcBef>
          <a:spcPct val="20000"/>
        </a:spcBef>
        <a:spcAft>
          <a:spcPct val="0"/>
        </a:spcAft>
        <a:buChar char="•"/>
        <a:defRPr sz="2003">
          <a:solidFill>
            <a:schemeClr val="tx1"/>
          </a:solidFill>
          <a:latin typeface="Times New Roman" pitchFamily="18" charset="0"/>
        </a:defRPr>
      </a:lvl9pPr>
    </p:bodyStyle>
    <p:otherStyle>
      <a:defPPr>
        <a:defRPr lang="en-US"/>
      </a:defPPr>
      <a:lvl1pPr marL="0" algn="l" defTabSz="915680" rtl="0" eaLnBrk="1" latinLnBrk="0" hangingPunct="1">
        <a:defRPr sz="1803" kern="1200">
          <a:solidFill>
            <a:schemeClr val="tx1"/>
          </a:solidFill>
          <a:latin typeface="+mn-lt"/>
          <a:ea typeface="+mn-ea"/>
          <a:cs typeface="+mn-cs"/>
        </a:defRPr>
      </a:lvl1pPr>
      <a:lvl2pPr marL="457840" algn="l" defTabSz="915680" rtl="0" eaLnBrk="1" latinLnBrk="0" hangingPunct="1">
        <a:defRPr sz="1803" kern="1200">
          <a:solidFill>
            <a:schemeClr val="tx1"/>
          </a:solidFill>
          <a:latin typeface="+mn-lt"/>
          <a:ea typeface="+mn-ea"/>
          <a:cs typeface="+mn-cs"/>
        </a:defRPr>
      </a:lvl2pPr>
      <a:lvl3pPr marL="915680" algn="l" defTabSz="915680" rtl="0" eaLnBrk="1" latinLnBrk="0" hangingPunct="1">
        <a:defRPr sz="1803" kern="1200">
          <a:solidFill>
            <a:schemeClr val="tx1"/>
          </a:solidFill>
          <a:latin typeface="+mn-lt"/>
          <a:ea typeface="+mn-ea"/>
          <a:cs typeface="+mn-cs"/>
        </a:defRPr>
      </a:lvl3pPr>
      <a:lvl4pPr marL="1373520" algn="l" defTabSz="915680" rtl="0" eaLnBrk="1" latinLnBrk="0" hangingPunct="1">
        <a:defRPr sz="1803" kern="1200">
          <a:solidFill>
            <a:schemeClr val="tx1"/>
          </a:solidFill>
          <a:latin typeface="+mn-lt"/>
          <a:ea typeface="+mn-ea"/>
          <a:cs typeface="+mn-cs"/>
        </a:defRPr>
      </a:lvl4pPr>
      <a:lvl5pPr marL="1831360" algn="l" defTabSz="915680" rtl="0" eaLnBrk="1" latinLnBrk="0" hangingPunct="1">
        <a:defRPr sz="1803" kern="1200">
          <a:solidFill>
            <a:schemeClr val="tx1"/>
          </a:solidFill>
          <a:latin typeface="+mn-lt"/>
          <a:ea typeface="+mn-ea"/>
          <a:cs typeface="+mn-cs"/>
        </a:defRPr>
      </a:lvl5pPr>
      <a:lvl6pPr marL="2289200" algn="l" defTabSz="915680" rtl="0" eaLnBrk="1" latinLnBrk="0" hangingPunct="1">
        <a:defRPr sz="1803" kern="1200">
          <a:solidFill>
            <a:schemeClr val="tx1"/>
          </a:solidFill>
          <a:latin typeface="+mn-lt"/>
          <a:ea typeface="+mn-ea"/>
          <a:cs typeface="+mn-cs"/>
        </a:defRPr>
      </a:lvl6pPr>
      <a:lvl7pPr marL="2747040" algn="l" defTabSz="915680" rtl="0" eaLnBrk="1" latinLnBrk="0" hangingPunct="1">
        <a:defRPr sz="1803" kern="1200">
          <a:solidFill>
            <a:schemeClr val="tx1"/>
          </a:solidFill>
          <a:latin typeface="+mn-lt"/>
          <a:ea typeface="+mn-ea"/>
          <a:cs typeface="+mn-cs"/>
        </a:defRPr>
      </a:lvl7pPr>
      <a:lvl8pPr marL="3204881" algn="l" defTabSz="915680" rtl="0" eaLnBrk="1" latinLnBrk="0" hangingPunct="1">
        <a:defRPr sz="1803" kern="1200">
          <a:solidFill>
            <a:schemeClr val="tx1"/>
          </a:solidFill>
          <a:latin typeface="+mn-lt"/>
          <a:ea typeface="+mn-ea"/>
          <a:cs typeface="+mn-cs"/>
        </a:defRPr>
      </a:lvl8pPr>
      <a:lvl9pPr marL="3662721" algn="l" defTabSz="915680" rtl="0" eaLnBrk="1" latinLnBrk="0" hangingPunct="1">
        <a:defRPr sz="180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290918" y="1221462"/>
            <a:ext cx="8306223" cy="52230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343" tIns="44379" rIns="90343" bIns="4437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05376" y="248110"/>
            <a:ext cx="8716368" cy="7809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53882" dir="2700000" algn="ctr" rotWithShape="0">
              <a:srgbClr val="969696"/>
            </a:outerShdw>
          </a:effec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2292" name="Text Box 4"/>
          <p:cNvSpPr txBox="1">
            <a:spLocks noChangeArrowheads="1"/>
          </p:cNvSpPr>
          <p:nvPr/>
        </p:nvSpPr>
        <p:spPr bwMode="auto">
          <a:xfrm>
            <a:off x="219380" y="6401543"/>
            <a:ext cx="604089" cy="284689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710" tIns="45710" rIns="45710" bIns="45710" anchor="ctr">
            <a:spAutoFit/>
          </a:bodyPr>
          <a:lstStyle/>
          <a:p>
            <a:pPr algn="ctr" defTabSz="914091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sz="1402">
                <a:solidFill>
                  <a:srgbClr val="660033"/>
                </a:solidFill>
              </a:rPr>
              <a:t>– </a:t>
            </a:r>
            <a:fld id="{C0F0C3BE-3CB8-42CE-85AE-26932541959C}" type="slidenum">
              <a:rPr lang="en-US" sz="1402">
                <a:solidFill>
                  <a:srgbClr val="660033"/>
                </a:solidFill>
              </a:rPr>
              <a:pPr algn="ctr" defTabSz="914091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r>
              <a:rPr lang="en-US" sz="1402">
                <a:solidFill>
                  <a:srgbClr val="660033"/>
                </a:solidFill>
              </a:rPr>
              <a:t> –</a:t>
            </a:r>
            <a:endParaRPr lang="en-US" sz="1402">
              <a:solidFill>
                <a:srgbClr val="000066"/>
              </a:solidFill>
            </a:endParaRPr>
          </a:p>
        </p:txBody>
      </p:sp>
      <p:sp>
        <p:nvSpPr>
          <p:cNvPr id="12293" name="Rectangle 5"/>
          <p:cNvSpPr>
            <a:spLocks noChangeArrowheads="1"/>
          </p:cNvSpPr>
          <p:nvPr/>
        </p:nvSpPr>
        <p:spPr bwMode="auto">
          <a:xfrm>
            <a:off x="7729650" y="6390202"/>
            <a:ext cx="951740" cy="290213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  <a:effectLst/>
        </p:spPr>
        <p:txBody>
          <a:bodyPr wrap="none" lIns="45710" tIns="45710" rIns="45710" bIns="45710" anchor="ctr">
            <a:spAutoFit/>
          </a:bodyPr>
          <a:lstStyle/>
          <a:p>
            <a:pPr algn="ctr" defTabSz="914091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sz="1402" dirty="0" smtClean="0">
                <a:solidFill>
                  <a:srgbClr val="660033"/>
                </a:solidFill>
              </a:rPr>
              <a:t>CS:APP3e</a:t>
            </a:r>
            <a:endParaRPr lang="en-US" sz="1402" dirty="0">
              <a:solidFill>
                <a:srgbClr val="66003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985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0" r:id="rId1"/>
    <p:sldLayoutId id="2147483851" r:id="rId2"/>
    <p:sldLayoutId id="2147483852" r:id="rId3"/>
    <p:sldLayoutId id="2147483853" r:id="rId4"/>
    <p:sldLayoutId id="2147483854" r:id="rId5"/>
    <p:sldLayoutId id="2147483855" r:id="rId6"/>
    <p:sldLayoutId id="2147483856" r:id="rId7"/>
    <p:sldLayoutId id="2147483857" r:id="rId8"/>
    <p:sldLayoutId id="2147483858" r:id="rId9"/>
    <p:sldLayoutId id="2147483859" r:id="rId10"/>
    <p:sldLayoutId id="2147483860" r:id="rId11"/>
  </p:sldLayoutIdLst>
  <p:transition spd="med"/>
  <p:txStyles>
    <p:titleStyle>
      <a:lvl1pPr algn="l" defTabSz="914091" rtl="0" fontAlgn="base">
        <a:lnSpc>
          <a:spcPct val="87000"/>
        </a:lnSpc>
        <a:spcBef>
          <a:spcPct val="0"/>
        </a:spcBef>
        <a:spcAft>
          <a:spcPct val="0"/>
        </a:spcAft>
        <a:defRPr sz="3805" b="1">
          <a:solidFill>
            <a:schemeClr val="hlink"/>
          </a:solidFill>
          <a:latin typeface="+mj-lt"/>
          <a:ea typeface="+mj-ea"/>
          <a:cs typeface="+mj-cs"/>
        </a:defRPr>
      </a:lvl1pPr>
      <a:lvl2pPr algn="l" defTabSz="914091" rtl="0" fontAlgn="base">
        <a:lnSpc>
          <a:spcPct val="87000"/>
        </a:lnSpc>
        <a:spcBef>
          <a:spcPct val="0"/>
        </a:spcBef>
        <a:spcAft>
          <a:spcPct val="0"/>
        </a:spcAft>
        <a:defRPr sz="3805" b="1">
          <a:solidFill>
            <a:schemeClr val="hlink"/>
          </a:solidFill>
          <a:latin typeface="Helvetica" pitchFamily="34" charset="0"/>
        </a:defRPr>
      </a:lvl2pPr>
      <a:lvl3pPr algn="l" defTabSz="914091" rtl="0" fontAlgn="base">
        <a:lnSpc>
          <a:spcPct val="87000"/>
        </a:lnSpc>
        <a:spcBef>
          <a:spcPct val="0"/>
        </a:spcBef>
        <a:spcAft>
          <a:spcPct val="0"/>
        </a:spcAft>
        <a:defRPr sz="3805" b="1">
          <a:solidFill>
            <a:schemeClr val="hlink"/>
          </a:solidFill>
          <a:latin typeface="Helvetica" pitchFamily="34" charset="0"/>
        </a:defRPr>
      </a:lvl3pPr>
      <a:lvl4pPr algn="l" defTabSz="914091" rtl="0" fontAlgn="base">
        <a:lnSpc>
          <a:spcPct val="87000"/>
        </a:lnSpc>
        <a:spcBef>
          <a:spcPct val="0"/>
        </a:spcBef>
        <a:spcAft>
          <a:spcPct val="0"/>
        </a:spcAft>
        <a:defRPr sz="3805" b="1">
          <a:solidFill>
            <a:schemeClr val="hlink"/>
          </a:solidFill>
          <a:latin typeface="Helvetica" pitchFamily="34" charset="0"/>
        </a:defRPr>
      </a:lvl4pPr>
      <a:lvl5pPr algn="l" defTabSz="914091" rtl="0" fontAlgn="base">
        <a:lnSpc>
          <a:spcPct val="87000"/>
        </a:lnSpc>
        <a:spcBef>
          <a:spcPct val="0"/>
        </a:spcBef>
        <a:spcAft>
          <a:spcPct val="0"/>
        </a:spcAft>
        <a:defRPr sz="3805" b="1">
          <a:solidFill>
            <a:schemeClr val="hlink"/>
          </a:solidFill>
          <a:latin typeface="Helvetica" pitchFamily="34" charset="0"/>
        </a:defRPr>
      </a:lvl5pPr>
      <a:lvl6pPr marL="457840" algn="l" defTabSz="914091" rtl="0" fontAlgn="base">
        <a:lnSpc>
          <a:spcPct val="87000"/>
        </a:lnSpc>
        <a:spcBef>
          <a:spcPct val="0"/>
        </a:spcBef>
        <a:spcAft>
          <a:spcPct val="0"/>
        </a:spcAft>
        <a:defRPr sz="3805" b="1">
          <a:solidFill>
            <a:schemeClr val="hlink"/>
          </a:solidFill>
          <a:latin typeface="Helvetica" pitchFamily="34" charset="0"/>
        </a:defRPr>
      </a:lvl6pPr>
      <a:lvl7pPr marL="915680" algn="l" defTabSz="914091" rtl="0" fontAlgn="base">
        <a:lnSpc>
          <a:spcPct val="87000"/>
        </a:lnSpc>
        <a:spcBef>
          <a:spcPct val="0"/>
        </a:spcBef>
        <a:spcAft>
          <a:spcPct val="0"/>
        </a:spcAft>
        <a:defRPr sz="3805" b="1">
          <a:solidFill>
            <a:schemeClr val="hlink"/>
          </a:solidFill>
          <a:latin typeface="Helvetica" pitchFamily="34" charset="0"/>
        </a:defRPr>
      </a:lvl7pPr>
      <a:lvl8pPr marL="1373520" algn="l" defTabSz="914091" rtl="0" fontAlgn="base">
        <a:lnSpc>
          <a:spcPct val="87000"/>
        </a:lnSpc>
        <a:spcBef>
          <a:spcPct val="0"/>
        </a:spcBef>
        <a:spcAft>
          <a:spcPct val="0"/>
        </a:spcAft>
        <a:defRPr sz="3805" b="1">
          <a:solidFill>
            <a:schemeClr val="hlink"/>
          </a:solidFill>
          <a:latin typeface="Helvetica" pitchFamily="34" charset="0"/>
        </a:defRPr>
      </a:lvl8pPr>
      <a:lvl9pPr marL="1831360" algn="l" defTabSz="914091" rtl="0" fontAlgn="base">
        <a:lnSpc>
          <a:spcPct val="87000"/>
        </a:lnSpc>
        <a:spcBef>
          <a:spcPct val="0"/>
        </a:spcBef>
        <a:spcAft>
          <a:spcPct val="0"/>
        </a:spcAft>
        <a:defRPr sz="3805" b="1">
          <a:solidFill>
            <a:schemeClr val="hlink"/>
          </a:solidFill>
          <a:latin typeface="Helvetica" pitchFamily="34" charset="0"/>
        </a:defRPr>
      </a:lvl9pPr>
    </p:titleStyle>
    <p:bodyStyle>
      <a:lvl1pPr marL="386303" indent="-386303" algn="l" defTabSz="914091" rtl="0" fontAlgn="base">
        <a:lnSpc>
          <a:spcPct val="95000"/>
        </a:lnSpc>
        <a:spcBef>
          <a:spcPct val="50000"/>
        </a:spcBef>
        <a:spcAft>
          <a:spcPct val="0"/>
        </a:spcAft>
        <a:buClr>
          <a:schemeClr val="hlink"/>
        </a:buClr>
        <a:buFont typeface="Wingdings" pitchFamily="2" charset="2"/>
        <a:defRPr sz="2403" b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+mn-lt"/>
          <a:ea typeface="+mn-ea"/>
          <a:cs typeface="+mn-cs"/>
        </a:defRPr>
      </a:lvl1pPr>
      <a:lvl2pPr marL="743990" indent="-244817" algn="l" defTabSz="914091" rtl="0" fontAlgn="base">
        <a:spcBef>
          <a:spcPct val="25000"/>
        </a:spcBef>
        <a:spcAft>
          <a:spcPct val="0"/>
        </a:spcAft>
        <a:buClr>
          <a:schemeClr val="hlink"/>
        </a:buClr>
        <a:buSzPct val="75000"/>
        <a:buFont typeface="Wingdings" pitchFamily="2" charset="2"/>
        <a:buChar char="n"/>
        <a:defRPr sz="2003" b="1">
          <a:solidFill>
            <a:schemeClr val="tx1"/>
          </a:solidFill>
          <a:latin typeface="+mn-lt"/>
        </a:defRPr>
      </a:lvl2pPr>
      <a:lvl3pPr marL="1146190" indent="-238458" algn="l" defTabSz="914091" rtl="0" fontAlgn="base">
        <a:lnSpc>
          <a:spcPct val="107000"/>
        </a:lnSpc>
        <a:spcBef>
          <a:spcPct val="10000"/>
        </a:spcBef>
        <a:spcAft>
          <a:spcPct val="0"/>
        </a:spcAft>
        <a:buClr>
          <a:srgbClr val="005400"/>
        </a:buClr>
        <a:buSzPct val="90000"/>
        <a:buFont typeface="Wingdings" pitchFamily="2" charset="2"/>
        <a:buChar char="l"/>
        <a:defRPr b="1">
          <a:solidFill>
            <a:schemeClr val="folHlink"/>
          </a:solidFill>
          <a:latin typeface="+mn-lt"/>
        </a:defRPr>
      </a:lvl3pPr>
      <a:lvl4pPr marL="1599261" indent="-227331" algn="l" defTabSz="914091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4pPr>
      <a:lvl5pPr marL="2451352" indent="-228920" algn="l" defTabSz="914091" rtl="0" fontAlgn="base">
        <a:spcBef>
          <a:spcPct val="20000"/>
        </a:spcBef>
        <a:spcAft>
          <a:spcPct val="0"/>
        </a:spcAft>
        <a:buChar char="•"/>
        <a:defRPr sz="2003">
          <a:solidFill>
            <a:schemeClr val="tx1"/>
          </a:solidFill>
          <a:latin typeface="Times New Roman" pitchFamily="18" charset="0"/>
        </a:defRPr>
      </a:lvl5pPr>
      <a:lvl6pPr marL="2909192" indent="-228920" algn="l" defTabSz="914091" rtl="0" fontAlgn="base">
        <a:spcBef>
          <a:spcPct val="20000"/>
        </a:spcBef>
        <a:spcAft>
          <a:spcPct val="0"/>
        </a:spcAft>
        <a:buChar char="•"/>
        <a:defRPr sz="2003">
          <a:solidFill>
            <a:schemeClr val="tx1"/>
          </a:solidFill>
          <a:latin typeface="Times New Roman" pitchFamily="18" charset="0"/>
        </a:defRPr>
      </a:lvl6pPr>
      <a:lvl7pPr marL="3367032" indent="-228920" algn="l" defTabSz="914091" rtl="0" fontAlgn="base">
        <a:spcBef>
          <a:spcPct val="20000"/>
        </a:spcBef>
        <a:spcAft>
          <a:spcPct val="0"/>
        </a:spcAft>
        <a:buChar char="•"/>
        <a:defRPr sz="2003">
          <a:solidFill>
            <a:schemeClr val="tx1"/>
          </a:solidFill>
          <a:latin typeface="Times New Roman" pitchFamily="18" charset="0"/>
        </a:defRPr>
      </a:lvl7pPr>
      <a:lvl8pPr marL="3824872" indent="-228920" algn="l" defTabSz="914091" rtl="0" fontAlgn="base">
        <a:spcBef>
          <a:spcPct val="20000"/>
        </a:spcBef>
        <a:spcAft>
          <a:spcPct val="0"/>
        </a:spcAft>
        <a:buChar char="•"/>
        <a:defRPr sz="2003">
          <a:solidFill>
            <a:schemeClr val="tx1"/>
          </a:solidFill>
          <a:latin typeface="Times New Roman" pitchFamily="18" charset="0"/>
        </a:defRPr>
      </a:lvl8pPr>
      <a:lvl9pPr marL="4282712" indent="-228920" algn="l" defTabSz="914091" rtl="0" fontAlgn="base">
        <a:spcBef>
          <a:spcPct val="20000"/>
        </a:spcBef>
        <a:spcAft>
          <a:spcPct val="0"/>
        </a:spcAft>
        <a:buChar char="•"/>
        <a:defRPr sz="2003">
          <a:solidFill>
            <a:schemeClr val="tx1"/>
          </a:solidFill>
          <a:latin typeface="Times New Roman" pitchFamily="18" charset="0"/>
        </a:defRPr>
      </a:lvl9pPr>
    </p:bodyStyle>
    <p:otherStyle>
      <a:defPPr>
        <a:defRPr lang="en-US"/>
      </a:defPPr>
      <a:lvl1pPr marL="0" algn="l" defTabSz="915680" rtl="0" eaLnBrk="1" latinLnBrk="0" hangingPunct="1">
        <a:defRPr sz="1803" kern="1200">
          <a:solidFill>
            <a:schemeClr val="tx1"/>
          </a:solidFill>
          <a:latin typeface="+mn-lt"/>
          <a:ea typeface="+mn-ea"/>
          <a:cs typeface="+mn-cs"/>
        </a:defRPr>
      </a:lvl1pPr>
      <a:lvl2pPr marL="457840" algn="l" defTabSz="915680" rtl="0" eaLnBrk="1" latinLnBrk="0" hangingPunct="1">
        <a:defRPr sz="1803" kern="1200">
          <a:solidFill>
            <a:schemeClr val="tx1"/>
          </a:solidFill>
          <a:latin typeface="+mn-lt"/>
          <a:ea typeface="+mn-ea"/>
          <a:cs typeface="+mn-cs"/>
        </a:defRPr>
      </a:lvl2pPr>
      <a:lvl3pPr marL="915680" algn="l" defTabSz="915680" rtl="0" eaLnBrk="1" latinLnBrk="0" hangingPunct="1">
        <a:defRPr sz="1803" kern="1200">
          <a:solidFill>
            <a:schemeClr val="tx1"/>
          </a:solidFill>
          <a:latin typeface="+mn-lt"/>
          <a:ea typeface="+mn-ea"/>
          <a:cs typeface="+mn-cs"/>
        </a:defRPr>
      </a:lvl3pPr>
      <a:lvl4pPr marL="1373520" algn="l" defTabSz="915680" rtl="0" eaLnBrk="1" latinLnBrk="0" hangingPunct="1">
        <a:defRPr sz="1803" kern="1200">
          <a:solidFill>
            <a:schemeClr val="tx1"/>
          </a:solidFill>
          <a:latin typeface="+mn-lt"/>
          <a:ea typeface="+mn-ea"/>
          <a:cs typeface="+mn-cs"/>
        </a:defRPr>
      </a:lvl4pPr>
      <a:lvl5pPr marL="1831360" algn="l" defTabSz="915680" rtl="0" eaLnBrk="1" latinLnBrk="0" hangingPunct="1">
        <a:defRPr sz="1803" kern="1200">
          <a:solidFill>
            <a:schemeClr val="tx1"/>
          </a:solidFill>
          <a:latin typeface="+mn-lt"/>
          <a:ea typeface="+mn-ea"/>
          <a:cs typeface="+mn-cs"/>
        </a:defRPr>
      </a:lvl5pPr>
      <a:lvl6pPr marL="2289200" algn="l" defTabSz="915680" rtl="0" eaLnBrk="1" latinLnBrk="0" hangingPunct="1">
        <a:defRPr sz="1803" kern="1200">
          <a:solidFill>
            <a:schemeClr val="tx1"/>
          </a:solidFill>
          <a:latin typeface="+mn-lt"/>
          <a:ea typeface="+mn-ea"/>
          <a:cs typeface="+mn-cs"/>
        </a:defRPr>
      </a:lvl6pPr>
      <a:lvl7pPr marL="2747040" algn="l" defTabSz="915680" rtl="0" eaLnBrk="1" latinLnBrk="0" hangingPunct="1">
        <a:defRPr sz="1803" kern="1200">
          <a:solidFill>
            <a:schemeClr val="tx1"/>
          </a:solidFill>
          <a:latin typeface="+mn-lt"/>
          <a:ea typeface="+mn-ea"/>
          <a:cs typeface="+mn-cs"/>
        </a:defRPr>
      </a:lvl7pPr>
      <a:lvl8pPr marL="3204881" algn="l" defTabSz="915680" rtl="0" eaLnBrk="1" latinLnBrk="0" hangingPunct="1">
        <a:defRPr sz="1803" kern="1200">
          <a:solidFill>
            <a:schemeClr val="tx1"/>
          </a:solidFill>
          <a:latin typeface="+mn-lt"/>
          <a:ea typeface="+mn-ea"/>
          <a:cs typeface="+mn-cs"/>
        </a:defRPr>
      </a:lvl8pPr>
      <a:lvl9pPr marL="3662721" algn="l" defTabSz="915680" rtl="0" eaLnBrk="1" latinLnBrk="0" hangingPunct="1">
        <a:defRPr sz="180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290918" y="1221462"/>
            <a:ext cx="8306223" cy="52230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343" tIns="44379" rIns="90343" bIns="4437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05376" y="248110"/>
            <a:ext cx="8716368" cy="7809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53882" dir="2700000" algn="ctr" rotWithShape="0">
              <a:srgbClr val="969696"/>
            </a:outerShdw>
          </a:effec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2292" name="Text Box 4"/>
          <p:cNvSpPr txBox="1">
            <a:spLocks noChangeArrowheads="1"/>
          </p:cNvSpPr>
          <p:nvPr/>
        </p:nvSpPr>
        <p:spPr bwMode="auto">
          <a:xfrm>
            <a:off x="219380" y="6401543"/>
            <a:ext cx="604089" cy="284689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710" tIns="45710" rIns="45710" bIns="45710" anchor="ctr">
            <a:spAutoFit/>
          </a:bodyPr>
          <a:lstStyle/>
          <a:p>
            <a:pPr algn="ctr" defTabSz="914091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sz="1402">
                <a:solidFill>
                  <a:srgbClr val="660033"/>
                </a:solidFill>
              </a:rPr>
              <a:t>– </a:t>
            </a:r>
            <a:fld id="{C0F0C3BE-3CB8-42CE-85AE-26932541959C}" type="slidenum">
              <a:rPr lang="en-US" sz="1402">
                <a:solidFill>
                  <a:srgbClr val="660033"/>
                </a:solidFill>
              </a:rPr>
              <a:pPr algn="ctr" defTabSz="914091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r>
              <a:rPr lang="en-US" sz="1402">
                <a:solidFill>
                  <a:srgbClr val="660033"/>
                </a:solidFill>
              </a:rPr>
              <a:t> –</a:t>
            </a:r>
            <a:endParaRPr lang="en-US" sz="1402">
              <a:solidFill>
                <a:srgbClr val="000066"/>
              </a:solidFill>
            </a:endParaRPr>
          </a:p>
        </p:txBody>
      </p:sp>
      <p:sp>
        <p:nvSpPr>
          <p:cNvPr id="12293" name="Rectangle 5"/>
          <p:cNvSpPr>
            <a:spLocks noChangeArrowheads="1"/>
          </p:cNvSpPr>
          <p:nvPr/>
        </p:nvSpPr>
        <p:spPr bwMode="auto">
          <a:xfrm>
            <a:off x="7729650" y="6390202"/>
            <a:ext cx="951740" cy="290213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  <a:effectLst/>
        </p:spPr>
        <p:txBody>
          <a:bodyPr wrap="none" lIns="45710" tIns="45710" rIns="45710" bIns="45710" anchor="ctr">
            <a:spAutoFit/>
          </a:bodyPr>
          <a:lstStyle/>
          <a:p>
            <a:pPr algn="ctr" defTabSz="914091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sz="1402" dirty="0" smtClean="0">
                <a:solidFill>
                  <a:srgbClr val="660033"/>
                </a:solidFill>
              </a:rPr>
              <a:t>CS:APP3e</a:t>
            </a:r>
            <a:endParaRPr lang="en-US" sz="1402" dirty="0">
              <a:solidFill>
                <a:srgbClr val="66003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616035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62" r:id="rId1"/>
    <p:sldLayoutId id="2147483863" r:id="rId2"/>
    <p:sldLayoutId id="2147483864" r:id="rId3"/>
    <p:sldLayoutId id="2147483865" r:id="rId4"/>
    <p:sldLayoutId id="2147483866" r:id="rId5"/>
    <p:sldLayoutId id="2147483867" r:id="rId6"/>
    <p:sldLayoutId id="2147483868" r:id="rId7"/>
    <p:sldLayoutId id="2147483869" r:id="rId8"/>
    <p:sldLayoutId id="2147483870" r:id="rId9"/>
    <p:sldLayoutId id="2147483871" r:id="rId10"/>
    <p:sldLayoutId id="2147483872" r:id="rId11"/>
  </p:sldLayoutIdLst>
  <p:transition spd="med"/>
  <p:txStyles>
    <p:titleStyle>
      <a:lvl1pPr algn="l" defTabSz="914091" rtl="0" fontAlgn="base">
        <a:lnSpc>
          <a:spcPct val="87000"/>
        </a:lnSpc>
        <a:spcBef>
          <a:spcPct val="0"/>
        </a:spcBef>
        <a:spcAft>
          <a:spcPct val="0"/>
        </a:spcAft>
        <a:defRPr sz="3805" b="1">
          <a:solidFill>
            <a:schemeClr val="hlink"/>
          </a:solidFill>
          <a:latin typeface="+mj-lt"/>
          <a:ea typeface="+mj-ea"/>
          <a:cs typeface="+mj-cs"/>
        </a:defRPr>
      </a:lvl1pPr>
      <a:lvl2pPr algn="l" defTabSz="914091" rtl="0" fontAlgn="base">
        <a:lnSpc>
          <a:spcPct val="87000"/>
        </a:lnSpc>
        <a:spcBef>
          <a:spcPct val="0"/>
        </a:spcBef>
        <a:spcAft>
          <a:spcPct val="0"/>
        </a:spcAft>
        <a:defRPr sz="3805" b="1">
          <a:solidFill>
            <a:schemeClr val="hlink"/>
          </a:solidFill>
          <a:latin typeface="Helvetica" pitchFamily="34" charset="0"/>
        </a:defRPr>
      </a:lvl2pPr>
      <a:lvl3pPr algn="l" defTabSz="914091" rtl="0" fontAlgn="base">
        <a:lnSpc>
          <a:spcPct val="87000"/>
        </a:lnSpc>
        <a:spcBef>
          <a:spcPct val="0"/>
        </a:spcBef>
        <a:spcAft>
          <a:spcPct val="0"/>
        </a:spcAft>
        <a:defRPr sz="3805" b="1">
          <a:solidFill>
            <a:schemeClr val="hlink"/>
          </a:solidFill>
          <a:latin typeface="Helvetica" pitchFamily="34" charset="0"/>
        </a:defRPr>
      </a:lvl3pPr>
      <a:lvl4pPr algn="l" defTabSz="914091" rtl="0" fontAlgn="base">
        <a:lnSpc>
          <a:spcPct val="87000"/>
        </a:lnSpc>
        <a:spcBef>
          <a:spcPct val="0"/>
        </a:spcBef>
        <a:spcAft>
          <a:spcPct val="0"/>
        </a:spcAft>
        <a:defRPr sz="3805" b="1">
          <a:solidFill>
            <a:schemeClr val="hlink"/>
          </a:solidFill>
          <a:latin typeface="Helvetica" pitchFamily="34" charset="0"/>
        </a:defRPr>
      </a:lvl4pPr>
      <a:lvl5pPr algn="l" defTabSz="914091" rtl="0" fontAlgn="base">
        <a:lnSpc>
          <a:spcPct val="87000"/>
        </a:lnSpc>
        <a:spcBef>
          <a:spcPct val="0"/>
        </a:spcBef>
        <a:spcAft>
          <a:spcPct val="0"/>
        </a:spcAft>
        <a:defRPr sz="3805" b="1">
          <a:solidFill>
            <a:schemeClr val="hlink"/>
          </a:solidFill>
          <a:latin typeface="Helvetica" pitchFamily="34" charset="0"/>
        </a:defRPr>
      </a:lvl5pPr>
      <a:lvl6pPr marL="457840" algn="l" defTabSz="914091" rtl="0" fontAlgn="base">
        <a:lnSpc>
          <a:spcPct val="87000"/>
        </a:lnSpc>
        <a:spcBef>
          <a:spcPct val="0"/>
        </a:spcBef>
        <a:spcAft>
          <a:spcPct val="0"/>
        </a:spcAft>
        <a:defRPr sz="3805" b="1">
          <a:solidFill>
            <a:schemeClr val="hlink"/>
          </a:solidFill>
          <a:latin typeface="Helvetica" pitchFamily="34" charset="0"/>
        </a:defRPr>
      </a:lvl6pPr>
      <a:lvl7pPr marL="915680" algn="l" defTabSz="914091" rtl="0" fontAlgn="base">
        <a:lnSpc>
          <a:spcPct val="87000"/>
        </a:lnSpc>
        <a:spcBef>
          <a:spcPct val="0"/>
        </a:spcBef>
        <a:spcAft>
          <a:spcPct val="0"/>
        </a:spcAft>
        <a:defRPr sz="3805" b="1">
          <a:solidFill>
            <a:schemeClr val="hlink"/>
          </a:solidFill>
          <a:latin typeface="Helvetica" pitchFamily="34" charset="0"/>
        </a:defRPr>
      </a:lvl7pPr>
      <a:lvl8pPr marL="1373520" algn="l" defTabSz="914091" rtl="0" fontAlgn="base">
        <a:lnSpc>
          <a:spcPct val="87000"/>
        </a:lnSpc>
        <a:spcBef>
          <a:spcPct val="0"/>
        </a:spcBef>
        <a:spcAft>
          <a:spcPct val="0"/>
        </a:spcAft>
        <a:defRPr sz="3805" b="1">
          <a:solidFill>
            <a:schemeClr val="hlink"/>
          </a:solidFill>
          <a:latin typeface="Helvetica" pitchFamily="34" charset="0"/>
        </a:defRPr>
      </a:lvl8pPr>
      <a:lvl9pPr marL="1831360" algn="l" defTabSz="914091" rtl="0" fontAlgn="base">
        <a:lnSpc>
          <a:spcPct val="87000"/>
        </a:lnSpc>
        <a:spcBef>
          <a:spcPct val="0"/>
        </a:spcBef>
        <a:spcAft>
          <a:spcPct val="0"/>
        </a:spcAft>
        <a:defRPr sz="3805" b="1">
          <a:solidFill>
            <a:schemeClr val="hlink"/>
          </a:solidFill>
          <a:latin typeface="Helvetica" pitchFamily="34" charset="0"/>
        </a:defRPr>
      </a:lvl9pPr>
    </p:titleStyle>
    <p:bodyStyle>
      <a:lvl1pPr marL="386303" indent="-386303" algn="l" defTabSz="914091" rtl="0" fontAlgn="base">
        <a:lnSpc>
          <a:spcPct val="95000"/>
        </a:lnSpc>
        <a:spcBef>
          <a:spcPct val="50000"/>
        </a:spcBef>
        <a:spcAft>
          <a:spcPct val="0"/>
        </a:spcAft>
        <a:buClr>
          <a:schemeClr val="hlink"/>
        </a:buClr>
        <a:buFont typeface="Wingdings" pitchFamily="2" charset="2"/>
        <a:defRPr sz="2403" b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+mn-lt"/>
          <a:ea typeface="+mn-ea"/>
          <a:cs typeface="+mn-cs"/>
        </a:defRPr>
      </a:lvl1pPr>
      <a:lvl2pPr marL="743990" indent="-244817" algn="l" defTabSz="914091" rtl="0" fontAlgn="base">
        <a:spcBef>
          <a:spcPct val="25000"/>
        </a:spcBef>
        <a:spcAft>
          <a:spcPct val="0"/>
        </a:spcAft>
        <a:buClr>
          <a:schemeClr val="hlink"/>
        </a:buClr>
        <a:buSzPct val="75000"/>
        <a:buFont typeface="Wingdings" pitchFamily="2" charset="2"/>
        <a:buChar char="n"/>
        <a:defRPr sz="2003" b="1">
          <a:solidFill>
            <a:schemeClr val="tx1"/>
          </a:solidFill>
          <a:latin typeface="+mn-lt"/>
        </a:defRPr>
      </a:lvl2pPr>
      <a:lvl3pPr marL="1146190" indent="-238458" algn="l" defTabSz="914091" rtl="0" fontAlgn="base">
        <a:lnSpc>
          <a:spcPct val="107000"/>
        </a:lnSpc>
        <a:spcBef>
          <a:spcPct val="10000"/>
        </a:spcBef>
        <a:spcAft>
          <a:spcPct val="0"/>
        </a:spcAft>
        <a:buClr>
          <a:srgbClr val="005400"/>
        </a:buClr>
        <a:buSzPct val="90000"/>
        <a:buFont typeface="Wingdings" pitchFamily="2" charset="2"/>
        <a:buChar char="l"/>
        <a:defRPr b="1">
          <a:solidFill>
            <a:schemeClr val="folHlink"/>
          </a:solidFill>
          <a:latin typeface="+mn-lt"/>
        </a:defRPr>
      </a:lvl3pPr>
      <a:lvl4pPr marL="1599261" indent="-227331" algn="l" defTabSz="914091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4pPr>
      <a:lvl5pPr marL="2451352" indent="-228920" algn="l" defTabSz="914091" rtl="0" fontAlgn="base">
        <a:spcBef>
          <a:spcPct val="20000"/>
        </a:spcBef>
        <a:spcAft>
          <a:spcPct val="0"/>
        </a:spcAft>
        <a:buChar char="•"/>
        <a:defRPr sz="2003">
          <a:solidFill>
            <a:schemeClr val="tx1"/>
          </a:solidFill>
          <a:latin typeface="Times New Roman" pitchFamily="18" charset="0"/>
        </a:defRPr>
      </a:lvl5pPr>
      <a:lvl6pPr marL="2909192" indent="-228920" algn="l" defTabSz="914091" rtl="0" fontAlgn="base">
        <a:spcBef>
          <a:spcPct val="20000"/>
        </a:spcBef>
        <a:spcAft>
          <a:spcPct val="0"/>
        </a:spcAft>
        <a:buChar char="•"/>
        <a:defRPr sz="2003">
          <a:solidFill>
            <a:schemeClr val="tx1"/>
          </a:solidFill>
          <a:latin typeface="Times New Roman" pitchFamily="18" charset="0"/>
        </a:defRPr>
      </a:lvl6pPr>
      <a:lvl7pPr marL="3367032" indent="-228920" algn="l" defTabSz="914091" rtl="0" fontAlgn="base">
        <a:spcBef>
          <a:spcPct val="20000"/>
        </a:spcBef>
        <a:spcAft>
          <a:spcPct val="0"/>
        </a:spcAft>
        <a:buChar char="•"/>
        <a:defRPr sz="2003">
          <a:solidFill>
            <a:schemeClr val="tx1"/>
          </a:solidFill>
          <a:latin typeface="Times New Roman" pitchFamily="18" charset="0"/>
        </a:defRPr>
      </a:lvl7pPr>
      <a:lvl8pPr marL="3824872" indent="-228920" algn="l" defTabSz="914091" rtl="0" fontAlgn="base">
        <a:spcBef>
          <a:spcPct val="20000"/>
        </a:spcBef>
        <a:spcAft>
          <a:spcPct val="0"/>
        </a:spcAft>
        <a:buChar char="•"/>
        <a:defRPr sz="2003">
          <a:solidFill>
            <a:schemeClr val="tx1"/>
          </a:solidFill>
          <a:latin typeface="Times New Roman" pitchFamily="18" charset="0"/>
        </a:defRPr>
      </a:lvl8pPr>
      <a:lvl9pPr marL="4282712" indent="-228920" algn="l" defTabSz="914091" rtl="0" fontAlgn="base">
        <a:spcBef>
          <a:spcPct val="20000"/>
        </a:spcBef>
        <a:spcAft>
          <a:spcPct val="0"/>
        </a:spcAft>
        <a:buChar char="•"/>
        <a:defRPr sz="2003">
          <a:solidFill>
            <a:schemeClr val="tx1"/>
          </a:solidFill>
          <a:latin typeface="Times New Roman" pitchFamily="18" charset="0"/>
        </a:defRPr>
      </a:lvl9pPr>
    </p:bodyStyle>
    <p:otherStyle>
      <a:defPPr>
        <a:defRPr lang="en-US"/>
      </a:defPPr>
      <a:lvl1pPr marL="0" algn="l" defTabSz="915680" rtl="0" eaLnBrk="1" latinLnBrk="0" hangingPunct="1">
        <a:defRPr sz="1803" kern="1200">
          <a:solidFill>
            <a:schemeClr val="tx1"/>
          </a:solidFill>
          <a:latin typeface="+mn-lt"/>
          <a:ea typeface="+mn-ea"/>
          <a:cs typeface="+mn-cs"/>
        </a:defRPr>
      </a:lvl1pPr>
      <a:lvl2pPr marL="457840" algn="l" defTabSz="915680" rtl="0" eaLnBrk="1" latinLnBrk="0" hangingPunct="1">
        <a:defRPr sz="1803" kern="1200">
          <a:solidFill>
            <a:schemeClr val="tx1"/>
          </a:solidFill>
          <a:latin typeface="+mn-lt"/>
          <a:ea typeface="+mn-ea"/>
          <a:cs typeface="+mn-cs"/>
        </a:defRPr>
      </a:lvl2pPr>
      <a:lvl3pPr marL="915680" algn="l" defTabSz="915680" rtl="0" eaLnBrk="1" latinLnBrk="0" hangingPunct="1">
        <a:defRPr sz="1803" kern="1200">
          <a:solidFill>
            <a:schemeClr val="tx1"/>
          </a:solidFill>
          <a:latin typeface="+mn-lt"/>
          <a:ea typeface="+mn-ea"/>
          <a:cs typeface="+mn-cs"/>
        </a:defRPr>
      </a:lvl3pPr>
      <a:lvl4pPr marL="1373520" algn="l" defTabSz="915680" rtl="0" eaLnBrk="1" latinLnBrk="0" hangingPunct="1">
        <a:defRPr sz="1803" kern="1200">
          <a:solidFill>
            <a:schemeClr val="tx1"/>
          </a:solidFill>
          <a:latin typeface="+mn-lt"/>
          <a:ea typeface="+mn-ea"/>
          <a:cs typeface="+mn-cs"/>
        </a:defRPr>
      </a:lvl4pPr>
      <a:lvl5pPr marL="1831360" algn="l" defTabSz="915680" rtl="0" eaLnBrk="1" latinLnBrk="0" hangingPunct="1">
        <a:defRPr sz="1803" kern="1200">
          <a:solidFill>
            <a:schemeClr val="tx1"/>
          </a:solidFill>
          <a:latin typeface="+mn-lt"/>
          <a:ea typeface="+mn-ea"/>
          <a:cs typeface="+mn-cs"/>
        </a:defRPr>
      </a:lvl5pPr>
      <a:lvl6pPr marL="2289200" algn="l" defTabSz="915680" rtl="0" eaLnBrk="1" latinLnBrk="0" hangingPunct="1">
        <a:defRPr sz="1803" kern="1200">
          <a:solidFill>
            <a:schemeClr val="tx1"/>
          </a:solidFill>
          <a:latin typeface="+mn-lt"/>
          <a:ea typeface="+mn-ea"/>
          <a:cs typeface="+mn-cs"/>
        </a:defRPr>
      </a:lvl6pPr>
      <a:lvl7pPr marL="2747040" algn="l" defTabSz="915680" rtl="0" eaLnBrk="1" latinLnBrk="0" hangingPunct="1">
        <a:defRPr sz="1803" kern="1200">
          <a:solidFill>
            <a:schemeClr val="tx1"/>
          </a:solidFill>
          <a:latin typeface="+mn-lt"/>
          <a:ea typeface="+mn-ea"/>
          <a:cs typeface="+mn-cs"/>
        </a:defRPr>
      </a:lvl7pPr>
      <a:lvl8pPr marL="3204881" algn="l" defTabSz="915680" rtl="0" eaLnBrk="1" latinLnBrk="0" hangingPunct="1">
        <a:defRPr sz="1803" kern="1200">
          <a:solidFill>
            <a:schemeClr val="tx1"/>
          </a:solidFill>
          <a:latin typeface="+mn-lt"/>
          <a:ea typeface="+mn-ea"/>
          <a:cs typeface="+mn-cs"/>
        </a:defRPr>
      </a:lvl8pPr>
      <a:lvl9pPr marL="3662721" algn="l" defTabSz="915680" rtl="0" eaLnBrk="1" latinLnBrk="0" hangingPunct="1">
        <a:defRPr sz="180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9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0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9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0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4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9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6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8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9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0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5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8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5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6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77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8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9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10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21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33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47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4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6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9" name="TextShape 1"/>
          <p:cNvSpPr txBox="1"/>
          <p:nvPr/>
        </p:nvSpPr>
        <p:spPr>
          <a:xfrm>
            <a:off x="6934680" y="6412320"/>
            <a:ext cx="2129760" cy="472680"/>
          </a:xfrm>
          <a:prstGeom prst="rect">
            <a:avLst/>
          </a:prstGeom>
        </p:spPr>
        <p:txBody>
          <a:bodyPr lIns="0" tIns="0" rIns="0" bIns="0"/>
          <a:lstStyle/>
          <a:p>
            <a:pPr algn="r">
              <a:lnSpc>
                <a:spcPct val="100000"/>
              </a:lnSpc>
            </a:pPr>
            <a:fld id="{D88D2909-7765-4E48-9EC9-791757973A26}" type="slidenum">
              <a:rPr lang="en-US" sz="1300" b="1">
                <a:solidFill>
                  <a:srgbClr val="FFFFFF"/>
                </a:solidFill>
                <a:latin typeface="Tinos"/>
                <a:ea typeface="DejaVu Sans"/>
              </a:rPr>
              <a:t>1</a:t>
            </a:fld>
            <a:endParaRPr/>
          </a:p>
        </p:txBody>
      </p:sp>
      <p:sp>
        <p:nvSpPr>
          <p:cNvPr id="260" name="TextShape 2"/>
          <p:cNvSpPr txBox="1"/>
          <p:nvPr/>
        </p:nvSpPr>
        <p:spPr>
          <a:xfrm>
            <a:off x="457200" y="762000"/>
            <a:ext cx="8228520" cy="887760"/>
          </a:xfrm>
          <a:prstGeom prst="rect">
            <a:avLst/>
          </a:prstGeom>
        </p:spPr>
        <p:txBody>
          <a:bodyPr lIns="0" tIns="0" rIns="0" bIns="0" anchor="ctr"/>
          <a:lstStyle/>
          <a:p>
            <a:pPr>
              <a:lnSpc>
                <a:spcPct val="100000"/>
              </a:lnSpc>
            </a:pPr>
            <a:r>
              <a:rPr lang="en-US" sz="4000" dirty="0" smtClean="0">
                <a:latin typeface="arial"/>
              </a:rPr>
              <a:t>Y86-64 </a:t>
            </a:r>
            <a:r>
              <a:rPr lang="en-US" sz="4000" dirty="0">
                <a:latin typeface="arial"/>
              </a:rPr>
              <a:t>Instructions</a:t>
            </a:r>
            <a:endParaRPr dirty="0"/>
          </a:p>
        </p:txBody>
      </p:sp>
      <p:sp>
        <p:nvSpPr>
          <p:cNvPr id="261" name="TextShape 3"/>
          <p:cNvSpPr txBox="1"/>
          <p:nvPr/>
        </p:nvSpPr>
        <p:spPr>
          <a:xfrm>
            <a:off x="457200" y="1905000"/>
            <a:ext cx="8228520" cy="4225440"/>
          </a:xfrm>
          <a:prstGeom prst="rect">
            <a:avLst/>
          </a:prstGeom>
        </p:spPr>
        <p:txBody>
          <a:bodyPr lIns="0" tIns="0" rIns="0" bIns="0"/>
          <a:lstStyle/>
          <a:p>
            <a:pPr>
              <a:lnSpc>
                <a:spcPct val="100000"/>
              </a:lnSpc>
              <a:buFont typeface="Arial"/>
              <a:buChar char="•"/>
            </a:pPr>
            <a:r>
              <a:rPr lang="en-US" sz="2000" dirty="0">
                <a:latin typeface="arial"/>
                <a:ea typeface="DejaVu Sans"/>
              </a:rPr>
              <a:t>8</a:t>
            </a:r>
            <a:r>
              <a:rPr lang="en-US" sz="2000" dirty="0" smtClean="0">
                <a:latin typeface="arial"/>
                <a:ea typeface="DejaVu Sans"/>
              </a:rPr>
              <a:t>-byte integer operations (no floating point!) </a:t>
            </a:r>
            <a:r>
              <a:rPr lang="en-US" sz="2000" dirty="0">
                <a:latin typeface="Wingdings"/>
                <a:ea typeface="DejaVu Sans"/>
              </a:rPr>
              <a:t></a:t>
            </a:r>
            <a:r>
              <a:rPr lang="en-US" sz="2000" dirty="0">
                <a:latin typeface="arial"/>
                <a:ea typeface="DejaVu Sans"/>
              </a:rPr>
              <a:t> “word</a:t>
            </a:r>
            <a:r>
              <a:rPr lang="en-US" sz="2000" dirty="0" smtClean="0">
                <a:latin typeface="arial"/>
                <a:ea typeface="DejaVu Sans"/>
              </a:rPr>
              <a:t>” (it is considered a </a:t>
            </a:r>
            <a:r>
              <a:rPr lang="en-US" sz="2000" i="1" dirty="0" smtClean="0">
                <a:latin typeface="arial"/>
                <a:ea typeface="DejaVu Sans"/>
              </a:rPr>
              <a:t>quad</a:t>
            </a:r>
            <a:r>
              <a:rPr lang="en-US" sz="2000" dirty="0" smtClean="0">
                <a:latin typeface="arial"/>
                <a:ea typeface="DejaVu Sans"/>
              </a:rPr>
              <a:t> word for historical reasons, because the original architecture was 16 bit!)</a:t>
            </a:r>
            <a:endParaRPr sz="2000" dirty="0"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en-US" sz="2000" dirty="0">
                <a:latin typeface="arial"/>
                <a:ea typeface="DejaVu Sans"/>
              </a:rPr>
              <a:t>Format</a:t>
            </a:r>
            <a:endParaRPr sz="2000" dirty="0"/>
          </a:p>
          <a:p>
            <a:pPr lvl="1">
              <a:lnSpc>
                <a:spcPct val="100000"/>
              </a:lnSpc>
              <a:buSzPct val="25000"/>
            </a:pPr>
            <a:r>
              <a:rPr lang="en-US" sz="2000" dirty="0">
                <a:solidFill>
                  <a:prstClr val="black"/>
                </a:solidFill>
              </a:rPr>
              <a:t>- </a:t>
            </a:r>
            <a:r>
              <a:rPr lang="en-US" sz="2000" dirty="0" smtClean="0">
                <a:latin typeface="arial"/>
                <a:ea typeface="DejaVu Sans"/>
              </a:rPr>
              <a:t>1–10 </a:t>
            </a:r>
            <a:r>
              <a:rPr lang="en-US" sz="2000" dirty="0">
                <a:latin typeface="arial"/>
                <a:ea typeface="DejaVu Sans"/>
              </a:rPr>
              <a:t>bytes of information read from memory</a:t>
            </a:r>
            <a:endParaRPr sz="2000" dirty="0"/>
          </a:p>
          <a:p>
            <a:pPr lvl="2">
              <a:lnSpc>
                <a:spcPct val="100000"/>
              </a:lnSpc>
              <a:buSzPct val="25000"/>
            </a:pPr>
            <a:r>
              <a:rPr lang="en-US" sz="2000" dirty="0">
                <a:solidFill>
                  <a:prstClr val="black"/>
                </a:solidFill>
              </a:rPr>
              <a:t>- </a:t>
            </a:r>
            <a:r>
              <a:rPr lang="en-US" sz="2000" dirty="0" smtClean="0">
                <a:latin typeface="arial"/>
                <a:ea typeface="DejaVu Sans"/>
              </a:rPr>
              <a:t>Can </a:t>
            </a:r>
            <a:r>
              <a:rPr lang="en-US" sz="2000" dirty="0">
                <a:latin typeface="arial"/>
                <a:ea typeface="DejaVu Sans"/>
              </a:rPr>
              <a:t>determine the type of instruction from first byte</a:t>
            </a:r>
            <a:endParaRPr sz="2000" dirty="0"/>
          </a:p>
          <a:p>
            <a:pPr lvl="2">
              <a:lnSpc>
                <a:spcPct val="100000"/>
              </a:lnSpc>
              <a:buSzPct val="25000"/>
            </a:pPr>
            <a:r>
              <a:rPr lang="en-US" sz="2000" dirty="0">
                <a:solidFill>
                  <a:prstClr val="black"/>
                </a:solidFill>
              </a:rPr>
              <a:t>- </a:t>
            </a:r>
            <a:r>
              <a:rPr lang="en-US" sz="2000" dirty="0" smtClean="0">
                <a:latin typeface="arial"/>
                <a:ea typeface="DejaVu Sans"/>
              </a:rPr>
              <a:t>Can </a:t>
            </a:r>
            <a:r>
              <a:rPr lang="en-US" sz="2000" dirty="0">
                <a:latin typeface="arial"/>
                <a:ea typeface="DejaVu Sans"/>
              </a:rPr>
              <a:t>determine instruction length from first byte</a:t>
            </a:r>
            <a:endParaRPr sz="2000" dirty="0"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en-US" sz="2000" dirty="0" smtClean="0">
                <a:latin typeface="arial"/>
                <a:ea typeface="DejaVu Sans"/>
              </a:rPr>
              <a:t>Registers</a:t>
            </a:r>
            <a:endParaRPr sz="2000" dirty="0"/>
          </a:p>
          <a:p>
            <a:pPr lvl="1">
              <a:lnSpc>
                <a:spcPct val="100000"/>
              </a:lnSpc>
              <a:buSzPct val="25000"/>
            </a:pPr>
            <a:r>
              <a:rPr lang="en-US" sz="2000" dirty="0">
                <a:solidFill>
                  <a:prstClr val="black"/>
                </a:solidFill>
              </a:rPr>
              <a:t>- </a:t>
            </a:r>
            <a:r>
              <a:rPr lang="en-US" sz="2000" dirty="0" err="1" smtClean="0">
                <a:latin typeface="arial"/>
                <a:ea typeface="DejaVu Sans"/>
              </a:rPr>
              <a:t>rA</a:t>
            </a:r>
            <a:r>
              <a:rPr lang="en-US" sz="2000" dirty="0" smtClean="0">
                <a:latin typeface="arial"/>
                <a:ea typeface="DejaVu Sans"/>
              </a:rPr>
              <a:t> </a:t>
            </a:r>
            <a:r>
              <a:rPr lang="en-US" sz="2000" dirty="0">
                <a:latin typeface="arial"/>
                <a:ea typeface="DejaVu Sans"/>
              </a:rPr>
              <a:t>or </a:t>
            </a:r>
            <a:r>
              <a:rPr lang="en-US" sz="2000" dirty="0" err="1">
                <a:latin typeface="arial"/>
                <a:ea typeface="DejaVu Sans"/>
              </a:rPr>
              <a:t>rB</a:t>
            </a:r>
            <a:r>
              <a:rPr lang="en-US" sz="2000" dirty="0">
                <a:latin typeface="arial"/>
                <a:ea typeface="DejaVu Sans"/>
              </a:rPr>
              <a:t> represent one of the registers (</a:t>
            </a:r>
            <a:r>
              <a:rPr lang="en-US" sz="2000" dirty="0" smtClean="0">
                <a:latin typeface="arial"/>
                <a:ea typeface="DejaVu Sans"/>
              </a:rPr>
              <a:t>0-14)</a:t>
            </a:r>
            <a:endParaRPr sz="2000" dirty="0"/>
          </a:p>
          <a:p>
            <a:pPr lvl="1">
              <a:lnSpc>
                <a:spcPct val="100000"/>
              </a:lnSpc>
              <a:buSzPct val="25000"/>
            </a:pPr>
            <a:r>
              <a:rPr lang="en-US" sz="2000" dirty="0">
                <a:solidFill>
                  <a:prstClr val="black"/>
                </a:solidFill>
              </a:rPr>
              <a:t>- </a:t>
            </a:r>
            <a:r>
              <a:rPr lang="en-US" sz="2000" dirty="0" smtClean="0">
                <a:latin typeface="arial"/>
                <a:ea typeface="DejaVu Sans"/>
              </a:rPr>
              <a:t>0xF </a:t>
            </a:r>
            <a:r>
              <a:rPr lang="en-US" sz="2000" dirty="0">
                <a:latin typeface="arial"/>
                <a:ea typeface="DejaVu Sans"/>
              </a:rPr>
              <a:t>denotes no register (when needed)</a:t>
            </a:r>
            <a:endParaRPr sz="2000" dirty="0"/>
          </a:p>
          <a:p>
            <a:pPr lvl="1">
              <a:lnSpc>
                <a:spcPct val="100000"/>
              </a:lnSpc>
              <a:buSzPct val="25000"/>
            </a:pPr>
            <a:r>
              <a:rPr lang="en-US" sz="2000" dirty="0">
                <a:solidFill>
                  <a:prstClr val="black"/>
                </a:solidFill>
              </a:rPr>
              <a:t>- </a:t>
            </a:r>
            <a:r>
              <a:rPr lang="en-US" sz="2000" dirty="0" smtClean="0">
                <a:latin typeface="arial"/>
                <a:ea typeface="DejaVu Sans"/>
              </a:rPr>
              <a:t>No </a:t>
            </a:r>
            <a:r>
              <a:rPr lang="en-US" sz="2000" dirty="0">
                <a:latin typeface="arial"/>
                <a:ea typeface="DejaVu Sans"/>
              </a:rPr>
              <a:t>partial register options (must be a byte)</a:t>
            </a:r>
            <a:endParaRPr sz="2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25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Y86-64 </a:t>
            </a:r>
            <a:r>
              <a:rPr lang="en-US" dirty="0"/>
              <a:t>Instruction </a:t>
            </a:r>
            <a:r>
              <a:rPr lang="en-US" dirty="0" smtClean="0"/>
              <a:t>Set #1</a:t>
            </a:r>
            <a:endParaRPr lang="en-US" dirty="0"/>
          </a:p>
        </p:txBody>
      </p:sp>
      <p:sp>
        <p:nvSpPr>
          <p:cNvPr id="322565" name="Rectangle 5"/>
          <p:cNvSpPr>
            <a:spLocks noChangeArrowheads="1"/>
          </p:cNvSpPr>
          <p:nvPr/>
        </p:nvSpPr>
        <p:spPr bwMode="auto">
          <a:xfrm>
            <a:off x="146253" y="840955"/>
            <a:ext cx="1907650" cy="305224"/>
          </a:xfrm>
          <a:prstGeom prst="rect">
            <a:avLst/>
          </a:prstGeom>
          <a:solidFill>
            <a:schemeClr val="bg1"/>
          </a:solidFill>
          <a:ln w="2857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1602" b="1">
                <a:solidFill>
                  <a:srgbClr val="000066"/>
                </a:solidFill>
              </a:rPr>
              <a:t>Byte</a:t>
            </a:r>
          </a:p>
        </p:txBody>
      </p:sp>
      <p:grpSp>
        <p:nvGrpSpPr>
          <p:cNvPr id="4" name="Group 214"/>
          <p:cNvGrpSpPr>
            <a:grpSpLocks/>
          </p:cNvGrpSpPr>
          <p:nvPr/>
        </p:nvGrpSpPr>
        <p:grpSpPr bwMode="auto">
          <a:xfrm>
            <a:off x="146253" y="5800844"/>
            <a:ext cx="3128545" cy="305224"/>
            <a:chOff x="336" y="3648"/>
            <a:chExt cx="1968" cy="192"/>
          </a:xfrm>
        </p:grpSpPr>
        <p:sp>
          <p:nvSpPr>
            <p:cNvPr id="322574" name="Rectangle 14"/>
            <p:cNvSpPr>
              <a:spLocks noChangeArrowheads="1"/>
            </p:cNvSpPr>
            <p:nvPr/>
          </p:nvSpPr>
          <p:spPr bwMode="auto">
            <a:xfrm>
              <a:off x="336" y="3648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402" dirty="0" err="1">
                  <a:solidFill>
                    <a:srgbClr val="000066"/>
                  </a:solidFill>
                  <a:latin typeface="Courier New" pitchFamily="49" charset="0"/>
                </a:rPr>
                <a:t>pushq</a:t>
              </a:r>
              <a:r>
                <a:rPr lang="en-US" sz="1402" dirty="0">
                  <a:solidFill>
                    <a:srgbClr val="000066"/>
                  </a:solidFill>
                  <a:latin typeface="Courier New" pitchFamily="49" charset="0"/>
                </a:rPr>
                <a:t> </a:t>
              </a:r>
              <a:r>
                <a:rPr lang="en-US" sz="1402" dirty="0" err="1">
                  <a:solidFill>
                    <a:srgbClr val="000066"/>
                  </a:solidFill>
                </a:rPr>
                <a:t>rA</a:t>
              </a:r>
              <a:endParaRPr lang="en-US" sz="1402" dirty="0">
                <a:solidFill>
                  <a:srgbClr val="000066"/>
                </a:solidFill>
              </a:endParaRPr>
            </a:p>
          </p:txBody>
        </p:sp>
        <p:grpSp>
          <p:nvGrpSpPr>
            <p:cNvPr id="5" name="Group 213"/>
            <p:cNvGrpSpPr>
              <a:grpSpLocks/>
            </p:cNvGrpSpPr>
            <p:nvPr/>
          </p:nvGrpSpPr>
          <p:grpSpPr bwMode="auto">
            <a:xfrm>
              <a:off x="1536" y="3648"/>
              <a:ext cx="384" cy="192"/>
              <a:chOff x="1536" y="3648"/>
              <a:chExt cx="384" cy="192"/>
            </a:xfrm>
          </p:grpSpPr>
          <p:sp>
            <p:nvSpPr>
              <p:cNvPr id="322576" name="Rectangle 16"/>
              <p:cNvSpPr>
                <a:spLocks noChangeArrowheads="1"/>
              </p:cNvSpPr>
              <p:nvPr/>
            </p:nvSpPr>
            <p:spPr bwMode="auto">
              <a:xfrm>
                <a:off x="1536" y="3648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1402">
                    <a:solidFill>
                      <a:srgbClr val="000066"/>
                    </a:solidFill>
                    <a:latin typeface="Courier New" pitchFamily="49" charset="0"/>
                  </a:rPr>
                  <a:t>A</a:t>
                </a:r>
              </a:p>
            </p:txBody>
          </p:sp>
          <p:sp>
            <p:nvSpPr>
              <p:cNvPr id="322577" name="Rectangle 17"/>
              <p:cNvSpPr>
                <a:spLocks noChangeArrowheads="1"/>
              </p:cNvSpPr>
              <p:nvPr/>
            </p:nvSpPr>
            <p:spPr bwMode="auto">
              <a:xfrm>
                <a:off x="1728" y="3648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1402">
                    <a:solidFill>
                      <a:srgbClr val="000066"/>
                    </a:solidFill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322578" name="Rectangle 18"/>
              <p:cNvSpPr>
                <a:spLocks noChangeArrowheads="1"/>
              </p:cNvSpPr>
              <p:nvPr/>
            </p:nvSpPr>
            <p:spPr bwMode="auto">
              <a:xfrm>
                <a:off x="1536" y="3648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402">
                  <a:solidFill>
                    <a:srgbClr val="000066"/>
                  </a:solidFill>
                  <a:latin typeface="Courier New" pitchFamily="49" charset="0"/>
                </a:endParaRPr>
              </a:p>
            </p:txBody>
          </p:sp>
        </p:grpSp>
        <p:grpSp>
          <p:nvGrpSpPr>
            <p:cNvPr id="6" name="Group 212"/>
            <p:cNvGrpSpPr>
              <a:grpSpLocks/>
            </p:cNvGrpSpPr>
            <p:nvPr/>
          </p:nvGrpSpPr>
          <p:grpSpPr bwMode="auto">
            <a:xfrm>
              <a:off x="1920" y="3648"/>
              <a:ext cx="384" cy="192"/>
              <a:chOff x="1920" y="3648"/>
              <a:chExt cx="384" cy="192"/>
            </a:xfrm>
          </p:grpSpPr>
          <p:sp>
            <p:nvSpPr>
              <p:cNvPr id="322580" name="Rectangle 20"/>
              <p:cNvSpPr>
                <a:spLocks noChangeArrowheads="1"/>
              </p:cNvSpPr>
              <p:nvPr/>
            </p:nvSpPr>
            <p:spPr bwMode="auto">
              <a:xfrm>
                <a:off x="1920" y="3648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1402">
                    <a:solidFill>
                      <a:srgbClr val="000066"/>
                    </a:solidFill>
                  </a:rPr>
                  <a:t>rA</a:t>
                </a:r>
              </a:p>
            </p:txBody>
          </p:sp>
          <p:sp>
            <p:nvSpPr>
              <p:cNvPr id="322581" name="Rectangle 21"/>
              <p:cNvSpPr>
                <a:spLocks noChangeArrowheads="1"/>
              </p:cNvSpPr>
              <p:nvPr/>
            </p:nvSpPr>
            <p:spPr bwMode="auto">
              <a:xfrm>
                <a:off x="2112" y="3648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1402" dirty="0">
                    <a:solidFill>
                      <a:srgbClr val="000066"/>
                    </a:solidFill>
                    <a:latin typeface="Courier New" pitchFamily="49" charset="0"/>
                  </a:rPr>
                  <a:t>F</a:t>
                </a:r>
              </a:p>
            </p:txBody>
          </p:sp>
          <p:sp>
            <p:nvSpPr>
              <p:cNvPr id="322582" name="Rectangle 22"/>
              <p:cNvSpPr>
                <a:spLocks noChangeArrowheads="1"/>
              </p:cNvSpPr>
              <p:nvPr/>
            </p:nvSpPr>
            <p:spPr bwMode="auto">
              <a:xfrm>
                <a:off x="1920" y="3648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402">
                  <a:solidFill>
                    <a:srgbClr val="000066"/>
                  </a:solidFill>
                  <a:latin typeface="Courier New" pitchFamily="49" charset="0"/>
                </a:endParaRPr>
              </a:p>
            </p:txBody>
          </p:sp>
        </p:grpSp>
      </p:grpSp>
      <p:sp>
        <p:nvSpPr>
          <p:cNvPr id="322584" name="Rectangle 24"/>
          <p:cNvSpPr>
            <a:spLocks noChangeArrowheads="1"/>
          </p:cNvSpPr>
          <p:nvPr/>
        </p:nvSpPr>
        <p:spPr bwMode="auto">
          <a:xfrm>
            <a:off x="146253" y="4427337"/>
            <a:ext cx="1907650" cy="305224"/>
          </a:xfrm>
          <a:prstGeom prst="rect">
            <a:avLst/>
          </a:prstGeom>
          <a:solidFill>
            <a:schemeClr val="bg1"/>
          </a:solidFill>
          <a:ln w="2857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1402">
                <a:solidFill>
                  <a:srgbClr val="000066"/>
                </a:solidFill>
                <a:latin typeface="Courier New" pitchFamily="49" charset="0"/>
              </a:rPr>
              <a:t>jXX </a:t>
            </a:r>
            <a:r>
              <a:rPr lang="en-US" sz="1402">
                <a:solidFill>
                  <a:srgbClr val="000066"/>
                </a:solidFill>
              </a:rPr>
              <a:t>Dest</a:t>
            </a:r>
          </a:p>
        </p:txBody>
      </p:sp>
      <p:grpSp>
        <p:nvGrpSpPr>
          <p:cNvPr id="8" name="Group 210"/>
          <p:cNvGrpSpPr>
            <a:grpSpLocks/>
          </p:cNvGrpSpPr>
          <p:nvPr/>
        </p:nvGrpSpPr>
        <p:grpSpPr bwMode="auto">
          <a:xfrm>
            <a:off x="2053903" y="4427337"/>
            <a:ext cx="610448" cy="305224"/>
            <a:chOff x="1536" y="2784"/>
            <a:chExt cx="384" cy="192"/>
          </a:xfrm>
        </p:grpSpPr>
        <p:sp>
          <p:nvSpPr>
            <p:cNvPr id="322586" name="Rectangle 26"/>
            <p:cNvSpPr>
              <a:spLocks noChangeArrowheads="1"/>
            </p:cNvSpPr>
            <p:nvPr/>
          </p:nvSpPr>
          <p:spPr bwMode="auto">
            <a:xfrm>
              <a:off x="1536" y="2784"/>
              <a:ext cx="192" cy="192"/>
            </a:xfrm>
            <a:prstGeom prst="rect">
              <a:avLst/>
            </a:prstGeom>
            <a:solidFill>
              <a:srgbClr val="FFFF99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402">
                  <a:solidFill>
                    <a:srgbClr val="000066"/>
                  </a:solidFill>
                  <a:latin typeface="Courier New" pitchFamily="49" charset="0"/>
                </a:rPr>
                <a:t>7</a:t>
              </a:r>
            </a:p>
          </p:txBody>
        </p:sp>
        <p:sp>
          <p:nvSpPr>
            <p:cNvPr id="322587" name="Rectangle 27"/>
            <p:cNvSpPr>
              <a:spLocks noChangeArrowheads="1"/>
            </p:cNvSpPr>
            <p:nvPr/>
          </p:nvSpPr>
          <p:spPr bwMode="auto">
            <a:xfrm>
              <a:off x="1728" y="2784"/>
              <a:ext cx="192" cy="192"/>
            </a:xfrm>
            <a:prstGeom prst="rect">
              <a:avLst/>
            </a:prstGeom>
            <a:solidFill>
              <a:srgbClr val="FFFF99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402" dirty="0">
                  <a:solidFill>
                    <a:srgbClr val="000066"/>
                  </a:solidFill>
                </a:rPr>
                <a:t>fn</a:t>
              </a:r>
            </a:p>
          </p:txBody>
        </p:sp>
        <p:sp>
          <p:nvSpPr>
            <p:cNvPr id="322588" name="Rectangle 28"/>
            <p:cNvSpPr>
              <a:spLocks noChangeArrowheads="1"/>
            </p:cNvSpPr>
            <p:nvPr/>
          </p:nvSpPr>
          <p:spPr bwMode="auto">
            <a:xfrm>
              <a:off x="1536" y="2784"/>
              <a:ext cx="384" cy="19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n-US" sz="1402">
                <a:solidFill>
                  <a:srgbClr val="000066"/>
                </a:solidFill>
                <a:latin typeface="Courier New" pitchFamily="49" charset="0"/>
              </a:endParaRPr>
            </a:p>
          </p:txBody>
        </p:sp>
      </p:grpSp>
      <p:sp>
        <p:nvSpPr>
          <p:cNvPr id="322589" name="Rectangle 29"/>
          <p:cNvSpPr>
            <a:spLocks noChangeArrowheads="1"/>
          </p:cNvSpPr>
          <p:nvPr/>
        </p:nvSpPr>
        <p:spPr bwMode="auto">
          <a:xfrm>
            <a:off x="2664350" y="4420978"/>
            <a:ext cx="4883583" cy="305224"/>
          </a:xfrm>
          <a:prstGeom prst="rect">
            <a:avLst/>
          </a:prstGeom>
          <a:solidFill>
            <a:srgbClr val="CCECFF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402">
                <a:solidFill>
                  <a:srgbClr val="000066"/>
                </a:solidFill>
              </a:rPr>
              <a:t>Dest</a:t>
            </a:r>
          </a:p>
        </p:txBody>
      </p:sp>
      <p:grpSp>
        <p:nvGrpSpPr>
          <p:cNvPr id="9" name="Group 209"/>
          <p:cNvGrpSpPr>
            <a:grpSpLocks/>
          </p:cNvGrpSpPr>
          <p:nvPr/>
        </p:nvGrpSpPr>
        <p:grpSpPr bwMode="auto">
          <a:xfrm>
            <a:off x="146253" y="6258680"/>
            <a:ext cx="3128545" cy="305224"/>
            <a:chOff x="336" y="3936"/>
            <a:chExt cx="1968" cy="192"/>
          </a:xfrm>
        </p:grpSpPr>
        <p:sp>
          <p:nvSpPr>
            <p:cNvPr id="322591" name="Rectangle 31"/>
            <p:cNvSpPr>
              <a:spLocks noChangeArrowheads="1"/>
            </p:cNvSpPr>
            <p:nvPr/>
          </p:nvSpPr>
          <p:spPr bwMode="auto">
            <a:xfrm>
              <a:off x="336" y="3936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402" dirty="0" err="1">
                  <a:solidFill>
                    <a:srgbClr val="000066"/>
                  </a:solidFill>
                  <a:latin typeface="Courier New" pitchFamily="49" charset="0"/>
                </a:rPr>
                <a:t>popq</a:t>
              </a:r>
              <a:r>
                <a:rPr lang="en-US" sz="1402" dirty="0">
                  <a:solidFill>
                    <a:srgbClr val="000066"/>
                  </a:solidFill>
                  <a:latin typeface="Courier New" pitchFamily="49" charset="0"/>
                </a:rPr>
                <a:t> </a:t>
              </a:r>
              <a:r>
                <a:rPr lang="en-US" sz="1402" dirty="0" err="1">
                  <a:solidFill>
                    <a:srgbClr val="000066"/>
                  </a:solidFill>
                </a:rPr>
                <a:t>rA</a:t>
              </a:r>
              <a:endParaRPr lang="en-US" sz="1402" dirty="0">
                <a:solidFill>
                  <a:srgbClr val="000066"/>
                </a:solidFill>
              </a:endParaRPr>
            </a:p>
          </p:txBody>
        </p:sp>
        <p:grpSp>
          <p:nvGrpSpPr>
            <p:cNvPr id="10" name="Group 208"/>
            <p:cNvGrpSpPr>
              <a:grpSpLocks/>
            </p:cNvGrpSpPr>
            <p:nvPr/>
          </p:nvGrpSpPr>
          <p:grpSpPr bwMode="auto">
            <a:xfrm>
              <a:off x="1536" y="3936"/>
              <a:ext cx="384" cy="192"/>
              <a:chOff x="1536" y="3936"/>
              <a:chExt cx="384" cy="192"/>
            </a:xfrm>
          </p:grpSpPr>
          <p:sp>
            <p:nvSpPr>
              <p:cNvPr id="322593" name="Rectangle 33"/>
              <p:cNvSpPr>
                <a:spLocks noChangeArrowheads="1"/>
              </p:cNvSpPr>
              <p:nvPr/>
            </p:nvSpPr>
            <p:spPr bwMode="auto">
              <a:xfrm>
                <a:off x="1536" y="3936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1402">
                    <a:solidFill>
                      <a:srgbClr val="000066"/>
                    </a:solidFill>
                    <a:latin typeface="Courier New" pitchFamily="49" charset="0"/>
                  </a:rPr>
                  <a:t>B</a:t>
                </a:r>
              </a:p>
            </p:txBody>
          </p:sp>
          <p:sp>
            <p:nvSpPr>
              <p:cNvPr id="322594" name="Rectangle 34"/>
              <p:cNvSpPr>
                <a:spLocks noChangeArrowheads="1"/>
              </p:cNvSpPr>
              <p:nvPr/>
            </p:nvSpPr>
            <p:spPr bwMode="auto">
              <a:xfrm>
                <a:off x="1728" y="3936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1402">
                    <a:solidFill>
                      <a:srgbClr val="000066"/>
                    </a:solidFill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322595" name="Rectangle 35"/>
              <p:cNvSpPr>
                <a:spLocks noChangeArrowheads="1"/>
              </p:cNvSpPr>
              <p:nvPr/>
            </p:nvSpPr>
            <p:spPr bwMode="auto">
              <a:xfrm>
                <a:off x="1536" y="3936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402">
                  <a:solidFill>
                    <a:srgbClr val="000066"/>
                  </a:solidFill>
                  <a:latin typeface="Courier New" pitchFamily="49" charset="0"/>
                </a:endParaRPr>
              </a:p>
            </p:txBody>
          </p:sp>
        </p:grpSp>
        <p:grpSp>
          <p:nvGrpSpPr>
            <p:cNvPr id="11" name="Group 207"/>
            <p:cNvGrpSpPr>
              <a:grpSpLocks/>
            </p:cNvGrpSpPr>
            <p:nvPr/>
          </p:nvGrpSpPr>
          <p:grpSpPr bwMode="auto">
            <a:xfrm>
              <a:off x="1920" y="3936"/>
              <a:ext cx="384" cy="192"/>
              <a:chOff x="1920" y="3936"/>
              <a:chExt cx="384" cy="192"/>
            </a:xfrm>
          </p:grpSpPr>
          <p:sp>
            <p:nvSpPr>
              <p:cNvPr id="322597" name="Rectangle 37"/>
              <p:cNvSpPr>
                <a:spLocks noChangeArrowheads="1"/>
              </p:cNvSpPr>
              <p:nvPr/>
            </p:nvSpPr>
            <p:spPr bwMode="auto">
              <a:xfrm>
                <a:off x="1920" y="3936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1402">
                    <a:solidFill>
                      <a:srgbClr val="000066"/>
                    </a:solidFill>
                  </a:rPr>
                  <a:t>rA</a:t>
                </a:r>
              </a:p>
            </p:txBody>
          </p:sp>
          <p:sp>
            <p:nvSpPr>
              <p:cNvPr id="322598" name="Rectangle 38"/>
              <p:cNvSpPr>
                <a:spLocks noChangeArrowheads="1"/>
              </p:cNvSpPr>
              <p:nvPr/>
            </p:nvSpPr>
            <p:spPr bwMode="auto">
              <a:xfrm>
                <a:off x="2112" y="3936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1402" dirty="0">
                    <a:solidFill>
                      <a:srgbClr val="000066"/>
                    </a:solidFill>
                    <a:latin typeface="Courier New" pitchFamily="49" charset="0"/>
                  </a:rPr>
                  <a:t>F</a:t>
                </a:r>
              </a:p>
            </p:txBody>
          </p:sp>
          <p:sp>
            <p:nvSpPr>
              <p:cNvPr id="322599" name="Rectangle 39"/>
              <p:cNvSpPr>
                <a:spLocks noChangeArrowheads="1"/>
              </p:cNvSpPr>
              <p:nvPr/>
            </p:nvSpPr>
            <p:spPr bwMode="auto">
              <a:xfrm>
                <a:off x="1920" y="3936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402">
                  <a:solidFill>
                    <a:srgbClr val="000066"/>
                  </a:solidFill>
                  <a:latin typeface="Courier New" pitchFamily="49" charset="0"/>
                </a:endParaRPr>
              </a:p>
            </p:txBody>
          </p:sp>
        </p:grpSp>
      </p:grpSp>
      <p:sp>
        <p:nvSpPr>
          <p:cNvPr id="322601" name="Rectangle 41"/>
          <p:cNvSpPr>
            <a:spLocks noChangeArrowheads="1"/>
          </p:cNvSpPr>
          <p:nvPr/>
        </p:nvSpPr>
        <p:spPr bwMode="auto">
          <a:xfrm>
            <a:off x="146253" y="4885172"/>
            <a:ext cx="1907650" cy="305224"/>
          </a:xfrm>
          <a:prstGeom prst="rect">
            <a:avLst/>
          </a:prstGeom>
          <a:solidFill>
            <a:schemeClr val="bg1"/>
          </a:solidFill>
          <a:ln w="2857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1402">
                <a:solidFill>
                  <a:srgbClr val="000066"/>
                </a:solidFill>
                <a:latin typeface="Courier New" pitchFamily="49" charset="0"/>
              </a:rPr>
              <a:t>call </a:t>
            </a:r>
            <a:r>
              <a:rPr lang="en-US" sz="1402">
                <a:solidFill>
                  <a:srgbClr val="000066"/>
                </a:solidFill>
              </a:rPr>
              <a:t>Dest</a:t>
            </a:r>
          </a:p>
        </p:txBody>
      </p:sp>
      <p:grpSp>
        <p:nvGrpSpPr>
          <p:cNvPr id="13" name="Group 205"/>
          <p:cNvGrpSpPr>
            <a:grpSpLocks/>
          </p:cNvGrpSpPr>
          <p:nvPr/>
        </p:nvGrpSpPr>
        <p:grpSpPr bwMode="auto">
          <a:xfrm>
            <a:off x="2053903" y="4885172"/>
            <a:ext cx="610448" cy="305224"/>
            <a:chOff x="1536" y="3072"/>
            <a:chExt cx="384" cy="192"/>
          </a:xfrm>
        </p:grpSpPr>
        <p:sp>
          <p:nvSpPr>
            <p:cNvPr id="322603" name="Rectangle 43"/>
            <p:cNvSpPr>
              <a:spLocks noChangeArrowheads="1"/>
            </p:cNvSpPr>
            <p:nvPr/>
          </p:nvSpPr>
          <p:spPr bwMode="auto">
            <a:xfrm>
              <a:off x="1536" y="3072"/>
              <a:ext cx="192" cy="192"/>
            </a:xfrm>
            <a:prstGeom prst="rect">
              <a:avLst/>
            </a:prstGeom>
            <a:solidFill>
              <a:srgbClr val="FFFF99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402">
                  <a:solidFill>
                    <a:srgbClr val="000066"/>
                  </a:solidFill>
                  <a:latin typeface="Courier New" pitchFamily="49" charset="0"/>
                </a:rPr>
                <a:t>8</a:t>
              </a:r>
            </a:p>
          </p:txBody>
        </p:sp>
        <p:sp>
          <p:nvSpPr>
            <p:cNvPr id="322604" name="Rectangle 44"/>
            <p:cNvSpPr>
              <a:spLocks noChangeArrowheads="1"/>
            </p:cNvSpPr>
            <p:nvPr/>
          </p:nvSpPr>
          <p:spPr bwMode="auto">
            <a:xfrm>
              <a:off x="1728" y="3072"/>
              <a:ext cx="192" cy="192"/>
            </a:xfrm>
            <a:prstGeom prst="rect">
              <a:avLst/>
            </a:prstGeom>
            <a:solidFill>
              <a:srgbClr val="FFFF99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402">
                  <a:solidFill>
                    <a:srgbClr val="000066"/>
                  </a:solidFill>
                  <a:latin typeface="Courier New" pitchFamily="49" charset="0"/>
                </a:rPr>
                <a:t>0</a:t>
              </a:r>
            </a:p>
          </p:txBody>
        </p:sp>
        <p:sp>
          <p:nvSpPr>
            <p:cNvPr id="322605" name="Rectangle 45"/>
            <p:cNvSpPr>
              <a:spLocks noChangeArrowheads="1"/>
            </p:cNvSpPr>
            <p:nvPr/>
          </p:nvSpPr>
          <p:spPr bwMode="auto">
            <a:xfrm>
              <a:off x="1536" y="3072"/>
              <a:ext cx="384" cy="19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n-US" sz="1402">
                <a:solidFill>
                  <a:srgbClr val="000066"/>
                </a:solidFill>
                <a:latin typeface="Courier New" pitchFamily="49" charset="0"/>
              </a:endParaRPr>
            </a:p>
          </p:txBody>
        </p:sp>
      </p:grpSp>
      <p:sp>
        <p:nvSpPr>
          <p:cNvPr id="322606" name="Rectangle 46"/>
          <p:cNvSpPr>
            <a:spLocks noChangeArrowheads="1"/>
          </p:cNvSpPr>
          <p:nvPr/>
        </p:nvSpPr>
        <p:spPr bwMode="auto">
          <a:xfrm>
            <a:off x="2664350" y="4885172"/>
            <a:ext cx="4883583" cy="305224"/>
          </a:xfrm>
          <a:prstGeom prst="rect">
            <a:avLst/>
          </a:prstGeom>
          <a:solidFill>
            <a:srgbClr val="CCECFF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402" dirty="0" err="1">
                <a:solidFill>
                  <a:srgbClr val="000066"/>
                </a:solidFill>
              </a:rPr>
              <a:t>Dest</a:t>
            </a:r>
            <a:endParaRPr lang="en-US" sz="1402" dirty="0">
              <a:solidFill>
                <a:srgbClr val="000066"/>
              </a:solidFill>
            </a:endParaRPr>
          </a:p>
        </p:txBody>
      </p:sp>
      <p:grpSp>
        <p:nvGrpSpPr>
          <p:cNvPr id="14" name="Group 204"/>
          <p:cNvGrpSpPr>
            <a:grpSpLocks/>
          </p:cNvGrpSpPr>
          <p:nvPr/>
        </p:nvGrpSpPr>
        <p:grpSpPr bwMode="auto">
          <a:xfrm>
            <a:off x="146253" y="2138157"/>
            <a:ext cx="3128545" cy="305224"/>
            <a:chOff x="336" y="1344"/>
            <a:chExt cx="1968" cy="192"/>
          </a:xfrm>
        </p:grpSpPr>
        <p:sp>
          <p:nvSpPr>
            <p:cNvPr id="322608" name="Rectangle 48"/>
            <p:cNvSpPr>
              <a:spLocks noChangeArrowheads="1"/>
            </p:cNvSpPr>
            <p:nvPr/>
          </p:nvSpPr>
          <p:spPr bwMode="auto">
            <a:xfrm>
              <a:off x="336" y="1344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402" dirty="0" err="1">
                  <a:solidFill>
                    <a:srgbClr val="000066"/>
                  </a:solidFill>
                  <a:latin typeface="Courier New" pitchFamily="49" charset="0"/>
                </a:rPr>
                <a:t>cmovXX</a:t>
              </a:r>
              <a:r>
                <a:rPr lang="en-US" sz="1402" dirty="0">
                  <a:solidFill>
                    <a:srgbClr val="000066"/>
                  </a:solidFill>
                  <a:latin typeface="Courier New" pitchFamily="49" charset="0"/>
                </a:rPr>
                <a:t> </a:t>
              </a:r>
              <a:r>
                <a:rPr lang="en-US" sz="1402" dirty="0" err="1">
                  <a:solidFill>
                    <a:srgbClr val="000066"/>
                  </a:solidFill>
                </a:rPr>
                <a:t>rA</a:t>
              </a:r>
              <a:r>
                <a:rPr lang="en-US" sz="1402" dirty="0">
                  <a:solidFill>
                    <a:srgbClr val="000066"/>
                  </a:solidFill>
                  <a:latin typeface="Courier New" pitchFamily="49" charset="0"/>
                </a:rPr>
                <a:t>, </a:t>
              </a:r>
              <a:r>
                <a:rPr lang="en-US" sz="1402" dirty="0" err="1">
                  <a:solidFill>
                    <a:srgbClr val="000066"/>
                  </a:solidFill>
                </a:rPr>
                <a:t>rB</a:t>
              </a:r>
              <a:endParaRPr lang="en-US" sz="1402" dirty="0">
                <a:solidFill>
                  <a:srgbClr val="000066"/>
                </a:solidFill>
              </a:endParaRPr>
            </a:p>
          </p:txBody>
        </p:sp>
        <p:grpSp>
          <p:nvGrpSpPr>
            <p:cNvPr id="15" name="Group 203"/>
            <p:cNvGrpSpPr>
              <a:grpSpLocks/>
            </p:cNvGrpSpPr>
            <p:nvPr/>
          </p:nvGrpSpPr>
          <p:grpSpPr bwMode="auto">
            <a:xfrm>
              <a:off x="1536" y="1344"/>
              <a:ext cx="384" cy="192"/>
              <a:chOff x="1536" y="1344"/>
              <a:chExt cx="384" cy="192"/>
            </a:xfrm>
          </p:grpSpPr>
          <p:sp>
            <p:nvSpPr>
              <p:cNvPr id="322610" name="Rectangle 50"/>
              <p:cNvSpPr>
                <a:spLocks noChangeArrowheads="1"/>
              </p:cNvSpPr>
              <p:nvPr/>
            </p:nvSpPr>
            <p:spPr bwMode="auto">
              <a:xfrm>
                <a:off x="1536" y="1344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1402">
                    <a:solidFill>
                      <a:srgbClr val="000066"/>
                    </a:solidFill>
                    <a:latin typeface="Courier New" pitchFamily="49" charset="0"/>
                  </a:rPr>
                  <a:t>2</a:t>
                </a:r>
              </a:p>
            </p:txBody>
          </p:sp>
          <p:sp>
            <p:nvSpPr>
              <p:cNvPr id="322611" name="Rectangle 51"/>
              <p:cNvSpPr>
                <a:spLocks noChangeArrowheads="1"/>
              </p:cNvSpPr>
              <p:nvPr/>
            </p:nvSpPr>
            <p:spPr bwMode="auto">
              <a:xfrm>
                <a:off x="1728" y="1344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1402" dirty="0">
                    <a:solidFill>
                      <a:srgbClr val="000066"/>
                    </a:solidFill>
                  </a:rPr>
                  <a:t>fn</a:t>
                </a:r>
              </a:p>
            </p:txBody>
          </p:sp>
          <p:sp>
            <p:nvSpPr>
              <p:cNvPr id="322612" name="Rectangle 52"/>
              <p:cNvSpPr>
                <a:spLocks noChangeArrowheads="1"/>
              </p:cNvSpPr>
              <p:nvPr/>
            </p:nvSpPr>
            <p:spPr bwMode="auto">
              <a:xfrm>
                <a:off x="1536" y="1344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402">
                  <a:solidFill>
                    <a:srgbClr val="000066"/>
                  </a:solidFill>
                  <a:latin typeface="Courier New" pitchFamily="49" charset="0"/>
                </a:endParaRPr>
              </a:p>
            </p:txBody>
          </p:sp>
        </p:grpSp>
        <p:grpSp>
          <p:nvGrpSpPr>
            <p:cNvPr id="16" name="Group 202"/>
            <p:cNvGrpSpPr>
              <a:grpSpLocks/>
            </p:cNvGrpSpPr>
            <p:nvPr/>
          </p:nvGrpSpPr>
          <p:grpSpPr bwMode="auto">
            <a:xfrm>
              <a:off x="1920" y="1344"/>
              <a:ext cx="384" cy="192"/>
              <a:chOff x="1920" y="1344"/>
              <a:chExt cx="384" cy="192"/>
            </a:xfrm>
          </p:grpSpPr>
          <p:sp>
            <p:nvSpPr>
              <p:cNvPr id="322614" name="Rectangle 54"/>
              <p:cNvSpPr>
                <a:spLocks noChangeArrowheads="1"/>
              </p:cNvSpPr>
              <p:nvPr/>
            </p:nvSpPr>
            <p:spPr bwMode="auto">
              <a:xfrm>
                <a:off x="1920" y="1344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1402">
                    <a:solidFill>
                      <a:srgbClr val="000066"/>
                    </a:solidFill>
                  </a:rPr>
                  <a:t>rA</a:t>
                </a:r>
              </a:p>
            </p:txBody>
          </p:sp>
          <p:sp>
            <p:nvSpPr>
              <p:cNvPr id="322615" name="Rectangle 55"/>
              <p:cNvSpPr>
                <a:spLocks noChangeArrowheads="1"/>
              </p:cNvSpPr>
              <p:nvPr/>
            </p:nvSpPr>
            <p:spPr bwMode="auto">
              <a:xfrm>
                <a:off x="2112" y="1344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1402">
                    <a:solidFill>
                      <a:srgbClr val="000066"/>
                    </a:solidFill>
                  </a:rPr>
                  <a:t>rB</a:t>
                </a:r>
              </a:p>
            </p:txBody>
          </p:sp>
          <p:sp>
            <p:nvSpPr>
              <p:cNvPr id="322616" name="Rectangle 56"/>
              <p:cNvSpPr>
                <a:spLocks noChangeArrowheads="1"/>
              </p:cNvSpPr>
              <p:nvPr/>
            </p:nvSpPr>
            <p:spPr bwMode="auto">
              <a:xfrm>
                <a:off x="1920" y="1344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402">
                  <a:solidFill>
                    <a:srgbClr val="000066"/>
                  </a:solidFill>
                  <a:latin typeface="Courier New" pitchFamily="49" charset="0"/>
                </a:endParaRPr>
              </a:p>
            </p:txBody>
          </p:sp>
        </p:grpSp>
      </p:grpSp>
      <p:sp>
        <p:nvSpPr>
          <p:cNvPr id="322618" name="Rectangle 58"/>
          <p:cNvSpPr>
            <a:spLocks noChangeArrowheads="1"/>
          </p:cNvSpPr>
          <p:nvPr/>
        </p:nvSpPr>
        <p:spPr bwMode="auto">
          <a:xfrm>
            <a:off x="146253" y="2595993"/>
            <a:ext cx="1907650" cy="305224"/>
          </a:xfrm>
          <a:prstGeom prst="rect">
            <a:avLst/>
          </a:prstGeom>
          <a:solidFill>
            <a:schemeClr val="bg1"/>
          </a:solidFill>
          <a:ln w="2857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1402" dirty="0" err="1">
                <a:solidFill>
                  <a:srgbClr val="000066"/>
                </a:solidFill>
                <a:latin typeface="Courier New" pitchFamily="49" charset="0"/>
              </a:rPr>
              <a:t>irmovq</a:t>
            </a:r>
            <a:r>
              <a:rPr lang="en-US" sz="1402" dirty="0">
                <a:solidFill>
                  <a:srgbClr val="000066"/>
                </a:solidFill>
                <a:latin typeface="Courier New" pitchFamily="49" charset="0"/>
              </a:rPr>
              <a:t> </a:t>
            </a:r>
            <a:r>
              <a:rPr lang="en-US" sz="1402" dirty="0">
                <a:solidFill>
                  <a:srgbClr val="000066"/>
                </a:solidFill>
              </a:rPr>
              <a:t>V</a:t>
            </a:r>
            <a:r>
              <a:rPr lang="en-US" sz="1402" dirty="0">
                <a:solidFill>
                  <a:srgbClr val="000066"/>
                </a:solidFill>
                <a:latin typeface="Courier New" pitchFamily="49" charset="0"/>
              </a:rPr>
              <a:t>, </a:t>
            </a:r>
            <a:r>
              <a:rPr lang="en-US" sz="1402" dirty="0" err="1">
                <a:solidFill>
                  <a:srgbClr val="000066"/>
                </a:solidFill>
              </a:rPr>
              <a:t>rB</a:t>
            </a:r>
            <a:endParaRPr lang="en-US" sz="1402" dirty="0">
              <a:solidFill>
                <a:srgbClr val="000066"/>
              </a:solidFill>
            </a:endParaRPr>
          </a:p>
        </p:txBody>
      </p:sp>
      <p:grpSp>
        <p:nvGrpSpPr>
          <p:cNvPr id="18" name="Group 200"/>
          <p:cNvGrpSpPr>
            <a:grpSpLocks/>
          </p:cNvGrpSpPr>
          <p:nvPr/>
        </p:nvGrpSpPr>
        <p:grpSpPr bwMode="auto">
          <a:xfrm>
            <a:off x="2053903" y="2595993"/>
            <a:ext cx="610448" cy="305224"/>
            <a:chOff x="1536" y="1632"/>
            <a:chExt cx="384" cy="192"/>
          </a:xfrm>
        </p:grpSpPr>
        <p:sp>
          <p:nvSpPr>
            <p:cNvPr id="322620" name="Rectangle 60"/>
            <p:cNvSpPr>
              <a:spLocks noChangeArrowheads="1"/>
            </p:cNvSpPr>
            <p:nvPr/>
          </p:nvSpPr>
          <p:spPr bwMode="auto">
            <a:xfrm>
              <a:off x="1536" y="1632"/>
              <a:ext cx="192" cy="192"/>
            </a:xfrm>
            <a:prstGeom prst="rect">
              <a:avLst/>
            </a:prstGeom>
            <a:solidFill>
              <a:srgbClr val="FFFF99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402">
                  <a:solidFill>
                    <a:srgbClr val="000066"/>
                  </a:solidFill>
                  <a:latin typeface="Courier New" pitchFamily="49" charset="0"/>
                </a:rPr>
                <a:t>3</a:t>
              </a:r>
            </a:p>
          </p:txBody>
        </p:sp>
        <p:sp>
          <p:nvSpPr>
            <p:cNvPr id="322621" name="Rectangle 61"/>
            <p:cNvSpPr>
              <a:spLocks noChangeArrowheads="1"/>
            </p:cNvSpPr>
            <p:nvPr/>
          </p:nvSpPr>
          <p:spPr bwMode="auto">
            <a:xfrm>
              <a:off x="1728" y="1632"/>
              <a:ext cx="192" cy="192"/>
            </a:xfrm>
            <a:prstGeom prst="rect">
              <a:avLst/>
            </a:prstGeom>
            <a:solidFill>
              <a:srgbClr val="FFFF99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402">
                  <a:solidFill>
                    <a:srgbClr val="000066"/>
                  </a:solidFill>
                  <a:latin typeface="Courier New" pitchFamily="49" charset="0"/>
                </a:rPr>
                <a:t>0</a:t>
              </a:r>
            </a:p>
          </p:txBody>
        </p:sp>
        <p:sp>
          <p:nvSpPr>
            <p:cNvPr id="322622" name="Rectangle 62"/>
            <p:cNvSpPr>
              <a:spLocks noChangeArrowheads="1"/>
            </p:cNvSpPr>
            <p:nvPr/>
          </p:nvSpPr>
          <p:spPr bwMode="auto">
            <a:xfrm>
              <a:off x="1536" y="1632"/>
              <a:ext cx="384" cy="19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n-US" sz="1402">
                <a:solidFill>
                  <a:srgbClr val="000066"/>
                </a:solidFill>
                <a:latin typeface="Courier New" pitchFamily="49" charset="0"/>
              </a:endParaRPr>
            </a:p>
          </p:txBody>
        </p:sp>
      </p:grpSp>
      <p:grpSp>
        <p:nvGrpSpPr>
          <p:cNvPr id="19" name="Group 199"/>
          <p:cNvGrpSpPr>
            <a:grpSpLocks/>
          </p:cNvGrpSpPr>
          <p:nvPr/>
        </p:nvGrpSpPr>
        <p:grpSpPr bwMode="auto">
          <a:xfrm>
            <a:off x="2664350" y="2595993"/>
            <a:ext cx="610448" cy="305224"/>
            <a:chOff x="1920" y="1632"/>
            <a:chExt cx="384" cy="192"/>
          </a:xfrm>
        </p:grpSpPr>
        <p:sp>
          <p:nvSpPr>
            <p:cNvPr id="322624" name="Rectangle 64"/>
            <p:cNvSpPr>
              <a:spLocks noChangeArrowheads="1"/>
            </p:cNvSpPr>
            <p:nvPr/>
          </p:nvSpPr>
          <p:spPr bwMode="auto">
            <a:xfrm>
              <a:off x="1920" y="1632"/>
              <a:ext cx="192" cy="192"/>
            </a:xfrm>
            <a:prstGeom prst="rect">
              <a:avLst/>
            </a:prstGeom>
            <a:solidFill>
              <a:srgbClr val="FFCCFF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402" dirty="0">
                  <a:solidFill>
                    <a:srgbClr val="000066"/>
                  </a:solidFill>
                  <a:latin typeface="Courier New" pitchFamily="49" charset="0"/>
                </a:rPr>
                <a:t>F</a:t>
              </a:r>
            </a:p>
          </p:txBody>
        </p:sp>
        <p:sp>
          <p:nvSpPr>
            <p:cNvPr id="322625" name="Rectangle 65"/>
            <p:cNvSpPr>
              <a:spLocks noChangeArrowheads="1"/>
            </p:cNvSpPr>
            <p:nvPr/>
          </p:nvSpPr>
          <p:spPr bwMode="auto">
            <a:xfrm>
              <a:off x="2112" y="1632"/>
              <a:ext cx="192" cy="192"/>
            </a:xfrm>
            <a:prstGeom prst="rect">
              <a:avLst/>
            </a:prstGeom>
            <a:solidFill>
              <a:srgbClr val="FFCCFF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402">
                  <a:solidFill>
                    <a:srgbClr val="000066"/>
                  </a:solidFill>
                </a:rPr>
                <a:t>rB</a:t>
              </a:r>
            </a:p>
          </p:txBody>
        </p:sp>
        <p:sp>
          <p:nvSpPr>
            <p:cNvPr id="322626" name="Rectangle 66"/>
            <p:cNvSpPr>
              <a:spLocks noChangeArrowheads="1"/>
            </p:cNvSpPr>
            <p:nvPr/>
          </p:nvSpPr>
          <p:spPr bwMode="auto">
            <a:xfrm>
              <a:off x="1920" y="1632"/>
              <a:ext cx="384" cy="19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n-US" sz="1402">
                <a:solidFill>
                  <a:srgbClr val="000066"/>
                </a:solidFill>
                <a:latin typeface="Courier New" pitchFamily="49" charset="0"/>
              </a:endParaRPr>
            </a:p>
          </p:txBody>
        </p:sp>
      </p:grpSp>
      <p:sp>
        <p:nvSpPr>
          <p:cNvPr id="322627" name="Rectangle 67"/>
          <p:cNvSpPr>
            <a:spLocks noChangeArrowheads="1"/>
          </p:cNvSpPr>
          <p:nvPr/>
        </p:nvSpPr>
        <p:spPr bwMode="auto">
          <a:xfrm>
            <a:off x="3274798" y="2595993"/>
            <a:ext cx="4883583" cy="305224"/>
          </a:xfrm>
          <a:prstGeom prst="rect">
            <a:avLst/>
          </a:prstGeom>
          <a:solidFill>
            <a:srgbClr val="CCECFF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402">
                <a:solidFill>
                  <a:srgbClr val="000066"/>
                </a:solidFill>
              </a:rPr>
              <a:t>V</a:t>
            </a:r>
          </a:p>
        </p:txBody>
      </p:sp>
      <p:sp>
        <p:nvSpPr>
          <p:cNvPr id="322629" name="Rectangle 69"/>
          <p:cNvSpPr>
            <a:spLocks noChangeArrowheads="1"/>
          </p:cNvSpPr>
          <p:nvPr/>
        </p:nvSpPr>
        <p:spPr bwMode="auto">
          <a:xfrm>
            <a:off x="146253" y="3053829"/>
            <a:ext cx="1907650" cy="305224"/>
          </a:xfrm>
          <a:prstGeom prst="rect">
            <a:avLst/>
          </a:prstGeom>
          <a:solidFill>
            <a:schemeClr val="bg1"/>
          </a:solidFill>
          <a:ln w="2857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1402" dirty="0" err="1">
                <a:solidFill>
                  <a:srgbClr val="000066"/>
                </a:solidFill>
                <a:latin typeface="Courier New" pitchFamily="49" charset="0"/>
              </a:rPr>
              <a:t>rmmovq</a:t>
            </a:r>
            <a:r>
              <a:rPr lang="en-US" sz="1402" dirty="0">
                <a:solidFill>
                  <a:srgbClr val="000066"/>
                </a:solidFill>
                <a:latin typeface="Courier New" pitchFamily="49" charset="0"/>
              </a:rPr>
              <a:t> </a:t>
            </a:r>
            <a:r>
              <a:rPr lang="en-US" sz="1402" dirty="0" err="1">
                <a:solidFill>
                  <a:srgbClr val="000066"/>
                </a:solidFill>
              </a:rPr>
              <a:t>rA</a:t>
            </a:r>
            <a:r>
              <a:rPr lang="en-US" sz="1402" dirty="0">
                <a:solidFill>
                  <a:srgbClr val="000066"/>
                </a:solidFill>
                <a:latin typeface="Courier New" pitchFamily="49" charset="0"/>
              </a:rPr>
              <a:t>, </a:t>
            </a:r>
            <a:r>
              <a:rPr lang="en-US" sz="1402" dirty="0">
                <a:solidFill>
                  <a:srgbClr val="000066"/>
                </a:solidFill>
              </a:rPr>
              <a:t>D</a:t>
            </a:r>
            <a:r>
              <a:rPr lang="en-US" sz="1402" dirty="0">
                <a:solidFill>
                  <a:srgbClr val="000066"/>
                </a:solidFill>
                <a:latin typeface="Courier New" pitchFamily="49" charset="0"/>
              </a:rPr>
              <a:t>(</a:t>
            </a:r>
            <a:r>
              <a:rPr lang="en-US" sz="1402" dirty="0" err="1">
                <a:solidFill>
                  <a:srgbClr val="000066"/>
                </a:solidFill>
              </a:rPr>
              <a:t>rB</a:t>
            </a:r>
            <a:r>
              <a:rPr lang="en-US" sz="1402" dirty="0">
                <a:solidFill>
                  <a:srgbClr val="000066"/>
                </a:solidFill>
                <a:latin typeface="Courier New" pitchFamily="49" charset="0"/>
              </a:rPr>
              <a:t>)</a:t>
            </a:r>
          </a:p>
        </p:txBody>
      </p:sp>
      <p:grpSp>
        <p:nvGrpSpPr>
          <p:cNvPr id="21" name="Group 197"/>
          <p:cNvGrpSpPr>
            <a:grpSpLocks/>
          </p:cNvGrpSpPr>
          <p:nvPr/>
        </p:nvGrpSpPr>
        <p:grpSpPr bwMode="auto">
          <a:xfrm>
            <a:off x="2053903" y="3053829"/>
            <a:ext cx="610448" cy="305224"/>
            <a:chOff x="1536" y="1920"/>
            <a:chExt cx="384" cy="192"/>
          </a:xfrm>
        </p:grpSpPr>
        <p:sp>
          <p:nvSpPr>
            <p:cNvPr id="322631" name="Rectangle 71"/>
            <p:cNvSpPr>
              <a:spLocks noChangeArrowheads="1"/>
            </p:cNvSpPr>
            <p:nvPr/>
          </p:nvSpPr>
          <p:spPr bwMode="auto">
            <a:xfrm>
              <a:off x="1536" y="1920"/>
              <a:ext cx="192" cy="192"/>
            </a:xfrm>
            <a:prstGeom prst="rect">
              <a:avLst/>
            </a:prstGeom>
            <a:solidFill>
              <a:srgbClr val="FFFF99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402">
                  <a:solidFill>
                    <a:srgbClr val="000066"/>
                  </a:solidFill>
                  <a:latin typeface="Courier New" pitchFamily="49" charset="0"/>
                </a:rPr>
                <a:t>4</a:t>
              </a:r>
            </a:p>
          </p:txBody>
        </p:sp>
        <p:sp>
          <p:nvSpPr>
            <p:cNvPr id="322632" name="Rectangle 72"/>
            <p:cNvSpPr>
              <a:spLocks noChangeArrowheads="1"/>
            </p:cNvSpPr>
            <p:nvPr/>
          </p:nvSpPr>
          <p:spPr bwMode="auto">
            <a:xfrm>
              <a:off x="1728" y="1920"/>
              <a:ext cx="192" cy="192"/>
            </a:xfrm>
            <a:prstGeom prst="rect">
              <a:avLst/>
            </a:prstGeom>
            <a:solidFill>
              <a:srgbClr val="FFFF99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402">
                  <a:solidFill>
                    <a:srgbClr val="000066"/>
                  </a:solidFill>
                  <a:latin typeface="Courier New" pitchFamily="49" charset="0"/>
                </a:rPr>
                <a:t>0</a:t>
              </a:r>
            </a:p>
          </p:txBody>
        </p:sp>
        <p:sp>
          <p:nvSpPr>
            <p:cNvPr id="322633" name="Rectangle 73"/>
            <p:cNvSpPr>
              <a:spLocks noChangeArrowheads="1"/>
            </p:cNvSpPr>
            <p:nvPr/>
          </p:nvSpPr>
          <p:spPr bwMode="auto">
            <a:xfrm>
              <a:off x="1536" y="1920"/>
              <a:ext cx="384" cy="19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n-US" sz="1402">
                <a:solidFill>
                  <a:srgbClr val="000066"/>
                </a:solidFill>
                <a:latin typeface="Courier New" pitchFamily="49" charset="0"/>
              </a:endParaRPr>
            </a:p>
          </p:txBody>
        </p:sp>
      </p:grpSp>
      <p:grpSp>
        <p:nvGrpSpPr>
          <p:cNvPr id="22" name="Group 196"/>
          <p:cNvGrpSpPr>
            <a:grpSpLocks/>
          </p:cNvGrpSpPr>
          <p:nvPr/>
        </p:nvGrpSpPr>
        <p:grpSpPr bwMode="auto">
          <a:xfrm>
            <a:off x="2664350" y="3053829"/>
            <a:ext cx="610448" cy="305224"/>
            <a:chOff x="1920" y="1920"/>
            <a:chExt cx="384" cy="192"/>
          </a:xfrm>
        </p:grpSpPr>
        <p:sp>
          <p:nvSpPr>
            <p:cNvPr id="322635" name="Rectangle 75"/>
            <p:cNvSpPr>
              <a:spLocks noChangeArrowheads="1"/>
            </p:cNvSpPr>
            <p:nvPr/>
          </p:nvSpPr>
          <p:spPr bwMode="auto">
            <a:xfrm>
              <a:off x="1920" y="1920"/>
              <a:ext cx="192" cy="192"/>
            </a:xfrm>
            <a:prstGeom prst="rect">
              <a:avLst/>
            </a:prstGeom>
            <a:solidFill>
              <a:srgbClr val="FFCCFF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402">
                  <a:solidFill>
                    <a:srgbClr val="000066"/>
                  </a:solidFill>
                </a:rPr>
                <a:t>rA</a:t>
              </a:r>
            </a:p>
          </p:txBody>
        </p:sp>
        <p:sp>
          <p:nvSpPr>
            <p:cNvPr id="322636" name="Rectangle 76"/>
            <p:cNvSpPr>
              <a:spLocks noChangeArrowheads="1"/>
            </p:cNvSpPr>
            <p:nvPr/>
          </p:nvSpPr>
          <p:spPr bwMode="auto">
            <a:xfrm>
              <a:off x="2112" y="1920"/>
              <a:ext cx="192" cy="192"/>
            </a:xfrm>
            <a:prstGeom prst="rect">
              <a:avLst/>
            </a:prstGeom>
            <a:solidFill>
              <a:srgbClr val="FFCCFF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402">
                  <a:solidFill>
                    <a:srgbClr val="000066"/>
                  </a:solidFill>
                </a:rPr>
                <a:t>rB</a:t>
              </a:r>
            </a:p>
          </p:txBody>
        </p:sp>
        <p:sp>
          <p:nvSpPr>
            <p:cNvPr id="322637" name="Rectangle 77"/>
            <p:cNvSpPr>
              <a:spLocks noChangeArrowheads="1"/>
            </p:cNvSpPr>
            <p:nvPr/>
          </p:nvSpPr>
          <p:spPr bwMode="auto">
            <a:xfrm>
              <a:off x="1920" y="1920"/>
              <a:ext cx="384" cy="19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n-US" sz="1402">
                <a:solidFill>
                  <a:srgbClr val="000066"/>
                </a:solidFill>
                <a:latin typeface="Courier New" pitchFamily="49" charset="0"/>
              </a:endParaRPr>
            </a:p>
          </p:txBody>
        </p:sp>
      </p:grpSp>
      <p:sp>
        <p:nvSpPr>
          <p:cNvPr id="322638" name="Rectangle 78"/>
          <p:cNvSpPr>
            <a:spLocks noChangeArrowheads="1"/>
          </p:cNvSpPr>
          <p:nvPr/>
        </p:nvSpPr>
        <p:spPr bwMode="auto">
          <a:xfrm>
            <a:off x="3274798" y="3053829"/>
            <a:ext cx="4883583" cy="305224"/>
          </a:xfrm>
          <a:prstGeom prst="rect">
            <a:avLst/>
          </a:prstGeom>
          <a:solidFill>
            <a:srgbClr val="CCECFF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402">
                <a:solidFill>
                  <a:srgbClr val="000066"/>
                </a:solidFill>
              </a:rPr>
              <a:t>D</a:t>
            </a:r>
          </a:p>
        </p:txBody>
      </p:sp>
      <p:sp>
        <p:nvSpPr>
          <p:cNvPr id="322640" name="Rectangle 80"/>
          <p:cNvSpPr>
            <a:spLocks noChangeArrowheads="1"/>
          </p:cNvSpPr>
          <p:nvPr/>
        </p:nvSpPr>
        <p:spPr bwMode="auto">
          <a:xfrm>
            <a:off x="146253" y="3511665"/>
            <a:ext cx="1907650" cy="305224"/>
          </a:xfrm>
          <a:prstGeom prst="rect">
            <a:avLst/>
          </a:prstGeom>
          <a:solidFill>
            <a:schemeClr val="bg1"/>
          </a:solidFill>
          <a:ln w="2857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1402" dirty="0" err="1">
                <a:solidFill>
                  <a:srgbClr val="000066"/>
                </a:solidFill>
                <a:latin typeface="Courier New" pitchFamily="49" charset="0"/>
              </a:rPr>
              <a:t>mrmovq</a:t>
            </a:r>
            <a:r>
              <a:rPr lang="en-US" sz="1402" dirty="0">
                <a:solidFill>
                  <a:srgbClr val="000066"/>
                </a:solidFill>
                <a:latin typeface="Courier New" pitchFamily="49" charset="0"/>
              </a:rPr>
              <a:t> </a:t>
            </a:r>
            <a:r>
              <a:rPr lang="en-US" sz="1402" dirty="0">
                <a:solidFill>
                  <a:srgbClr val="000066"/>
                </a:solidFill>
              </a:rPr>
              <a:t>D</a:t>
            </a:r>
            <a:r>
              <a:rPr lang="en-US" sz="1402" dirty="0">
                <a:solidFill>
                  <a:srgbClr val="000066"/>
                </a:solidFill>
                <a:latin typeface="Courier New" pitchFamily="49" charset="0"/>
              </a:rPr>
              <a:t>(</a:t>
            </a:r>
            <a:r>
              <a:rPr lang="en-US" sz="1402" dirty="0" err="1">
                <a:solidFill>
                  <a:srgbClr val="000066"/>
                </a:solidFill>
              </a:rPr>
              <a:t>rB</a:t>
            </a:r>
            <a:r>
              <a:rPr lang="en-US" sz="1402" dirty="0">
                <a:solidFill>
                  <a:srgbClr val="000066"/>
                </a:solidFill>
                <a:latin typeface="Courier New" pitchFamily="49" charset="0"/>
              </a:rPr>
              <a:t>), </a:t>
            </a:r>
            <a:r>
              <a:rPr lang="en-US" sz="1402" dirty="0" err="1">
                <a:solidFill>
                  <a:srgbClr val="000066"/>
                </a:solidFill>
              </a:rPr>
              <a:t>rA</a:t>
            </a:r>
            <a:endParaRPr lang="en-US" sz="1402" dirty="0">
              <a:solidFill>
                <a:srgbClr val="000066"/>
              </a:solidFill>
            </a:endParaRPr>
          </a:p>
        </p:txBody>
      </p:sp>
      <p:grpSp>
        <p:nvGrpSpPr>
          <p:cNvPr id="24" name="Group 194"/>
          <p:cNvGrpSpPr>
            <a:grpSpLocks/>
          </p:cNvGrpSpPr>
          <p:nvPr/>
        </p:nvGrpSpPr>
        <p:grpSpPr bwMode="auto">
          <a:xfrm>
            <a:off x="2053903" y="3511665"/>
            <a:ext cx="610448" cy="305224"/>
            <a:chOff x="1536" y="2208"/>
            <a:chExt cx="384" cy="192"/>
          </a:xfrm>
        </p:grpSpPr>
        <p:sp>
          <p:nvSpPr>
            <p:cNvPr id="322642" name="Rectangle 82"/>
            <p:cNvSpPr>
              <a:spLocks noChangeArrowheads="1"/>
            </p:cNvSpPr>
            <p:nvPr/>
          </p:nvSpPr>
          <p:spPr bwMode="auto">
            <a:xfrm>
              <a:off x="1536" y="2208"/>
              <a:ext cx="192" cy="192"/>
            </a:xfrm>
            <a:prstGeom prst="rect">
              <a:avLst/>
            </a:prstGeom>
            <a:solidFill>
              <a:srgbClr val="FFFF99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402">
                  <a:solidFill>
                    <a:srgbClr val="000066"/>
                  </a:solidFill>
                  <a:latin typeface="Courier New" pitchFamily="49" charset="0"/>
                </a:rPr>
                <a:t>5</a:t>
              </a:r>
            </a:p>
          </p:txBody>
        </p:sp>
        <p:sp>
          <p:nvSpPr>
            <p:cNvPr id="322643" name="Rectangle 83"/>
            <p:cNvSpPr>
              <a:spLocks noChangeArrowheads="1"/>
            </p:cNvSpPr>
            <p:nvPr/>
          </p:nvSpPr>
          <p:spPr bwMode="auto">
            <a:xfrm>
              <a:off x="1728" y="2208"/>
              <a:ext cx="192" cy="192"/>
            </a:xfrm>
            <a:prstGeom prst="rect">
              <a:avLst/>
            </a:prstGeom>
            <a:solidFill>
              <a:srgbClr val="FFFF99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402">
                  <a:solidFill>
                    <a:srgbClr val="000066"/>
                  </a:solidFill>
                  <a:latin typeface="Courier New" pitchFamily="49" charset="0"/>
                </a:rPr>
                <a:t>0</a:t>
              </a:r>
            </a:p>
          </p:txBody>
        </p:sp>
        <p:sp>
          <p:nvSpPr>
            <p:cNvPr id="322644" name="Rectangle 84"/>
            <p:cNvSpPr>
              <a:spLocks noChangeArrowheads="1"/>
            </p:cNvSpPr>
            <p:nvPr/>
          </p:nvSpPr>
          <p:spPr bwMode="auto">
            <a:xfrm>
              <a:off x="1536" y="2208"/>
              <a:ext cx="384" cy="19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n-US" sz="1402">
                <a:solidFill>
                  <a:srgbClr val="000066"/>
                </a:solidFill>
                <a:latin typeface="Courier New" pitchFamily="49" charset="0"/>
              </a:endParaRPr>
            </a:p>
          </p:txBody>
        </p:sp>
      </p:grpSp>
      <p:grpSp>
        <p:nvGrpSpPr>
          <p:cNvPr id="25" name="Group 193"/>
          <p:cNvGrpSpPr>
            <a:grpSpLocks/>
          </p:cNvGrpSpPr>
          <p:nvPr/>
        </p:nvGrpSpPr>
        <p:grpSpPr bwMode="auto">
          <a:xfrm>
            <a:off x="2664350" y="3511665"/>
            <a:ext cx="610448" cy="305224"/>
            <a:chOff x="1920" y="2208"/>
            <a:chExt cx="384" cy="192"/>
          </a:xfrm>
        </p:grpSpPr>
        <p:sp>
          <p:nvSpPr>
            <p:cNvPr id="322646" name="Rectangle 86"/>
            <p:cNvSpPr>
              <a:spLocks noChangeArrowheads="1"/>
            </p:cNvSpPr>
            <p:nvPr/>
          </p:nvSpPr>
          <p:spPr bwMode="auto">
            <a:xfrm>
              <a:off x="1920" y="2208"/>
              <a:ext cx="192" cy="192"/>
            </a:xfrm>
            <a:prstGeom prst="rect">
              <a:avLst/>
            </a:prstGeom>
            <a:solidFill>
              <a:srgbClr val="FFCCFF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402">
                  <a:solidFill>
                    <a:srgbClr val="000066"/>
                  </a:solidFill>
                </a:rPr>
                <a:t>rA</a:t>
              </a:r>
            </a:p>
          </p:txBody>
        </p:sp>
        <p:sp>
          <p:nvSpPr>
            <p:cNvPr id="322647" name="Rectangle 87"/>
            <p:cNvSpPr>
              <a:spLocks noChangeArrowheads="1"/>
            </p:cNvSpPr>
            <p:nvPr/>
          </p:nvSpPr>
          <p:spPr bwMode="auto">
            <a:xfrm>
              <a:off x="2112" y="2208"/>
              <a:ext cx="192" cy="192"/>
            </a:xfrm>
            <a:prstGeom prst="rect">
              <a:avLst/>
            </a:prstGeom>
            <a:solidFill>
              <a:srgbClr val="FFCCFF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402">
                  <a:solidFill>
                    <a:srgbClr val="000066"/>
                  </a:solidFill>
                </a:rPr>
                <a:t>rB</a:t>
              </a:r>
            </a:p>
          </p:txBody>
        </p:sp>
        <p:sp>
          <p:nvSpPr>
            <p:cNvPr id="322648" name="Rectangle 88"/>
            <p:cNvSpPr>
              <a:spLocks noChangeArrowheads="1"/>
            </p:cNvSpPr>
            <p:nvPr/>
          </p:nvSpPr>
          <p:spPr bwMode="auto">
            <a:xfrm>
              <a:off x="1920" y="2208"/>
              <a:ext cx="384" cy="19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n-US" sz="1402">
                <a:solidFill>
                  <a:srgbClr val="000066"/>
                </a:solidFill>
                <a:latin typeface="Courier New" pitchFamily="49" charset="0"/>
              </a:endParaRPr>
            </a:p>
          </p:txBody>
        </p:sp>
      </p:grpSp>
      <p:sp>
        <p:nvSpPr>
          <p:cNvPr id="322649" name="Rectangle 89"/>
          <p:cNvSpPr>
            <a:spLocks noChangeArrowheads="1"/>
          </p:cNvSpPr>
          <p:nvPr/>
        </p:nvSpPr>
        <p:spPr bwMode="auto">
          <a:xfrm>
            <a:off x="3274798" y="3511665"/>
            <a:ext cx="4883583" cy="305224"/>
          </a:xfrm>
          <a:prstGeom prst="rect">
            <a:avLst/>
          </a:prstGeom>
          <a:solidFill>
            <a:srgbClr val="CCECFF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402">
                <a:solidFill>
                  <a:srgbClr val="000066"/>
                </a:solidFill>
              </a:rPr>
              <a:t>D</a:t>
            </a:r>
          </a:p>
        </p:txBody>
      </p:sp>
      <p:grpSp>
        <p:nvGrpSpPr>
          <p:cNvPr id="26" name="Group 192"/>
          <p:cNvGrpSpPr>
            <a:grpSpLocks/>
          </p:cNvGrpSpPr>
          <p:nvPr/>
        </p:nvGrpSpPr>
        <p:grpSpPr bwMode="auto">
          <a:xfrm>
            <a:off x="146253" y="3969501"/>
            <a:ext cx="3128545" cy="305224"/>
            <a:chOff x="336" y="2496"/>
            <a:chExt cx="1968" cy="192"/>
          </a:xfrm>
        </p:grpSpPr>
        <p:sp>
          <p:nvSpPr>
            <p:cNvPr id="322651" name="Rectangle 91"/>
            <p:cNvSpPr>
              <a:spLocks noChangeArrowheads="1"/>
            </p:cNvSpPr>
            <p:nvPr/>
          </p:nvSpPr>
          <p:spPr bwMode="auto">
            <a:xfrm>
              <a:off x="336" y="2496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402" dirty="0" err="1">
                  <a:solidFill>
                    <a:srgbClr val="000066"/>
                  </a:solidFill>
                  <a:latin typeface="Courier New" pitchFamily="49" charset="0"/>
                </a:rPr>
                <a:t>OPq</a:t>
              </a:r>
              <a:r>
                <a:rPr lang="en-US" sz="1402" dirty="0">
                  <a:solidFill>
                    <a:srgbClr val="000066"/>
                  </a:solidFill>
                  <a:latin typeface="Courier New" pitchFamily="49" charset="0"/>
                </a:rPr>
                <a:t> </a:t>
              </a:r>
              <a:r>
                <a:rPr lang="en-US" sz="1402" dirty="0" err="1">
                  <a:solidFill>
                    <a:srgbClr val="000066"/>
                  </a:solidFill>
                </a:rPr>
                <a:t>rA</a:t>
              </a:r>
              <a:r>
                <a:rPr lang="en-US" sz="1402" dirty="0">
                  <a:solidFill>
                    <a:srgbClr val="000066"/>
                  </a:solidFill>
                  <a:latin typeface="Courier New" pitchFamily="49" charset="0"/>
                </a:rPr>
                <a:t>, </a:t>
              </a:r>
              <a:r>
                <a:rPr lang="en-US" sz="1402" dirty="0" err="1">
                  <a:solidFill>
                    <a:srgbClr val="000066"/>
                  </a:solidFill>
                </a:rPr>
                <a:t>rB</a:t>
              </a:r>
              <a:endParaRPr lang="en-US" sz="1402" dirty="0">
                <a:solidFill>
                  <a:srgbClr val="000066"/>
                </a:solidFill>
              </a:endParaRPr>
            </a:p>
          </p:txBody>
        </p:sp>
        <p:grpSp>
          <p:nvGrpSpPr>
            <p:cNvPr id="27" name="Group 191"/>
            <p:cNvGrpSpPr>
              <a:grpSpLocks/>
            </p:cNvGrpSpPr>
            <p:nvPr/>
          </p:nvGrpSpPr>
          <p:grpSpPr bwMode="auto">
            <a:xfrm>
              <a:off x="1536" y="2496"/>
              <a:ext cx="384" cy="192"/>
              <a:chOff x="1536" y="2496"/>
              <a:chExt cx="384" cy="192"/>
            </a:xfrm>
          </p:grpSpPr>
          <p:sp>
            <p:nvSpPr>
              <p:cNvPr id="322653" name="Rectangle 93"/>
              <p:cNvSpPr>
                <a:spLocks noChangeArrowheads="1"/>
              </p:cNvSpPr>
              <p:nvPr/>
            </p:nvSpPr>
            <p:spPr bwMode="auto">
              <a:xfrm>
                <a:off x="1536" y="2496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1402">
                    <a:solidFill>
                      <a:srgbClr val="000066"/>
                    </a:solidFill>
                    <a:latin typeface="Courier New" pitchFamily="49" charset="0"/>
                  </a:rPr>
                  <a:t>6</a:t>
                </a:r>
              </a:p>
            </p:txBody>
          </p:sp>
          <p:sp>
            <p:nvSpPr>
              <p:cNvPr id="322654" name="Rectangle 94"/>
              <p:cNvSpPr>
                <a:spLocks noChangeArrowheads="1"/>
              </p:cNvSpPr>
              <p:nvPr/>
            </p:nvSpPr>
            <p:spPr bwMode="auto">
              <a:xfrm>
                <a:off x="1728" y="2496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1402">
                    <a:solidFill>
                      <a:srgbClr val="000066"/>
                    </a:solidFill>
                  </a:rPr>
                  <a:t>fn</a:t>
                </a:r>
              </a:p>
            </p:txBody>
          </p:sp>
          <p:sp>
            <p:nvSpPr>
              <p:cNvPr id="322655" name="Rectangle 95"/>
              <p:cNvSpPr>
                <a:spLocks noChangeArrowheads="1"/>
              </p:cNvSpPr>
              <p:nvPr/>
            </p:nvSpPr>
            <p:spPr bwMode="auto">
              <a:xfrm>
                <a:off x="1536" y="2496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402">
                  <a:solidFill>
                    <a:srgbClr val="000066"/>
                  </a:solidFill>
                  <a:latin typeface="Courier New" pitchFamily="49" charset="0"/>
                </a:endParaRPr>
              </a:p>
            </p:txBody>
          </p:sp>
        </p:grpSp>
        <p:grpSp>
          <p:nvGrpSpPr>
            <p:cNvPr id="28" name="Group 190"/>
            <p:cNvGrpSpPr>
              <a:grpSpLocks/>
            </p:cNvGrpSpPr>
            <p:nvPr/>
          </p:nvGrpSpPr>
          <p:grpSpPr bwMode="auto">
            <a:xfrm>
              <a:off x="1920" y="2496"/>
              <a:ext cx="384" cy="192"/>
              <a:chOff x="1920" y="2496"/>
              <a:chExt cx="384" cy="192"/>
            </a:xfrm>
          </p:grpSpPr>
          <p:sp>
            <p:nvSpPr>
              <p:cNvPr id="322657" name="Rectangle 97"/>
              <p:cNvSpPr>
                <a:spLocks noChangeArrowheads="1"/>
              </p:cNvSpPr>
              <p:nvPr/>
            </p:nvSpPr>
            <p:spPr bwMode="auto">
              <a:xfrm>
                <a:off x="1920" y="2496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1402">
                    <a:solidFill>
                      <a:srgbClr val="000066"/>
                    </a:solidFill>
                  </a:rPr>
                  <a:t>rA</a:t>
                </a:r>
              </a:p>
            </p:txBody>
          </p:sp>
          <p:sp>
            <p:nvSpPr>
              <p:cNvPr id="322658" name="Rectangle 98"/>
              <p:cNvSpPr>
                <a:spLocks noChangeArrowheads="1"/>
              </p:cNvSpPr>
              <p:nvPr/>
            </p:nvSpPr>
            <p:spPr bwMode="auto">
              <a:xfrm>
                <a:off x="2112" y="2496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1402">
                    <a:solidFill>
                      <a:srgbClr val="000066"/>
                    </a:solidFill>
                  </a:rPr>
                  <a:t>rB</a:t>
                </a:r>
              </a:p>
            </p:txBody>
          </p:sp>
          <p:sp>
            <p:nvSpPr>
              <p:cNvPr id="322659" name="Rectangle 99"/>
              <p:cNvSpPr>
                <a:spLocks noChangeArrowheads="1"/>
              </p:cNvSpPr>
              <p:nvPr/>
            </p:nvSpPr>
            <p:spPr bwMode="auto">
              <a:xfrm>
                <a:off x="1920" y="2496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402">
                  <a:solidFill>
                    <a:srgbClr val="000066"/>
                  </a:solidFill>
                  <a:latin typeface="Courier New" pitchFamily="49" charset="0"/>
                </a:endParaRPr>
              </a:p>
            </p:txBody>
          </p:sp>
        </p:grpSp>
      </p:grpSp>
      <p:grpSp>
        <p:nvGrpSpPr>
          <p:cNvPr id="29" name="Group 189"/>
          <p:cNvGrpSpPr>
            <a:grpSpLocks/>
          </p:cNvGrpSpPr>
          <p:nvPr/>
        </p:nvGrpSpPr>
        <p:grpSpPr bwMode="auto">
          <a:xfrm>
            <a:off x="146253" y="5343008"/>
            <a:ext cx="2518097" cy="305224"/>
            <a:chOff x="336" y="3360"/>
            <a:chExt cx="1584" cy="192"/>
          </a:xfrm>
        </p:grpSpPr>
        <p:sp>
          <p:nvSpPr>
            <p:cNvPr id="322661" name="Rectangle 101"/>
            <p:cNvSpPr>
              <a:spLocks noChangeArrowheads="1"/>
            </p:cNvSpPr>
            <p:nvPr/>
          </p:nvSpPr>
          <p:spPr bwMode="auto">
            <a:xfrm>
              <a:off x="336" y="3360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402">
                  <a:solidFill>
                    <a:srgbClr val="000066"/>
                  </a:solidFill>
                  <a:latin typeface="Courier New" pitchFamily="49" charset="0"/>
                </a:rPr>
                <a:t>ret</a:t>
              </a:r>
            </a:p>
          </p:txBody>
        </p:sp>
        <p:grpSp>
          <p:nvGrpSpPr>
            <p:cNvPr id="30" name="Group 188"/>
            <p:cNvGrpSpPr>
              <a:grpSpLocks/>
            </p:cNvGrpSpPr>
            <p:nvPr/>
          </p:nvGrpSpPr>
          <p:grpSpPr bwMode="auto">
            <a:xfrm>
              <a:off x="1536" y="3360"/>
              <a:ext cx="384" cy="192"/>
              <a:chOff x="1536" y="3360"/>
              <a:chExt cx="384" cy="192"/>
            </a:xfrm>
          </p:grpSpPr>
          <p:sp>
            <p:nvSpPr>
              <p:cNvPr id="322663" name="Rectangle 103"/>
              <p:cNvSpPr>
                <a:spLocks noChangeArrowheads="1"/>
              </p:cNvSpPr>
              <p:nvPr/>
            </p:nvSpPr>
            <p:spPr bwMode="auto">
              <a:xfrm>
                <a:off x="1536" y="3360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1402">
                    <a:solidFill>
                      <a:srgbClr val="000066"/>
                    </a:solidFill>
                    <a:latin typeface="Courier New" pitchFamily="49" charset="0"/>
                  </a:rPr>
                  <a:t>9</a:t>
                </a:r>
              </a:p>
            </p:txBody>
          </p:sp>
          <p:sp>
            <p:nvSpPr>
              <p:cNvPr id="322664" name="Rectangle 104"/>
              <p:cNvSpPr>
                <a:spLocks noChangeArrowheads="1"/>
              </p:cNvSpPr>
              <p:nvPr/>
            </p:nvSpPr>
            <p:spPr bwMode="auto">
              <a:xfrm>
                <a:off x="1728" y="3360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1402">
                    <a:solidFill>
                      <a:srgbClr val="000066"/>
                    </a:solidFill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322665" name="Rectangle 105"/>
              <p:cNvSpPr>
                <a:spLocks noChangeArrowheads="1"/>
              </p:cNvSpPr>
              <p:nvPr/>
            </p:nvSpPr>
            <p:spPr bwMode="auto">
              <a:xfrm>
                <a:off x="1536" y="3360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402">
                  <a:solidFill>
                    <a:srgbClr val="000066"/>
                  </a:solidFill>
                  <a:latin typeface="Courier New" pitchFamily="49" charset="0"/>
                </a:endParaRPr>
              </a:p>
            </p:txBody>
          </p:sp>
        </p:grpSp>
      </p:grpSp>
      <p:grpSp>
        <p:nvGrpSpPr>
          <p:cNvPr id="31" name="Group 187"/>
          <p:cNvGrpSpPr>
            <a:grpSpLocks/>
          </p:cNvGrpSpPr>
          <p:nvPr/>
        </p:nvGrpSpPr>
        <p:grpSpPr bwMode="auto">
          <a:xfrm>
            <a:off x="146253" y="1673962"/>
            <a:ext cx="2518097" cy="305224"/>
            <a:chOff x="336" y="768"/>
            <a:chExt cx="1584" cy="192"/>
          </a:xfrm>
        </p:grpSpPr>
        <p:sp>
          <p:nvSpPr>
            <p:cNvPr id="322667" name="Rectangle 107"/>
            <p:cNvSpPr>
              <a:spLocks noChangeArrowheads="1"/>
            </p:cNvSpPr>
            <p:nvPr/>
          </p:nvSpPr>
          <p:spPr bwMode="auto">
            <a:xfrm>
              <a:off x="336" y="768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402">
                  <a:solidFill>
                    <a:srgbClr val="000066"/>
                  </a:solidFill>
                  <a:latin typeface="Courier New" pitchFamily="49" charset="0"/>
                </a:rPr>
                <a:t>nop</a:t>
              </a:r>
            </a:p>
          </p:txBody>
        </p:sp>
        <p:grpSp>
          <p:nvGrpSpPr>
            <p:cNvPr id="322560" name="Group 186"/>
            <p:cNvGrpSpPr>
              <a:grpSpLocks/>
            </p:cNvGrpSpPr>
            <p:nvPr/>
          </p:nvGrpSpPr>
          <p:grpSpPr bwMode="auto">
            <a:xfrm>
              <a:off x="1536" y="768"/>
              <a:ext cx="384" cy="192"/>
              <a:chOff x="1536" y="768"/>
              <a:chExt cx="384" cy="192"/>
            </a:xfrm>
          </p:grpSpPr>
          <p:sp>
            <p:nvSpPr>
              <p:cNvPr id="322669" name="Rectangle 109"/>
              <p:cNvSpPr>
                <a:spLocks noChangeArrowheads="1"/>
              </p:cNvSpPr>
              <p:nvPr/>
            </p:nvSpPr>
            <p:spPr bwMode="auto">
              <a:xfrm>
                <a:off x="1536" y="768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1402" dirty="0">
                    <a:solidFill>
                      <a:srgbClr val="000066"/>
                    </a:solidFill>
                    <a:latin typeface="Courier New" pitchFamily="49" charset="0"/>
                  </a:rPr>
                  <a:t>1</a:t>
                </a:r>
              </a:p>
            </p:txBody>
          </p:sp>
          <p:sp>
            <p:nvSpPr>
              <p:cNvPr id="322670" name="Rectangle 110"/>
              <p:cNvSpPr>
                <a:spLocks noChangeArrowheads="1"/>
              </p:cNvSpPr>
              <p:nvPr/>
            </p:nvSpPr>
            <p:spPr bwMode="auto">
              <a:xfrm>
                <a:off x="1728" y="768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1402">
                    <a:solidFill>
                      <a:srgbClr val="000066"/>
                    </a:solidFill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322671" name="Rectangle 111"/>
              <p:cNvSpPr>
                <a:spLocks noChangeArrowheads="1"/>
              </p:cNvSpPr>
              <p:nvPr/>
            </p:nvSpPr>
            <p:spPr bwMode="auto">
              <a:xfrm>
                <a:off x="1536" y="768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402">
                  <a:solidFill>
                    <a:srgbClr val="000066"/>
                  </a:solidFill>
                  <a:latin typeface="Courier New" pitchFamily="49" charset="0"/>
                </a:endParaRPr>
              </a:p>
            </p:txBody>
          </p:sp>
        </p:grpSp>
      </p:grpSp>
      <p:grpSp>
        <p:nvGrpSpPr>
          <p:cNvPr id="322561" name="Group 185"/>
          <p:cNvGrpSpPr>
            <a:grpSpLocks/>
          </p:cNvGrpSpPr>
          <p:nvPr/>
        </p:nvGrpSpPr>
        <p:grpSpPr bwMode="auto">
          <a:xfrm>
            <a:off x="139894" y="1216127"/>
            <a:ext cx="2518097" cy="305224"/>
            <a:chOff x="336" y="1056"/>
            <a:chExt cx="1584" cy="192"/>
          </a:xfrm>
        </p:grpSpPr>
        <p:sp>
          <p:nvSpPr>
            <p:cNvPr id="322673" name="Rectangle 113"/>
            <p:cNvSpPr>
              <a:spLocks noChangeArrowheads="1"/>
            </p:cNvSpPr>
            <p:nvPr/>
          </p:nvSpPr>
          <p:spPr bwMode="auto">
            <a:xfrm>
              <a:off x="336" y="1056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402" dirty="0">
                  <a:solidFill>
                    <a:srgbClr val="000066"/>
                  </a:solidFill>
                  <a:latin typeface="Courier New" pitchFamily="49" charset="0"/>
                </a:rPr>
                <a:t>halt</a:t>
              </a:r>
            </a:p>
          </p:txBody>
        </p:sp>
        <p:grpSp>
          <p:nvGrpSpPr>
            <p:cNvPr id="322563" name="Group 184"/>
            <p:cNvGrpSpPr>
              <a:grpSpLocks/>
            </p:cNvGrpSpPr>
            <p:nvPr/>
          </p:nvGrpSpPr>
          <p:grpSpPr bwMode="auto">
            <a:xfrm>
              <a:off x="1536" y="1056"/>
              <a:ext cx="384" cy="192"/>
              <a:chOff x="1536" y="1056"/>
              <a:chExt cx="384" cy="192"/>
            </a:xfrm>
          </p:grpSpPr>
          <p:sp>
            <p:nvSpPr>
              <p:cNvPr id="322675" name="Rectangle 115"/>
              <p:cNvSpPr>
                <a:spLocks noChangeArrowheads="1"/>
              </p:cNvSpPr>
              <p:nvPr/>
            </p:nvSpPr>
            <p:spPr bwMode="auto">
              <a:xfrm>
                <a:off x="1536" y="1056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1402" dirty="0">
                    <a:solidFill>
                      <a:srgbClr val="000066"/>
                    </a:solidFill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322676" name="Rectangle 116"/>
              <p:cNvSpPr>
                <a:spLocks noChangeArrowheads="1"/>
              </p:cNvSpPr>
              <p:nvPr/>
            </p:nvSpPr>
            <p:spPr bwMode="auto">
              <a:xfrm>
                <a:off x="1728" y="1056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1402">
                    <a:solidFill>
                      <a:srgbClr val="000066"/>
                    </a:solidFill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322677" name="Rectangle 117"/>
              <p:cNvSpPr>
                <a:spLocks noChangeArrowheads="1"/>
              </p:cNvSpPr>
              <p:nvPr/>
            </p:nvSpPr>
            <p:spPr bwMode="auto">
              <a:xfrm>
                <a:off x="1536" y="1056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402">
                  <a:solidFill>
                    <a:srgbClr val="000066"/>
                  </a:solidFill>
                  <a:latin typeface="Courier New" pitchFamily="49" charset="0"/>
                </a:endParaRPr>
              </a:p>
            </p:txBody>
          </p:sp>
        </p:grpSp>
      </p:grpSp>
      <p:grpSp>
        <p:nvGrpSpPr>
          <p:cNvPr id="322564" name="Group 322563"/>
          <p:cNvGrpSpPr/>
          <p:nvPr/>
        </p:nvGrpSpPr>
        <p:grpSpPr>
          <a:xfrm>
            <a:off x="2053903" y="834597"/>
            <a:ext cx="6104478" cy="311583"/>
            <a:chOff x="2051050" y="831850"/>
            <a:chExt cx="6096000" cy="311150"/>
          </a:xfrm>
        </p:grpSpPr>
        <p:sp>
          <p:nvSpPr>
            <p:cNvPr id="322567" name="Rectangle 7"/>
            <p:cNvSpPr>
              <a:spLocks noChangeArrowheads="1"/>
            </p:cNvSpPr>
            <p:nvPr/>
          </p:nvSpPr>
          <p:spPr bwMode="auto">
            <a:xfrm>
              <a:off x="2051050" y="838200"/>
              <a:ext cx="609600" cy="304800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402">
                  <a:solidFill>
                    <a:srgbClr val="000066"/>
                  </a:solidFill>
                  <a:latin typeface="Courier New" pitchFamily="49" charset="0"/>
                </a:rPr>
                <a:t>0</a:t>
              </a:r>
            </a:p>
          </p:txBody>
        </p:sp>
        <p:sp>
          <p:nvSpPr>
            <p:cNvPr id="322568" name="Rectangle 8"/>
            <p:cNvSpPr>
              <a:spLocks noChangeArrowheads="1"/>
            </p:cNvSpPr>
            <p:nvPr/>
          </p:nvSpPr>
          <p:spPr bwMode="auto">
            <a:xfrm>
              <a:off x="2660650" y="838200"/>
              <a:ext cx="609600" cy="304800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402">
                  <a:solidFill>
                    <a:srgbClr val="000066"/>
                  </a:solidFill>
                  <a:latin typeface="Courier New" pitchFamily="49" charset="0"/>
                </a:rPr>
                <a:t>1</a:t>
              </a:r>
            </a:p>
          </p:txBody>
        </p:sp>
        <p:sp>
          <p:nvSpPr>
            <p:cNvPr id="322569" name="Rectangle 9"/>
            <p:cNvSpPr>
              <a:spLocks noChangeArrowheads="1"/>
            </p:cNvSpPr>
            <p:nvPr/>
          </p:nvSpPr>
          <p:spPr bwMode="auto">
            <a:xfrm>
              <a:off x="3270250" y="838200"/>
              <a:ext cx="609600" cy="304800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402">
                  <a:solidFill>
                    <a:srgbClr val="000066"/>
                  </a:solidFill>
                  <a:latin typeface="Courier New" pitchFamily="49" charset="0"/>
                </a:rPr>
                <a:t>2</a:t>
              </a:r>
            </a:p>
          </p:txBody>
        </p:sp>
        <p:sp>
          <p:nvSpPr>
            <p:cNvPr id="322570" name="Rectangle 10"/>
            <p:cNvSpPr>
              <a:spLocks noChangeArrowheads="1"/>
            </p:cNvSpPr>
            <p:nvPr/>
          </p:nvSpPr>
          <p:spPr bwMode="auto">
            <a:xfrm>
              <a:off x="3879850" y="838200"/>
              <a:ext cx="609600" cy="304800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402">
                  <a:solidFill>
                    <a:srgbClr val="000066"/>
                  </a:solidFill>
                  <a:latin typeface="Courier New" pitchFamily="49" charset="0"/>
                </a:rPr>
                <a:t>3</a:t>
              </a:r>
            </a:p>
          </p:txBody>
        </p:sp>
        <p:sp>
          <p:nvSpPr>
            <p:cNvPr id="322571" name="Rectangle 11"/>
            <p:cNvSpPr>
              <a:spLocks noChangeArrowheads="1"/>
            </p:cNvSpPr>
            <p:nvPr/>
          </p:nvSpPr>
          <p:spPr bwMode="auto">
            <a:xfrm>
              <a:off x="4489450" y="838200"/>
              <a:ext cx="609600" cy="304800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402">
                  <a:solidFill>
                    <a:srgbClr val="000066"/>
                  </a:solidFill>
                  <a:latin typeface="Courier New" pitchFamily="49" charset="0"/>
                </a:rPr>
                <a:t>4</a:t>
              </a:r>
            </a:p>
          </p:txBody>
        </p:sp>
        <p:sp>
          <p:nvSpPr>
            <p:cNvPr id="322572" name="Rectangle 12"/>
            <p:cNvSpPr>
              <a:spLocks noChangeArrowheads="1"/>
            </p:cNvSpPr>
            <p:nvPr/>
          </p:nvSpPr>
          <p:spPr bwMode="auto">
            <a:xfrm>
              <a:off x="5099050" y="838200"/>
              <a:ext cx="609600" cy="304800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402">
                  <a:solidFill>
                    <a:srgbClr val="000066"/>
                  </a:solidFill>
                  <a:latin typeface="Courier New" pitchFamily="49" charset="0"/>
                </a:rPr>
                <a:t>5</a:t>
              </a:r>
            </a:p>
          </p:txBody>
        </p:sp>
        <p:sp>
          <p:nvSpPr>
            <p:cNvPr id="119" name="Rectangle 8"/>
            <p:cNvSpPr>
              <a:spLocks noChangeArrowheads="1"/>
            </p:cNvSpPr>
            <p:nvPr/>
          </p:nvSpPr>
          <p:spPr bwMode="auto">
            <a:xfrm>
              <a:off x="5708650" y="831850"/>
              <a:ext cx="609600" cy="304800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402" dirty="0">
                  <a:solidFill>
                    <a:srgbClr val="000066"/>
                  </a:solidFill>
                  <a:latin typeface="Courier New" pitchFamily="49" charset="0"/>
                </a:rPr>
                <a:t>6</a:t>
              </a:r>
            </a:p>
          </p:txBody>
        </p:sp>
        <p:sp>
          <p:nvSpPr>
            <p:cNvPr id="120" name="Rectangle 9"/>
            <p:cNvSpPr>
              <a:spLocks noChangeArrowheads="1"/>
            </p:cNvSpPr>
            <p:nvPr/>
          </p:nvSpPr>
          <p:spPr bwMode="auto">
            <a:xfrm>
              <a:off x="6318250" y="831850"/>
              <a:ext cx="609600" cy="304800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402" dirty="0">
                  <a:solidFill>
                    <a:srgbClr val="000066"/>
                  </a:solidFill>
                  <a:latin typeface="Courier New" pitchFamily="49" charset="0"/>
                </a:rPr>
                <a:t>7</a:t>
              </a:r>
            </a:p>
          </p:txBody>
        </p:sp>
        <p:sp>
          <p:nvSpPr>
            <p:cNvPr id="121" name="Rectangle 10"/>
            <p:cNvSpPr>
              <a:spLocks noChangeArrowheads="1"/>
            </p:cNvSpPr>
            <p:nvPr/>
          </p:nvSpPr>
          <p:spPr bwMode="auto">
            <a:xfrm>
              <a:off x="6927850" y="831850"/>
              <a:ext cx="609600" cy="304800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402" dirty="0">
                  <a:solidFill>
                    <a:srgbClr val="000066"/>
                  </a:solidFill>
                  <a:latin typeface="Courier New" pitchFamily="49" charset="0"/>
                </a:rPr>
                <a:t>8</a:t>
              </a:r>
            </a:p>
          </p:txBody>
        </p:sp>
        <p:sp>
          <p:nvSpPr>
            <p:cNvPr id="122" name="Rectangle 11"/>
            <p:cNvSpPr>
              <a:spLocks noChangeArrowheads="1"/>
            </p:cNvSpPr>
            <p:nvPr/>
          </p:nvSpPr>
          <p:spPr bwMode="auto">
            <a:xfrm>
              <a:off x="7537450" y="831850"/>
              <a:ext cx="609600" cy="304800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402" dirty="0">
                  <a:solidFill>
                    <a:srgbClr val="000066"/>
                  </a:solidFill>
                  <a:latin typeface="Courier New" pitchFamily="49" charset="0"/>
                </a:rPr>
                <a:t>9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856373915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4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Y86-64 </a:t>
            </a:r>
            <a:r>
              <a:rPr lang="en-US" dirty="0"/>
              <a:t>Instructions</a:t>
            </a:r>
          </a:p>
        </p:txBody>
      </p:sp>
      <p:sp>
        <p:nvSpPr>
          <p:cNvPr id="264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Format</a:t>
            </a:r>
          </a:p>
          <a:p>
            <a:pPr lvl="1"/>
            <a:r>
              <a:rPr lang="en-US" dirty="0" smtClean="0"/>
              <a:t>1</a:t>
            </a:r>
            <a:r>
              <a:rPr lang="en-US" dirty="0" smtClean="0">
                <a:latin typeface="Arial Black"/>
              </a:rPr>
              <a:t>–</a:t>
            </a:r>
            <a:r>
              <a:rPr lang="en-US" dirty="0" smtClean="0"/>
              <a:t>10 </a:t>
            </a:r>
            <a:r>
              <a:rPr lang="en-US" dirty="0"/>
              <a:t>bytes of information read from memory</a:t>
            </a:r>
          </a:p>
          <a:p>
            <a:pPr lvl="2"/>
            <a:r>
              <a:rPr lang="en-US" dirty="0"/>
              <a:t>Can determine instruction length from first byte</a:t>
            </a:r>
          </a:p>
          <a:p>
            <a:pPr lvl="2"/>
            <a:r>
              <a:rPr lang="en-US" dirty="0"/>
              <a:t>Not as many instruction types, and simpler encoding than with </a:t>
            </a:r>
            <a:r>
              <a:rPr lang="en-US" dirty="0" smtClean="0"/>
              <a:t>x86-64</a:t>
            </a:r>
            <a:endParaRPr lang="en-US" dirty="0"/>
          </a:p>
          <a:p>
            <a:pPr lvl="1"/>
            <a:r>
              <a:rPr lang="en-US" dirty="0"/>
              <a:t>Each accesses and modifies some part(s) of the program state</a:t>
            </a:r>
          </a:p>
          <a:p>
            <a:pPr lvl="2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5768598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22564" name="Group 322563"/>
          <p:cNvGrpSpPr/>
          <p:nvPr/>
        </p:nvGrpSpPr>
        <p:grpSpPr>
          <a:xfrm>
            <a:off x="2053903" y="834597"/>
            <a:ext cx="6104478" cy="311583"/>
            <a:chOff x="2051050" y="831850"/>
            <a:chExt cx="6096000" cy="311150"/>
          </a:xfrm>
        </p:grpSpPr>
        <p:sp>
          <p:nvSpPr>
            <p:cNvPr id="322567" name="Rectangle 7"/>
            <p:cNvSpPr>
              <a:spLocks noChangeArrowheads="1"/>
            </p:cNvSpPr>
            <p:nvPr/>
          </p:nvSpPr>
          <p:spPr bwMode="auto">
            <a:xfrm>
              <a:off x="2051050" y="838200"/>
              <a:ext cx="609600" cy="304800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402" dirty="0">
                  <a:solidFill>
                    <a:srgbClr val="000066"/>
                  </a:solidFill>
                  <a:latin typeface="Courier New" pitchFamily="49" charset="0"/>
                </a:rPr>
                <a:t>0</a:t>
              </a:r>
            </a:p>
          </p:txBody>
        </p:sp>
        <p:sp>
          <p:nvSpPr>
            <p:cNvPr id="322568" name="Rectangle 8"/>
            <p:cNvSpPr>
              <a:spLocks noChangeArrowheads="1"/>
            </p:cNvSpPr>
            <p:nvPr/>
          </p:nvSpPr>
          <p:spPr bwMode="auto">
            <a:xfrm>
              <a:off x="2660650" y="838200"/>
              <a:ext cx="609600" cy="304800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402">
                  <a:solidFill>
                    <a:srgbClr val="000066"/>
                  </a:solidFill>
                  <a:latin typeface="Courier New" pitchFamily="49" charset="0"/>
                </a:rPr>
                <a:t>1</a:t>
              </a:r>
            </a:p>
          </p:txBody>
        </p:sp>
        <p:sp>
          <p:nvSpPr>
            <p:cNvPr id="322569" name="Rectangle 9"/>
            <p:cNvSpPr>
              <a:spLocks noChangeArrowheads="1"/>
            </p:cNvSpPr>
            <p:nvPr/>
          </p:nvSpPr>
          <p:spPr bwMode="auto">
            <a:xfrm>
              <a:off x="3270250" y="838200"/>
              <a:ext cx="609600" cy="304800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402">
                  <a:solidFill>
                    <a:srgbClr val="000066"/>
                  </a:solidFill>
                  <a:latin typeface="Courier New" pitchFamily="49" charset="0"/>
                </a:rPr>
                <a:t>2</a:t>
              </a:r>
            </a:p>
          </p:txBody>
        </p:sp>
        <p:sp>
          <p:nvSpPr>
            <p:cNvPr id="322570" name="Rectangle 10"/>
            <p:cNvSpPr>
              <a:spLocks noChangeArrowheads="1"/>
            </p:cNvSpPr>
            <p:nvPr/>
          </p:nvSpPr>
          <p:spPr bwMode="auto">
            <a:xfrm>
              <a:off x="3879850" y="838200"/>
              <a:ext cx="609600" cy="304800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402">
                  <a:solidFill>
                    <a:srgbClr val="000066"/>
                  </a:solidFill>
                  <a:latin typeface="Courier New" pitchFamily="49" charset="0"/>
                </a:rPr>
                <a:t>3</a:t>
              </a:r>
            </a:p>
          </p:txBody>
        </p:sp>
        <p:sp>
          <p:nvSpPr>
            <p:cNvPr id="322571" name="Rectangle 11"/>
            <p:cNvSpPr>
              <a:spLocks noChangeArrowheads="1"/>
            </p:cNvSpPr>
            <p:nvPr/>
          </p:nvSpPr>
          <p:spPr bwMode="auto">
            <a:xfrm>
              <a:off x="4489450" y="838200"/>
              <a:ext cx="609600" cy="304800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402">
                  <a:solidFill>
                    <a:srgbClr val="000066"/>
                  </a:solidFill>
                  <a:latin typeface="Courier New" pitchFamily="49" charset="0"/>
                </a:rPr>
                <a:t>4</a:t>
              </a:r>
            </a:p>
          </p:txBody>
        </p:sp>
        <p:sp>
          <p:nvSpPr>
            <p:cNvPr id="322572" name="Rectangle 12"/>
            <p:cNvSpPr>
              <a:spLocks noChangeArrowheads="1"/>
            </p:cNvSpPr>
            <p:nvPr/>
          </p:nvSpPr>
          <p:spPr bwMode="auto">
            <a:xfrm>
              <a:off x="5099050" y="838200"/>
              <a:ext cx="609600" cy="304800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402">
                  <a:solidFill>
                    <a:srgbClr val="000066"/>
                  </a:solidFill>
                  <a:latin typeface="Courier New" pitchFamily="49" charset="0"/>
                </a:rPr>
                <a:t>5</a:t>
              </a:r>
            </a:p>
          </p:txBody>
        </p:sp>
        <p:sp>
          <p:nvSpPr>
            <p:cNvPr id="119" name="Rectangle 8"/>
            <p:cNvSpPr>
              <a:spLocks noChangeArrowheads="1"/>
            </p:cNvSpPr>
            <p:nvPr/>
          </p:nvSpPr>
          <p:spPr bwMode="auto">
            <a:xfrm>
              <a:off x="5708650" y="831850"/>
              <a:ext cx="609600" cy="304800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402" dirty="0">
                  <a:solidFill>
                    <a:srgbClr val="000066"/>
                  </a:solidFill>
                  <a:latin typeface="Courier New" pitchFamily="49" charset="0"/>
                </a:rPr>
                <a:t>6</a:t>
              </a:r>
            </a:p>
          </p:txBody>
        </p:sp>
        <p:sp>
          <p:nvSpPr>
            <p:cNvPr id="120" name="Rectangle 9"/>
            <p:cNvSpPr>
              <a:spLocks noChangeArrowheads="1"/>
            </p:cNvSpPr>
            <p:nvPr/>
          </p:nvSpPr>
          <p:spPr bwMode="auto">
            <a:xfrm>
              <a:off x="6318250" y="831850"/>
              <a:ext cx="609600" cy="304800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402" dirty="0">
                  <a:solidFill>
                    <a:srgbClr val="000066"/>
                  </a:solidFill>
                  <a:latin typeface="Courier New" pitchFamily="49" charset="0"/>
                </a:rPr>
                <a:t>7</a:t>
              </a:r>
            </a:p>
          </p:txBody>
        </p:sp>
        <p:sp>
          <p:nvSpPr>
            <p:cNvPr id="121" name="Rectangle 10"/>
            <p:cNvSpPr>
              <a:spLocks noChangeArrowheads="1"/>
            </p:cNvSpPr>
            <p:nvPr/>
          </p:nvSpPr>
          <p:spPr bwMode="auto">
            <a:xfrm>
              <a:off x="6927850" y="831850"/>
              <a:ext cx="609600" cy="304800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402" dirty="0">
                  <a:solidFill>
                    <a:srgbClr val="000066"/>
                  </a:solidFill>
                  <a:latin typeface="Courier New" pitchFamily="49" charset="0"/>
                </a:rPr>
                <a:t>8</a:t>
              </a:r>
            </a:p>
          </p:txBody>
        </p:sp>
        <p:sp>
          <p:nvSpPr>
            <p:cNvPr id="122" name="Rectangle 11"/>
            <p:cNvSpPr>
              <a:spLocks noChangeArrowheads="1"/>
            </p:cNvSpPr>
            <p:nvPr/>
          </p:nvSpPr>
          <p:spPr bwMode="auto">
            <a:xfrm>
              <a:off x="7537450" y="831850"/>
              <a:ext cx="609600" cy="304800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402" dirty="0">
                  <a:solidFill>
                    <a:srgbClr val="000066"/>
                  </a:solidFill>
                  <a:latin typeface="Courier New" pitchFamily="49" charset="0"/>
                </a:rPr>
                <a:t>9</a:t>
              </a:r>
            </a:p>
          </p:txBody>
        </p:sp>
      </p:grpSp>
      <p:sp>
        <p:nvSpPr>
          <p:cNvPr id="322627" name="Rectangle 67"/>
          <p:cNvSpPr>
            <a:spLocks noChangeArrowheads="1"/>
          </p:cNvSpPr>
          <p:nvPr/>
        </p:nvSpPr>
        <p:spPr bwMode="auto">
          <a:xfrm>
            <a:off x="3274798" y="2595993"/>
            <a:ext cx="4883583" cy="305224"/>
          </a:xfrm>
          <a:prstGeom prst="rect">
            <a:avLst/>
          </a:prstGeom>
          <a:solidFill>
            <a:srgbClr val="CCECFF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402">
                <a:solidFill>
                  <a:srgbClr val="000066"/>
                </a:solidFill>
              </a:rPr>
              <a:t>V</a:t>
            </a:r>
          </a:p>
        </p:txBody>
      </p:sp>
      <p:sp>
        <p:nvSpPr>
          <p:cNvPr id="322638" name="Rectangle 78"/>
          <p:cNvSpPr>
            <a:spLocks noChangeArrowheads="1"/>
          </p:cNvSpPr>
          <p:nvPr/>
        </p:nvSpPr>
        <p:spPr bwMode="auto">
          <a:xfrm>
            <a:off x="3274798" y="3053829"/>
            <a:ext cx="4883583" cy="305224"/>
          </a:xfrm>
          <a:prstGeom prst="rect">
            <a:avLst/>
          </a:prstGeom>
          <a:solidFill>
            <a:srgbClr val="CCECFF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402">
                <a:solidFill>
                  <a:srgbClr val="000066"/>
                </a:solidFill>
              </a:rPr>
              <a:t>D</a:t>
            </a:r>
          </a:p>
        </p:txBody>
      </p:sp>
      <p:sp>
        <p:nvSpPr>
          <p:cNvPr id="322649" name="Rectangle 89"/>
          <p:cNvSpPr>
            <a:spLocks noChangeArrowheads="1"/>
          </p:cNvSpPr>
          <p:nvPr/>
        </p:nvSpPr>
        <p:spPr bwMode="auto">
          <a:xfrm>
            <a:off x="3274798" y="3511665"/>
            <a:ext cx="4883583" cy="305224"/>
          </a:xfrm>
          <a:prstGeom prst="rect">
            <a:avLst/>
          </a:prstGeom>
          <a:solidFill>
            <a:srgbClr val="CCECFF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402">
                <a:solidFill>
                  <a:srgbClr val="000066"/>
                </a:solidFill>
              </a:rPr>
              <a:t>D</a:t>
            </a:r>
          </a:p>
        </p:txBody>
      </p:sp>
      <p:sp>
        <p:nvSpPr>
          <p:cNvPr id="2" name="Rectangle 1"/>
          <p:cNvSpPr/>
          <p:nvPr/>
        </p:nvSpPr>
        <p:spPr bwMode="auto">
          <a:xfrm>
            <a:off x="6327038" y="2914377"/>
            <a:ext cx="2747015" cy="342493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  <a:round/>
            <a:headEnd type="none" w="med" len="med"/>
            <a:tailEnd type="triangle" w="sm" len="sm"/>
          </a:ln>
          <a:effectLst/>
        </p:spPr>
        <p:txBody>
          <a:bodyPr vert="horz" wrap="square" lIns="45784" tIns="45784" rIns="45784" bIns="45784" numCol="1" rtlCol="0" anchor="ctr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en-US" sz="1803" b="1">
              <a:solidFill>
                <a:srgbClr val="000066"/>
              </a:solidFill>
            </a:endParaRPr>
          </a:p>
        </p:txBody>
      </p:sp>
      <p:sp>
        <p:nvSpPr>
          <p:cNvPr id="3225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Y86-64 </a:t>
            </a:r>
            <a:r>
              <a:rPr lang="en-US" dirty="0"/>
              <a:t>Instruction </a:t>
            </a:r>
            <a:r>
              <a:rPr lang="en-US" dirty="0" smtClean="0"/>
              <a:t>Set #2</a:t>
            </a:r>
            <a:endParaRPr lang="en-US" dirty="0"/>
          </a:p>
        </p:txBody>
      </p:sp>
      <p:sp>
        <p:nvSpPr>
          <p:cNvPr id="322565" name="Rectangle 5"/>
          <p:cNvSpPr>
            <a:spLocks noChangeArrowheads="1"/>
          </p:cNvSpPr>
          <p:nvPr/>
        </p:nvSpPr>
        <p:spPr bwMode="auto">
          <a:xfrm>
            <a:off x="146253" y="840955"/>
            <a:ext cx="1907650" cy="305224"/>
          </a:xfrm>
          <a:prstGeom prst="rect">
            <a:avLst/>
          </a:prstGeom>
          <a:solidFill>
            <a:schemeClr val="bg1"/>
          </a:solidFill>
          <a:ln w="2857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1602" b="1">
                <a:solidFill>
                  <a:srgbClr val="000066"/>
                </a:solidFill>
              </a:rPr>
              <a:t>Byte</a:t>
            </a:r>
          </a:p>
        </p:txBody>
      </p:sp>
      <p:grpSp>
        <p:nvGrpSpPr>
          <p:cNvPr id="4" name="Group 214"/>
          <p:cNvGrpSpPr>
            <a:grpSpLocks/>
          </p:cNvGrpSpPr>
          <p:nvPr/>
        </p:nvGrpSpPr>
        <p:grpSpPr bwMode="auto">
          <a:xfrm>
            <a:off x="146253" y="5800844"/>
            <a:ext cx="3128545" cy="305224"/>
            <a:chOff x="336" y="3648"/>
            <a:chExt cx="1968" cy="192"/>
          </a:xfrm>
        </p:grpSpPr>
        <p:sp>
          <p:nvSpPr>
            <p:cNvPr id="322574" name="Rectangle 14"/>
            <p:cNvSpPr>
              <a:spLocks noChangeArrowheads="1"/>
            </p:cNvSpPr>
            <p:nvPr/>
          </p:nvSpPr>
          <p:spPr bwMode="auto">
            <a:xfrm>
              <a:off x="336" y="3648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402" dirty="0" err="1">
                  <a:solidFill>
                    <a:srgbClr val="000066"/>
                  </a:solidFill>
                  <a:latin typeface="Courier New" pitchFamily="49" charset="0"/>
                </a:rPr>
                <a:t>pushq</a:t>
              </a:r>
              <a:r>
                <a:rPr lang="en-US" sz="1402" dirty="0">
                  <a:solidFill>
                    <a:srgbClr val="000066"/>
                  </a:solidFill>
                  <a:latin typeface="Courier New" pitchFamily="49" charset="0"/>
                </a:rPr>
                <a:t> </a:t>
              </a:r>
              <a:r>
                <a:rPr lang="en-US" sz="1402" dirty="0" err="1">
                  <a:solidFill>
                    <a:srgbClr val="000066"/>
                  </a:solidFill>
                </a:rPr>
                <a:t>rA</a:t>
              </a:r>
              <a:endParaRPr lang="en-US" sz="1402" dirty="0">
                <a:solidFill>
                  <a:srgbClr val="000066"/>
                </a:solidFill>
              </a:endParaRPr>
            </a:p>
          </p:txBody>
        </p:sp>
        <p:grpSp>
          <p:nvGrpSpPr>
            <p:cNvPr id="5" name="Group 213"/>
            <p:cNvGrpSpPr>
              <a:grpSpLocks/>
            </p:cNvGrpSpPr>
            <p:nvPr/>
          </p:nvGrpSpPr>
          <p:grpSpPr bwMode="auto">
            <a:xfrm>
              <a:off x="1536" y="3648"/>
              <a:ext cx="384" cy="192"/>
              <a:chOff x="1536" y="3648"/>
              <a:chExt cx="384" cy="192"/>
            </a:xfrm>
          </p:grpSpPr>
          <p:sp>
            <p:nvSpPr>
              <p:cNvPr id="322576" name="Rectangle 16"/>
              <p:cNvSpPr>
                <a:spLocks noChangeArrowheads="1"/>
              </p:cNvSpPr>
              <p:nvPr/>
            </p:nvSpPr>
            <p:spPr bwMode="auto">
              <a:xfrm>
                <a:off x="1536" y="3648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1402">
                    <a:solidFill>
                      <a:srgbClr val="000066"/>
                    </a:solidFill>
                    <a:latin typeface="Courier New" pitchFamily="49" charset="0"/>
                  </a:rPr>
                  <a:t>A</a:t>
                </a:r>
              </a:p>
            </p:txBody>
          </p:sp>
          <p:sp>
            <p:nvSpPr>
              <p:cNvPr id="322577" name="Rectangle 17"/>
              <p:cNvSpPr>
                <a:spLocks noChangeArrowheads="1"/>
              </p:cNvSpPr>
              <p:nvPr/>
            </p:nvSpPr>
            <p:spPr bwMode="auto">
              <a:xfrm>
                <a:off x="1728" y="3648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1402">
                    <a:solidFill>
                      <a:srgbClr val="000066"/>
                    </a:solidFill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322578" name="Rectangle 18"/>
              <p:cNvSpPr>
                <a:spLocks noChangeArrowheads="1"/>
              </p:cNvSpPr>
              <p:nvPr/>
            </p:nvSpPr>
            <p:spPr bwMode="auto">
              <a:xfrm>
                <a:off x="1536" y="3648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402">
                  <a:solidFill>
                    <a:srgbClr val="000066"/>
                  </a:solidFill>
                  <a:latin typeface="Courier New" pitchFamily="49" charset="0"/>
                </a:endParaRPr>
              </a:p>
            </p:txBody>
          </p:sp>
        </p:grpSp>
        <p:grpSp>
          <p:nvGrpSpPr>
            <p:cNvPr id="6" name="Group 212"/>
            <p:cNvGrpSpPr>
              <a:grpSpLocks/>
            </p:cNvGrpSpPr>
            <p:nvPr/>
          </p:nvGrpSpPr>
          <p:grpSpPr bwMode="auto">
            <a:xfrm>
              <a:off x="1920" y="3648"/>
              <a:ext cx="384" cy="192"/>
              <a:chOff x="1920" y="3648"/>
              <a:chExt cx="384" cy="192"/>
            </a:xfrm>
          </p:grpSpPr>
          <p:sp>
            <p:nvSpPr>
              <p:cNvPr id="322580" name="Rectangle 20"/>
              <p:cNvSpPr>
                <a:spLocks noChangeArrowheads="1"/>
              </p:cNvSpPr>
              <p:nvPr/>
            </p:nvSpPr>
            <p:spPr bwMode="auto">
              <a:xfrm>
                <a:off x="1920" y="3648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1402">
                    <a:solidFill>
                      <a:srgbClr val="000066"/>
                    </a:solidFill>
                  </a:rPr>
                  <a:t>rA</a:t>
                </a:r>
              </a:p>
            </p:txBody>
          </p:sp>
          <p:sp>
            <p:nvSpPr>
              <p:cNvPr id="322581" name="Rectangle 21"/>
              <p:cNvSpPr>
                <a:spLocks noChangeArrowheads="1"/>
              </p:cNvSpPr>
              <p:nvPr/>
            </p:nvSpPr>
            <p:spPr bwMode="auto">
              <a:xfrm>
                <a:off x="2112" y="3648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1402" dirty="0">
                    <a:solidFill>
                      <a:srgbClr val="000066"/>
                    </a:solidFill>
                    <a:latin typeface="Courier New" pitchFamily="49" charset="0"/>
                  </a:rPr>
                  <a:t>F</a:t>
                </a:r>
              </a:p>
            </p:txBody>
          </p:sp>
          <p:sp>
            <p:nvSpPr>
              <p:cNvPr id="322582" name="Rectangle 22"/>
              <p:cNvSpPr>
                <a:spLocks noChangeArrowheads="1"/>
              </p:cNvSpPr>
              <p:nvPr/>
            </p:nvSpPr>
            <p:spPr bwMode="auto">
              <a:xfrm>
                <a:off x="1920" y="3648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402">
                  <a:solidFill>
                    <a:srgbClr val="000066"/>
                  </a:solidFill>
                  <a:latin typeface="Courier New" pitchFamily="49" charset="0"/>
                </a:endParaRPr>
              </a:p>
            </p:txBody>
          </p:sp>
        </p:grpSp>
      </p:grpSp>
      <p:sp>
        <p:nvSpPr>
          <p:cNvPr id="322584" name="Rectangle 24"/>
          <p:cNvSpPr>
            <a:spLocks noChangeArrowheads="1"/>
          </p:cNvSpPr>
          <p:nvPr/>
        </p:nvSpPr>
        <p:spPr bwMode="auto">
          <a:xfrm>
            <a:off x="146253" y="4427337"/>
            <a:ext cx="1907650" cy="305224"/>
          </a:xfrm>
          <a:prstGeom prst="rect">
            <a:avLst/>
          </a:prstGeom>
          <a:solidFill>
            <a:schemeClr val="bg1"/>
          </a:solidFill>
          <a:ln w="2857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1402">
                <a:solidFill>
                  <a:srgbClr val="000066"/>
                </a:solidFill>
                <a:latin typeface="Courier New" pitchFamily="49" charset="0"/>
              </a:rPr>
              <a:t>jXX </a:t>
            </a:r>
            <a:r>
              <a:rPr lang="en-US" sz="1402">
                <a:solidFill>
                  <a:srgbClr val="000066"/>
                </a:solidFill>
              </a:rPr>
              <a:t>Dest</a:t>
            </a:r>
          </a:p>
        </p:txBody>
      </p:sp>
      <p:grpSp>
        <p:nvGrpSpPr>
          <p:cNvPr id="8" name="Group 210"/>
          <p:cNvGrpSpPr>
            <a:grpSpLocks/>
          </p:cNvGrpSpPr>
          <p:nvPr/>
        </p:nvGrpSpPr>
        <p:grpSpPr bwMode="auto">
          <a:xfrm>
            <a:off x="2053903" y="4427337"/>
            <a:ext cx="610448" cy="305224"/>
            <a:chOff x="1536" y="2784"/>
            <a:chExt cx="384" cy="192"/>
          </a:xfrm>
        </p:grpSpPr>
        <p:sp>
          <p:nvSpPr>
            <p:cNvPr id="322586" name="Rectangle 26"/>
            <p:cNvSpPr>
              <a:spLocks noChangeArrowheads="1"/>
            </p:cNvSpPr>
            <p:nvPr/>
          </p:nvSpPr>
          <p:spPr bwMode="auto">
            <a:xfrm>
              <a:off x="1536" y="2784"/>
              <a:ext cx="192" cy="192"/>
            </a:xfrm>
            <a:prstGeom prst="rect">
              <a:avLst/>
            </a:prstGeom>
            <a:solidFill>
              <a:srgbClr val="FFFF99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402">
                  <a:solidFill>
                    <a:srgbClr val="000066"/>
                  </a:solidFill>
                  <a:latin typeface="Courier New" pitchFamily="49" charset="0"/>
                </a:rPr>
                <a:t>7</a:t>
              </a:r>
            </a:p>
          </p:txBody>
        </p:sp>
        <p:sp>
          <p:nvSpPr>
            <p:cNvPr id="322587" name="Rectangle 27"/>
            <p:cNvSpPr>
              <a:spLocks noChangeArrowheads="1"/>
            </p:cNvSpPr>
            <p:nvPr/>
          </p:nvSpPr>
          <p:spPr bwMode="auto">
            <a:xfrm>
              <a:off x="1728" y="2784"/>
              <a:ext cx="192" cy="192"/>
            </a:xfrm>
            <a:prstGeom prst="rect">
              <a:avLst/>
            </a:prstGeom>
            <a:solidFill>
              <a:srgbClr val="FFFF99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402" dirty="0">
                  <a:solidFill>
                    <a:srgbClr val="000066"/>
                  </a:solidFill>
                </a:rPr>
                <a:t>fn</a:t>
              </a:r>
            </a:p>
          </p:txBody>
        </p:sp>
        <p:sp>
          <p:nvSpPr>
            <p:cNvPr id="322588" name="Rectangle 28"/>
            <p:cNvSpPr>
              <a:spLocks noChangeArrowheads="1"/>
            </p:cNvSpPr>
            <p:nvPr/>
          </p:nvSpPr>
          <p:spPr bwMode="auto">
            <a:xfrm>
              <a:off x="1536" y="2784"/>
              <a:ext cx="384" cy="19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n-US" sz="1402">
                <a:solidFill>
                  <a:srgbClr val="000066"/>
                </a:solidFill>
                <a:latin typeface="Courier New" pitchFamily="49" charset="0"/>
              </a:endParaRPr>
            </a:p>
          </p:txBody>
        </p:sp>
      </p:grpSp>
      <p:sp>
        <p:nvSpPr>
          <p:cNvPr id="322589" name="Rectangle 29"/>
          <p:cNvSpPr>
            <a:spLocks noChangeArrowheads="1"/>
          </p:cNvSpPr>
          <p:nvPr/>
        </p:nvSpPr>
        <p:spPr bwMode="auto">
          <a:xfrm>
            <a:off x="2664350" y="4420978"/>
            <a:ext cx="4883583" cy="305224"/>
          </a:xfrm>
          <a:prstGeom prst="rect">
            <a:avLst/>
          </a:prstGeom>
          <a:solidFill>
            <a:srgbClr val="CCECFF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402">
                <a:solidFill>
                  <a:srgbClr val="000066"/>
                </a:solidFill>
              </a:rPr>
              <a:t>Dest</a:t>
            </a:r>
          </a:p>
        </p:txBody>
      </p:sp>
      <p:grpSp>
        <p:nvGrpSpPr>
          <p:cNvPr id="9" name="Group 209"/>
          <p:cNvGrpSpPr>
            <a:grpSpLocks/>
          </p:cNvGrpSpPr>
          <p:nvPr/>
        </p:nvGrpSpPr>
        <p:grpSpPr bwMode="auto">
          <a:xfrm>
            <a:off x="146253" y="6258680"/>
            <a:ext cx="3128545" cy="305224"/>
            <a:chOff x="336" y="3936"/>
            <a:chExt cx="1968" cy="192"/>
          </a:xfrm>
        </p:grpSpPr>
        <p:sp>
          <p:nvSpPr>
            <p:cNvPr id="322591" name="Rectangle 31"/>
            <p:cNvSpPr>
              <a:spLocks noChangeArrowheads="1"/>
            </p:cNvSpPr>
            <p:nvPr/>
          </p:nvSpPr>
          <p:spPr bwMode="auto">
            <a:xfrm>
              <a:off x="336" y="3936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402" dirty="0" err="1">
                  <a:solidFill>
                    <a:srgbClr val="000066"/>
                  </a:solidFill>
                  <a:latin typeface="Courier New" pitchFamily="49" charset="0"/>
                </a:rPr>
                <a:t>popq</a:t>
              </a:r>
              <a:r>
                <a:rPr lang="en-US" sz="1402" dirty="0">
                  <a:solidFill>
                    <a:srgbClr val="000066"/>
                  </a:solidFill>
                  <a:latin typeface="Courier New" pitchFamily="49" charset="0"/>
                </a:rPr>
                <a:t> </a:t>
              </a:r>
              <a:r>
                <a:rPr lang="en-US" sz="1402" dirty="0" err="1">
                  <a:solidFill>
                    <a:srgbClr val="000066"/>
                  </a:solidFill>
                </a:rPr>
                <a:t>rA</a:t>
              </a:r>
              <a:endParaRPr lang="en-US" sz="1402" dirty="0">
                <a:solidFill>
                  <a:srgbClr val="000066"/>
                </a:solidFill>
              </a:endParaRPr>
            </a:p>
          </p:txBody>
        </p:sp>
        <p:grpSp>
          <p:nvGrpSpPr>
            <p:cNvPr id="10" name="Group 208"/>
            <p:cNvGrpSpPr>
              <a:grpSpLocks/>
            </p:cNvGrpSpPr>
            <p:nvPr/>
          </p:nvGrpSpPr>
          <p:grpSpPr bwMode="auto">
            <a:xfrm>
              <a:off x="1536" y="3936"/>
              <a:ext cx="384" cy="192"/>
              <a:chOff x="1536" y="3936"/>
              <a:chExt cx="384" cy="192"/>
            </a:xfrm>
          </p:grpSpPr>
          <p:sp>
            <p:nvSpPr>
              <p:cNvPr id="322593" name="Rectangle 33"/>
              <p:cNvSpPr>
                <a:spLocks noChangeArrowheads="1"/>
              </p:cNvSpPr>
              <p:nvPr/>
            </p:nvSpPr>
            <p:spPr bwMode="auto">
              <a:xfrm>
                <a:off x="1536" y="3936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1402">
                    <a:solidFill>
                      <a:srgbClr val="000066"/>
                    </a:solidFill>
                    <a:latin typeface="Courier New" pitchFamily="49" charset="0"/>
                  </a:rPr>
                  <a:t>B</a:t>
                </a:r>
              </a:p>
            </p:txBody>
          </p:sp>
          <p:sp>
            <p:nvSpPr>
              <p:cNvPr id="322594" name="Rectangle 34"/>
              <p:cNvSpPr>
                <a:spLocks noChangeArrowheads="1"/>
              </p:cNvSpPr>
              <p:nvPr/>
            </p:nvSpPr>
            <p:spPr bwMode="auto">
              <a:xfrm>
                <a:off x="1728" y="3936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1402">
                    <a:solidFill>
                      <a:srgbClr val="000066"/>
                    </a:solidFill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322595" name="Rectangle 35"/>
              <p:cNvSpPr>
                <a:spLocks noChangeArrowheads="1"/>
              </p:cNvSpPr>
              <p:nvPr/>
            </p:nvSpPr>
            <p:spPr bwMode="auto">
              <a:xfrm>
                <a:off x="1536" y="3936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402">
                  <a:solidFill>
                    <a:srgbClr val="000066"/>
                  </a:solidFill>
                  <a:latin typeface="Courier New" pitchFamily="49" charset="0"/>
                </a:endParaRPr>
              </a:p>
            </p:txBody>
          </p:sp>
        </p:grpSp>
        <p:grpSp>
          <p:nvGrpSpPr>
            <p:cNvPr id="11" name="Group 207"/>
            <p:cNvGrpSpPr>
              <a:grpSpLocks/>
            </p:cNvGrpSpPr>
            <p:nvPr/>
          </p:nvGrpSpPr>
          <p:grpSpPr bwMode="auto">
            <a:xfrm>
              <a:off x="1920" y="3936"/>
              <a:ext cx="384" cy="192"/>
              <a:chOff x="1920" y="3936"/>
              <a:chExt cx="384" cy="192"/>
            </a:xfrm>
          </p:grpSpPr>
          <p:sp>
            <p:nvSpPr>
              <p:cNvPr id="322597" name="Rectangle 37"/>
              <p:cNvSpPr>
                <a:spLocks noChangeArrowheads="1"/>
              </p:cNvSpPr>
              <p:nvPr/>
            </p:nvSpPr>
            <p:spPr bwMode="auto">
              <a:xfrm>
                <a:off x="1920" y="3936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1402">
                    <a:solidFill>
                      <a:srgbClr val="000066"/>
                    </a:solidFill>
                  </a:rPr>
                  <a:t>rA</a:t>
                </a:r>
              </a:p>
            </p:txBody>
          </p:sp>
          <p:sp>
            <p:nvSpPr>
              <p:cNvPr id="322598" name="Rectangle 38"/>
              <p:cNvSpPr>
                <a:spLocks noChangeArrowheads="1"/>
              </p:cNvSpPr>
              <p:nvPr/>
            </p:nvSpPr>
            <p:spPr bwMode="auto">
              <a:xfrm>
                <a:off x="2112" y="3936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1402" dirty="0">
                    <a:solidFill>
                      <a:srgbClr val="000066"/>
                    </a:solidFill>
                    <a:latin typeface="Courier New" pitchFamily="49" charset="0"/>
                  </a:rPr>
                  <a:t>F</a:t>
                </a:r>
              </a:p>
            </p:txBody>
          </p:sp>
          <p:sp>
            <p:nvSpPr>
              <p:cNvPr id="322599" name="Rectangle 39"/>
              <p:cNvSpPr>
                <a:spLocks noChangeArrowheads="1"/>
              </p:cNvSpPr>
              <p:nvPr/>
            </p:nvSpPr>
            <p:spPr bwMode="auto">
              <a:xfrm>
                <a:off x="1920" y="3936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402">
                  <a:solidFill>
                    <a:srgbClr val="000066"/>
                  </a:solidFill>
                  <a:latin typeface="Courier New" pitchFamily="49" charset="0"/>
                </a:endParaRPr>
              </a:p>
            </p:txBody>
          </p:sp>
        </p:grpSp>
      </p:grpSp>
      <p:sp>
        <p:nvSpPr>
          <p:cNvPr id="322601" name="Rectangle 41"/>
          <p:cNvSpPr>
            <a:spLocks noChangeArrowheads="1"/>
          </p:cNvSpPr>
          <p:nvPr/>
        </p:nvSpPr>
        <p:spPr bwMode="auto">
          <a:xfrm>
            <a:off x="146253" y="4885172"/>
            <a:ext cx="1907650" cy="305224"/>
          </a:xfrm>
          <a:prstGeom prst="rect">
            <a:avLst/>
          </a:prstGeom>
          <a:solidFill>
            <a:schemeClr val="bg1"/>
          </a:solidFill>
          <a:ln w="2857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1402">
                <a:solidFill>
                  <a:srgbClr val="000066"/>
                </a:solidFill>
                <a:latin typeface="Courier New" pitchFamily="49" charset="0"/>
              </a:rPr>
              <a:t>call </a:t>
            </a:r>
            <a:r>
              <a:rPr lang="en-US" sz="1402">
                <a:solidFill>
                  <a:srgbClr val="000066"/>
                </a:solidFill>
              </a:rPr>
              <a:t>Dest</a:t>
            </a:r>
          </a:p>
        </p:txBody>
      </p:sp>
      <p:grpSp>
        <p:nvGrpSpPr>
          <p:cNvPr id="13" name="Group 205"/>
          <p:cNvGrpSpPr>
            <a:grpSpLocks/>
          </p:cNvGrpSpPr>
          <p:nvPr/>
        </p:nvGrpSpPr>
        <p:grpSpPr bwMode="auto">
          <a:xfrm>
            <a:off x="2053903" y="4885172"/>
            <a:ext cx="610448" cy="305224"/>
            <a:chOff x="1536" y="3072"/>
            <a:chExt cx="384" cy="192"/>
          </a:xfrm>
        </p:grpSpPr>
        <p:sp>
          <p:nvSpPr>
            <p:cNvPr id="322603" name="Rectangle 43"/>
            <p:cNvSpPr>
              <a:spLocks noChangeArrowheads="1"/>
            </p:cNvSpPr>
            <p:nvPr/>
          </p:nvSpPr>
          <p:spPr bwMode="auto">
            <a:xfrm>
              <a:off x="1536" y="3072"/>
              <a:ext cx="192" cy="192"/>
            </a:xfrm>
            <a:prstGeom prst="rect">
              <a:avLst/>
            </a:prstGeom>
            <a:solidFill>
              <a:srgbClr val="FFFF99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402">
                  <a:solidFill>
                    <a:srgbClr val="000066"/>
                  </a:solidFill>
                  <a:latin typeface="Courier New" pitchFamily="49" charset="0"/>
                </a:rPr>
                <a:t>8</a:t>
              </a:r>
            </a:p>
          </p:txBody>
        </p:sp>
        <p:sp>
          <p:nvSpPr>
            <p:cNvPr id="322604" name="Rectangle 44"/>
            <p:cNvSpPr>
              <a:spLocks noChangeArrowheads="1"/>
            </p:cNvSpPr>
            <p:nvPr/>
          </p:nvSpPr>
          <p:spPr bwMode="auto">
            <a:xfrm>
              <a:off x="1728" y="3072"/>
              <a:ext cx="192" cy="192"/>
            </a:xfrm>
            <a:prstGeom prst="rect">
              <a:avLst/>
            </a:prstGeom>
            <a:solidFill>
              <a:srgbClr val="FFFF99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402">
                  <a:solidFill>
                    <a:srgbClr val="000066"/>
                  </a:solidFill>
                  <a:latin typeface="Courier New" pitchFamily="49" charset="0"/>
                </a:rPr>
                <a:t>0</a:t>
              </a:r>
            </a:p>
          </p:txBody>
        </p:sp>
        <p:sp>
          <p:nvSpPr>
            <p:cNvPr id="322605" name="Rectangle 45"/>
            <p:cNvSpPr>
              <a:spLocks noChangeArrowheads="1"/>
            </p:cNvSpPr>
            <p:nvPr/>
          </p:nvSpPr>
          <p:spPr bwMode="auto">
            <a:xfrm>
              <a:off x="1536" y="3072"/>
              <a:ext cx="384" cy="19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n-US" sz="1402">
                <a:solidFill>
                  <a:srgbClr val="000066"/>
                </a:solidFill>
                <a:latin typeface="Courier New" pitchFamily="49" charset="0"/>
              </a:endParaRPr>
            </a:p>
          </p:txBody>
        </p:sp>
      </p:grpSp>
      <p:sp>
        <p:nvSpPr>
          <p:cNvPr id="322606" name="Rectangle 46"/>
          <p:cNvSpPr>
            <a:spLocks noChangeArrowheads="1"/>
          </p:cNvSpPr>
          <p:nvPr/>
        </p:nvSpPr>
        <p:spPr bwMode="auto">
          <a:xfrm>
            <a:off x="2664350" y="4885172"/>
            <a:ext cx="4883583" cy="305224"/>
          </a:xfrm>
          <a:prstGeom prst="rect">
            <a:avLst/>
          </a:prstGeom>
          <a:solidFill>
            <a:srgbClr val="CCECFF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402" dirty="0" err="1">
                <a:solidFill>
                  <a:srgbClr val="000066"/>
                </a:solidFill>
              </a:rPr>
              <a:t>Dest</a:t>
            </a:r>
            <a:endParaRPr lang="en-US" sz="1402" dirty="0">
              <a:solidFill>
                <a:srgbClr val="000066"/>
              </a:solidFill>
            </a:endParaRPr>
          </a:p>
        </p:txBody>
      </p:sp>
      <p:grpSp>
        <p:nvGrpSpPr>
          <p:cNvPr id="14" name="Group 204"/>
          <p:cNvGrpSpPr>
            <a:grpSpLocks/>
          </p:cNvGrpSpPr>
          <p:nvPr/>
        </p:nvGrpSpPr>
        <p:grpSpPr bwMode="auto">
          <a:xfrm>
            <a:off x="146253" y="2138157"/>
            <a:ext cx="3128545" cy="305224"/>
            <a:chOff x="336" y="1344"/>
            <a:chExt cx="1968" cy="192"/>
          </a:xfrm>
        </p:grpSpPr>
        <p:sp>
          <p:nvSpPr>
            <p:cNvPr id="322608" name="Rectangle 48"/>
            <p:cNvSpPr>
              <a:spLocks noChangeArrowheads="1"/>
            </p:cNvSpPr>
            <p:nvPr/>
          </p:nvSpPr>
          <p:spPr bwMode="auto">
            <a:xfrm>
              <a:off x="336" y="1344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402" dirty="0" err="1">
                  <a:solidFill>
                    <a:srgbClr val="000066"/>
                  </a:solidFill>
                  <a:latin typeface="Courier New" pitchFamily="49" charset="0"/>
                </a:rPr>
                <a:t>cmovXX</a:t>
              </a:r>
              <a:r>
                <a:rPr lang="en-US" sz="1402" dirty="0">
                  <a:solidFill>
                    <a:srgbClr val="000066"/>
                  </a:solidFill>
                  <a:latin typeface="Courier New" pitchFamily="49" charset="0"/>
                </a:rPr>
                <a:t> </a:t>
              </a:r>
              <a:r>
                <a:rPr lang="en-US" sz="1402" dirty="0" err="1">
                  <a:solidFill>
                    <a:srgbClr val="000066"/>
                  </a:solidFill>
                </a:rPr>
                <a:t>rA</a:t>
              </a:r>
              <a:r>
                <a:rPr lang="en-US" sz="1402" dirty="0">
                  <a:solidFill>
                    <a:srgbClr val="000066"/>
                  </a:solidFill>
                  <a:latin typeface="Courier New" pitchFamily="49" charset="0"/>
                </a:rPr>
                <a:t>, </a:t>
              </a:r>
              <a:r>
                <a:rPr lang="en-US" sz="1402" dirty="0" err="1">
                  <a:solidFill>
                    <a:srgbClr val="000066"/>
                  </a:solidFill>
                </a:rPr>
                <a:t>rB</a:t>
              </a:r>
              <a:endParaRPr lang="en-US" sz="1402" dirty="0">
                <a:solidFill>
                  <a:srgbClr val="000066"/>
                </a:solidFill>
              </a:endParaRPr>
            </a:p>
          </p:txBody>
        </p:sp>
        <p:grpSp>
          <p:nvGrpSpPr>
            <p:cNvPr id="15" name="Group 203"/>
            <p:cNvGrpSpPr>
              <a:grpSpLocks/>
            </p:cNvGrpSpPr>
            <p:nvPr/>
          </p:nvGrpSpPr>
          <p:grpSpPr bwMode="auto">
            <a:xfrm>
              <a:off x="1536" y="1344"/>
              <a:ext cx="384" cy="192"/>
              <a:chOff x="1536" y="1344"/>
              <a:chExt cx="384" cy="192"/>
            </a:xfrm>
          </p:grpSpPr>
          <p:sp>
            <p:nvSpPr>
              <p:cNvPr id="322610" name="Rectangle 50"/>
              <p:cNvSpPr>
                <a:spLocks noChangeArrowheads="1"/>
              </p:cNvSpPr>
              <p:nvPr/>
            </p:nvSpPr>
            <p:spPr bwMode="auto">
              <a:xfrm>
                <a:off x="1536" y="1344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1402">
                    <a:solidFill>
                      <a:srgbClr val="000066"/>
                    </a:solidFill>
                    <a:latin typeface="Courier New" pitchFamily="49" charset="0"/>
                  </a:rPr>
                  <a:t>2</a:t>
                </a:r>
              </a:p>
            </p:txBody>
          </p:sp>
          <p:sp>
            <p:nvSpPr>
              <p:cNvPr id="322611" name="Rectangle 51"/>
              <p:cNvSpPr>
                <a:spLocks noChangeArrowheads="1"/>
              </p:cNvSpPr>
              <p:nvPr/>
            </p:nvSpPr>
            <p:spPr bwMode="auto">
              <a:xfrm>
                <a:off x="1728" y="1344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1402" dirty="0">
                    <a:solidFill>
                      <a:srgbClr val="000066"/>
                    </a:solidFill>
                  </a:rPr>
                  <a:t>fn</a:t>
                </a:r>
              </a:p>
            </p:txBody>
          </p:sp>
          <p:sp>
            <p:nvSpPr>
              <p:cNvPr id="322612" name="Rectangle 52"/>
              <p:cNvSpPr>
                <a:spLocks noChangeArrowheads="1"/>
              </p:cNvSpPr>
              <p:nvPr/>
            </p:nvSpPr>
            <p:spPr bwMode="auto">
              <a:xfrm>
                <a:off x="1536" y="1344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402">
                  <a:solidFill>
                    <a:srgbClr val="000066"/>
                  </a:solidFill>
                  <a:latin typeface="Courier New" pitchFamily="49" charset="0"/>
                </a:endParaRPr>
              </a:p>
            </p:txBody>
          </p:sp>
        </p:grpSp>
        <p:grpSp>
          <p:nvGrpSpPr>
            <p:cNvPr id="16" name="Group 202"/>
            <p:cNvGrpSpPr>
              <a:grpSpLocks/>
            </p:cNvGrpSpPr>
            <p:nvPr/>
          </p:nvGrpSpPr>
          <p:grpSpPr bwMode="auto">
            <a:xfrm>
              <a:off x="1920" y="1344"/>
              <a:ext cx="384" cy="192"/>
              <a:chOff x="1920" y="1344"/>
              <a:chExt cx="384" cy="192"/>
            </a:xfrm>
          </p:grpSpPr>
          <p:sp>
            <p:nvSpPr>
              <p:cNvPr id="322614" name="Rectangle 54"/>
              <p:cNvSpPr>
                <a:spLocks noChangeArrowheads="1"/>
              </p:cNvSpPr>
              <p:nvPr/>
            </p:nvSpPr>
            <p:spPr bwMode="auto">
              <a:xfrm>
                <a:off x="1920" y="1344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1402">
                    <a:solidFill>
                      <a:srgbClr val="000066"/>
                    </a:solidFill>
                  </a:rPr>
                  <a:t>rA</a:t>
                </a:r>
              </a:p>
            </p:txBody>
          </p:sp>
          <p:sp>
            <p:nvSpPr>
              <p:cNvPr id="322615" name="Rectangle 55"/>
              <p:cNvSpPr>
                <a:spLocks noChangeArrowheads="1"/>
              </p:cNvSpPr>
              <p:nvPr/>
            </p:nvSpPr>
            <p:spPr bwMode="auto">
              <a:xfrm>
                <a:off x="2112" y="1344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1402">
                    <a:solidFill>
                      <a:srgbClr val="000066"/>
                    </a:solidFill>
                  </a:rPr>
                  <a:t>rB</a:t>
                </a:r>
              </a:p>
            </p:txBody>
          </p:sp>
          <p:sp>
            <p:nvSpPr>
              <p:cNvPr id="322616" name="Rectangle 56"/>
              <p:cNvSpPr>
                <a:spLocks noChangeArrowheads="1"/>
              </p:cNvSpPr>
              <p:nvPr/>
            </p:nvSpPr>
            <p:spPr bwMode="auto">
              <a:xfrm>
                <a:off x="1920" y="1344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402">
                  <a:solidFill>
                    <a:srgbClr val="000066"/>
                  </a:solidFill>
                  <a:latin typeface="Courier New" pitchFamily="49" charset="0"/>
                </a:endParaRPr>
              </a:p>
            </p:txBody>
          </p:sp>
        </p:grpSp>
      </p:grpSp>
      <p:sp>
        <p:nvSpPr>
          <p:cNvPr id="322618" name="Rectangle 58"/>
          <p:cNvSpPr>
            <a:spLocks noChangeArrowheads="1"/>
          </p:cNvSpPr>
          <p:nvPr/>
        </p:nvSpPr>
        <p:spPr bwMode="auto">
          <a:xfrm>
            <a:off x="146253" y="2595993"/>
            <a:ext cx="1907650" cy="305224"/>
          </a:xfrm>
          <a:prstGeom prst="rect">
            <a:avLst/>
          </a:prstGeom>
          <a:solidFill>
            <a:schemeClr val="bg1"/>
          </a:solidFill>
          <a:ln w="2857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1402" dirty="0" err="1">
                <a:solidFill>
                  <a:srgbClr val="000066"/>
                </a:solidFill>
                <a:latin typeface="Courier New" pitchFamily="49" charset="0"/>
              </a:rPr>
              <a:t>irmovq</a:t>
            </a:r>
            <a:r>
              <a:rPr lang="en-US" sz="1402" dirty="0">
                <a:solidFill>
                  <a:srgbClr val="000066"/>
                </a:solidFill>
                <a:latin typeface="Courier New" pitchFamily="49" charset="0"/>
              </a:rPr>
              <a:t> </a:t>
            </a:r>
            <a:r>
              <a:rPr lang="en-US" sz="1402" dirty="0">
                <a:solidFill>
                  <a:srgbClr val="000066"/>
                </a:solidFill>
              </a:rPr>
              <a:t>V</a:t>
            </a:r>
            <a:r>
              <a:rPr lang="en-US" sz="1402" dirty="0">
                <a:solidFill>
                  <a:srgbClr val="000066"/>
                </a:solidFill>
                <a:latin typeface="Courier New" pitchFamily="49" charset="0"/>
              </a:rPr>
              <a:t>, </a:t>
            </a:r>
            <a:r>
              <a:rPr lang="en-US" sz="1402" dirty="0" err="1">
                <a:solidFill>
                  <a:srgbClr val="000066"/>
                </a:solidFill>
              </a:rPr>
              <a:t>rB</a:t>
            </a:r>
            <a:endParaRPr lang="en-US" sz="1402" dirty="0">
              <a:solidFill>
                <a:srgbClr val="000066"/>
              </a:solidFill>
            </a:endParaRPr>
          </a:p>
        </p:txBody>
      </p:sp>
      <p:grpSp>
        <p:nvGrpSpPr>
          <p:cNvPr id="18" name="Group 200"/>
          <p:cNvGrpSpPr>
            <a:grpSpLocks/>
          </p:cNvGrpSpPr>
          <p:nvPr/>
        </p:nvGrpSpPr>
        <p:grpSpPr bwMode="auto">
          <a:xfrm>
            <a:off x="2053903" y="2595993"/>
            <a:ext cx="610448" cy="305224"/>
            <a:chOff x="1536" y="1632"/>
            <a:chExt cx="384" cy="192"/>
          </a:xfrm>
        </p:grpSpPr>
        <p:sp>
          <p:nvSpPr>
            <p:cNvPr id="322620" name="Rectangle 60"/>
            <p:cNvSpPr>
              <a:spLocks noChangeArrowheads="1"/>
            </p:cNvSpPr>
            <p:nvPr/>
          </p:nvSpPr>
          <p:spPr bwMode="auto">
            <a:xfrm>
              <a:off x="1536" y="1632"/>
              <a:ext cx="192" cy="192"/>
            </a:xfrm>
            <a:prstGeom prst="rect">
              <a:avLst/>
            </a:prstGeom>
            <a:solidFill>
              <a:srgbClr val="FFFF99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402">
                  <a:solidFill>
                    <a:srgbClr val="000066"/>
                  </a:solidFill>
                  <a:latin typeface="Courier New" pitchFamily="49" charset="0"/>
                </a:rPr>
                <a:t>3</a:t>
              </a:r>
            </a:p>
          </p:txBody>
        </p:sp>
        <p:sp>
          <p:nvSpPr>
            <p:cNvPr id="322621" name="Rectangle 61"/>
            <p:cNvSpPr>
              <a:spLocks noChangeArrowheads="1"/>
            </p:cNvSpPr>
            <p:nvPr/>
          </p:nvSpPr>
          <p:spPr bwMode="auto">
            <a:xfrm>
              <a:off x="1728" y="1632"/>
              <a:ext cx="192" cy="192"/>
            </a:xfrm>
            <a:prstGeom prst="rect">
              <a:avLst/>
            </a:prstGeom>
            <a:solidFill>
              <a:srgbClr val="FFFF99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402">
                  <a:solidFill>
                    <a:srgbClr val="000066"/>
                  </a:solidFill>
                  <a:latin typeface="Courier New" pitchFamily="49" charset="0"/>
                </a:rPr>
                <a:t>0</a:t>
              </a:r>
            </a:p>
          </p:txBody>
        </p:sp>
        <p:sp>
          <p:nvSpPr>
            <p:cNvPr id="322622" name="Rectangle 62"/>
            <p:cNvSpPr>
              <a:spLocks noChangeArrowheads="1"/>
            </p:cNvSpPr>
            <p:nvPr/>
          </p:nvSpPr>
          <p:spPr bwMode="auto">
            <a:xfrm>
              <a:off x="1536" y="1632"/>
              <a:ext cx="384" cy="19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n-US" sz="1402">
                <a:solidFill>
                  <a:srgbClr val="000066"/>
                </a:solidFill>
                <a:latin typeface="Courier New" pitchFamily="49" charset="0"/>
              </a:endParaRPr>
            </a:p>
          </p:txBody>
        </p:sp>
      </p:grpSp>
      <p:grpSp>
        <p:nvGrpSpPr>
          <p:cNvPr id="19" name="Group 199"/>
          <p:cNvGrpSpPr>
            <a:grpSpLocks/>
          </p:cNvGrpSpPr>
          <p:nvPr/>
        </p:nvGrpSpPr>
        <p:grpSpPr bwMode="auto">
          <a:xfrm>
            <a:off x="2664350" y="2595993"/>
            <a:ext cx="610448" cy="305224"/>
            <a:chOff x="1920" y="1632"/>
            <a:chExt cx="384" cy="192"/>
          </a:xfrm>
        </p:grpSpPr>
        <p:sp>
          <p:nvSpPr>
            <p:cNvPr id="322624" name="Rectangle 64"/>
            <p:cNvSpPr>
              <a:spLocks noChangeArrowheads="1"/>
            </p:cNvSpPr>
            <p:nvPr/>
          </p:nvSpPr>
          <p:spPr bwMode="auto">
            <a:xfrm>
              <a:off x="1920" y="1632"/>
              <a:ext cx="192" cy="192"/>
            </a:xfrm>
            <a:prstGeom prst="rect">
              <a:avLst/>
            </a:prstGeom>
            <a:solidFill>
              <a:srgbClr val="FFCCFF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402" dirty="0">
                  <a:solidFill>
                    <a:srgbClr val="000066"/>
                  </a:solidFill>
                  <a:latin typeface="Courier New" pitchFamily="49" charset="0"/>
                </a:rPr>
                <a:t>F</a:t>
              </a:r>
            </a:p>
          </p:txBody>
        </p:sp>
        <p:sp>
          <p:nvSpPr>
            <p:cNvPr id="322625" name="Rectangle 65"/>
            <p:cNvSpPr>
              <a:spLocks noChangeArrowheads="1"/>
            </p:cNvSpPr>
            <p:nvPr/>
          </p:nvSpPr>
          <p:spPr bwMode="auto">
            <a:xfrm>
              <a:off x="2112" y="1632"/>
              <a:ext cx="192" cy="192"/>
            </a:xfrm>
            <a:prstGeom prst="rect">
              <a:avLst/>
            </a:prstGeom>
            <a:solidFill>
              <a:srgbClr val="FFCCFF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402">
                  <a:solidFill>
                    <a:srgbClr val="000066"/>
                  </a:solidFill>
                </a:rPr>
                <a:t>rB</a:t>
              </a:r>
            </a:p>
          </p:txBody>
        </p:sp>
        <p:sp>
          <p:nvSpPr>
            <p:cNvPr id="322626" name="Rectangle 66"/>
            <p:cNvSpPr>
              <a:spLocks noChangeArrowheads="1"/>
            </p:cNvSpPr>
            <p:nvPr/>
          </p:nvSpPr>
          <p:spPr bwMode="auto">
            <a:xfrm>
              <a:off x="1920" y="1632"/>
              <a:ext cx="384" cy="19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n-US" sz="1402">
                <a:solidFill>
                  <a:srgbClr val="000066"/>
                </a:solidFill>
                <a:latin typeface="Courier New" pitchFamily="49" charset="0"/>
              </a:endParaRPr>
            </a:p>
          </p:txBody>
        </p:sp>
      </p:grpSp>
      <p:sp>
        <p:nvSpPr>
          <p:cNvPr id="322629" name="Rectangle 69"/>
          <p:cNvSpPr>
            <a:spLocks noChangeArrowheads="1"/>
          </p:cNvSpPr>
          <p:nvPr/>
        </p:nvSpPr>
        <p:spPr bwMode="auto">
          <a:xfrm>
            <a:off x="146253" y="3053829"/>
            <a:ext cx="1907650" cy="305224"/>
          </a:xfrm>
          <a:prstGeom prst="rect">
            <a:avLst/>
          </a:prstGeom>
          <a:solidFill>
            <a:schemeClr val="bg1"/>
          </a:solidFill>
          <a:ln w="2857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1402" dirty="0" err="1">
                <a:solidFill>
                  <a:srgbClr val="000066"/>
                </a:solidFill>
                <a:latin typeface="Courier New" pitchFamily="49" charset="0"/>
              </a:rPr>
              <a:t>rmmovq</a:t>
            </a:r>
            <a:r>
              <a:rPr lang="en-US" sz="1402" dirty="0">
                <a:solidFill>
                  <a:srgbClr val="000066"/>
                </a:solidFill>
                <a:latin typeface="Courier New" pitchFamily="49" charset="0"/>
              </a:rPr>
              <a:t> </a:t>
            </a:r>
            <a:r>
              <a:rPr lang="en-US" sz="1402" dirty="0" err="1">
                <a:solidFill>
                  <a:srgbClr val="000066"/>
                </a:solidFill>
              </a:rPr>
              <a:t>rA</a:t>
            </a:r>
            <a:r>
              <a:rPr lang="en-US" sz="1402" dirty="0">
                <a:solidFill>
                  <a:srgbClr val="000066"/>
                </a:solidFill>
                <a:latin typeface="Courier New" pitchFamily="49" charset="0"/>
              </a:rPr>
              <a:t>, </a:t>
            </a:r>
            <a:r>
              <a:rPr lang="en-US" sz="1402" dirty="0">
                <a:solidFill>
                  <a:srgbClr val="000066"/>
                </a:solidFill>
              </a:rPr>
              <a:t>D</a:t>
            </a:r>
            <a:r>
              <a:rPr lang="en-US" sz="1402" dirty="0">
                <a:solidFill>
                  <a:srgbClr val="000066"/>
                </a:solidFill>
                <a:latin typeface="Courier New" pitchFamily="49" charset="0"/>
              </a:rPr>
              <a:t>(</a:t>
            </a:r>
            <a:r>
              <a:rPr lang="en-US" sz="1402" dirty="0" err="1">
                <a:solidFill>
                  <a:srgbClr val="000066"/>
                </a:solidFill>
              </a:rPr>
              <a:t>rB</a:t>
            </a:r>
            <a:r>
              <a:rPr lang="en-US" sz="1402" dirty="0">
                <a:solidFill>
                  <a:srgbClr val="000066"/>
                </a:solidFill>
                <a:latin typeface="Courier New" pitchFamily="49" charset="0"/>
              </a:rPr>
              <a:t>)</a:t>
            </a:r>
          </a:p>
        </p:txBody>
      </p:sp>
      <p:grpSp>
        <p:nvGrpSpPr>
          <p:cNvPr id="21" name="Group 197"/>
          <p:cNvGrpSpPr>
            <a:grpSpLocks/>
          </p:cNvGrpSpPr>
          <p:nvPr/>
        </p:nvGrpSpPr>
        <p:grpSpPr bwMode="auto">
          <a:xfrm>
            <a:off x="2053903" y="3053829"/>
            <a:ext cx="610448" cy="305224"/>
            <a:chOff x="1536" y="1920"/>
            <a:chExt cx="384" cy="192"/>
          </a:xfrm>
        </p:grpSpPr>
        <p:sp>
          <p:nvSpPr>
            <p:cNvPr id="322631" name="Rectangle 71"/>
            <p:cNvSpPr>
              <a:spLocks noChangeArrowheads="1"/>
            </p:cNvSpPr>
            <p:nvPr/>
          </p:nvSpPr>
          <p:spPr bwMode="auto">
            <a:xfrm>
              <a:off x="1536" y="1920"/>
              <a:ext cx="192" cy="192"/>
            </a:xfrm>
            <a:prstGeom prst="rect">
              <a:avLst/>
            </a:prstGeom>
            <a:solidFill>
              <a:srgbClr val="FFFF99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402">
                  <a:solidFill>
                    <a:srgbClr val="000066"/>
                  </a:solidFill>
                  <a:latin typeface="Courier New" pitchFamily="49" charset="0"/>
                </a:rPr>
                <a:t>4</a:t>
              </a:r>
            </a:p>
          </p:txBody>
        </p:sp>
        <p:sp>
          <p:nvSpPr>
            <p:cNvPr id="322632" name="Rectangle 72"/>
            <p:cNvSpPr>
              <a:spLocks noChangeArrowheads="1"/>
            </p:cNvSpPr>
            <p:nvPr/>
          </p:nvSpPr>
          <p:spPr bwMode="auto">
            <a:xfrm>
              <a:off x="1728" y="1920"/>
              <a:ext cx="192" cy="192"/>
            </a:xfrm>
            <a:prstGeom prst="rect">
              <a:avLst/>
            </a:prstGeom>
            <a:solidFill>
              <a:srgbClr val="FFFF99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402">
                  <a:solidFill>
                    <a:srgbClr val="000066"/>
                  </a:solidFill>
                  <a:latin typeface="Courier New" pitchFamily="49" charset="0"/>
                </a:rPr>
                <a:t>0</a:t>
              </a:r>
            </a:p>
          </p:txBody>
        </p:sp>
        <p:sp>
          <p:nvSpPr>
            <p:cNvPr id="322633" name="Rectangle 73"/>
            <p:cNvSpPr>
              <a:spLocks noChangeArrowheads="1"/>
            </p:cNvSpPr>
            <p:nvPr/>
          </p:nvSpPr>
          <p:spPr bwMode="auto">
            <a:xfrm>
              <a:off x="1536" y="1920"/>
              <a:ext cx="384" cy="19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n-US" sz="1402">
                <a:solidFill>
                  <a:srgbClr val="000066"/>
                </a:solidFill>
                <a:latin typeface="Courier New" pitchFamily="49" charset="0"/>
              </a:endParaRPr>
            </a:p>
          </p:txBody>
        </p:sp>
      </p:grpSp>
      <p:grpSp>
        <p:nvGrpSpPr>
          <p:cNvPr id="22" name="Group 196"/>
          <p:cNvGrpSpPr>
            <a:grpSpLocks/>
          </p:cNvGrpSpPr>
          <p:nvPr/>
        </p:nvGrpSpPr>
        <p:grpSpPr bwMode="auto">
          <a:xfrm>
            <a:off x="2664350" y="3053829"/>
            <a:ext cx="610448" cy="305224"/>
            <a:chOff x="1920" y="1920"/>
            <a:chExt cx="384" cy="192"/>
          </a:xfrm>
        </p:grpSpPr>
        <p:sp>
          <p:nvSpPr>
            <p:cNvPr id="322635" name="Rectangle 75"/>
            <p:cNvSpPr>
              <a:spLocks noChangeArrowheads="1"/>
            </p:cNvSpPr>
            <p:nvPr/>
          </p:nvSpPr>
          <p:spPr bwMode="auto">
            <a:xfrm>
              <a:off x="1920" y="1920"/>
              <a:ext cx="192" cy="192"/>
            </a:xfrm>
            <a:prstGeom prst="rect">
              <a:avLst/>
            </a:prstGeom>
            <a:solidFill>
              <a:srgbClr val="FFCCFF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402">
                  <a:solidFill>
                    <a:srgbClr val="000066"/>
                  </a:solidFill>
                </a:rPr>
                <a:t>rA</a:t>
              </a:r>
            </a:p>
          </p:txBody>
        </p:sp>
        <p:sp>
          <p:nvSpPr>
            <p:cNvPr id="322636" name="Rectangle 76"/>
            <p:cNvSpPr>
              <a:spLocks noChangeArrowheads="1"/>
            </p:cNvSpPr>
            <p:nvPr/>
          </p:nvSpPr>
          <p:spPr bwMode="auto">
            <a:xfrm>
              <a:off x="2112" y="1920"/>
              <a:ext cx="192" cy="192"/>
            </a:xfrm>
            <a:prstGeom prst="rect">
              <a:avLst/>
            </a:prstGeom>
            <a:solidFill>
              <a:srgbClr val="FFCCFF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402">
                  <a:solidFill>
                    <a:srgbClr val="000066"/>
                  </a:solidFill>
                </a:rPr>
                <a:t>rB</a:t>
              </a:r>
            </a:p>
          </p:txBody>
        </p:sp>
        <p:sp>
          <p:nvSpPr>
            <p:cNvPr id="322637" name="Rectangle 77"/>
            <p:cNvSpPr>
              <a:spLocks noChangeArrowheads="1"/>
            </p:cNvSpPr>
            <p:nvPr/>
          </p:nvSpPr>
          <p:spPr bwMode="auto">
            <a:xfrm>
              <a:off x="1920" y="1920"/>
              <a:ext cx="384" cy="19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n-US" sz="1402">
                <a:solidFill>
                  <a:srgbClr val="000066"/>
                </a:solidFill>
                <a:latin typeface="Courier New" pitchFamily="49" charset="0"/>
              </a:endParaRPr>
            </a:p>
          </p:txBody>
        </p:sp>
      </p:grpSp>
      <p:sp>
        <p:nvSpPr>
          <p:cNvPr id="322640" name="Rectangle 80"/>
          <p:cNvSpPr>
            <a:spLocks noChangeArrowheads="1"/>
          </p:cNvSpPr>
          <p:nvPr/>
        </p:nvSpPr>
        <p:spPr bwMode="auto">
          <a:xfrm>
            <a:off x="146253" y="3511665"/>
            <a:ext cx="1907650" cy="305224"/>
          </a:xfrm>
          <a:prstGeom prst="rect">
            <a:avLst/>
          </a:prstGeom>
          <a:solidFill>
            <a:schemeClr val="bg1"/>
          </a:solidFill>
          <a:ln w="2857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1402" dirty="0" err="1">
                <a:solidFill>
                  <a:srgbClr val="000066"/>
                </a:solidFill>
                <a:latin typeface="Courier New" pitchFamily="49" charset="0"/>
              </a:rPr>
              <a:t>mrmovq</a:t>
            </a:r>
            <a:r>
              <a:rPr lang="en-US" sz="1402" dirty="0">
                <a:solidFill>
                  <a:srgbClr val="000066"/>
                </a:solidFill>
                <a:latin typeface="Courier New" pitchFamily="49" charset="0"/>
              </a:rPr>
              <a:t> </a:t>
            </a:r>
            <a:r>
              <a:rPr lang="en-US" sz="1402" dirty="0">
                <a:solidFill>
                  <a:srgbClr val="000066"/>
                </a:solidFill>
              </a:rPr>
              <a:t>D</a:t>
            </a:r>
            <a:r>
              <a:rPr lang="en-US" sz="1402" dirty="0">
                <a:solidFill>
                  <a:srgbClr val="000066"/>
                </a:solidFill>
                <a:latin typeface="Courier New" pitchFamily="49" charset="0"/>
              </a:rPr>
              <a:t>(</a:t>
            </a:r>
            <a:r>
              <a:rPr lang="en-US" sz="1402" dirty="0" err="1">
                <a:solidFill>
                  <a:srgbClr val="000066"/>
                </a:solidFill>
              </a:rPr>
              <a:t>rB</a:t>
            </a:r>
            <a:r>
              <a:rPr lang="en-US" sz="1402" dirty="0">
                <a:solidFill>
                  <a:srgbClr val="000066"/>
                </a:solidFill>
                <a:latin typeface="Courier New" pitchFamily="49" charset="0"/>
              </a:rPr>
              <a:t>), </a:t>
            </a:r>
            <a:r>
              <a:rPr lang="en-US" sz="1402" dirty="0" err="1">
                <a:solidFill>
                  <a:srgbClr val="000066"/>
                </a:solidFill>
              </a:rPr>
              <a:t>rA</a:t>
            </a:r>
            <a:endParaRPr lang="en-US" sz="1402" dirty="0">
              <a:solidFill>
                <a:srgbClr val="000066"/>
              </a:solidFill>
            </a:endParaRPr>
          </a:p>
        </p:txBody>
      </p:sp>
      <p:grpSp>
        <p:nvGrpSpPr>
          <p:cNvPr id="24" name="Group 194"/>
          <p:cNvGrpSpPr>
            <a:grpSpLocks/>
          </p:cNvGrpSpPr>
          <p:nvPr/>
        </p:nvGrpSpPr>
        <p:grpSpPr bwMode="auto">
          <a:xfrm>
            <a:off x="2053903" y="3511665"/>
            <a:ext cx="610448" cy="305224"/>
            <a:chOff x="1536" y="2208"/>
            <a:chExt cx="384" cy="192"/>
          </a:xfrm>
        </p:grpSpPr>
        <p:sp>
          <p:nvSpPr>
            <p:cNvPr id="322642" name="Rectangle 82"/>
            <p:cNvSpPr>
              <a:spLocks noChangeArrowheads="1"/>
            </p:cNvSpPr>
            <p:nvPr/>
          </p:nvSpPr>
          <p:spPr bwMode="auto">
            <a:xfrm>
              <a:off x="1536" y="2208"/>
              <a:ext cx="192" cy="192"/>
            </a:xfrm>
            <a:prstGeom prst="rect">
              <a:avLst/>
            </a:prstGeom>
            <a:solidFill>
              <a:srgbClr val="FFFF99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402">
                  <a:solidFill>
                    <a:srgbClr val="000066"/>
                  </a:solidFill>
                  <a:latin typeface="Courier New" pitchFamily="49" charset="0"/>
                </a:rPr>
                <a:t>5</a:t>
              </a:r>
            </a:p>
          </p:txBody>
        </p:sp>
        <p:sp>
          <p:nvSpPr>
            <p:cNvPr id="322643" name="Rectangle 83"/>
            <p:cNvSpPr>
              <a:spLocks noChangeArrowheads="1"/>
            </p:cNvSpPr>
            <p:nvPr/>
          </p:nvSpPr>
          <p:spPr bwMode="auto">
            <a:xfrm>
              <a:off x="1728" y="2208"/>
              <a:ext cx="192" cy="192"/>
            </a:xfrm>
            <a:prstGeom prst="rect">
              <a:avLst/>
            </a:prstGeom>
            <a:solidFill>
              <a:srgbClr val="FFFF99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402">
                  <a:solidFill>
                    <a:srgbClr val="000066"/>
                  </a:solidFill>
                  <a:latin typeface="Courier New" pitchFamily="49" charset="0"/>
                </a:rPr>
                <a:t>0</a:t>
              </a:r>
            </a:p>
          </p:txBody>
        </p:sp>
        <p:sp>
          <p:nvSpPr>
            <p:cNvPr id="322644" name="Rectangle 84"/>
            <p:cNvSpPr>
              <a:spLocks noChangeArrowheads="1"/>
            </p:cNvSpPr>
            <p:nvPr/>
          </p:nvSpPr>
          <p:spPr bwMode="auto">
            <a:xfrm>
              <a:off x="1536" y="2208"/>
              <a:ext cx="384" cy="19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n-US" sz="1402">
                <a:solidFill>
                  <a:srgbClr val="000066"/>
                </a:solidFill>
                <a:latin typeface="Courier New" pitchFamily="49" charset="0"/>
              </a:endParaRPr>
            </a:p>
          </p:txBody>
        </p:sp>
      </p:grpSp>
      <p:grpSp>
        <p:nvGrpSpPr>
          <p:cNvPr id="25" name="Group 193"/>
          <p:cNvGrpSpPr>
            <a:grpSpLocks/>
          </p:cNvGrpSpPr>
          <p:nvPr/>
        </p:nvGrpSpPr>
        <p:grpSpPr bwMode="auto">
          <a:xfrm>
            <a:off x="2664350" y="3511665"/>
            <a:ext cx="610448" cy="305224"/>
            <a:chOff x="1920" y="2208"/>
            <a:chExt cx="384" cy="192"/>
          </a:xfrm>
        </p:grpSpPr>
        <p:sp>
          <p:nvSpPr>
            <p:cNvPr id="322646" name="Rectangle 86"/>
            <p:cNvSpPr>
              <a:spLocks noChangeArrowheads="1"/>
            </p:cNvSpPr>
            <p:nvPr/>
          </p:nvSpPr>
          <p:spPr bwMode="auto">
            <a:xfrm>
              <a:off x="1920" y="2208"/>
              <a:ext cx="192" cy="192"/>
            </a:xfrm>
            <a:prstGeom prst="rect">
              <a:avLst/>
            </a:prstGeom>
            <a:solidFill>
              <a:srgbClr val="FFCCFF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402">
                  <a:solidFill>
                    <a:srgbClr val="000066"/>
                  </a:solidFill>
                </a:rPr>
                <a:t>rA</a:t>
              </a:r>
            </a:p>
          </p:txBody>
        </p:sp>
        <p:sp>
          <p:nvSpPr>
            <p:cNvPr id="322647" name="Rectangle 87"/>
            <p:cNvSpPr>
              <a:spLocks noChangeArrowheads="1"/>
            </p:cNvSpPr>
            <p:nvPr/>
          </p:nvSpPr>
          <p:spPr bwMode="auto">
            <a:xfrm>
              <a:off x="2112" y="2208"/>
              <a:ext cx="192" cy="192"/>
            </a:xfrm>
            <a:prstGeom prst="rect">
              <a:avLst/>
            </a:prstGeom>
            <a:solidFill>
              <a:srgbClr val="FFCCFF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402">
                  <a:solidFill>
                    <a:srgbClr val="000066"/>
                  </a:solidFill>
                </a:rPr>
                <a:t>rB</a:t>
              </a:r>
            </a:p>
          </p:txBody>
        </p:sp>
        <p:sp>
          <p:nvSpPr>
            <p:cNvPr id="322648" name="Rectangle 88"/>
            <p:cNvSpPr>
              <a:spLocks noChangeArrowheads="1"/>
            </p:cNvSpPr>
            <p:nvPr/>
          </p:nvSpPr>
          <p:spPr bwMode="auto">
            <a:xfrm>
              <a:off x="1920" y="2208"/>
              <a:ext cx="384" cy="19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n-US" sz="1402">
                <a:solidFill>
                  <a:srgbClr val="000066"/>
                </a:solidFill>
                <a:latin typeface="Courier New" pitchFamily="49" charset="0"/>
              </a:endParaRPr>
            </a:p>
          </p:txBody>
        </p:sp>
      </p:grpSp>
      <p:grpSp>
        <p:nvGrpSpPr>
          <p:cNvPr id="26" name="Group 192"/>
          <p:cNvGrpSpPr>
            <a:grpSpLocks/>
          </p:cNvGrpSpPr>
          <p:nvPr/>
        </p:nvGrpSpPr>
        <p:grpSpPr bwMode="auto">
          <a:xfrm>
            <a:off x="146253" y="3969501"/>
            <a:ext cx="3128545" cy="305224"/>
            <a:chOff x="336" y="2496"/>
            <a:chExt cx="1968" cy="192"/>
          </a:xfrm>
        </p:grpSpPr>
        <p:sp>
          <p:nvSpPr>
            <p:cNvPr id="322651" name="Rectangle 91"/>
            <p:cNvSpPr>
              <a:spLocks noChangeArrowheads="1"/>
            </p:cNvSpPr>
            <p:nvPr/>
          </p:nvSpPr>
          <p:spPr bwMode="auto">
            <a:xfrm>
              <a:off x="336" y="2496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402" dirty="0" err="1">
                  <a:solidFill>
                    <a:srgbClr val="000066"/>
                  </a:solidFill>
                  <a:latin typeface="Courier New" pitchFamily="49" charset="0"/>
                </a:rPr>
                <a:t>OPq</a:t>
              </a:r>
              <a:r>
                <a:rPr lang="en-US" sz="1402" dirty="0">
                  <a:solidFill>
                    <a:srgbClr val="000066"/>
                  </a:solidFill>
                  <a:latin typeface="Courier New" pitchFamily="49" charset="0"/>
                </a:rPr>
                <a:t> </a:t>
              </a:r>
              <a:r>
                <a:rPr lang="en-US" sz="1402" dirty="0" err="1">
                  <a:solidFill>
                    <a:srgbClr val="000066"/>
                  </a:solidFill>
                </a:rPr>
                <a:t>rA</a:t>
              </a:r>
              <a:r>
                <a:rPr lang="en-US" sz="1402" dirty="0">
                  <a:solidFill>
                    <a:srgbClr val="000066"/>
                  </a:solidFill>
                  <a:latin typeface="Courier New" pitchFamily="49" charset="0"/>
                </a:rPr>
                <a:t>, </a:t>
              </a:r>
              <a:r>
                <a:rPr lang="en-US" sz="1402" dirty="0" err="1">
                  <a:solidFill>
                    <a:srgbClr val="000066"/>
                  </a:solidFill>
                </a:rPr>
                <a:t>rB</a:t>
              </a:r>
              <a:endParaRPr lang="en-US" sz="1402" dirty="0">
                <a:solidFill>
                  <a:srgbClr val="000066"/>
                </a:solidFill>
              </a:endParaRPr>
            </a:p>
          </p:txBody>
        </p:sp>
        <p:grpSp>
          <p:nvGrpSpPr>
            <p:cNvPr id="27" name="Group 191"/>
            <p:cNvGrpSpPr>
              <a:grpSpLocks/>
            </p:cNvGrpSpPr>
            <p:nvPr/>
          </p:nvGrpSpPr>
          <p:grpSpPr bwMode="auto">
            <a:xfrm>
              <a:off x="1536" y="2496"/>
              <a:ext cx="384" cy="192"/>
              <a:chOff x="1536" y="2496"/>
              <a:chExt cx="384" cy="192"/>
            </a:xfrm>
          </p:grpSpPr>
          <p:sp>
            <p:nvSpPr>
              <p:cNvPr id="322653" name="Rectangle 93"/>
              <p:cNvSpPr>
                <a:spLocks noChangeArrowheads="1"/>
              </p:cNvSpPr>
              <p:nvPr/>
            </p:nvSpPr>
            <p:spPr bwMode="auto">
              <a:xfrm>
                <a:off x="1536" y="2496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1402">
                    <a:solidFill>
                      <a:srgbClr val="000066"/>
                    </a:solidFill>
                    <a:latin typeface="Courier New" pitchFamily="49" charset="0"/>
                  </a:rPr>
                  <a:t>6</a:t>
                </a:r>
              </a:p>
            </p:txBody>
          </p:sp>
          <p:sp>
            <p:nvSpPr>
              <p:cNvPr id="322654" name="Rectangle 94"/>
              <p:cNvSpPr>
                <a:spLocks noChangeArrowheads="1"/>
              </p:cNvSpPr>
              <p:nvPr/>
            </p:nvSpPr>
            <p:spPr bwMode="auto">
              <a:xfrm>
                <a:off x="1728" y="2496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1402">
                    <a:solidFill>
                      <a:srgbClr val="000066"/>
                    </a:solidFill>
                  </a:rPr>
                  <a:t>fn</a:t>
                </a:r>
              </a:p>
            </p:txBody>
          </p:sp>
          <p:sp>
            <p:nvSpPr>
              <p:cNvPr id="322655" name="Rectangle 95"/>
              <p:cNvSpPr>
                <a:spLocks noChangeArrowheads="1"/>
              </p:cNvSpPr>
              <p:nvPr/>
            </p:nvSpPr>
            <p:spPr bwMode="auto">
              <a:xfrm>
                <a:off x="1536" y="2496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402">
                  <a:solidFill>
                    <a:srgbClr val="000066"/>
                  </a:solidFill>
                  <a:latin typeface="Courier New" pitchFamily="49" charset="0"/>
                </a:endParaRPr>
              </a:p>
            </p:txBody>
          </p:sp>
        </p:grpSp>
        <p:grpSp>
          <p:nvGrpSpPr>
            <p:cNvPr id="28" name="Group 190"/>
            <p:cNvGrpSpPr>
              <a:grpSpLocks/>
            </p:cNvGrpSpPr>
            <p:nvPr/>
          </p:nvGrpSpPr>
          <p:grpSpPr bwMode="auto">
            <a:xfrm>
              <a:off x="1920" y="2496"/>
              <a:ext cx="384" cy="192"/>
              <a:chOff x="1920" y="2496"/>
              <a:chExt cx="384" cy="192"/>
            </a:xfrm>
          </p:grpSpPr>
          <p:sp>
            <p:nvSpPr>
              <p:cNvPr id="322657" name="Rectangle 97"/>
              <p:cNvSpPr>
                <a:spLocks noChangeArrowheads="1"/>
              </p:cNvSpPr>
              <p:nvPr/>
            </p:nvSpPr>
            <p:spPr bwMode="auto">
              <a:xfrm>
                <a:off x="1920" y="2496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1402">
                    <a:solidFill>
                      <a:srgbClr val="000066"/>
                    </a:solidFill>
                  </a:rPr>
                  <a:t>rA</a:t>
                </a:r>
              </a:p>
            </p:txBody>
          </p:sp>
          <p:sp>
            <p:nvSpPr>
              <p:cNvPr id="322658" name="Rectangle 98"/>
              <p:cNvSpPr>
                <a:spLocks noChangeArrowheads="1"/>
              </p:cNvSpPr>
              <p:nvPr/>
            </p:nvSpPr>
            <p:spPr bwMode="auto">
              <a:xfrm>
                <a:off x="2112" y="2496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1402">
                    <a:solidFill>
                      <a:srgbClr val="000066"/>
                    </a:solidFill>
                  </a:rPr>
                  <a:t>rB</a:t>
                </a:r>
              </a:p>
            </p:txBody>
          </p:sp>
          <p:sp>
            <p:nvSpPr>
              <p:cNvPr id="322659" name="Rectangle 99"/>
              <p:cNvSpPr>
                <a:spLocks noChangeArrowheads="1"/>
              </p:cNvSpPr>
              <p:nvPr/>
            </p:nvSpPr>
            <p:spPr bwMode="auto">
              <a:xfrm>
                <a:off x="1920" y="2496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402">
                  <a:solidFill>
                    <a:srgbClr val="000066"/>
                  </a:solidFill>
                  <a:latin typeface="Courier New" pitchFamily="49" charset="0"/>
                </a:endParaRPr>
              </a:p>
            </p:txBody>
          </p:sp>
        </p:grpSp>
      </p:grpSp>
      <p:grpSp>
        <p:nvGrpSpPr>
          <p:cNvPr id="29" name="Group 189"/>
          <p:cNvGrpSpPr>
            <a:grpSpLocks/>
          </p:cNvGrpSpPr>
          <p:nvPr/>
        </p:nvGrpSpPr>
        <p:grpSpPr bwMode="auto">
          <a:xfrm>
            <a:off x="146253" y="5343008"/>
            <a:ext cx="2518097" cy="305224"/>
            <a:chOff x="336" y="3360"/>
            <a:chExt cx="1584" cy="192"/>
          </a:xfrm>
        </p:grpSpPr>
        <p:sp>
          <p:nvSpPr>
            <p:cNvPr id="322661" name="Rectangle 101"/>
            <p:cNvSpPr>
              <a:spLocks noChangeArrowheads="1"/>
            </p:cNvSpPr>
            <p:nvPr/>
          </p:nvSpPr>
          <p:spPr bwMode="auto">
            <a:xfrm>
              <a:off x="336" y="3360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402">
                  <a:solidFill>
                    <a:srgbClr val="000066"/>
                  </a:solidFill>
                  <a:latin typeface="Courier New" pitchFamily="49" charset="0"/>
                </a:rPr>
                <a:t>ret</a:t>
              </a:r>
            </a:p>
          </p:txBody>
        </p:sp>
        <p:grpSp>
          <p:nvGrpSpPr>
            <p:cNvPr id="30" name="Group 188"/>
            <p:cNvGrpSpPr>
              <a:grpSpLocks/>
            </p:cNvGrpSpPr>
            <p:nvPr/>
          </p:nvGrpSpPr>
          <p:grpSpPr bwMode="auto">
            <a:xfrm>
              <a:off x="1536" y="3360"/>
              <a:ext cx="384" cy="192"/>
              <a:chOff x="1536" y="3360"/>
              <a:chExt cx="384" cy="192"/>
            </a:xfrm>
          </p:grpSpPr>
          <p:sp>
            <p:nvSpPr>
              <p:cNvPr id="322663" name="Rectangle 103"/>
              <p:cNvSpPr>
                <a:spLocks noChangeArrowheads="1"/>
              </p:cNvSpPr>
              <p:nvPr/>
            </p:nvSpPr>
            <p:spPr bwMode="auto">
              <a:xfrm>
                <a:off x="1536" y="3360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1402">
                    <a:solidFill>
                      <a:srgbClr val="000066"/>
                    </a:solidFill>
                    <a:latin typeface="Courier New" pitchFamily="49" charset="0"/>
                  </a:rPr>
                  <a:t>9</a:t>
                </a:r>
              </a:p>
            </p:txBody>
          </p:sp>
          <p:sp>
            <p:nvSpPr>
              <p:cNvPr id="322664" name="Rectangle 104"/>
              <p:cNvSpPr>
                <a:spLocks noChangeArrowheads="1"/>
              </p:cNvSpPr>
              <p:nvPr/>
            </p:nvSpPr>
            <p:spPr bwMode="auto">
              <a:xfrm>
                <a:off x="1728" y="3360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1402">
                    <a:solidFill>
                      <a:srgbClr val="000066"/>
                    </a:solidFill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322665" name="Rectangle 105"/>
              <p:cNvSpPr>
                <a:spLocks noChangeArrowheads="1"/>
              </p:cNvSpPr>
              <p:nvPr/>
            </p:nvSpPr>
            <p:spPr bwMode="auto">
              <a:xfrm>
                <a:off x="1536" y="3360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402">
                  <a:solidFill>
                    <a:srgbClr val="000066"/>
                  </a:solidFill>
                  <a:latin typeface="Courier New" pitchFamily="49" charset="0"/>
                </a:endParaRPr>
              </a:p>
            </p:txBody>
          </p:sp>
        </p:grpSp>
      </p:grpSp>
      <p:grpSp>
        <p:nvGrpSpPr>
          <p:cNvPr id="31" name="Group 187"/>
          <p:cNvGrpSpPr>
            <a:grpSpLocks/>
          </p:cNvGrpSpPr>
          <p:nvPr/>
        </p:nvGrpSpPr>
        <p:grpSpPr bwMode="auto">
          <a:xfrm>
            <a:off x="146253" y="1673962"/>
            <a:ext cx="2518097" cy="305224"/>
            <a:chOff x="336" y="768"/>
            <a:chExt cx="1584" cy="192"/>
          </a:xfrm>
        </p:grpSpPr>
        <p:sp>
          <p:nvSpPr>
            <p:cNvPr id="322667" name="Rectangle 107"/>
            <p:cNvSpPr>
              <a:spLocks noChangeArrowheads="1"/>
            </p:cNvSpPr>
            <p:nvPr/>
          </p:nvSpPr>
          <p:spPr bwMode="auto">
            <a:xfrm>
              <a:off x="336" y="768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402">
                  <a:solidFill>
                    <a:srgbClr val="000066"/>
                  </a:solidFill>
                  <a:latin typeface="Courier New" pitchFamily="49" charset="0"/>
                </a:rPr>
                <a:t>nop</a:t>
              </a:r>
            </a:p>
          </p:txBody>
        </p:sp>
        <p:grpSp>
          <p:nvGrpSpPr>
            <p:cNvPr id="322560" name="Group 186"/>
            <p:cNvGrpSpPr>
              <a:grpSpLocks/>
            </p:cNvGrpSpPr>
            <p:nvPr/>
          </p:nvGrpSpPr>
          <p:grpSpPr bwMode="auto">
            <a:xfrm>
              <a:off x="1536" y="768"/>
              <a:ext cx="384" cy="192"/>
              <a:chOff x="1536" y="768"/>
              <a:chExt cx="384" cy="192"/>
            </a:xfrm>
          </p:grpSpPr>
          <p:sp>
            <p:nvSpPr>
              <p:cNvPr id="322669" name="Rectangle 109"/>
              <p:cNvSpPr>
                <a:spLocks noChangeArrowheads="1"/>
              </p:cNvSpPr>
              <p:nvPr/>
            </p:nvSpPr>
            <p:spPr bwMode="auto">
              <a:xfrm>
                <a:off x="1536" y="768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1402" dirty="0">
                    <a:solidFill>
                      <a:srgbClr val="000066"/>
                    </a:solidFill>
                    <a:latin typeface="Courier New" pitchFamily="49" charset="0"/>
                  </a:rPr>
                  <a:t>1</a:t>
                </a:r>
              </a:p>
            </p:txBody>
          </p:sp>
          <p:sp>
            <p:nvSpPr>
              <p:cNvPr id="322670" name="Rectangle 110"/>
              <p:cNvSpPr>
                <a:spLocks noChangeArrowheads="1"/>
              </p:cNvSpPr>
              <p:nvPr/>
            </p:nvSpPr>
            <p:spPr bwMode="auto">
              <a:xfrm>
                <a:off x="1728" y="768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1402">
                    <a:solidFill>
                      <a:srgbClr val="000066"/>
                    </a:solidFill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322671" name="Rectangle 111"/>
              <p:cNvSpPr>
                <a:spLocks noChangeArrowheads="1"/>
              </p:cNvSpPr>
              <p:nvPr/>
            </p:nvSpPr>
            <p:spPr bwMode="auto">
              <a:xfrm>
                <a:off x="1536" y="768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402">
                  <a:solidFill>
                    <a:srgbClr val="000066"/>
                  </a:solidFill>
                  <a:latin typeface="Courier New" pitchFamily="49" charset="0"/>
                </a:endParaRPr>
              </a:p>
            </p:txBody>
          </p:sp>
        </p:grpSp>
      </p:grpSp>
      <p:grpSp>
        <p:nvGrpSpPr>
          <p:cNvPr id="322561" name="Group 185"/>
          <p:cNvGrpSpPr>
            <a:grpSpLocks/>
          </p:cNvGrpSpPr>
          <p:nvPr/>
        </p:nvGrpSpPr>
        <p:grpSpPr bwMode="auto">
          <a:xfrm>
            <a:off x="139894" y="1216127"/>
            <a:ext cx="2518097" cy="305224"/>
            <a:chOff x="336" y="1056"/>
            <a:chExt cx="1584" cy="192"/>
          </a:xfrm>
        </p:grpSpPr>
        <p:sp>
          <p:nvSpPr>
            <p:cNvPr id="322673" name="Rectangle 113"/>
            <p:cNvSpPr>
              <a:spLocks noChangeArrowheads="1"/>
            </p:cNvSpPr>
            <p:nvPr/>
          </p:nvSpPr>
          <p:spPr bwMode="auto">
            <a:xfrm>
              <a:off x="336" y="1056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402" dirty="0">
                  <a:solidFill>
                    <a:srgbClr val="000066"/>
                  </a:solidFill>
                  <a:latin typeface="Courier New" pitchFamily="49" charset="0"/>
                </a:rPr>
                <a:t>halt</a:t>
              </a:r>
            </a:p>
          </p:txBody>
        </p:sp>
        <p:grpSp>
          <p:nvGrpSpPr>
            <p:cNvPr id="322563" name="Group 184"/>
            <p:cNvGrpSpPr>
              <a:grpSpLocks/>
            </p:cNvGrpSpPr>
            <p:nvPr/>
          </p:nvGrpSpPr>
          <p:grpSpPr bwMode="auto">
            <a:xfrm>
              <a:off x="1536" y="1056"/>
              <a:ext cx="384" cy="192"/>
              <a:chOff x="1536" y="1056"/>
              <a:chExt cx="384" cy="192"/>
            </a:xfrm>
          </p:grpSpPr>
          <p:sp>
            <p:nvSpPr>
              <p:cNvPr id="322675" name="Rectangle 115"/>
              <p:cNvSpPr>
                <a:spLocks noChangeArrowheads="1"/>
              </p:cNvSpPr>
              <p:nvPr/>
            </p:nvSpPr>
            <p:spPr bwMode="auto">
              <a:xfrm>
                <a:off x="1536" y="1056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1402" dirty="0">
                    <a:solidFill>
                      <a:srgbClr val="000066"/>
                    </a:solidFill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322676" name="Rectangle 116"/>
              <p:cNvSpPr>
                <a:spLocks noChangeArrowheads="1"/>
              </p:cNvSpPr>
              <p:nvPr/>
            </p:nvSpPr>
            <p:spPr bwMode="auto">
              <a:xfrm>
                <a:off x="1728" y="1056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1402">
                    <a:solidFill>
                      <a:srgbClr val="000066"/>
                    </a:solidFill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322677" name="Rectangle 117"/>
              <p:cNvSpPr>
                <a:spLocks noChangeArrowheads="1"/>
              </p:cNvSpPr>
              <p:nvPr/>
            </p:nvSpPr>
            <p:spPr bwMode="auto">
              <a:xfrm>
                <a:off x="1536" y="1056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402">
                  <a:solidFill>
                    <a:srgbClr val="000066"/>
                  </a:solidFill>
                  <a:latin typeface="Courier New" pitchFamily="49" charset="0"/>
                </a:endParaRPr>
              </a:p>
            </p:txBody>
          </p:sp>
        </p:grpSp>
      </p:grpSp>
      <p:sp>
        <p:nvSpPr>
          <p:cNvPr id="115" name="Line 223"/>
          <p:cNvSpPr>
            <a:spLocks noChangeShapeType="1"/>
          </p:cNvSpPr>
          <p:nvPr/>
        </p:nvSpPr>
        <p:spPr bwMode="auto">
          <a:xfrm flipV="1">
            <a:off x="3351104" y="2208104"/>
            <a:ext cx="3052239" cy="76306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 type="triangle" w="sm" len="sm"/>
          </a:ln>
          <a:effectLst/>
        </p:spPr>
        <p:txBody>
          <a:bodyPr wrap="square" lIns="45784" rIns="45784" anchor="ctr">
            <a:spAutoFit/>
          </a:bodyPr>
          <a:lstStyle/>
          <a:p>
            <a:pPr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en-US" sz="1803" b="1">
              <a:solidFill>
                <a:srgbClr val="000066"/>
              </a:solidFill>
            </a:endParaRPr>
          </a:p>
        </p:txBody>
      </p:sp>
      <p:sp>
        <p:nvSpPr>
          <p:cNvPr id="116" name="Rectangle 138"/>
          <p:cNvSpPr>
            <a:spLocks noChangeArrowheads="1"/>
          </p:cNvSpPr>
          <p:nvPr/>
        </p:nvSpPr>
        <p:spPr bwMode="auto">
          <a:xfrm>
            <a:off x="6708567" y="605679"/>
            <a:ext cx="1907650" cy="305224"/>
          </a:xfrm>
          <a:prstGeom prst="rect">
            <a:avLst/>
          </a:prstGeom>
          <a:solidFill>
            <a:schemeClr val="bg1"/>
          </a:solidFill>
          <a:ln w="2857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1402" dirty="0" err="1">
                <a:solidFill>
                  <a:srgbClr val="000066"/>
                </a:solidFill>
                <a:latin typeface="Courier New" pitchFamily="49" charset="0"/>
              </a:rPr>
              <a:t>rrmovq</a:t>
            </a:r>
            <a:endParaRPr lang="en-US" sz="1402" dirty="0">
              <a:solidFill>
                <a:srgbClr val="000066"/>
              </a:solidFill>
              <a:latin typeface="Courier New" pitchFamily="49" charset="0"/>
            </a:endParaRPr>
          </a:p>
        </p:txBody>
      </p:sp>
      <p:grpSp>
        <p:nvGrpSpPr>
          <p:cNvPr id="117" name="Group 179"/>
          <p:cNvGrpSpPr>
            <a:grpSpLocks/>
          </p:cNvGrpSpPr>
          <p:nvPr/>
        </p:nvGrpSpPr>
        <p:grpSpPr bwMode="auto">
          <a:xfrm>
            <a:off x="7624239" y="605679"/>
            <a:ext cx="610448" cy="305224"/>
            <a:chOff x="4560" y="2160"/>
            <a:chExt cx="384" cy="192"/>
          </a:xfrm>
        </p:grpSpPr>
        <p:sp>
          <p:nvSpPr>
            <p:cNvPr id="118" name="Rectangle 140"/>
            <p:cNvSpPr>
              <a:spLocks noChangeArrowheads="1"/>
            </p:cNvSpPr>
            <p:nvPr/>
          </p:nvSpPr>
          <p:spPr bwMode="auto">
            <a:xfrm>
              <a:off x="4560" y="2160"/>
              <a:ext cx="192" cy="192"/>
            </a:xfrm>
            <a:prstGeom prst="rect">
              <a:avLst/>
            </a:prstGeom>
            <a:solidFill>
              <a:srgbClr val="FFFF99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402">
                  <a:solidFill>
                    <a:srgbClr val="000066"/>
                  </a:solidFill>
                  <a:latin typeface="Courier New" pitchFamily="49" charset="0"/>
                </a:rPr>
                <a:t>7</a:t>
              </a:r>
            </a:p>
          </p:txBody>
        </p:sp>
        <p:sp>
          <p:nvSpPr>
            <p:cNvPr id="123" name="Rectangle 141"/>
            <p:cNvSpPr>
              <a:spLocks noChangeArrowheads="1"/>
            </p:cNvSpPr>
            <p:nvPr/>
          </p:nvSpPr>
          <p:spPr bwMode="auto">
            <a:xfrm>
              <a:off x="4752" y="2160"/>
              <a:ext cx="192" cy="192"/>
            </a:xfrm>
            <a:prstGeom prst="rect">
              <a:avLst/>
            </a:prstGeom>
            <a:solidFill>
              <a:srgbClr val="FFFF99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402">
                  <a:solidFill>
                    <a:srgbClr val="000066"/>
                  </a:solidFill>
                  <a:latin typeface="Courier New" pitchFamily="49" charset="0"/>
                </a:rPr>
                <a:t>0</a:t>
              </a:r>
            </a:p>
          </p:txBody>
        </p:sp>
        <p:sp>
          <p:nvSpPr>
            <p:cNvPr id="124" name="Rectangle 142"/>
            <p:cNvSpPr>
              <a:spLocks noChangeArrowheads="1"/>
            </p:cNvSpPr>
            <p:nvPr/>
          </p:nvSpPr>
          <p:spPr bwMode="auto">
            <a:xfrm>
              <a:off x="4560" y="2160"/>
              <a:ext cx="384" cy="19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n-US" sz="1402">
                <a:solidFill>
                  <a:srgbClr val="000066"/>
                </a:solidFill>
                <a:latin typeface="Courier New" pitchFamily="49" charset="0"/>
              </a:endParaRPr>
            </a:p>
          </p:txBody>
        </p:sp>
      </p:grpSp>
      <p:sp>
        <p:nvSpPr>
          <p:cNvPr id="125" name="Rectangle 143"/>
          <p:cNvSpPr>
            <a:spLocks noChangeArrowheads="1"/>
          </p:cNvSpPr>
          <p:nvPr/>
        </p:nvSpPr>
        <p:spPr bwMode="auto">
          <a:xfrm>
            <a:off x="6708567" y="1063515"/>
            <a:ext cx="1907650" cy="305224"/>
          </a:xfrm>
          <a:prstGeom prst="rect">
            <a:avLst/>
          </a:prstGeom>
          <a:solidFill>
            <a:schemeClr val="bg1"/>
          </a:solidFill>
          <a:ln w="2857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1402" dirty="0" err="1">
                <a:solidFill>
                  <a:srgbClr val="000066"/>
                </a:solidFill>
                <a:latin typeface="Courier New" pitchFamily="49" charset="0"/>
              </a:rPr>
              <a:t>cmovle</a:t>
            </a:r>
            <a:endParaRPr lang="en-US" sz="1402" dirty="0">
              <a:solidFill>
                <a:srgbClr val="000066"/>
              </a:solidFill>
              <a:latin typeface="Courier New" pitchFamily="49" charset="0"/>
            </a:endParaRPr>
          </a:p>
        </p:txBody>
      </p:sp>
      <p:grpSp>
        <p:nvGrpSpPr>
          <p:cNvPr id="126" name="Group 178"/>
          <p:cNvGrpSpPr>
            <a:grpSpLocks/>
          </p:cNvGrpSpPr>
          <p:nvPr/>
        </p:nvGrpSpPr>
        <p:grpSpPr bwMode="auto">
          <a:xfrm>
            <a:off x="7624239" y="1063515"/>
            <a:ext cx="610448" cy="305224"/>
            <a:chOff x="4560" y="2448"/>
            <a:chExt cx="384" cy="192"/>
          </a:xfrm>
        </p:grpSpPr>
        <p:sp>
          <p:nvSpPr>
            <p:cNvPr id="127" name="Rectangle 145"/>
            <p:cNvSpPr>
              <a:spLocks noChangeArrowheads="1"/>
            </p:cNvSpPr>
            <p:nvPr/>
          </p:nvSpPr>
          <p:spPr bwMode="auto">
            <a:xfrm>
              <a:off x="4560" y="2448"/>
              <a:ext cx="192" cy="192"/>
            </a:xfrm>
            <a:prstGeom prst="rect">
              <a:avLst/>
            </a:prstGeom>
            <a:solidFill>
              <a:srgbClr val="FFFF99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402">
                  <a:solidFill>
                    <a:srgbClr val="000066"/>
                  </a:solidFill>
                  <a:latin typeface="Courier New" pitchFamily="49" charset="0"/>
                </a:rPr>
                <a:t>7</a:t>
              </a:r>
            </a:p>
          </p:txBody>
        </p:sp>
        <p:sp>
          <p:nvSpPr>
            <p:cNvPr id="128" name="Rectangle 146"/>
            <p:cNvSpPr>
              <a:spLocks noChangeArrowheads="1"/>
            </p:cNvSpPr>
            <p:nvPr/>
          </p:nvSpPr>
          <p:spPr bwMode="auto">
            <a:xfrm>
              <a:off x="4752" y="2448"/>
              <a:ext cx="192" cy="192"/>
            </a:xfrm>
            <a:prstGeom prst="rect">
              <a:avLst/>
            </a:prstGeom>
            <a:solidFill>
              <a:srgbClr val="FFFF99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402">
                  <a:solidFill>
                    <a:srgbClr val="000066"/>
                  </a:solidFill>
                  <a:latin typeface="Courier New" pitchFamily="49" charset="0"/>
                </a:rPr>
                <a:t>1</a:t>
              </a:r>
            </a:p>
          </p:txBody>
        </p:sp>
        <p:sp>
          <p:nvSpPr>
            <p:cNvPr id="129" name="Rectangle 147"/>
            <p:cNvSpPr>
              <a:spLocks noChangeArrowheads="1"/>
            </p:cNvSpPr>
            <p:nvPr/>
          </p:nvSpPr>
          <p:spPr bwMode="auto">
            <a:xfrm>
              <a:off x="4560" y="2448"/>
              <a:ext cx="384" cy="19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n-US" sz="1402">
                <a:solidFill>
                  <a:srgbClr val="000066"/>
                </a:solidFill>
                <a:latin typeface="Courier New" pitchFamily="49" charset="0"/>
              </a:endParaRPr>
            </a:p>
          </p:txBody>
        </p:sp>
      </p:grpSp>
      <p:sp>
        <p:nvSpPr>
          <p:cNvPr id="130" name="Rectangle 148"/>
          <p:cNvSpPr>
            <a:spLocks noChangeArrowheads="1"/>
          </p:cNvSpPr>
          <p:nvPr/>
        </p:nvSpPr>
        <p:spPr bwMode="auto">
          <a:xfrm>
            <a:off x="6708567" y="1521350"/>
            <a:ext cx="1907650" cy="305224"/>
          </a:xfrm>
          <a:prstGeom prst="rect">
            <a:avLst/>
          </a:prstGeom>
          <a:solidFill>
            <a:schemeClr val="bg1"/>
          </a:solidFill>
          <a:ln w="2857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1402" dirty="0" err="1">
                <a:solidFill>
                  <a:srgbClr val="000066"/>
                </a:solidFill>
                <a:latin typeface="Courier New" pitchFamily="49" charset="0"/>
              </a:rPr>
              <a:t>cmovl</a:t>
            </a:r>
            <a:endParaRPr lang="en-US" sz="1402" dirty="0">
              <a:solidFill>
                <a:srgbClr val="000066"/>
              </a:solidFill>
              <a:latin typeface="Courier New" pitchFamily="49" charset="0"/>
            </a:endParaRPr>
          </a:p>
        </p:txBody>
      </p:sp>
      <p:grpSp>
        <p:nvGrpSpPr>
          <p:cNvPr id="131" name="Group 177"/>
          <p:cNvGrpSpPr>
            <a:grpSpLocks/>
          </p:cNvGrpSpPr>
          <p:nvPr/>
        </p:nvGrpSpPr>
        <p:grpSpPr bwMode="auto">
          <a:xfrm>
            <a:off x="7624239" y="1521350"/>
            <a:ext cx="610448" cy="305224"/>
            <a:chOff x="4560" y="2736"/>
            <a:chExt cx="384" cy="192"/>
          </a:xfrm>
        </p:grpSpPr>
        <p:sp>
          <p:nvSpPr>
            <p:cNvPr id="132" name="Rectangle 150"/>
            <p:cNvSpPr>
              <a:spLocks noChangeArrowheads="1"/>
            </p:cNvSpPr>
            <p:nvPr/>
          </p:nvSpPr>
          <p:spPr bwMode="auto">
            <a:xfrm>
              <a:off x="4560" y="2736"/>
              <a:ext cx="192" cy="192"/>
            </a:xfrm>
            <a:prstGeom prst="rect">
              <a:avLst/>
            </a:prstGeom>
            <a:solidFill>
              <a:srgbClr val="FFFF99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402">
                  <a:solidFill>
                    <a:srgbClr val="000066"/>
                  </a:solidFill>
                  <a:latin typeface="Courier New" pitchFamily="49" charset="0"/>
                </a:rPr>
                <a:t>7</a:t>
              </a:r>
            </a:p>
          </p:txBody>
        </p:sp>
        <p:sp>
          <p:nvSpPr>
            <p:cNvPr id="133" name="Rectangle 151"/>
            <p:cNvSpPr>
              <a:spLocks noChangeArrowheads="1"/>
            </p:cNvSpPr>
            <p:nvPr/>
          </p:nvSpPr>
          <p:spPr bwMode="auto">
            <a:xfrm>
              <a:off x="4752" y="2736"/>
              <a:ext cx="192" cy="192"/>
            </a:xfrm>
            <a:prstGeom prst="rect">
              <a:avLst/>
            </a:prstGeom>
            <a:solidFill>
              <a:srgbClr val="FFFF99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402">
                  <a:solidFill>
                    <a:srgbClr val="000066"/>
                  </a:solidFill>
                  <a:latin typeface="Courier New" pitchFamily="49" charset="0"/>
                </a:rPr>
                <a:t>2</a:t>
              </a:r>
            </a:p>
          </p:txBody>
        </p:sp>
        <p:sp>
          <p:nvSpPr>
            <p:cNvPr id="134" name="Rectangle 152"/>
            <p:cNvSpPr>
              <a:spLocks noChangeArrowheads="1"/>
            </p:cNvSpPr>
            <p:nvPr/>
          </p:nvSpPr>
          <p:spPr bwMode="auto">
            <a:xfrm>
              <a:off x="4560" y="2736"/>
              <a:ext cx="384" cy="19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n-US" sz="1402">
                <a:solidFill>
                  <a:srgbClr val="000066"/>
                </a:solidFill>
                <a:latin typeface="Courier New" pitchFamily="49" charset="0"/>
              </a:endParaRPr>
            </a:p>
          </p:txBody>
        </p:sp>
      </p:grpSp>
      <p:sp>
        <p:nvSpPr>
          <p:cNvPr id="135" name="Rectangle 153"/>
          <p:cNvSpPr>
            <a:spLocks noChangeArrowheads="1"/>
          </p:cNvSpPr>
          <p:nvPr/>
        </p:nvSpPr>
        <p:spPr bwMode="auto">
          <a:xfrm>
            <a:off x="6708567" y="1979186"/>
            <a:ext cx="1907650" cy="305224"/>
          </a:xfrm>
          <a:prstGeom prst="rect">
            <a:avLst/>
          </a:prstGeom>
          <a:solidFill>
            <a:schemeClr val="bg1"/>
          </a:solidFill>
          <a:ln w="2857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1402" dirty="0" err="1">
                <a:solidFill>
                  <a:srgbClr val="000066"/>
                </a:solidFill>
                <a:latin typeface="Courier New" pitchFamily="49" charset="0"/>
              </a:rPr>
              <a:t>cmove</a:t>
            </a:r>
            <a:endParaRPr lang="en-US" sz="1402" dirty="0">
              <a:solidFill>
                <a:srgbClr val="000066"/>
              </a:solidFill>
              <a:latin typeface="Courier New" pitchFamily="49" charset="0"/>
            </a:endParaRPr>
          </a:p>
        </p:txBody>
      </p:sp>
      <p:grpSp>
        <p:nvGrpSpPr>
          <p:cNvPr id="136" name="Group 176"/>
          <p:cNvGrpSpPr>
            <a:grpSpLocks/>
          </p:cNvGrpSpPr>
          <p:nvPr/>
        </p:nvGrpSpPr>
        <p:grpSpPr bwMode="auto">
          <a:xfrm>
            <a:off x="7624239" y="1979186"/>
            <a:ext cx="610448" cy="305224"/>
            <a:chOff x="4560" y="3024"/>
            <a:chExt cx="384" cy="192"/>
          </a:xfrm>
        </p:grpSpPr>
        <p:sp>
          <p:nvSpPr>
            <p:cNvPr id="137" name="Rectangle 155"/>
            <p:cNvSpPr>
              <a:spLocks noChangeArrowheads="1"/>
            </p:cNvSpPr>
            <p:nvPr/>
          </p:nvSpPr>
          <p:spPr bwMode="auto">
            <a:xfrm>
              <a:off x="4560" y="3024"/>
              <a:ext cx="192" cy="192"/>
            </a:xfrm>
            <a:prstGeom prst="rect">
              <a:avLst/>
            </a:prstGeom>
            <a:solidFill>
              <a:srgbClr val="FFFF99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402">
                  <a:solidFill>
                    <a:srgbClr val="000066"/>
                  </a:solidFill>
                  <a:latin typeface="Courier New" pitchFamily="49" charset="0"/>
                </a:rPr>
                <a:t>7</a:t>
              </a:r>
            </a:p>
          </p:txBody>
        </p:sp>
        <p:sp>
          <p:nvSpPr>
            <p:cNvPr id="138" name="Rectangle 156"/>
            <p:cNvSpPr>
              <a:spLocks noChangeArrowheads="1"/>
            </p:cNvSpPr>
            <p:nvPr/>
          </p:nvSpPr>
          <p:spPr bwMode="auto">
            <a:xfrm>
              <a:off x="4752" y="3024"/>
              <a:ext cx="192" cy="192"/>
            </a:xfrm>
            <a:prstGeom prst="rect">
              <a:avLst/>
            </a:prstGeom>
            <a:solidFill>
              <a:srgbClr val="FFFF99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402">
                  <a:solidFill>
                    <a:srgbClr val="000066"/>
                  </a:solidFill>
                  <a:latin typeface="Courier New" pitchFamily="49" charset="0"/>
                </a:rPr>
                <a:t>3</a:t>
              </a:r>
            </a:p>
          </p:txBody>
        </p:sp>
        <p:sp>
          <p:nvSpPr>
            <p:cNvPr id="139" name="Rectangle 157"/>
            <p:cNvSpPr>
              <a:spLocks noChangeArrowheads="1"/>
            </p:cNvSpPr>
            <p:nvPr/>
          </p:nvSpPr>
          <p:spPr bwMode="auto">
            <a:xfrm>
              <a:off x="4560" y="3024"/>
              <a:ext cx="384" cy="19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n-US" sz="1402">
                <a:solidFill>
                  <a:srgbClr val="000066"/>
                </a:solidFill>
                <a:latin typeface="Courier New" pitchFamily="49" charset="0"/>
              </a:endParaRPr>
            </a:p>
          </p:txBody>
        </p:sp>
      </p:grpSp>
      <p:sp>
        <p:nvSpPr>
          <p:cNvPr id="140" name="Rectangle 158"/>
          <p:cNvSpPr>
            <a:spLocks noChangeArrowheads="1"/>
          </p:cNvSpPr>
          <p:nvPr/>
        </p:nvSpPr>
        <p:spPr bwMode="auto">
          <a:xfrm>
            <a:off x="6708567" y="2437022"/>
            <a:ext cx="1907650" cy="305224"/>
          </a:xfrm>
          <a:prstGeom prst="rect">
            <a:avLst/>
          </a:prstGeom>
          <a:solidFill>
            <a:schemeClr val="bg1"/>
          </a:solidFill>
          <a:ln w="2857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1402" dirty="0" err="1">
                <a:solidFill>
                  <a:srgbClr val="000066"/>
                </a:solidFill>
                <a:latin typeface="Courier New" pitchFamily="49" charset="0"/>
              </a:rPr>
              <a:t>cmovne</a:t>
            </a:r>
            <a:endParaRPr lang="en-US" sz="1402" dirty="0">
              <a:solidFill>
                <a:srgbClr val="000066"/>
              </a:solidFill>
              <a:latin typeface="Courier New" pitchFamily="49" charset="0"/>
            </a:endParaRPr>
          </a:p>
        </p:txBody>
      </p:sp>
      <p:grpSp>
        <p:nvGrpSpPr>
          <p:cNvPr id="141" name="Group 173"/>
          <p:cNvGrpSpPr>
            <a:grpSpLocks/>
          </p:cNvGrpSpPr>
          <p:nvPr/>
        </p:nvGrpSpPr>
        <p:grpSpPr bwMode="auto">
          <a:xfrm>
            <a:off x="7624239" y="2437022"/>
            <a:ext cx="610448" cy="305224"/>
            <a:chOff x="4560" y="3312"/>
            <a:chExt cx="384" cy="192"/>
          </a:xfrm>
        </p:grpSpPr>
        <p:sp>
          <p:nvSpPr>
            <p:cNvPr id="142" name="Rectangle 160"/>
            <p:cNvSpPr>
              <a:spLocks noChangeArrowheads="1"/>
            </p:cNvSpPr>
            <p:nvPr/>
          </p:nvSpPr>
          <p:spPr bwMode="auto">
            <a:xfrm>
              <a:off x="4560" y="3312"/>
              <a:ext cx="192" cy="192"/>
            </a:xfrm>
            <a:prstGeom prst="rect">
              <a:avLst/>
            </a:prstGeom>
            <a:solidFill>
              <a:srgbClr val="FFFF99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402">
                  <a:solidFill>
                    <a:srgbClr val="000066"/>
                  </a:solidFill>
                  <a:latin typeface="Courier New" pitchFamily="49" charset="0"/>
                </a:rPr>
                <a:t>7</a:t>
              </a:r>
            </a:p>
          </p:txBody>
        </p:sp>
        <p:sp>
          <p:nvSpPr>
            <p:cNvPr id="143" name="Rectangle 161"/>
            <p:cNvSpPr>
              <a:spLocks noChangeArrowheads="1"/>
            </p:cNvSpPr>
            <p:nvPr/>
          </p:nvSpPr>
          <p:spPr bwMode="auto">
            <a:xfrm>
              <a:off x="4752" y="3312"/>
              <a:ext cx="192" cy="192"/>
            </a:xfrm>
            <a:prstGeom prst="rect">
              <a:avLst/>
            </a:prstGeom>
            <a:solidFill>
              <a:srgbClr val="FFFF99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402">
                  <a:solidFill>
                    <a:srgbClr val="000066"/>
                  </a:solidFill>
                  <a:latin typeface="Courier New" pitchFamily="49" charset="0"/>
                </a:rPr>
                <a:t>4</a:t>
              </a:r>
            </a:p>
          </p:txBody>
        </p:sp>
        <p:sp>
          <p:nvSpPr>
            <p:cNvPr id="144" name="Rectangle 162"/>
            <p:cNvSpPr>
              <a:spLocks noChangeArrowheads="1"/>
            </p:cNvSpPr>
            <p:nvPr/>
          </p:nvSpPr>
          <p:spPr bwMode="auto">
            <a:xfrm>
              <a:off x="4560" y="3312"/>
              <a:ext cx="384" cy="19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n-US" sz="1402">
                <a:solidFill>
                  <a:srgbClr val="000066"/>
                </a:solidFill>
                <a:latin typeface="Courier New" pitchFamily="49" charset="0"/>
              </a:endParaRPr>
            </a:p>
          </p:txBody>
        </p:sp>
      </p:grpSp>
      <p:sp>
        <p:nvSpPr>
          <p:cNvPr id="145" name="Rectangle 163"/>
          <p:cNvSpPr>
            <a:spLocks noChangeArrowheads="1"/>
          </p:cNvSpPr>
          <p:nvPr/>
        </p:nvSpPr>
        <p:spPr bwMode="auto">
          <a:xfrm>
            <a:off x="6708567" y="2894858"/>
            <a:ext cx="1907650" cy="305224"/>
          </a:xfrm>
          <a:prstGeom prst="rect">
            <a:avLst/>
          </a:prstGeom>
          <a:solidFill>
            <a:schemeClr val="bg1"/>
          </a:solidFill>
          <a:ln w="2857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1402" dirty="0" err="1">
                <a:solidFill>
                  <a:srgbClr val="000066"/>
                </a:solidFill>
                <a:latin typeface="Courier New" pitchFamily="49" charset="0"/>
              </a:rPr>
              <a:t>cmovge</a:t>
            </a:r>
            <a:endParaRPr lang="en-US" sz="1402" dirty="0">
              <a:solidFill>
                <a:srgbClr val="000066"/>
              </a:solidFill>
              <a:latin typeface="Courier New" pitchFamily="49" charset="0"/>
            </a:endParaRPr>
          </a:p>
        </p:txBody>
      </p:sp>
      <p:grpSp>
        <p:nvGrpSpPr>
          <p:cNvPr id="146" name="Group 175"/>
          <p:cNvGrpSpPr>
            <a:grpSpLocks/>
          </p:cNvGrpSpPr>
          <p:nvPr/>
        </p:nvGrpSpPr>
        <p:grpSpPr bwMode="auto">
          <a:xfrm>
            <a:off x="7624239" y="2894858"/>
            <a:ext cx="610448" cy="305224"/>
            <a:chOff x="4560" y="3600"/>
            <a:chExt cx="384" cy="192"/>
          </a:xfrm>
        </p:grpSpPr>
        <p:sp>
          <p:nvSpPr>
            <p:cNvPr id="147" name="Rectangle 165"/>
            <p:cNvSpPr>
              <a:spLocks noChangeArrowheads="1"/>
            </p:cNvSpPr>
            <p:nvPr/>
          </p:nvSpPr>
          <p:spPr bwMode="auto">
            <a:xfrm>
              <a:off x="4560" y="3600"/>
              <a:ext cx="192" cy="192"/>
            </a:xfrm>
            <a:prstGeom prst="rect">
              <a:avLst/>
            </a:prstGeom>
            <a:solidFill>
              <a:srgbClr val="FFFF99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402">
                  <a:solidFill>
                    <a:srgbClr val="000066"/>
                  </a:solidFill>
                  <a:latin typeface="Courier New" pitchFamily="49" charset="0"/>
                </a:rPr>
                <a:t>7</a:t>
              </a:r>
            </a:p>
          </p:txBody>
        </p:sp>
        <p:sp>
          <p:nvSpPr>
            <p:cNvPr id="148" name="Rectangle 166"/>
            <p:cNvSpPr>
              <a:spLocks noChangeArrowheads="1"/>
            </p:cNvSpPr>
            <p:nvPr/>
          </p:nvSpPr>
          <p:spPr bwMode="auto">
            <a:xfrm>
              <a:off x="4752" y="3600"/>
              <a:ext cx="192" cy="192"/>
            </a:xfrm>
            <a:prstGeom prst="rect">
              <a:avLst/>
            </a:prstGeom>
            <a:solidFill>
              <a:srgbClr val="FFFF99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402">
                  <a:solidFill>
                    <a:srgbClr val="000066"/>
                  </a:solidFill>
                  <a:latin typeface="Courier New" pitchFamily="49" charset="0"/>
                </a:rPr>
                <a:t>5</a:t>
              </a:r>
            </a:p>
          </p:txBody>
        </p:sp>
        <p:sp>
          <p:nvSpPr>
            <p:cNvPr id="149" name="Rectangle 167"/>
            <p:cNvSpPr>
              <a:spLocks noChangeArrowheads="1"/>
            </p:cNvSpPr>
            <p:nvPr/>
          </p:nvSpPr>
          <p:spPr bwMode="auto">
            <a:xfrm>
              <a:off x="4560" y="3600"/>
              <a:ext cx="384" cy="19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n-US" sz="1402">
                <a:solidFill>
                  <a:srgbClr val="000066"/>
                </a:solidFill>
                <a:latin typeface="Courier New" pitchFamily="49" charset="0"/>
              </a:endParaRPr>
            </a:p>
          </p:txBody>
        </p:sp>
      </p:grpSp>
      <p:sp>
        <p:nvSpPr>
          <p:cNvPr id="150" name="Rectangle 168"/>
          <p:cNvSpPr>
            <a:spLocks noChangeArrowheads="1"/>
          </p:cNvSpPr>
          <p:nvPr/>
        </p:nvSpPr>
        <p:spPr bwMode="auto">
          <a:xfrm>
            <a:off x="6708567" y="3352694"/>
            <a:ext cx="1907650" cy="305224"/>
          </a:xfrm>
          <a:prstGeom prst="rect">
            <a:avLst/>
          </a:prstGeom>
          <a:solidFill>
            <a:schemeClr val="bg1"/>
          </a:solidFill>
          <a:ln w="2857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1402" dirty="0" err="1">
                <a:solidFill>
                  <a:srgbClr val="000066"/>
                </a:solidFill>
                <a:latin typeface="Courier New" pitchFamily="49" charset="0"/>
              </a:rPr>
              <a:t>cmovg</a:t>
            </a:r>
            <a:endParaRPr lang="en-US" sz="1402" dirty="0">
              <a:solidFill>
                <a:srgbClr val="000066"/>
              </a:solidFill>
              <a:latin typeface="Courier New" pitchFamily="49" charset="0"/>
            </a:endParaRPr>
          </a:p>
        </p:txBody>
      </p:sp>
      <p:grpSp>
        <p:nvGrpSpPr>
          <p:cNvPr id="151" name="Group 174"/>
          <p:cNvGrpSpPr>
            <a:grpSpLocks/>
          </p:cNvGrpSpPr>
          <p:nvPr/>
        </p:nvGrpSpPr>
        <p:grpSpPr bwMode="auto">
          <a:xfrm>
            <a:off x="7624239" y="3352694"/>
            <a:ext cx="610448" cy="305224"/>
            <a:chOff x="4560" y="3888"/>
            <a:chExt cx="384" cy="192"/>
          </a:xfrm>
        </p:grpSpPr>
        <p:sp>
          <p:nvSpPr>
            <p:cNvPr id="152" name="Rectangle 170"/>
            <p:cNvSpPr>
              <a:spLocks noChangeArrowheads="1"/>
            </p:cNvSpPr>
            <p:nvPr/>
          </p:nvSpPr>
          <p:spPr bwMode="auto">
            <a:xfrm>
              <a:off x="4560" y="3888"/>
              <a:ext cx="192" cy="192"/>
            </a:xfrm>
            <a:prstGeom prst="rect">
              <a:avLst/>
            </a:prstGeom>
            <a:solidFill>
              <a:srgbClr val="FFFF99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402">
                  <a:solidFill>
                    <a:srgbClr val="000066"/>
                  </a:solidFill>
                  <a:latin typeface="Courier New" pitchFamily="49" charset="0"/>
                </a:rPr>
                <a:t>7</a:t>
              </a:r>
            </a:p>
          </p:txBody>
        </p:sp>
        <p:sp>
          <p:nvSpPr>
            <p:cNvPr id="153" name="Rectangle 171"/>
            <p:cNvSpPr>
              <a:spLocks noChangeArrowheads="1"/>
            </p:cNvSpPr>
            <p:nvPr/>
          </p:nvSpPr>
          <p:spPr bwMode="auto">
            <a:xfrm>
              <a:off x="4752" y="3888"/>
              <a:ext cx="192" cy="192"/>
            </a:xfrm>
            <a:prstGeom prst="rect">
              <a:avLst/>
            </a:prstGeom>
            <a:solidFill>
              <a:srgbClr val="FFFF99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402">
                  <a:solidFill>
                    <a:srgbClr val="000066"/>
                  </a:solidFill>
                  <a:latin typeface="Courier New" pitchFamily="49" charset="0"/>
                </a:rPr>
                <a:t>6</a:t>
              </a:r>
            </a:p>
          </p:txBody>
        </p:sp>
        <p:sp>
          <p:nvSpPr>
            <p:cNvPr id="154" name="Rectangle 172"/>
            <p:cNvSpPr>
              <a:spLocks noChangeArrowheads="1"/>
            </p:cNvSpPr>
            <p:nvPr/>
          </p:nvSpPr>
          <p:spPr bwMode="auto">
            <a:xfrm>
              <a:off x="4560" y="3888"/>
              <a:ext cx="384" cy="19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n-US" sz="1402">
                <a:solidFill>
                  <a:srgbClr val="000066"/>
                </a:solidFill>
                <a:latin typeface="Courier New" pitchFamily="49" charset="0"/>
              </a:endParaRPr>
            </a:p>
          </p:txBody>
        </p:sp>
      </p:grpSp>
      <p:sp>
        <p:nvSpPr>
          <p:cNvPr id="155" name="AutoShape 218"/>
          <p:cNvSpPr>
            <a:spLocks/>
          </p:cNvSpPr>
          <p:nvPr/>
        </p:nvSpPr>
        <p:spPr bwMode="auto">
          <a:xfrm>
            <a:off x="6479649" y="1970550"/>
            <a:ext cx="228918" cy="398802"/>
          </a:xfrm>
          <a:prstGeom prst="leftBrace">
            <a:avLst>
              <a:gd name="adj1" fmla="val 108333"/>
              <a:gd name="adj2" fmla="val 50000"/>
            </a:avLst>
          </a:prstGeom>
          <a:noFill/>
          <a:ln w="19050">
            <a:solidFill>
              <a:schemeClr val="tx2"/>
            </a:solidFill>
            <a:round/>
            <a:headEnd/>
            <a:tailEnd type="none" w="sm" len="sm"/>
          </a:ln>
          <a:effectLst/>
        </p:spPr>
        <p:txBody>
          <a:bodyPr lIns="45784" rIns="45784" anchor="ctr">
            <a:spAutoFit/>
          </a:bodyPr>
          <a:lstStyle/>
          <a:p>
            <a:pPr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en-US" sz="1803" b="1">
              <a:solidFill>
                <a:srgbClr val="00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65283343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25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Y86-64 </a:t>
            </a:r>
            <a:r>
              <a:rPr lang="en-US" dirty="0"/>
              <a:t>Instruction </a:t>
            </a:r>
            <a:r>
              <a:rPr lang="en-US" dirty="0" smtClean="0"/>
              <a:t>Set #3</a:t>
            </a:r>
            <a:endParaRPr lang="en-US" dirty="0"/>
          </a:p>
        </p:txBody>
      </p:sp>
      <p:sp>
        <p:nvSpPr>
          <p:cNvPr id="322565" name="Rectangle 5"/>
          <p:cNvSpPr>
            <a:spLocks noChangeArrowheads="1"/>
          </p:cNvSpPr>
          <p:nvPr/>
        </p:nvSpPr>
        <p:spPr bwMode="auto">
          <a:xfrm>
            <a:off x="146253" y="840955"/>
            <a:ext cx="1907650" cy="305224"/>
          </a:xfrm>
          <a:prstGeom prst="rect">
            <a:avLst/>
          </a:prstGeom>
          <a:solidFill>
            <a:schemeClr val="bg1"/>
          </a:solidFill>
          <a:ln w="2857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1602" b="1">
                <a:solidFill>
                  <a:srgbClr val="000066"/>
                </a:solidFill>
              </a:rPr>
              <a:t>Byte</a:t>
            </a:r>
          </a:p>
        </p:txBody>
      </p:sp>
      <p:grpSp>
        <p:nvGrpSpPr>
          <p:cNvPr id="4" name="Group 214"/>
          <p:cNvGrpSpPr>
            <a:grpSpLocks/>
          </p:cNvGrpSpPr>
          <p:nvPr/>
        </p:nvGrpSpPr>
        <p:grpSpPr bwMode="auto">
          <a:xfrm>
            <a:off x="146253" y="5800844"/>
            <a:ext cx="3128545" cy="305224"/>
            <a:chOff x="336" y="3648"/>
            <a:chExt cx="1968" cy="192"/>
          </a:xfrm>
        </p:grpSpPr>
        <p:sp>
          <p:nvSpPr>
            <p:cNvPr id="322574" name="Rectangle 14"/>
            <p:cNvSpPr>
              <a:spLocks noChangeArrowheads="1"/>
            </p:cNvSpPr>
            <p:nvPr/>
          </p:nvSpPr>
          <p:spPr bwMode="auto">
            <a:xfrm>
              <a:off x="336" y="3648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402" dirty="0" err="1">
                  <a:solidFill>
                    <a:srgbClr val="000066"/>
                  </a:solidFill>
                  <a:latin typeface="Courier New" pitchFamily="49" charset="0"/>
                </a:rPr>
                <a:t>pushq</a:t>
              </a:r>
              <a:r>
                <a:rPr lang="en-US" sz="1402" dirty="0">
                  <a:solidFill>
                    <a:srgbClr val="000066"/>
                  </a:solidFill>
                  <a:latin typeface="Courier New" pitchFamily="49" charset="0"/>
                </a:rPr>
                <a:t> </a:t>
              </a:r>
              <a:r>
                <a:rPr lang="en-US" sz="1402" dirty="0" err="1">
                  <a:solidFill>
                    <a:srgbClr val="000066"/>
                  </a:solidFill>
                </a:rPr>
                <a:t>rA</a:t>
              </a:r>
              <a:endParaRPr lang="en-US" sz="1402" dirty="0">
                <a:solidFill>
                  <a:srgbClr val="000066"/>
                </a:solidFill>
              </a:endParaRPr>
            </a:p>
          </p:txBody>
        </p:sp>
        <p:grpSp>
          <p:nvGrpSpPr>
            <p:cNvPr id="5" name="Group 213"/>
            <p:cNvGrpSpPr>
              <a:grpSpLocks/>
            </p:cNvGrpSpPr>
            <p:nvPr/>
          </p:nvGrpSpPr>
          <p:grpSpPr bwMode="auto">
            <a:xfrm>
              <a:off x="1536" y="3648"/>
              <a:ext cx="384" cy="192"/>
              <a:chOff x="1536" y="3648"/>
              <a:chExt cx="384" cy="192"/>
            </a:xfrm>
          </p:grpSpPr>
          <p:sp>
            <p:nvSpPr>
              <p:cNvPr id="322576" name="Rectangle 16"/>
              <p:cNvSpPr>
                <a:spLocks noChangeArrowheads="1"/>
              </p:cNvSpPr>
              <p:nvPr/>
            </p:nvSpPr>
            <p:spPr bwMode="auto">
              <a:xfrm>
                <a:off x="1536" y="3648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1402">
                    <a:solidFill>
                      <a:srgbClr val="000066"/>
                    </a:solidFill>
                    <a:latin typeface="Courier New" pitchFamily="49" charset="0"/>
                  </a:rPr>
                  <a:t>A</a:t>
                </a:r>
              </a:p>
            </p:txBody>
          </p:sp>
          <p:sp>
            <p:nvSpPr>
              <p:cNvPr id="322577" name="Rectangle 17"/>
              <p:cNvSpPr>
                <a:spLocks noChangeArrowheads="1"/>
              </p:cNvSpPr>
              <p:nvPr/>
            </p:nvSpPr>
            <p:spPr bwMode="auto">
              <a:xfrm>
                <a:off x="1728" y="3648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1402">
                    <a:solidFill>
                      <a:srgbClr val="000066"/>
                    </a:solidFill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322578" name="Rectangle 18"/>
              <p:cNvSpPr>
                <a:spLocks noChangeArrowheads="1"/>
              </p:cNvSpPr>
              <p:nvPr/>
            </p:nvSpPr>
            <p:spPr bwMode="auto">
              <a:xfrm>
                <a:off x="1536" y="3648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402">
                  <a:solidFill>
                    <a:srgbClr val="000066"/>
                  </a:solidFill>
                  <a:latin typeface="Courier New" pitchFamily="49" charset="0"/>
                </a:endParaRPr>
              </a:p>
            </p:txBody>
          </p:sp>
        </p:grpSp>
        <p:grpSp>
          <p:nvGrpSpPr>
            <p:cNvPr id="6" name="Group 212"/>
            <p:cNvGrpSpPr>
              <a:grpSpLocks/>
            </p:cNvGrpSpPr>
            <p:nvPr/>
          </p:nvGrpSpPr>
          <p:grpSpPr bwMode="auto">
            <a:xfrm>
              <a:off x="1920" y="3648"/>
              <a:ext cx="384" cy="192"/>
              <a:chOff x="1920" y="3648"/>
              <a:chExt cx="384" cy="192"/>
            </a:xfrm>
          </p:grpSpPr>
          <p:sp>
            <p:nvSpPr>
              <p:cNvPr id="322580" name="Rectangle 20"/>
              <p:cNvSpPr>
                <a:spLocks noChangeArrowheads="1"/>
              </p:cNvSpPr>
              <p:nvPr/>
            </p:nvSpPr>
            <p:spPr bwMode="auto">
              <a:xfrm>
                <a:off x="1920" y="3648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1402">
                    <a:solidFill>
                      <a:srgbClr val="000066"/>
                    </a:solidFill>
                  </a:rPr>
                  <a:t>rA</a:t>
                </a:r>
              </a:p>
            </p:txBody>
          </p:sp>
          <p:sp>
            <p:nvSpPr>
              <p:cNvPr id="322581" name="Rectangle 21"/>
              <p:cNvSpPr>
                <a:spLocks noChangeArrowheads="1"/>
              </p:cNvSpPr>
              <p:nvPr/>
            </p:nvSpPr>
            <p:spPr bwMode="auto">
              <a:xfrm>
                <a:off x="2112" y="3648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1402" dirty="0">
                    <a:solidFill>
                      <a:srgbClr val="000066"/>
                    </a:solidFill>
                    <a:latin typeface="Courier New" pitchFamily="49" charset="0"/>
                  </a:rPr>
                  <a:t>F</a:t>
                </a:r>
              </a:p>
            </p:txBody>
          </p:sp>
          <p:sp>
            <p:nvSpPr>
              <p:cNvPr id="322582" name="Rectangle 22"/>
              <p:cNvSpPr>
                <a:spLocks noChangeArrowheads="1"/>
              </p:cNvSpPr>
              <p:nvPr/>
            </p:nvSpPr>
            <p:spPr bwMode="auto">
              <a:xfrm>
                <a:off x="1920" y="3648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402">
                  <a:solidFill>
                    <a:srgbClr val="000066"/>
                  </a:solidFill>
                  <a:latin typeface="Courier New" pitchFamily="49" charset="0"/>
                </a:endParaRPr>
              </a:p>
            </p:txBody>
          </p:sp>
        </p:grpSp>
      </p:grpSp>
      <p:sp>
        <p:nvSpPr>
          <p:cNvPr id="322584" name="Rectangle 24"/>
          <p:cNvSpPr>
            <a:spLocks noChangeArrowheads="1"/>
          </p:cNvSpPr>
          <p:nvPr/>
        </p:nvSpPr>
        <p:spPr bwMode="auto">
          <a:xfrm>
            <a:off x="146253" y="4427337"/>
            <a:ext cx="1907650" cy="305224"/>
          </a:xfrm>
          <a:prstGeom prst="rect">
            <a:avLst/>
          </a:prstGeom>
          <a:solidFill>
            <a:schemeClr val="bg1"/>
          </a:solidFill>
          <a:ln w="2857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1402">
                <a:solidFill>
                  <a:srgbClr val="000066"/>
                </a:solidFill>
                <a:latin typeface="Courier New" pitchFamily="49" charset="0"/>
              </a:rPr>
              <a:t>jXX </a:t>
            </a:r>
            <a:r>
              <a:rPr lang="en-US" sz="1402">
                <a:solidFill>
                  <a:srgbClr val="000066"/>
                </a:solidFill>
              </a:rPr>
              <a:t>Dest</a:t>
            </a:r>
          </a:p>
        </p:txBody>
      </p:sp>
      <p:grpSp>
        <p:nvGrpSpPr>
          <p:cNvPr id="8" name="Group 210"/>
          <p:cNvGrpSpPr>
            <a:grpSpLocks/>
          </p:cNvGrpSpPr>
          <p:nvPr/>
        </p:nvGrpSpPr>
        <p:grpSpPr bwMode="auto">
          <a:xfrm>
            <a:off x="2053903" y="4427337"/>
            <a:ext cx="610448" cy="305224"/>
            <a:chOff x="1536" y="2784"/>
            <a:chExt cx="384" cy="192"/>
          </a:xfrm>
        </p:grpSpPr>
        <p:sp>
          <p:nvSpPr>
            <p:cNvPr id="322586" name="Rectangle 26"/>
            <p:cNvSpPr>
              <a:spLocks noChangeArrowheads="1"/>
            </p:cNvSpPr>
            <p:nvPr/>
          </p:nvSpPr>
          <p:spPr bwMode="auto">
            <a:xfrm>
              <a:off x="1536" y="2784"/>
              <a:ext cx="192" cy="192"/>
            </a:xfrm>
            <a:prstGeom prst="rect">
              <a:avLst/>
            </a:prstGeom>
            <a:solidFill>
              <a:srgbClr val="FFFF99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402">
                  <a:solidFill>
                    <a:srgbClr val="000066"/>
                  </a:solidFill>
                  <a:latin typeface="Courier New" pitchFamily="49" charset="0"/>
                </a:rPr>
                <a:t>7</a:t>
              </a:r>
            </a:p>
          </p:txBody>
        </p:sp>
        <p:sp>
          <p:nvSpPr>
            <p:cNvPr id="322587" name="Rectangle 27"/>
            <p:cNvSpPr>
              <a:spLocks noChangeArrowheads="1"/>
            </p:cNvSpPr>
            <p:nvPr/>
          </p:nvSpPr>
          <p:spPr bwMode="auto">
            <a:xfrm>
              <a:off x="1728" y="2784"/>
              <a:ext cx="192" cy="192"/>
            </a:xfrm>
            <a:prstGeom prst="rect">
              <a:avLst/>
            </a:prstGeom>
            <a:solidFill>
              <a:srgbClr val="FFFF99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402" dirty="0">
                  <a:solidFill>
                    <a:srgbClr val="000066"/>
                  </a:solidFill>
                </a:rPr>
                <a:t>fn</a:t>
              </a:r>
            </a:p>
          </p:txBody>
        </p:sp>
        <p:sp>
          <p:nvSpPr>
            <p:cNvPr id="322588" name="Rectangle 28"/>
            <p:cNvSpPr>
              <a:spLocks noChangeArrowheads="1"/>
            </p:cNvSpPr>
            <p:nvPr/>
          </p:nvSpPr>
          <p:spPr bwMode="auto">
            <a:xfrm>
              <a:off x="1536" y="2784"/>
              <a:ext cx="384" cy="19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n-US" sz="1402">
                <a:solidFill>
                  <a:srgbClr val="000066"/>
                </a:solidFill>
                <a:latin typeface="Courier New" pitchFamily="49" charset="0"/>
              </a:endParaRPr>
            </a:p>
          </p:txBody>
        </p:sp>
      </p:grpSp>
      <p:sp>
        <p:nvSpPr>
          <p:cNvPr id="322589" name="Rectangle 29"/>
          <p:cNvSpPr>
            <a:spLocks noChangeArrowheads="1"/>
          </p:cNvSpPr>
          <p:nvPr/>
        </p:nvSpPr>
        <p:spPr bwMode="auto">
          <a:xfrm>
            <a:off x="2664350" y="4420978"/>
            <a:ext cx="4883583" cy="305224"/>
          </a:xfrm>
          <a:prstGeom prst="rect">
            <a:avLst/>
          </a:prstGeom>
          <a:solidFill>
            <a:srgbClr val="CCECFF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402">
                <a:solidFill>
                  <a:srgbClr val="000066"/>
                </a:solidFill>
              </a:rPr>
              <a:t>Dest</a:t>
            </a:r>
          </a:p>
        </p:txBody>
      </p:sp>
      <p:grpSp>
        <p:nvGrpSpPr>
          <p:cNvPr id="9" name="Group 209"/>
          <p:cNvGrpSpPr>
            <a:grpSpLocks/>
          </p:cNvGrpSpPr>
          <p:nvPr/>
        </p:nvGrpSpPr>
        <p:grpSpPr bwMode="auto">
          <a:xfrm>
            <a:off x="146253" y="6258680"/>
            <a:ext cx="3128545" cy="305224"/>
            <a:chOff x="336" y="3936"/>
            <a:chExt cx="1968" cy="192"/>
          </a:xfrm>
        </p:grpSpPr>
        <p:sp>
          <p:nvSpPr>
            <p:cNvPr id="322591" name="Rectangle 31"/>
            <p:cNvSpPr>
              <a:spLocks noChangeArrowheads="1"/>
            </p:cNvSpPr>
            <p:nvPr/>
          </p:nvSpPr>
          <p:spPr bwMode="auto">
            <a:xfrm>
              <a:off x="336" y="3936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402" dirty="0" err="1">
                  <a:solidFill>
                    <a:srgbClr val="000066"/>
                  </a:solidFill>
                  <a:latin typeface="Courier New" pitchFamily="49" charset="0"/>
                </a:rPr>
                <a:t>popq</a:t>
              </a:r>
              <a:r>
                <a:rPr lang="en-US" sz="1402" dirty="0">
                  <a:solidFill>
                    <a:srgbClr val="000066"/>
                  </a:solidFill>
                  <a:latin typeface="Courier New" pitchFamily="49" charset="0"/>
                </a:rPr>
                <a:t> </a:t>
              </a:r>
              <a:r>
                <a:rPr lang="en-US" sz="1402" dirty="0" err="1">
                  <a:solidFill>
                    <a:srgbClr val="000066"/>
                  </a:solidFill>
                </a:rPr>
                <a:t>rA</a:t>
              </a:r>
              <a:endParaRPr lang="en-US" sz="1402" dirty="0">
                <a:solidFill>
                  <a:srgbClr val="000066"/>
                </a:solidFill>
              </a:endParaRPr>
            </a:p>
          </p:txBody>
        </p:sp>
        <p:grpSp>
          <p:nvGrpSpPr>
            <p:cNvPr id="10" name="Group 208"/>
            <p:cNvGrpSpPr>
              <a:grpSpLocks/>
            </p:cNvGrpSpPr>
            <p:nvPr/>
          </p:nvGrpSpPr>
          <p:grpSpPr bwMode="auto">
            <a:xfrm>
              <a:off x="1536" y="3936"/>
              <a:ext cx="384" cy="192"/>
              <a:chOff x="1536" y="3936"/>
              <a:chExt cx="384" cy="192"/>
            </a:xfrm>
          </p:grpSpPr>
          <p:sp>
            <p:nvSpPr>
              <p:cNvPr id="322593" name="Rectangle 33"/>
              <p:cNvSpPr>
                <a:spLocks noChangeArrowheads="1"/>
              </p:cNvSpPr>
              <p:nvPr/>
            </p:nvSpPr>
            <p:spPr bwMode="auto">
              <a:xfrm>
                <a:off x="1536" y="3936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1402">
                    <a:solidFill>
                      <a:srgbClr val="000066"/>
                    </a:solidFill>
                    <a:latin typeface="Courier New" pitchFamily="49" charset="0"/>
                  </a:rPr>
                  <a:t>B</a:t>
                </a:r>
              </a:p>
            </p:txBody>
          </p:sp>
          <p:sp>
            <p:nvSpPr>
              <p:cNvPr id="322594" name="Rectangle 34"/>
              <p:cNvSpPr>
                <a:spLocks noChangeArrowheads="1"/>
              </p:cNvSpPr>
              <p:nvPr/>
            </p:nvSpPr>
            <p:spPr bwMode="auto">
              <a:xfrm>
                <a:off x="1728" y="3936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1402">
                    <a:solidFill>
                      <a:srgbClr val="000066"/>
                    </a:solidFill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322595" name="Rectangle 35"/>
              <p:cNvSpPr>
                <a:spLocks noChangeArrowheads="1"/>
              </p:cNvSpPr>
              <p:nvPr/>
            </p:nvSpPr>
            <p:spPr bwMode="auto">
              <a:xfrm>
                <a:off x="1536" y="3936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402">
                  <a:solidFill>
                    <a:srgbClr val="000066"/>
                  </a:solidFill>
                  <a:latin typeface="Courier New" pitchFamily="49" charset="0"/>
                </a:endParaRPr>
              </a:p>
            </p:txBody>
          </p:sp>
        </p:grpSp>
        <p:grpSp>
          <p:nvGrpSpPr>
            <p:cNvPr id="11" name="Group 207"/>
            <p:cNvGrpSpPr>
              <a:grpSpLocks/>
            </p:cNvGrpSpPr>
            <p:nvPr/>
          </p:nvGrpSpPr>
          <p:grpSpPr bwMode="auto">
            <a:xfrm>
              <a:off x="1920" y="3936"/>
              <a:ext cx="384" cy="192"/>
              <a:chOff x="1920" y="3936"/>
              <a:chExt cx="384" cy="192"/>
            </a:xfrm>
          </p:grpSpPr>
          <p:sp>
            <p:nvSpPr>
              <p:cNvPr id="322597" name="Rectangle 37"/>
              <p:cNvSpPr>
                <a:spLocks noChangeArrowheads="1"/>
              </p:cNvSpPr>
              <p:nvPr/>
            </p:nvSpPr>
            <p:spPr bwMode="auto">
              <a:xfrm>
                <a:off x="1920" y="3936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1402">
                    <a:solidFill>
                      <a:srgbClr val="000066"/>
                    </a:solidFill>
                  </a:rPr>
                  <a:t>rA</a:t>
                </a:r>
              </a:p>
            </p:txBody>
          </p:sp>
          <p:sp>
            <p:nvSpPr>
              <p:cNvPr id="322598" name="Rectangle 38"/>
              <p:cNvSpPr>
                <a:spLocks noChangeArrowheads="1"/>
              </p:cNvSpPr>
              <p:nvPr/>
            </p:nvSpPr>
            <p:spPr bwMode="auto">
              <a:xfrm>
                <a:off x="2112" y="3936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1402" dirty="0">
                    <a:solidFill>
                      <a:srgbClr val="000066"/>
                    </a:solidFill>
                    <a:latin typeface="Courier New" pitchFamily="49" charset="0"/>
                  </a:rPr>
                  <a:t>F</a:t>
                </a:r>
              </a:p>
            </p:txBody>
          </p:sp>
          <p:sp>
            <p:nvSpPr>
              <p:cNvPr id="322599" name="Rectangle 39"/>
              <p:cNvSpPr>
                <a:spLocks noChangeArrowheads="1"/>
              </p:cNvSpPr>
              <p:nvPr/>
            </p:nvSpPr>
            <p:spPr bwMode="auto">
              <a:xfrm>
                <a:off x="1920" y="3936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402">
                  <a:solidFill>
                    <a:srgbClr val="000066"/>
                  </a:solidFill>
                  <a:latin typeface="Courier New" pitchFamily="49" charset="0"/>
                </a:endParaRPr>
              </a:p>
            </p:txBody>
          </p:sp>
        </p:grpSp>
      </p:grpSp>
      <p:sp>
        <p:nvSpPr>
          <p:cNvPr id="322601" name="Rectangle 41"/>
          <p:cNvSpPr>
            <a:spLocks noChangeArrowheads="1"/>
          </p:cNvSpPr>
          <p:nvPr/>
        </p:nvSpPr>
        <p:spPr bwMode="auto">
          <a:xfrm>
            <a:off x="146253" y="4885172"/>
            <a:ext cx="1907650" cy="305224"/>
          </a:xfrm>
          <a:prstGeom prst="rect">
            <a:avLst/>
          </a:prstGeom>
          <a:solidFill>
            <a:schemeClr val="bg1"/>
          </a:solidFill>
          <a:ln w="2857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1402">
                <a:solidFill>
                  <a:srgbClr val="000066"/>
                </a:solidFill>
                <a:latin typeface="Courier New" pitchFamily="49" charset="0"/>
              </a:rPr>
              <a:t>call </a:t>
            </a:r>
            <a:r>
              <a:rPr lang="en-US" sz="1402">
                <a:solidFill>
                  <a:srgbClr val="000066"/>
                </a:solidFill>
              </a:rPr>
              <a:t>Dest</a:t>
            </a:r>
          </a:p>
        </p:txBody>
      </p:sp>
      <p:grpSp>
        <p:nvGrpSpPr>
          <p:cNvPr id="13" name="Group 205"/>
          <p:cNvGrpSpPr>
            <a:grpSpLocks/>
          </p:cNvGrpSpPr>
          <p:nvPr/>
        </p:nvGrpSpPr>
        <p:grpSpPr bwMode="auto">
          <a:xfrm>
            <a:off x="2053903" y="4885172"/>
            <a:ext cx="610448" cy="305224"/>
            <a:chOff x="1536" y="3072"/>
            <a:chExt cx="384" cy="192"/>
          </a:xfrm>
        </p:grpSpPr>
        <p:sp>
          <p:nvSpPr>
            <p:cNvPr id="322603" name="Rectangle 43"/>
            <p:cNvSpPr>
              <a:spLocks noChangeArrowheads="1"/>
            </p:cNvSpPr>
            <p:nvPr/>
          </p:nvSpPr>
          <p:spPr bwMode="auto">
            <a:xfrm>
              <a:off x="1536" y="3072"/>
              <a:ext cx="192" cy="192"/>
            </a:xfrm>
            <a:prstGeom prst="rect">
              <a:avLst/>
            </a:prstGeom>
            <a:solidFill>
              <a:srgbClr val="FFFF99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402">
                  <a:solidFill>
                    <a:srgbClr val="000066"/>
                  </a:solidFill>
                  <a:latin typeface="Courier New" pitchFamily="49" charset="0"/>
                </a:rPr>
                <a:t>8</a:t>
              </a:r>
            </a:p>
          </p:txBody>
        </p:sp>
        <p:sp>
          <p:nvSpPr>
            <p:cNvPr id="322604" name="Rectangle 44"/>
            <p:cNvSpPr>
              <a:spLocks noChangeArrowheads="1"/>
            </p:cNvSpPr>
            <p:nvPr/>
          </p:nvSpPr>
          <p:spPr bwMode="auto">
            <a:xfrm>
              <a:off x="1728" y="3072"/>
              <a:ext cx="192" cy="192"/>
            </a:xfrm>
            <a:prstGeom prst="rect">
              <a:avLst/>
            </a:prstGeom>
            <a:solidFill>
              <a:srgbClr val="FFFF99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402">
                  <a:solidFill>
                    <a:srgbClr val="000066"/>
                  </a:solidFill>
                  <a:latin typeface="Courier New" pitchFamily="49" charset="0"/>
                </a:rPr>
                <a:t>0</a:t>
              </a:r>
            </a:p>
          </p:txBody>
        </p:sp>
        <p:sp>
          <p:nvSpPr>
            <p:cNvPr id="322605" name="Rectangle 45"/>
            <p:cNvSpPr>
              <a:spLocks noChangeArrowheads="1"/>
            </p:cNvSpPr>
            <p:nvPr/>
          </p:nvSpPr>
          <p:spPr bwMode="auto">
            <a:xfrm>
              <a:off x="1536" y="3072"/>
              <a:ext cx="384" cy="19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n-US" sz="1402">
                <a:solidFill>
                  <a:srgbClr val="000066"/>
                </a:solidFill>
                <a:latin typeface="Courier New" pitchFamily="49" charset="0"/>
              </a:endParaRPr>
            </a:p>
          </p:txBody>
        </p:sp>
      </p:grpSp>
      <p:sp>
        <p:nvSpPr>
          <p:cNvPr id="322606" name="Rectangle 46"/>
          <p:cNvSpPr>
            <a:spLocks noChangeArrowheads="1"/>
          </p:cNvSpPr>
          <p:nvPr/>
        </p:nvSpPr>
        <p:spPr bwMode="auto">
          <a:xfrm>
            <a:off x="2664350" y="4885172"/>
            <a:ext cx="4883583" cy="305224"/>
          </a:xfrm>
          <a:prstGeom prst="rect">
            <a:avLst/>
          </a:prstGeom>
          <a:solidFill>
            <a:srgbClr val="CCECFF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402" dirty="0" err="1">
                <a:solidFill>
                  <a:srgbClr val="000066"/>
                </a:solidFill>
              </a:rPr>
              <a:t>Dest</a:t>
            </a:r>
            <a:endParaRPr lang="en-US" sz="1402" dirty="0">
              <a:solidFill>
                <a:srgbClr val="000066"/>
              </a:solidFill>
            </a:endParaRPr>
          </a:p>
        </p:txBody>
      </p:sp>
      <p:grpSp>
        <p:nvGrpSpPr>
          <p:cNvPr id="14" name="Group 204"/>
          <p:cNvGrpSpPr>
            <a:grpSpLocks/>
          </p:cNvGrpSpPr>
          <p:nvPr/>
        </p:nvGrpSpPr>
        <p:grpSpPr bwMode="auto">
          <a:xfrm>
            <a:off x="146253" y="2138157"/>
            <a:ext cx="3128545" cy="305224"/>
            <a:chOff x="336" y="1344"/>
            <a:chExt cx="1968" cy="192"/>
          </a:xfrm>
        </p:grpSpPr>
        <p:sp>
          <p:nvSpPr>
            <p:cNvPr id="322608" name="Rectangle 48"/>
            <p:cNvSpPr>
              <a:spLocks noChangeArrowheads="1"/>
            </p:cNvSpPr>
            <p:nvPr/>
          </p:nvSpPr>
          <p:spPr bwMode="auto">
            <a:xfrm>
              <a:off x="336" y="1344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402" dirty="0" err="1">
                  <a:solidFill>
                    <a:srgbClr val="000066"/>
                  </a:solidFill>
                  <a:latin typeface="Courier New" pitchFamily="49" charset="0"/>
                </a:rPr>
                <a:t>cmovXX</a:t>
              </a:r>
              <a:r>
                <a:rPr lang="en-US" sz="1402" dirty="0">
                  <a:solidFill>
                    <a:srgbClr val="000066"/>
                  </a:solidFill>
                  <a:latin typeface="Courier New" pitchFamily="49" charset="0"/>
                </a:rPr>
                <a:t> </a:t>
              </a:r>
              <a:r>
                <a:rPr lang="en-US" sz="1402" dirty="0" err="1">
                  <a:solidFill>
                    <a:srgbClr val="000066"/>
                  </a:solidFill>
                </a:rPr>
                <a:t>rA</a:t>
              </a:r>
              <a:r>
                <a:rPr lang="en-US" sz="1402" dirty="0">
                  <a:solidFill>
                    <a:srgbClr val="000066"/>
                  </a:solidFill>
                  <a:latin typeface="Courier New" pitchFamily="49" charset="0"/>
                </a:rPr>
                <a:t>, </a:t>
              </a:r>
              <a:r>
                <a:rPr lang="en-US" sz="1402" dirty="0" err="1">
                  <a:solidFill>
                    <a:srgbClr val="000066"/>
                  </a:solidFill>
                </a:rPr>
                <a:t>rB</a:t>
              </a:r>
              <a:endParaRPr lang="en-US" sz="1402" dirty="0">
                <a:solidFill>
                  <a:srgbClr val="000066"/>
                </a:solidFill>
              </a:endParaRPr>
            </a:p>
          </p:txBody>
        </p:sp>
        <p:grpSp>
          <p:nvGrpSpPr>
            <p:cNvPr id="15" name="Group 203"/>
            <p:cNvGrpSpPr>
              <a:grpSpLocks/>
            </p:cNvGrpSpPr>
            <p:nvPr/>
          </p:nvGrpSpPr>
          <p:grpSpPr bwMode="auto">
            <a:xfrm>
              <a:off x="1536" y="1344"/>
              <a:ext cx="384" cy="192"/>
              <a:chOff x="1536" y="1344"/>
              <a:chExt cx="384" cy="192"/>
            </a:xfrm>
          </p:grpSpPr>
          <p:sp>
            <p:nvSpPr>
              <p:cNvPr id="322610" name="Rectangle 50"/>
              <p:cNvSpPr>
                <a:spLocks noChangeArrowheads="1"/>
              </p:cNvSpPr>
              <p:nvPr/>
            </p:nvSpPr>
            <p:spPr bwMode="auto">
              <a:xfrm>
                <a:off x="1536" y="1344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1402">
                    <a:solidFill>
                      <a:srgbClr val="000066"/>
                    </a:solidFill>
                    <a:latin typeface="Courier New" pitchFamily="49" charset="0"/>
                  </a:rPr>
                  <a:t>2</a:t>
                </a:r>
              </a:p>
            </p:txBody>
          </p:sp>
          <p:sp>
            <p:nvSpPr>
              <p:cNvPr id="322611" name="Rectangle 51"/>
              <p:cNvSpPr>
                <a:spLocks noChangeArrowheads="1"/>
              </p:cNvSpPr>
              <p:nvPr/>
            </p:nvSpPr>
            <p:spPr bwMode="auto">
              <a:xfrm>
                <a:off x="1728" y="1344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1402" dirty="0">
                    <a:solidFill>
                      <a:srgbClr val="000066"/>
                    </a:solidFill>
                  </a:rPr>
                  <a:t>fn</a:t>
                </a:r>
              </a:p>
            </p:txBody>
          </p:sp>
          <p:sp>
            <p:nvSpPr>
              <p:cNvPr id="322612" name="Rectangle 52"/>
              <p:cNvSpPr>
                <a:spLocks noChangeArrowheads="1"/>
              </p:cNvSpPr>
              <p:nvPr/>
            </p:nvSpPr>
            <p:spPr bwMode="auto">
              <a:xfrm>
                <a:off x="1536" y="1344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402">
                  <a:solidFill>
                    <a:srgbClr val="000066"/>
                  </a:solidFill>
                  <a:latin typeface="Courier New" pitchFamily="49" charset="0"/>
                </a:endParaRPr>
              </a:p>
            </p:txBody>
          </p:sp>
        </p:grpSp>
        <p:grpSp>
          <p:nvGrpSpPr>
            <p:cNvPr id="16" name="Group 202"/>
            <p:cNvGrpSpPr>
              <a:grpSpLocks/>
            </p:cNvGrpSpPr>
            <p:nvPr/>
          </p:nvGrpSpPr>
          <p:grpSpPr bwMode="auto">
            <a:xfrm>
              <a:off x="1920" y="1344"/>
              <a:ext cx="384" cy="192"/>
              <a:chOff x="1920" y="1344"/>
              <a:chExt cx="384" cy="192"/>
            </a:xfrm>
          </p:grpSpPr>
          <p:sp>
            <p:nvSpPr>
              <p:cNvPr id="322614" name="Rectangle 54"/>
              <p:cNvSpPr>
                <a:spLocks noChangeArrowheads="1"/>
              </p:cNvSpPr>
              <p:nvPr/>
            </p:nvSpPr>
            <p:spPr bwMode="auto">
              <a:xfrm>
                <a:off x="1920" y="1344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1402">
                    <a:solidFill>
                      <a:srgbClr val="000066"/>
                    </a:solidFill>
                  </a:rPr>
                  <a:t>rA</a:t>
                </a:r>
              </a:p>
            </p:txBody>
          </p:sp>
          <p:sp>
            <p:nvSpPr>
              <p:cNvPr id="322615" name="Rectangle 55"/>
              <p:cNvSpPr>
                <a:spLocks noChangeArrowheads="1"/>
              </p:cNvSpPr>
              <p:nvPr/>
            </p:nvSpPr>
            <p:spPr bwMode="auto">
              <a:xfrm>
                <a:off x="2112" y="1344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1402">
                    <a:solidFill>
                      <a:srgbClr val="000066"/>
                    </a:solidFill>
                  </a:rPr>
                  <a:t>rB</a:t>
                </a:r>
              </a:p>
            </p:txBody>
          </p:sp>
          <p:sp>
            <p:nvSpPr>
              <p:cNvPr id="322616" name="Rectangle 56"/>
              <p:cNvSpPr>
                <a:spLocks noChangeArrowheads="1"/>
              </p:cNvSpPr>
              <p:nvPr/>
            </p:nvSpPr>
            <p:spPr bwMode="auto">
              <a:xfrm>
                <a:off x="1920" y="1344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402">
                  <a:solidFill>
                    <a:srgbClr val="000066"/>
                  </a:solidFill>
                  <a:latin typeface="Courier New" pitchFamily="49" charset="0"/>
                </a:endParaRPr>
              </a:p>
            </p:txBody>
          </p:sp>
        </p:grpSp>
      </p:grpSp>
      <p:sp>
        <p:nvSpPr>
          <p:cNvPr id="322618" name="Rectangle 58"/>
          <p:cNvSpPr>
            <a:spLocks noChangeArrowheads="1"/>
          </p:cNvSpPr>
          <p:nvPr/>
        </p:nvSpPr>
        <p:spPr bwMode="auto">
          <a:xfrm>
            <a:off x="146253" y="2595993"/>
            <a:ext cx="1907650" cy="305224"/>
          </a:xfrm>
          <a:prstGeom prst="rect">
            <a:avLst/>
          </a:prstGeom>
          <a:solidFill>
            <a:schemeClr val="bg1"/>
          </a:solidFill>
          <a:ln w="2857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1402" dirty="0" err="1">
                <a:solidFill>
                  <a:srgbClr val="000066"/>
                </a:solidFill>
                <a:latin typeface="Courier New" pitchFamily="49" charset="0"/>
              </a:rPr>
              <a:t>irmovq</a:t>
            </a:r>
            <a:r>
              <a:rPr lang="en-US" sz="1402" dirty="0">
                <a:solidFill>
                  <a:srgbClr val="000066"/>
                </a:solidFill>
                <a:latin typeface="Courier New" pitchFamily="49" charset="0"/>
              </a:rPr>
              <a:t> </a:t>
            </a:r>
            <a:r>
              <a:rPr lang="en-US" sz="1402" dirty="0">
                <a:solidFill>
                  <a:srgbClr val="000066"/>
                </a:solidFill>
              </a:rPr>
              <a:t>V</a:t>
            </a:r>
            <a:r>
              <a:rPr lang="en-US" sz="1402" dirty="0">
                <a:solidFill>
                  <a:srgbClr val="000066"/>
                </a:solidFill>
                <a:latin typeface="Courier New" pitchFamily="49" charset="0"/>
              </a:rPr>
              <a:t>, </a:t>
            </a:r>
            <a:r>
              <a:rPr lang="en-US" sz="1402" dirty="0" err="1">
                <a:solidFill>
                  <a:srgbClr val="000066"/>
                </a:solidFill>
              </a:rPr>
              <a:t>rB</a:t>
            </a:r>
            <a:endParaRPr lang="en-US" sz="1402" dirty="0">
              <a:solidFill>
                <a:srgbClr val="000066"/>
              </a:solidFill>
            </a:endParaRPr>
          </a:p>
        </p:txBody>
      </p:sp>
      <p:grpSp>
        <p:nvGrpSpPr>
          <p:cNvPr id="18" name="Group 200"/>
          <p:cNvGrpSpPr>
            <a:grpSpLocks/>
          </p:cNvGrpSpPr>
          <p:nvPr/>
        </p:nvGrpSpPr>
        <p:grpSpPr bwMode="auto">
          <a:xfrm>
            <a:off x="2053903" y="2595993"/>
            <a:ext cx="610448" cy="305224"/>
            <a:chOff x="1536" y="1632"/>
            <a:chExt cx="384" cy="192"/>
          </a:xfrm>
        </p:grpSpPr>
        <p:sp>
          <p:nvSpPr>
            <p:cNvPr id="322620" name="Rectangle 60"/>
            <p:cNvSpPr>
              <a:spLocks noChangeArrowheads="1"/>
            </p:cNvSpPr>
            <p:nvPr/>
          </p:nvSpPr>
          <p:spPr bwMode="auto">
            <a:xfrm>
              <a:off x="1536" y="1632"/>
              <a:ext cx="192" cy="192"/>
            </a:xfrm>
            <a:prstGeom prst="rect">
              <a:avLst/>
            </a:prstGeom>
            <a:solidFill>
              <a:srgbClr val="FFFF99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402">
                  <a:solidFill>
                    <a:srgbClr val="000066"/>
                  </a:solidFill>
                  <a:latin typeface="Courier New" pitchFamily="49" charset="0"/>
                </a:rPr>
                <a:t>3</a:t>
              </a:r>
            </a:p>
          </p:txBody>
        </p:sp>
        <p:sp>
          <p:nvSpPr>
            <p:cNvPr id="322621" name="Rectangle 61"/>
            <p:cNvSpPr>
              <a:spLocks noChangeArrowheads="1"/>
            </p:cNvSpPr>
            <p:nvPr/>
          </p:nvSpPr>
          <p:spPr bwMode="auto">
            <a:xfrm>
              <a:off x="1728" y="1632"/>
              <a:ext cx="192" cy="192"/>
            </a:xfrm>
            <a:prstGeom prst="rect">
              <a:avLst/>
            </a:prstGeom>
            <a:solidFill>
              <a:srgbClr val="FFFF99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402">
                  <a:solidFill>
                    <a:srgbClr val="000066"/>
                  </a:solidFill>
                  <a:latin typeface="Courier New" pitchFamily="49" charset="0"/>
                </a:rPr>
                <a:t>0</a:t>
              </a:r>
            </a:p>
          </p:txBody>
        </p:sp>
        <p:sp>
          <p:nvSpPr>
            <p:cNvPr id="322622" name="Rectangle 62"/>
            <p:cNvSpPr>
              <a:spLocks noChangeArrowheads="1"/>
            </p:cNvSpPr>
            <p:nvPr/>
          </p:nvSpPr>
          <p:spPr bwMode="auto">
            <a:xfrm>
              <a:off x="1536" y="1632"/>
              <a:ext cx="384" cy="19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n-US" sz="1402">
                <a:solidFill>
                  <a:srgbClr val="000066"/>
                </a:solidFill>
                <a:latin typeface="Courier New" pitchFamily="49" charset="0"/>
              </a:endParaRPr>
            </a:p>
          </p:txBody>
        </p:sp>
      </p:grpSp>
      <p:grpSp>
        <p:nvGrpSpPr>
          <p:cNvPr id="19" name="Group 199"/>
          <p:cNvGrpSpPr>
            <a:grpSpLocks/>
          </p:cNvGrpSpPr>
          <p:nvPr/>
        </p:nvGrpSpPr>
        <p:grpSpPr bwMode="auto">
          <a:xfrm>
            <a:off x="2664350" y="2595993"/>
            <a:ext cx="610448" cy="305224"/>
            <a:chOff x="1920" y="1632"/>
            <a:chExt cx="384" cy="192"/>
          </a:xfrm>
        </p:grpSpPr>
        <p:sp>
          <p:nvSpPr>
            <p:cNvPr id="322624" name="Rectangle 64"/>
            <p:cNvSpPr>
              <a:spLocks noChangeArrowheads="1"/>
            </p:cNvSpPr>
            <p:nvPr/>
          </p:nvSpPr>
          <p:spPr bwMode="auto">
            <a:xfrm>
              <a:off x="1920" y="1632"/>
              <a:ext cx="192" cy="192"/>
            </a:xfrm>
            <a:prstGeom prst="rect">
              <a:avLst/>
            </a:prstGeom>
            <a:solidFill>
              <a:srgbClr val="FFCCFF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402" dirty="0">
                  <a:solidFill>
                    <a:srgbClr val="000066"/>
                  </a:solidFill>
                  <a:latin typeface="Courier New" pitchFamily="49" charset="0"/>
                </a:rPr>
                <a:t>F</a:t>
              </a:r>
            </a:p>
          </p:txBody>
        </p:sp>
        <p:sp>
          <p:nvSpPr>
            <p:cNvPr id="322625" name="Rectangle 65"/>
            <p:cNvSpPr>
              <a:spLocks noChangeArrowheads="1"/>
            </p:cNvSpPr>
            <p:nvPr/>
          </p:nvSpPr>
          <p:spPr bwMode="auto">
            <a:xfrm>
              <a:off x="2112" y="1632"/>
              <a:ext cx="192" cy="192"/>
            </a:xfrm>
            <a:prstGeom prst="rect">
              <a:avLst/>
            </a:prstGeom>
            <a:solidFill>
              <a:srgbClr val="FFCCFF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402">
                  <a:solidFill>
                    <a:srgbClr val="000066"/>
                  </a:solidFill>
                </a:rPr>
                <a:t>rB</a:t>
              </a:r>
            </a:p>
          </p:txBody>
        </p:sp>
        <p:sp>
          <p:nvSpPr>
            <p:cNvPr id="322626" name="Rectangle 66"/>
            <p:cNvSpPr>
              <a:spLocks noChangeArrowheads="1"/>
            </p:cNvSpPr>
            <p:nvPr/>
          </p:nvSpPr>
          <p:spPr bwMode="auto">
            <a:xfrm>
              <a:off x="1920" y="1632"/>
              <a:ext cx="384" cy="19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n-US" sz="1402">
                <a:solidFill>
                  <a:srgbClr val="000066"/>
                </a:solidFill>
                <a:latin typeface="Courier New" pitchFamily="49" charset="0"/>
              </a:endParaRPr>
            </a:p>
          </p:txBody>
        </p:sp>
      </p:grpSp>
      <p:sp>
        <p:nvSpPr>
          <p:cNvPr id="322627" name="Rectangle 67"/>
          <p:cNvSpPr>
            <a:spLocks noChangeArrowheads="1"/>
          </p:cNvSpPr>
          <p:nvPr/>
        </p:nvSpPr>
        <p:spPr bwMode="auto">
          <a:xfrm>
            <a:off x="3274798" y="2595993"/>
            <a:ext cx="4883583" cy="305224"/>
          </a:xfrm>
          <a:prstGeom prst="rect">
            <a:avLst/>
          </a:prstGeom>
          <a:solidFill>
            <a:srgbClr val="CCECFF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402">
                <a:solidFill>
                  <a:srgbClr val="000066"/>
                </a:solidFill>
              </a:rPr>
              <a:t>V</a:t>
            </a:r>
          </a:p>
        </p:txBody>
      </p:sp>
      <p:sp>
        <p:nvSpPr>
          <p:cNvPr id="322629" name="Rectangle 69"/>
          <p:cNvSpPr>
            <a:spLocks noChangeArrowheads="1"/>
          </p:cNvSpPr>
          <p:nvPr/>
        </p:nvSpPr>
        <p:spPr bwMode="auto">
          <a:xfrm>
            <a:off x="146253" y="3053829"/>
            <a:ext cx="1907650" cy="305224"/>
          </a:xfrm>
          <a:prstGeom prst="rect">
            <a:avLst/>
          </a:prstGeom>
          <a:solidFill>
            <a:schemeClr val="bg1"/>
          </a:solidFill>
          <a:ln w="2857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1402" dirty="0" err="1">
                <a:solidFill>
                  <a:srgbClr val="000066"/>
                </a:solidFill>
                <a:latin typeface="Courier New" pitchFamily="49" charset="0"/>
              </a:rPr>
              <a:t>rmmovq</a:t>
            </a:r>
            <a:r>
              <a:rPr lang="en-US" sz="1402" dirty="0">
                <a:solidFill>
                  <a:srgbClr val="000066"/>
                </a:solidFill>
                <a:latin typeface="Courier New" pitchFamily="49" charset="0"/>
              </a:rPr>
              <a:t> </a:t>
            </a:r>
            <a:r>
              <a:rPr lang="en-US" sz="1402" dirty="0" err="1">
                <a:solidFill>
                  <a:srgbClr val="000066"/>
                </a:solidFill>
              </a:rPr>
              <a:t>rA</a:t>
            </a:r>
            <a:r>
              <a:rPr lang="en-US" sz="1402" dirty="0">
                <a:solidFill>
                  <a:srgbClr val="000066"/>
                </a:solidFill>
                <a:latin typeface="Courier New" pitchFamily="49" charset="0"/>
              </a:rPr>
              <a:t>, </a:t>
            </a:r>
            <a:r>
              <a:rPr lang="en-US" sz="1402" dirty="0">
                <a:solidFill>
                  <a:srgbClr val="000066"/>
                </a:solidFill>
              </a:rPr>
              <a:t>D</a:t>
            </a:r>
            <a:r>
              <a:rPr lang="en-US" sz="1402" dirty="0">
                <a:solidFill>
                  <a:srgbClr val="000066"/>
                </a:solidFill>
                <a:latin typeface="Courier New" pitchFamily="49" charset="0"/>
              </a:rPr>
              <a:t>(</a:t>
            </a:r>
            <a:r>
              <a:rPr lang="en-US" sz="1402" dirty="0" err="1">
                <a:solidFill>
                  <a:srgbClr val="000066"/>
                </a:solidFill>
              </a:rPr>
              <a:t>rB</a:t>
            </a:r>
            <a:r>
              <a:rPr lang="en-US" sz="1402" dirty="0">
                <a:solidFill>
                  <a:srgbClr val="000066"/>
                </a:solidFill>
                <a:latin typeface="Courier New" pitchFamily="49" charset="0"/>
              </a:rPr>
              <a:t>)</a:t>
            </a:r>
          </a:p>
        </p:txBody>
      </p:sp>
      <p:grpSp>
        <p:nvGrpSpPr>
          <p:cNvPr id="21" name="Group 197"/>
          <p:cNvGrpSpPr>
            <a:grpSpLocks/>
          </p:cNvGrpSpPr>
          <p:nvPr/>
        </p:nvGrpSpPr>
        <p:grpSpPr bwMode="auto">
          <a:xfrm>
            <a:off x="2053903" y="3053829"/>
            <a:ext cx="610448" cy="305224"/>
            <a:chOff x="1536" y="1920"/>
            <a:chExt cx="384" cy="192"/>
          </a:xfrm>
        </p:grpSpPr>
        <p:sp>
          <p:nvSpPr>
            <p:cNvPr id="322631" name="Rectangle 71"/>
            <p:cNvSpPr>
              <a:spLocks noChangeArrowheads="1"/>
            </p:cNvSpPr>
            <p:nvPr/>
          </p:nvSpPr>
          <p:spPr bwMode="auto">
            <a:xfrm>
              <a:off x="1536" y="1920"/>
              <a:ext cx="192" cy="192"/>
            </a:xfrm>
            <a:prstGeom prst="rect">
              <a:avLst/>
            </a:prstGeom>
            <a:solidFill>
              <a:srgbClr val="FFFF99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402">
                  <a:solidFill>
                    <a:srgbClr val="000066"/>
                  </a:solidFill>
                  <a:latin typeface="Courier New" pitchFamily="49" charset="0"/>
                </a:rPr>
                <a:t>4</a:t>
              </a:r>
            </a:p>
          </p:txBody>
        </p:sp>
        <p:sp>
          <p:nvSpPr>
            <p:cNvPr id="322632" name="Rectangle 72"/>
            <p:cNvSpPr>
              <a:spLocks noChangeArrowheads="1"/>
            </p:cNvSpPr>
            <p:nvPr/>
          </p:nvSpPr>
          <p:spPr bwMode="auto">
            <a:xfrm>
              <a:off x="1728" y="1920"/>
              <a:ext cx="192" cy="192"/>
            </a:xfrm>
            <a:prstGeom prst="rect">
              <a:avLst/>
            </a:prstGeom>
            <a:solidFill>
              <a:srgbClr val="FFFF99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402">
                  <a:solidFill>
                    <a:srgbClr val="000066"/>
                  </a:solidFill>
                  <a:latin typeface="Courier New" pitchFamily="49" charset="0"/>
                </a:rPr>
                <a:t>0</a:t>
              </a:r>
            </a:p>
          </p:txBody>
        </p:sp>
        <p:sp>
          <p:nvSpPr>
            <p:cNvPr id="322633" name="Rectangle 73"/>
            <p:cNvSpPr>
              <a:spLocks noChangeArrowheads="1"/>
            </p:cNvSpPr>
            <p:nvPr/>
          </p:nvSpPr>
          <p:spPr bwMode="auto">
            <a:xfrm>
              <a:off x="1536" y="1920"/>
              <a:ext cx="384" cy="19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n-US" sz="1402">
                <a:solidFill>
                  <a:srgbClr val="000066"/>
                </a:solidFill>
                <a:latin typeface="Courier New" pitchFamily="49" charset="0"/>
              </a:endParaRPr>
            </a:p>
          </p:txBody>
        </p:sp>
      </p:grpSp>
      <p:grpSp>
        <p:nvGrpSpPr>
          <p:cNvPr id="22" name="Group 196"/>
          <p:cNvGrpSpPr>
            <a:grpSpLocks/>
          </p:cNvGrpSpPr>
          <p:nvPr/>
        </p:nvGrpSpPr>
        <p:grpSpPr bwMode="auto">
          <a:xfrm>
            <a:off x="2664350" y="3053829"/>
            <a:ext cx="610448" cy="305224"/>
            <a:chOff x="1920" y="1920"/>
            <a:chExt cx="384" cy="192"/>
          </a:xfrm>
        </p:grpSpPr>
        <p:sp>
          <p:nvSpPr>
            <p:cNvPr id="322635" name="Rectangle 75"/>
            <p:cNvSpPr>
              <a:spLocks noChangeArrowheads="1"/>
            </p:cNvSpPr>
            <p:nvPr/>
          </p:nvSpPr>
          <p:spPr bwMode="auto">
            <a:xfrm>
              <a:off x="1920" y="1920"/>
              <a:ext cx="192" cy="192"/>
            </a:xfrm>
            <a:prstGeom prst="rect">
              <a:avLst/>
            </a:prstGeom>
            <a:solidFill>
              <a:srgbClr val="FFCCFF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402">
                  <a:solidFill>
                    <a:srgbClr val="000066"/>
                  </a:solidFill>
                </a:rPr>
                <a:t>rA</a:t>
              </a:r>
            </a:p>
          </p:txBody>
        </p:sp>
        <p:sp>
          <p:nvSpPr>
            <p:cNvPr id="322636" name="Rectangle 76"/>
            <p:cNvSpPr>
              <a:spLocks noChangeArrowheads="1"/>
            </p:cNvSpPr>
            <p:nvPr/>
          </p:nvSpPr>
          <p:spPr bwMode="auto">
            <a:xfrm>
              <a:off x="2112" y="1920"/>
              <a:ext cx="192" cy="192"/>
            </a:xfrm>
            <a:prstGeom prst="rect">
              <a:avLst/>
            </a:prstGeom>
            <a:solidFill>
              <a:srgbClr val="FFCCFF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402">
                  <a:solidFill>
                    <a:srgbClr val="000066"/>
                  </a:solidFill>
                </a:rPr>
                <a:t>rB</a:t>
              </a:r>
            </a:p>
          </p:txBody>
        </p:sp>
        <p:sp>
          <p:nvSpPr>
            <p:cNvPr id="322637" name="Rectangle 77"/>
            <p:cNvSpPr>
              <a:spLocks noChangeArrowheads="1"/>
            </p:cNvSpPr>
            <p:nvPr/>
          </p:nvSpPr>
          <p:spPr bwMode="auto">
            <a:xfrm>
              <a:off x="1920" y="1920"/>
              <a:ext cx="384" cy="19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n-US" sz="1402">
                <a:solidFill>
                  <a:srgbClr val="000066"/>
                </a:solidFill>
                <a:latin typeface="Courier New" pitchFamily="49" charset="0"/>
              </a:endParaRPr>
            </a:p>
          </p:txBody>
        </p:sp>
      </p:grpSp>
      <p:sp>
        <p:nvSpPr>
          <p:cNvPr id="322638" name="Rectangle 78"/>
          <p:cNvSpPr>
            <a:spLocks noChangeArrowheads="1"/>
          </p:cNvSpPr>
          <p:nvPr/>
        </p:nvSpPr>
        <p:spPr bwMode="auto">
          <a:xfrm>
            <a:off x="3274798" y="3053829"/>
            <a:ext cx="4883583" cy="305224"/>
          </a:xfrm>
          <a:prstGeom prst="rect">
            <a:avLst/>
          </a:prstGeom>
          <a:solidFill>
            <a:srgbClr val="CCECFF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402">
                <a:solidFill>
                  <a:srgbClr val="000066"/>
                </a:solidFill>
              </a:rPr>
              <a:t>D</a:t>
            </a:r>
          </a:p>
        </p:txBody>
      </p:sp>
      <p:sp>
        <p:nvSpPr>
          <p:cNvPr id="322640" name="Rectangle 80"/>
          <p:cNvSpPr>
            <a:spLocks noChangeArrowheads="1"/>
          </p:cNvSpPr>
          <p:nvPr/>
        </p:nvSpPr>
        <p:spPr bwMode="auto">
          <a:xfrm>
            <a:off x="146253" y="3511665"/>
            <a:ext cx="1907650" cy="305224"/>
          </a:xfrm>
          <a:prstGeom prst="rect">
            <a:avLst/>
          </a:prstGeom>
          <a:solidFill>
            <a:schemeClr val="bg1"/>
          </a:solidFill>
          <a:ln w="2857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1402" dirty="0" err="1">
                <a:solidFill>
                  <a:srgbClr val="000066"/>
                </a:solidFill>
                <a:latin typeface="Courier New" pitchFamily="49" charset="0"/>
              </a:rPr>
              <a:t>mrmovq</a:t>
            </a:r>
            <a:r>
              <a:rPr lang="en-US" sz="1402" dirty="0">
                <a:solidFill>
                  <a:srgbClr val="000066"/>
                </a:solidFill>
                <a:latin typeface="Courier New" pitchFamily="49" charset="0"/>
              </a:rPr>
              <a:t> </a:t>
            </a:r>
            <a:r>
              <a:rPr lang="en-US" sz="1402" dirty="0">
                <a:solidFill>
                  <a:srgbClr val="000066"/>
                </a:solidFill>
              </a:rPr>
              <a:t>D</a:t>
            </a:r>
            <a:r>
              <a:rPr lang="en-US" sz="1402" dirty="0">
                <a:solidFill>
                  <a:srgbClr val="000066"/>
                </a:solidFill>
                <a:latin typeface="Courier New" pitchFamily="49" charset="0"/>
              </a:rPr>
              <a:t>(</a:t>
            </a:r>
            <a:r>
              <a:rPr lang="en-US" sz="1402" dirty="0" err="1">
                <a:solidFill>
                  <a:srgbClr val="000066"/>
                </a:solidFill>
              </a:rPr>
              <a:t>rB</a:t>
            </a:r>
            <a:r>
              <a:rPr lang="en-US" sz="1402" dirty="0">
                <a:solidFill>
                  <a:srgbClr val="000066"/>
                </a:solidFill>
                <a:latin typeface="Courier New" pitchFamily="49" charset="0"/>
              </a:rPr>
              <a:t>), </a:t>
            </a:r>
            <a:r>
              <a:rPr lang="en-US" sz="1402" dirty="0" err="1">
                <a:solidFill>
                  <a:srgbClr val="000066"/>
                </a:solidFill>
              </a:rPr>
              <a:t>rA</a:t>
            </a:r>
            <a:endParaRPr lang="en-US" sz="1402" dirty="0">
              <a:solidFill>
                <a:srgbClr val="000066"/>
              </a:solidFill>
            </a:endParaRPr>
          </a:p>
        </p:txBody>
      </p:sp>
      <p:grpSp>
        <p:nvGrpSpPr>
          <p:cNvPr id="24" name="Group 194"/>
          <p:cNvGrpSpPr>
            <a:grpSpLocks/>
          </p:cNvGrpSpPr>
          <p:nvPr/>
        </p:nvGrpSpPr>
        <p:grpSpPr bwMode="auto">
          <a:xfrm>
            <a:off x="2053903" y="3511665"/>
            <a:ext cx="610448" cy="305224"/>
            <a:chOff x="1536" y="2208"/>
            <a:chExt cx="384" cy="192"/>
          </a:xfrm>
        </p:grpSpPr>
        <p:sp>
          <p:nvSpPr>
            <p:cNvPr id="322642" name="Rectangle 82"/>
            <p:cNvSpPr>
              <a:spLocks noChangeArrowheads="1"/>
            </p:cNvSpPr>
            <p:nvPr/>
          </p:nvSpPr>
          <p:spPr bwMode="auto">
            <a:xfrm>
              <a:off x="1536" y="2208"/>
              <a:ext cx="192" cy="192"/>
            </a:xfrm>
            <a:prstGeom prst="rect">
              <a:avLst/>
            </a:prstGeom>
            <a:solidFill>
              <a:srgbClr val="FFFF99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402">
                  <a:solidFill>
                    <a:srgbClr val="000066"/>
                  </a:solidFill>
                  <a:latin typeface="Courier New" pitchFamily="49" charset="0"/>
                </a:rPr>
                <a:t>5</a:t>
              </a:r>
            </a:p>
          </p:txBody>
        </p:sp>
        <p:sp>
          <p:nvSpPr>
            <p:cNvPr id="322643" name="Rectangle 83"/>
            <p:cNvSpPr>
              <a:spLocks noChangeArrowheads="1"/>
            </p:cNvSpPr>
            <p:nvPr/>
          </p:nvSpPr>
          <p:spPr bwMode="auto">
            <a:xfrm>
              <a:off x="1728" y="2208"/>
              <a:ext cx="192" cy="192"/>
            </a:xfrm>
            <a:prstGeom prst="rect">
              <a:avLst/>
            </a:prstGeom>
            <a:solidFill>
              <a:srgbClr val="FFFF99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402">
                  <a:solidFill>
                    <a:srgbClr val="000066"/>
                  </a:solidFill>
                  <a:latin typeface="Courier New" pitchFamily="49" charset="0"/>
                </a:rPr>
                <a:t>0</a:t>
              </a:r>
            </a:p>
          </p:txBody>
        </p:sp>
        <p:sp>
          <p:nvSpPr>
            <p:cNvPr id="322644" name="Rectangle 84"/>
            <p:cNvSpPr>
              <a:spLocks noChangeArrowheads="1"/>
            </p:cNvSpPr>
            <p:nvPr/>
          </p:nvSpPr>
          <p:spPr bwMode="auto">
            <a:xfrm>
              <a:off x="1536" y="2208"/>
              <a:ext cx="384" cy="19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n-US" sz="1402">
                <a:solidFill>
                  <a:srgbClr val="000066"/>
                </a:solidFill>
                <a:latin typeface="Courier New" pitchFamily="49" charset="0"/>
              </a:endParaRPr>
            </a:p>
          </p:txBody>
        </p:sp>
      </p:grpSp>
      <p:grpSp>
        <p:nvGrpSpPr>
          <p:cNvPr id="25" name="Group 193"/>
          <p:cNvGrpSpPr>
            <a:grpSpLocks/>
          </p:cNvGrpSpPr>
          <p:nvPr/>
        </p:nvGrpSpPr>
        <p:grpSpPr bwMode="auto">
          <a:xfrm>
            <a:off x="2664350" y="3511665"/>
            <a:ext cx="610448" cy="305224"/>
            <a:chOff x="1920" y="2208"/>
            <a:chExt cx="384" cy="192"/>
          </a:xfrm>
        </p:grpSpPr>
        <p:sp>
          <p:nvSpPr>
            <p:cNvPr id="322646" name="Rectangle 86"/>
            <p:cNvSpPr>
              <a:spLocks noChangeArrowheads="1"/>
            </p:cNvSpPr>
            <p:nvPr/>
          </p:nvSpPr>
          <p:spPr bwMode="auto">
            <a:xfrm>
              <a:off x="1920" y="2208"/>
              <a:ext cx="192" cy="192"/>
            </a:xfrm>
            <a:prstGeom prst="rect">
              <a:avLst/>
            </a:prstGeom>
            <a:solidFill>
              <a:srgbClr val="FFCCFF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402">
                  <a:solidFill>
                    <a:srgbClr val="000066"/>
                  </a:solidFill>
                </a:rPr>
                <a:t>rA</a:t>
              </a:r>
            </a:p>
          </p:txBody>
        </p:sp>
        <p:sp>
          <p:nvSpPr>
            <p:cNvPr id="322647" name="Rectangle 87"/>
            <p:cNvSpPr>
              <a:spLocks noChangeArrowheads="1"/>
            </p:cNvSpPr>
            <p:nvPr/>
          </p:nvSpPr>
          <p:spPr bwMode="auto">
            <a:xfrm>
              <a:off x="2112" y="2208"/>
              <a:ext cx="192" cy="192"/>
            </a:xfrm>
            <a:prstGeom prst="rect">
              <a:avLst/>
            </a:prstGeom>
            <a:solidFill>
              <a:srgbClr val="FFCCFF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402">
                  <a:solidFill>
                    <a:srgbClr val="000066"/>
                  </a:solidFill>
                </a:rPr>
                <a:t>rB</a:t>
              </a:r>
            </a:p>
          </p:txBody>
        </p:sp>
        <p:sp>
          <p:nvSpPr>
            <p:cNvPr id="322648" name="Rectangle 88"/>
            <p:cNvSpPr>
              <a:spLocks noChangeArrowheads="1"/>
            </p:cNvSpPr>
            <p:nvPr/>
          </p:nvSpPr>
          <p:spPr bwMode="auto">
            <a:xfrm>
              <a:off x="1920" y="2208"/>
              <a:ext cx="384" cy="19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n-US" sz="1402">
                <a:solidFill>
                  <a:srgbClr val="000066"/>
                </a:solidFill>
                <a:latin typeface="Courier New" pitchFamily="49" charset="0"/>
              </a:endParaRPr>
            </a:p>
          </p:txBody>
        </p:sp>
      </p:grpSp>
      <p:sp>
        <p:nvSpPr>
          <p:cNvPr id="322649" name="Rectangle 89"/>
          <p:cNvSpPr>
            <a:spLocks noChangeArrowheads="1"/>
          </p:cNvSpPr>
          <p:nvPr/>
        </p:nvSpPr>
        <p:spPr bwMode="auto">
          <a:xfrm>
            <a:off x="3274798" y="3511665"/>
            <a:ext cx="4883583" cy="305224"/>
          </a:xfrm>
          <a:prstGeom prst="rect">
            <a:avLst/>
          </a:prstGeom>
          <a:solidFill>
            <a:srgbClr val="CCECFF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402">
                <a:solidFill>
                  <a:srgbClr val="000066"/>
                </a:solidFill>
              </a:rPr>
              <a:t>D</a:t>
            </a:r>
          </a:p>
        </p:txBody>
      </p:sp>
      <p:grpSp>
        <p:nvGrpSpPr>
          <p:cNvPr id="26" name="Group 192"/>
          <p:cNvGrpSpPr>
            <a:grpSpLocks/>
          </p:cNvGrpSpPr>
          <p:nvPr/>
        </p:nvGrpSpPr>
        <p:grpSpPr bwMode="auto">
          <a:xfrm>
            <a:off x="146253" y="3969501"/>
            <a:ext cx="3128545" cy="305224"/>
            <a:chOff x="336" y="2496"/>
            <a:chExt cx="1968" cy="192"/>
          </a:xfrm>
        </p:grpSpPr>
        <p:sp>
          <p:nvSpPr>
            <p:cNvPr id="322651" name="Rectangle 91"/>
            <p:cNvSpPr>
              <a:spLocks noChangeArrowheads="1"/>
            </p:cNvSpPr>
            <p:nvPr/>
          </p:nvSpPr>
          <p:spPr bwMode="auto">
            <a:xfrm>
              <a:off x="336" y="2496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402" dirty="0" err="1">
                  <a:solidFill>
                    <a:srgbClr val="000066"/>
                  </a:solidFill>
                  <a:latin typeface="Courier New" pitchFamily="49" charset="0"/>
                </a:rPr>
                <a:t>OPq</a:t>
              </a:r>
              <a:r>
                <a:rPr lang="en-US" sz="1402" dirty="0">
                  <a:solidFill>
                    <a:srgbClr val="000066"/>
                  </a:solidFill>
                  <a:latin typeface="Courier New" pitchFamily="49" charset="0"/>
                </a:rPr>
                <a:t> </a:t>
              </a:r>
              <a:r>
                <a:rPr lang="en-US" sz="1402" dirty="0" err="1">
                  <a:solidFill>
                    <a:srgbClr val="000066"/>
                  </a:solidFill>
                </a:rPr>
                <a:t>rA</a:t>
              </a:r>
              <a:r>
                <a:rPr lang="en-US" sz="1402" dirty="0">
                  <a:solidFill>
                    <a:srgbClr val="000066"/>
                  </a:solidFill>
                  <a:latin typeface="Courier New" pitchFamily="49" charset="0"/>
                </a:rPr>
                <a:t>, </a:t>
              </a:r>
              <a:r>
                <a:rPr lang="en-US" sz="1402" dirty="0" err="1">
                  <a:solidFill>
                    <a:srgbClr val="000066"/>
                  </a:solidFill>
                </a:rPr>
                <a:t>rB</a:t>
              </a:r>
              <a:endParaRPr lang="en-US" sz="1402" dirty="0">
                <a:solidFill>
                  <a:srgbClr val="000066"/>
                </a:solidFill>
              </a:endParaRPr>
            </a:p>
          </p:txBody>
        </p:sp>
        <p:grpSp>
          <p:nvGrpSpPr>
            <p:cNvPr id="27" name="Group 191"/>
            <p:cNvGrpSpPr>
              <a:grpSpLocks/>
            </p:cNvGrpSpPr>
            <p:nvPr/>
          </p:nvGrpSpPr>
          <p:grpSpPr bwMode="auto">
            <a:xfrm>
              <a:off x="1536" y="2496"/>
              <a:ext cx="384" cy="192"/>
              <a:chOff x="1536" y="2496"/>
              <a:chExt cx="384" cy="192"/>
            </a:xfrm>
          </p:grpSpPr>
          <p:sp>
            <p:nvSpPr>
              <p:cNvPr id="322653" name="Rectangle 93"/>
              <p:cNvSpPr>
                <a:spLocks noChangeArrowheads="1"/>
              </p:cNvSpPr>
              <p:nvPr/>
            </p:nvSpPr>
            <p:spPr bwMode="auto">
              <a:xfrm>
                <a:off x="1536" y="2496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1402">
                    <a:solidFill>
                      <a:srgbClr val="000066"/>
                    </a:solidFill>
                    <a:latin typeface="Courier New" pitchFamily="49" charset="0"/>
                  </a:rPr>
                  <a:t>6</a:t>
                </a:r>
              </a:p>
            </p:txBody>
          </p:sp>
          <p:sp>
            <p:nvSpPr>
              <p:cNvPr id="322654" name="Rectangle 94"/>
              <p:cNvSpPr>
                <a:spLocks noChangeArrowheads="1"/>
              </p:cNvSpPr>
              <p:nvPr/>
            </p:nvSpPr>
            <p:spPr bwMode="auto">
              <a:xfrm>
                <a:off x="1728" y="2496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1402">
                    <a:solidFill>
                      <a:srgbClr val="000066"/>
                    </a:solidFill>
                  </a:rPr>
                  <a:t>fn</a:t>
                </a:r>
              </a:p>
            </p:txBody>
          </p:sp>
          <p:sp>
            <p:nvSpPr>
              <p:cNvPr id="322655" name="Rectangle 95"/>
              <p:cNvSpPr>
                <a:spLocks noChangeArrowheads="1"/>
              </p:cNvSpPr>
              <p:nvPr/>
            </p:nvSpPr>
            <p:spPr bwMode="auto">
              <a:xfrm>
                <a:off x="1536" y="2496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402">
                  <a:solidFill>
                    <a:srgbClr val="000066"/>
                  </a:solidFill>
                  <a:latin typeface="Courier New" pitchFamily="49" charset="0"/>
                </a:endParaRPr>
              </a:p>
            </p:txBody>
          </p:sp>
        </p:grpSp>
        <p:grpSp>
          <p:nvGrpSpPr>
            <p:cNvPr id="28" name="Group 190"/>
            <p:cNvGrpSpPr>
              <a:grpSpLocks/>
            </p:cNvGrpSpPr>
            <p:nvPr/>
          </p:nvGrpSpPr>
          <p:grpSpPr bwMode="auto">
            <a:xfrm>
              <a:off x="1920" y="2496"/>
              <a:ext cx="384" cy="192"/>
              <a:chOff x="1920" y="2496"/>
              <a:chExt cx="384" cy="192"/>
            </a:xfrm>
          </p:grpSpPr>
          <p:sp>
            <p:nvSpPr>
              <p:cNvPr id="322657" name="Rectangle 97"/>
              <p:cNvSpPr>
                <a:spLocks noChangeArrowheads="1"/>
              </p:cNvSpPr>
              <p:nvPr/>
            </p:nvSpPr>
            <p:spPr bwMode="auto">
              <a:xfrm>
                <a:off x="1920" y="2496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1402">
                    <a:solidFill>
                      <a:srgbClr val="000066"/>
                    </a:solidFill>
                  </a:rPr>
                  <a:t>rA</a:t>
                </a:r>
              </a:p>
            </p:txBody>
          </p:sp>
          <p:sp>
            <p:nvSpPr>
              <p:cNvPr id="322658" name="Rectangle 98"/>
              <p:cNvSpPr>
                <a:spLocks noChangeArrowheads="1"/>
              </p:cNvSpPr>
              <p:nvPr/>
            </p:nvSpPr>
            <p:spPr bwMode="auto">
              <a:xfrm>
                <a:off x="2112" y="2496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1402">
                    <a:solidFill>
                      <a:srgbClr val="000066"/>
                    </a:solidFill>
                  </a:rPr>
                  <a:t>rB</a:t>
                </a:r>
              </a:p>
            </p:txBody>
          </p:sp>
          <p:sp>
            <p:nvSpPr>
              <p:cNvPr id="322659" name="Rectangle 99"/>
              <p:cNvSpPr>
                <a:spLocks noChangeArrowheads="1"/>
              </p:cNvSpPr>
              <p:nvPr/>
            </p:nvSpPr>
            <p:spPr bwMode="auto">
              <a:xfrm>
                <a:off x="1920" y="2496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402">
                  <a:solidFill>
                    <a:srgbClr val="000066"/>
                  </a:solidFill>
                  <a:latin typeface="Courier New" pitchFamily="49" charset="0"/>
                </a:endParaRPr>
              </a:p>
            </p:txBody>
          </p:sp>
        </p:grpSp>
      </p:grpSp>
      <p:grpSp>
        <p:nvGrpSpPr>
          <p:cNvPr id="29" name="Group 189"/>
          <p:cNvGrpSpPr>
            <a:grpSpLocks/>
          </p:cNvGrpSpPr>
          <p:nvPr/>
        </p:nvGrpSpPr>
        <p:grpSpPr bwMode="auto">
          <a:xfrm>
            <a:off x="146253" y="5343008"/>
            <a:ext cx="2518097" cy="305224"/>
            <a:chOff x="336" y="3360"/>
            <a:chExt cx="1584" cy="192"/>
          </a:xfrm>
        </p:grpSpPr>
        <p:sp>
          <p:nvSpPr>
            <p:cNvPr id="322661" name="Rectangle 101"/>
            <p:cNvSpPr>
              <a:spLocks noChangeArrowheads="1"/>
            </p:cNvSpPr>
            <p:nvPr/>
          </p:nvSpPr>
          <p:spPr bwMode="auto">
            <a:xfrm>
              <a:off x="336" y="3360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402">
                  <a:solidFill>
                    <a:srgbClr val="000066"/>
                  </a:solidFill>
                  <a:latin typeface="Courier New" pitchFamily="49" charset="0"/>
                </a:rPr>
                <a:t>ret</a:t>
              </a:r>
            </a:p>
          </p:txBody>
        </p:sp>
        <p:grpSp>
          <p:nvGrpSpPr>
            <p:cNvPr id="30" name="Group 188"/>
            <p:cNvGrpSpPr>
              <a:grpSpLocks/>
            </p:cNvGrpSpPr>
            <p:nvPr/>
          </p:nvGrpSpPr>
          <p:grpSpPr bwMode="auto">
            <a:xfrm>
              <a:off x="1536" y="3360"/>
              <a:ext cx="384" cy="192"/>
              <a:chOff x="1536" y="3360"/>
              <a:chExt cx="384" cy="192"/>
            </a:xfrm>
          </p:grpSpPr>
          <p:sp>
            <p:nvSpPr>
              <p:cNvPr id="322663" name="Rectangle 103"/>
              <p:cNvSpPr>
                <a:spLocks noChangeArrowheads="1"/>
              </p:cNvSpPr>
              <p:nvPr/>
            </p:nvSpPr>
            <p:spPr bwMode="auto">
              <a:xfrm>
                <a:off x="1536" y="3360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1402">
                    <a:solidFill>
                      <a:srgbClr val="000066"/>
                    </a:solidFill>
                    <a:latin typeface="Courier New" pitchFamily="49" charset="0"/>
                  </a:rPr>
                  <a:t>9</a:t>
                </a:r>
              </a:p>
            </p:txBody>
          </p:sp>
          <p:sp>
            <p:nvSpPr>
              <p:cNvPr id="322664" name="Rectangle 104"/>
              <p:cNvSpPr>
                <a:spLocks noChangeArrowheads="1"/>
              </p:cNvSpPr>
              <p:nvPr/>
            </p:nvSpPr>
            <p:spPr bwMode="auto">
              <a:xfrm>
                <a:off x="1728" y="3360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1402">
                    <a:solidFill>
                      <a:srgbClr val="000066"/>
                    </a:solidFill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322665" name="Rectangle 105"/>
              <p:cNvSpPr>
                <a:spLocks noChangeArrowheads="1"/>
              </p:cNvSpPr>
              <p:nvPr/>
            </p:nvSpPr>
            <p:spPr bwMode="auto">
              <a:xfrm>
                <a:off x="1536" y="3360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402">
                  <a:solidFill>
                    <a:srgbClr val="000066"/>
                  </a:solidFill>
                  <a:latin typeface="Courier New" pitchFamily="49" charset="0"/>
                </a:endParaRPr>
              </a:p>
            </p:txBody>
          </p:sp>
        </p:grpSp>
      </p:grpSp>
      <p:grpSp>
        <p:nvGrpSpPr>
          <p:cNvPr id="31" name="Group 187"/>
          <p:cNvGrpSpPr>
            <a:grpSpLocks/>
          </p:cNvGrpSpPr>
          <p:nvPr/>
        </p:nvGrpSpPr>
        <p:grpSpPr bwMode="auto">
          <a:xfrm>
            <a:off x="146253" y="1673962"/>
            <a:ext cx="2518097" cy="305224"/>
            <a:chOff x="336" y="768"/>
            <a:chExt cx="1584" cy="192"/>
          </a:xfrm>
        </p:grpSpPr>
        <p:sp>
          <p:nvSpPr>
            <p:cNvPr id="322667" name="Rectangle 107"/>
            <p:cNvSpPr>
              <a:spLocks noChangeArrowheads="1"/>
            </p:cNvSpPr>
            <p:nvPr/>
          </p:nvSpPr>
          <p:spPr bwMode="auto">
            <a:xfrm>
              <a:off x="336" y="768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402">
                  <a:solidFill>
                    <a:srgbClr val="000066"/>
                  </a:solidFill>
                  <a:latin typeface="Courier New" pitchFamily="49" charset="0"/>
                </a:rPr>
                <a:t>nop</a:t>
              </a:r>
            </a:p>
          </p:txBody>
        </p:sp>
        <p:grpSp>
          <p:nvGrpSpPr>
            <p:cNvPr id="322560" name="Group 186"/>
            <p:cNvGrpSpPr>
              <a:grpSpLocks/>
            </p:cNvGrpSpPr>
            <p:nvPr/>
          </p:nvGrpSpPr>
          <p:grpSpPr bwMode="auto">
            <a:xfrm>
              <a:off x="1536" y="768"/>
              <a:ext cx="384" cy="192"/>
              <a:chOff x="1536" y="768"/>
              <a:chExt cx="384" cy="192"/>
            </a:xfrm>
          </p:grpSpPr>
          <p:sp>
            <p:nvSpPr>
              <p:cNvPr id="322669" name="Rectangle 109"/>
              <p:cNvSpPr>
                <a:spLocks noChangeArrowheads="1"/>
              </p:cNvSpPr>
              <p:nvPr/>
            </p:nvSpPr>
            <p:spPr bwMode="auto">
              <a:xfrm>
                <a:off x="1536" y="768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1402" dirty="0">
                    <a:solidFill>
                      <a:srgbClr val="000066"/>
                    </a:solidFill>
                    <a:latin typeface="Courier New" pitchFamily="49" charset="0"/>
                  </a:rPr>
                  <a:t>1</a:t>
                </a:r>
              </a:p>
            </p:txBody>
          </p:sp>
          <p:sp>
            <p:nvSpPr>
              <p:cNvPr id="322670" name="Rectangle 110"/>
              <p:cNvSpPr>
                <a:spLocks noChangeArrowheads="1"/>
              </p:cNvSpPr>
              <p:nvPr/>
            </p:nvSpPr>
            <p:spPr bwMode="auto">
              <a:xfrm>
                <a:off x="1728" y="768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1402">
                    <a:solidFill>
                      <a:srgbClr val="000066"/>
                    </a:solidFill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322671" name="Rectangle 111"/>
              <p:cNvSpPr>
                <a:spLocks noChangeArrowheads="1"/>
              </p:cNvSpPr>
              <p:nvPr/>
            </p:nvSpPr>
            <p:spPr bwMode="auto">
              <a:xfrm>
                <a:off x="1536" y="768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402">
                  <a:solidFill>
                    <a:srgbClr val="000066"/>
                  </a:solidFill>
                  <a:latin typeface="Courier New" pitchFamily="49" charset="0"/>
                </a:endParaRPr>
              </a:p>
            </p:txBody>
          </p:sp>
        </p:grpSp>
      </p:grpSp>
      <p:grpSp>
        <p:nvGrpSpPr>
          <p:cNvPr id="322561" name="Group 185"/>
          <p:cNvGrpSpPr>
            <a:grpSpLocks/>
          </p:cNvGrpSpPr>
          <p:nvPr/>
        </p:nvGrpSpPr>
        <p:grpSpPr bwMode="auto">
          <a:xfrm>
            <a:off x="139894" y="1216127"/>
            <a:ext cx="2518097" cy="305224"/>
            <a:chOff x="336" y="1056"/>
            <a:chExt cx="1584" cy="192"/>
          </a:xfrm>
        </p:grpSpPr>
        <p:sp>
          <p:nvSpPr>
            <p:cNvPr id="322673" name="Rectangle 113"/>
            <p:cNvSpPr>
              <a:spLocks noChangeArrowheads="1"/>
            </p:cNvSpPr>
            <p:nvPr/>
          </p:nvSpPr>
          <p:spPr bwMode="auto">
            <a:xfrm>
              <a:off x="336" y="1056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402" dirty="0">
                  <a:solidFill>
                    <a:srgbClr val="000066"/>
                  </a:solidFill>
                  <a:latin typeface="Courier New" pitchFamily="49" charset="0"/>
                </a:rPr>
                <a:t>halt</a:t>
              </a:r>
            </a:p>
          </p:txBody>
        </p:sp>
        <p:grpSp>
          <p:nvGrpSpPr>
            <p:cNvPr id="322563" name="Group 184"/>
            <p:cNvGrpSpPr>
              <a:grpSpLocks/>
            </p:cNvGrpSpPr>
            <p:nvPr/>
          </p:nvGrpSpPr>
          <p:grpSpPr bwMode="auto">
            <a:xfrm>
              <a:off x="1536" y="1056"/>
              <a:ext cx="384" cy="192"/>
              <a:chOff x="1536" y="1056"/>
              <a:chExt cx="384" cy="192"/>
            </a:xfrm>
          </p:grpSpPr>
          <p:sp>
            <p:nvSpPr>
              <p:cNvPr id="322675" name="Rectangle 115"/>
              <p:cNvSpPr>
                <a:spLocks noChangeArrowheads="1"/>
              </p:cNvSpPr>
              <p:nvPr/>
            </p:nvSpPr>
            <p:spPr bwMode="auto">
              <a:xfrm>
                <a:off x="1536" y="1056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1402" dirty="0">
                    <a:solidFill>
                      <a:srgbClr val="000066"/>
                    </a:solidFill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322676" name="Rectangle 116"/>
              <p:cNvSpPr>
                <a:spLocks noChangeArrowheads="1"/>
              </p:cNvSpPr>
              <p:nvPr/>
            </p:nvSpPr>
            <p:spPr bwMode="auto">
              <a:xfrm>
                <a:off x="1728" y="1056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1402">
                    <a:solidFill>
                      <a:srgbClr val="000066"/>
                    </a:solidFill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322677" name="Rectangle 117"/>
              <p:cNvSpPr>
                <a:spLocks noChangeArrowheads="1"/>
              </p:cNvSpPr>
              <p:nvPr/>
            </p:nvSpPr>
            <p:spPr bwMode="auto">
              <a:xfrm>
                <a:off x="1536" y="1056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402">
                  <a:solidFill>
                    <a:srgbClr val="000066"/>
                  </a:solidFill>
                  <a:latin typeface="Courier New" pitchFamily="49" charset="0"/>
                </a:endParaRPr>
              </a:p>
            </p:txBody>
          </p:sp>
        </p:grpSp>
      </p:grpSp>
      <p:grpSp>
        <p:nvGrpSpPr>
          <p:cNvPr id="322564" name="Group 322563"/>
          <p:cNvGrpSpPr/>
          <p:nvPr/>
        </p:nvGrpSpPr>
        <p:grpSpPr>
          <a:xfrm>
            <a:off x="2053903" y="834597"/>
            <a:ext cx="6104478" cy="311583"/>
            <a:chOff x="2051050" y="831850"/>
            <a:chExt cx="6096000" cy="311150"/>
          </a:xfrm>
        </p:grpSpPr>
        <p:sp>
          <p:nvSpPr>
            <p:cNvPr id="322567" name="Rectangle 7"/>
            <p:cNvSpPr>
              <a:spLocks noChangeArrowheads="1"/>
            </p:cNvSpPr>
            <p:nvPr/>
          </p:nvSpPr>
          <p:spPr bwMode="auto">
            <a:xfrm>
              <a:off x="2051050" y="838200"/>
              <a:ext cx="609600" cy="304800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402">
                  <a:solidFill>
                    <a:srgbClr val="000066"/>
                  </a:solidFill>
                  <a:latin typeface="Courier New" pitchFamily="49" charset="0"/>
                </a:rPr>
                <a:t>0</a:t>
              </a:r>
            </a:p>
          </p:txBody>
        </p:sp>
        <p:sp>
          <p:nvSpPr>
            <p:cNvPr id="322568" name="Rectangle 8"/>
            <p:cNvSpPr>
              <a:spLocks noChangeArrowheads="1"/>
            </p:cNvSpPr>
            <p:nvPr/>
          </p:nvSpPr>
          <p:spPr bwMode="auto">
            <a:xfrm>
              <a:off x="2660650" y="838200"/>
              <a:ext cx="609600" cy="304800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402">
                  <a:solidFill>
                    <a:srgbClr val="000066"/>
                  </a:solidFill>
                  <a:latin typeface="Courier New" pitchFamily="49" charset="0"/>
                </a:rPr>
                <a:t>1</a:t>
              </a:r>
            </a:p>
          </p:txBody>
        </p:sp>
        <p:sp>
          <p:nvSpPr>
            <p:cNvPr id="322569" name="Rectangle 9"/>
            <p:cNvSpPr>
              <a:spLocks noChangeArrowheads="1"/>
            </p:cNvSpPr>
            <p:nvPr/>
          </p:nvSpPr>
          <p:spPr bwMode="auto">
            <a:xfrm>
              <a:off x="3270250" y="838200"/>
              <a:ext cx="609600" cy="304800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402">
                  <a:solidFill>
                    <a:srgbClr val="000066"/>
                  </a:solidFill>
                  <a:latin typeface="Courier New" pitchFamily="49" charset="0"/>
                </a:rPr>
                <a:t>2</a:t>
              </a:r>
            </a:p>
          </p:txBody>
        </p:sp>
        <p:sp>
          <p:nvSpPr>
            <p:cNvPr id="322570" name="Rectangle 10"/>
            <p:cNvSpPr>
              <a:spLocks noChangeArrowheads="1"/>
            </p:cNvSpPr>
            <p:nvPr/>
          </p:nvSpPr>
          <p:spPr bwMode="auto">
            <a:xfrm>
              <a:off x="3879850" y="838200"/>
              <a:ext cx="609600" cy="304800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402">
                  <a:solidFill>
                    <a:srgbClr val="000066"/>
                  </a:solidFill>
                  <a:latin typeface="Courier New" pitchFamily="49" charset="0"/>
                </a:rPr>
                <a:t>3</a:t>
              </a:r>
            </a:p>
          </p:txBody>
        </p:sp>
        <p:sp>
          <p:nvSpPr>
            <p:cNvPr id="322571" name="Rectangle 11"/>
            <p:cNvSpPr>
              <a:spLocks noChangeArrowheads="1"/>
            </p:cNvSpPr>
            <p:nvPr/>
          </p:nvSpPr>
          <p:spPr bwMode="auto">
            <a:xfrm>
              <a:off x="4489450" y="838200"/>
              <a:ext cx="609600" cy="304800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402">
                  <a:solidFill>
                    <a:srgbClr val="000066"/>
                  </a:solidFill>
                  <a:latin typeface="Courier New" pitchFamily="49" charset="0"/>
                </a:rPr>
                <a:t>4</a:t>
              </a:r>
            </a:p>
          </p:txBody>
        </p:sp>
        <p:sp>
          <p:nvSpPr>
            <p:cNvPr id="322572" name="Rectangle 12"/>
            <p:cNvSpPr>
              <a:spLocks noChangeArrowheads="1"/>
            </p:cNvSpPr>
            <p:nvPr/>
          </p:nvSpPr>
          <p:spPr bwMode="auto">
            <a:xfrm>
              <a:off x="5099050" y="838200"/>
              <a:ext cx="609600" cy="304800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402">
                  <a:solidFill>
                    <a:srgbClr val="000066"/>
                  </a:solidFill>
                  <a:latin typeface="Courier New" pitchFamily="49" charset="0"/>
                </a:rPr>
                <a:t>5</a:t>
              </a:r>
            </a:p>
          </p:txBody>
        </p:sp>
        <p:sp>
          <p:nvSpPr>
            <p:cNvPr id="119" name="Rectangle 8"/>
            <p:cNvSpPr>
              <a:spLocks noChangeArrowheads="1"/>
            </p:cNvSpPr>
            <p:nvPr/>
          </p:nvSpPr>
          <p:spPr bwMode="auto">
            <a:xfrm>
              <a:off x="5708650" y="831850"/>
              <a:ext cx="609600" cy="304800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402" dirty="0">
                  <a:solidFill>
                    <a:srgbClr val="000066"/>
                  </a:solidFill>
                  <a:latin typeface="Courier New" pitchFamily="49" charset="0"/>
                </a:rPr>
                <a:t>6</a:t>
              </a:r>
            </a:p>
          </p:txBody>
        </p:sp>
        <p:sp>
          <p:nvSpPr>
            <p:cNvPr id="120" name="Rectangle 9"/>
            <p:cNvSpPr>
              <a:spLocks noChangeArrowheads="1"/>
            </p:cNvSpPr>
            <p:nvPr/>
          </p:nvSpPr>
          <p:spPr bwMode="auto">
            <a:xfrm>
              <a:off x="6318250" y="831850"/>
              <a:ext cx="609600" cy="304800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402" dirty="0">
                  <a:solidFill>
                    <a:srgbClr val="000066"/>
                  </a:solidFill>
                  <a:latin typeface="Courier New" pitchFamily="49" charset="0"/>
                </a:rPr>
                <a:t>7</a:t>
              </a:r>
            </a:p>
          </p:txBody>
        </p:sp>
        <p:sp>
          <p:nvSpPr>
            <p:cNvPr id="121" name="Rectangle 10"/>
            <p:cNvSpPr>
              <a:spLocks noChangeArrowheads="1"/>
            </p:cNvSpPr>
            <p:nvPr/>
          </p:nvSpPr>
          <p:spPr bwMode="auto">
            <a:xfrm>
              <a:off x="6927850" y="831850"/>
              <a:ext cx="609600" cy="304800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402" dirty="0">
                  <a:solidFill>
                    <a:srgbClr val="000066"/>
                  </a:solidFill>
                  <a:latin typeface="Courier New" pitchFamily="49" charset="0"/>
                </a:rPr>
                <a:t>8</a:t>
              </a:r>
            </a:p>
          </p:txBody>
        </p:sp>
        <p:sp>
          <p:nvSpPr>
            <p:cNvPr id="122" name="Rectangle 11"/>
            <p:cNvSpPr>
              <a:spLocks noChangeArrowheads="1"/>
            </p:cNvSpPr>
            <p:nvPr/>
          </p:nvSpPr>
          <p:spPr bwMode="auto">
            <a:xfrm>
              <a:off x="7537450" y="831850"/>
              <a:ext cx="609600" cy="304800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402" dirty="0">
                  <a:solidFill>
                    <a:srgbClr val="000066"/>
                  </a:solidFill>
                  <a:latin typeface="Courier New" pitchFamily="49" charset="0"/>
                </a:rPr>
                <a:t>9</a:t>
              </a:r>
            </a:p>
          </p:txBody>
        </p:sp>
      </p:grpSp>
      <p:grpSp>
        <p:nvGrpSpPr>
          <p:cNvPr id="3" name="Group 2"/>
          <p:cNvGrpSpPr/>
          <p:nvPr/>
        </p:nvGrpSpPr>
        <p:grpSpPr>
          <a:xfrm>
            <a:off x="6387447" y="3276388"/>
            <a:ext cx="2152465" cy="1678732"/>
            <a:chOff x="8740775" y="3956050"/>
            <a:chExt cx="2149475" cy="1676400"/>
          </a:xfrm>
        </p:grpSpPr>
        <p:sp>
          <p:nvSpPr>
            <p:cNvPr id="2" name="Rectangle 1"/>
            <p:cNvSpPr/>
            <p:nvPr/>
          </p:nvSpPr>
          <p:spPr bwMode="auto">
            <a:xfrm>
              <a:off x="9815351" y="4585141"/>
              <a:ext cx="92397" cy="342017"/>
            </a:xfrm>
            <a:prstGeom prst="rect">
              <a:avLst/>
            </a:prstGeom>
            <a:solidFill>
              <a:srgbClr val="FFFFFF"/>
            </a:solidFill>
            <a:ln w="19050" cap="flat" cmpd="sng" algn="ctr">
              <a:noFill/>
              <a:prstDash val="solid"/>
              <a:round/>
              <a:headEnd type="none" w="med" len="med"/>
              <a:tailEnd type="triangle" w="sm" len="sm"/>
            </a:ln>
            <a:effectLst/>
          </p:spPr>
          <p:txBody>
            <a:bodyPr vert="horz" wrap="none" lIns="45784" tIns="45784" rIns="45784" bIns="45784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</a:pPr>
              <a:endParaRPr lang="en-US" sz="1803" b="1">
                <a:solidFill>
                  <a:srgbClr val="000066"/>
                </a:solidFill>
              </a:endParaRPr>
            </a:p>
          </p:txBody>
        </p:sp>
        <p:grpSp>
          <p:nvGrpSpPr>
            <p:cNvPr id="115" name="Group 220"/>
            <p:cNvGrpSpPr>
              <a:grpSpLocks/>
            </p:cNvGrpSpPr>
            <p:nvPr/>
          </p:nvGrpSpPr>
          <p:grpSpPr bwMode="auto">
            <a:xfrm>
              <a:off x="8740775" y="3956050"/>
              <a:ext cx="2149475" cy="1676400"/>
              <a:chOff x="4358" y="864"/>
              <a:chExt cx="1354" cy="1056"/>
            </a:xfrm>
          </p:grpSpPr>
          <p:sp>
            <p:nvSpPr>
              <p:cNvPr id="116" name="Rectangle 118"/>
              <p:cNvSpPr>
                <a:spLocks noChangeArrowheads="1"/>
              </p:cNvSpPr>
              <p:nvPr/>
            </p:nvSpPr>
            <p:spPr bwMode="auto">
              <a:xfrm>
                <a:off x="4512" y="864"/>
                <a:ext cx="1200" cy="192"/>
              </a:xfrm>
              <a:prstGeom prst="rect">
                <a:avLst/>
              </a:prstGeom>
              <a:solidFill>
                <a:schemeClr val="bg1"/>
              </a:solidFill>
              <a:ln w="2857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1402" dirty="0" err="1">
                    <a:solidFill>
                      <a:srgbClr val="000066"/>
                    </a:solidFill>
                    <a:latin typeface="Courier New" pitchFamily="49" charset="0"/>
                  </a:rPr>
                  <a:t>addq</a:t>
                </a:r>
                <a:endParaRPr lang="en-US" sz="1402" dirty="0">
                  <a:solidFill>
                    <a:srgbClr val="000066"/>
                  </a:solidFill>
                  <a:latin typeface="Courier New" pitchFamily="49" charset="0"/>
                </a:endParaRPr>
              </a:p>
            </p:txBody>
          </p:sp>
          <p:grpSp>
            <p:nvGrpSpPr>
              <p:cNvPr id="117" name="Group 183"/>
              <p:cNvGrpSpPr>
                <a:grpSpLocks/>
              </p:cNvGrpSpPr>
              <p:nvPr/>
            </p:nvGrpSpPr>
            <p:grpSpPr bwMode="auto">
              <a:xfrm>
                <a:off x="4944" y="864"/>
                <a:ext cx="384" cy="192"/>
                <a:chOff x="4560" y="864"/>
                <a:chExt cx="384" cy="192"/>
              </a:xfrm>
            </p:grpSpPr>
            <p:sp>
              <p:nvSpPr>
                <p:cNvPr id="138" name="Rectangle 120"/>
                <p:cNvSpPr>
                  <a:spLocks noChangeArrowheads="1"/>
                </p:cNvSpPr>
                <p:nvPr/>
              </p:nvSpPr>
              <p:spPr bwMode="auto">
                <a:xfrm>
                  <a:off x="4560" y="864"/>
                  <a:ext cx="192" cy="192"/>
                </a:xfrm>
                <a:prstGeom prst="rect">
                  <a:avLst/>
                </a:prstGeom>
                <a:solidFill>
                  <a:srgbClr val="FFFF99"/>
                </a:solidFill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</a:pPr>
                  <a:r>
                    <a:rPr lang="en-US" sz="1402" dirty="0">
                      <a:solidFill>
                        <a:srgbClr val="000066"/>
                      </a:solidFill>
                      <a:latin typeface="Courier New" pitchFamily="49" charset="0"/>
                    </a:rPr>
                    <a:t>6</a:t>
                  </a:r>
                </a:p>
              </p:txBody>
            </p:sp>
            <p:sp>
              <p:nvSpPr>
                <p:cNvPr id="139" name="Rectangle 121"/>
                <p:cNvSpPr>
                  <a:spLocks noChangeArrowheads="1"/>
                </p:cNvSpPr>
                <p:nvPr/>
              </p:nvSpPr>
              <p:spPr bwMode="auto">
                <a:xfrm>
                  <a:off x="4752" y="864"/>
                  <a:ext cx="192" cy="192"/>
                </a:xfrm>
                <a:prstGeom prst="rect">
                  <a:avLst/>
                </a:prstGeom>
                <a:solidFill>
                  <a:srgbClr val="FFFF99"/>
                </a:solidFill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</a:pPr>
                  <a:r>
                    <a:rPr lang="en-US" sz="1402" dirty="0">
                      <a:solidFill>
                        <a:srgbClr val="000066"/>
                      </a:solidFill>
                      <a:latin typeface="Courier New" pitchFamily="49" charset="0"/>
                    </a:rPr>
                    <a:t>0</a:t>
                  </a:r>
                </a:p>
              </p:txBody>
            </p:sp>
            <p:sp>
              <p:nvSpPr>
                <p:cNvPr id="140" name="Rectangle 122"/>
                <p:cNvSpPr>
                  <a:spLocks noChangeArrowheads="1"/>
                </p:cNvSpPr>
                <p:nvPr/>
              </p:nvSpPr>
              <p:spPr bwMode="auto">
                <a:xfrm>
                  <a:off x="4560" y="864"/>
                  <a:ext cx="384" cy="192"/>
                </a:xfrm>
                <a:prstGeom prst="rect">
                  <a:avLst/>
                </a:prstGeom>
                <a:noFill/>
                <a:ln w="2857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sz="1402">
                    <a:solidFill>
                      <a:srgbClr val="000066"/>
                    </a:solidFill>
                    <a:latin typeface="Courier New" pitchFamily="49" charset="0"/>
                  </a:endParaRPr>
                </a:p>
              </p:txBody>
            </p:sp>
          </p:grpSp>
          <p:sp>
            <p:nvSpPr>
              <p:cNvPr id="118" name="Rectangle 123"/>
              <p:cNvSpPr>
                <a:spLocks noChangeArrowheads="1"/>
              </p:cNvSpPr>
              <p:nvPr/>
            </p:nvSpPr>
            <p:spPr bwMode="auto">
              <a:xfrm>
                <a:off x="4512" y="1152"/>
                <a:ext cx="1200" cy="192"/>
              </a:xfrm>
              <a:prstGeom prst="rect">
                <a:avLst/>
              </a:prstGeom>
              <a:solidFill>
                <a:schemeClr val="bg1"/>
              </a:solidFill>
              <a:ln w="2857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1402" dirty="0" err="1">
                    <a:solidFill>
                      <a:srgbClr val="000066"/>
                    </a:solidFill>
                    <a:latin typeface="Courier New" pitchFamily="49" charset="0"/>
                  </a:rPr>
                  <a:t>subq</a:t>
                </a:r>
                <a:endParaRPr lang="en-US" sz="1402" dirty="0">
                  <a:solidFill>
                    <a:srgbClr val="000066"/>
                  </a:solidFill>
                  <a:latin typeface="Courier New" pitchFamily="49" charset="0"/>
                </a:endParaRPr>
              </a:p>
            </p:txBody>
          </p:sp>
          <p:grpSp>
            <p:nvGrpSpPr>
              <p:cNvPr id="123" name="Group 182"/>
              <p:cNvGrpSpPr>
                <a:grpSpLocks/>
              </p:cNvGrpSpPr>
              <p:nvPr/>
            </p:nvGrpSpPr>
            <p:grpSpPr bwMode="auto">
              <a:xfrm>
                <a:off x="4944" y="1152"/>
                <a:ext cx="384" cy="192"/>
                <a:chOff x="4560" y="1152"/>
                <a:chExt cx="384" cy="192"/>
              </a:xfrm>
            </p:grpSpPr>
            <p:sp>
              <p:nvSpPr>
                <p:cNvPr id="135" name="Rectangle 125"/>
                <p:cNvSpPr>
                  <a:spLocks noChangeArrowheads="1"/>
                </p:cNvSpPr>
                <p:nvPr/>
              </p:nvSpPr>
              <p:spPr bwMode="auto">
                <a:xfrm>
                  <a:off x="4560" y="1152"/>
                  <a:ext cx="192" cy="192"/>
                </a:xfrm>
                <a:prstGeom prst="rect">
                  <a:avLst/>
                </a:prstGeom>
                <a:solidFill>
                  <a:srgbClr val="FFFF99"/>
                </a:solidFill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</a:pPr>
                  <a:r>
                    <a:rPr lang="en-US" sz="1402">
                      <a:solidFill>
                        <a:srgbClr val="000066"/>
                      </a:solidFill>
                      <a:latin typeface="Courier New" pitchFamily="49" charset="0"/>
                    </a:rPr>
                    <a:t>6</a:t>
                  </a:r>
                </a:p>
              </p:txBody>
            </p:sp>
            <p:sp>
              <p:nvSpPr>
                <p:cNvPr id="136" name="Rectangle 126"/>
                <p:cNvSpPr>
                  <a:spLocks noChangeArrowheads="1"/>
                </p:cNvSpPr>
                <p:nvPr/>
              </p:nvSpPr>
              <p:spPr bwMode="auto">
                <a:xfrm>
                  <a:off x="4752" y="1152"/>
                  <a:ext cx="192" cy="192"/>
                </a:xfrm>
                <a:prstGeom prst="rect">
                  <a:avLst/>
                </a:prstGeom>
                <a:solidFill>
                  <a:srgbClr val="FFFF99"/>
                </a:solidFill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</a:pPr>
                  <a:r>
                    <a:rPr lang="en-US" sz="1402">
                      <a:solidFill>
                        <a:srgbClr val="000066"/>
                      </a:solidFill>
                      <a:latin typeface="Courier New" pitchFamily="49" charset="0"/>
                    </a:rPr>
                    <a:t>1</a:t>
                  </a:r>
                </a:p>
              </p:txBody>
            </p:sp>
            <p:sp>
              <p:nvSpPr>
                <p:cNvPr id="137" name="Rectangle 127"/>
                <p:cNvSpPr>
                  <a:spLocks noChangeArrowheads="1"/>
                </p:cNvSpPr>
                <p:nvPr/>
              </p:nvSpPr>
              <p:spPr bwMode="auto">
                <a:xfrm>
                  <a:off x="4560" y="1152"/>
                  <a:ext cx="384" cy="192"/>
                </a:xfrm>
                <a:prstGeom prst="rect">
                  <a:avLst/>
                </a:prstGeom>
                <a:noFill/>
                <a:ln w="2857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sz="1402">
                    <a:solidFill>
                      <a:srgbClr val="000066"/>
                    </a:solidFill>
                    <a:latin typeface="Courier New" pitchFamily="49" charset="0"/>
                  </a:endParaRPr>
                </a:p>
              </p:txBody>
            </p:sp>
          </p:grpSp>
          <p:sp>
            <p:nvSpPr>
              <p:cNvPr id="124" name="Rectangle 128"/>
              <p:cNvSpPr>
                <a:spLocks noChangeArrowheads="1"/>
              </p:cNvSpPr>
              <p:nvPr/>
            </p:nvSpPr>
            <p:spPr bwMode="auto">
              <a:xfrm>
                <a:off x="4512" y="1440"/>
                <a:ext cx="1200" cy="192"/>
              </a:xfrm>
              <a:prstGeom prst="rect">
                <a:avLst/>
              </a:prstGeom>
              <a:solidFill>
                <a:schemeClr val="bg1"/>
              </a:solidFill>
              <a:ln w="2857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1402" dirty="0" err="1">
                    <a:solidFill>
                      <a:srgbClr val="000066"/>
                    </a:solidFill>
                    <a:latin typeface="Courier New" pitchFamily="49" charset="0"/>
                  </a:rPr>
                  <a:t>andq</a:t>
                </a:r>
                <a:endParaRPr lang="en-US" sz="1402" dirty="0">
                  <a:solidFill>
                    <a:srgbClr val="000066"/>
                  </a:solidFill>
                  <a:latin typeface="Courier New" pitchFamily="49" charset="0"/>
                </a:endParaRPr>
              </a:p>
            </p:txBody>
          </p:sp>
          <p:grpSp>
            <p:nvGrpSpPr>
              <p:cNvPr id="125" name="Group 181"/>
              <p:cNvGrpSpPr>
                <a:grpSpLocks/>
              </p:cNvGrpSpPr>
              <p:nvPr/>
            </p:nvGrpSpPr>
            <p:grpSpPr bwMode="auto">
              <a:xfrm>
                <a:off x="4944" y="1440"/>
                <a:ext cx="384" cy="192"/>
                <a:chOff x="4560" y="1440"/>
                <a:chExt cx="384" cy="192"/>
              </a:xfrm>
            </p:grpSpPr>
            <p:sp>
              <p:nvSpPr>
                <p:cNvPr id="132" name="Rectangle 130"/>
                <p:cNvSpPr>
                  <a:spLocks noChangeArrowheads="1"/>
                </p:cNvSpPr>
                <p:nvPr/>
              </p:nvSpPr>
              <p:spPr bwMode="auto">
                <a:xfrm>
                  <a:off x="4560" y="1440"/>
                  <a:ext cx="192" cy="192"/>
                </a:xfrm>
                <a:prstGeom prst="rect">
                  <a:avLst/>
                </a:prstGeom>
                <a:solidFill>
                  <a:srgbClr val="FFFF99"/>
                </a:solidFill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</a:pPr>
                  <a:r>
                    <a:rPr lang="en-US" sz="1402">
                      <a:solidFill>
                        <a:srgbClr val="000066"/>
                      </a:solidFill>
                      <a:latin typeface="Courier New" pitchFamily="49" charset="0"/>
                    </a:rPr>
                    <a:t>6</a:t>
                  </a:r>
                </a:p>
              </p:txBody>
            </p:sp>
            <p:sp>
              <p:nvSpPr>
                <p:cNvPr id="133" name="Rectangle 131"/>
                <p:cNvSpPr>
                  <a:spLocks noChangeArrowheads="1"/>
                </p:cNvSpPr>
                <p:nvPr/>
              </p:nvSpPr>
              <p:spPr bwMode="auto">
                <a:xfrm>
                  <a:off x="4752" y="1440"/>
                  <a:ext cx="192" cy="192"/>
                </a:xfrm>
                <a:prstGeom prst="rect">
                  <a:avLst/>
                </a:prstGeom>
                <a:solidFill>
                  <a:srgbClr val="FFFF99"/>
                </a:solidFill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</a:pPr>
                  <a:r>
                    <a:rPr lang="en-US" sz="1402">
                      <a:solidFill>
                        <a:srgbClr val="000066"/>
                      </a:solidFill>
                      <a:latin typeface="Courier New" pitchFamily="49" charset="0"/>
                    </a:rPr>
                    <a:t>2</a:t>
                  </a:r>
                </a:p>
              </p:txBody>
            </p:sp>
            <p:sp>
              <p:nvSpPr>
                <p:cNvPr id="134" name="Rectangle 132"/>
                <p:cNvSpPr>
                  <a:spLocks noChangeArrowheads="1"/>
                </p:cNvSpPr>
                <p:nvPr/>
              </p:nvSpPr>
              <p:spPr bwMode="auto">
                <a:xfrm>
                  <a:off x="4560" y="1440"/>
                  <a:ext cx="384" cy="192"/>
                </a:xfrm>
                <a:prstGeom prst="rect">
                  <a:avLst/>
                </a:prstGeom>
                <a:noFill/>
                <a:ln w="2857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sz="1402">
                    <a:solidFill>
                      <a:srgbClr val="000066"/>
                    </a:solidFill>
                    <a:latin typeface="Courier New" pitchFamily="49" charset="0"/>
                  </a:endParaRPr>
                </a:p>
              </p:txBody>
            </p:sp>
          </p:grpSp>
          <p:sp>
            <p:nvSpPr>
              <p:cNvPr id="126" name="Rectangle 133"/>
              <p:cNvSpPr>
                <a:spLocks noChangeArrowheads="1"/>
              </p:cNvSpPr>
              <p:nvPr/>
            </p:nvSpPr>
            <p:spPr bwMode="auto">
              <a:xfrm>
                <a:off x="4512" y="1728"/>
                <a:ext cx="1200" cy="192"/>
              </a:xfrm>
              <a:prstGeom prst="rect">
                <a:avLst/>
              </a:prstGeom>
              <a:solidFill>
                <a:schemeClr val="bg1"/>
              </a:solidFill>
              <a:ln w="2857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1402" dirty="0" err="1">
                    <a:solidFill>
                      <a:srgbClr val="000066"/>
                    </a:solidFill>
                    <a:latin typeface="Courier New" pitchFamily="49" charset="0"/>
                  </a:rPr>
                  <a:t>xorq</a:t>
                </a:r>
                <a:endParaRPr lang="en-US" sz="1402" dirty="0">
                  <a:solidFill>
                    <a:srgbClr val="000066"/>
                  </a:solidFill>
                  <a:latin typeface="Courier New" pitchFamily="49" charset="0"/>
                </a:endParaRPr>
              </a:p>
            </p:txBody>
          </p:sp>
          <p:grpSp>
            <p:nvGrpSpPr>
              <p:cNvPr id="127" name="Group 180"/>
              <p:cNvGrpSpPr>
                <a:grpSpLocks/>
              </p:cNvGrpSpPr>
              <p:nvPr/>
            </p:nvGrpSpPr>
            <p:grpSpPr bwMode="auto">
              <a:xfrm>
                <a:off x="4944" y="1728"/>
                <a:ext cx="384" cy="192"/>
                <a:chOff x="4560" y="1728"/>
                <a:chExt cx="384" cy="192"/>
              </a:xfrm>
            </p:grpSpPr>
            <p:sp>
              <p:nvSpPr>
                <p:cNvPr id="129" name="Rectangle 135"/>
                <p:cNvSpPr>
                  <a:spLocks noChangeArrowheads="1"/>
                </p:cNvSpPr>
                <p:nvPr/>
              </p:nvSpPr>
              <p:spPr bwMode="auto">
                <a:xfrm>
                  <a:off x="4560" y="1728"/>
                  <a:ext cx="192" cy="192"/>
                </a:xfrm>
                <a:prstGeom prst="rect">
                  <a:avLst/>
                </a:prstGeom>
                <a:solidFill>
                  <a:srgbClr val="FFFF99"/>
                </a:solidFill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</a:pPr>
                  <a:r>
                    <a:rPr lang="en-US" sz="1402">
                      <a:solidFill>
                        <a:srgbClr val="000066"/>
                      </a:solidFill>
                      <a:latin typeface="Courier New" pitchFamily="49" charset="0"/>
                    </a:rPr>
                    <a:t>6</a:t>
                  </a:r>
                </a:p>
              </p:txBody>
            </p:sp>
            <p:sp>
              <p:nvSpPr>
                <p:cNvPr id="130" name="Rectangle 136"/>
                <p:cNvSpPr>
                  <a:spLocks noChangeArrowheads="1"/>
                </p:cNvSpPr>
                <p:nvPr/>
              </p:nvSpPr>
              <p:spPr bwMode="auto">
                <a:xfrm>
                  <a:off x="4752" y="1728"/>
                  <a:ext cx="192" cy="192"/>
                </a:xfrm>
                <a:prstGeom prst="rect">
                  <a:avLst/>
                </a:prstGeom>
                <a:solidFill>
                  <a:srgbClr val="FFFF99"/>
                </a:solidFill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</a:pPr>
                  <a:r>
                    <a:rPr lang="en-US" sz="1402">
                      <a:solidFill>
                        <a:srgbClr val="000066"/>
                      </a:solidFill>
                      <a:latin typeface="Courier New" pitchFamily="49" charset="0"/>
                    </a:rPr>
                    <a:t>3</a:t>
                  </a:r>
                </a:p>
              </p:txBody>
            </p:sp>
            <p:sp>
              <p:nvSpPr>
                <p:cNvPr id="131" name="Rectangle 137"/>
                <p:cNvSpPr>
                  <a:spLocks noChangeArrowheads="1"/>
                </p:cNvSpPr>
                <p:nvPr/>
              </p:nvSpPr>
              <p:spPr bwMode="auto">
                <a:xfrm>
                  <a:off x="4560" y="1728"/>
                  <a:ext cx="384" cy="192"/>
                </a:xfrm>
                <a:prstGeom prst="rect">
                  <a:avLst/>
                </a:prstGeom>
                <a:noFill/>
                <a:ln w="2857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sz="1402">
                    <a:solidFill>
                      <a:srgbClr val="000066"/>
                    </a:solidFill>
                    <a:latin typeface="Courier New" pitchFamily="49" charset="0"/>
                  </a:endParaRPr>
                </a:p>
              </p:txBody>
            </p:sp>
          </p:grpSp>
          <p:sp>
            <p:nvSpPr>
              <p:cNvPr id="128" name="AutoShape 217"/>
              <p:cNvSpPr>
                <a:spLocks/>
              </p:cNvSpPr>
              <p:nvPr/>
            </p:nvSpPr>
            <p:spPr bwMode="auto">
              <a:xfrm>
                <a:off x="4358" y="1243"/>
                <a:ext cx="163" cy="251"/>
              </a:xfrm>
              <a:prstGeom prst="leftBrace">
                <a:avLst>
                  <a:gd name="adj1" fmla="val 63889"/>
                  <a:gd name="adj2" fmla="val 50000"/>
                </a:avLst>
              </a:prstGeom>
              <a:noFill/>
              <a:ln w="19050">
                <a:solidFill>
                  <a:schemeClr val="tx2"/>
                </a:solidFill>
                <a:round/>
                <a:headEnd/>
                <a:tailEnd type="none" w="sm" len="sm"/>
              </a:ln>
              <a:effectLst/>
            </p:spPr>
            <p:txBody>
              <a:bodyPr wrap="none" lIns="45784" rIns="45784" anchor="ctr">
                <a:spAutoFit/>
              </a:bodyPr>
              <a:lstStyle/>
              <a:p>
                <a:pPr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</a:pPr>
                <a:endParaRPr lang="en-US" sz="1803" b="1">
                  <a:solidFill>
                    <a:srgbClr val="000066"/>
                  </a:solidFill>
                </a:endParaRPr>
              </a:p>
            </p:txBody>
          </p:sp>
        </p:grpSp>
      </p:grpSp>
      <p:cxnSp>
        <p:nvCxnSpPr>
          <p:cNvPr id="12" name="Straight Connector 11"/>
          <p:cNvCxnSpPr>
            <a:stCxn id="2" idx="1"/>
            <a:endCxn id="322659" idx="3"/>
          </p:cNvCxnSpPr>
          <p:nvPr/>
        </p:nvCxnSpPr>
        <p:spPr bwMode="auto">
          <a:xfrm flipH="1">
            <a:off x="3274799" y="4077601"/>
            <a:ext cx="4188719" cy="44512"/>
          </a:xfrm>
          <a:prstGeom prst="line">
            <a:avLst/>
          </a:prstGeom>
          <a:noFill/>
          <a:ln w="19050" cap="flat" cmpd="sng" algn="ctr">
            <a:solidFill>
              <a:schemeClr val="tx2"/>
            </a:solidFill>
            <a:prstDash val="solid"/>
            <a:round/>
            <a:headEnd type="triangle" w="med" len="med"/>
            <a:tailEnd type="none" w="sm" len="sm"/>
          </a:ln>
          <a:effectLst/>
        </p:spPr>
      </p:cxnSp>
    </p:spTree>
    <p:extLst>
      <p:ext uri="{BB962C8B-B14F-4D97-AF65-F5344CB8AC3E}">
        <p14:creationId xmlns:p14="http://schemas.microsoft.com/office/powerpoint/2010/main" val="2672160878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25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Y86-64 </a:t>
            </a:r>
            <a:r>
              <a:rPr lang="en-US" dirty="0"/>
              <a:t>Instruction </a:t>
            </a:r>
            <a:r>
              <a:rPr lang="en-US" dirty="0" smtClean="0"/>
              <a:t>Set #4</a:t>
            </a:r>
            <a:endParaRPr lang="en-US" dirty="0"/>
          </a:p>
        </p:txBody>
      </p:sp>
      <p:sp>
        <p:nvSpPr>
          <p:cNvPr id="322565" name="Rectangle 5"/>
          <p:cNvSpPr>
            <a:spLocks noChangeArrowheads="1"/>
          </p:cNvSpPr>
          <p:nvPr/>
        </p:nvSpPr>
        <p:spPr bwMode="auto">
          <a:xfrm>
            <a:off x="146253" y="840955"/>
            <a:ext cx="1907650" cy="305224"/>
          </a:xfrm>
          <a:prstGeom prst="rect">
            <a:avLst/>
          </a:prstGeom>
          <a:solidFill>
            <a:schemeClr val="bg1"/>
          </a:solidFill>
          <a:ln w="2857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1602" b="1">
                <a:solidFill>
                  <a:srgbClr val="000066"/>
                </a:solidFill>
              </a:rPr>
              <a:t>Byte</a:t>
            </a:r>
          </a:p>
        </p:txBody>
      </p:sp>
      <p:grpSp>
        <p:nvGrpSpPr>
          <p:cNvPr id="4" name="Group 214"/>
          <p:cNvGrpSpPr>
            <a:grpSpLocks/>
          </p:cNvGrpSpPr>
          <p:nvPr/>
        </p:nvGrpSpPr>
        <p:grpSpPr bwMode="auto">
          <a:xfrm>
            <a:off x="146253" y="5800844"/>
            <a:ext cx="3128545" cy="305224"/>
            <a:chOff x="336" y="3648"/>
            <a:chExt cx="1968" cy="192"/>
          </a:xfrm>
        </p:grpSpPr>
        <p:sp>
          <p:nvSpPr>
            <p:cNvPr id="322574" name="Rectangle 14"/>
            <p:cNvSpPr>
              <a:spLocks noChangeArrowheads="1"/>
            </p:cNvSpPr>
            <p:nvPr/>
          </p:nvSpPr>
          <p:spPr bwMode="auto">
            <a:xfrm>
              <a:off x="336" y="3648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402" dirty="0" err="1">
                  <a:solidFill>
                    <a:srgbClr val="000066"/>
                  </a:solidFill>
                  <a:latin typeface="Courier New" pitchFamily="49" charset="0"/>
                </a:rPr>
                <a:t>pushq</a:t>
              </a:r>
              <a:r>
                <a:rPr lang="en-US" sz="1402" dirty="0">
                  <a:solidFill>
                    <a:srgbClr val="000066"/>
                  </a:solidFill>
                  <a:latin typeface="Courier New" pitchFamily="49" charset="0"/>
                </a:rPr>
                <a:t> </a:t>
              </a:r>
              <a:r>
                <a:rPr lang="en-US" sz="1402" dirty="0" err="1">
                  <a:solidFill>
                    <a:srgbClr val="000066"/>
                  </a:solidFill>
                </a:rPr>
                <a:t>rA</a:t>
              </a:r>
              <a:endParaRPr lang="en-US" sz="1402" dirty="0">
                <a:solidFill>
                  <a:srgbClr val="000066"/>
                </a:solidFill>
              </a:endParaRPr>
            </a:p>
          </p:txBody>
        </p:sp>
        <p:grpSp>
          <p:nvGrpSpPr>
            <p:cNvPr id="5" name="Group 213"/>
            <p:cNvGrpSpPr>
              <a:grpSpLocks/>
            </p:cNvGrpSpPr>
            <p:nvPr/>
          </p:nvGrpSpPr>
          <p:grpSpPr bwMode="auto">
            <a:xfrm>
              <a:off x="1536" y="3648"/>
              <a:ext cx="384" cy="192"/>
              <a:chOff x="1536" y="3648"/>
              <a:chExt cx="384" cy="192"/>
            </a:xfrm>
          </p:grpSpPr>
          <p:sp>
            <p:nvSpPr>
              <p:cNvPr id="322576" name="Rectangle 16"/>
              <p:cNvSpPr>
                <a:spLocks noChangeArrowheads="1"/>
              </p:cNvSpPr>
              <p:nvPr/>
            </p:nvSpPr>
            <p:spPr bwMode="auto">
              <a:xfrm>
                <a:off x="1536" y="3648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1402">
                    <a:solidFill>
                      <a:srgbClr val="000066"/>
                    </a:solidFill>
                    <a:latin typeface="Courier New" pitchFamily="49" charset="0"/>
                  </a:rPr>
                  <a:t>A</a:t>
                </a:r>
              </a:p>
            </p:txBody>
          </p:sp>
          <p:sp>
            <p:nvSpPr>
              <p:cNvPr id="322577" name="Rectangle 17"/>
              <p:cNvSpPr>
                <a:spLocks noChangeArrowheads="1"/>
              </p:cNvSpPr>
              <p:nvPr/>
            </p:nvSpPr>
            <p:spPr bwMode="auto">
              <a:xfrm>
                <a:off x="1728" y="3648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1402">
                    <a:solidFill>
                      <a:srgbClr val="000066"/>
                    </a:solidFill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322578" name="Rectangle 18"/>
              <p:cNvSpPr>
                <a:spLocks noChangeArrowheads="1"/>
              </p:cNvSpPr>
              <p:nvPr/>
            </p:nvSpPr>
            <p:spPr bwMode="auto">
              <a:xfrm>
                <a:off x="1536" y="3648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402">
                  <a:solidFill>
                    <a:srgbClr val="000066"/>
                  </a:solidFill>
                  <a:latin typeface="Courier New" pitchFamily="49" charset="0"/>
                </a:endParaRPr>
              </a:p>
            </p:txBody>
          </p:sp>
        </p:grpSp>
        <p:grpSp>
          <p:nvGrpSpPr>
            <p:cNvPr id="6" name="Group 212"/>
            <p:cNvGrpSpPr>
              <a:grpSpLocks/>
            </p:cNvGrpSpPr>
            <p:nvPr/>
          </p:nvGrpSpPr>
          <p:grpSpPr bwMode="auto">
            <a:xfrm>
              <a:off x="1920" y="3648"/>
              <a:ext cx="384" cy="192"/>
              <a:chOff x="1920" y="3648"/>
              <a:chExt cx="384" cy="192"/>
            </a:xfrm>
          </p:grpSpPr>
          <p:sp>
            <p:nvSpPr>
              <p:cNvPr id="322580" name="Rectangle 20"/>
              <p:cNvSpPr>
                <a:spLocks noChangeArrowheads="1"/>
              </p:cNvSpPr>
              <p:nvPr/>
            </p:nvSpPr>
            <p:spPr bwMode="auto">
              <a:xfrm>
                <a:off x="1920" y="3648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1402">
                    <a:solidFill>
                      <a:srgbClr val="000066"/>
                    </a:solidFill>
                  </a:rPr>
                  <a:t>rA</a:t>
                </a:r>
              </a:p>
            </p:txBody>
          </p:sp>
          <p:sp>
            <p:nvSpPr>
              <p:cNvPr id="322581" name="Rectangle 21"/>
              <p:cNvSpPr>
                <a:spLocks noChangeArrowheads="1"/>
              </p:cNvSpPr>
              <p:nvPr/>
            </p:nvSpPr>
            <p:spPr bwMode="auto">
              <a:xfrm>
                <a:off x="2112" y="3648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1402" dirty="0">
                    <a:solidFill>
                      <a:srgbClr val="000066"/>
                    </a:solidFill>
                    <a:latin typeface="Courier New" pitchFamily="49" charset="0"/>
                  </a:rPr>
                  <a:t>F</a:t>
                </a:r>
              </a:p>
            </p:txBody>
          </p:sp>
          <p:sp>
            <p:nvSpPr>
              <p:cNvPr id="322582" name="Rectangle 22"/>
              <p:cNvSpPr>
                <a:spLocks noChangeArrowheads="1"/>
              </p:cNvSpPr>
              <p:nvPr/>
            </p:nvSpPr>
            <p:spPr bwMode="auto">
              <a:xfrm>
                <a:off x="1920" y="3648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402">
                  <a:solidFill>
                    <a:srgbClr val="000066"/>
                  </a:solidFill>
                  <a:latin typeface="Courier New" pitchFamily="49" charset="0"/>
                </a:endParaRPr>
              </a:p>
            </p:txBody>
          </p:sp>
        </p:grpSp>
      </p:grpSp>
      <p:sp>
        <p:nvSpPr>
          <p:cNvPr id="322584" name="Rectangle 24"/>
          <p:cNvSpPr>
            <a:spLocks noChangeArrowheads="1"/>
          </p:cNvSpPr>
          <p:nvPr/>
        </p:nvSpPr>
        <p:spPr bwMode="auto">
          <a:xfrm>
            <a:off x="146253" y="4427337"/>
            <a:ext cx="1907650" cy="305224"/>
          </a:xfrm>
          <a:prstGeom prst="rect">
            <a:avLst/>
          </a:prstGeom>
          <a:solidFill>
            <a:schemeClr val="bg1"/>
          </a:solidFill>
          <a:ln w="2857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1402">
                <a:solidFill>
                  <a:srgbClr val="000066"/>
                </a:solidFill>
                <a:latin typeface="Courier New" pitchFamily="49" charset="0"/>
              </a:rPr>
              <a:t>jXX </a:t>
            </a:r>
            <a:r>
              <a:rPr lang="en-US" sz="1402">
                <a:solidFill>
                  <a:srgbClr val="000066"/>
                </a:solidFill>
              </a:rPr>
              <a:t>Dest</a:t>
            </a:r>
          </a:p>
        </p:txBody>
      </p:sp>
      <p:grpSp>
        <p:nvGrpSpPr>
          <p:cNvPr id="8" name="Group 210"/>
          <p:cNvGrpSpPr>
            <a:grpSpLocks/>
          </p:cNvGrpSpPr>
          <p:nvPr/>
        </p:nvGrpSpPr>
        <p:grpSpPr bwMode="auto">
          <a:xfrm>
            <a:off x="2053903" y="4427337"/>
            <a:ext cx="610448" cy="305224"/>
            <a:chOff x="1536" y="2784"/>
            <a:chExt cx="384" cy="192"/>
          </a:xfrm>
        </p:grpSpPr>
        <p:sp>
          <p:nvSpPr>
            <p:cNvPr id="322586" name="Rectangle 26"/>
            <p:cNvSpPr>
              <a:spLocks noChangeArrowheads="1"/>
            </p:cNvSpPr>
            <p:nvPr/>
          </p:nvSpPr>
          <p:spPr bwMode="auto">
            <a:xfrm>
              <a:off x="1536" y="2784"/>
              <a:ext cx="192" cy="192"/>
            </a:xfrm>
            <a:prstGeom prst="rect">
              <a:avLst/>
            </a:prstGeom>
            <a:solidFill>
              <a:srgbClr val="FFFF99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402">
                  <a:solidFill>
                    <a:srgbClr val="000066"/>
                  </a:solidFill>
                  <a:latin typeface="Courier New" pitchFamily="49" charset="0"/>
                </a:rPr>
                <a:t>7</a:t>
              </a:r>
            </a:p>
          </p:txBody>
        </p:sp>
        <p:sp>
          <p:nvSpPr>
            <p:cNvPr id="322587" name="Rectangle 27"/>
            <p:cNvSpPr>
              <a:spLocks noChangeArrowheads="1"/>
            </p:cNvSpPr>
            <p:nvPr/>
          </p:nvSpPr>
          <p:spPr bwMode="auto">
            <a:xfrm>
              <a:off x="1728" y="2784"/>
              <a:ext cx="192" cy="192"/>
            </a:xfrm>
            <a:prstGeom prst="rect">
              <a:avLst/>
            </a:prstGeom>
            <a:solidFill>
              <a:srgbClr val="FFFF99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402" dirty="0">
                  <a:solidFill>
                    <a:srgbClr val="000066"/>
                  </a:solidFill>
                </a:rPr>
                <a:t>fn</a:t>
              </a:r>
            </a:p>
          </p:txBody>
        </p:sp>
        <p:sp>
          <p:nvSpPr>
            <p:cNvPr id="322588" name="Rectangle 28"/>
            <p:cNvSpPr>
              <a:spLocks noChangeArrowheads="1"/>
            </p:cNvSpPr>
            <p:nvPr/>
          </p:nvSpPr>
          <p:spPr bwMode="auto">
            <a:xfrm>
              <a:off x="1536" y="2784"/>
              <a:ext cx="384" cy="19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n-US" sz="1402">
                <a:solidFill>
                  <a:srgbClr val="000066"/>
                </a:solidFill>
                <a:latin typeface="Courier New" pitchFamily="49" charset="0"/>
              </a:endParaRPr>
            </a:p>
          </p:txBody>
        </p:sp>
      </p:grpSp>
      <p:sp>
        <p:nvSpPr>
          <p:cNvPr id="322589" name="Rectangle 29"/>
          <p:cNvSpPr>
            <a:spLocks noChangeArrowheads="1"/>
          </p:cNvSpPr>
          <p:nvPr/>
        </p:nvSpPr>
        <p:spPr bwMode="auto">
          <a:xfrm>
            <a:off x="2664350" y="4420978"/>
            <a:ext cx="4883583" cy="305224"/>
          </a:xfrm>
          <a:prstGeom prst="rect">
            <a:avLst/>
          </a:prstGeom>
          <a:solidFill>
            <a:srgbClr val="CCECFF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402">
                <a:solidFill>
                  <a:srgbClr val="000066"/>
                </a:solidFill>
              </a:rPr>
              <a:t>Dest</a:t>
            </a:r>
          </a:p>
        </p:txBody>
      </p:sp>
      <p:grpSp>
        <p:nvGrpSpPr>
          <p:cNvPr id="9" name="Group 209"/>
          <p:cNvGrpSpPr>
            <a:grpSpLocks/>
          </p:cNvGrpSpPr>
          <p:nvPr/>
        </p:nvGrpSpPr>
        <p:grpSpPr bwMode="auto">
          <a:xfrm>
            <a:off x="146253" y="6258680"/>
            <a:ext cx="3128545" cy="305224"/>
            <a:chOff x="336" y="3936"/>
            <a:chExt cx="1968" cy="192"/>
          </a:xfrm>
        </p:grpSpPr>
        <p:sp>
          <p:nvSpPr>
            <p:cNvPr id="322591" name="Rectangle 31"/>
            <p:cNvSpPr>
              <a:spLocks noChangeArrowheads="1"/>
            </p:cNvSpPr>
            <p:nvPr/>
          </p:nvSpPr>
          <p:spPr bwMode="auto">
            <a:xfrm>
              <a:off x="336" y="3936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402" dirty="0" err="1">
                  <a:solidFill>
                    <a:srgbClr val="000066"/>
                  </a:solidFill>
                  <a:latin typeface="Courier New" pitchFamily="49" charset="0"/>
                </a:rPr>
                <a:t>popq</a:t>
              </a:r>
              <a:r>
                <a:rPr lang="en-US" sz="1402" dirty="0">
                  <a:solidFill>
                    <a:srgbClr val="000066"/>
                  </a:solidFill>
                  <a:latin typeface="Courier New" pitchFamily="49" charset="0"/>
                </a:rPr>
                <a:t> </a:t>
              </a:r>
              <a:r>
                <a:rPr lang="en-US" sz="1402" dirty="0" err="1">
                  <a:solidFill>
                    <a:srgbClr val="000066"/>
                  </a:solidFill>
                </a:rPr>
                <a:t>rA</a:t>
              </a:r>
              <a:endParaRPr lang="en-US" sz="1402" dirty="0">
                <a:solidFill>
                  <a:srgbClr val="000066"/>
                </a:solidFill>
              </a:endParaRPr>
            </a:p>
          </p:txBody>
        </p:sp>
        <p:grpSp>
          <p:nvGrpSpPr>
            <p:cNvPr id="10" name="Group 208"/>
            <p:cNvGrpSpPr>
              <a:grpSpLocks/>
            </p:cNvGrpSpPr>
            <p:nvPr/>
          </p:nvGrpSpPr>
          <p:grpSpPr bwMode="auto">
            <a:xfrm>
              <a:off x="1536" y="3936"/>
              <a:ext cx="384" cy="192"/>
              <a:chOff x="1536" y="3936"/>
              <a:chExt cx="384" cy="192"/>
            </a:xfrm>
          </p:grpSpPr>
          <p:sp>
            <p:nvSpPr>
              <p:cNvPr id="322593" name="Rectangle 33"/>
              <p:cNvSpPr>
                <a:spLocks noChangeArrowheads="1"/>
              </p:cNvSpPr>
              <p:nvPr/>
            </p:nvSpPr>
            <p:spPr bwMode="auto">
              <a:xfrm>
                <a:off x="1536" y="3936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1402">
                    <a:solidFill>
                      <a:srgbClr val="000066"/>
                    </a:solidFill>
                    <a:latin typeface="Courier New" pitchFamily="49" charset="0"/>
                  </a:rPr>
                  <a:t>B</a:t>
                </a:r>
              </a:p>
            </p:txBody>
          </p:sp>
          <p:sp>
            <p:nvSpPr>
              <p:cNvPr id="322594" name="Rectangle 34"/>
              <p:cNvSpPr>
                <a:spLocks noChangeArrowheads="1"/>
              </p:cNvSpPr>
              <p:nvPr/>
            </p:nvSpPr>
            <p:spPr bwMode="auto">
              <a:xfrm>
                <a:off x="1728" y="3936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1402">
                    <a:solidFill>
                      <a:srgbClr val="000066"/>
                    </a:solidFill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322595" name="Rectangle 35"/>
              <p:cNvSpPr>
                <a:spLocks noChangeArrowheads="1"/>
              </p:cNvSpPr>
              <p:nvPr/>
            </p:nvSpPr>
            <p:spPr bwMode="auto">
              <a:xfrm>
                <a:off x="1536" y="3936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402">
                  <a:solidFill>
                    <a:srgbClr val="000066"/>
                  </a:solidFill>
                  <a:latin typeface="Courier New" pitchFamily="49" charset="0"/>
                </a:endParaRPr>
              </a:p>
            </p:txBody>
          </p:sp>
        </p:grpSp>
        <p:grpSp>
          <p:nvGrpSpPr>
            <p:cNvPr id="11" name="Group 207"/>
            <p:cNvGrpSpPr>
              <a:grpSpLocks/>
            </p:cNvGrpSpPr>
            <p:nvPr/>
          </p:nvGrpSpPr>
          <p:grpSpPr bwMode="auto">
            <a:xfrm>
              <a:off x="1920" y="3936"/>
              <a:ext cx="384" cy="192"/>
              <a:chOff x="1920" y="3936"/>
              <a:chExt cx="384" cy="192"/>
            </a:xfrm>
          </p:grpSpPr>
          <p:sp>
            <p:nvSpPr>
              <p:cNvPr id="322597" name="Rectangle 37"/>
              <p:cNvSpPr>
                <a:spLocks noChangeArrowheads="1"/>
              </p:cNvSpPr>
              <p:nvPr/>
            </p:nvSpPr>
            <p:spPr bwMode="auto">
              <a:xfrm>
                <a:off x="1920" y="3936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1402">
                    <a:solidFill>
                      <a:srgbClr val="000066"/>
                    </a:solidFill>
                  </a:rPr>
                  <a:t>rA</a:t>
                </a:r>
              </a:p>
            </p:txBody>
          </p:sp>
          <p:sp>
            <p:nvSpPr>
              <p:cNvPr id="322598" name="Rectangle 38"/>
              <p:cNvSpPr>
                <a:spLocks noChangeArrowheads="1"/>
              </p:cNvSpPr>
              <p:nvPr/>
            </p:nvSpPr>
            <p:spPr bwMode="auto">
              <a:xfrm>
                <a:off x="2112" y="3936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1402" dirty="0">
                    <a:solidFill>
                      <a:srgbClr val="000066"/>
                    </a:solidFill>
                    <a:latin typeface="Courier New" pitchFamily="49" charset="0"/>
                  </a:rPr>
                  <a:t>F</a:t>
                </a:r>
              </a:p>
            </p:txBody>
          </p:sp>
          <p:sp>
            <p:nvSpPr>
              <p:cNvPr id="322599" name="Rectangle 39"/>
              <p:cNvSpPr>
                <a:spLocks noChangeArrowheads="1"/>
              </p:cNvSpPr>
              <p:nvPr/>
            </p:nvSpPr>
            <p:spPr bwMode="auto">
              <a:xfrm>
                <a:off x="1920" y="3936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402">
                  <a:solidFill>
                    <a:srgbClr val="000066"/>
                  </a:solidFill>
                  <a:latin typeface="Courier New" pitchFamily="49" charset="0"/>
                </a:endParaRPr>
              </a:p>
            </p:txBody>
          </p:sp>
        </p:grpSp>
      </p:grpSp>
      <p:sp>
        <p:nvSpPr>
          <p:cNvPr id="322601" name="Rectangle 41"/>
          <p:cNvSpPr>
            <a:spLocks noChangeArrowheads="1"/>
          </p:cNvSpPr>
          <p:nvPr/>
        </p:nvSpPr>
        <p:spPr bwMode="auto">
          <a:xfrm>
            <a:off x="146253" y="4885172"/>
            <a:ext cx="1907650" cy="305224"/>
          </a:xfrm>
          <a:prstGeom prst="rect">
            <a:avLst/>
          </a:prstGeom>
          <a:solidFill>
            <a:schemeClr val="bg1"/>
          </a:solidFill>
          <a:ln w="2857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1402">
                <a:solidFill>
                  <a:srgbClr val="000066"/>
                </a:solidFill>
                <a:latin typeface="Courier New" pitchFamily="49" charset="0"/>
              </a:rPr>
              <a:t>call </a:t>
            </a:r>
            <a:r>
              <a:rPr lang="en-US" sz="1402">
                <a:solidFill>
                  <a:srgbClr val="000066"/>
                </a:solidFill>
              </a:rPr>
              <a:t>Dest</a:t>
            </a:r>
          </a:p>
        </p:txBody>
      </p:sp>
      <p:grpSp>
        <p:nvGrpSpPr>
          <p:cNvPr id="13" name="Group 205"/>
          <p:cNvGrpSpPr>
            <a:grpSpLocks/>
          </p:cNvGrpSpPr>
          <p:nvPr/>
        </p:nvGrpSpPr>
        <p:grpSpPr bwMode="auto">
          <a:xfrm>
            <a:off x="2053903" y="4885172"/>
            <a:ext cx="610448" cy="305224"/>
            <a:chOff x="1536" y="3072"/>
            <a:chExt cx="384" cy="192"/>
          </a:xfrm>
        </p:grpSpPr>
        <p:sp>
          <p:nvSpPr>
            <p:cNvPr id="322603" name="Rectangle 43"/>
            <p:cNvSpPr>
              <a:spLocks noChangeArrowheads="1"/>
            </p:cNvSpPr>
            <p:nvPr/>
          </p:nvSpPr>
          <p:spPr bwMode="auto">
            <a:xfrm>
              <a:off x="1536" y="3072"/>
              <a:ext cx="192" cy="192"/>
            </a:xfrm>
            <a:prstGeom prst="rect">
              <a:avLst/>
            </a:prstGeom>
            <a:solidFill>
              <a:srgbClr val="FFFF99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402">
                  <a:solidFill>
                    <a:srgbClr val="000066"/>
                  </a:solidFill>
                  <a:latin typeface="Courier New" pitchFamily="49" charset="0"/>
                </a:rPr>
                <a:t>8</a:t>
              </a:r>
            </a:p>
          </p:txBody>
        </p:sp>
        <p:sp>
          <p:nvSpPr>
            <p:cNvPr id="322604" name="Rectangle 44"/>
            <p:cNvSpPr>
              <a:spLocks noChangeArrowheads="1"/>
            </p:cNvSpPr>
            <p:nvPr/>
          </p:nvSpPr>
          <p:spPr bwMode="auto">
            <a:xfrm>
              <a:off x="1728" y="3072"/>
              <a:ext cx="192" cy="192"/>
            </a:xfrm>
            <a:prstGeom prst="rect">
              <a:avLst/>
            </a:prstGeom>
            <a:solidFill>
              <a:srgbClr val="FFFF99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402">
                  <a:solidFill>
                    <a:srgbClr val="000066"/>
                  </a:solidFill>
                  <a:latin typeface="Courier New" pitchFamily="49" charset="0"/>
                </a:rPr>
                <a:t>0</a:t>
              </a:r>
            </a:p>
          </p:txBody>
        </p:sp>
        <p:sp>
          <p:nvSpPr>
            <p:cNvPr id="322605" name="Rectangle 45"/>
            <p:cNvSpPr>
              <a:spLocks noChangeArrowheads="1"/>
            </p:cNvSpPr>
            <p:nvPr/>
          </p:nvSpPr>
          <p:spPr bwMode="auto">
            <a:xfrm>
              <a:off x="1536" y="3072"/>
              <a:ext cx="384" cy="19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n-US" sz="1402">
                <a:solidFill>
                  <a:srgbClr val="000066"/>
                </a:solidFill>
                <a:latin typeface="Courier New" pitchFamily="49" charset="0"/>
              </a:endParaRPr>
            </a:p>
          </p:txBody>
        </p:sp>
      </p:grpSp>
      <p:sp>
        <p:nvSpPr>
          <p:cNvPr id="322606" name="Rectangle 46"/>
          <p:cNvSpPr>
            <a:spLocks noChangeArrowheads="1"/>
          </p:cNvSpPr>
          <p:nvPr/>
        </p:nvSpPr>
        <p:spPr bwMode="auto">
          <a:xfrm>
            <a:off x="2664350" y="4885172"/>
            <a:ext cx="4883583" cy="305224"/>
          </a:xfrm>
          <a:prstGeom prst="rect">
            <a:avLst/>
          </a:prstGeom>
          <a:solidFill>
            <a:srgbClr val="CCECFF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402" dirty="0" err="1">
                <a:solidFill>
                  <a:srgbClr val="000066"/>
                </a:solidFill>
              </a:rPr>
              <a:t>Dest</a:t>
            </a:r>
            <a:endParaRPr lang="en-US" sz="1402" dirty="0">
              <a:solidFill>
                <a:srgbClr val="000066"/>
              </a:solidFill>
            </a:endParaRPr>
          </a:p>
        </p:txBody>
      </p:sp>
      <p:grpSp>
        <p:nvGrpSpPr>
          <p:cNvPr id="14" name="Group 204"/>
          <p:cNvGrpSpPr>
            <a:grpSpLocks/>
          </p:cNvGrpSpPr>
          <p:nvPr/>
        </p:nvGrpSpPr>
        <p:grpSpPr bwMode="auto">
          <a:xfrm>
            <a:off x="146253" y="2138157"/>
            <a:ext cx="3128545" cy="305224"/>
            <a:chOff x="336" y="1344"/>
            <a:chExt cx="1968" cy="192"/>
          </a:xfrm>
        </p:grpSpPr>
        <p:sp>
          <p:nvSpPr>
            <p:cNvPr id="322608" name="Rectangle 48"/>
            <p:cNvSpPr>
              <a:spLocks noChangeArrowheads="1"/>
            </p:cNvSpPr>
            <p:nvPr/>
          </p:nvSpPr>
          <p:spPr bwMode="auto">
            <a:xfrm>
              <a:off x="336" y="1344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402" dirty="0" err="1">
                  <a:solidFill>
                    <a:srgbClr val="000066"/>
                  </a:solidFill>
                  <a:latin typeface="Courier New" pitchFamily="49" charset="0"/>
                </a:rPr>
                <a:t>cmovXX</a:t>
              </a:r>
              <a:r>
                <a:rPr lang="en-US" sz="1402" dirty="0">
                  <a:solidFill>
                    <a:srgbClr val="000066"/>
                  </a:solidFill>
                  <a:latin typeface="Courier New" pitchFamily="49" charset="0"/>
                </a:rPr>
                <a:t> </a:t>
              </a:r>
              <a:r>
                <a:rPr lang="en-US" sz="1402" dirty="0" err="1">
                  <a:solidFill>
                    <a:srgbClr val="000066"/>
                  </a:solidFill>
                </a:rPr>
                <a:t>rA</a:t>
              </a:r>
              <a:r>
                <a:rPr lang="en-US" sz="1402" dirty="0">
                  <a:solidFill>
                    <a:srgbClr val="000066"/>
                  </a:solidFill>
                  <a:latin typeface="Courier New" pitchFamily="49" charset="0"/>
                </a:rPr>
                <a:t>, </a:t>
              </a:r>
              <a:r>
                <a:rPr lang="en-US" sz="1402" dirty="0" err="1">
                  <a:solidFill>
                    <a:srgbClr val="000066"/>
                  </a:solidFill>
                </a:rPr>
                <a:t>rB</a:t>
              </a:r>
              <a:endParaRPr lang="en-US" sz="1402" dirty="0">
                <a:solidFill>
                  <a:srgbClr val="000066"/>
                </a:solidFill>
              </a:endParaRPr>
            </a:p>
          </p:txBody>
        </p:sp>
        <p:grpSp>
          <p:nvGrpSpPr>
            <p:cNvPr id="15" name="Group 203"/>
            <p:cNvGrpSpPr>
              <a:grpSpLocks/>
            </p:cNvGrpSpPr>
            <p:nvPr/>
          </p:nvGrpSpPr>
          <p:grpSpPr bwMode="auto">
            <a:xfrm>
              <a:off x="1536" y="1344"/>
              <a:ext cx="384" cy="192"/>
              <a:chOff x="1536" y="1344"/>
              <a:chExt cx="384" cy="192"/>
            </a:xfrm>
          </p:grpSpPr>
          <p:sp>
            <p:nvSpPr>
              <p:cNvPr id="322610" name="Rectangle 50"/>
              <p:cNvSpPr>
                <a:spLocks noChangeArrowheads="1"/>
              </p:cNvSpPr>
              <p:nvPr/>
            </p:nvSpPr>
            <p:spPr bwMode="auto">
              <a:xfrm>
                <a:off x="1536" y="1344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1402">
                    <a:solidFill>
                      <a:srgbClr val="000066"/>
                    </a:solidFill>
                    <a:latin typeface="Courier New" pitchFamily="49" charset="0"/>
                  </a:rPr>
                  <a:t>2</a:t>
                </a:r>
              </a:p>
            </p:txBody>
          </p:sp>
          <p:sp>
            <p:nvSpPr>
              <p:cNvPr id="322611" name="Rectangle 51"/>
              <p:cNvSpPr>
                <a:spLocks noChangeArrowheads="1"/>
              </p:cNvSpPr>
              <p:nvPr/>
            </p:nvSpPr>
            <p:spPr bwMode="auto">
              <a:xfrm>
                <a:off x="1728" y="1344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1402" dirty="0">
                    <a:solidFill>
                      <a:srgbClr val="000066"/>
                    </a:solidFill>
                  </a:rPr>
                  <a:t>fn</a:t>
                </a:r>
              </a:p>
            </p:txBody>
          </p:sp>
          <p:sp>
            <p:nvSpPr>
              <p:cNvPr id="322612" name="Rectangle 52"/>
              <p:cNvSpPr>
                <a:spLocks noChangeArrowheads="1"/>
              </p:cNvSpPr>
              <p:nvPr/>
            </p:nvSpPr>
            <p:spPr bwMode="auto">
              <a:xfrm>
                <a:off x="1536" y="1344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402">
                  <a:solidFill>
                    <a:srgbClr val="000066"/>
                  </a:solidFill>
                  <a:latin typeface="Courier New" pitchFamily="49" charset="0"/>
                </a:endParaRPr>
              </a:p>
            </p:txBody>
          </p:sp>
        </p:grpSp>
        <p:grpSp>
          <p:nvGrpSpPr>
            <p:cNvPr id="16" name="Group 202"/>
            <p:cNvGrpSpPr>
              <a:grpSpLocks/>
            </p:cNvGrpSpPr>
            <p:nvPr/>
          </p:nvGrpSpPr>
          <p:grpSpPr bwMode="auto">
            <a:xfrm>
              <a:off x="1920" y="1344"/>
              <a:ext cx="384" cy="192"/>
              <a:chOff x="1920" y="1344"/>
              <a:chExt cx="384" cy="192"/>
            </a:xfrm>
          </p:grpSpPr>
          <p:sp>
            <p:nvSpPr>
              <p:cNvPr id="322614" name="Rectangle 54"/>
              <p:cNvSpPr>
                <a:spLocks noChangeArrowheads="1"/>
              </p:cNvSpPr>
              <p:nvPr/>
            </p:nvSpPr>
            <p:spPr bwMode="auto">
              <a:xfrm>
                <a:off x="1920" y="1344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1402">
                    <a:solidFill>
                      <a:srgbClr val="000066"/>
                    </a:solidFill>
                  </a:rPr>
                  <a:t>rA</a:t>
                </a:r>
              </a:p>
            </p:txBody>
          </p:sp>
          <p:sp>
            <p:nvSpPr>
              <p:cNvPr id="322615" name="Rectangle 55"/>
              <p:cNvSpPr>
                <a:spLocks noChangeArrowheads="1"/>
              </p:cNvSpPr>
              <p:nvPr/>
            </p:nvSpPr>
            <p:spPr bwMode="auto">
              <a:xfrm>
                <a:off x="2112" y="1344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1402">
                    <a:solidFill>
                      <a:srgbClr val="000066"/>
                    </a:solidFill>
                  </a:rPr>
                  <a:t>rB</a:t>
                </a:r>
              </a:p>
            </p:txBody>
          </p:sp>
          <p:sp>
            <p:nvSpPr>
              <p:cNvPr id="322616" name="Rectangle 56"/>
              <p:cNvSpPr>
                <a:spLocks noChangeArrowheads="1"/>
              </p:cNvSpPr>
              <p:nvPr/>
            </p:nvSpPr>
            <p:spPr bwMode="auto">
              <a:xfrm>
                <a:off x="1920" y="1344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402">
                  <a:solidFill>
                    <a:srgbClr val="000066"/>
                  </a:solidFill>
                  <a:latin typeface="Courier New" pitchFamily="49" charset="0"/>
                </a:endParaRPr>
              </a:p>
            </p:txBody>
          </p:sp>
        </p:grpSp>
      </p:grpSp>
      <p:sp>
        <p:nvSpPr>
          <p:cNvPr id="322618" name="Rectangle 58"/>
          <p:cNvSpPr>
            <a:spLocks noChangeArrowheads="1"/>
          </p:cNvSpPr>
          <p:nvPr/>
        </p:nvSpPr>
        <p:spPr bwMode="auto">
          <a:xfrm>
            <a:off x="146253" y="2595993"/>
            <a:ext cx="1907650" cy="305224"/>
          </a:xfrm>
          <a:prstGeom prst="rect">
            <a:avLst/>
          </a:prstGeom>
          <a:solidFill>
            <a:schemeClr val="bg1"/>
          </a:solidFill>
          <a:ln w="2857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1402" dirty="0" err="1">
                <a:solidFill>
                  <a:srgbClr val="000066"/>
                </a:solidFill>
                <a:latin typeface="Courier New" pitchFamily="49" charset="0"/>
              </a:rPr>
              <a:t>irmovq</a:t>
            </a:r>
            <a:r>
              <a:rPr lang="en-US" sz="1402" dirty="0">
                <a:solidFill>
                  <a:srgbClr val="000066"/>
                </a:solidFill>
                <a:latin typeface="Courier New" pitchFamily="49" charset="0"/>
              </a:rPr>
              <a:t> </a:t>
            </a:r>
            <a:r>
              <a:rPr lang="en-US" sz="1402" dirty="0">
                <a:solidFill>
                  <a:srgbClr val="000066"/>
                </a:solidFill>
              </a:rPr>
              <a:t>V</a:t>
            </a:r>
            <a:r>
              <a:rPr lang="en-US" sz="1402" dirty="0">
                <a:solidFill>
                  <a:srgbClr val="000066"/>
                </a:solidFill>
                <a:latin typeface="Courier New" pitchFamily="49" charset="0"/>
              </a:rPr>
              <a:t>, </a:t>
            </a:r>
            <a:r>
              <a:rPr lang="en-US" sz="1402" dirty="0" err="1">
                <a:solidFill>
                  <a:srgbClr val="000066"/>
                </a:solidFill>
              </a:rPr>
              <a:t>rB</a:t>
            </a:r>
            <a:endParaRPr lang="en-US" sz="1402" dirty="0">
              <a:solidFill>
                <a:srgbClr val="000066"/>
              </a:solidFill>
            </a:endParaRPr>
          </a:p>
        </p:txBody>
      </p:sp>
      <p:grpSp>
        <p:nvGrpSpPr>
          <p:cNvPr id="18" name="Group 200"/>
          <p:cNvGrpSpPr>
            <a:grpSpLocks/>
          </p:cNvGrpSpPr>
          <p:nvPr/>
        </p:nvGrpSpPr>
        <p:grpSpPr bwMode="auto">
          <a:xfrm>
            <a:off x="2053903" y="2595993"/>
            <a:ext cx="610448" cy="305224"/>
            <a:chOff x="1536" y="1632"/>
            <a:chExt cx="384" cy="192"/>
          </a:xfrm>
        </p:grpSpPr>
        <p:sp>
          <p:nvSpPr>
            <p:cNvPr id="322620" name="Rectangle 60"/>
            <p:cNvSpPr>
              <a:spLocks noChangeArrowheads="1"/>
            </p:cNvSpPr>
            <p:nvPr/>
          </p:nvSpPr>
          <p:spPr bwMode="auto">
            <a:xfrm>
              <a:off x="1536" y="1632"/>
              <a:ext cx="192" cy="192"/>
            </a:xfrm>
            <a:prstGeom prst="rect">
              <a:avLst/>
            </a:prstGeom>
            <a:solidFill>
              <a:srgbClr val="FFFF99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402">
                  <a:solidFill>
                    <a:srgbClr val="000066"/>
                  </a:solidFill>
                  <a:latin typeface="Courier New" pitchFamily="49" charset="0"/>
                </a:rPr>
                <a:t>3</a:t>
              </a:r>
            </a:p>
          </p:txBody>
        </p:sp>
        <p:sp>
          <p:nvSpPr>
            <p:cNvPr id="322621" name="Rectangle 61"/>
            <p:cNvSpPr>
              <a:spLocks noChangeArrowheads="1"/>
            </p:cNvSpPr>
            <p:nvPr/>
          </p:nvSpPr>
          <p:spPr bwMode="auto">
            <a:xfrm>
              <a:off x="1728" y="1632"/>
              <a:ext cx="192" cy="192"/>
            </a:xfrm>
            <a:prstGeom prst="rect">
              <a:avLst/>
            </a:prstGeom>
            <a:solidFill>
              <a:srgbClr val="FFFF99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402">
                  <a:solidFill>
                    <a:srgbClr val="000066"/>
                  </a:solidFill>
                  <a:latin typeface="Courier New" pitchFamily="49" charset="0"/>
                </a:rPr>
                <a:t>0</a:t>
              </a:r>
            </a:p>
          </p:txBody>
        </p:sp>
        <p:sp>
          <p:nvSpPr>
            <p:cNvPr id="322622" name="Rectangle 62"/>
            <p:cNvSpPr>
              <a:spLocks noChangeArrowheads="1"/>
            </p:cNvSpPr>
            <p:nvPr/>
          </p:nvSpPr>
          <p:spPr bwMode="auto">
            <a:xfrm>
              <a:off x="1536" y="1632"/>
              <a:ext cx="384" cy="19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n-US" sz="1402">
                <a:solidFill>
                  <a:srgbClr val="000066"/>
                </a:solidFill>
                <a:latin typeface="Courier New" pitchFamily="49" charset="0"/>
              </a:endParaRPr>
            </a:p>
          </p:txBody>
        </p:sp>
      </p:grpSp>
      <p:grpSp>
        <p:nvGrpSpPr>
          <p:cNvPr id="19" name="Group 199"/>
          <p:cNvGrpSpPr>
            <a:grpSpLocks/>
          </p:cNvGrpSpPr>
          <p:nvPr/>
        </p:nvGrpSpPr>
        <p:grpSpPr bwMode="auto">
          <a:xfrm>
            <a:off x="2664350" y="2595993"/>
            <a:ext cx="610448" cy="305224"/>
            <a:chOff x="1920" y="1632"/>
            <a:chExt cx="384" cy="192"/>
          </a:xfrm>
        </p:grpSpPr>
        <p:sp>
          <p:nvSpPr>
            <p:cNvPr id="322624" name="Rectangle 64"/>
            <p:cNvSpPr>
              <a:spLocks noChangeArrowheads="1"/>
            </p:cNvSpPr>
            <p:nvPr/>
          </p:nvSpPr>
          <p:spPr bwMode="auto">
            <a:xfrm>
              <a:off x="1920" y="1632"/>
              <a:ext cx="192" cy="192"/>
            </a:xfrm>
            <a:prstGeom prst="rect">
              <a:avLst/>
            </a:prstGeom>
            <a:solidFill>
              <a:srgbClr val="FFCCFF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402" dirty="0">
                  <a:solidFill>
                    <a:srgbClr val="000066"/>
                  </a:solidFill>
                  <a:latin typeface="Courier New" pitchFamily="49" charset="0"/>
                </a:rPr>
                <a:t>F</a:t>
              </a:r>
            </a:p>
          </p:txBody>
        </p:sp>
        <p:sp>
          <p:nvSpPr>
            <p:cNvPr id="322625" name="Rectangle 65"/>
            <p:cNvSpPr>
              <a:spLocks noChangeArrowheads="1"/>
            </p:cNvSpPr>
            <p:nvPr/>
          </p:nvSpPr>
          <p:spPr bwMode="auto">
            <a:xfrm>
              <a:off x="2112" y="1632"/>
              <a:ext cx="192" cy="192"/>
            </a:xfrm>
            <a:prstGeom prst="rect">
              <a:avLst/>
            </a:prstGeom>
            <a:solidFill>
              <a:srgbClr val="FFCCFF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402">
                  <a:solidFill>
                    <a:srgbClr val="000066"/>
                  </a:solidFill>
                </a:rPr>
                <a:t>rB</a:t>
              </a:r>
            </a:p>
          </p:txBody>
        </p:sp>
        <p:sp>
          <p:nvSpPr>
            <p:cNvPr id="322626" name="Rectangle 66"/>
            <p:cNvSpPr>
              <a:spLocks noChangeArrowheads="1"/>
            </p:cNvSpPr>
            <p:nvPr/>
          </p:nvSpPr>
          <p:spPr bwMode="auto">
            <a:xfrm>
              <a:off x="1920" y="1632"/>
              <a:ext cx="384" cy="19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n-US" sz="1402">
                <a:solidFill>
                  <a:srgbClr val="000066"/>
                </a:solidFill>
                <a:latin typeface="Courier New" pitchFamily="49" charset="0"/>
              </a:endParaRPr>
            </a:p>
          </p:txBody>
        </p:sp>
      </p:grpSp>
      <p:sp>
        <p:nvSpPr>
          <p:cNvPr id="322627" name="Rectangle 67"/>
          <p:cNvSpPr>
            <a:spLocks noChangeArrowheads="1"/>
          </p:cNvSpPr>
          <p:nvPr/>
        </p:nvSpPr>
        <p:spPr bwMode="auto">
          <a:xfrm>
            <a:off x="3274798" y="2595993"/>
            <a:ext cx="4883583" cy="305224"/>
          </a:xfrm>
          <a:prstGeom prst="rect">
            <a:avLst/>
          </a:prstGeom>
          <a:solidFill>
            <a:srgbClr val="CCECFF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402">
                <a:solidFill>
                  <a:srgbClr val="000066"/>
                </a:solidFill>
              </a:rPr>
              <a:t>V</a:t>
            </a:r>
          </a:p>
        </p:txBody>
      </p:sp>
      <p:sp>
        <p:nvSpPr>
          <p:cNvPr id="322629" name="Rectangle 69"/>
          <p:cNvSpPr>
            <a:spLocks noChangeArrowheads="1"/>
          </p:cNvSpPr>
          <p:nvPr/>
        </p:nvSpPr>
        <p:spPr bwMode="auto">
          <a:xfrm>
            <a:off x="146253" y="3053829"/>
            <a:ext cx="1907650" cy="305224"/>
          </a:xfrm>
          <a:prstGeom prst="rect">
            <a:avLst/>
          </a:prstGeom>
          <a:solidFill>
            <a:schemeClr val="bg1"/>
          </a:solidFill>
          <a:ln w="2857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1402" dirty="0" err="1">
                <a:solidFill>
                  <a:srgbClr val="000066"/>
                </a:solidFill>
                <a:latin typeface="Courier New" pitchFamily="49" charset="0"/>
              </a:rPr>
              <a:t>rmmovq</a:t>
            </a:r>
            <a:r>
              <a:rPr lang="en-US" sz="1402" dirty="0">
                <a:solidFill>
                  <a:srgbClr val="000066"/>
                </a:solidFill>
                <a:latin typeface="Courier New" pitchFamily="49" charset="0"/>
              </a:rPr>
              <a:t> </a:t>
            </a:r>
            <a:r>
              <a:rPr lang="en-US" sz="1402" dirty="0" err="1">
                <a:solidFill>
                  <a:srgbClr val="000066"/>
                </a:solidFill>
              </a:rPr>
              <a:t>rA</a:t>
            </a:r>
            <a:r>
              <a:rPr lang="en-US" sz="1402" dirty="0">
                <a:solidFill>
                  <a:srgbClr val="000066"/>
                </a:solidFill>
                <a:latin typeface="Courier New" pitchFamily="49" charset="0"/>
              </a:rPr>
              <a:t>, </a:t>
            </a:r>
            <a:r>
              <a:rPr lang="en-US" sz="1402" dirty="0">
                <a:solidFill>
                  <a:srgbClr val="000066"/>
                </a:solidFill>
              </a:rPr>
              <a:t>D</a:t>
            </a:r>
            <a:r>
              <a:rPr lang="en-US" sz="1402" dirty="0">
                <a:solidFill>
                  <a:srgbClr val="000066"/>
                </a:solidFill>
                <a:latin typeface="Courier New" pitchFamily="49" charset="0"/>
              </a:rPr>
              <a:t>(</a:t>
            </a:r>
            <a:r>
              <a:rPr lang="en-US" sz="1402" dirty="0" err="1">
                <a:solidFill>
                  <a:srgbClr val="000066"/>
                </a:solidFill>
              </a:rPr>
              <a:t>rB</a:t>
            </a:r>
            <a:r>
              <a:rPr lang="en-US" sz="1402" dirty="0">
                <a:solidFill>
                  <a:srgbClr val="000066"/>
                </a:solidFill>
                <a:latin typeface="Courier New" pitchFamily="49" charset="0"/>
              </a:rPr>
              <a:t>)</a:t>
            </a:r>
          </a:p>
        </p:txBody>
      </p:sp>
      <p:grpSp>
        <p:nvGrpSpPr>
          <p:cNvPr id="21" name="Group 197"/>
          <p:cNvGrpSpPr>
            <a:grpSpLocks/>
          </p:cNvGrpSpPr>
          <p:nvPr/>
        </p:nvGrpSpPr>
        <p:grpSpPr bwMode="auto">
          <a:xfrm>
            <a:off x="2053903" y="3053829"/>
            <a:ext cx="610448" cy="305224"/>
            <a:chOff x="1536" y="1920"/>
            <a:chExt cx="384" cy="192"/>
          </a:xfrm>
        </p:grpSpPr>
        <p:sp>
          <p:nvSpPr>
            <p:cNvPr id="322631" name="Rectangle 71"/>
            <p:cNvSpPr>
              <a:spLocks noChangeArrowheads="1"/>
            </p:cNvSpPr>
            <p:nvPr/>
          </p:nvSpPr>
          <p:spPr bwMode="auto">
            <a:xfrm>
              <a:off x="1536" y="1920"/>
              <a:ext cx="192" cy="192"/>
            </a:xfrm>
            <a:prstGeom prst="rect">
              <a:avLst/>
            </a:prstGeom>
            <a:solidFill>
              <a:srgbClr val="FFFF99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402">
                  <a:solidFill>
                    <a:srgbClr val="000066"/>
                  </a:solidFill>
                  <a:latin typeface="Courier New" pitchFamily="49" charset="0"/>
                </a:rPr>
                <a:t>4</a:t>
              </a:r>
            </a:p>
          </p:txBody>
        </p:sp>
        <p:sp>
          <p:nvSpPr>
            <p:cNvPr id="322632" name="Rectangle 72"/>
            <p:cNvSpPr>
              <a:spLocks noChangeArrowheads="1"/>
            </p:cNvSpPr>
            <p:nvPr/>
          </p:nvSpPr>
          <p:spPr bwMode="auto">
            <a:xfrm>
              <a:off x="1728" y="1920"/>
              <a:ext cx="192" cy="192"/>
            </a:xfrm>
            <a:prstGeom prst="rect">
              <a:avLst/>
            </a:prstGeom>
            <a:solidFill>
              <a:srgbClr val="FFFF99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402">
                  <a:solidFill>
                    <a:srgbClr val="000066"/>
                  </a:solidFill>
                  <a:latin typeface="Courier New" pitchFamily="49" charset="0"/>
                </a:rPr>
                <a:t>0</a:t>
              </a:r>
            </a:p>
          </p:txBody>
        </p:sp>
        <p:sp>
          <p:nvSpPr>
            <p:cNvPr id="322633" name="Rectangle 73"/>
            <p:cNvSpPr>
              <a:spLocks noChangeArrowheads="1"/>
            </p:cNvSpPr>
            <p:nvPr/>
          </p:nvSpPr>
          <p:spPr bwMode="auto">
            <a:xfrm>
              <a:off x="1536" y="1920"/>
              <a:ext cx="384" cy="19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n-US" sz="1402">
                <a:solidFill>
                  <a:srgbClr val="000066"/>
                </a:solidFill>
                <a:latin typeface="Courier New" pitchFamily="49" charset="0"/>
              </a:endParaRPr>
            </a:p>
          </p:txBody>
        </p:sp>
      </p:grpSp>
      <p:grpSp>
        <p:nvGrpSpPr>
          <p:cNvPr id="22" name="Group 196"/>
          <p:cNvGrpSpPr>
            <a:grpSpLocks/>
          </p:cNvGrpSpPr>
          <p:nvPr/>
        </p:nvGrpSpPr>
        <p:grpSpPr bwMode="auto">
          <a:xfrm>
            <a:off x="2664350" y="3053829"/>
            <a:ext cx="610448" cy="305224"/>
            <a:chOff x="1920" y="1920"/>
            <a:chExt cx="384" cy="192"/>
          </a:xfrm>
        </p:grpSpPr>
        <p:sp>
          <p:nvSpPr>
            <p:cNvPr id="322635" name="Rectangle 75"/>
            <p:cNvSpPr>
              <a:spLocks noChangeArrowheads="1"/>
            </p:cNvSpPr>
            <p:nvPr/>
          </p:nvSpPr>
          <p:spPr bwMode="auto">
            <a:xfrm>
              <a:off x="1920" y="1920"/>
              <a:ext cx="192" cy="192"/>
            </a:xfrm>
            <a:prstGeom prst="rect">
              <a:avLst/>
            </a:prstGeom>
            <a:solidFill>
              <a:srgbClr val="FFCCFF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402">
                  <a:solidFill>
                    <a:srgbClr val="000066"/>
                  </a:solidFill>
                </a:rPr>
                <a:t>rA</a:t>
              </a:r>
            </a:p>
          </p:txBody>
        </p:sp>
        <p:sp>
          <p:nvSpPr>
            <p:cNvPr id="322636" name="Rectangle 76"/>
            <p:cNvSpPr>
              <a:spLocks noChangeArrowheads="1"/>
            </p:cNvSpPr>
            <p:nvPr/>
          </p:nvSpPr>
          <p:spPr bwMode="auto">
            <a:xfrm>
              <a:off x="2112" y="1920"/>
              <a:ext cx="192" cy="192"/>
            </a:xfrm>
            <a:prstGeom prst="rect">
              <a:avLst/>
            </a:prstGeom>
            <a:solidFill>
              <a:srgbClr val="FFCCFF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402">
                  <a:solidFill>
                    <a:srgbClr val="000066"/>
                  </a:solidFill>
                </a:rPr>
                <a:t>rB</a:t>
              </a:r>
            </a:p>
          </p:txBody>
        </p:sp>
        <p:sp>
          <p:nvSpPr>
            <p:cNvPr id="322637" name="Rectangle 77"/>
            <p:cNvSpPr>
              <a:spLocks noChangeArrowheads="1"/>
            </p:cNvSpPr>
            <p:nvPr/>
          </p:nvSpPr>
          <p:spPr bwMode="auto">
            <a:xfrm>
              <a:off x="1920" y="1920"/>
              <a:ext cx="384" cy="19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n-US" sz="1402">
                <a:solidFill>
                  <a:srgbClr val="000066"/>
                </a:solidFill>
                <a:latin typeface="Courier New" pitchFamily="49" charset="0"/>
              </a:endParaRPr>
            </a:p>
          </p:txBody>
        </p:sp>
      </p:grpSp>
      <p:sp>
        <p:nvSpPr>
          <p:cNvPr id="322638" name="Rectangle 78"/>
          <p:cNvSpPr>
            <a:spLocks noChangeArrowheads="1"/>
          </p:cNvSpPr>
          <p:nvPr/>
        </p:nvSpPr>
        <p:spPr bwMode="auto">
          <a:xfrm>
            <a:off x="3274798" y="3053829"/>
            <a:ext cx="4883583" cy="305224"/>
          </a:xfrm>
          <a:prstGeom prst="rect">
            <a:avLst/>
          </a:prstGeom>
          <a:solidFill>
            <a:srgbClr val="CCECFF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402">
                <a:solidFill>
                  <a:srgbClr val="000066"/>
                </a:solidFill>
              </a:rPr>
              <a:t>D</a:t>
            </a:r>
          </a:p>
        </p:txBody>
      </p:sp>
      <p:sp>
        <p:nvSpPr>
          <p:cNvPr id="322640" name="Rectangle 80"/>
          <p:cNvSpPr>
            <a:spLocks noChangeArrowheads="1"/>
          </p:cNvSpPr>
          <p:nvPr/>
        </p:nvSpPr>
        <p:spPr bwMode="auto">
          <a:xfrm>
            <a:off x="146253" y="3511665"/>
            <a:ext cx="1907650" cy="305224"/>
          </a:xfrm>
          <a:prstGeom prst="rect">
            <a:avLst/>
          </a:prstGeom>
          <a:solidFill>
            <a:schemeClr val="bg1"/>
          </a:solidFill>
          <a:ln w="2857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1402" dirty="0" err="1">
                <a:solidFill>
                  <a:srgbClr val="000066"/>
                </a:solidFill>
                <a:latin typeface="Courier New" pitchFamily="49" charset="0"/>
              </a:rPr>
              <a:t>mrmovq</a:t>
            </a:r>
            <a:r>
              <a:rPr lang="en-US" sz="1402" dirty="0">
                <a:solidFill>
                  <a:srgbClr val="000066"/>
                </a:solidFill>
                <a:latin typeface="Courier New" pitchFamily="49" charset="0"/>
              </a:rPr>
              <a:t> </a:t>
            </a:r>
            <a:r>
              <a:rPr lang="en-US" sz="1402" dirty="0">
                <a:solidFill>
                  <a:srgbClr val="000066"/>
                </a:solidFill>
              </a:rPr>
              <a:t>D</a:t>
            </a:r>
            <a:r>
              <a:rPr lang="en-US" sz="1402" dirty="0">
                <a:solidFill>
                  <a:srgbClr val="000066"/>
                </a:solidFill>
                <a:latin typeface="Courier New" pitchFamily="49" charset="0"/>
              </a:rPr>
              <a:t>(</a:t>
            </a:r>
            <a:r>
              <a:rPr lang="en-US" sz="1402" dirty="0" err="1">
                <a:solidFill>
                  <a:srgbClr val="000066"/>
                </a:solidFill>
              </a:rPr>
              <a:t>rB</a:t>
            </a:r>
            <a:r>
              <a:rPr lang="en-US" sz="1402" dirty="0">
                <a:solidFill>
                  <a:srgbClr val="000066"/>
                </a:solidFill>
                <a:latin typeface="Courier New" pitchFamily="49" charset="0"/>
              </a:rPr>
              <a:t>), </a:t>
            </a:r>
            <a:r>
              <a:rPr lang="en-US" sz="1402" dirty="0" err="1">
                <a:solidFill>
                  <a:srgbClr val="000066"/>
                </a:solidFill>
              </a:rPr>
              <a:t>rA</a:t>
            </a:r>
            <a:endParaRPr lang="en-US" sz="1402" dirty="0">
              <a:solidFill>
                <a:srgbClr val="000066"/>
              </a:solidFill>
            </a:endParaRPr>
          </a:p>
        </p:txBody>
      </p:sp>
      <p:grpSp>
        <p:nvGrpSpPr>
          <p:cNvPr id="24" name="Group 194"/>
          <p:cNvGrpSpPr>
            <a:grpSpLocks/>
          </p:cNvGrpSpPr>
          <p:nvPr/>
        </p:nvGrpSpPr>
        <p:grpSpPr bwMode="auto">
          <a:xfrm>
            <a:off x="2053903" y="3511665"/>
            <a:ext cx="610448" cy="305224"/>
            <a:chOff x="1536" y="2208"/>
            <a:chExt cx="384" cy="192"/>
          </a:xfrm>
        </p:grpSpPr>
        <p:sp>
          <p:nvSpPr>
            <p:cNvPr id="322642" name="Rectangle 82"/>
            <p:cNvSpPr>
              <a:spLocks noChangeArrowheads="1"/>
            </p:cNvSpPr>
            <p:nvPr/>
          </p:nvSpPr>
          <p:spPr bwMode="auto">
            <a:xfrm>
              <a:off x="1536" y="2208"/>
              <a:ext cx="192" cy="192"/>
            </a:xfrm>
            <a:prstGeom prst="rect">
              <a:avLst/>
            </a:prstGeom>
            <a:solidFill>
              <a:srgbClr val="FFFF99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402">
                  <a:solidFill>
                    <a:srgbClr val="000066"/>
                  </a:solidFill>
                  <a:latin typeface="Courier New" pitchFamily="49" charset="0"/>
                </a:rPr>
                <a:t>5</a:t>
              </a:r>
            </a:p>
          </p:txBody>
        </p:sp>
        <p:sp>
          <p:nvSpPr>
            <p:cNvPr id="322643" name="Rectangle 83"/>
            <p:cNvSpPr>
              <a:spLocks noChangeArrowheads="1"/>
            </p:cNvSpPr>
            <p:nvPr/>
          </p:nvSpPr>
          <p:spPr bwMode="auto">
            <a:xfrm>
              <a:off x="1728" y="2208"/>
              <a:ext cx="192" cy="192"/>
            </a:xfrm>
            <a:prstGeom prst="rect">
              <a:avLst/>
            </a:prstGeom>
            <a:solidFill>
              <a:srgbClr val="FFFF99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402">
                  <a:solidFill>
                    <a:srgbClr val="000066"/>
                  </a:solidFill>
                  <a:latin typeface="Courier New" pitchFamily="49" charset="0"/>
                </a:rPr>
                <a:t>0</a:t>
              </a:r>
            </a:p>
          </p:txBody>
        </p:sp>
        <p:sp>
          <p:nvSpPr>
            <p:cNvPr id="322644" name="Rectangle 84"/>
            <p:cNvSpPr>
              <a:spLocks noChangeArrowheads="1"/>
            </p:cNvSpPr>
            <p:nvPr/>
          </p:nvSpPr>
          <p:spPr bwMode="auto">
            <a:xfrm>
              <a:off x="1536" y="2208"/>
              <a:ext cx="384" cy="19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n-US" sz="1402">
                <a:solidFill>
                  <a:srgbClr val="000066"/>
                </a:solidFill>
                <a:latin typeface="Courier New" pitchFamily="49" charset="0"/>
              </a:endParaRPr>
            </a:p>
          </p:txBody>
        </p:sp>
      </p:grpSp>
      <p:grpSp>
        <p:nvGrpSpPr>
          <p:cNvPr id="25" name="Group 193"/>
          <p:cNvGrpSpPr>
            <a:grpSpLocks/>
          </p:cNvGrpSpPr>
          <p:nvPr/>
        </p:nvGrpSpPr>
        <p:grpSpPr bwMode="auto">
          <a:xfrm>
            <a:off x="2664350" y="3511665"/>
            <a:ext cx="610448" cy="305224"/>
            <a:chOff x="1920" y="2208"/>
            <a:chExt cx="384" cy="192"/>
          </a:xfrm>
        </p:grpSpPr>
        <p:sp>
          <p:nvSpPr>
            <p:cNvPr id="322646" name="Rectangle 86"/>
            <p:cNvSpPr>
              <a:spLocks noChangeArrowheads="1"/>
            </p:cNvSpPr>
            <p:nvPr/>
          </p:nvSpPr>
          <p:spPr bwMode="auto">
            <a:xfrm>
              <a:off x="1920" y="2208"/>
              <a:ext cx="192" cy="192"/>
            </a:xfrm>
            <a:prstGeom prst="rect">
              <a:avLst/>
            </a:prstGeom>
            <a:solidFill>
              <a:srgbClr val="FFCCFF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402">
                  <a:solidFill>
                    <a:srgbClr val="000066"/>
                  </a:solidFill>
                </a:rPr>
                <a:t>rA</a:t>
              </a:r>
            </a:p>
          </p:txBody>
        </p:sp>
        <p:sp>
          <p:nvSpPr>
            <p:cNvPr id="322647" name="Rectangle 87"/>
            <p:cNvSpPr>
              <a:spLocks noChangeArrowheads="1"/>
            </p:cNvSpPr>
            <p:nvPr/>
          </p:nvSpPr>
          <p:spPr bwMode="auto">
            <a:xfrm>
              <a:off x="2112" y="2208"/>
              <a:ext cx="192" cy="192"/>
            </a:xfrm>
            <a:prstGeom prst="rect">
              <a:avLst/>
            </a:prstGeom>
            <a:solidFill>
              <a:srgbClr val="FFCCFF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402">
                  <a:solidFill>
                    <a:srgbClr val="000066"/>
                  </a:solidFill>
                </a:rPr>
                <a:t>rB</a:t>
              </a:r>
            </a:p>
          </p:txBody>
        </p:sp>
        <p:sp>
          <p:nvSpPr>
            <p:cNvPr id="322648" name="Rectangle 88"/>
            <p:cNvSpPr>
              <a:spLocks noChangeArrowheads="1"/>
            </p:cNvSpPr>
            <p:nvPr/>
          </p:nvSpPr>
          <p:spPr bwMode="auto">
            <a:xfrm>
              <a:off x="1920" y="2208"/>
              <a:ext cx="384" cy="19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n-US" sz="1402">
                <a:solidFill>
                  <a:srgbClr val="000066"/>
                </a:solidFill>
                <a:latin typeface="Courier New" pitchFamily="49" charset="0"/>
              </a:endParaRPr>
            </a:p>
          </p:txBody>
        </p:sp>
      </p:grpSp>
      <p:sp>
        <p:nvSpPr>
          <p:cNvPr id="322649" name="Rectangle 89"/>
          <p:cNvSpPr>
            <a:spLocks noChangeArrowheads="1"/>
          </p:cNvSpPr>
          <p:nvPr/>
        </p:nvSpPr>
        <p:spPr bwMode="auto">
          <a:xfrm>
            <a:off x="3274798" y="3511665"/>
            <a:ext cx="4883583" cy="305224"/>
          </a:xfrm>
          <a:prstGeom prst="rect">
            <a:avLst/>
          </a:prstGeom>
          <a:solidFill>
            <a:srgbClr val="CCECFF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402">
                <a:solidFill>
                  <a:srgbClr val="000066"/>
                </a:solidFill>
              </a:rPr>
              <a:t>D</a:t>
            </a:r>
          </a:p>
        </p:txBody>
      </p:sp>
      <p:grpSp>
        <p:nvGrpSpPr>
          <p:cNvPr id="26" name="Group 192"/>
          <p:cNvGrpSpPr>
            <a:grpSpLocks/>
          </p:cNvGrpSpPr>
          <p:nvPr/>
        </p:nvGrpSpPr>
        <p:grpSpPr bwMode="auto">
          <a:xfrm>
            <a:off x="146253" y="3969501"/>
            <a:ext cx="3128545" cy="305224"/>
            <a:chOff x="336" y="2496"/>
            <a:chExt cx="1968" cy="192"/>
          </a:xfrm>
        </p:grpSpPr>
        <p:sp>
          <p:nvSpPr>
            <p:cNvPr id="322651" name="Rectangle 91"/>
            <p:cNvSpPr>
              <a:spLocks noChangeArrowheads="1"/>
            </p:cNvSpPr>
            <p:nvPr/>
          </p:nvSpPr>
          <p:spPr bwMode="auto">
            <a:xfrm>
              <a:off x="336" y="2496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402" dirty="0" err="1">
                  <a:solidFill>
                    <a:srgbClr val="000066"/>
                  </a:solidFill>
                  <a:latin typeface="Courier New" pitchFamily="49" charset="0"/>
                </a:rPr>
                <a:t>OPq</a:t>
              </a:r>
              <a:r>
                <a:rPr lang="en-US" sz="1402" dirty="0">
                  <a:solidFill>
                    <a:srgbClr val="000066"/>
                  </a:solidFill>
                  <a:latin typeface="Courier New" pitchFamily="49" charset="0"/>
                </a:rPr>
                <a:t> </a:t>
              </a:r>
              <a:r>
                <a:rPr lang="en-US" sz="1402" dirty="0" err="1">
                  <a:solidFill>
                    <a:srgbClr val="000066"/>
                  </a:solidFill>
                </a:rPr>
                <a:t>rA</a:t>
              </a:r>
              <a:r>
                <a:rPr lang="en-US" sz="1402" dirty="0">
                  <a:solidFill>
                    <a:srgbClr val="000066"/>
                  </a:solidFill>
                  <a:latin typeface="Courier New" pitchFamily="49" charset="0"/>
                </a:rPr>
                <a:t>, </a:t>
              </a:r>
              <a:r>
                <a:rPr lang="en-US" sz="1402" dirty="0" err="1">
                  <a:solidFill>
                    <a:srgbClr val="000066"/>
                  </a:solidFill>
                </a:rPr>
                <a:t>rB</a:t>
              </a:r>
              <a:endParaRPr lang="en-US" sz="1402" dirty="0">
                <a:solidFill>
                  <a:srgbClr val="000066"/>
                </a:solidFill>
              </a:endParaRPr>
            </a:p>
          </p:txBody>
        </p:sp>
        <p:grpSp>
          <p:nvGrpSpPr>
            <p:cNvPr id="27" name="Group 191"/>
            <p:cNvGrpSpPr>
              <a:grpSpLocks/>
            </p:cNvGrpSpPr>
            <p:nvPr/>
          </p:nvGrpSpPr>
          <p:grpSpPr bwMode="auto">
            <a:xfrm>
              <a:off x="1536" y="2496"/>
              <a:ext cx="384" cy="192"/>
              <a:chOff x="1536" y="2496"/>
              <a:chExt cx="384" cy="192"/>
            </a:xfrm>
          </p:grpSpPr>
          <p:sp>
            <p:nvSpPr>
              <p:cNvPr id="322653" name="Rectangle 93"/>
              <p:cNvSpPr>
                <a:spLocks noChangeArrowheads="1"/>
              </p:cNvSpPr>
              <p:nvPr/>
            </p:nvSpPr>
            <p:spPr bwMode="auto">
              <a:xfrm>
                <a:off x="1536" y="2496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1402">
                    <a:solidFill>
                      <a:srgbClr val="000066"/>
                    </a:solidFill>
                    <a:latin typeface="Courier New" pitchFamily="49" charset="0"/>
                  </a:rPr>
                  <a:t>6</a:t>
                </a:r>
              </a:p>
            </p:txBody>
          </p:sp>
          <p:sp>
            <p:nvSpPr>
              <p:cNvPr id="322654" name="Rectangle 94"/>
              <p:cNvSpPr>
                <a:spLocks noChangeArrowheads="1"/>
              </p:cNvSpPr>
              <p:nvPr/>
            </p:nvSpPr>
            <p:spPr bwMode="auto">
              <a:xfrm>
                <a:off x="1728" y="2496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1402">
                    <a:solidFill>
                      <a:srgbClr val="000066"/>
                    </a:solidFill>
                  </a:rPr>
                  <a:t>fn</a:t>
                </a:r>
              </a:p>
            </p:txBody>
          </p:sp>
          <p:sp>
            <p:nvSpPr>
              <p:cNvPr id="322655" name="Rectangle 95"/>
              <p:cNvSpPr>
                <a:spLocks noChangeArrowheads="1"/>
              </p:cNvSpPr>
              <p:nvPr/>
            </p:nvSpPr>
            <p:spPr bwMode="auto">
              <a:xfrm>
                <a:off x="1536" y="2496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402">
                  <a:solidFill>
                    <a:srgbClr val="000066"/>
                  </a:solidFill>
                  <a:latin typeface="Courier New" pitchFamily="49" charset="0"/>
                </a:endParaRPr>
              </a:p>
            </p:txBody>
          </p:sp>
        </p:grpSp>
        <p:grpSp>
          <p:nvGrpSpPr>
            <p:cNvPr id="28" name="Group 190"/>
            <p:cNvGrpSpPr>
              <a:grpSpLocks/>
            </p:cNvGrpSpPr>
            <p:nvPr/>
          </p:nvGrpSpPr>
          <p:grpSpPr bwMode="auto">
            <a:xfrm>
              <a:off x="1920" y="2496"/>
              <a:ext cx="384" cy="192"/>
              <a:chOff x="1920" y="2496"/>
              <a:chExt cx="384" cy="192"/>
            </a:xfrm>
          </p:grpSpPr>
          <p:sp>
            <p:nvSpPr>
              <p:cNvPr id="322657" name="Rectangle 97"/>
              <p:cNvSpPr>
                <a:spLocks noChangeArrowheads="1"/>
              </p:cNvSpPr>
              <p:nvPr/>
            </p:nvSpPr>
            <p:spPr bwMode="auto">
              <a:xfrm>
                <a:off x="1920" y="2496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1402">
                    <a:solidFill>
                      <a:srgbClr val="000066"/>
                    </a:solidFill>
                  </a:rPr>
                  <a:t>rA</a:t>
                </a:r>
              </a:p>
            </p:txBody>
          </p:sp>
          <p:sp>
            <p:nvSpPr>
              <p:cNvPr id="322658" name="Rectangle 98"/>
              <p:cNvSpPr>
                <a:spLocks noChangeArrowheads="1"/>
              </p:cNvSpPr>
              <p:nvPr/>
            </p:nvSpPr>
            <p:spPr bwMode="auto">
              <a:xfrm>
                <a:off x="2112" y="2496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1402">
                    <a:solidFill>
                      <a:srgbClr val="000066"/>
                    </a:solidFill>
                  </a:rPr>
                  <a:t>rB</a:t>
                </a:r>
              </a:p>
            </p:txBody>
          </p:sp>
          <p:sp>
            <p:nvSpPr>
              <p:cNvPr id="322659" name="Rectangle 99"/>
              <p:cNvSpPr>
                <a:spLocks noChangeArrowheads="1"/>
              </p:cNvSpPr>
              <p:nvPr/>
            </p:nvSpPr>
            <p:spPr bwMode="auto">
              <a:xfrm>
                <a:off x="1920" y="2496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402">
                  <a:solidFill>
                    <a:srgbClr val="000066"/>
                  </a:solidFill>
                  <a:latin typeface="Courier New" pitchFamily="49" charset="0"/>
                </a:endParaRPr>
              </a:p>
            </p:txBody>
          </p:sp>
        </p:grpSp>
      </p:grpSp>
      <p:grpSp>
        <p:nvGrpSpPr>
          <p:cNvPr id="29" name="Group 189"/>
          <p:cNvGrpSpPr>
            <a:grpSpLocks/>
          </p:cNvGrpSpPr>
          <p:nvPr/>
        </p:nvGrpSpPr>
        <p:grpSpPr bwMode="auto">
          <a:xfrm>
            <a:off x="146253" y="5343008"/>
            <a:ext cx="2518097" cy="305224"/>
            <a:chOff x="336" y="3360"/>
            <a:chExt cx="1584" cy="192"/>
          </a:xfrm>
        </p:grpSpPr>
        <p:sp>
          <p:nvSpPr>
            <p:cNvPr id="322661" name="Rectangle 101"/>
            <p:cNvSpPr>
              <a:spLocks noChangeArrowheads="1"/>
            </p:cNvSpPr>
            <p:nvPr/>
          </p:nvSpPr>
          <p:spPr bwMode="auto">
            <a:xfrm>
              <a:off x="336" y="3360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402">
                  <a:solidFill>
                    <a:srgbClr val="000066"/>
                  </a:solidFill>
                  <a:latin typeface="Courier New" pitchFamily="49" charset="0"/>
                </a:rPr>
                <a:t>ret</a:t>
              </a:r>
            </a:p>
          </p:txBody>
        </p:sp>
        <p:grpSp>
          <p:nvGrpSpPr>
            <p:cNvPr id="30" name="Group 188"/>
            <p:cNvGrpSpPr>
              <a:grpSpLocks/>
            </p:cNvGrpSpPr>
            <p:nvPr/>
          </p:nvGrpSpPr>
          <p:grpSpPr bwMode="auto">
            <a:xfrm>
              <a:off x="1536" y="3360"/>
              <a:ext cx="384" cy="192"/>
              <a:chOff x="1536" y="3360"/>
              <a:chExt cx="384" cy="192"/>
            </a:xfrm>
          </p:grpSpPr>
          <p:sp>
            <p:nvSpPr>
              <p:cNvPr id="322663" name="Rectangle 103"/>
              <p:cNvSpPr>
                <a:spLocks noChangeArrowheads="1"/>
              </p:cNvSpPr>
              <p:nvPr/>
            </p:nvSpPr>
            <p:spPr bwMode="auto">
              <a:xfrm>
                <a:off x="1536" y="3360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1402">
                    <a:solidFill>
                      <a:srgbClr val="000066"/>
                    </a:solidFill>
                    <a:latin typeface="Courier New" pitchFamily="49" charset="0"/>
                  </a:rPr>
                  <a:t>9</a:t>
                </a:r>
              </a:p>
            </p:txBody>
          </p:sp>
          <p:sp>
            <p:nvSpPr>
              <p:cNvPr id="322664" name="Rectangle 104"/>
              <p:cNvSpPr>
                <a:spLocks noChangeArrowheads="1"/>
              </p:cNvSpPr>
              <p:nvPr/>
            </p:nvSpPr>
            <p:spPr bwMode="auto">
              <a:xfrm>
                <a:off x="1728" y="3360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1402">
                    <a:solidFill>
                      <a:srgbClr val="000066"/>
                    </a:solidFill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322665" name="Rectangle 105"/>
              <p:cNvSpPr>
                <a:spLocks noChangeArrowheads="1"/>
              </p:cNvSpPr>
              <p:nvPr/>
            </p:nvSpPr>
            <p:spPr bwMode="auto">
              <a:xfrm>
                <a:off x="1536" y="3360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402">
                  <a:solidFill>
                    <a:srgbClr val="000066"/>
                  </a:solidFill>
                  <a:latin typeface="Courier New" pitchFamily="49" charset="0"/>
                </a:endParaRPr>
              </a:p>
            </p:txBody>
          </p:sp>
        </p:grpSp>
      </p:grpSp>
      <p:grpSp>
        <p:nvGrpSpPr>
          <p:cNvPr id="31" name="Group 187"/>
          <p:cNvGrpSpPr>
            <a:grpSpLocks/>
          </p:cNvGrpSpPr>
          <p:nvPr/>
        </p:nvGrpSpPr>
        <p:grpSpPr bwMode="auto">
          <a:xfrm>
            <a:off x="146253" y="1673962"/>
            <a:ext cx="2518097" cy="305224"/>
            <a:chOff x="336" y="768"/>
            <a:chExt cx="1584" cy="192"/>
          </a:xfrm>
        </p:grpSpPr>
        <p:sp>
          <p:nvSpPr>
            <p:cNvPr id="322667" name="Rectangle 107"/>
            <p:cNvSpPr>
              <a:spLocks noChangeArrowheads="1"/>
            </p:cNvSpPr>
            <p:nvPr/>
          </p:nvSpPr>
          <p:spPr bwMode="auto">
            <a:xfrm>
              <a:off x="336" y="768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402">
                  <a:solidFill>
                    <a:srgbClr val="000066"/>
                  </a:solidFill>
                  <a:latin typeface="Courier New" pitchFamily="49" charset="0"/>
                </a:rPr>
                <a:t>nop</a:t>
              </a:r>
            </a:p>
          </p:txBody>
        </p:sp>
        <p:grpSp>
          <p:nvGrpSpPr>
            <p:cNvPr id="322560" name="Group 186"/>
            <p:cNvGrpSpPr>
              <a:grpSpLocks/>
            </p:cNvGrpSpPr>
            <p:nvPr/>
          </p:nvGrpSpPr>
          <p:grpSpPr bwMode="auto">
            <a:xfrm>
              <a:off x="1536" y="768"/>
              <a:ext cx="384" cy="192"/>
              <a:chOff x="1536" y="768"/>
              <a:chExt cx="384" cy="192"/>
            </a:xfrm>
          </p:grpSpPr>
          <p:sp>
            <p:nvSpPr>
              <p:cNvPr id="322669" name="Rectangle 109"/>
              <p:cNvSpPr>
                <a:spLocks noChangeArrowheads="1"/>
              </p:cNvSpPr>
              <p:nvPr/>
            </p:nvSpPr>
            <p:spPr bwMode="auto">
              <a:xfrm>
                <a:off x="1536" y="768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1402" dirty="0">
                    <a:solidFill>
                      <a:srgbClr val="000066"/>
                    </a:solidFill>
                    <a:latin typeface="Courier New" pitchFamily="49" charset="0"/>
                  </a:rPr>
                  <a:t>1</a:t>
                </a:r>
              </a:p>
            </p:txBody>
          </p:sp>
          <p:sp>
            <p:nvSpPr>
              <p:cNvPr id="322670" name="Rectangle 110"/>
              <p:cNvSpPr>
                <a:spLocks noChangeArrowheads="1"/>
              </p:cNvSpPr>
              <p:nvPr/>
            </p:nvSpPr>
            <p:spPr bwMode="auto">
              <a:xfrm>
                <a:off x="1728" y="768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1402">
                    <a:solidFill>
                      <a:srgbClr val="000066"/>
                    </a:solidFill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322671" name="Rectangle 111"/>
              <p:cNvSpPr>
                <a:spLocks noChangeArrowheads="1"/>
              </p:cNvSpPr>
              <p:nvPr/>
            </p:nvSpPr>
            <p:spPr bwMode="auto">
              <a:xfrm>
                <a:off x="1536" y="768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402">
                  <a:solidFill>
                    <a:srgbClr val="000066"/>
                  </a:solidFill>
                  <a:latin typeface="Courier New" pitchFamily="49" charset="0"/>
                </a:endParaRPr>
              </a:p>
            </p:txBody>
          </p:sp>
        </p:grpSp>
      </p:grpSp>
      <p:grpSp>
        <p:nvGrpSpPr>
          <p:cNvPr id="322561" name="Group 185"/>
          <p:cNvGrpSpPr>
            <a:grpSpLocks/>
          </p:cNvGrpSpPr>
          <p:nvPr/>
        </p:nvGrpSpPr>
        <p:grpSpPr bwMode="auto">
          <a:xfrm>
            <a:off x="139894" y="1216127"/>
            <a:ext cx="2518097" cy="305224"/>
            <a:chOff x="336" y="1056"/>
            <a:chExt cx="1584" cy="192"/>
          </a:xfrm>
        </p:grpSpPr>
        <p:sp>
          <p:nvSpPr>
            <p:cNvPr id="322673" name="Rectangle 113"/>
            <p:cNvSpPr>
              <a:spLocks noChangeArrowheads="1"/>
            </p:cNvSpPr>
            <p:nvPr/>
          </p:nvSpPr>
          <p:spPr bwMode="auto">
            <a:xfrm>
              <a:off x="336" y="1056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402" dirty="0">
                  <a:solidFill>
                    <a:srgbClr val="000066"/>
                  </a:solidFill>
                  <a:latin typeface="Courier New" pitchFamily="49" charset="0"/>
                </a:rPr>
                <a:t>halt</a:t>
              </a:r>
            </a:p>
          </p:txBody>
        </p:sp>
        <p:grpSp>
          <p:nvGrpSpPr>
            <p:cNvPr id="322563" name="Group 184"/>
            <p:cNvGrpSpPr>
              <a:grpSpLocks/>
            </p:cNvGrpSpPr>
            <p:nvPr/>
          </p:nvGrpSpPr>
          <p:grpSpPr bwMode="auto">
            <a:xfrm>
              <a:off x="1536" y="1056"/>
              <a:ext cx="384" cy="192"/>
              <a:chOff x="1536" y="1056"/>
              <a:chExt cx="384" cy="192"/>
            </a:xfrm>
          </p:grpSpPr>
          <p:sp>
            <p:nvSpPr>
              <p:cNvPr id="322675" name="Rectangle 115"/>
              <p:cNvSpPr>
                <a:spLocks noChangeArrowheads="1"/>
              </p:cNvSpPr>
              <p:nvPr/>
            </p:nvSpPr>
            <p:spPr bwMode="auto">
              <a:xfrm>
                <a:off x="1536" y="1056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1402" dirty="0">
                    <a:solidFill>
                      <a:srgbClr val="000066"/>
                    </a:solidFill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322676" name="Rectangle 116"/>
              <p:cNvSpPr>
                <a:spLocks noChangeArrowheads="1"/>
              </p:cNvSpPr>
              <p:nvPr/>
            </p:nvSpPr>
            <p:spPr bwMode="auto">
              <a:xfrm>
                <a:off x="1728" y="1056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1402">
                    <a:solidFill>
                      <a:srgbClr val="000066"/>
                    </a:solidFill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322677" name="Rectangle 117"/>
              <p:cNvSpPr>
                <a:spLocks noChangeArrowheads="1"/>
              </p:cNvSpPr>
              <p:nvPr/>
            </p:nvSpPr>
            <p:spPr bwMode="auto">
              <a:xfrm>
                <a:off x="1536" y="1056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402">
                  <a:solidFill>
                    <a:srgbClr val="000066"/>
                  </a:solidFill>
                  <a:latin typeface="Courier New" pitchFamily="49" charset="0"/>
                </a:endParaRPr>
              </a:p>
            </p:txBody>
          </p:sp>
        </p:grpSp>
      </p:grpSp>
      <p:grpSp>
        <p:nvGrpSpPr>
          <p:cNvPr id="322564" name="Group 322563"/>
          <p:cNvGrpSpPr/>
          <p:nvPr/>
        </p:nvGrpSpPr>
        <p:grpSpPr>
          <a:xfrm>
            <a:off x="2053903" y="834597"/>
            <a:ext cx="6104478" cy="311583"/>
            <a:chOff x="2051050" y="831850"/>
            <a:chExt cx="6096000" cy="311150"/>
          </a:xfrm>
        </p:grpSpPr>
        <p:sp>
          <p:nvSpPr>
            <p:cNvPr id="322567" name="Rectangle 7"/>
            <p:cNvSpPr>
              <a:spLocks noChangeArrowheads="1"/>
            </p:cNvSpPr>
            <p:nvPr/>
          </p:nvSpPr>
          <p:spPr bwMode="auto">
            <a:xfrm>
              <a:off x="2051050" y="838200"/>
              <a:ext cx="609600" cy="304800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402">
                  <a:solidFill>
                    <a:srgbClr val="000066"/>
                  </a:solidFill>
                  <a:latin typeface="Courier New" pitchFamily="49" charset="0"/>
                </a:rPr>
                <a:t>0</a:t>
              </a:r>
            </a:p>
          </p:txBody>
        </p:sp>
        <p:sp>
          <p:nvSpPr>
            <p:cNvPr id="322568" name="Rectangle 8"/>
            <p:cNvSpPr>
              <a:spLocks noChangeArrowheads="1"/>
            </p:cNvSpPr>
            <p:nvPr/>
          </p:nvSpPr>
          <p:spPr bwMode="auto">
            <a:xfrm>
              <a:off x="2660650" y="838200"/>
              <a:ext cx="609600" cy="304800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402">
                  <a:solidFill>
                    <a:srgbClr val="000066"/>
                  </a:solidFill>
                  <a:latin typeface="Courier New" pitchFamily="49" charset="0"/>
                </a:rPr>
                <a:t>1</a:t>
              </a:r>
            </a:p>
          </p:txBody>
        </p:sp>
        <p:sp>
          <p:nvSpPr>
            <p:cNvPr id="322569" name="Rectangle 9"/>
            <p:cNvSpPr>
              <a:spLocks noChangeArrowheads="1"/>
            </p:cNvSpPr>
            <p:nvPr/>
          </p:nvSpPr>
          <p:spPr bwMode="auto">
            <a:xfrm>
              <a:off x="3270250" y="838200"/>
              <a:ext cx="609600" cy="304800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402">
                  <a:solidFill>
                    <a:srgbClr val="000066"/>
                  </a:solidFill>
                  <a:latin typeface="Courier New" pitchFamily="49" charset="0"/>
                </a:rPr>
                <a:t>2</a:t>
              </a:r>
            </a:p>
          </p:txBody>
        </p:sp>
        <p:sp>
          <p:nvSpPr>
            <p:cNvPr id="322570" name="Rectangle 10"/>
            <p:cNvSpPr>
              <a:spLocks noChangeArrowheads="1"/>
            </p:cNvSpPr>
            <p:nvPr/>
          </p:nvSpPr>
          <p:spPr bwMode="auto">
            <a:xfrm>
              <a:off x="3879850" y="838200"/>
              <a:ext cx="609600" cy="304800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402">
                  <a:solidFill>
                    <a:srgbClr val="000066"/>
                  </a:solidFill>
                  <a:latin typeface="Courier New" pitchFamily="49" charset="0"/>
                </a:rPr>
                <a:t>3</a:t>
              </a:r>
            </a:p>
          </p:txBody>
        </p:sp>
        <p:sp>
          <p:nvSpPr>
            <p:cNvPr id="322571" name="Rectangle 11"/>
            <p:cNvSpPr>
              <a:spLocks noChangeArrowheads="1"/>
            </p:cNvSpPr>
            <p:nvPr/>
          </p:nvSpPr>
          <p:spPr bwMode="auto">
            <a:xfrm>
              <a:off x="4489450" y="838200"/>
              <a:ext cx="609600" cy="304800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402">
                  <a:solidFill>
                    <a:srgbClr val="000066"/>
                  </a:solidFill>
                  <a:latin typeface="Courier New" pitchFamily="49" charset="0"/>
                </a:rPr>
                <a:t>4</a:t>
              </a:r>
            </a:p>
          </p:txBody>
        </p:sp>
        <p:sp>
          <p:nvSpPr>
            <p:cNvPr id="322572" name="Rectangle 12"/>
            <p:cNvSpPr>
              <a:spLocks noChangeArrowheads="1"/>
            </p:cNvSpPr>
            <p:nvPr/>
          </p:nvSpPr>
          <p:spPr bwMode="auto">
            <a:xfrm>
              <a:off x="5099050" y="838200"/>
              <a:ext cx="609600" cy="304800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402">
                  <a:solidFill>
                    <a:srgbClr val="000066"/>
                  </a:solidFill>
                  <a:latin typeface="Courier New" pitchFamily="49" charset="0"/>
                </a:rPr>
                <a:t>5</a:t>
              </a:r>
            </a:p>
          </p:txBody>
        </p:sp>
        <p:sp>
          <p:nvSpPr>
            <p:cNvPr id="119" name="Rectangle 8"/>
            <p:cNvSpPr>
              <a:spLocks noChangeArrowheads="1"/>
            </p:cNvSpPr>
            <p:nvPr/>
          </p:nvSpPr>
          <p:spPr bwMode="auto">
            <a:xfrm>
              <a:off x="5708650" y="831850"/>
              <a:ext cx="609600" cy="304800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402" dirty="0">
                  <a:solidFill>
                    <a:srgbClr val="000066"/>
                  </a:solidFill>
                  <a:latin typeface="Courier New" pitchFamily="49" charset="0"/>
                </a:rPr>
                <a:t>6</a:t>
              </a:r>
            </a:p>
          </p:txBody>
        </p:sp>
        <p:sp>
          <p:nvSpPr>
            <p:cNvPr id="120" name="Rectangle 9"/>
            <p:cNvSpPr>
              <a:spLocks noChangeArrowheads="1"/>
            </p:cNvSpPr>
            <p:nvPr/>
          </p:nvSpPr>
          <p:spPr bwMode="auto">
            <a:xfrm>
              <a:off x="6318250" y="831850"/>
              <a:ext cx="609600" cy="304800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402" dirty="0">
                  <a:solidFill>
                    <a:srgbClr val="000066"/>
                  </a:solidFill>
                  <a:latin typeface="Courier New" pitchFamily="49" charset="0"/>
                </a:rPr>
                <a:t>7</a:t>
              </a:r>
            </a:p>
          </p:txBody>
        </p:sp>
        <p:sp>
          <p:nvSpPr>
            <p:cNvPr id="121" name="Rectangle 10"/>
            <p:cNvSpPr>
              <a:spLocks noChangeArrowheads="1"/>
            </p:cNvSpPr>
            <p:nvPr/>
          </p:nvSpPr>
          <p:spPr bwMode="auto">
            <a:xfrm>
              <a:off x="6927850" y="831850"/>
              <a:ext cx="609600" cy="304800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402" dirty="0">
                  <a:solidFill>
                    <a:srgbClr val="000066"/>
                  </a:solidFill>
                  <a:latin typeface="Courier New" pitchFamily="49" charset="0"/>
                </a:rPr>
                <a:t>8</a:t>
              </a:r>
            </a:p>
          </p:txBody>
        </p:sp>
        <p:sp>
          <p:nvSpPr>
            <p:cNvPr id="122" name="Rectangle 11"/>
            <p:cNvSpPr>
              <a:spLocks noChangeArrowheads="1"/>
            </p:cNvSpPr>
            <p:nvPr/>
          </p:nvSpPr>
          <p:spPr bwMode="auto">
            <a:xfrm>
              <a:off x="7537450" y="831850"/>
              <a:ext cx="609600" cy="304800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402" dirty="0">
                  <a:solidFill>
                    <a:srgbClr val="000066"/>
                  </a:solidFill>
                  <a:latin typeface="Courier New" pitchFamily="49" charset="0"/>
                </a:rPr>
                <a:t>9</a:t>
              </a:r>
            </a:p>
          </p:txBody>
        </p:sp>
      </p:grpSp>
      <p:grpSp>
        <p:nvGrpSpPr>
          <p:cNvPr id="115" name="Group 114"/>
          <p:cNvGrpSpPr/>
          <p:nvPr/>
        </p:nvGrpSpPr>
        <p:grpSpPr>
          <a:xfrm>
            <a:off x="6708568" y="834597"/>
            <a:ext cx="2136567" cy="3052239"/>
            <a:chOff x="6623050" y="3270250"/>
            <a:chExt cx="2133600" cy="3048000"/>
          </a:xfrm>
        </p:grpSpPr>
        <p:sp>
          <p:nvSpPr>
            <p:cNvPr id="116" name="Rectangle 115"/>
            <p:cNvSpPr/>
            <p:nvPr/>
          </p:nvSpPr>
          <p:spPr bwMode="auto">
            <a:xfrm>
              <a:off x="7338851" y="4623241"/>
              <a:ext cx="92397" cy="342017"/>
            </a:xfrm>
            <a:prstGeom prst="rect">
              <a:avLst/>
            </a:prstGeom>
            <a:solidFill>
              <a:srgbClr val="FFFFFF"/>
            </a:solidFill>
            <a:ln w="19050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triangle" w="sm" len="sm"/>
            </a:ln>
            <a:effectLst/>
          </p:spPr>
          <p:txBody>
            <a:bodyPr vert="horz" wrap="none" lIns="45784" tIns="45784" rIns="45784" bIns="45784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</a:pPr>
              <a:endParaRPr lang="en-US" sz="1803" b="1">
                <a:solidFill>
                  <a:srgbClr val="000066"/>
                </a:solidFill>
              </a:endParaRPr>
            </a:p>
          </p:txBody>
        </p:sp>
        <p:grpSp>
          <p:nvGrpSpPr>
            <p:cNvPr id="117" name="Group 219"/>
            <p:cNvGrpSpPr>
              <a:grpSpLocks/>
            </p:cNvGrpSpPr>
            <p:nvPr/>
          </p:nvGrpSpPr>
          <p:grpSpPr bwMode="auto">
            <a:xfrm>
              <a:off x="6623050" y="3270250"/>
              <a:ext cx="2133600" cy="3048000"/>
              <a:chOff x="3984" y="2160"/>
              <a:chExt cx="1344" cy="1920"/>
            </a:xfrm>
          </p:grpSpPr>
          <p:sp>
            <p:nvSpPr>
              <p:cNvPr id="118" name="Rectangle 138"/>
              <p:cNvSpPr>
                <a:spLocks noChangeArrowheads="1"/>
              </p:cNvSpPr>
              <p:nvPr/>
            </p:nvSpPr>
            <p:spPr bwMode="auto">
              <a:xfrm>
                <a:off x="4128" y="2160"/>
                <a:ext cx="1200" cy="192"/>
              </a:xfrm>
              <a:prstGeom prst="rect">
                <a:avLst/>
              </a:prstGeom>
              <a:solidFill>
                <a:schemeClr val="bg1"/>
              </a:solidFill>
              <a:ln w="2857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1402">
                    <a:solidFill>
                      <a:srgbClr val="000066"/>
                    </a:solidFill>
                    <a:latin typeface="Courier New" pitchFamily="49" charset="0"/>
                  </a:rPr>
                  <a:t>jmp</a:t>
                </a:r>
              </a:p>
            </p:txBody>
          </p:sp>
          <p:grpSp>
            <p:nvGrpSpPr>
              <p:cNvPr id="123" name="Group 179"/>
              <p:cNvGrpSpPr>
                <a:grpSpLocks/>
              </p:cNvGrpSpPr>
              <p:nvPr/>
            </p:nvGrpSpPr>
            <p:grpSpPr bwMode="auto">
              <a:xfrm>
                <a:off x="4560" y="2160"/>
                <a:ext cx="384" cy="192"/>
                <a:chOff x="4560" y="2160"/>
                <a:chExt cx="384" cy="192"/>
              </a:xfrm>
            </p:grpSpPr>
            <p:sp>
              <p:nvSpPr>
                <p:cNvPr id="155" name="Rectangle 140"/>
                <p:cNvSpPr>
                  <a:spLocks noChangeArrowheads="1"/>
                </p:cNvSpPr>
                <p:nvPr/>
              </p:nvSpPr>
              <p:spPr bwMode="auto">
                <a:xfrm>
                  <a:off x="4560" y="2160"/>
                  <a:ext cx="192" cy="192"/>
                </a:xfrm>
                <a:prstGeom prst="rect">
                  <a:avLst/>
                </a:prstGeom>
                <a:solidFill>
                  <a:srgbClr val="FFFF99"/>
                </a:solidFill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</a:pPr>
                  <a:r>
                    <a:rPr lang="en-US" sz="1402">
                      <a:solidFill>
                        <a:srgbClr val="000066"/>
                      </a:solidFill>
                      <a:latin typeface="Courier New" pitchFamily="49" charset="0"/>
                    </a:rPr>
                    <a:t>7</a:t>
                  </a:r>
                </a:p>
              </p:txBody>
            </p:sp>
            <p:sp>
              <p:nvSpPr>
                <p:cNvPr id="156" name="Rectangle 141"/>
                <p:cNvSpPr>
                  <a:spLocks noChangeArrowheads="1"/>
                </p:cNvSpPr>
                <p:nvPr/>
              </p:nvSpPr>
              <p:spPr bwMode="auto">
                <a:xfrm>
                  <a:off x="4752" y="2160"/>
                  <a:ext cx="192" cy="192"/>
                </a:xfrm>
                <a:prstGeom prst="rect">
                  <a:avLst/>
                </a:prstGeom>
                <a:solidFill>
                  <a:srgbClr val="FFFF99"/>
                </a:solidFill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</a:pPr>
                  <a:r>
                    <a:rPr lang="en-US" sz="1402">
                      <a:solidFill>
                        <a:srgbClr val="000066"/>
                      </a:solidFill>
                      <a:latin typeface="Courier New" pitchFamily="49" charset="0"/>
                    </a:rPr>
                    <a:t>0</a:t>
                  </a:r>
                </a:p>
              </p:txBody>
            </p:sp>
            <p:sp>
              <p:nvSpPr>
                <p:cNvPr id="157" name="Rectangle 142"/>
                <p:cNvSpPr>
                  <a:spLocks noChangeArrowheads="1"/>
                </p:cNvSpPr>
                <p:nvPr/>
              </p:nvSpPr>
              <p:spPr bwMode="auto">
                <a:xfrm>
                  <a:off x="4560" y="2160"/>
                  <a:ext cx="384" cy="192"/>
                </a:xfrm>
                <a:prstGeom prst="rect">
                  <a:avLst/>
                </a:prstGeom>
                <a:noFill/>
                <a:ln w="2857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sz="1402">
                    <a:solidFill>
                      <a:srgbClr val="000066"/>
                    </a:solidFill>
                    <a:latin typeface="Courier New" pitchFamily="49" charset="0"/>
                  </a:endParaRPr>
                </a:p>
              </p:txBody>
            </p:sp>
          </p:grpSp>
          <p:sp>
            <p:nvSpPr>
              <p:cNvPr id="124" name="Rectangle 143"/>
              <p:cNvSpPr>
                <a:spLocks noChangeArrowheads="1"/>
              </p:cNvSpPr>
              <p:nvPr/>
            </p:nvSpPr>
            <p:spPr bwMode="auto">
              <a:xfrm>
                <a:off x="4128" y="2448"/>
                <a:ext cx="1200" cy="192"/>
              </a:xfrm>
              <a:prstGeom prst="rect">
                <a:avLst/>
              </a:prstGeom>
              <a:solidFill>
                <a:schemeClr val="bg1"/>
              </a:solidFill>
              <a:ln w="2857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1402">
                    <a:solidFill>
                      <a:srgbClr val="000066"/>
                    </a:solidFill>
                    <a:latin typeface="Courier New" pitchFamily="49" charset="0"/>
                  </a:rPr>
                  <a:t>jle</a:t>
                </a:r>
              </a:p>
            </p:txBody>
          </p:sp>
          <p:grpSp>
            <p:nvGrpSpPr>
              <p:cNvPr id="125" name="Group 178"/>
              <p:cNvGrpSpPr>
                <a:grpSpLocks/>
              </p:cNvGrpSpPr>
              <p:nvPr/>
            </p:nvGrpSpPr>
            <p:grpSpPr bwMode="auto">
              <a:xfrm>
                <a:off x="4560" y="2448"/>
                <a:ext cx="384" cy="192"/>
                <a:chOff x="4560" y="2448"/>
                <a:chExt cx="384" cy="192"/>
              </a:xfrm>
            </p:grpSpPr>
            <p:sp>
              <p:nvSpPr>
                <p:cNvPr id="152" name="Rectangle 145"/>
                <p:cNvSpPr>
                  <a:spLocks noChangeArrowheads="1"/>
                </p:cNvSpPr>
                <p:nvPr/>
              </p:nvSpPr>
              <p:spPr bwMode="auto">
                <a:xfrm>
                  <a:off x="4560" y="2448"/>
                  <a:ext cx="192" cy="192"/>
                </a:xfrm>
                <a:prstGeom prst="rect">
                  <a:avLst/>
                </a:prstGeom>
                <a:solidFill>
                  <a:srgbClr val="FFFF99"/>
                </a:solidFill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</a:pPr>
                  <a:r>
                    <a:rPr lang="en-US" sz="1402">
                      <a:solidFill>
                        <a:srgbClr val="000066"/>
                      </a:solidFill>
                      <a:latin typeface="Courier New" pitchFamily="49" charset="0"/>
                    </a:rPr>
                    <a:t>7</a:t>
                  </a:r>
                </a:p>
              </p:txBody>
            </p:sp>
            <p:sp>
              <p:nvSpPr>
                <p:cNvPr id="153" name="Rectangle 146"/>
                <p:cNvSpPr>
                  <a:spLocks noChangeArrowheads="1"/>
                </p:cNvSpPr>
                <p:nvPr/>
              </p:nvSpPr>
              <p:spPr bwMode="auto">
                <a:xfrm>
                  <a:off x="4752" y="2448"/>
                  <a:ext cx="192" cy="192"/>
                </a:xfrm>
                <a:prstGeom prst="rect">
                  <a:avLst/>
                </a:prstGeom>
                <a:solidFill>
                  <a:srgbClr val="FFFF99"/>
                </a:solidFill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</a:pPr>
                  <a:r>
                    <a:rPr lang="en-US" sz="1402">
                      <a:solidFill>
                        <a:srgbClr val="000066"/>
                      </a:solidFill>
                      <a:latin typeface="Courier New" pitchFamily="49" charset="0"/>
                    </a:rPr>
                    <a:t>1</a:t>
                  </a:r>
                </a:p>
              </p:txBody>
            </p:sp>
            <p:sp>
              <p:nvSpPr>
                <p:cNvPr id="154" name="Rectangle 147"/>
                <p:cNvSpPr>
                  <a:spLocks noChangeArrowheads="1"/>
                </p:cNvSpPr>
                <p:nvPr/>
              </p:nvSpPr>
              <p:spPr bwMode="auto">
                <a:xfrm>
                  <a:off x="4560" y="2448"/>
                  <a:ext cx="384" cy="192"/>
                </a:xfrm>
                <a:prstGeom prst="rect">
                  <a:avLst/>
                </a:prstGeom>
                <a:noFill/>
                <a:ln w="2857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sz="1402">
                    <a:solidFill>
                      <a:srgbClr val="000066"/>
                    </a:solidFill>
                    <a:latin typeface="Courier New" pitchFamily="49" charset="0"/>
                  </a:endParaRPr>
                </a:p>
              </p:txBody>
            </p:sp>
          </p:grpSp>
          <p:sp>
            <p:nvSpPr>
              <p:cNvPr id="126" name="Rectangle 148"/>
              <p:cNvSpPr>
                <a:spLocks noChangeArrowheads="1"/>
              </p:cNvSpPr>
              <p:nvPr/>
            </p:nvSpPr>
            <p:spPr bwMode="auto">
              <a:xfrm>
                <a:off x="4128" y="2736"/>
                <a:ext cx="1200" cy="192"/>
              </a:xfrm>
              <a:prstGeom prst="rect">
                <a:avLst/>
              </a:prstGeom>
              <a:solidFill>
                <a:schemeClr val="bg1"/>
              </a:solidFill>
              <a:ln w="2857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1402">
                    <a:solidFill>
                      <a:srgbClr val="000066"/>
                    </a:solidFill>
                    <a:latin typeface="Courier New" pitchFamily="49" charset="0"/>
                  </a:rPr>
                  <a:t>jl</a:t>
                </a:r>
              </a:p>
            </p:txBody>
          </p:sp>
          <p:grpSp>
            <p:nvGrpSpPr>
              <p:cNvPr id="127" name="Group 177"/>
              <p:cNvGrpSpPr>
                <a:grpSpLocks/>
              </p:cNvGrpSpPr>
              <p:nvPr/>
            </p:nvGrpSpPr>
            <p:grpSpPr bwMode="auto">
              <a:xfrm>
                <a:off x="4560" y="2736"/>
                <a:ext cx="384" cy="192"/>
                <a:chOff x="4560" y="2736"/>
                <a:chExt cx="384" cy="192"/>
              </a:xfrm>
            </p:grpSpPr>
            <p:sp>
              <p:nvSpPr>
                <p:cNvPr id="149" name="Rectangle 150"/>
                <p:cNvSpPr>
                  <a:spLocks noChangeArrowheads="1"/>
                </p:cNvSpPr>
                <p:nvPr/>
              </p:nvSpPr>
              <p:spPr bwMode="auto">
                <a:xfrm>
                  <a:off x="4560" y="2736"/>
                  <a:ext cx="192" cy="192"/>
                </a:xfrm>
                <a:prstGeom prst="rect">
                  <a:avLst/>
                </a:prstGeom>
                <a:solidFill>
                  <a:srgbClr val="FFFF99"/>
                </a:solidFill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</a:pPr>
                  <a:r>
                    <a:rPr lang="en-US" sz="1402">
                      <a:solidFill>
                        <a:srgbClr val="000066"/>
                      </a:solidFill>
                      <a:latin typeface="Courier New" pitchFamily="49" charset="0"/>
                    </a:rPr>
                    <a:t>7</a:t>
                  </a:r>
                </a:p>
              </p:txBody>
            </p:sp>
            <p:sp>
              <p:nvSpPr>
                <p:cNvPr id="150" name="Rectangle 151"/>
                <p:cNvSpPr>
                  <a:spLocks noChangeArrowheads="1"/>
                </p:cNvSpPr>
                <p:nvPr/>
              </p:nvSpPr>
              <p:spPr bwMode="auto">
                <a:xfrm>
                  <a:off x="4752" y="2736"/>
                  <a:ext cx="192" cy="192"/>
                </a:xfrm>
                <a:prstGeom prst="rect">
                  <a:avLst/>
                </a:prstGeom>
                <a:solidFill>
                  <a:srgbClr val="FFFF99"/>
                </a:solidFill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</a:pPr>
                  <a:r>
                    <a:rPr lang="en-US" sz="1402">
                      <a:solidFill>
                        <a:srgbClr val="000066"/>
                      </a:solidFill>
                      <a:latin typeface="Courier New" pitchFamily="49" charset="0"/>
                    </a:rPr>
                    <a:t>2</a:t>
                  </a:r>
                </a:p>
              </p:txBody>
            </p:sp>
            <p:sp>
              <p:nvSpPr>
                <p:cNvPr id="151" name="Rectangle 152"/>
                <p:cNvSpPr>
                  <a:spLocks noChangeArrowheads="1"/>
                </p:cNvSpPr>
                <p:nvPr/>
              </p:nvSpPr>
              <p:spPr bwMode="auto">
                <a:xfrm>
                  <a:off x="4560" y="2736"/>
                  <a:ext cx="384" cy="192"/>
                </a:xfrm>
                <a:prstGeom prst="rect">
                  <a:avLst/>
                </a:prstGeom>
                <a:noFill/>
                <a:ln w="2857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sz="1402">
                    <a:solidFill>
                      <a:srgbClr val="000066"/>
                    </a:solidFill>
                    <a:latin typeface="Courier New" pitchFamily="49" charset="0"/>
                  </a:endParaRPr>
                </a:p>
              </p:txBody>
            </p:sp>
          </p:grpSp>
          <p:sp>
            <p:nvSpPr>
              <p:cNvPr id="128" name="Rectangle 153"/>
              <p:cNvSpPr>
                <a:spLocks noChangeArrowheads="1"/>
              </p:cNvSpPr>
              <p:nvPr/>
            </p:nvSpPr>
            <p:spPr bwMode="auto">
              <a:xfrm>
                <a:off x="4128" y="3024"/>
                <a:ext cx="1200" cy="192"/>
              </a:xfrm>
              <a:prstGeom prst="rect">
                <a:avLst/>
              </a:prstGeom>
              <a:solidFill>
                <a:schemeClr val="bg1"/>
              </a:solidFill>
              <a:ln w="2857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1402">
                    <a:solidFill>
                      <a:srgbClr val="000066"/>
                    </a:solidFill>
                    <a:latin typeface="Courier New" pitchFamily="49" charset="0"/>
                  </a:rPr>
                  <a:t>je</a:t>
                </a:r>
              </a:p>
            </p:txBody>
          </p:sp>
          <p:grpSp>
            <p:nvGrpSpPr>
              <p:cNvPr id="129" name="Group 176"/>
              <p:cNvGrpSpPr>
                <a:grpSpLocks/>
              </p:cNvGrpSpPr>
              <p:nvPr/>
            </p:nvGrpSpPr>
            <p:grpSpPr bwMode="auto">
              <a:xfrm>
                <a:off x="4560" y="3024"/>
                <a:ext cx="384" cy="192"/>
                <a:chOff x="4560" y="3024"/>
                <a:chExt cx="384" cy="192"/>
              </a:xfrm>
            </p:grpSpPr>
            <p:sp>
              <p:nvSpPr>
                <p:cNvPr id="146" name="Rectangle 155"/>
                <p:cNvSpPr>
                  <a:spLocks noChangeArrowheads="1"/>
                </p:cNvSpPr>
                <p:nvPr/>
              </p:nvSpPr>
              <p:spPr bwMode="auto">
                <a:xfrm>
                  <a:off x="4560" y="3024"/>
                  <a:ext cx="192" cy="192"/>
                </a:xfrm>
                <a:prstGeom prst="rect">
                  <a:avLst/>
                </a:prstGeom>
                <a:solidFill>
                  <a:srgbClr val="FFFF99"/>
                </a:solidFill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</a:pPr>
                  <a:r>
                    <a:rPr lang="en-US" sz="1402">
                      <a:solidFill>
                        <a:srgbClr val="000066"/>
                      </a:solidFill>
                      <a:latin typeface="Courier New" pitchFamily="49" charset="0"/>
                    </a:rPr>
                    <a:t>7</a:t>
                  </a:r>
                </a:p>
              </p:txBody>
            </p:sp>
            <p:sp>
              <p:nvSpPr>
                <p:cNvPr id="147" name="Rectangle 156"/>
                <p:cNvSpPr>
                  <a:spLocks noChangeArrowheads="1"/>
                </p:cNvSpPr>
                <p:nvPr/>
              </p:nvSpPr>
              <p:spPr bwMode="auto">
                <a:xfrm>
                  <a:off x="4752" y="3024"/>
                  <a:ext cx="192" cy="192"/>
                </a:xfrm>
                <a:prstGeom prst="rect">
                  <a:avLst/>
                </a:prstGeom>
                <a:solidFill>
                  <a:srgbClr val="FFFF99"/>
                </a:solidFill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</a:pPr>
                  <a:r>
                    <a:rPr lang="en-US" sz="1402">
                      <a:solidFill>
                        <a:srgbClr val="000066"/>
                      </a:solidFill>
                      <a:latin typeface="Courier New" pitchFamily="49" charset="0"/>
                    </a:rPr>
                    <a:t>3</a:t>
                  </a:r>
                </a:p>
              </p:txBody>
            </p:sp>
            <p:sp>
              <p:nvSpPr>
                <p:cNvPr id="148" name="Rectangle 157"/>
                <p:cNvSpPr>
                  <a:spLocks noChangeArrowheads="1"/>
                </p:cNvSpPr>
                <p:nvPr/>
              </p:nvSpPr>
              <p:spPr bwMode="auto">
                <a:xfrm>
                  <a:off x="4560" y="3024"/>
                  <a:ext cx="384" cy="192"/>
                </a:xfrm>
                <a:prstGeom prst="rect">
                  <a:avLst/>
                </a:prstGeom>
                <a:noFill/>
                <a:ln w="2857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sz="1402">
                    <a:solidFill>
                      <a:srgbClr val="000066"/>
                    </a:solidFill>
                    <a:latin typeface="Courier New" pitchFamily="49" charset="0"/>
                  </a:endParaRPr>
                </a:p>
              </p:txBody>
            </p:sp>
          </p:grpSp>
          <p:sp>
            <p:nvSpPr>
              <p:cNvPr id="130" name="Rectangle 158"/>
              <p:cNvSpPr>
                <a:spLocks noChangeArrowheads="1"/>
              </p:cNvSpPr>
              <p:nvPr/>
            </p:nvSpPr>
            <p:spPr bwMode="auto">
              <a:xfrm>
                <a:off x="4128" y="3312"/>
                <a:ext cx="1200" cy="192"/>
              </a:xfrm>
              <a:prstGeom prst="rect">
                <a:avLst/>
              </a:prstGeom>
              <a:solidFill>
                <a:schemeClr val="bg1"/>
              </a:solidFill>
              <a:ln w="2857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1402">
                    <a:solidFill>
                      <a:srgbClr val="000066"/>
                    </a:solidFill>
                    <a:latin typeface="Courier New" pitchFamily="49" charset="0"/>
                  </a:rPr>
                  <a:t>jne</a:t>
                </a:r>
              </a:p>
            </p:txBody>
          </p:sp>
          <p:grpSp>
            <p:nvGrpSpPr>
              <p:cNvPr id="131" name="Group 173"/>
              <p:cNvGrpSpPr>
                <a:grpSpLocks/>
              </p:cNvGrpSpPr>
              <p:nvPr/>
            </p:nvGrpSpPr>
            <p:grpSpPr bwMode="auto">
              <a:xfrm>
                <a:off x="4560" y="3312"/>
                <a:ext cx="384" cy="192"/>
                <a:chOff x="4560" y="3312"/>
                <a:chExt cx="384" cy="192"/>
              </a:xfrm>
            </p:grpSpPr>
            <p:sp>
              <p:nvSpPr>
                <p:cNvPr id="143" name="Rectangle 160"/>
                <p:cNvSpPr>
                  <a:spLocks noChangeArrowheads="1"/>
                </p:cNvSpPr>
                <p:nvPr/>
              </p:nvSpPr>
              <p:spPr bwMode="auto">
                <a:xfrm>
                  <a:off x="4560" y="3312"/>
                  <a:ext cx="192" cy="192"/>
                </a:xfrm>
                <a:prstGeom prst="rect">
                  <a:avLst/>
                </a:prstGeom>
                <a:solidFill>
                  <a:srgbClr val="FFFF99"/>
                </a:solidFill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</a:pPr>
                  <a:r>
                    <a:rPr lang="en-US" sz="1402">
                      <a:solidFill>
                        <a:srgbClr val="000066"/>
                      </a:solidFill>
                      <a:latin typeface="Courier New" pitchFamily="49" charset="0"/>
                    </a:rPr>
                    <a:t>7</a:t>
                  </a:r>
                </a:p>
              </p:txBody>
            </p:sp>
            <p:sp>
              <p:nvSpPr>
                <p:cNvPr id="144" name="Rectangle 161"/>
                <p:cNvSpPr>
                  <a:spLocks noChangeArrowheads="1"/>
                </p:cNvSpPr>
                <p:nvPr/>
              </p:nvSpPr>
              <p:spPr bwMode="auto">
                <a:xfrm>
                  <a:off x="4752" y="3312"/>
                  <a:ext cx="192" cy="192"/>
                </a:xfrm>
                <a:prstGeom prst="rect">
                  <a:avLst/>
                </a:prstGeom>
                <a:solidFill>
                  <a:srgbClr val="FFFF99"/>
                </a:solidFill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</a:pPr>
                  <a:r>
                    <a:rPr lang="en-US" sz="1402">
                      <a:solidFill>
                        <a:srgbClr val="000066"/>
                      </a:solidFill>
                      <a:latin typeface="Courier New" pitchFamily="49" charset="0"/>
                    </a:rPr>
                    <a:t>4</a:t>
                  </a:r>
                </a:p>
              </p:txBody>
            </p:sp>
            <p:sp>
              <p:nvSpPr>
                <p:cNvPr id="145" name="Rectangle 162"/>
                <p:cNvSpPr>
                  <a:spLocks noChangeArrowheads="1"/>
                </p:cNvSpPr>
                <p:nvPr/>
              </p:nvSpPr>
              <p:spPr bwMode="auto">
                <a:xfrm>
                  <a:off x="4560" y="3312"/>
                  <a:ext cx="384" cy="192"/>
                </a:xfrm>
                <a:prstGeom prst="rect">
                  <a:avLst/>
                </a:prstGeom>
                <a:noFill/>
                <a:ln w="2857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sz="1402">
                    <a:solidFill>
                      <a:srgbClr val="000066"/>
                    </a:solidFill>
                    <a:latin typeface="Courier New" pitchFamily="49" charset="0"/>
                  </a:endParaRPr>
                </a:p>
              </p:txBody>
            </p:sp>
          </p:grpSp>
          <p:sp>
            <p:nvSpPr>
              <p:cNvPr id="132" name="Rectangle 163"/>
              <p:cNvSpPr>
                <a:spLocks noChangeArrowheads="1"/>
              </p:cNvSpPr>
              <p:nvPr/>
            </p:nvSpPr>
            <p:spPr bwMode="auto">
              <a:xfrm>
                <a:off x="4128" y="3600"/>
                <a:ext cx="1200" cy="192"/>
              </a:xfrm>
              <a:prstGeom prst="rect">
                <a:avLst/>
              </a:prstGeom>
              <a:solidFill>
                <a:schemeClr val="bg1"/>
              </a:solidFill>
              <a:ln w="2857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1402">
                    <a:solidFill>
                      <a:srgbClr val="000066"/>
                    </a:solidFill>
                    <a:latin typeface="Courier New" pitchFamily="49" charset="0"/>
                  </a:rPr>
                  <a:t>jge</a:t>
                </a:r>
              </a:p>
            </p:txBody>
          </p:sp>
          <p:grpSp>
            <p:nvGrpSpPr>
              <p:cNvPr id="133" name="Group 175"/>
              <p:cNvGrpSpPr>
                <a:grpSpLocks/>
              </p:cNvGrpSpPr>
              <p:nvPr/>
            </p:nvGrpSpPr>
            <p:grpSpPr bwMode="auto">
              <a:xfrm>
                <a:off x="4560" y="3600"/>
                <a:ext cx="384" cy="192"/>
                <a:chOff x="4560" y="3600"/>
                <a:chExt cx="384" cy="192"/>
              </a:xfrm>
            </p:grpSpPr>
            <p:sp>
              <p:nvSpPr>
                <p:cNvPr id="140" name="Rectangle 165"/>
                <p:cNvSpPr>
                  <a:spLocks noChangeArrowheads="1"/>
                </p:cNvSpPr>
                <p:nvPr/>
              </p:nvSpPr>
              <p:spPr bwMode="auto">
                <a:xfrm>
                  <a:off x="4560" y="3600"/>
                  <a:ext cx="192" cy="192"/>
                </a:xfrm>
                <a:prstGeom prst="rect">
                  <a:avLst/>
                </a:prstGeom>
                <a:solidFill>
                  <a:srgbClr val="FFFF99"/>
                </a:solidFill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</a:pPr>
                  <a:r>
                    <a:rPr lang="en-US" sz="1402">
                      <a:solidFill>
                        <a:srgbClr val="000066"/>
                      </a:solidFill>
                      <a:latin typeface="Courier New" pitchFamily="49" charset="0"/>
                    </a:rPr>
                    <a:t>7</a:t>
                  </a:r>
                </a:p>
              </p:txBody>
            </p:sp>
            <p:sp>
              <p:nvSpPr>
                <p:cNvPr id="141" name="Rectangle 166"/>
                <p:cNvSpPr>
                  <a:spLocks noChangeArrowheads="1"/>
                </p:cNvSpPr>
                <p:nvPr/>
              </p:nvSpPr>
              <p:spPr bwMode="auto">
                <a:xfrm>
                  <a:off x="4752" y="3600"/>
                  <a:ext cx="192" cy="192"/>
                </a:xfrm>
                <a:prstGeom prst="rect">
                  <a:avLst/>
                </a:prstGeom>
                <a:solidFill>
                  <a:srgbClr val="FFFF99"/>
                </a:solidFill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</a:pPr>
                  <a:r>
                    <a:rPr lang="en-US" sz="1402">
                      <a:solidFill>
                        <a:srgbClr val="000066"/>
                      </a:solidFill>
                      <a:latin typeface="Courier New" pitchFamily="49" charset="0"/>
                    </a:rPr>
                    <a:t>5</a:t>
                  </a:r>
                </a:p>
              </p:txBody>
            </p:sp>
            <p:sp>
              <p:nvSpPr>
                <p:cNvPr id="142" name="Rectangle 167"/>
                <p:cNvSpPr>
                  <a:spLocks noChangeArrowheads="1"/>
                </p:cNvSpPr>
                <p:nvPr/>
              </p:nvSpPr>
              <p:spPr bwMode="auto">
                <a:xfrm>
                  <a:off x="4560" y="3600"/>
                  <a:ext cx="384" cy="192"/>
                </a:xfrm>
                <a:prstGeom prst="rect">
                  <a:avLst/>
                </a:prstGeom>
                <a:noFill/>
                <a:ln w="2857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sz="1402">
                    <a:solidFill>
                      <a:srgbClr val="000066"/>
                    </a:solidFill>
                    <a:latin typeface="Courier New" pitchFamily="49" charset="0"/>
                  </a:endParaRPr>
                </a:p>
              </p:txBody>
            </p:sp>
          </p:grpSp>
          <p:sp>
            <p:nvSpPr>
              <p:cNvPr id="134" name="Rectangle 168"/>
              <p:cNvSpPr>
                <a:spLocks noChangeArrowheads="1"/>
              </p:cNvSpPr>
              <p:nvPr/>
            </p:nvSpPr>
            <p:spPr bwMode="auto">
              <a:xfrm>
                <a:off x="4128" y="3888"/>
                <a:ext cx="1200" cy="192"/>
              </a:xfrm>
              <a:prstGeom prst="rect">
                <a:avLst/>
              </a:prstGeom>
              <a:solidFill>
                <a:schemeClr val="bg1"/>
              </a:solidFill>
              <a:ln w="2857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1402">
                    <a:solidFill>
                      <a:srgbClr val="000066"/>
                    </a:solidFill>
                    <a:latin typeface="Courier New" pitchFamily="49" charset="0"/>
                  </a:rPr>
                  <a:t>jg</a:t>
                </a:r>
              </a:p>
            </p:txBody>
          </p:sp>
          <p:grpSp>
            <p:nvGrpSpPr>
              <p:cNvPr id="135" name="Group 174"/>
              <p:cNvGrpSpPr>
                <a:grpSpLocks/>
              </p:cNvGrpSpPr>
              <p:nvPr/>
            </p:nvGrpSpPr>
            <p:grpSpPr bwMode="auto">
              <a:xfrm>
                <a:off x="4560" y="3888"/>
                <a:ext cx="384" cy="192"/>
                <a:chOff x="4560" y="3888"/>
                <a:chExt cx="384" cy="192"/>
              </a:xfrm>
            </p:grpSpPr>
            <p:sp>
              <p:nvSpPr>
                <p:cNvPr id="137" name="Rectangle 170"/>
                <p:cNvSpPr>
                  <a:spLocks noChangeArrowheads="1"/>
                </p:cNvSpPr>
                <p:nvPr/>
              </p:nvSpPr>
              <p:spPr bwMode="auto">
                <a:xfrm>
                  <a:off x="4560" y="3888"/>
                  <a:ext cx="192" cy="192"/>
                </a:xfrm>
                <a:prstGeom prst="rect">
                  <a:avLst/>
                </a:prstGeom>
                <a:solidFill>
                  <a:srgbClr val="FFFF99"/>
                </a:solidFill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</a:pPr>
                  <a:r>
                    <a:rPr lang="en-US" sz="1402">
                      <a:solidFill>
                        <a:srgbClr val="000066"/>
                      </a:solidFill>
                      <a:latin typeface="Courier New" pitchFamily="49" charset="0"/>
                    </a:rPr>
                    <a:t>7</a:t>
                  </a:r>
                </a:p>
              </p:txBody>
            </p:sp>
            <p:sp>
              <p:nvSpPr>
                <p:cNvPr id="138" name="Rectangle 171"/>
                <p:cNvSpPr>
                  <a:spLocks noChangeArrowheads="1"/>
                </p:cNvSpPr>
                <p:nvPr/>
              </p:nvSpPr>
              <p:spPr bwMode="auto">
                <a:xfrm>
                  <a:off x="4752" y="3888"/>
                  <a:ext cx="192" cy="192"/>
                </a:xfrm>
                <a:prstGeom prst="rect">
                  <a:avLst/>
                </a:prstGeom>
                <a:solidFill>
                  <a:srgbClr val="FFFF99"/>
                </a:solidFill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</a:pPr>
                  <a:r>
                    <a:rPr lang="en-US" sz="1402">
                      <a:solidFill>
                        <a:srgbClr val="000066"/>
                      </a:solidFill>
                      <a:latin typeface="Courier New" pitchFamily="49" charset="0"/>
                    </a:rPr>
                    <a:t>6</a:t>
                  </a:r>
                </a:p>
              </p:txBody>
            </p:sp>
            <p:sp>
              <p:nvSpPr>
                <p:cNvPr id="139" name="Rectangle 172"/>
                <p:cNvSpPr>
                  <a:spLocks noChangeArrowheads="1"/>
                </p:cNvSpPr>
                <p:nvPr/>
              </p:nvSpPr>
              <p:spPr bwMode="auto">
                <a:xfrm>
                  <a:off x="4560" y="3888"/>
                  <a:ext cx="384" cy="192"/>
                </a:xfrm>
                <a:prstGeom prst="rect">
                  <a:avLst/>
                </a:prstGeom>
                <a:noFill/>
                <a:ln w="2857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sz="1402">
                    <a:solidFill>
                      <a:srgbClr val="000066"/>
                    </a:solidFill>
                    <a:latin typeface="Courier New" pitchFamily="49" charset="0"/>
                  </a:endParaRPr>
                </a:p>
              </p:txBody>
            </p:sp>
          </p:grpSp>
          <p:sp>
            <p:nvSpPr>
              <p:cNvPr id="136" name="AutoShape 218"/>
              <p:cNvSpPr>
                <a:spLocks/>
              </p:cNvSpPr>
              <p:nvPr/>
            </p:nvSpPr>
            <p:spPr bwMode="auto">
              <a:xfrm>
                <a:off x="3984" y="3019"/>
                <a:ext cx="144" cy="251"/>
              </a:xfrm>
              <a:prstGeom prst="leftBrace">
                <a:avLst>
                  <a:gd name="adj1" fmla="val 108333"/>
                  <a:gd name="adj2" fmla="val 50000"/>
                </a:avLst>
              </a:prstGeom>
              <a:noFill/>
              <a:ln w="19050">
                <a:solidFill>
                  <a:schemeClr val="tx2"/>
                </a:solidFill>
                <a:round/>
                <a:headEnd/>
                <a:tailEnd type="none" w="sm" len="sm"/>
              </a:ln>
              <a:effectLst/>
            </p:spPr>
            <p:txBody>
              <a:bodyPr lIns="45784" rIns="45784" anchor="ctr">
                <a:spAutoFit/>
              </a:bodyPr>
              <a:lstStyle/>
              <a:p>
                <a:pPr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</a:pPr>
                <a:endParaRPr lang="en-US" sz="1803" b="1">
                  <a:solidFill>
                    <a:srgbClr val="000066"/>
                  </a:solidFill>
                </a:endParaRPr>
              </a:p>
            </p:txBody>
          </p:sp>
        </p:grpSp>
      </p:grpSp>
      <p:sp>
        <p:nvSpPr>
          <p:cNvPr id="158" name="Line 223"/>
          <p:cNvSpPr>
            <a:spLocks noChangeShapeType="1"/>
          </p:cNvSpPr>
          <p:nvPr/>
        </p:nvSpPr>
        <p:spPr bwMode="auto">
          <a:xfrm flipV="1">
            <a:off x="5869202" y="2437022"/>
            <a:ext cx="763060" cy="1907650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 type="triangle" w="sm" len="sm"/>
          </a:ln>
          <a:effectLst/>
        </p:spPr>
        <p:txBody>
          <a:bodyPr wrap="square" lIns="45784" rIns="45784" anchor="ctr">
            <a:spAutoFit/>
          </a:bodyPr>
          <a:lstStyle/>
          <a:p>
            <a:pPr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en-US" sz="1803" b="1">
              <a:solidFill>
                <a:srgbClr val="00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7186123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Encoding Registers</a:t>
            </a:r>
          </a:p>
        </p:txBody>
      </p:sp>
      <p:sp>
        <p:nvSpPr>
          <p:cNvPr id="266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75172" y="1063515"/>
            <a:ext cx="8306223" cy="5296907"/>
          </a:xfrm>
        </p:spPr>
        <p:txBody>
          <a:bodyPr/>
          <a:lstStyle/>
          <a:p>
            <a:r>
              <a:rPr lang="en-US" dirty="0"/>
              <a:t>Each register has 4-bit ID</a:t>
            </a:r>
          </a:p>
          <a:p>
            <a:pPr lvl="1"/>
            <a:endParaRPr lang="en-US" dirty="0"/>
          </a:p>
          <a:p>
            <a:endParaRPr lang="en-US" dirty="0"/>
          </a:p>
          <a:p>
            <a:endParaRPr lang="en-US" dirty="0"/>
          </a:p>
          <a:p>
            <a:pPr lvl="1"/>
            <a:endParaRPr lang="en-US" dirty="0" smtClean="0"/>
          </a:p>
          <a:p>
            <a:pPr marL="499173" lvl="1" indent="0">
              <a:buNone/>
            </a:pPr>
            <a:endParaRPr lang="en-US" dirty="0"/>
          </a:p>
          <a:p>
            <a:pPr lvl="1"/>
            <a:r>
              <a:rPr lang="en-US" dirty="0" smtClean="0"/>
              <a:t>Same </a:t>
            </a:r>
            <a:r>
              <a:rPr lang="en-US" dirty="0"/>
              <a:t>encoding as in </a:t>
            </a:r>
            <a:r>
              <a:rPr lang="en-US" dirty="0" smtClean="0"/>
              <a:t>x86-64</a:t>
            </a:r>
            <a:endParaRPr lang="en-US" dirty="0"/>
          </a:p>
          <a:p>
            <a:r>
              <a:rPr lang="en-US" dirty="0"/>
              <a:t>Register ID </a:t>
            </a:r>
            <a:r>
              <a:rPr lang="en-US" dirty="0" smtClean="0"/>
              <a:t>15 (</a:t>
            </a:r>
            <a:r>
              <a:rPr lang="en-US" dirty="0" smtClean="0">
                <a:latin typeface="Courier New"/>
                <a:cs typeface="Courier New"/>
              </a:rPr>
              <a:t>0xF</a:t>
            </a:r>
            <a:r>
              <a:rPr lang="en-US" dirty="0" smtClean="0"/>
              <a:t>) </a:t>
            </a:r>
            <a:r>
              <a:rPr lang="en-US" dirty="0"/>
              <a:t>indicates “no register”</a:t>
            </a:r>
          </a:p>
          <a:p>
            <a:pPr lvl="1"/>
            <a:r>
              <a:rPr lang="en-US" dirty="0"/>
              <a:t>Will use this in our hardware design in multiple places</a:t>
            </a:r>
          </a:p>
        </p:txBody>
      </p:sp>
      <p:grpSp>
        <p:nvGrpSpPr>
          <p:cNvPr id="14" name="Group 13"/>
          <p:cNvGrpSpPr/>
          <p:nvPr/>
        </p:nvGrpSpPr>
        <p:grpSpPr>
          <a:xfrm>
            <a:off x="1901291" y="1673962"/>
            <a:ext cx="1144590" cy="1831344"/>
            <a:chOff x="4489450" y="1136650"/>
            <a:chExt cx="1143000" cy="1828800"/>
          </a:xfrm>
        </p:grpSpPr>
        <p:sp>
          <p:nvSpPr>
            <p:cNvPr id="21" name="Rectangle 10"/>
            <p:cNvSpPr>
              <a:spLocks noChangeArrowheads="1"/>
            </p:cNvSpPr>
            <p:nvPr/>
          </p:nvSpPr>
          <p:spPr bwMode="auto">
            <a:xfrm>
              <a:off x="4489450" y="1136650"/>
              <a:ext cx="838200" cy="1828800"/>
            </a:xfrm>
            <a:prstGeom prst="rect">
              <a:avLst/>
            </a:prstGeom>
            <a:solidFill>
              <a:srgbClr val="FFFF99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</a:pPr>
              <a:endParaRPr lang="en-US" sz="1202" b="1">
                <a:solidFill>
                  <a:srgbClr val="000066"/>
                </a:solidFill>
                <a:latin typeface="Courier New" pitchFamily="49" charset="0"/>
              </a:endParaRPr>
            </a:p>
          </p:txBody>
        </p:sp>
        <p:grpSp>
          <p:nvGrpSpPr>
            <p:cNvPr id="3" name="Group 2"/>
            <p:cNvGrpSpPr/>
            <p:nvPr/>
          </p:nvGrpSpPr>
          <p:grpSpPr>
            <a:xfrm>
              <a:off x="4489450" y="1136650"/>
              <a:ext cx="838200" cy="914400"/>
              <a:chOff x="1212850" y="1670050"/>
              <a:chExt cx="838200" cy="914400"/>
            </a:xfrm>
          </p:grpSpPr>
          <p:sp>
            <p:nvSpPr>
              <p:cNvPr id="30" name="Rectangle 2"/>
              <p:cNvSpPr>
                <a:spLocks noChangeArrowheads="1"/>
              </p:cNvSpPr>
              <p:nvPr/>
            </p:nvSpPr>
            <p:spPr bwMode="auto">
              <a:xfrm>
                <a:off x="1212850" y="1670050"/>
                <a:ext cx="838200" cy="228600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1202" b="1" dirty="0">
                    <a:solidFill>
                      <a:srgbClr val="000066"/>
                    </a:solidFill>
                    <a:latin typeface="Courier New" pitchFamily="49" charset="0"/>
                  </a:rPr>
                  <a:t>%</a:t>
                </a:r>
                <a:r>
                  <a:rPr lang="en-US" sz="1202" b="1" dirty="0" err="1">
                    <a:solidFill>
                      <a:srgbClr val="000066"/>
                    </a:solidFill>
                    <a:latin typeface="Courier New" pitchFamily="49" charset="0"/>
                  </a:rPr>
                  <a:t>rax</a:t>
                </a:r>
                <a:endParaRPr lang="en-US" sz="1202" b="1" dirty="0">
                  <a:solidFill>
                    <a:srgbClr val="000066"/>
                  </a:solidFill>
                  <a:latin typeface="Courier New" pitchFamily="49" charset="0"/>
                </a:endParaRPr>
              </a:p>
            </p:txBody>
          </p:sp>
          <p:sp>
            <p:nvSpPr>
              <p:cNvPr id="31" name="Rectangle 3"/>
              <p:cNvSpPr>
                <a:spLocks noChangeArrowheads="1"/>
              </p:cNvSpPr>
              <p:nvPr/>
            </p:nvSpPr>
            <p:spPr bwMode="auto">
              <a:xfrm>
                <a:off x="1212850" y="1898650"/>
                <a:ext cx="838200" cy="228600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1202" b="1" dirty="0">
                    <a:solidFill>
                      <a:srgbClr val="000066"/>
                    </a:solidFill>
                    <a:latin typeface="Courier New" pitchFamily="49" charset="0"/>
                  </a:rPr>
                  <a:t>%</a:t>
                </a:r>
                <a:r>
                  <a:rPr lang="en-US" sz="1202" b="1" dirty="0" err="1">
                    <a:solidFill>
                      <a:srgbClr val="000066"/>
                    </a:solidFill>
                    <a:latin typeface="Courier New" pitchFamily="49" charset="0"/>
                  </a:rPr>
                  <a:t>rcx</a:t>
                </a:r>
                <a:endParaRPr lang="en-US" sz="1202" b="1" dirty="0">
                  <a:solidFill>
                    <a:srgbClr val="000066"/>
                  </a:solidFill>
                  <a:latin typeface="Courier New" pitchFamily="49" charset="0"/>
                </a:endParaRPr>
              </a:p>
            </p:txBody>
          </p:sp>
          <p:sp>
            <p:nvSpPr>
              <p:cNvPr id="32" name="Rectangle 4"/>
              <p:cNvSpPr>
                <a:spLocks noChangeArrowheads="1"/>
              </p:cNvSpPr>
              <p:nvPr/>
            </p:nvSpPr>
            <p:spPr bwMode="auto">
              <a:xfrm>
                <a:off x="1212850" y="2127250"/>
                <a:ext cx="838200" cy="228600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1202" b="1" dirty="0">
                    <a:solidFill>
                      <a:srgbClr val="000066"/>
                    </a:solidFill>
                    <a:latin typeface="Courier New" pitchFamily="49" charset="0"/>
                  </a:rPr>
                  <a:t>%</a:t>
                </a:r>
                <a:r>
                  <a:rPr lang="en-US" sz="1202" b="1" dirty="0" err="1">
                    <a:solidFill>
                      <a:srgbClr val="000066"/>
                    </a:solidFill>
                    <a:latin typeface="Courier New" pitchFamily="49" charset="0"/>
                  </a:rPr>
                  <a:t>rdx</a:t>
                </a:r>
                <a:endParaRPr lang="en-US" sz="1202" b="1" dirty="0">
                  <a:solidFill>
                    <a:srgbClr val="000066"/>
                  </a:solidFill>
                  <a:latin typeface="Courier New" pitchFamily="49" charset="0"/>
                </a:endParaRPr>
              </a:p>
            </p:txBody>
          </p:sp>
          <p:sp>
            <p:nvSpPr>
              <p:cNvPr id="33" name="Rectangle 5"/>
              <p:cNvSpPr>
                <a:spLocks noChangeArrowheads="1"/>
              </p:cNvSpPr>
              <p:nvPr/>
            </p:nvSpPr>
            <p:spPr bwMode="auto">
              <a:xfrm>
                <a:off x="1212850" y="2355850"/>
                <a:ext cx="838200" cy="228600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1202" b="1" dirty="0">
                    <a:solidFill>
                      <a:srgbClr val="000066"/>
                    </a:solidFill>
                    <a:latin typeface="Courier New" pitchFamily="49" charset="0"/>
                  </a:rPr>
                  <a:t>%</a:t>
                </a:r>
                <a:r>
                  <a:rPr lang="en-US" sz="1202" b="1" dirty="0" err="1">
                    <a:solidFill>
                      <a:srgbClr val="000066"/>
                    </a:solidFill>
                    <a:latin typeface="Courier New" pitchFamily="49" charset="0"/>
                  </a:rPr>
                  <a:t>rbx</a:t>
                </a:r>
                <a:endParaRPr lang="en-US" sz="1202" b="1" dirty="0">
                  <a:solidFill>
                    <a:srgbClr val="000066"/>
                  </a:solidFill>
                  <a:latin typeface="Courier New" pitchFamily="49" charset="0"/>
                </a:endParaRPr>
              </a:p>
            </p:txBody>
          </p:sp>
        </p:grpSp>
        <p:grpSp>
          <p:nvGrpSpPr>
            <p:cNvPr id="4" name="Group 3"/>
            <p:cNvGrpSpPr/>
            <p:nvPr/>
          </p:nvGrpSpPr>
          <p:grpSpPr>
            <a:xfrm>
              <a:off x="5327650" y="1136650"/>
              <a:ext cx="304800" cy="914400"/>
              <a:chOff x="2051050" y="1670050"/>
              <a:chExt cx="304800" cy="914400"/>
            </a:xfrm>
          </p:grpSpPr>
          <p:sp>
            <p:nvSpPr>
              <p:cNvPr id="38" name="Rectangle 2"/>
              <p:cNvSpPr>
                <a:spLocks noChangeArrowheads="1"/>
              </p:cNvSpPr>
              <p:nvPr/>
            </p:nvSpPr>
            <p:spPr bwMode="auto">
              <a:xfrm>
                <a:off x="2051050" y="1670050"/>
                <a:ext cx="304800" cy="228600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1202" b="1" dirty="0">
                    <a:solidFill>
                      <a:srgbClr val="000066"/>
                    </a:solidFill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39" name="Rectangle 2"/>
              <p:cNvSpPr>
                <a:spLocks noChangeArrowheads="1"/>
              </p:cNvSpPr>
              <p:nvPr/>
            </p:nvSpPr>
            <p:spPr bwMode="auto">
              <a:xfrm>
                <a:off x="2051050" y="1898650"/>
                <a:ext cx="304800" cy="228600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1202" b="1" dirty="0">
                    <a:solidFill>
                      <a:srgbClr val="000066"/>
                    </a:solidFill>
                    <a:latin typeface="Courier New" pitchFamily="49" charset="0"/>
                  </a:rPr>
                  <a:t>1</a:t>
                </a:r>
              </a:p>
            </p:txBody>
          </p:sp>
          <p:sp>
            <p:nvSpPr>
              <p:cNvPr id="40" name="Rectangle 2"/>
              <p:cNvSpPr>
                <a:spLocks noChangeArrowheads="1"/>
              </p:cNvSpPr>
              <p:nvPr/>
            </p:nvSpPr>
            <p:spPr bwMode="auto">
              <a:xfrm>
                <a:off x="2051050" y="2127250"/>
                <a:ext cx="304800" cy="228600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1202" b="1" dirty="0">
                    <a:solidFill>
                      <a:srgbClr val="000066"/>
                    </a:solidFill>
                    <a:latin typeface="Courier New" pitchFamily="49" charset="0"/>
                  </a:rPr>
                  <a:t>2</a:t>
                </a:r>
              </a:p>
            </p:txBody>
          </p:sp>
          <p:sp>
            <p:nvSpPr>
              <p:cNvPr id="41" name="Rectangle 2"/>
              <p:cNvSpPr>
                <a:spLocks noChangeArrowheads="1"/>
              </p:cNvSpPr>
              <p:nvPr/>
            </p:nvSpPr>
            <p:spPr bwMode="auto">
              <a:xfrm>
                <a:off x="2051050" y="2355850"/>
                <a:ext cx="304800" cy="228600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1202" b="1" dirty="0">
                    <a:solidFill>
                      <a:srgbClr val="000066"/>
                    </a:solidFill>
                    <a:latin typeface="Courier New" pitchFamily="49" charset="0"/>
                  </a:rPr>
                  <a:t>3</a:t>
                </a:r>
              </a:p>
            </p:txBody>
          </p:sp>
        </p:grpSp>
        <p:grpSp>
          <p:nvGrpSpPr>
            <p:cNvPr id="5" name="Group 4"/>
            <p:cNvGrpSpPr/>
            <p:nvPr/>
          </p:nvGrpSpPr>
          <p:grpSpPr>
            <a:xfrm>
              <a:off x="4489450" y="2051050"/>
              <a:ext cx="838200" cy="914400"/>
              <a:chOff x="2736850" y="1670050"/>
              <a:chExt cx="838200" cy="914400"/>
            </a:xfrm>
          </p:grpSpPr>
          <p:sp>
            <p:nvSpPr>
              <p:cNvPr id="34" name="Rectangle 6"/>
              <p:cNvSpPr>
                <a:spLocks noChangeArrowheads="1"/>
              </p:cNvSpPr>
              <p:nvPr/>
            </p:nvSpPr>
            <p:spPr bwMode="auto">
              <a:xfrm>
                <a:off x="2736850" y="1670050"/>
                <a:ext cx="838200" cy="228600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1202" b="1" dirty="0">
                    <a:solidFill>
                      <a:srgbClr val="000066"/>
                    </a:solidFill>
                    <a:latin typeface="Courier New" pitchFamily="49" charset="0"/>
                  </a:rPr>
                  <a:t>%</a:t>
                </a:r>
                <a:r>
                  <a:rPr lang="en-US" sz="1202" b="1" dirty="0" err="1">
                    <a:solidFill>
                      <a:srgbClr val="000066"/>
                    </a:solidFill>
                    <a:latin typeface="Courier New" pitchFamily="49" charset="0"/>
                  </a:rPr>
                  <a:t>rsp</a:t>
                </a:r>
                <a:endParaRPr lang="en-US" sz="1202" b="1" dirty="0">
                  <a:solidFill>
                    <a:srgbClr val="000066"/>
                  </a:solidFill>
                  <a:latin typeface="Courier New" pitchFamily="49" charset="0"/>
                </a:endParaRPr>
              </a:p>
            </p:txBody>
          </p:sp>
          <p:sp>
            <p:nvSpPr>
              <p:cNvPr id="35" name="Rectangle 7"/>
              <p:cNvSpPr>
                <a:spLocks noChangeArrowheads="1"/>
              </p:cNvSpPr>
              <p:nvPr/>
            </p:nvSpPr>
            <p:spPr bwMode="auto">
              <a:xfrm>
                <a:off x="2736850" y="1898650"/>
                <a:ext cx="838200" cy="228600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1202" b="1" dirty="0">
                    <a:solidFill>
                      <a:srgbClr val="000066"/>
                    </a:solidFill>
                    <a:latin typeface="Courier New" pitchFamily="49" charset="0"/>
                  </a:rPr>
                  <a:t>%</a:t>
                </a:r>
                <a:r>
                  <a:rPr lang="en-US" sz="1202" b="1" dirty="0" err="1">
                    <a:solidFill>
                      <a:srgbClr val="000066"/>
                    </a:solidFill>
                    <a:latin typeface="Courier New" pitchFamily="49" charset="0"/>
                  </a:rPr>
                  <a:t>rbp</a:t>
                </a:r>
                <a:endParaRPr lang="en-US" sz="1202" b="1" dirty="0">
                  <a:solidFill>
                    <a:srgbClr val="000066"/>
                  </a:solidFill>
                  <a:latin typeface="Courier New" pitchFamily="49" charset="0"/>
                </a:endParaRPr>
              </a:p>
            </p:txBody>
          </p:sp>
          <p:sp>
            <p:nvSpPr>
              <p:cNvPr id="36" name="Rectangle 8"/>
              <p:cNvSpPr>
                <a:spLocks noChangeArrowheads="1"/>
              </p:cNvSpPr>
              <p:nvPr/>
            </p:nvSpPr>
            <p:spPr bwMode="auto">
              <a:xfrm>
                <a:off x="2736850" y="2127250"/>
                <a:ext cx="838200" cy="228600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1202" b="1" dirty="0">
                    <a:solidFill>
                      <a:srgbClr val="000066"/>
                    </a:solidFill>
                    <a:latin typeface="Courier New" pitchFamily="49" charset="0"/>
                  </a:rPr>
                  <a:t>%</a:t>
                </a:r>
                <a:r>
                  <a:rPr lang="en-US" sz="1202" b="1" dirty="0" err="1">
                    <a:solidFill>
                      <a:srgbClr val="000066"/>
                    </a:solidFill>
                    <a:latin typeface="Courier New" pitchFamily="49" charset="0"/>
                  </a:rPr>
                  <a:t>rsi</a:t>
                </a:r>
                <a:endParaRPr lang="en-US" sz="1202" b="1" dirty="0">
                  <a:solidFill>
                    <a:srgbClr val="000066"/>
                  </a:solidFill>
                  <a:latin typeface="Courier New" pitchFamily="49" charset="0"/>
                </a:endParaRPr>
              </a:p>
            </p:txBody>
          </p:sp>
          <p:sp>
            <p:nvSpPr>
              <p:cNvPr id="37" name="Rectangle 9"/>
              <p:cNvSpPr>
                <a:spLocks noChangeArrowheads="1"/>
              </p:cNvSpPr>
              <p:nvPr/>
            </p:nvSpPr>
            <p:spPr bwMode="auto">
              <a:xfrm>
                <a:off x="2736850" y="2355850"/>
                <a:ext cx="838200" cy="228600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1202" b="1" dirty="0">
                    <a:solidFill>
                      <a:srgbClr val="000066"/>
                    </a:solidFill>
                    <a:latin typeface="Courier New" pitchFamily="49" charset="0"/>
                  </a:rPr>
                  <a:t>%</a:t>
                </a:r>
                <a:r>
                  <a:rPr lang="en-US" sz="1202" b="1" dirty="0" err="1">
                    <a:solidFill>
                      <a:srgbClr val="000066"/>
                    </a:solidFill>
                    <a:latin typeface="Courier New" pitchFamily="49" charset="0"/>
                  </a:rPr>
                  <a:t>rdi</a:t>
                </a:r>
                <a:endParaRPr lang="en-US" sz="1202" b="1" dirty="0">
                  <a:solidFill>
                    <a:srgbClr val="000066"/>
                  </a:solidFill>
                  <a:latin typeface="Courier New" pitchFamily="49" charset="0"/>
                </a:endParaRPr>
              </a:p>
            </p:txBody>
          </p:sp>
        </p:grpSp>
        <p:grpSp>
          <p:nvGrpSpPr>
            <p:cNvPr id="2" name="Group 1"/>
            <p:cNvGrpSpPr/>
            <p:nvPr/>
          </p:nvGrpSpPr>
          <p:grpSpPr>
            <a:xfrm>
              <a:off x="5327650" y="2051050"/>
              <a:ext cx="304800" cy="914400"/>
              <a:chOff x="2203450" y="1822450"/>
              <a:chExt cx="304800" cy="914400"/>
            </a:xfrm>
          </p:grpSpPr>
          <p:sp>
            <p:nvSpPr>
              <p:cNvPr id="42" name="Rectangle 2"/>
              <p:cNvSpPr>
                <a:spLocks noChangeArrowheads="1"/>
              </p:cNvSpPr>
              <p:nvPr/>
            </p:nvSpPr>
            <p:spPr bwMode="auto">
              <a:xfrm>
                <a:off x="2203450" y="1822450"/>
                <a:ext cx="304800" cy="228600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1202" b="1" dirty="0">
                    <a:solidFill>
                      <a:srgbClr val="000066"/>
                    </a:solidFill>
                    <a:latin typeface="Courier New" pitchFamily="49" charset="0"/>
                  </a:rPr>
                  <a:t>4</a:t>
                </a:r>
              </a:p>
            </p:txBody>
          </p:sp>
          <p:sp>
            <p:nvSpPr>
              <p:cNvPr id="43" name="Rectangle 2"/>
              <p:cNvSpPr>
                <a:spLocks noChangeArrowheads="1"/>
              </p:cNvSpPr>
              <p:nvPr/>
            </p:nvSpPr>
            <p:spPr bwMode="auto">
              <a:xfrm>
                <a:off x="2203450" y="2051050"/>
                <a:ext cx="304800" cy="228600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1202" b="1" dirty="0">
                    <a:solidFill>
                      <a:srgbClr val="000066"/>
                    </a:solidFill>
                    <a:latin typeface="Courier New" pitchFamily="49" charset="0"/>
                  </a:rPr>
                  <a:t>5</a:t>
                </a:r>
              </a:p>
            </p:txBody>
          </p:sp>
          <p:sp>
            <p:nvSpPr>
              <p:cNvPr id="44" name="Rectangle 2"/>
              <p:cNvSpPr>
                <a:spLocks noChangeArrowheads="1"/>
              </p:cNvSpPr>
              <p:nvPr/>
            </p:nvSpPr>
            <p:spPr bwMode="auto">
              <a:xfrm>
                <a:off x="2203450" y="2279650"/>
                <a:ext cx="304800" cy="228600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1202" b="1" dirty="0">
                    <a:solidFill>
                      <a:srgbClr val="000066"/>
                    </a:solidFill>
                    <a:latin typeface="Courier New" pitchFamily="49" charset="0"/>
                  </a:rPr>
                  <a:t>6</a:t>
                </a:r>
              </a:p>
            </p:txBody>
          </p:sp>
          <p:sp>
            <p:nvSpPr>
              <p:cNvPr id="45" name="Rectangle 2"/>
              <p:cNvSpPr>
                <a:spLocks noChangeArrowheads="1"/>
              </p:cNvSpPr>
              <p:nvPr/>
            </p:nvSpPr>
            <p:spPr bwMode="auto">
              <a:xfrm>
                <a:off x="2203450" y="2508250"/>
                <a:ext cx="304800" cy="228600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1202" b="1" dirty="0">
                    <a:solidFill>
                      <a:srgbClr val="000066"/>
                    </a:solidFill>
                    <a:latin typeface="Courier New" pitchFamily="49" charset="0"/>
                  </a:rPr>
                  <a:t>7</a:t>
                </a:r>
              </a:p>
            </p:txBody>
          </p:sp>
        </p:grpSp>
      </p:grpSp>
      <p:grpSp>
        <p:nvGrpSpPr>
          <p:cNvPr id="13" name="Group 12"/>
          <p:cNvGrpSpPr/>
          <p:nvPr/>
        </p:nvGrpSpPr>
        <p:grpSpPr>
          <a:xfrm>
            <a:off x="3274798" y="1673962"/>
            <a:ext cx="1144590" cy="1831344"/>
            <a:chOff x="5861050" y="1136650"/>
            <a:chExt cx="1143000" cy="1828800"/>
          </a:xfrm>
        </p:grpSpPr>
        <p:sp>
          <p:nvSpPr>
            <p:cNvPr id="64" name="Rectangle 10"/>
            <p:cNvSpPr>
              <a:spLocks noChangeArrowheads="1"/>
            </p:cNvSpPr>
            <p:nvPr/>
          </p:nvSpPr>
          <p:spPr bwMode="auto">
            <a:xfrm>
              <a:off x="5861050" y="1136650"/>
              <a:ext cx="838200" cy="1600200"/>
            </a:xfrm>
            <a:prstGeom prst="rect">
              <a:avLst/>
            </a:prstGeom>
            <a:solidFill>
              <a:srgbClr val="FFFF99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</a:pPr>
              <a:endParaRPr lang="en-US" sz="1202" b="1">
                <a:solidFill>
                  <a:srgbClr val="000066"/>
                </a:solidFill>
                <a:latin typeface="Courier New" pitchFamily="49" charset="0"/>
              </a:endParaRPr>
            </a:p>
          </p:txBody>
        </p:sp>
        <p:grpSp>
          <p:nvGrpSpPr>
            <p:cNvPr id="6" name="Group 5"/>
            <p:cNvGrpSpPr/>
            <p:nvPr/>
          </p:nvGrpSpPr>
          <p:grpSpPr>
            <a:xfrm>
              <a:off x="5867400" y="1136650"/>
              <a:ext cx="838200" cy="914400"/>
              <a:chOff x="4038600" y="1670050"/>
              <a:chExt cx="838200" cy="914400"/>
            </a:xfrm>
          </p:grpSpPr>
          <p:sp>
            <p:nvSpPr>
              <p:cNvPr id="22" name="Rectangle 2"/>
              <p:cNvSpPr>
                <a:spLocks noChangeArrowheads="1"/>
              </p:cNvSpPr>
              <p:nvPr/>
            </p:nvSpPr>
            <p:spPr bwMode="auto">
              <a:xfrm>
                <a:off x="4038600" y="1670050"/>
                <a:ext cx="838200" cy="228600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1202" b="1" dirty="0">
                    <a:solidFill>
                      <a:srgbClr val="000066"/>
                    </a:solidFill>
                    <a:latin typeface="Courier New" pitchFamily="49" charset="0"/>
                  </a:rPr>
                  <a:t>%r8</a:t>
                </a:r>
              </a:p>
            </p:txBody>
          </p:sp>
          <p:sp>
            <p:nvSpPr>
              <p:cNvPr id="23" name="Rectangle 3"/>
              <p:cNvSpPr>
                <a:spLocks noChangeArrowheads="1"/>
              </p:cNvSpPr>
              <p:nvPr/>
            </p:nvSpPr>
            <p:spPr bwMode="auto">
              <a:xfrm>
                <a:off x="4038600" y="1898650"/>
                <a:ext cx="838200" cy="228600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1202" b="1" dirty="0">
                    <a:solidFill>
                      <a:srgbClr val="000066"/>
                    </a:solidFill>
                    <a:latin typeface="Courier New" pitchFamily="49" charset="0"/>
                  </a:rPr>
                  <a:t>%r9</a:t>
                </a:r>
              </a:p>
            </p:txBody>
          </p:sp>
          <p:sp>
            <p:nvSpPr>
              <p:cNvPr id="24" name="Rectangle 4"/>
              <p:cNvSpPr>
                <a:spLocks noChangeArrowheads="1"/>
              </p:cNvSpPr>
              <p:nvPr/>
            </p:nvSpPr>
            <p:spPr bwMode="auto">
              <a:xfrm>
                <a:off x="4038600" y="2127250"/>
                <a:ext cx="838200" cy="228600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1202" b="1" dirty="0">
                    <a:solidFill>
                      <a:srgbClr val="000066"/>
                    </a:solidFill>
                    <a:latin typeface="Courier New" pitchFamily="49" charset="0"/>
                  </a:rPr>
                  <a:t>%r10</a:t>
                </a:r>
              </a:p>
            </p:txBody>
          </p:sp>
          <p:sp>
            <p:nvSpPr>
              <p:cNvPr id="25" name="Rectangle 5"/>
              <p:cNvSpPr>
                <a:spLocks noChangeArrowheads="1"/>
              </p:cNvSpPr>
              <p:nvPr/>
            </p:nvSpPr>
            <p:spPr bwMode="auto">
              <a:xfrm>
                <a:off x="4038600" y="2355850"/>
                <a:ext cx="838200" cy="228600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1202" b="1" dirty="0">
                    <a:solidFill>
                      <a:srgbClr val="000066"/>
                    </a:solidFill>
                    <a:latin typeface="Courier New" pitchFamily="49" charset="0"/>
                  </a:rPr>
                  <a:t>%r11</a:t>
                </a:r>
              </a:p>
            </p:txBody>
          </p:sp>
        </p:grpSp>
        <p:grpSp>
          <p:nvGrpSpPr>
            <p:cNvPr id="52" name="Group 51"/>
            <p:cNvGrpSpPr/>
            <p:nvPr/>
          </p:nvGrpSpPr>
          <p:grpSpPr>
            <a:xfrm>
              <a:off x="6699250" y="1136650"/>
              <a:ext cx="304800" cy="914400"/>
              <a:chOff x="2203450" y="1822450"/>
              <a:chExt cx="304800" cy="914400"/>
            </a:xfrm>
          </p:grpSpPr>
          <p:sp>
            <p:nvSpPr>
              <p:cNvPr id="53" name="Rectangle 2"/>
              <p:cNvSpPr>
                <a:spLocks noChangeArrowheads="1"/>
              </p:cNvSpPr>
              <p:nvPr/>
            </p:nvSpPr>
            <p:spPr bwMode="auto">
              <a:xfrm>
                <a:off x="2203450" y="1822450"/>
                <a:ext cx="304800" cy="228600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1202" b="1" dirty="0">
                    <a:solidFill>
                      <a:srgbClr val="000066"/>
                    </a:solidFill>
                    <a:latin typeface="Courier New" pitchFamily="49" charset="0"/>
                  </a:rPr>
                  <a:t>8</a:t>
                </a:r>
              </a:p>
            </p:txBody>
          </p:sp>
          <p:sp>
            <p:nvSpPr>
              <p:cNvPr id="54" name="Rectangle 2"/>
              <p:cNvSpPr>
                <a:spLocks noChangeArrowheads="1"/>
              </p:cNvSpPr>
              <p:nvPr/>
            </p:nvSpPr>
            <p:spPr bwMode="auto">
              <a:xfrm>
                <a:off x="2203450" y="2051050"/>
                <a:ext cx="304800" cy="228600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1202" b="1" dirty="0">
                    <a:solidFill>
                      <a:srgbClr val="000066"/>
                    </a:solidFill>
                    <a:latin typeface="Courier New" pitchFamily="49" charset="0"/>
                  </a:rPr>
                  <a:t>9</a:t>
                </a:r>
              </a:p>
            </p:txBody>
          </p:sp>
          <p:sp>
            <p:nvSpPr>
              <p:cNvPr id="55" name="Rectangle 2"/>
              <p:cNvSpPr>
                <a:spLocks noChangeArrowheads="1"/>
              </p:cNvSpPr>
              <p:nvPr/>
            </p:nvSpPr>
            <p:spPr bwMode="auto">
              <a:xfrm>
                <a:off x="2203450" y="2279650"/>
                <a:ext cx="304800" cy="228600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1202" b="1" dirty="0">
                    <a:solidFill>
                      <a:srgbClr val="000066"/>
                    </a:solidFill>
                    <a:latin typeface="Courier New" pitchFamily="49" charset="0"/>
                  </a:rPr>
                  <a:t>A</a:t>
                </a:r>
              </a:p>
            </p:txBody>
          </p:sp>
          <p:sp>
            <p:nvSpPr>
              <p:cNvPr id="56" name="Rectangle 2"/>
              <p:cNvSpPr>
                <a:spLocks noChangeArrowheads="1"/>
              </p:cNvSpPr>
              <p:nvPr/>
            </p:nvSpPr>
            <p:spPr bwMode="auto">
              <a:xfrm>
                <a:off x="2203450" y="2508250"/>
                <a:ext cx="304800" cy="228600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1202" b="1" dirty="0">
                    <a:solidFill>
                      <a:srgbClr val="000066"/>
                    </a:solidFill>
                    <a:latin typeface="Courier New" pitchFamily="49" charset="0"/>
                  </a:rPr>
                  <a:t>B</a:t>
                </a:r>
              </a:p>
            </p:txBody>
          </p:sp>
        </p:grpSp>
        <p:sp>
          <p:nvSpPr>
            <p:cNvPr id="26" name="Rectangle 6"/>
            <p:cNvSpPr>
              <a:spLocks noChangeArrowheads="1"/>
            </p:cNvSpPr>
            <p:nvPr/>
          </p:nvSpPr>
          <p:spPr bwMode="auto">
            <a:xfrm>
              <a:off x="5861050" y="2051050"/>
              <a:ext cx="838200" cy="2286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en-US" sz="1202" b="1" dirty="0">
                  <a:solidFill>
                    <a:srgbClr val="000066"/>
                  </a:solidFill>
                  <a:latin typeface="Courier New" pitchFamily="49" charset="0"/>
                </a:rPr>
                <a:t>%r12</a:t>
              </a:r>
            </a:p>
          </p:txBody>
        </p:sp>
        <p:sp>
          <p:nvSpPr>
            <p:cNvPr id="27" name="Rectangle 7"/>
            <p:cNvSpPr>
              <a:spLocks noChangeArrowheads="1"/>
            </p:cNvSpPr>
            <p:nvPr/>
          </p:nvSpPr>
          <p:spPr bwMode="auto">
            <a:xfrm>
              <a:off x="5861050" y="2279650"/>
              <a:ext cx="838200" cy="2286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en-US" sz="1202" b="1" dirty="0">
                  <a:solidFill>
                    <a:srgbClr val="000066"/>
                  </a:solidFill>
                  <a:latin typeface="Courier New" pitchFamily="49" charset="0"/>
                </a:rPr>
                <a:t>%r13</a:t>
              </a:r>
            </a:p>
          </p:txBody>
        </p:sp>
        <p:sp>
          <p:nvSpPr>
            <p:cNvPr id="28" name="Rectangle 8"/>
            <p:cNvSpPr>
              <a:spLocks noChangeArrowheads="1"/>
            </p:cNvSpPr>
            <p:nvPr/>
          </p:nvSpPr>
          <p:spPr bwMode="auto">
            <a:xfrm>
              <a:off x="5861050" y="2508250"/>
              <a:ext cx="838200" cy="2286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en-US" sz="1202" b="1" dirty="0">
                  <a:solidFill>
                    <a:srgbClr val="000066"/>
                  </a:solidFill>
                  <a:latin typeface="Courier New" pitchFamily="49" charset="0"/>
                </a:rPr>
                <a:t>%r14</a:t>
              </a:r>
            </a:p>
          </p:txBody>
        </p:sp>
        <p:sp>
          <p:nvSpPr>
            <p:cNvPr id="29" name="Rectangle 9"/>
            <p:cNvSpPr>
              <a:spLocks noChangeArrowheads="1"/>
            </p:cNvSpPr>
            <p:nvPr/>
          </p:nvSpPr>
          <p:spPr bwMode="auto">
            <a:xfrm>
              <a:off x="5861050" y="2736850"/>
              <a:ext cx="838200" cy="2286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en-US" sz="1102" b="1" dirty="0">
                  <a:solidFill>
                    <a:srgbClr val="000066"/>
                  </a:solidFill>
                </a:rPr>
                <a:t>No Register</a:t>
              </a:r>
            </a:p>
          </p:txBody>
        </p:sp>
        <p:grpSp>
          <p:nvGrpSpPr>
            <p:cNvPr id="57" name="Group 56"/>
            <p:cNvGrpSpPr/>
            <p:nvPr/>
          </p:nvGrpSpPr>
          <p:grpSpPr>
            <a:xfrm>
              <a:off x="6699250" y="2051050"/>
              <a:ext cx="304800" cy="914400"/>
              <a:chOff x="2203450" y="1822450"/>
              <a:chExt cx="304800" cy="914400"/>
            </a:xfrm>
          </p:grpSpPr>
          <p:sp>
            <p:nvSpPr>
              <p:cNvPr id="58" name="Rectangle 2"/>
              <p:cNvSpPr>
                <a:spLocks noChangeArrowheads="1"/>
              </p:cNvSpPr>
              <p:nvPr/>
            </p:nvSpPr>
            <p:spPr bwMode="auto">
              <a:xfrm>
                <a:off x="2203450" y="1822450"/>
                <a:ext cx="304800" cy="228600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1202" b="1" dirty="0">
                    <a:solidFill>
                      <a:srgbClr val="000066"/>
                    </a:solidFill>
                    <a:latin typeface="Courier New" pitchFamily="49" charset="0"/>
                  </a:rPr>
                  <a:t>C</a:t>
                </a:r>
              </a:p>
            </p:txBody>
          </p:sp>
          <p:sp>
            <p:nvSpPr>
              <p:cNvPr id="59" name="Rectangle 2"/>
              <p:cNvSpPr>
                <a:spLocks noChangeArrowheads="1"/>
              </p:cNvSpPr>
              <p:nvPr/>
            </p:nvSpPr>
            <p:spPr bwMode="auto">
              <a:xfrm>
                <a:off x="2203450" y="2051050"/>
                <a:ext cx="304800" cy="228600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1202" b="1" dirty="0">
                    <a:solidFill>
                      <a:srgbClr val="000066"/>
                    </a:solidFill>
                    <a:latin typeface="Courier New" pitchFamily="49" charset="0"/>
                  </a:rPr>
                  <a:t>D</a:t>
                </a:r>
              </a:p>
            </p:txBody>
          </p:sp>
          <p:sp>
            <p:nvSpPr>
              <p:cNvPr id="60" name="Rectangle 2"/>
              <p:cNvSpPr>
                <a:spLocks noChangeArrowheads="1"/>
              </p:cNvSpPr>
              <p:nvPr/>
            </p:nvSpPr>
            <p:spPr bwMode="auto">
              <a:xfrm>
                <a:off x="2203450" y="2279650"/>
                <a:ext cx="304800" cy="228600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1202" b="1" dirty="0">
                    <a:solidFill>
                      <a:srgbClr val="000066"/>
                    </a:solidFill>
                    <a:latin typeface="Courier New" pitchFamily="49" charset="0"/>
                  </a:rPr>
                  <a:t>E</a:t>
                </a:r>
              </a:p>
            </p:txBody>
          </p:sp>
          <p:sp>
            <p:nvSpPr>
              <p:cNvPr id="61" name="Rectangle 2"/>
              <p:cNvSpPr>
                <a:spLocks noChangeArrowheads="1"/>
              </p:cNvSpPr>
              <p:nvPr/>
            </p:nvSpPr>
            <p:spPr bwMode="auto">
              <a:xfrm>
                <a:off x="2203450" y="2508250"/>
                <a:ext cx="304800" cy="228600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1202" b="1" dirty="0">
                    <a:solidFill>
                      <a:srgbClr val="000066"/>
                    </a:solidFill>
                    <a:latin typeface="Courier New" pitchFamily="49" charset="0"/>
                  </a:rPr>
                  <a:t>F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859187218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5308" name="Rectangle 92"/>
          <p:cNvSpPr>
            <a:spLocks noChangeArrowheads="1"/>
          </p:cNvSpPr>
          <p:nvPr/>
        </p:nvSpPr>
        <p:spPr bwMode="auto">
          <a:xfrm>
            <a:off x="2395528" y="2653664"/>
            <a:ext cx="92526" cy="342493"/>
          </a:xfrm>
          <a:prstGeom prst="rect">
            <a:avLst/>
          </a:prstGeom>
          <a:solidFill>
            <a:srgbClr val="FFFF66"/>
          </a:solidFill>
          <a:ln w="19050">
            <a:solidFill>
              <a:schemeClr val="tx2"/>
            </a:solidFill>
            <a:miter lim="800000"/>
            <a:headEnd/>
            <a:tailEnd type="none" w="sm" len="sm"/>
          </a:ln>
          <a:effectLst>
            <a:outerShdw dist="35921" dir="2700000" algn="ctr" rotWithShape="0">
              <a:schemeClr val="tx2"/>
            </a:outerShdw>
          </a:effectLst>
        </p:spPr>
        <p:txBody>
          <a:bodyPr wrap="none" lIns="45784" rIns="45784" anchor="ctr">
            <a:spAutoFit/>
          </a:bodyPr>
          <a:lstStyle/>
          <a:p>
            <a:pPr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en-US" sz="1803" b="1">
              <a:solidFill>
                <a:srgbClr val="000066"/>
              </a:solidFill>
            </a:endParaRPr>
          </a:p>
        </p:txBody>
      </p:sp>
      <p:sp>
        <p:nvSpPr>
          <p:cNvPr id="265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Instruction Example</a:t>
            </a:r>
          </a:p>
        </p:txBody>
      </p:sp>
      <p:sp>
        <p:nvSpPr>
          <p:cNvPr id="265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918" y="1146179"/>
            <a:ext cx="8306224" cy="4425747"/>
          </a:xfrm>
        </p:spPr>
        <p:txBody>
          <a:bodyPr/>
          <a:lstStyle/>
          <a:p>
            <a:r>
              <a:rPr lang="en-US" dirty="0"/>
              <a:t>Addition Instruction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lvl="1"/>
            <a:endParaRPr lang="en-US" dirty="0"/>
          </a:p>
          <a:p>
            <a:pPr lvl="1"/>
            <a:r>
              <a:rPr lang="en-US" dirty="0"/>
              <a:t>Add value in register </a:t>
            </a:r>
            <a:r>
              <a:rPr lang="en-US" dirty="0" err="1"/>
              <a:t>rA</a:t>
            </a:r>
            <a:r>
              <a:rPr lang="en-US" dirty="0"/>
              <a:t> to that in register </a:t>
            </a:r>
            <a:r>
              <a:rPr lang="en-US" dirty="0" err="1"/>
              <a:t>rB</a:t>
            </a:r>
            <a:endParaRPr lang="en-US" dirty="0"/>
          </a:p>
          <a:p>
            <a:pPr lvl="2"/>
            <a:r>
              <a:rPr lang="en-US" dirty="0"/>
              <a:t>Store result in register </a:t>
            </a:r>
            <a:r>
              <a:rPr lang="en-US" dirty="0" err="1"/>
              <a:t>rB</a:t>
            </a:r>
            <a:endParaRPr lang="en-US" dirty="0"/>
          </a:p>
          <a:p>
            <a:pPr lvl="2"/>
            <a:r>
              <a:rPr lang="en-US" dirty="0"/>
              <a:t>Note that </a:t>
            </a:r>
            <a:r>
              <a:rPr lang="en-US" dirty="0" smtClean="0"/>
              <a:t>Y86-64 </a:t>
            </a:r>
            <a:r>
              <a:rPr lang="en-US" dirty="0"/>
              <a:t>only allows addition to be applied to register data</a:t>
            </a:r>
          </a:p>
          <a:p>
            <a:pPr lvl="1"/>
            <a:r>
              <a:rPr lang="en-US" dirty="0"/>
              <a:t>Set condition codes based on result</a:t>
            </a:r>
          </a:p>
          <a:p>
            <a:pPr lvl="1"/>
            <a:r>
              <a:rPr lang="en-US" dirty="0"/>
              <a:t>e.g., </a:t>
            </a:r>
            <a:r>
              <a:rPr lang="en-US" dirty="0" err="1" smtClean="0">
                <a:solidFill>
                  <a:schemeClr val="accent1"/>
                </a:solidFill>
                <a:latin typeface="Courier New" pitchFamily="49" charset="0"/>
              </a:rPr>
              <a:t>addq</a:t>
            </a:r>
            <a:r>
              <a:rPr lang="en-US" dirty="0" smtClean="0">
                <a:solidFill>
                  <a:schemeClr val="accent1"/>
                </a:solidFill>
                <a:latin typeface="Courier New" pitchFamily="49" charset="0"/>
              </a:rPr>
              <a:t> %</a:t>
            </a:r>
            <a:r>
              <a:rPr lang="en-US" dirty="0" err="1" smtClean="0">
                <a:solidFill>
                  <a:schemeClr val="accent1"/>
                </a:solidFill>
                <a:latin typeface="Courier New" pitchFamily="49" charset="0"/>
              </a:rPr>
              <a:t>rax</a:t>
            </a:r>
            <a:r>
              <a:rPr lang="en-US" dirty="0" smtClean="0">
                <a:solidFill>
                  <a:schemeClr val="accent1"/>
                </a:solidFill>
                <a:latin typeface="Courier New" pitchFamily="49" charset="0"/>
              </a:rPr>
              <a:t>,%</a:t>
            </a:r>
            <a:r>
              <a:rPr lang="en-US" dirty="0" err="1" smtClean="0">
                <a:solidFill>
                  <a:schemeClr val="accent1"/>
                </a:solidFill>
                <a:latin typeface="Courier New" pitchFamily="49" charset="0"/>
              </a:rPr>
              <a:t>rsi</a:t>
            </a:r>
            <a:r>
              <a:rPr lang="en-US" dirty="0">
                <a:solidFill>
                  <a:schemeClr val="accent1"/>
                </a:solidFill>
                <a:latin typeface="Courier New" pitchFamily="49" charset="0"/>
              </a:rPr>
              <a:t>	</a:t>
            </a:r>
            <a:r>
              <a:rPr lang="en-US" dirty="0"/>
              <a:t>Encoding:</a:t>
            </a:r>
            <a:r>
              <a:rPr lang="en-US" dirty="0">
                <a:solidFill>
                  <a:schemeClr val="accent1"/>
                </a:solidFill>
                <a:latin typeface="Courier New" pitchFamily="49" charset="0"/>
              </a:rPr>
              <a:t> 60 06</a:t>
            </a:r>
          </a:p>
          <a:p>
            <a:pPr lvl="1"/>
            <a:r>
              <a:rPr lang="en-US" dirty="0"/>
              <a:t>Two-byte encoding</a:t>
            </a:r>
          </a:p>
          <a:p>
            <a:pPr lvl="2"/>
            <a:r>
              <a:rPr lang="en-US" dirty="0"/>
              <a:t>First indicates instruction type</a:t>
            </a:r>
          </a:p>
          <a:p>
            <a:pPr lvl="2"/>
            <a:r>
              <a:rPr lang="en-US" dirty="0"/>
              <a:t>Second gives source and destination registers</a:t>
            </a:r>
          </a:p>
        </p:txBody>
      </p:sp>
      <p:grpSp>
        <p:nvGrpSpPr>
          <p:cNvPr id="265309" name="Group 93"/>
          <p:cNvGrpSpPr>
            <a:grpSpLocks/>
          </p:cNvGrpSpPr>
          <p:nvPr/>
        </p:nvGrpSpPr>
        <p:grpSpPr bwMode="auto">
          <a:xfrm>
            <a:off x="839366" y="2672299"/>
            <a:ext cx="3128545" cy="305224"/>
            <a:chOff x="528" y="1680"/>
            <a:chExt cx="1968" cy="192"/>
          </a:xfrm>
        </p:grpSpPr>
        <p:sp>
          <p:nvSpPr>
            <p:cNvPr id="265221" name="Rectangle 5"/>
            <p:cNvSpPr>
              <a:spLocks noChangeArrowheads="1"/>
            </p:cNvSpPr>
            <p:nvPr/>
          </p:nvSpPr>
          <p:spPr bwMode="auto">
            <a:xfrm>
              <a:off x="528" y="1680"/>
              <a:ext cx="1200" cy="192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602" b="1" dirty="0" err="1">
                  <a:solidFill>
                    <a:srgbClr val="000099"/>
                  </a:solidFill>
                  <a:latin typeface="Courier New" pitchFamily="49" charset="0"/>
                </a:rPr>
                <a:t>addq</a:t>
              </a:r>
              <a:r>
                <a:rPr lang="en-US" sz="1602" b="1" dirty="0">
                  <a:solidFill>
                    <a:srgbClr val="000099"/>
                  </a:solidFill>
                  <a:latin typeface="Courier New" pitchFamily="49" charset="0"/>
                </a:rPr>
                <a:t> </a:t>
              </a:r>
              <a:r>
                <a:rPr lang="en-US" sz="1602" b="1" dirty="0" err="1">
                  <a:solidFill>
                    <a:srgbClr val="000099"/>
                  </a:solidFill>
                </a:rPr>
                <a:t>rA</a:t>
              </a:r>
              <a:r>
                <a:rPr lang="en-US" sz="1602" b="1" dirty="0">
                  <a:solidFill>
                    <a:srgbClr val="000099"/>
                  </a:solidFill>
                  <a:latin typeface="Courier New" pitchFamily="49" charset="0"/>
                </a:rPr>
                <a:t>, </a:t>
              </a:r>
              <a:r>
                <a:rPr lang="en-US" sz="1602" b="1" dirty="0" err="1">
                  <a:solidFill>
                    <a:srgbClr val="000099"/>
                  </a:solidFill>
                </a:rPr>
                <a:t>rB</a:t>
              </a:r>
              <a:endParaRPr lang="en-US" sz="1602" b="1" dirty="0">
                <a:solidFill>
                  <a:srgbClr val="000099"/>
                </a:solidFill>
              </a:endParaRPr>
            </a:p>
          </p:txBody>
        </p:sp>
        <p:grpSp>
          <p:nvGrpSpPr>
            <p:cNvPr id="265222" name="Group 6"/>
            <p:cNvGrpSpPr>
              <a:grpSpLocks/>
            </p:cNvGrpSpPr>
            <p:nvPr/>
          </p:nvGrpSpPr>
          <p:grpSpPr bwMode="auto">
            <a:xfrm>
              <a:off x="1728" y="1680"/>
              <a:ext cx="384" cy="192"/>
              <a:chOff x="1296" y="2544"/>
              <a:chExt cx="384" cy="192"/>
            </a:xfrm>
          </p:grpSpPr>
          <p:sp>
            <p:nvSpPr>
              <p:cNvPr id="265223" name="Rectangle 7"/>
              <p:cNvSpPr>
                <a:spLocks noChangeArrowheads="1"/>
              </p:cNvSpPr>
              <p:nvPr/>
            </p:nvSpPr>
            <p:spPr bwMode="auto">
              <a:xfrm>
                <a:off x="1296" y="2544"/>
                <a:ext cx="192" cy="192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1602" b="1">
                    <a:solidFill>
                      <a:srgbClr val="000099"/>
                    </a:solidFill>
                    <a:latin typeface="Courier New" pitchFamily="49" charset="0"/>
                  </a:rPr>
                  <a:t>6</a:t>
                </a:r>
              </a:p>
            </p:txBody>
          </p:sp>
          <p:sp>
            <p:nvSpPr>
              <p:cNvPr id="265224" name="Rectangle 8"/>
              <p:cNvSpPr>
                <a:spLocks noChangeArrowheads="1"/>
              </p:cNvSpPr>
              <p:nvPr/>
            </p:nvSpPr>
            <p:spPr bwMode="auto">
              <a:xfrm>
                <a:off x="1488" y="2544"/>
                <a:ext cx="192" cy="192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1602" b="1">
                    <a:solidFill>
                      <a:srgbClr val="000099"/>
                    </a:solidFill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265225" name="Rectangle 9"/>
              <p:cNvSpPr>
                <a:spLocks noChangeArrowheads="1"/>
              </p:cNvSpPr>
              <p:nvPr/>
            </p:nvSpPr>
            <p:spPr bwMode="auto">
              <a:xfrm>
                <a:off x="1296" y="2544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02" b="1">
                  <a:solidFill>
                    <a:srgbClr val="000099"/>
                  </a:solidFill>
                  <a:latin typeface="Courier New" pitchFamily="49" charset="0"/>
                </a:endParaRPr>
              </a:p>
            </p:txBody>
          </p:sp>
        </p:grpSp>
        <p:grpSp>
          <p:nvGrpSpPr>
            <p:cNvPr id="265226" name="Group 10"/>
            <p:cNvGrpSpPr>
              <a:grpSpLocks/>
            </p:cNvGrpSpPr>
            <p:nvPr/>
          </p:nvGrpSpPr>
          <p:grpSpPr bwMode="auto">
            <a:xfrm>
              <a:off x="2112" y="1680"/>
              <a:ext cx="384" cy="192"/>
              <a:chOff x="1680" y="2544"/>
              <a:chExt cx="384" cy="192"/>
            </a:xfrm>
          </p:grpSpPr>
          <p:sp>
            <p:nvSpPr>
              <p:cNvPr id="265227" name="Rectangle 11"/>
              <p:cNvSpPr>
                <a:spLocks noChangeArrowheads="1"/>
              </p:cNvSpPr>
              <p:nvPr/>
            </p:nvSpPr>
            <p:spPr bwMode="auto">
              <a:xfrm>
                <a:off x="1680" y="2544"/>
                <a:ext cx="192" cy="192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1602" b="1">
                    <a:solidFill>
                      <a:srgbClr val="000099"/>
                    </a:solidFill>
                  </a:rPr>
                  <a:t>rA</a:t>
                </a:r>
              </a:p>
            </p:txBody>
          </p:sp>
          <p:sp>
            <p:nvSpPr>
              <p:cNvPr id="265228" name="Rectangle 12"/>
              <p:cNvSpPr>
                <a:spLocks noChangeArrowheads="1"/>
              </p:cNvSpPr>
              <p:nvPr/>
            </p:nvSpPr>
            <p:spPr bwMode="auto">
              <a:xfrm>
                <a:off x="1872" y="2544"/>
                <a:ext cx="192" cy="192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1602" b="1">
                    <a:solidFill>
                      <a:srgbClr val="000099"/>
                    </a:solidFill>
                  </a:rPr>
                  <a:t>rB</a:t>
                </a:r>
              </a:p>
            </p:txBody>
          </p:sp>
          <p:sp>
            <p:nvSpPr>
              <p:cNvPr id="265229" name="Rectangle 13"/>
              <p:cNvSpPr>
                <a:spLocks noChangeArrowheads="1"/>
              </p:cNvSpPr>
              <p:nvPr/>
            </p:nvSpPr>
            <p:spPr bwMode="auto">
              <a:xfrm>
                <a:off x="1680" y="2544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02" b="1">
                  <a:solidFill>
                    <a:srgbClr val="000099"/>
                  </a:solidFill>
                  <a:latin typeface="Courier New" pitchFamily="49" charset="0"/>
                </a:endParaRPr>
              </a:p>
            </p:txBody>
          </p:sp>
        </p:grpSp>
      </p:grpSp>
      <p:grpSp>
        <p:nvGrpSpPr>
          <p:cNvPr id="265307" name="Group 91"/>
          <p:cNvGrpSpPr>
            <a:grpSpLocks/>
          </p:cNvGrpSpPr>
          <p:nvPr/>
        </p:nvGrpSpPr>
        <p:grpSpPr bwMode="auto">
          <a:xfrm>
            <a:off x="4044218" y="2138157"/>
            <a:ext cx="3704019" cy="534142"/>
            <a:chOff x="2544" y="1104"/>
            <a:chExt cx="2330" cy="336"/>
          </a:xfrm>
        </p:grpSpPr>
        <p:sp>
          <p:nvSpPr>
            <p:cNvPr id="265302" name="Line 86"/>
            <p:cNvSpPr>
              <a:spLocks noChangeShapeType="1"/>
            </p:cNvSpPr>
            <p:nvPr/>
          </p:nvSpPr>
          <p:spPr bwMode="auto">
            <a:xfrm flipH="1">
              <a:off x="2544" y="1200"/>
              <a:ext cx="576" cy="240"/>
            </a:xfrm>
            <a:prstGeom prst="line">
              <a:avLst/>
            </a:prstGeom>
            <a:noFill/>
            <a:ln w="19050">
              <a:solidFill>
                <a:srgbClr val="FF0002"/>
              </a:solidFill>
              <a:round/>
              <a:headEnd/>
              <a:tailEnd type="triangle" w="sm" len="sm"/>
            </a:ln>
            <a:effectLst/>
          </p:spPr>
          <p:txBody>
            <a:bodyPr wrap="none" lIns="45784" rIns="45784" anchor="ctr">
              <a:spAutoFit/>
            </a:bodyPr>
            <a:lstStyle/>
            <a:p>
              <a:pPr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</a:pPr>
              <a:endParaRPr lang="en-US" sz="1803" b="1">
                <a:solidFill>
                  <a:srgbClr val="000066"/>
                </a:solidFill>
              </a:endParaRPr>
            </a:p>
          </p:txBody>
        </p:sp>
        <p:sp>
          <p:nvSpPr>
            <p:cNvPr id="265303" name="Text Box 87"/>
            <p:cNvSpPr txBox="1">
              <a:spLocks noChangeArrowheads="1"/>
            </p:cNvSpPr>
            <p:nvPr/>
          </p:nvSpPr>
          <p:spPr bwMode="auto">
            <a:xfrm>
              <a:off x="3120" y="1104"/>
              <a:ext cx="1754" cy="214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wrap="none" lIns="45784" rIns="45784">
              <a:spAutoFit/>
            </a:bodyPr>
            <a:lstStyle/>
            <a:p>
              <a:pPr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en-US" sz="1803" b="1">
                  <a:solidFill>
                    <a:srgbClr val="FF0002"/>
                  </a:solidFill>
                </a:rPr>
                <a:t>Encoded Representation</a:t>
              </a:r>
            </a:p>
          </p:txBody>
        </p:sp>
      </p:grpSp>
      <p:grpSp>
        <p:nvGrpSpPr>
          <p:cNvPr id="265306" name="Group 90"/>
          <p:cNvGrpSpPr>
            <a:grpSpLocks/>
          </p:cNvGrpSpPr>
          <p:nvPr/>
        </p:nvGrpSpPr>
        <p:grpSpPr bwMode="auto">
          <a:xfrm>
            <a:off x="1907650" y="1604015"/>
            <a:ext cx="3627713" cy="1068284"/>
            <a:chOff x="1200" y="768"/>
            <a:chExt cx="2282" cy="672"/>
          </a:xfrm>
        </p:grpSpPr>
        <p:sp>
          <p:nvSpPr>
            <p:cNvPr id="265304" name="Line 88"/>
            <p:cNvSpPr>
              <a:spLocks noChangeShapeType="1"/>
            </p:cNvSpPr>
            <p:nvPr/>
          </p:nvSpPr>
          <p:spPr bwMode="auto">
            <a:xfrm flipH="1">
              <a:off x="1200" y="864"/>
              <a:ext cx="528" cy="576"/>
            </a:xfrm>
            <a:prstGeom prst="line">
              <a:avLst/>
            </a:prstGeom>
            <a:noFill/>
            <a:ln w="19050">
              <a:solidFill>
                <a:srgbClr val="FF0002"/>
              </a:solidFill>
              <a:round/>
              <a:headEnd/>
              <a:tailEnd type="triangle" w="sm" len="sm"/>
            </a:ln>
            <a:effectLst/>
          </p:spPr>
          <p:txBody>
            <a:bodyPr lIns="45784" rIns="45784" anchor="ctr">
              <a:spAutoFit/>
            </a:bodyPr>
            <a:lstStyle/>
            <a:p>
              <a:pPr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</a:pPr>
              <a:endParaRPr lang="en-US" sz="1803" b="1">
                <a:solidFill>
                  <a:srgbClr val="000066"/>
                </a:solidFill>
              </a:endParaRPr>
            </a:p>
          </p:txBody>
        </p:sp>
        <p:sp>
          <p:nvSpPr>
            <p:cNvPr id="265305" name="Text Box 89"/>
            <p:cNvSpPr txBox="1">
              <a:spLocks noChangeArrowheads="1"/>
            </p:cNvSpPr>
            <p:nvPr/>
          </p:nvSpPr>
          <p:spPr bwMode="auto">
            <a:xfrm>
              <a:off x="1728" y="768"/>
              <a:ext cx="1754" cy="214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84" rIns="45784">
              <a:spAutoFit/>
            </a:bodyPr>
            <a:lstStyle/>
            <a:p>
              <a:pPr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en-US" sz="1803" b="1">
                  <a:solidFill>
                    <a:srgbClr val="FF0002"/>
                  </a:solidFill>
                </a:rPr>
                <a:t>Generic Form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522772812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5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5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7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Arithmetic and Logical Operations</a:t>
            </a:r>
          </a:p>
        </p:txBody>
      </p:sp>
      <p:sp>
        <p:nvSpPr>
          <p:cNvPr id="267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349441" y="1222485"/>
            <a:ext cx="4247700" cy="5220601"/>
          </a:xfrm>
        </p:spPr>
        <p:txBody>
          <a:bodyPr/>
          <a:lstStyle/>
          <a:p>
            <a:pPr lvl="1"/>
            <a:r>
              <a:rPr lang="en-US" dirty="0"/>
              <a:t>Refer to generically as “</a:t>
            </a:r>
            <a:r>
              <a:rPr lang="en-US" dirty="0" err="1" smtClean="0">
                <a:latin typeface="Courier New" pitchFamily="49" charset="0"/>
              </a:rPr>
              <a:t>OPq</a:t>
            </a:r>
            <a:r>
              <a:rPr lang="en-US" dirty="0" smtClean="0"/>
              <a:t>”</a:t>
            </a:r>
            <a:endParaRPr lang="en-US" dirty="0"/>
          </a:p>
          <a:p>
            <a:pPr lvl="1"/>
            <a:r>
              <a:rPr lang="en-US" dirty="0"/>
              <a:t>Encodings differ only by “function code”</a:t>
            </a:r>
          </a:p>
          <a:p>
            <a:pPr lvl="2"/>
            <a:r>
              <a:rPr lang="en-US" dirty="0"/>
              <a:t>Low-order 4 bytes in first instruction word</a:t>
            </a:r>
          </a:p>
          <a:p>
            <a:pPr lvl="1"/>
            <a:r>
              <a:rPr lang="en-US" dirty="0"/>
              <a:t>Set condition codes as side effect</a:t>
            </a:r>
          </a:p>
          <a:p>
            <a:pPr lvl="2"/>
            <a:endParaRPr lang="en-US" dirty="0"/>
          </a:p>
        </p:txBody>
      </p:sp>
      <p:sp>
        <p:nvSpPr>
          <p:cNvPr id="267268" name="Rectangle 4"/>
          <p:cNvSpPr>
            <a:spLocks noChangeArrowheads="1"/>
          </p:cNvSpPr>
          <p:nvPr/>
        </p:nvSpPr>
        <p:spPr bwMode="auto">
          <a:xfrm>
            <a:off x="2349427" y="1814299"/>
            <a:ext cx="92526" cy="342493"/>
          </a:xfrm>
          <a:prstGeom prst="rect">
            <a:avLst/>
          </a:prstGeom>
          <a:solidFill>
            <a:srgbClr val="FFFF66"/>
          </a:solidFill>
          <a:ln w="19050">
            <a:solidFill>
              <a:schemeClr val="tx2"/>
            </a:solidFill>
            <a:miter lim="800000"/>
            <a:headEnd/>
            <a:tailEnd type="none" w="sm" len="sm"/>
          </a:ln>
          <a:effectLst>
            <a:outerShdw dist="35921" dir="2700000" algn="ctr" rotWithShape="0">
              <a:schemeClr val="tx2"/>
            </a:outerShdw>
          </a:effectLst>
        </p:spPr>
        <p:txBody>
          <a:bodyPr wrap="none" lIns="45784" rIns="45784" anchor="ctr">
            <a:spAutoFit/>
          </a:bodyPr>
          <a:lstStyle/>
          <a:p>
            <a:pPr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en-US" sz="1803" b="1">
              <a:solidFill>
                <a:srgbClr val="000066"/>
              </a:solidFill>
            </a:endParaRPr>
          </a:p>
        </p:txBody>
      </p:sp>
      <p:grpSp>
        <p:nvGrpSpPr>
          <p:cNvPr id="267269" name="Group 5"/>
          <p:cNvGrpSpPr>
            <a:grpSpLocks/>
          </p:cNvGrpSpPr>
          <p:nvPr/>
        </p:nvGrpSpPr>
        <p:grpSpPr bwMode="auto">
          <a:xfrm>
            <a:off x="793265" y="1832933"/>
            <a:ext cx="3128545" cy="305224"/>
            <a:chOff x="528" y="1680"/>
            <a:chExt cx="1968" cy="192"/>
          </a:xfrm>
        </p:grpSpPr>
        <p:sp>
          <p:nvSpPr>
            <p:cNvPr id="267270" name="Rectangle 6"/>
            <p:cNvSpPr>
              <a:spLocks noChangeArrowheads="1"/>
            </p:cNvSpPr>
            <p:nvPr/>
          </p:nvSpPr>
          <p:spPr bwMode="auto">
            <a:xfrm>
              <a:off x="528" y="1680"/>
              <a:ext cx="1200" cy="192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602" b="1" dirty="0" err="1">
                  <a:solidFill>
                    <a:srgbClr val="000099"/>
                  </a:solidFill>
                  <a:latin typeface="Courier New" pitchFamily="49" charset="0"/>
                </a:rPr>
                <a:t>addq</a:t>
              </a:r>
              <a:r>
                <a:rPr lang="en-US" sz="1602" b="1" dirty="0">
                  <a:solidFill>
                    <a:srgbClr val="000099"/>
                  </a:solidFill>
                  <a:latin typeface="Courier New" pitchFamily="49" charset="0"/>
                </a:rPr>
                <a:t> </a:t>
              </a:r>
              <a:r>
                <a:rPr lang="en-US" sz="1602" b="1" dirty="0" err="1">
                  <a:solidFill>
                    <a:srgbClr val="000099"/>
                  </a:solidFill>
                </a:rPr>
                <a:t>rA</a:t>
              </a:r>
              <a:r>
                <a:rPr lang="en-US" sz="1602" b="1" dirty="0">
                  <a:solidFill>
                    <a:srgbClr val="000099"/>
                  </a:solidFill>
                  <a:latin typeface="Courier New" pitchFamily="49" charset="0"/>
                </a:rPr>
                <a:t>, </a:t>
              </a:r>
              <a:r>
                <a:rPr lang="en-US" sz="1602" b="1" dirty="0" err="1">
                  <a:solidFill>
                    <a:srgbClr val="000099"/>
                  </a:solidFill>
                </a:rPr>
                <a:t>rB</a:t>
              </a:r>
              <a:endParaRPr lang="en-US" sz="1602" b="1" dirty="0">
                <a:solidFill>
                  <a:srgbClr val="000099"/>
                </a:solidFill>
              </a:endParaRPr>
            </a:p>
          </p:txBody>
        </p:sp>
        <p:grpSp>
          <p:nvGrpSpPr>
            <p:cNvPr id="267271" name="Group 7"/>
            <p:cNvGrpSpPr>
              <a:grpSpLocks/>
            </p:cNvGrpSpPr>
            <p:nvPr/>
          </p:nvGrpSpPr>
          <p:grpSpPr bwMode="auto">
            <a:xfrm>
              <a:off x="1728" y="1680"/>
              <a:ext cx="384" cy="192"/>
              <a:chOff x="1296" y="2544"/>
              <a:chExt cx="384" cy="192"/>
            </a:xfrm>
          </p:grpSpPr>
          <p:sp>
            <p:nvSpPr>
              <p:cNvPr id="267272" name="Rectangle 8"/>
              <p:cNvSpPr>
                <a:spLocks noChangeArrowheads="1"/>
              </p:cNvSpPr>
              <p:nvPr/>
            </p:nvSpPr>
            <p:spPr bwMode="auto">
              <a:xfrm>
                <a:off x="1296" y="2544"/>
                <a:ext cx="192" cy="192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1602" b="1">
                    <a:solidFill>
                      <a:srgbClr val="000099"/>
                    </a:solidFill>
                    <a:latin typeface="Courier New" pitchFamily="49" charset="0"/>
                  </a:rPr>
                  <a:t>6</a:t>
                </a:r>
              </a:p>
            </p:txBody>
          </p:sp>
          <p:sp>
            <p:nvSpPr>
              <p:cNvPr id="267273" name="Rectangle 9"/>
              <p:cNvSpPr>
                <a:spLocks noChangeArrowheads="1"/>
              </p:cNvSpPr>
              <p:nvPr/>
            </p:nvSpPr>
            <p:spPr bwMode="auto">
              <a:xfrm>
                <a:off x="1488" y="2544"/>
                <a:ext cx="192" cy="192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1602" b="1">
                    <a:solidFill>
                      <a:srgbClr val="000099"/>
                    </a:solidFill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267274" name="Rectangle 10"/>
              <p:cNvSpPr>
                <a:spLocks noChangeArrowheads="1"/>
              </p:cNvSpPr>
              <p:nvPr/>
            </p:nvSpPr>
            <p:spPr bwMode="auto">
              <a:xfrm>
                <a:off x="1296" y="2544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02" b="1">
                  <a:solidFill>
                    <a:srgbClr val="000099"/>
                  </a:solidFill>
                  <a:latin typeface="Courier New" pitchFamily="49" charset="0"/>
                </a:endParaRPr>
              </a:p>
            </p:txBody>
          </p:sp>
        </p:grpSp>
        <p:grpSp>
          <p:nvGrpSpPr>
            <p:cNvPr id="267275" name="Group 11"/>
            <p:cNvGrpSpPr>
              <a:grpSpLocks/>
            </p:cNvGrpSpPr>
            <p:nvPr/>
          </p:nvGrpSpPr>
          <p:grpSpPr bwMode="auto">
            <a:xfrm>
              <a:off x="2112" y="1680"/>
              <a:ext cx="384" cy="192"/>
              <a:chOff x="1680" y="2544"/>
              <a:chExt cx="384" cy="192"/>
            </a:xfrm>
          </p:grpSpPr>
          <p:sp>
            <p:nvSpPr>
              <p:cNvPr id="267276" name="Rectangle 12"/>
              <p:cNvSpPr>
                <a:spLocks noChangeArrowheads="1"/>
              </p:cNvSpPr>
              <p:nvPr/>
            </p:nvSpPr>
            <p:spPr bwMode="auto">
              <a:xfrm>
                <a:off x="1680" y="2544"/>
                <a:ext cx="192" cy="192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1602" b="1">
                    <a:solidFill>
                      <a:srgbClr val="000099"/>
                    </a:solidFill>
                  </a:rPr>
                  <a:t>rA</a:t>
                </a:r>
              </a:p>
            </p:txBody>
          </p:sp>
          <p:sp>
            <p:nvSpPr>
              <p:cNvPr id="267277" name="Rectangle 13"/>
              <p:cNvSpPr>
                <a:spLocks noChangeArrowheads="1"/>
              </p:cNvSpPr>
              <p:nvPr/>
            </p:nvSpPr>
            <p:spPr bwMode="auto">
              <a:xfrm>
                <a:off x="1872" y="2544"/>
                <a:ext cx="192" cy="192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1602" b="1">
                    <a:solidFill>
                      <a:srgbClr val="000099"/>
                    </a:solidFill>
                  </a:rPr>
                  <a:t>rB</a:t>
                </a:r>
              </a:p>
            </p:txBody>
          </p:sp>
          <p:sp>
            <p:nvSpPr>
              <p:cNvPr id="267278" name="Rectangle 14"/>
              <p:cNvSpPr>
                <a:spLocks noChangeArrowheads="1"/>
              </p:cNvSpPr>
              <p:nvPr/>
            </p:nvSpPr>
            <p:spPr bwMode="auto">
              <a:xfrm>
                <a:off x="1680" y="2544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02" b="1">
                  <a:solidFill>
                    <a:srgbClr val="000099"/>
                  </a:solidFill>
                  <a:latin typeface="Courier New" pitchFamily="49" charset="0"/>
                </a:endParaRPr>
              </a:p>
            </p:txBody>
          </p:sp>
        </p:grpSp>
      </p:grpSp>
      <p:sp>
        <p:nvSpPr>
          <p:cNvPr id="267279" name="Rectangle 15"/>
          <p:cNvSpPr>
            <a:spLocks noChangeArrowheads="1"/>
          </p:cNvSpPr>
          <p:nvPr/>
        </p:nvSpPr>
        <p:spPr bwMode="auto">
          <a:xfrm>
            <a:off x="2349427" y="2958888"/>
            <a:ext cx="92526" cy="342493"/>
          </a:xfrm>
          <a:prstGeom prst="rect">
            <a:avLst/>
          </a:prstGeom>
          <a:solidFill>
            <a:srgbClr val="FFFF66"/>
          </a:solidFill>
          <a:ln w="19050">
            <a:solidFill>
              <a:schemeClr val="tx2"/>
            </a:solidFill>
            <a:miter lim="800000"/>
            <a:headEnd/>
            <a:tailEnd type="none" w="sm" len="sm"/>
          </a:ln>
          <a:effectLst>
            <a:outerShdw dist="35921" dir="2700000" algn="ctr" rotWithShape="0">
              <a:schemeClr val="tx2"/>
            </a:outerShdw>
          </a:effectLst>
        </p:spPr>
        <p:txBody>
          <a:bodyPr wrap="none" lIns="45784" rIns="45784" anchor="ctr">
            <a:spAutoFit/>
          </a:bodyPr>
          <a:lstStyle/>
          <a:p>
            <a:pPr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en-US" sz="1803" b="1">
              <a:solidFill>
                <a:srgbClr val="000066"/>
              </a:solidFill>
            </a:endParaRPr>
          </a:p>
        </p:txBody>
      </p:sp>
      <p:grpSp>
        <p:nvGrpSpPr>
          <p:cNvPr id="267280" name="Group 16"/>
          <p:cNvGrpSpPr>
            <a:grpSpLocks/>
          </p:cNvGrpSpPr>
          <p:nvPr/>
        </p:nvGrpSpPr>
        <p:grpSpPr bwMode="auto">
          <a:xfrm>
            <a:off x="793265" y="2977523"/>
            <a:ext cx="3128545" cy="305224"/>
            <a:chOff x="528" y="1680"/>
            <a:chExt cx="1968" cy="192"/>
          </a:xfrm>
        </p:grpSpPr>
        <p:sp>
          <p:nvSpPr>
            <p:cNvPr id="267281" name="Rectangle 17"/>
            <p:cNvSpPr>
              <a:spLocks noChangeArrowheads="1"/>
            </p:cNvSpPr>
            <p:nvPr/>
          </p:nvSpPr>
          <p:spPr bwMode="auto">
            <a:xfrm>
              <a:off x="528" y="1680"/>
              <a:ext cx="1200" cy="192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602" b="1" dirty="0" err="1">
                  <a:solidFill>
                    <a:srgbClr val="000099"/>
                  </a:solidFill>
                  <a:latin typeface="Courier New" pitchFamily="49" charset="0"/>
                </a:rPr>
                <a:t>subq</a:t>
              </a:r>
              <a:r>
                <a:rPr lang="en-US" sz="1602" b="1" dirty="0">
                  <a:solidFill>
                    <a:srgbClr val="000099"/>
                  </a:solidFill>
                  <a:latin typeface="Courier New" pitchFamily="49" charset="0"/>
                </a:rPr>
                <a:t> </a:t>
              </a:r>
              <a:r>
                <a:rPr lang="en-US" sz="1602" b="1" dirty="0" err="1">
                  <a:solidFill>
                    <a:srgbClr val="000099"/>
                  </a:solidFill>
                </a:rPr>
                <a:t>rA</a:t>
              </a:r>
              <a:r>
                <a:rPr lang="en-US" sz="1602" b="1" dirty="0">
                  <a:solidFill>
                    <a:srgbClr val="000099"/>
                  </a:solidFill>
                  <a:latin typeface="Courier New" pitchFamily="49" charset="0"/>
                </a:rPr>
                <a:t>, </a:t>
              </a:r>
              <a:r>
                <a:rPr lang="en-US" sz="1602" b="1" dirty="0" err="1">
                  <a:solidFill>
                    <a:srgbClr val="000099"/>
                  </a:solidFill>
                </a:rPr>
                <a:t>rB</a:t>
              </a:r>
              <a:endParaRPr lang="en-US" sz="1602" b="1" dirty="0">
                <a:solidFill>
                  <a:srgbClr val="000099"/>
                </a:solidFill>
              </a:endParaRPr>
            </a:p>
          </p:txBody>
        </p:sp>
        <p:grpSp>
          <p:nvGrpSpPr>
            <p:cNvPr id="267282" name="Group 18"/>
            <p:cNvGrpSpPr>
              <a:grpSpLocks/>
            </p:cNvGrpSpPr>
            <p:nvPr/>
          </p:nvGrpSpPr>
          <p:grpSpPr bwMode="auto">
            <a:xfrm>
              <a:off x="1728" y="1680"/>
              <a:ext cx="384" cy="192"/>
              <a:chOff x="1296" y="2544"/>
              <a:chExt cx="384" cy="192"/>
            </a:xfrm>
          </p:grpSpPr>
          <p:sp>
            <p:nvSpPr>
              <p:cNvPr id="267283" name="Rectangle 19"/>
              <p:cNvSpPr>
                <a:spLocks noChangeArrowheads="1"/>
              </p:cNvSpPr>
              <p:nvPr/>
            </p:nvSpPr>
            <p:spPr bwMode="auto">
              <a:xfrm>
                <a:off x="1296" y="2544"/>
                <a:ext cx="192" cy="192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1602" b="1">
                    <a:solidFill>
                      <a:srgbClr val="000099"/>
                    </a:solidFill>
                    <a:latin typeface="Courier New" pitchFamily="49" charset="0"/>
                  </a:rPr>
                  <a:t>6</a:t>
                </a:r>
              </a:p>
            </p:txBody>
          </p:sp>
          <p:sp>
            <p:nvSpPr>
              <p:cNvPr id="267284" name="Rectangle 20"/>
              <p:cNvSpPr>
                <a:spLocks noChangeArrowheads="1"/>
              </p:cNvSpPr>
              <p:nvPr/>
            </p:nvSpPr>
            <p:spPr bwMode="auto">
              <a:xfrm>
                <a:off x="1488" y="2544"/>
                <a:ext cx="192" cy="192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1602" b="1">
                    <a:solidFill>
                      <a:srgbClr val="000099"/>
                    </a:solidFill>
                    <a:latin typeface="Courier New" pitchFamily="49" charset="0"/>
                  </a:rPr>
                  <a:t>1</a:t>
                </a:r>
              </a:p>
            </p:txBody>
          </p:sp>
          <p:sp>
            <p:nvSpPr>
              <p:cNvPr id="267285" name="Rectangle 21"/>
              <p:cNvSpPr>
                <a:spLocks noChangeArrowheads="1"/>
              </p:cNvSpPr>
              <p:nvPr/>
            </p:nvSpPr>
            <p:spPr bwMode="auto">
              <a:xfrm>
                <a:off x="1296" y="2544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02" b="1">
                  <a:solidFill>
                    <a:srgbClr val="000099"/>
                  </a:solidFill>
                  <a:latin typeface="Courier New" pitchFamily="49" charset="0"/>
                </a:endParaRPr>
              </a:p>
            </p:txBody>
          </p:sp>
        </p:grpSp>
        <p:grpSp>
          <p:nvGrpSpPr>
            <p:cNvPr id="267286" name="Group 22"/>
            <p:cNvGrpSpPr>
              <a:grpSpLocks/>
            </p:cNvGrpSpPr>
            <p:nvPr/>
          </p:nvGrpSpPr>
          <p:grpSpPr bwMode="auto">
            <a:xfrm>
              <a:off x="2112" y="1680"/>
              <a:ext cx="384" cy="192"/>
              <a:chOff x="1680" y="2544"/>
              <a:chExt cx="384" cy="192"/>
            </a:xfrm>
          </p:grpSpPr>
          <p:sp>
            <p:nvSpPr>
              <p:cNvPr id="267287" name="Rectangle 23"/>
              <p:cNvSpPr>
                <a:spLocks noChangeArrowheads="1"/>
              </p:cNvSpPr>
              <p:nvPr/>
            </p:nvSpPr>
            <p:spPr bwMode="auto">
              <a:xfrm>
                <a:off x="1680" y="2544"/>
                <a:ext cx="192" cy="192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1602" b="1">
                    <a:solidFill>
                      <a:srgbClr val="000099"/>
                    </a:solidFill>
                  </a:rPr>
                  <a:t>rA</a:t>
                </a:r>
              </a:p>
            </p:txBody>
          </p:sp>
          <p:sp>
            <p:nvSpPr>
              <p:cNvPr id="267288" name="Rectangle 24"/>
              <p:cNvSpPr>
                <a:spLocks noChangeArrowheads="1"/>
              </p:cNvSpPr>
              <p:nvPr/>
            </p:nvSpPr>
            <p:spPr bwMode="auto">
              <a:xfrm>
                <a:off x="1872" y="2544"/>
                <a:ext cx="192" cy="192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1602" b="1">
                    <a:solidFill>
                      <a:srgbClr val="000099"/>
                    </a:solidFill>
                  </a:rPr>
                  <a:t>rB</a:t>
                </a:r>
              </a:p>
            </p:txBody>
          </p:sp>
          <p:sp>
            <p:nvSpPr>
              <p:cNvPr id="267289" name="Rectangle 25"/>
              <p:cNvSpPr>
                <a:spLocks noChangeArrowheads="1"/>
              </p:cNvSpPr>
              <p:nvPr/>
            </p:nvSpPr>
            <p:spPr bwMode="auto">
              <a:xfrm>
                <a:off x="1680" y="2544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02" b="1">
                  <a:solidFill>
                    <a:srgbClr val="000099"/>
                  </a:solidFill>
                  <a:latin typeface="Courier New" pitchFamily="49" charset="0"/>
                </a:endParaRPr>
              </a:p>
            </p:txBody>
          </p:sp>
        </p:grpSp>
      </p:grpSp>
      <p:sp>
        <p:nvSpPr>
          <p:cNvPr id="267290" name="Rectangle 26"/>
          <p:cNvSpPr>
            <a:spLocks noChangeArrowheads="1"/>
          </p:cNvSpPr>
          <p:nvPr/>
        </p:nvSpPr>
        <p:spPr bwMode="auto">
          <a:xfrm>
            <a:off x="2349427" y="4103478"/>
            <a:ext cx="92526" cy="342493"/>
          </a:xfrm>
          <a:prstGeom prst="rect">
            <a:avLst/>
          </a:prstGeom>
          <a:solidFill>
            <a:srgbClr val="FFFF66"/>
          </a:solidFill>
          <a:ln w="19050">
            <a:solidFill>
              <a:schemeClr val="tx2"/>
            </a:solidFill>
            <a:miter lim="800000"/>
            <a:headEnd/>
            <a:tailEnd type="none" w="sm" len="sm"/>
          </a:ln>
          <a:effectLst>
            <a:outerShdw dist="35921" dir="2700000" algn="ctr" rotWithShape="0">
              <a:schemeClr val="tx2"/>
            </a:outerShdw>
          </a:effectLst>
        </p:spPr>
        <p:txBody>
          <a:bodyPr wrap="none" lIns="45784" rIns="45784" anchor="ctr">
            <a:spAutoFit/>
          </a:bodyPr>
          <a:lstStyle/>
          <a:p>
            <a:pPr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en-US" sz="1803" b="1">
              <a:solidFill>
                <a:srgbClr val="000066"/>
              </a:solidFill>
            </a:endParaRPr>
          </a:p>
        </p:txBody>
      </p:sp>
      <p:grpSp>
        <p:nvGrpSpPr>
          <p:cNvPr id="267291" name="Group 27"/>
          <p:cNvGrpSpPr>
            <a:grpSpLocks/>
          </p:cNvGrpSpPr>
          <p:nvPr/>
        </p:nvGrpSpPr>
        <p:grpSpPr bwMode="auto">
          <a:xfrm>
            <a:off x="793265" y="4122113"/>
            <a:ext cx="3128545" cy="305224"/>
            <a:chOff x="528" y="1680"/>
            <a:chExt cx="1968" cy="192"/>
          </a:xfrm>
        </p:grpSpPr>
        <p:sp>
          <p:nvSpPr>
            <p:cNvPr id="267292" name="Rectangle 28"/>
            <p:cNvSpPr>
              <a:spLocks noChangeArrowheads="1"/>
            </p:cNvSpPr>
            <p:nvPr/>
          </p:nvSpPr>
          <p:spPr bwMode="auto">
            <a:xfrm>
              <a:off x="528" y="1680"/>
              <a:ext cx="1200" cy="192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602" b="1" dirty="0" err="1">
                  <a:solidFill>
                    <a:srgbClr val="000099"/>
                  </a:solidFill>
                  <a:latin typeface="Courier New" pitchFamily="49" charset="0"/>
                </a:rPr>
                <a:t>andq</a:t>
              </a:r>
              <a:r>
                <a:rPr lang="en-US" sz="1602" b="1" dirty="0">
                  <a:solidFill>
                    <a:srgbClr val="000099"/>
                  </a:solidFill>
                  <a:latin typeface="Courier New" pitchFamily="49" charset="0"/>
                </a:rPr>
                <a:t> </a:t>
              </a:r>
              <a:r>
                <a:rPr lang="en-US" sz="1602" b="1" dirty="0" err="1">
                  <a:solidFill>
                    <a:srgbClr val="000099"/>
                  </a:solidFill>
                </a:rPr>
                <a:t>rA</a:t>
              </a:r>
              <a:r>
                <a:rPr lang="en-US" sz="1602" b="1" dirty="0">
                  <a:solidFill>
                    <a:srgbClr val="000099"/>
                  </a:solidFill>
                  <a:latin typeface="Courier New" pitchFamily="49" charset="0"/>
                </a:rPr>
                <a:t>, </a:t>
              </a:r>
              <a:r>
                <a:rPr lang="en-US" sz="1602" b="1" dirty="0" err="1">
                  <a:solidFill>
                    <a:srgbClr val="000099"/>
                  </a:solidFill>
                </a:rPr>
                <a:t>rB</a:t>
              </a:r>
              <a:endParaRPr lang="en-US" sz="1602" b="1" dirty="0">
                <a:solidFill>
                  <a:srgbClr val="000099"/>
                </a:solidFill>
              </a:endParaRPr>
            </a:p>
          </p:txBody>
        </p:sp>
        <p:grpSp>
          <p:nvGrpSpPr>
            <p:cNvPr id="267293" name="Group 29"/>
            <p:cNvGrpSpPr>
              <a:grpSpLocks/>
            </p:cNvGrpSpPr>
            <p:nvPr/>
          </p:nvGrpSpPr>
          <p:grpSpPr bwMode="auto">
            <a:xfrm>
              <a:off x="1728" y="1680"/>
              <a:ext cx="384" cy="192"/>
              <a:chOff x="1296" y="2544"/>
              <a:chExt cx="384" cy="192"/>
            </a:xfrm>
          </p:grpSpPr>
          <p:sp>
            <p:nvSpPr>
              <p:cNvPr id="267294" name="Rectangle 30"/>
              <p:cNvSpPr>
                <a:spLocks noChangeArrowheads="1"/>
              </p:cNvSpPr>
              <p:nvPr/>
            </p:nvSpPr>
            <p:spPr bwMode="auto">
              <a:xfrm>
                <a:off x="1296" y="2544"/>
                <a:ext cx="192" cy="192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1602" b="1">
                    <a:solidFill>
                      <a:srgbClr val="000099"/>
                    </a:solidFill>
                    <a:latin typeface="Courier New" pitchFamily="49" charset="0"/>
                  </a:rPr>
                  <a:t>6</a:t>
                </a:r>
              </a:p>
            </p:txBody>
          </p:sp>
          <p:sp>
            <p:nvSpPr>
              <p:cNvPr id="267295" name="Rectangle 31"/>
              <p:cNvSpPr>
                <a:spLocks noChangeArrowheads="1"/>
              </p:cNvSpPr>
              <p:nvPr/>
            </p:nvSpPr>
            <p:spPr bwMode="auto">
              <a:xfrm>
                <a:off x="1488" y="2544"/>
                <a:ext cx="192" cy="192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1602" b="1">
                    <a:solidFill>
                      <a:srgbClr val="000099"/>
                    </a:solidFill>
                    <a:latin typeface="Courier New" pitchFamily="49" charset="0"/>
                  </a:rPr>
                  <a:t>2</a:t>
                </a:r>
              </a:p>
            </p:txBody>
          </p:sp>
          <p:sp>
            <p:nvSpPr>
              <p:cNvPr id="267296" name="Rectangle 32"/>
              <p:cNvSpPr>
                <a:spLocks noChangeArrowheads="1"/>
              </p:cNvSpPr>
              <p:nvPr/>
            </p:nvSpPr>
            <p:spPr bwMode="auto">
              <a:xfrm>
                <a:off x="1296" y="2544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02" b="1">
                  <a:solidFill>
                    <a:srgbClr val="000099"/>
                  </a:solidFill>
                  <a:latin typeface="Courier New" pitchFamily="49" charset="0"/>
                </a:endParaRPr>
              </a:p>
            </p:txBody>
          </p:sp>
        </p:grpSp>
        <p:grpSp>
          <p:nvGrpSpPr>
            <p:cNvPr id="267297" name="Group 33"/>
            <p:cNvGrpSpPr>
              <a:grpSpLocks/>
            </p:cNvGrpSpPr>
            <p:nvPr/>
          </p:nvGrpSpPr>
          <p:grpSpPr bwMode="auto">
            <a:xfrm>
              <a:off x="2112" y="1680"/>
              <a:ext cx="384" cy="192"/>
              <a:chOff x="1680" y="2544"/>
              <a:chExt cx="384" cy="192"/>
            </a:xfrm>
          </p:grpSpPr>
          <p:sp>
            <p:nvSpPr>
              <p:cNvPr id="267298" name="Rectangle 34"/>
              <p:cNvSpPr>
                <a:spLocks noChangeArrowheads="1"/>
              </p:cNvSpPr>
              <p:nvPr/>
            </p:nvSpPr>
            <p:spPr bwMode="auto">
              <a:xfrm>
                <a:off x="1680" y="2544"/>
                <a:ext cx="192" cy="192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1602" b="1">
                    <a:solidFill>
                      <a:srgbClr val="000099"/>
                    </a:solidFill>
                  </a:rPr>
                  <a:t>rA</a:t>
                </a:r>
              </a:p>
            </p:txBody>
          </p:sp>
          <p:sp>
            <p:nvSpPr>
              <p:cNvPr id="267299" name="Rectangle 35"/>
              <p:cNvSpPr>
                <a:spLocks noChangeArrowheads="1"/>
              </p:cNvSpPr>
              <p:nvPr/>
            </p:nvSpPr>
            <p:spPr bwMode="auto">
              <a:xfrm>
                <a:off x="1872" y="2544"/>
                <a:ext cx="192" cy="192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1602" b="1">
                    <a:solidFill>
                      <a:srgbClr val="000099"/>
                    </a:solidFill>
                  </a:rPr>
                  <a:t>rB</a:t>
                </a:r>
              </a:p>
            </p:txBody>
          </p:sp>
          <p:sp>
            <p:nvSpPr>
              <p:cNvPr id="267300" name="Rectangle 36"/>
              <p:cNvSpPr>
                <a:spLocks noChangeArrowheads="1"/>
              </p:cNvSpPr>
              <p:nvPr/>
            </p:nvSpPr>
            <p:spPr bwMode="auto">
              <a:xfrm>
                <a:off x="1680" y="2544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02" b="1">
                  <a:solidFill>
                    <a:srgbClr val="000099"/>
                  </a:solidFill>
                  <a:latin typeface="Courier New" pitchFamily="49" charset="0"/>
                </a:endParaRPr>
              </a:p>
            </p:txBody>
          </p:sp>
        </p:grpSp>
      </p:grpSp>
      <p:sp>
        <p:nvSpPr>
          <p:cNvPr id="267301" name="Rectangle 37"/>
          <p:cNvSpPr>
            <a:spLocks noChangeArrowheads="1"/>
          </p:cNvSpPr>
          <p:nvPr/>
        </p:nvSpPr>
        <p:spPr bwMode="auto">
          <a:xfrm>
            <a:off x="2349427" y="5248068"/>
            <a:ext cx="92526" cy="342493"/>
          </a:xfrm>
          <a:prstGeom prst="rect">
            <a:avLst/>
          </a:prstGeom>
          <a:solidFill>
            <a:srgbClr val="FFFF66"/>
          </a:solidFill>
          <a:ln w="19050">
            <a:solidFill>
              <a:schemeClr val="tx2"/>
            </a:solidFill>
            <a:miter lim="800000"/>
            <a:headEnd/>
            <a:tailEnd type="none" w="sm" len="sm"/>
          </a:ln>
          <a:effectLst>
            <a:outerShdw dist="35921" dir="2700000" algn="ctr" rotWithShape="0">
              <a:schemeClr val="tx2"/>
            </a:outerShdw>
          </a:effectLst>
        </p:spPr>
        <p:txBody>
          <a:bodyPr wrap="none" lIns="45784" rIns="45784" anchor="ctr">
            <a:spAutoFit/>
          </a:bodyPr>
          <a:lstStyle/>
          <a:p>
            <a:pPr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en-US" sz="1803" b="1">
              <a:solidFill>
                <a:srgbClr val="000066"/>
              </a:solidFill>
            </a:endParaRPr>
          </a:p>
        </p:txBody>
      </p:sp>
      <p:grpSp>
        <p:nvGrpSpPr>
          <p:cNvPr id="267302" name="Group 38"/>
          <p:cNvGrpSpPr>
            <a:grpSpLocks/>
          </p:cNvGrpSpPr>
          <p:nvPr/>
        </p:nvGrpSpPr>
        <p:grpSpPr bwMode="auto">
          <a:xfrm>
            <a:off x="793265" y="5266702"/>
            <a:ext cx="3128545" cy="305224"/>
            <a:chOff x="528" y="1680"/>
            <a:chExt cx="1968" cy="192"/>
          </a:xfrm>
        </p:grpSpPr>
        <p:sp>
          <p:nvSpPr>
            <p:cNvPr id="267303" name="Rectangle 39"/>
            <p:cNvSpPr>
              <a:spLocks noChangeArrowheads="1"/>
            </p:cNvSpPr>
            <p:nvPr/>
          </p:nvSpPr>
          <p:spPr bwMode="auto">
            <a:xfrm>
              <a:off x="528" y="1680"/>
              <a:ext cx="1200" cy="192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602" b="1" dirty="0" err="1">
                  <a:solidFill>
                    <a:srgbClr val="000099"/>
                  </a:solidFill>
                  <a:latin typeface="Courier New" pitchFamily="49" charset="0"/>
                </a:rPr>
                <a:t>xorq</a:t>
              </a:r>
              <a:r>
                <a:rPr lang="en-US" sz="1602" b="1" dirty="0">
                  <a:solidFill>
                    <a:srgbClr val="000099"/>
                  </a:solidFill>
                  <a:latin typeface="Courier New" pitchFamily="49" charset="0"/>
                </a:rPr>
                <a:t> </a:t>
              </a:r>
              <a:r>
                <a:rPr lang="en-US" sz="1602" b="1" dirty="0" err="1">
                  <a:solidFill>
                    <a:srgbClr val="000099"/>
                  </a:solidFill>
                </a:rPr>
                <a:t>rA</a:t>
              </a:r>
              <a:r>
                <a:rPr lang="en-US" sz="1602" b="1" dirty="0">
                  <a:solidFill>
                    <a:srgbClr val="000099"/>
                  </a:solidFill>
                  <a:latin typeface="Courier New" pitchFamily="49" charset="0"/>
                </a:rPr>
                <a:t>, </a:t>
              </a:r>
              <a:r>
                <a:rPr lang="en-US" sz="1602" b="1" dirty="0" err="1">
                  <a:solidFill>
                    <a:srgbClr val="000099"/>
                  </a:solidFill>
                </a:rPr>
                <a:t>rB</a:t>
              </a:r>
              <a:endParaRPr lang="en-US" sz="1602" b="1" dirty="0">
                <a:solidFill>
                  <a:srgbClr val="000099"/>
                </a:solidFill>
              </a:endParaRPr>
            </a:p>
          </p:txBody>
        </p:sp>
        <p:grpSp>
          <p:nvGrpSpPr>
            <p:cNvPr id="267304" name="Group 40"/>
            <p:cNvGrpSpPr>
              <a:grpSpLocks/>
            </p:cNvGrpSpPr>
            <p:nvPr/>
          </p:nvGrpSpPr>
          <p:grpSpPr bwMode="auto">
            <a:xfrm>
              <a:off x="1728" y="1680"/>
              <a:ext cx="384" cy="192"/>
              <a:chOff x="1296" y="2544"/>
              <a:chExt cx="384" cy="192"/>
            </a:xfrm>
          </p:grpSpPr>
          <p:sp>
            <p:nvSpPr>
              <p:cNvPr id="267305" name="Rectangle 41"/>
              <p:cNvSpPr>
                <a:spLocks noChangeArrowheads="1"/>
              </p:cNvSpPr>
              <p:nvPr/>
            </p:nvSpPr>
            <p:spPr bwMode="auto">
              <a:xfrm>
                <a:off x="1296" y="2544"/>
                <a:ext cx="192" cy="192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1602" b="1">
                    <a:solidFill>
                      <a:srgbClr val="000099"/>
                    </a:solidFill>
                    <a:latin typeface="Courier New" pitchFamily="49" charset="0"/>
                  </a:rPr>
                  <a:t>6</a:t>
                </a:r>
              </a:p>
            </p:txBody>
          </p:sp>
          <p:sp>
            <p:nvSpPr>
              <p:cNvPr id="267306" name="Rectangle 42"/>
              <p:cNvSpPr>
                <a:spLocks noChangeArrowheads="1"/>
              </p:cNvSpPr>
              <p:nvPr/>
            </p:nvSpPr>
            <p:spPr bwMode="auto">
              <a:xfrm>
                <a:off x="1488" y="2544"/>
                <a:ext cx="192" cy="192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1602" b="1">
                    <a:solidFill>
                      <a:srgbClr val="000099"/>
                    </a:solidFill>
                    <a:latin typeface="Courier New" pitchFamily="49" charset="0"/>
                  </a:rPr>
                  <a:t>3</a:t>
                </a:r>
              </a:p>
            </p:txBody>
          </p:sp>
          <p:sp>
            <p:nvSpPr>
              <p:cNvPr id="267307" name="Rectangle 43"/>
              <p:cNvSpPr>
                <a:spLocks noChangeArrowheads="1"/>
              </p:cNvSpPr>
              <p:nvPr/>
            </p:nvSpPr>
            <p:spPr bwMode="auto">
              <a:xfrm>
                <a:off x="1296" y="2544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02" b="1">
                  <a:solidFill>
                    <a:srgbClr val="000099"/>
                  </a:solidFill>
                  <a:latin typeface="Courier New" pitchFamily="49" charset="0"/>
                </a:endParaRPr>
              </a:p>
            </p:txBody>
          </p:sp>
        </p:grpSp>
        <p:grpSp>
          <p:nvGrpSpPr>
            <p:cNvPr id="267308" name="Group 44"/>
            <p:cNvGrpSpPr>
              <a:grpSpLocks/>
            </p:cNvGrpSpPr>
            <p:nvPr/>
          </p:nvGrpSpPr>
          <p:grpSpPr bwMode="auto">
            <a:xfrm>
              <a:off x="2112" y="1680"/>
              <a:ext cx="384" cy="192"/>
              <a:chOff x="1680" y="2544"/>
              <a:chExt cx="384" cy="192"/>
            </a:xfrm>
          </p:grpSpPr>
          <p:sp>
            <p:nvSpPr>
              <p:cNvPr id="267309" name="Rectangle 45"/>
              <p:cNvSpPr>
                <a:spLocks noChangeArrowheads="1"/>
              </p:cNvSpPr>
              <p:nvPr/>
            </p:nvSpPr>
            <p:spPr bwMode="auto">
              <a:xfrm>
                <a:off x="1680" y="2544"/>
                <a:ext cx="192" cy="192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1602" b="1">
                    <a:solidFill>
                      <a:srgbClr val="000099"/>
                    </a:solidFill>
                  </a:rPr>
                  <a:t>rA</a:t>
                </a:r>
              </a:p>
            </p:txBody>
          </p:sp>
          <p:sp>
            <p:nvSpPr>
              <p:cNvPr id="267310" name="Rectangle 46"/>
              <p:cNvSpPr>
                <a:spLocks noChangeArrowheads="1"/>
              </p:cNvSpPr>
              <p:nvPr/>
            </p:nvSpPr>
            <p:spPr bwMode="auto">
              <a:xfrm>
                <a:off x="1872" y="2544"/>
                <a:ext cx="192" cy="192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1602" b="1">
                    <a:solidFill>
                      <a:srgbClr val="000099"/>
                    </a:solidFill>
                  </a:rPr>
                  <a:t>rB</a:t>
                </a:r>
              </a:p>
            </p:txBody>
          </p:sp>
          <p:sp>
            <p:nvSpPr>
              <p:cNvPr id="267311" name="Rectangle 47"/>
              <p:cNvSpPr>
                <a:spLocks noChangeArrowheads="1"/>
              </p:cNvSpPr>
              <p:nvPr/>
            </p:nvSpPr>
            <p:spPr bwMode="auto">
              <a:xfrm>
                <a:off x="1680" y="2544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02" b="1">
                  <a:solidFill>
                    <a:srgbClr val="000099"/>
                  </a:solidFill>
                  <a:latin typeface="Courier New" pitchFamily="49" charset="0"/>
                </a:endParaRPr>
              </a:p>
            </p:txBody>
          </p:sp>
        </p:grpSp>
      </p:grpSp>
      <p:sp>
        <p:nvSpPr>
          <p:cNvPr id="267312" name="Text Box 48"/>
          <p:cNvSpPr txBox="1">
            <a:spLocks noChangeArrowheads="1"/>
          </p:cNvSpPr>
          <p:nvPr/>
        </p:nvSpPr>
        <p:spPr bwMode="auto">
          <a:xfrm>
            <a:off x="564347" y="1298792"/>
            <a:ext cx="541927" cy="342493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784" rIns="45784">
            <a:spAutoFit/>
          </a:bodyPr>
          <a:lstStyle/>
          <a:p>
            <a:pPr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sz="1803" b="1">
                <a:solidFill>
                  <a:srgbClr val="000066"/>
                </a:solidFill>
              </a:rPr>
              <a:t>Add</a:t>
            </a:r>
          </a:p>
        </p:txBody>
      </p:sp>
      <p:sp>
        <p:nvSpPr>
          <p:cNvPr id="267313" name="Text Box 49"/>
          <p:cNvSpPr txBox="1">
            <a:spLocks noChangeArrowheads="1"/>
          </p:cNvSpPr>
          <p:nvPr/>
        </p:nvSpPr>
        <p:spPr bwMode="auto">
          <a:xfrm>
            <a:off x="564347" y="2443382"/>
            <a:ext cx="2375024" cy="340197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784" rIns="45784">
            <a:spAutoFit/>
          </a:bodyPr>
          <a:lstStyle/>
          <a:p>
            <a:pPr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sz="1803" b="1">
                <a:solidFill>
                  <a:srgbClr val="000066"/>
                </a:solidFill>
              </a:rPr>
              <a:t>Subtract (rA from rB)</a:t>
            </a:r>
          </a:p>
        </p:txBody>
      </p:sp>
      <p:sp>
        <p:nvSpPr>
          <p:cNvPr id="267314" name="Text Box 50"/>
          <p:cNvSpPr txBox="1">
            <a:spLocks noChangeArrowheads="1"/>
          </p:cNvSpPr>
          <p:nvPr/>
        </p:nvSpPr>
        <p:spPr bwMode="auto">
          <a:xfrm>
            <a:off x="564347" y="3587971"/>
            <a:ext cx="541927" cy="342493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784" rIns="45784">
            <a:spAutoFit/>
          </a:bodyPr>
          <a:lstStyle/>
          <a:p>
            <a:pPr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sz="1803" b="1">
                <a:solidFill>
                  <a:srgbClr val="000066"/>
                </a:solidFill>
              </a:rPr>
              <a:t>And</a:t>
            </a:r>
          </a:p>
        </p:txBody>
      </p:sp>
      <p:sp>
        <p:nvSpPr>
          <p:cNvPr id="267315" name="Text Box 51"/>
          <p:cNvSpPr txBox="1">
            <a:spLocks noChangeArrowheads="1"/>
          </p:cNvSpPr>
          <p:nvPr/>
        </p:nvSpPr>
        <p:spPr bwMode="auto">
          <a:xfrm>
            <a:off x="564347" y="4732561"/>
            <a:ext cx="1505066" cy="342493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784" rIns="45784">
            <a:spAutoFit/>
          </a:bodyPr>
          <a:lstStyle/>
          <a:p>
            <a:pPr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sz="1803" b="1">
                <a:solidFill>
                  <a:srgbClr val="000066"/>
                </a:solidFill>
              </a:rPr>
              <a:t>Exclusive-Or</a:t>
            </a:r>
          </a:p>
        </p:txBody>
      </p:sp>
      <p:grpSp>
        <p:nvGrpSpPr>
          <p:cNvPr id="267321" name="Group 57"/>
          <p:cNvGrpSpPr>
            <a:grpSpLocks/>
          </p:cNvGrpSpPr>
          <p:nvPr/>
        </p:nvGrpSpPr>
        <p:grpSpPr bwMode="auto">
          <a:xfrm>
            <a:off x="302044" y="1052387"/>
            <a:ext cx="2398870" cy="704240"/>
            <a:chOff x="27" y="565"/>
            <a:chExt cx="1509" cy="443"/>
          </a:xfrm>
        </p:grpSpPr>
        <p:sp>
          <p:nvSpPr>
            <p:cNvPr id="267316" name="Line 52"/>
            <p:cNvSpPr>
              <a:spLocks noChangeShapeType="1"/>
            </p:cNvSpPr>
            <p:nvPr/>
          </p:nvSpPr>
          <p:spPr bwMode="auto">
            <a:xfrm>
              <a:off x="1248" y="768"/>
              <a:ext cx="288" cy="240"/>
            </a:xfrm>
            <a:prstGeom prst="line">
              <a:avLst/>
            </a:prstGeom>
            <a:noFill/>
            <a:ln w="19050">
              <a:solidFill>
                <a:srgbClr val="FF0002"/>
              </a:solidFill>
              <a:round/>
              <a:headEnd/>
              <a:tailEnd type="triangle" w="sm" len="sm"/>
            </a:ln>
            <a:effectLst/>
          </p:spPr>
          <p:txBody>
            <a:bodyPr wrap="none" lIns="45784" rIns="45784" anchor="ctr">
              <a:spAutoFit/>
            </a:bodyPr>
            <a:lstStyle/>
            <a:p>
              <a:pPr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</a:pPr>
              <a:endParaRPr lang="en-US" sz="1803" b="1">
                <a:solidFill>
                  <a:srgbClr val="000066"/>
                </a:solidFill>
              </a:endParaRPr>
            </a:p>
          </p:txBody>
        </p:sp>
        <p:sp>
          <p:nvSpPr>
            <p:cNvPr id="267317" name="Text Box 53"/>
            <p:cNvSpPr txBox="1">
              <a:spLocks noChangeArrowheads="1"/>
            </p:cNvSpPr>
            <p:nvPr/>
          </p:nvSpPr>
          <p:spPr bwMode="auto">
            <a:xfrm>
              <a:off x="27" y="565"/>
              <a:ext cx="1202" cy="214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wrap="none" lIns="45784" rIns="45784">
              <a:spAutoFit/>
            </a:bodyPr>
            <a:lstStyle/>
            <a:p>
              <a:pPr algn="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en-US" sz="1803" b="1">
                  <a:solidFill>
                    <a:srgbClr val="FF0002"/>
                  </a:solidFill>
                </a:rPr>
                <a:t>Instruction Code</a:t>
              </a:r>
            </a:p>
          </p:txBody>
        </p:sp>
      </p:grpSp>
      <p:grpSp>
        <p:nvGrpSpPr>
          <p:cNvPr id="267320" name="Group 56"/>
          <p:cNvGrpSpPr>
            <a:grpSpLocks/>
          </p:cNvGrpSpPr>
          <p:nvPr/>
        </p:nvGrpSpPr>
        <p:grpSpPr bwMode="auto">
          <a:xfrm>
            <a:off x="2807425" y="1052387"/>
            <a:ext cx="1694629" cy="704240"/>
            <a:chOff x="1603" y="565"/>
            <a:chExt cx="1066" cy="443"/>
          </a:xfrm>
        </p:grpSpPr>
        <p:sp>
          <p:nvSpPr>
            <p:cNvPr id="267318" name="Line 54"/>
            <p:cNvSpPr>
              <a:spLocks noChangeShapeType="1"/>
            </p:cNvSpPr>
            <p:nvPr/>
          </p:nvSpPr>
          <p:spPr bwMode="auto">
            <a:xfrm flipH="1">
              <a:off x="1824" y="768"/>
              <a:ext cx="144" cy="240"/>
            </a:xfrm>
            <a:prstGeom prst="line">
              <a:avLst/>
            </a:prstGeom>
            <a:noFill/>
            <a:ln w="19050">
              <a:solidFill>
                <a:srgbClr val="FF0002"/>
              </a:solidFill>
              <a:round/>
              <a:headEnd/>
              <a:tailEnd type="triangle" w="sm" len="sm"/>
            </a:ln>
            <a:effectLst/>
          </p:spPr>
          <p:txBody>
            <a:bodyPr lIns="45784" rIns="45784" anchor="ctr">
              <a:spAutoFit/>
            </a:bodyPr>
            <a:lstStyle/>
            <a:p>
              <a:pPr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</a:pPr>
              <a:endParaRPr lang="en-US" sz="1803" b="1">
                <a:solidFill>
                  <a:srgbClr val="000066"/>
                </a:solidFill>
              </a:endParaRPr>
            </a:p>
          </p:txBody>
        </p:sp>
        <p:sp>
          <p:nvSpPr>
            <p:cNvPr id="267319" name="Text Box 55"/>
            <p:cNvSpPr txBox="1">
              <a:spLocks noChangeArrowheads="1"/>
            </p:cNvSpPr>
            <p:nvPr/>
          </p:nvSpPr>
          <p:spPr bwMode="auto">
            <a:xfrm>
              <a:off x="1603" y="565"/>
              <a:ext cx="1066" cy="214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wrap="none" lIns="45784" rIns="45784">
              <a:spAutoFit/>
            </a:bodyPr>
            <a:lstStyle/>
            <a:p>
              <a:pPr algn="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en-US" sz="1803" b="1">
                  <a:solidFill>
                    <a:srgbClr val="FF0002"/>
                  </a:solidFill>
                </a:rPr>
                <a:t>Function Code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224338265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7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7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8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Move Operations</a:t>
            </a:r>
          </a:p>
        </p:txBody>
      </p:sp>
      <p:sp>
        <p:nvSpPr>
          <p:cNvPr id="268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9366" y="5412955"/>
            <a:ext cx="7706904" cy="1259049"/>
          </a:xfrm>
        </p:spPr>
        <p:txBody>
          <a:bodyPr/>
          <a:lstStyle/>
          <a:p>
            <a:pPr lvl="1"/>
            <a:r>
              <a:rPr lang="en-US" dirty="0"/>
              <a:t>Like the </a:t>
            </a:r>
            <a:r>
              <a:rPr lang="en-US" dirty="0" smtClean="0"/>
              <a:t>x86-64 </a:t>
            </a:r>
            <a:r>
              <a:rPr lang="en-US" dirty="0" err="1" smtClean="0">
                <a:latin typeface="Courier New" pitchFamily="49" charset="0"/>
              </a:rPr>
              <a:t>movq</a:t>
            </a:r>
            <a:r>
              <a:rPr lang="en-US" dirty="0" smtClean="0"/>
              <a:t> </a:t>
            </a:r>
            <a:r>
              <a:rPr lang="en-US" dirty="0"/>
              <a:t>instruction</a:t>
            </a:r>
          </a:p>
          <a:p>
            <a:pPr lvl="1"/>
            <a:r>
              <a:rPr lang="en-US" dirty="0"/>
              <a:t>Simpler format for memory addresses</a:t>
            </a:r>
          </a:p>
          <a:p>
            <a:pPr lvl="1"/>
            <a:r>
              <a:rPr lang="en-US" dirty="0"/>
              <a:t>Give different names to keep them distinct</a:t>
            </a:r>
          </a:p>
        </p:txBody>
      </p:sp>
      <p:sp>
        <p:nvSpPr>
          <p:cNvPr id="268292" name="Rectangle 4"/>
          <p:cNvSpPr>
            <a:spLocks noChangeArrowheads="1"/>
          </p:cNvSpPr>
          <p:nvPr/>
        </p:nvSpPr>
        <p:spPr bwMode="auto">
          <a:xfrm>
            <a:off x="335429" y="1432769"/>
            <a:ext cx="8357094" cy="342493"/>
          </a:xfrm>
          <a:prstGeom prst="rect">
            <a:avLst/>
          </a:prstGeom>
          <a:solidFill>
            <a:srgbClr val="FFFF66"/>
          </a:solidFill>
          <a:ln w="19050">
            <a:solidFill>
              <a:schemeClr val="tx2"/>
            </a:solidFill>
            <a:miter lim="800000"/>
            <a:headEnd/>
            <a:tailEnd type="none" w="sm" len="sm"/>
          </a:ln>
          <a:effectLst>
            <a:outerShdw dist="35921" dir="2700000" algn="ctr" rotWithShape="0">
              <a:schemeClr val="tx2"/>
            </a:outerShdw>
          </a:effectLst>
        </p:spPr>
        <p:txBody>
          <a:bodyPr wrap="square" lIns="45784" rIns="45784" anchor="ctr">
            <a:spAutoFit/>
          </a:bodyPr>
          <a:lstStyle/>
          <a:p>
            <a:pPr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en-US" sz="1803" b="1">
              <a:solidFill>
                <a:srgbClr val="000066"/>
              </a:solidFill>
            </a:endParaRPr>
          </a:p>
        </p:txBody>
      </p:sp>
      <p:sp>
        <p:nvSpPr>
          <p:cNvPr id="268294" name="Rectangle 6"/>
          <p:cNvSpPr>
            <a:spLocks noChangeArrowheads="1"/>
          </p:cNvSpPr>
          <p:nvPr/>
        </p:nvSpPr>
        <p:spPr bwMode="auto">
          <a:xfrm>
            <a:off x="564347" y="1451403"/>
            <a:ext cx="1907650" cy="305224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1602" b="1" dirty="0" err="1">
                <a:solidFill>
                  <a:srgbClr val="000099"/>
                </a:solidFill>
                <a:latin typeface="Courier New" pitchFamily="49" charset="0"/>
              </a:rPr>
              <a:t>rrmovq</a:t>
            </a:r>
            <a:r>
              <a:rPr lang="en-US" sz="1602" b="1" dirty="0">
                <a:solidFill>
                  <a:srgbClr val="000099"/>
                </a:solidFill>
              </a:rPr>
              <a:t> </a:t>
            </a:r>
            <a:r>
              <a:rPr lang="en-US" sz="1602" b="1" dirty="0" err="1">
                <a:solidFill>
                  <a:srgbClr val="000099"/>
                </a:solidFill>
              </a:rPr>
              <a:t>rA</a:t>
            </a:r>
            <a:r>
              <a:rPr lang="en-US" sz="1602" b="1" dirty="0">
                <a:solidFill>
                  <a:srgbClr val="000099"/>
                </a:solidFill>
                <a:latin typeface="Courier New" pitchFamily="49" charset="0"/>
              </a:rPr>
              <a:t>, </a:t>
            </a:r>
            <a:r>
              <a:rPr lang="en-US" sz="1602" b="1" dirty="0" err="1">
                <a:solidFill>
                  <a:srgbClr val="000099"/>
                </a:solidFill>
              </a:rPr>
              <a:t>rB</a:t>
            </a:r>
            <a:endParaRPr lang="en-US" sz="1602" b="1" dirty="0">
              <a:solidFill>
                <a:srgbClr val="000099"/>
              </a:solidFill>
            </a:endParaRPr>
          </a:p>
        </p:txBody>
      </p:sp>
      <p:grpSp>
        <p:nvGrpSpPr>
          <p:cNvPr id="268295" name="Group 7"/>
          <p:cNvGrpSpPr>
            <a:grpSpLocks/>
          </p:cNvGrpSpPr>
          <p:nvPr/>
        </p:nvGrpSpPr>
        <p:grpSpPr bwMode="auto">
          <a:xfrm>
            <a:off x="2471996" y="1451403"/>
            <a:ext cx="610448" cy="305224"/>
            <a:chOff x="1296" y="2544"/>
            <a:chExt cx="384" cy="192"/>
          </a:xfrm>
        </p:grpSpPr>
        <p:sp>
          <p:nvSpPr>
            <p:cNvPr id="268296" name="Rectangle 8"/>
            <p:cNvSpPr>
              <a:spLocks noChangeArrowheads="1"/>
            </p:cNvSpPr>
            <p:nvPr/>
          </p:nvSpPr>
          <p:spPr bwMode="auto">
            <a:xfrm>
              <a:off x="1296" y="2544"/>
              <a:ext cx="192" cy="192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602" b="1">
                  <a:solidFill>
                    <a:srgbClr val="000099"/>
                  </a:solidFill>
                  <a:latin typeface="Courier New" pitchFamily="49" charset="0"/>
                </a:rPr>
                <a:t>2</a:t>
              </a:r>
            </a:p>
          </p:txBody>
        </p:sp>
        <p:sp>
          <p:nvSpPr>
            <p:cNvPr id="268297" name="Rectangle 9"/>
            <p:cNvSpPr>
              <a:spLocks noChangeArrowheads="1"/>
            </p:cNvSpPr>
            <p:nvPr/>
          </p:nvSpPr>
          <p:spPr bwMode="auto">
            <a:xfrm>
              <a:off x="1488" y="2544"/>
              <a:ext cx="192" cy="192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602" b="1">
                  <a:solidFill>
                    <a:srgbClr val="000099"/>
                  </a:solidFill>
                  <a:latin typeface="Courier New" pitchFamily="49" charset="0"/>
                </a:rPr>
                <a:t>0</a:t>
              </a:r>
            </a:p>
          </p:txBody>
        </p:sp>
        <p:sp>
          <p:nvSpPr>
            <p:cNvPr id="268298" name="Rectangle 10"/>
            <p:cNvSpPr>
              <a:spLocks noChangeArrowheads="1"/>
            </p:cNvSpPr>
            <p:nvPr/>
          </p:nvSpPr>
          <p:spPr bwMode="auto">
            <a:xfrm>
              <a:off x="1296" y="2544"/>
              <a:ext cx="384" cy="19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n-US" sz="1602" b="1">
                <a:solidFill>
                  <a:srgbClr val="000099"/>
                </a:solidFill>
                <a:latin typeface="Courier New" pitchFamily="49" charset="0"/>
              </a:endParaRPr>
            </a:p>
          </p:txBody>
        </p:sp>
      </p:grpSp>
      <p:sp>
        <p:nvSpPr>
          <p:cNvPr id="268314" name="Rectangle 26"/>
          <p:cNvSpPr>
            <a:spLocks noChangeArrowheads="1"/>
          </p:cNvSpPr>
          <p:nvPr/>
        </p:nvSpPr>
        <p:spPr bwMode="auto">
          <a:xfrm>
            <a:off x="351326" y="2424747"/>
            <a:ext cx="8341197" cy="342493"/>
          </a:xfrm>
          <a:prstGeom prst="rect">
            <a:avLst/>
          </a:prstGeom>
          <a:solidFill>
            <a:srgbClr val="FFFF66"/>
          </a:solidFill>
          <a:ln w="19050">
            <a:solidFill>
              <a:schemeClr val="tx2"/>
            </a:solidFill>
            <a:miter lim="800000"/>
            <a:headEnd/>
            <a:tailEnd type="none" w="sm" len="sm"/>
          </a:ln>
          <a:effectLst>
            <a:outerShdw dist="35921" dir="2700000" algn="ctr" rotWithShape="0">
              <a:schemeClr val="tx2"/>
            </a:outerShdw>
          </a:effectLst>
        </p:spPr>
        <p:txBody>
          <a:bodyPr wrap="square" lIns="45784" rIns="45784" anchor="ctr">
            <a:spAutoFit/>
          </a:bodyPr>
          <a:lstStyle/>
          <a:p>
            <a:pPr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en-US" sz="1803" b="1">
              <a:solidFill>
                <a:srgbClr val="000066"/>
              </a:solidFill>
            </a:endParaRPr>
          </a:p>
        </p:txBody>
      </p:sp>
      <p:sp>
        <p:nvSpPr>
          <p:cNvPr id="268336" name="Text Box 48"/>
          <p:cNvSpPr txBox="1">
            <a:spLocks noChangeArrowheads="1"/>
          </p:cNvSpPr>
          <p:nvPr/>
        </p:nvSpPr>
        <p:spPr bwMode="auto">
          <a:xfrm>
            <a:off x="6403343" y="987209"/>
            <a:ext cx="2317539" cy="346731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784" rIns="45784">
            <a:spAutoFit/>
          </a:bodyPr>
          <a:lstStyle/>
          <a:p>
            <a:pPr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sz="1803" b="1" dirty="0">
                <a:solidFill>
                  <a:srgbClr val="000066"/>
                </a:solidFill>
              </a:rPr>
              <a:t>Register </a:t>
            </a:r>
            <a:r>
              <a:rPr lang="en-US" sz="1803" b="1" dirty="0">
                <a:solidFill>
                  <a:srgbClr val="000066"/>
                </a:solidFill>
                <a:latin typeface="Wingdings"/>
                <a:ea typeface="Wingdings"/>
                <a:cs typeface="Wingdings"/>
                <a:sym typeface="Wingdings"/>
              </a:rPr>
              <a:t></a:t>
            </a:r>
            <a:r>
              <a:rPr lang="en-US" sz="1803" b="1" dirty="0">
                <a:solidFill>
                  <a:srgbClr val="000066"/>
                </a:solidFill>
              </a:rPr>
              <a:t> Register</a:t>
            </a:r>
          </a:p>
        </p:txBody>
      </p:sp>
      <p:sp>
        <p:nvSpPr>
          <p:cNvPr id="268338" name="Text Box 50"/>
          <p:cNvSpPr txBox="1">
            <a:spLocks noChangeArrowheads="1"/>
          </p:cNvSpPr>
          <p:nvPr/>
        </p:nvSpPr>
        <p:spPr bwMode="auto">
          <a:xfrm>
            <a:off x="6174426" y="1979187"/>
            <a:ext cx="2535938" cy="346731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784" rIns="45784">
            <a:spAutoFit/>
          </a:bodyPr>
          <a:lstStyle/>
          <a:p>
            <a:pPr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sz="1803" b="1" dirty="0">
                <a:solidFill>
                  <a:srgbClr val="000066"/>
                </a:solidFill>
              </a:rPr>
              <a:t>Immediate </a:t>
            </a:r>
            <a:r>
              <a:rPr lang="en-US" sz="1803" b="1" dirty="0">
                <a:solidFill>
                  <a:srgbClr val="000066"/>
                </a:solidFill>
                <a:latin typeface="Wingdings"/>
                <a:ea typeface="Wingdings"/>
                <a:cs typeface="Wingdings"/>
                <a:sym typeface="Wingdings"/>
              </a:rPr>
              <a:t></a:t>
            </a:r>
            <a:r>
              <a:rPr lang="en-US" sz="1803" b="1" dirty="0">
                <a:solidFill>
                  <a:srgbClr val="000066"/>
                </a:solidFill>
              </a:rPr>
              <a:t> Register</a:t>
            </a:r>
          </a:p>
        </p:txBody>
      </p:sp>
      <p:sp>
        <p:nvSpPr>
          <p:cNvPr id="268316" name="Rectangle 28"/>
          <p:cNvSpPr>
            <a:spLocks noChangeArrowheads="1"/>
          </p:cNvSpPr>
          <p:nvPr/>
        </p:nvSpPr>
        <p:spPr bwMode="auto">
          <a:xfrm>
            <a:off x="503938" y="2443381"/>
            <a:ext cx="1907650" cy="305224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1602" b="1" dirty="0" err="1">
                <a:solidFill>
                  <a:srgbClr val="000099"/>
                </a:solidFill>
                <a:latin typeface="Courier New" pitchFamily="49" charset="0"/>
              </a:rPr>
              <a:t>irmovq</a:t>
            </a:r>
            <a:r>
              <a:rPr lang="en-US" sz="1602" b="1" dirty="0">
                <a:solidFill>
                  <a:srgbClr val="000099"/>
                </a:solidFill>
              </a:rPr>
              <a:t> V</a:t>
            </a:r>
            <a:r>
              <a:rPr lang="en-US" sz="1602" b="1" dirty="0">
                <a:solidFill>
                  <a:srgbClr val="000099"/>
                </a:solidFill>
                <a:latin typeface="Courier New" pitchFamily="49" charset="0"/>
              </a:rPr>
              <a:t>, </a:t>
            </a:r>
            <a:r>
              <a:rPr lang="en-US" sz="1602" b="1" dirty="0" err="1">
                <a:solidFill>
                  <a:srgbClr val="000099"/>
                </a:solidFill>
              </a:rPr>
              <a:t>rB</a:t>
            </a:r>
            <a:endParaRPr lang="en-US" sz="1602" b="1" dirty="0">
              <a:solidFill>
                <a:srgbClr val="000099"/>
              </a:solidFill>
            </a:endParaRPr>
          </a:p>
        </p:txBody>
      </p:sp>
      <p:grpSp>
        <p:nvGrpSpPr>
          <p:cNvPr id="268352" name="Group 64"/>
          <p:cNvGrpSpPr>
            <a:grpSpLocks/>
          </p:cNvGrpSpPr>
          <p:nvPr/>
        </p:nvGrpSpPr>
        <p:grpSpPr bwMode="auto">
          <a:xfrm>
            <a:off x="3022035" y="2443381"/>
            <a:ext cx="610448" cy="305224"/>
            <a:chOff x="2688" y="1632"/>
            <a:chExt cx="384" cy="192"/>
          </a:xfrm>
        </p:grpSpPr>
        <p:sp>
          <p:nvSpPr>
            <p:cNvPr id="268353" name="Rectangle 65"/>
            <p:cNvSpPr>
              <a:spLocks noChangeArrowheads="1"/>
            </p:cNvSpPr>
            <p:nvPr/>
          </p:nvSpPr>
          <p:spPr bwMode="auto">
            <a:xfrm>
              <a:off x="2688" y="1632"/>
              <a:ext cx="192" cy="192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803" b="1" dirty="0">
                  <a:solidFill>
                    <a:srgbClr val="000066"/>
                  </a:solidFill>
                  <a:latin typeface="Courier New" pitchFamily="49" charset="0"/>
                </a:rPr>
                <a:t>F</a:t>
              </a:r>
            </a:p>
          </p:txBody>
        </p:sp>
        <p:sp>
          <p:nvSpPr>
            <p:cNvPr id="268354" name="Rectangle 66"/>
            <p:cNvSpPr>
              <a:spLocks noChangeArrowheads="1"/>
            </p:cNvSpPr>
            <p:nvPr/>
          </p:nvSpPr>
          <p:spPr bwMode="auto">
            <a:xfrm>
              <a:off x="2880" y="1632"/>
              <a:ext cx="192" cy="192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803" b="1" dirty="0" err="1">
                  <a:solidFill>
                    <a:srgbClr val="000066"/>
                  </a:solidFill>
                </a:rPr>
                <a:t>rB</a:t>
              </a:r>
              <a:endParaRPr lang="en-US" sz="1803" b="1" dirty="0">
                <a:solidFill>
                  <a:srgbClr val="000066"/>
                </a:solidFill>
              </a:endParaRPr>
            </a:p>
          </p:txBody>
        </p:sp>
        <p:sp>
          <p:nvSpPr>
            <p:cNvPr id="268355" name="Rectangle 67"/>
            <p:cNvSpPr>
              <a:spLocks noChangeArrowheads="1"/>
            </p:cNvSpPr>
            <p:nvPr/>
          </p:nvSpPr>
          <p:spPr bwMode="auto">
            <a:xfrm>
              <a:off x="2688" y="1632"/>
              <a:ext cx="384" cy="19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n-US" sz="1803" b="1">
                <a:solidFill>
                  <a:srgbClr val="000066"/>
                </a:solidFill>
                <a:latin typeface="Courier New" pitchFamily="49" charset="0"/>
              </a:endParaRPr>
            </a:p>
          </p:txBody>
        </p:sp>
      </p:grpSp>
      <p:grpSp>
        <p:nvGrpSpPr>
          <p:cNvPr id="268348" name="Group 60"/>
          <p:cNvGrpSpPr>
            <a:grpSpLocks/>
          </p:cNvGrpSpPr>
          <p:nvPr/>
        </p:nvGrpSpPr>
        <p:grpSpPr bwMode="auto">
          <a:xfrm>
            <a:off x="2411587" y="2443381"/>
            <a:ext cx="610448" cy="305224"/>
            <a:chOff x="1296" y="2544"/>
            <a:chExt cx="384" cy="192"/>
          </a:xfrm>
        </p:grpSpPr>
        <p:sp>
          <p:nvSpPr>
            <p:cNvPr id="268349" name="Rectangle 61"/>
            <p:cNvSpPr>
              <a:spLocks noChangeArrowheads="1"/>
            </p:cNvSpPr>
            <p:nvPr/>
          </p:nvSpPr>
          <p:spPr bwMode="auto">
            <a:xfrm>
              <a:off x="1296" y="2544"/>
              <a:ext cx="192" cy="192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803" b="1">
                  <a:solidFill>
                    <a:srgbClr val="000066"/>
                  </a:solidFill>
                  <a:latin typeface="Courier New" pitchFamily="49" charset="0"/>
                </a:rPr>
                <a:t>3</a:t>
              </a:r>
            </a:p>
          </p:txBody>
        </p:sp>
        <p:sp>
          <p:nvSpPr>
            <p:cNvPr id="268350" name="Rectangle 62"/>
            <p:cNvSpPr>
              <a:spLocks noChangeArrowheads="1"/>
            </p:cNvSpPr>
            <p:nvPr/>
          </p:nvSpPr>
          <p:spPr bwMode="auto">
            <a:xfrm>
              <a:off x="1488" y="2544"/>
              <a:ext cx="192" cy="192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803" b="1">
                  <a:solidFill>
                    <a:srgbClr val="000066"/>
                  </a:solidFill>
                  <a:latin typeface="Courier New" pitchFamily="49" charset="0"/>
                </a:rPr>
                <a:t>0</a:t>
              </a:r>
            </a:p>
          </p:txBody>
        </p:sp>
        <p:sp>
          <p:nvSpPr>
            <p:cNvPr id="268351" name="Rectangle 63"/>
            <p:cNvSpPr>
              <a:spLocks noChangeArrowheads="1"/>
            </p:cNvSpPr>
            <p:nvPr/>
          </p:nvSpPr>
          <p:spPr bwMode="auto">
            <a:xfrm>
              <a:off x="1296" y="2544"/>
              <a:ext cx="384" cy="19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n-US" sz="1803" b="1">
                <a:solidFill>
                  <a:srgbClr val="000066"/>
                </a:solidFill>
                <a:latin typeface="Courier New" pitchFamily="49" charset="0"/>
              </a:endParaRPr>
            </a:p>
          </p:txBody>
        </p:sp>
      </p:grpSp>
      <p:sp>
        <p:nvSpPr>
          <p:cNvPr id="268356" name="Rectangle 68"/>
          <p:cNvSpPr>
            <a:spLocks noChangeArrowheads="1"/>
          </p:cNvSpPr>
          <p:nvPr/>
        </p:nvSpPr>
        <p:spPr bwMode="auto">
          <a:xfrm>
            <a:off x="3632483" y="2443381"/>
            <a:ext cx="4907428" cy="305224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803" b="1">
                <a:solidFill>
                  <a:srgbClr val="000066"/>
                </a:solidFill>
              </a:rPr>
              <a:t>V</a:t>
            </a:r>
          </a:p>
        </p:txBody>
      </p:sp>
      <p:sp>
        <p:nvSpPr>
          <p:cNvPr id="268360" name="Rectangle 72"/>
          <p:cNvSpPr>
            <a:spLocks noChangeArrowheads="1"/>
          </p:cNvSpPr>
          <p:nvPr/>
        </p:nvSpPr>
        <p:spPr bwMode="auto">
          <a:xfrm>
            <a:off x="351326" y="3416724"/>
            <a:ext cx="8341197" cy="342493"/>
          </a:xfrm>
          <a:prstGeom prst="rect">
            <a:avLst/>
          </a:prstGeom>
          <a:solidFill>
            <a:srgbClr val="FFFF66"/>
          </a:solidFill>
          <a:ln w="19050">
            <a:solidFill>
              <a:schemeClr val="tx2"/>
            </a:solidFill>
            <a:miter lim="800000"/>
            <a:headEnd/>
            <a:tailEnd type="none" w="sm" len="sm"/>
          </a:ln>
          <a:effectLst>
            <a:outerShdw dist="35921" dir="2700000" algn="ctr" rotWithShape="0">
              <a:schemeClr val="tx2"/>
            </a:outerShdw>
          </a:effectLst>
        </p:spPr>
        <p:txBody>
          <a:bodyPr wrap="square" lIns="45784" rIns="45784" anchor="ctr">
            <a:spAutoFit/>
          </a:bodyPr>
          <a:lstStyle/>
          <a:p>
            <a:pPr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en-US" sz="1803" b="1">
              <a:solidFill>
                <a:srgbClr val="000066"/>
              </a:solidFill>
            </a:endParaRPr>
          </a:p>
        </p:txBody>
      </p:sp>
      <p:sp>
        <p:nvSpPr>
          <p:cNvPr id="268361" name="Text Box 73"/>
          <p:cNvSpPr txBox="1">
            <a:spLocks noChangeArrowheads="1"/>
          </p:cNvSpPr>
          <p:nvPr/>
        </p:nvSpPr>
        <p:spPr bwMode="auto">
          <a:xfrm>
            <a:off x="6403344" y="2971164"/>
            <a:ext cx="2278938" cy="346731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784" rIns="45784">
            <a:spAutoFit/>
          </a:bodyPr>
          <a:lstStyle/>
          <a:p>
            <a:pPr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sz="1803" b="1" dirty="0">
                <a:solidFill>
                  <a:srgbClr val="000066"/>
                </a:solidFill>
              </a:rPr>
              <a:t>Register </a:t>
            </a:r>
            <a:r>
              <a:rPr lang="en-US" sz="1803" b="1" dirty="0">
                <a:solidFill>
                  <a:srgbClr val="000066"/>
                </a:solidFill>
                <a:latin typeface="Wingdings"/>
                <a:ea typeface="Wingdings"/>
                <a:cs typeface="Wingdings"/>
                <a:sym typeface="Wingdings"/>
              </a:rPr>
              <a:t></a:t>
            </a:r>
            <a:r>
              <a:rPr lang="en-US" sz="1803" b="1" dirty="0">
                <a:solidFill>
                  <a:srgbClr val="000066"/>
                </a:solidFill>
              </a:rPr>
              <a:t> Memory</a:t>
            </a:r>
          </a:p>
        </p:txBody>
      </p:sp>
      <p:sp>
        <p:nvSpPr>
          <p:cNvPr id="268363" name="Rectangle 75"/>
          <p:cNvSpPr>
            <a:spLocks noChangeArrowheads="1"/>
          </p:cNvSpPr>
          <p:nvPr/>
        </p:nvSpPr>
        <p:spPr bwMode="auto">
          <a:xfrm>
            <a:off x="503938" y="3435359"/>
            <a:ext cx="1907650" cy="305224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1602" b="1" dirty="0" err="1">
                <a:solidFill>
                  <a:srgbClr val="000099"/>
                </a:solidFill>
                <a:latin typeface="Courier New" pitchFamily="49" charset="0"/>
              </a:rPr>
              <a:t>rmmovq</a:t>
            </a:r>
            <a:r>
              <a:rPr lang="en-US" sz="1602" b="1" dirty="0">
                <a:solidFill>
                  <a:srgbClr val="000099"/>
                </a:solidFill>
              </a:rPr>
              <a:t> </a:t>
            </a:r>
            <a:r>
              <a:rPr lang="en-US" sz="1602" b="1" dirty="0" err="1">
                <a:solidFill>
                  <a:srgbClr val="000099"/>
                </a:solidFill>
              </a:rPr>
              <a:t>rA</a:t>
            </a:r>
            <a:r>
              <a:rPr lang="en-US" sz="1602" b="1" dirty="0">
                <a:solidFill>
                  <a:srgbClr val="000099"/>
                </a:solidFill>
                <a:latin typeface="Courier New" pitchFamily="49" charset="0"/>
              </a:rPr>
              <a:t>,</a:t>
            </a:r>
            <a:r>
              <a:rPr lang="en-US" sz="1602" b="1" dirty="0">
                <a:solidFill>
                  <a:srgbClr val="000099"/>
                </a:solidFill>
              </a:rPr>
              <a:t> D</a:t>
            </a:r>
            <a:r>
              <a:rPr lang="en-US" sz="1602" b="1" dirty="0">
                <a:solidFill>
                  <a:srgbClr val="000099"/>
                </a:solidFill>
                <a:latin typeface="Courier New" pitchFamily="49" charset="0"/>
              </a:rPr>
              <a:t>(</a:t>
            </a:r>
            <a:r>
              <a:rPr lang="en-US" sz="1602" b="1" dirty="0" err="1">
                <a:solidFill>
                  <a:srgbClr val="000099"/>
                </a:solidFill>
              </a:rPr>
              <a:t>rB</a:t>
            </a:r>
            <a:r>
              <a:rPr lang="en-US" sz="1602" b="1" dirty="0">
                <a:solidFill>
                  <a:srgbClr val="000099"/>
                </a:solidFill>
              </a:rPr>
              <a:t>)</a:t>
            </a:r>
          </a:p>
        </p:txBody>
      </p:sp>
      <p:grpSp>
        <p:nvGrpSpPr>
          <p:cNvPr id="268365" name="Group 77"/>
          <p:cNvGrpSpPr>
            <a:grpSpLocks/>
          </p:cNvGrpSpPr>
          <p:nvPr/>
        </p:nvGrpSpPr>
        <p:grpSpPr bwMode="auto">
          <a:xfrm>
            <a:off x="2411587" y="3435359"/>
            <a:ext cx="610448" cy="305224"/>
            <a:chOff x="1296" y="2544"/>
            <a:chExt cx="384" cy="192"/>
          </a:xfrm>
        </p:grpSpPr>
        <p:sp>
          <p:nvSpPr>
            <p:cNvPr id="268366" name="Rectangle 78"/>
            <p:cNvSpPr>
              <a:spLocks noChangeArrowheads="1"/>
            </p:cNvSpPr>
            <p:nvPr/>
          </p:nvSpPr>
          <p:spPr bwMode="auto">
            <a:xfrm>
              <a:off x="1296" y="2544"/>
              <a:ext cx="192" cy="192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803" b="1">
                  <a:solidFill>
                    <a:srgbClr val="000066"/>
                  </a:solidFill>
                  <a:latin typeface="Courier New" pitchFamily="49" charset="0"/>
                </a:rPr>
                <a:t>4</a:t>
              </a:r>
            </a:p>
          </p:txBody>
        </p:sp>
        <p:sp>
          <p:nvSpPr>
            <p:cNvPr id="268367" name="Rectangle 79"/>
            <p:cNvSpPr>
              <a:spLocks noChangeArrowheads="1"/>
            </p:cNvSpPr>
            <p:nvPr/>
          </p:nvSpPr>
          <p:spPr bwMode="auto">
            <a:xfrm>
              <a:off x="1488" y="2544"/>
              <a:ext cx="192" cy="192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803" b="1">
                  <a:solidFill>
                    <a:srgbClr val="000066"/>
                  </a:solidFill>
                  <a:latin typeface="Courier New" pitchFamily="49" charset="0"/>
                </a:rPr>
                <a:t>0</a:t>
              </a:r>
            </a:p>
          </p:txBody>
        </p:sp>
        <p:sp>
          <p:nvSpPr>
            <p:cNvPr id="268368" name="Rectangle 80"/>
            <p:cNvSpPr>
              <a:spLocks noChangeArrowheads="1"/>
            </p:cNvSpPr>
            <p:nvPr/>
          </p:nvSpPr>
          <p:spPr bwMode="auto">
            <a:xfrm>
              <a:off x="1296" y="2544"/>
              <a:ext cx="384" cy="19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n-US" sz="1803" b="1">
                <a:solidFill>
                  <a:srgbClr val="000066"/>
                </a:solidFill>
                <a:latin typeface="Courier New" pitchFamily="49" charset="0"/>
              </a:endParaRPr>
            </a:p>
          </p:txBody>
        </p:sp>
      </p:grpSp>
      <p:grpSp>
        <p:nvGrpSpPr>
          <p:cNvPr id="268369" name="Group 81"/>
          <p:cNvGrpSpPr>
            <a:grpSpLocks/>
          </p:cNvGrpSpPr>
          <p:nvPr/>
        </p:nvGrpSpPr>
        <p:grpSpPr bwMode="auto">
          <a:xfrm>
            <a:off x="3022035" y="3435359"/>
            <a:ext cx="610448" cy="305224"/>
            <a:chOff x="2688" y="1632"/>
            <a:chExt cx="384" cy="192"/>
          </a:xfrm>
        </p:grpSpPr>
        <p:sp>
          <p:nvSpPr>
            <p:cNvPr id="268370" name="Rectangle 82"/>
            <p:cNvSpPr>
              <a:spLocks noChangeArrowheads="1"/>
            </p:cNvSpPr>
            <p:nvPr/>
          </p:nvSpPr>
          <p:spPr bwMode="auto">
            <a:xfrm>
              <a:off x="2688" y="1632"/>
              <a:ext cx="192" cy="192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602" b="1">
                  <a:solidFill>
                    <a:srgbClr val="000099"/>
                  </a:solidFill>
                </a:rPr>
                <a:t>rA</a:t>
              </a:r>
            </a:p>
          </p:txBody>
        </p:sp>
        <p:sp>
          <p:nvSpPr>
            <p:cNvPr id="268371" name="Rectangle 83"/>
            <p:cNvSpPr>
              <a:spLocks noChangeArrowheads="1"/>
            </p:cNvSpPr>
            <p:nvPr/>
          </p:nvSpPr>
          <p:spPr bwMode="auto">
            <a:xfrm>
              <a:off x="2880" y="1632"/>
              <a:ext cx="192" cy="192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803" b="1">
                  <a:solidFill>
                    <a:srgbClr val="000066"/>
                  </a:solidFill>
                </a:rPr>
                <a:t>rB</a:t>
              </a:r>
            </a:p>
          </p:txBody>
        </p:sp>
        <p:sp>
          <p:nvSpPr>
            <p:cNvPr id="268372" name="Rectangle 84"/>
            <p:cNvSpPr>
              <a:spLocks noChangeArrowheads="1"/>
            </p:cNvSpPr>
            <p:nvPr/>
          </p:nvSpPr>
          <p:spPr bwMode="auto">
            <a:xfrm>
              <a:off x="2688" y="1632"/>
              <a:ext cx="384" cy="19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n-US" sz="1803" b="1">
                <a:solidFill>
                  <a:srgbClr val="000066"/>
                </a:solidFill>
                <a:latin typeface="Courier New" pitchFamily="49" charset="0"/>
              </a:endParaRPr>
            </a:p>
          </p:txBody>
        </p:sp>
      </p:grpSp>
      <p:sp>
        <p:nvSpPr>
          <p:cNvPr id="268373" name="Rectangle 85"/>
          <p:cNvSpPr>
            <a:spLocks noChangeArrowheads="1"/>
          </p:cNvSpPr>
          <p:nvPr/>
        </p:nvSpPr>
        <p:spPr bwMode="auto">
          <a:xfrm>
            <a:off x="3632483" y="3435359"/>
            <a:ext cx="4907428" cy="305224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803" b="1">
                <a:solidFill>
                  <a:srgbClr val="000066"/>
                </a:solidFill>
              </a:rPr>
              <a:t>D</a:t>
            </a:r>
          </a:p>
        </p:txBody>
      </p:sp>
      <p:sp>
        <p:nvSpPr>
          <p:cNvPr id="268374" name="Rectangle 86"/>
          <p:cNvSpPr>
            <a:spLocks noChangeArrowheads="1"/>
          </p:cNvSpPr>
          <p:nvPr/>
        </p:nvSpPr>
        <p:spPr bwMode="auto">
          <a:xfrm>
            <a:off x="351326" y="4485008"/>
            <a:ext cx="8341197" cy="342493"/>
          </a:xfrm>
          <a:prstGeom prst="rect">
            <a:avLst/>
          </a:prstGeom>
          <a:solidFill>
            <a:srgbClr val="FFFF66"/>
          </a:solidFill>
          <a:ln w="19050">
            <a:solidFill>
              <a:schemeClr val="tx2"/>
            </a:solidFill>
            <a:miter lim="800000"/>
            <a:headEnd/>
            <a:tailEnd type="none" w="sm" len="sm"/>
          </a:ln>
          <a:effectLst>
            <a:outerShdw dist="35921" dir="2700000" algn="ctr" rotWithShape="0">
              <a:schemeClr val="tx2"/>
            </a:outerShdw>
          </a:effectLst>
        </p:spPr>
        <p:txBody>
          <a:bodyPr wrap="square" lIns="45784" rIns="45784" anchor="ctr">
            <a:spAutoFit/>
          </a:bodyPr>
          <a:lstStyle/>
          <a:p>
            <a:pPr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en-US" sz="1803" b="1">
              <a:solidFill>
                <a:srgbClr val="000066"/>
              </a:solidFill>
            </a:endParaRPr>
          </a:p>
        </p:txBody>
      </p:sp>
      <p:sp>
        <p:nvSpPr>
          <p:cNvPr id="268375" name="Text Box 87"/>
          <p:cNvSpPr txBox="1">
            <a:spLocks noChangeArrowheads="1"/>
          </p:cNvSpPr>
          <p:nvPr/>
        </p:nvSpPr>
        <p:spPr bwMode="auto">
          <a:xfrm>
            <a:off x="6403344" y="4039448"/>
            <a:ext cx="2278938" cy="346731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784" rIns="45784">
            <a:spAutoFit/>
          </a:bodyPr>
          <a:lstStyle/>
          <a:p>
            <a:pPr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sz="1803" b="1" dirty="0">
                <a:solidFill>
                  <a:srgbClr val="000066"/>
                </a:solidFill>
              </a:rPr>
              <a:t>Memory </a:t>
            </a:r>
            <a:r>
              <a:rPr lang="en-US" sz="1803" b="1" dirty="0">
                <a:solidFill>
                  <a:srgbClr val="000066"/>
                </a:solidFill>
                <a:latin typeface="Wingdings"/>
                <a:ea typeface="Wingdings"/>
                <a:cs typeface="Wingdings"/>
                <a:sym typeface="Wingdings"/>
              </a:rPr>
              <a:t></a:t>
            </a:r>
            <a:r>
              <a:rPr lang="en-US" sz="1803" b="1" dirty="0">
                <a:solidFill>
                  <a:srgbClr val="000066"/>
                </a:solidFill>
              </a:rPr>
              <a:t> Register</a:t>
            </a:r>
          </a:p>
        </p:txBody>
      </p:sp>
      <p:sp>
        <p:nvSpPr>
          <p:cNvPr id="268377" name="Rectangle 89"/>
          <p:cNvSpPr>
            <a:spLocks noChangeArrowheads="1"/>
          </p:cNvSpPr>
          <p:nvPr/>
        </p:nvSpPr>
        <p:spPr bwMode="auto">
          <a:xfrm>
            <a:off x="503938" y="4503643"/>
            <a:ext cx="1907650" cy="305224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1602" b="1" dirty="0" err="1">
                <a:solidFill>
                  <a:srgbClr val="000099"/>
                </a:solidFill>
                <a:latin typeface="Courier New" pitchFamily="49" charset="0"/>
              </a:rPr>
              <a:t>mrmovq</a:t>
            </a:r>
            <a:r>
              <a:rPr lang="en-US" sz="1602" b="1" dirty="0">
                <a:solidFill>
                  <a:srgbClr val="000099"/>
                </a:solidFill>
              </a:rPr>
              <a:t> D</a:t>
            </a:r>
            <a:r>
              <a:rPr lang="en-US" sz="1602" b="1" dirty="0">
                <a:solidFill>
                  <a:srgbClr val="000099"/>
                </a:solidFill>
                <a:latin typeface="Courier New" pitchFamily="49" charset="0"/>
              </a:rPr>
              <a:t>(</a:t>
            </a:r>
            <a:r>
              <a:rPr lang="en-US" sz="1602" b="1" dirty="0" err="1">
                <a:solidFill>
                  <a:srgbClr val="000099"/>
                </a:solidFill>
              </a:rPr>
              <a:t>rB</a:t>
            </a:r>
            <a:r>
              <a:rPr lang="en-US" sz="1602" b="1" dirty="0">
                <a:solidFill>
                  <a:srgbClr val="000099"/>
                </a:solidFill>
              </a:rPr>
              <a:t>), </a:t>
            </a:r>
            <a:r>
              <a:rPr lang="en-US" sz="1602" b="1" dirty="0" err="1">
                <a:solidFill>
                  <a:srgbClr val="000099"/>
                </a:solidFill>
              </a:rPr>
              <a:t>rA</a:t>
            </a:r>
            <a:endParaRPr lang="en-US" sz="1602" b="1" dirty="0">
              <a:solidFill>
                <a:srgbClr val="000099"/>
              </a:solidFill>
              <a:latin typeface="Courier New" pitchFamily="49" charset="0"/>
            </a:endParaRPr>
          </a:p>
        </p:txBody>
      </p:sp>
      <p:grpSp>
        <p:nvGrpSpPr>
          <p:cNvPr id="268379" name="Group 91"/>
          <p:cNvGrpSpPr>
            <a:grpSpLocks/>
          </p:cNvGrpSpPr>
          <p:nvPr/>
        </p:nvGrpSpPr>
        <p:grpSpPr bwMode="auto">
          <a:xfrm>
            <a:off x="2411587" y="4503643"/>
            <a:ext cx="610448" cy="305224"/>
            <a:chOff x="1296" y="2544"/>
            <a:chExt cx="384" cy="192"/>
          </a:xfrm>
        </p:grpSpPr>
        <p:sp>
          <p:nvSpPr>
            <p:cNvPr id="268380" name="Rectangle 92"/>
            <p:cNvSpPr>
              <a:spLocks noChangeArrowheads="1"/>
            </p:cNvSpPr>
            <p:nvPr/>
          </p:nvSpPr>
          <p:spPr bwMode="auto">
            <a:xfrm>
              <a:off x="1296" y="2544"/>
              <a:ext cx="192" cy="192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803" b="1">
                  <a:solidFill>
                    <a:srgbClr val="000066"/>
                  </a:solidFill>
                  <a:latin typeface="Courier New" pitchFamily="49" charset="0"/>
                </a:rPr>
                <a:t>5</a:t>
              </a:r>
            </a:p>
          </p:txBody>
        </p:sp>
        <p:sp>
          <p:nvSpPr>
            <p:cNvPr id="268381" name="Rectangle 93"/>
            <p:cNvSpPr>
              <a:spLocks noChangeArrowheads="1"/>
            </p:cNvSpPr>
            <p:nvPr/>
          </p:nvSpPr>
          <p:spPr bwMode="auto">
            <a:xfrm>
              <a:off x="1488" y="2544"/>
              <a:ext cx="192" cy="192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803" b="1">
                  <a:solidFill>
                    <a:srgbClr val="000066"/>
                  </a:solidFill>
                  <a:latin typeface="Courier New" pitchFamily="49" charset="0"/>
                </a:rPr>
                <a:t>0</a:t>
              </a:r>
            </a:p>
          </p:txBody>
        </p:sp>
        <p:sp>
          <p:nvSpPr>
            <p:cNvPr id="268382" name="Rectangle 94"/>
            <p:cNvSpPr>
              <a:spLocks noChangeArrowheads="1"/>
            </p:cNvSpPr>
            <p:nvPr/>
          </p:nvSpPr>
          <p:spPr bwMode="auto">
            <a:xfrm>
              <a:off x="1296" y="2544"/>
              <a:ext cx="384" cy="19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n-US" sz="1803" b="1">
                <a:solidFill>
                  <a:srgbClr val="000066"/>
                </a:solidFill>
                <a:latin typeface="Courier New" pitchFamily="49" charset="0"/>
              </a:endParaRPr>
            </a:p>
          </p:txBody>
        </p:sp>
      </p:grpSp>
      <p:grpSp>
        <p:nvGrpSpPr>
          <p:cNvPr id="268383" name="Group 95"/>
          <p:cNvGrpSpPr>
            <a:grpSpLocks/>
          </p:cNvGrpSpPr>
          <p:nvPr/>
        </p:nvGrpSpPr>
        <p:grpSpPr bwMode="auto">
          <a:xfrm>
            <a:off x="3022035" y="4503643"/>
            <a:ext cx="610448" cy="305224"/>
            <a:chOff x="2688" y="1632"/>
            <a:chExt cx="384" cy="192"/>
          </a:xfrm>
        </p:grpSpPr>
        <p:sp>
          <p:nvSpPr>
            <p:cNvPr id="268384" name="Rectangle 96"/>
            <p:cNvSpPr>
              <a:spLocks noChangeArrowheads="1"/>
            </p:cNvSpPr>
            <p:nvPr/>
          </p:nvSpPr>
          <p:spPr bwMode="auto">
            <a:xfrm>
              <a:off x="2688" y="1632"/>
              <a:ext cx="192" cy="192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602" b="1">
                  <a:solidFill>
                    <a:srgbClr val="000099"/>
                  </a:solidFill>
                </a:rPr>
                <a:t>rA</a:t>
              </a:r>
            </a:p>
          </p:txBody>
        </p:sp>
        <p:sp>
          <p:nvSpPr>
            <p:cNvPr id="268385" name="Rectangle 97"/>
            <p:cNvSpPr>
              <a:spLocks noChangeArrowheads="1"/>
            </p:cNvSpPr>
            <p:nvPr/>
          </p:nvSpPr>
          <p:spPr bwMode="auto">
            <a:xfrm>
              <a:off x="2880" y="1632"/>
              <a:ext cx="192" cy="192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803" b="1">
                  <a:solidFill>
                    <a:srgbClr val="000066"/>
                  </a:solidFill>
                </a:rPr>
                <a:t>rB</a:t>
              </a:r>
            </a:p>
          </p:txBody>
        </p:sp>
        <p:sp>
          <p:nvSpPr>
            <p:cNvPr id="268386" name="Rectangle 98"/>
            <p:cNvSpPr>
              <a:spLocks noChangeArrowheads="1"/>
            </p:cNvSpPr>
            <p:nvPr/>
          </p:nvSpPr>
          <p:spPr bwMode="auto">
            <a:xfrm>
              <a:off x="2688" y="1632"/>
              <a:ext cx="384" cy="19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n-US" sz="1803" b="1">
                <a:solidFill>
                  <a:srgbClr val="000066"/>
                </a:solidFill>
                <a:latin typeface="Courier New" pitchFamily="49" charset="0"/>
              </a:endParaRPr>
            </a:p>
          </p:txBody>
        </p:sp>
      </p:grpSp>
      <p:sp>
        <p:nvSpPr>
          <p:cNvPr id="268387" name="Rectangle 99"/>
          <p:cNvSpPr>
            <a:spLocks noChangeArrowheads="1"/>
          </p:cNvSpPr>
          <p:nvPr/>
        </p:nvSpPr>
        <p:spPr bwMode="auto">
          <a:xfrm>
            <a:off x="3632483" y="4503643"/>
            <a:ext cx="4907428" cy="305224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803" b="1">
                <a:solidFill>
                  <a:srgbClr val="000066"/>
                </a:solidFill>
              </a:rPr>
              <a:t>D</a:t>
            </a:r>
          </a:p>
        </p:txBody>
      </p:sp>
    </p:spTree>
    <p:extLst>
      <p:ext uri="{BB962C8B-B14F-4D97-AF65-F5344CB8AC3E}">
        <p14:creationId xmlns:p14="http://schemas.microsoft.com/office/powerpoint/2010/main" val="3836605058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Rectangle 54"/>
          <p:cNvSpPr>
            <a:spLocks noChangeArrowheads="1"/>
          </p:cNvSpPr>
          <p:nvPr/>
        </p:nvSpPr>
        <p:spPr bwMode="auto">
          <a:xfrm>
            <a:off x="298865" y="2526488"/>
            <a:ext cx="2975933" cy="342493"/>
          </a:xfrm>
          <a:prstGeom prst="rect">
            <a:avLst/>
          </a:prstGeom>
          <a:solidFill>
            <a:srgbClr val="FFCCFF"/>
          </a:solidFill>
          <a:ln w="19050">
            <a:solidFill>
              <a:schemeClr val="tx2"/>
            </a:solidFill>
            <a:miter lim="800000"/>
            <a:headEnd/>
            <a:tailEnd type="none" w="sm" len="sm"/>
          </a:ln>
          <a:effectLst/>
        </p:spPr>
        <p:txBody>
          <a:bodyPr wrap="square" lIns="45784" rIns="45784" anchor="ctr">
            <a:spAutoFit/>
          </a:bodyPr>
          <a:lstStyle/>
          <a:p>
            <a:pPr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en-US" sz="1803" b="1">
              <a:solidFill>
                <a:srgbClr val="000066"/>
              </a:solidFill>
            </a:endParaRPr>
          </a:p>
        </p:txBody>
      </p:sp>
      <p:sp>
        <p:nvSpPr>
          <p:cNvPr id="36" name="Rectangle 55"/>
          <p:cNvSpPr>
            <a:spLocks noChangeArrowheads="1"/>
          </p:cNvSpPr>
          <p:nvPr/>
        </p:nvSpPr>
        <p:spPr bwMode="auto">
          <a:xfrm>
            <a:off x="298865" y="3518466"/>
            <a:ext cx="2975933" cy="342493"/>
          </a:xfrm>
          <a:prstGeom prst="rect">
            <a:avLst/>
          </a:prstGeom>
          <a:solidFill>
            <a:srgbClr val="FFCCFF"/>
          </a:solidFill>
          <a:ln w="19050">
            <a:solidFill>
              <a:schemeClr val="tx2"/>
            </a:solidFill>
            <a:miter lim="800000"/>
            <a:headEnd/>
            <a:tailEnd type="none" w="sm" len="sm"/>
          </a:ln>
          <a:effectLst/>
        </p:spPr>
        <p:txBody>
          <a:bodyPr wrap="square" lIns="45784" rIns="45784" anchor="ctr">
            <a:spAutoFit/>
          </a:bodyPr>
          <a:lstStyle/>
          <a:p>
            <a:pPr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en-US" sz="1803" b="1">
              <a:solidFill>
                <a:srgbClr val="000066"/>
              </a:solidFill>
            </a:endParaRPr>
          </a:p>
        </p:txBody>
      </p:sp>
      <p:sp>
        <p:nvSpPr>
          <p:cNvPr id="37" name="Rectangle 56"/>
          <p:cNvSpPr>
            <a:spLocks noChangeArrowheads="1"/>
          </p:cNvSpPr>
          <p:nvPr/>
        </p:nvSpPr>
        <p:spPr bwMode="auto">
          <a:xfrm>
            <a:off x="298865" y="4510443"/>
            <a:ext cx="2975933" cy="342493"/>
          </a:xfrm>
          <a:prstGeom prst="rect">
            <a:avLst/>
          </a:prstGeom>
          <a:solidFill>
            <a:srgbClr val="FFCCFF"/>
          </a:solidFill>
          <a:ln w="19050">
            <a:solidFill>
              <a:schemeClr val="tx2"/>
            </a:solidFill>
            <a:miter lim="800000"/>
            <a:headEnd/>
            <a:tailEnd type="none" w="sm" len="sm"/>
          </a:ln>
          <a:effectLst/>
        </p:spPr>
        <p:txBody>
          <a:bodyPr wrap="square" lIns="45784" rIns="45784" anchor="ctr">
            <a:spAutoFit/>
          </a:bodyPr>
          <a:lstStyle/>
          <a:p>
            <a:pPr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en-US" sz="1803" b="1">
              <a:solidFill>
                <a:srgbClr val="000066"/>
              </a:solidFill>
            </a:endParaRPr>
          </a:p>
        </p:txBody>
      </p:sp>
      <p:sp>
        <p:nvSpPr>
          <p:cNvPr id="38" name="Rectangle 53"/>
          <p:cNvSpPr>
            <a:spLocks noChangeArrowheads="1"/>
          </p:cNvSpPr>
          <p:nvPr/>
        </p:nvSpPr>
        <p:spPr bwMode="auto">
          <a:xfrm>
            <a:off x="298865" y="1464563"/>
            <a:ext cx="2975933" cy="342493"/>
          </a:xfrm>
          <a:prstGeom prst="rect">
            <a:avLst/>
          </a:prstGeom>
          <a:solidFill>
            <a:srgbClr val="FFCCFF"/>
          </a:solidFill>
          <a:ln w="19050">
            <a:solidFill>
              <a:schemeClr val="tx2"/>
            </a:solidFill>
            <a:miter lim="800000"/>
            <a:headEnd/>
            <a:tailEnd type="none" w="sm" len="sm"/>
          </a:ln>
          <a:effectLst/>
        </p:spPr>
        <p:txBody>
          <a:bodyPr wrap="square" lIns="45784" rIns="45784" anchor="ctr">
            <a:spAutoFit/>
          </a:bodyPr>
          <a:lstStyle/>
          <a:p>
            <a:pPr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en-US" sz="1803" b="1">
              <a:solidFill>
                <a:srgbClr val="000066"/>
              </a:solidFill>
            </a:endParaRPr>
          </a:p>
        </p:txBody>
      </p:sp>
      <p:sp>
        <p:nvSpPr>
          <p:cNvPr id="269366" name="Rectangle 54"/>
          <p:cNvSpPr>
            <a:spLocks noChangeArrowheads="1"/>
          </p:cNvSpPr>
          <p:nvPr/>
        </p:nvSpPr>
        <p:spPr bwMode="auto">
          <a:xfrm>
            <a:off x="3656328" y="2532847"/>
            <a:ext cx="2975933" cy="342493"/>
          </a:xfrm>
          <a:prstGeom prst="rect">
            <a:avLst/>
          </a:prstGeom>
          <a:solidFill>
            <a:srgbClr val="FFFF66"/>
          </a:solidFill>
          <a:ln w="19050">
            <a:solidFill>
              <a:schemeClr val="tx2"/>
            </a:solidFill>
            <a:miter lim="800000"/>
            <a:headEnd/>
            <a:tailEnd type="none" w="sm" len="sm"/>
          </a:ln>
          <a:effectLst/>
        </p:spPr>
        <p:txBody>
          <a:bodyPr wrap="square" lIns="45784" rIns="45784" anchor="ctr">
            <a:spAutoFit/>
          </a:bodyPr>
          <a:lstStyle/>
          <a:p>
            <a:pPr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en-US" sz="1803" b="1">
              <a:solidFill>
                <a:srgbClr val="000066"/>
              </a:solidFill>
            </a:endParaRPr>
          </a:p>
        </p:txBody>
      </p:sp>
      <p:sp>
        <p:nvSpPr>
          <p:cNvPr id="269367" name="Rectangle 55"/>
          <p:cNvSpPr>
            <a:spLocks noChangeArrowheads="1"/>
          </p:cNvSpPr>
          <p:nvPr/>
        </p:nvSpPr>
        <p:spPr bwMode="auto">
          <a:xfrm>
            <a:off x="3656328" y="3524824"/>
            <a:ext cx="2975933" cy="342493"/>
          </a:xfrm>
          <a:prstGeom prst="rect">
            <a:avLst/>
          </a:prstGeom>
          <a:solidFill>
            <a:srgbClr val="FFFF66"/>
          </a:solidFill>
          <a:ln w="19050">
            <a:solidFill>
              <a:schemeClr val="tx2"/>
            </a:solidFill>
            <a:miter lim="800000"/>
            <a:headEnd/>
            <a:tailEnd type="none" w="sm" len="sm"/>
          </a:ln>
          <a:effectLst/>
        </p:spPr>
        <p:txBody>
          <a:bodyPr wrap="square" lIns="45784" rIns="45784" anchor="ctr">
            <a:spAutoFit/>
          </a:bodyPr>
          <a:lstStyle/>
          <a:p>
            <a:pPr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en-US" sz="1803" b="1">
              <a:solidFill>
                <a:srgbClr val="000066"/>
              </a:solidFill>
            </a:endParaRPr>
          </a:p>
        </p:txBody>
      </p:sp>
      <p:sp>
        <p:nvSpPr>
          <p:cNvPr id="269368" name="Rectangle 56"/>
          <p:cNvSpPr>
            <a:spLocks noChangeArrowheads="1"/>
          </p:cNvSpPr>
          <p:nvPr/>
        </p:nvSpPr>
        <p:spPr bwMode="auto">
          <a:xfrm>
            <a:off x="3656328" y="4516802"/>
            <a:ext cx="2975933" cy="342493"/>
          </a:xfrm>
          <a:prstGeom prst="rect">
            <a:avLst/>
          </a:prstGeom>
          <a:solidFill>
            <a:srgbClr val="FFFF66"/>
          </a:solidFill>
          <a:ln w="19050">
            <a:solidFill>
              <a:schemeClr val="tx2"/>
            </a:solidFill>
            <a:miter lim="800000"/>
            <a:headEnd/>
            <a:tailEnd type="none" w="sm" len="sm"/>
          </a:ln>
          <a:effectLst/>
        </p:spPr>
        <p:txBody>
          <a:bodyPr wrap="square" lIns="45784" rIns="45784" anchor="ctr">
            <a:spAutoFit/>
          </a:bodyPr>
          <a:lstStyle/>
          <a:p>
            <a:pPr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en-US" sz="1803" b="1">
              <a:solidFill>
                <a:srgbClr val="000066"/>
              </a:solidFill>
            </a:endParaRPr>
          </a:p>
        </p:txBody>
      </p:sp>
      <p:sp>
        <p:nvSpPr>
          <p:cNvPr id="269365" name="Rectangle 53"/>
          <p:cNvSpPr>
            <a:spLocks noChangeArrowheads="1"/>
          </p:cNvSpPr>
          <p:nvPr/>
        </p:nvSpPr>
        <p:spPr bwMode="auto">
          <a:xfrm>
            <a:off x="3656328" y="1470922"/>
            <a:ext cx="2975933" cy="342493"/>
          </a:xfrm>
          <a:prstGeom prst="rect">
            <a:avLst/>
          </a:prstGeom>
          <a:solidFill>
            <a:srgbClr val="FFFF66"/>
          </a:solidFill>
          <a:ln w="19050">
            <a:solidFill>
              <a:schemeClr val="tx2"/>
            </a:solidFill>
            <a:miter lim="800000"/>
            <a:headEnd/>
            <a:tailEnd type="none" w="sm" len="sm"/>
          </a:ln>
          <a:effectLst/>
        </p:spPr>
        <p:txBody>
          <a:bodyPr wrap="square" lIns="45784" rIns="45784" anchor="ctr">
            <a:spAutoFit/>
          </a:bodyPr>
          <a:lstStyle/>
          <a:p>
            <a:pPr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en-US" sz="1803" b="1">
              <a:solidFill>
                <a:srgbClr val="000066"/>
              </a:solidFill>
            </a:endParaRPr>
          </a:p>
        </p:txBody>
      </p:sp>
      <p:sp>
        <p:nvSpPr>
          <p:cNvPr id="269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Move Instruction Examples</a:t>
            </a:r>
          </a:p>
        </p:txBody>
      </p:sp>
      <p:sp>
        <p:nvSpPr>
          <p:cNvPr id="269317" name="Rectangle 5"/>
          <p:cNvSpPr>
            <a:spLocks noChangeArrowheads="1"/>
          </p:cNvSpPr>
          <p:nvPr/>
        </p:nvSpPr>
        <p:spPr bwMode="auto">
          <a:xfrm>
            <a:off x="3738993" y="1451403"/>
            <a:ext cx="2212873" cy="305224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1602" b="1" dirty="0" err="1">
                <a:solidFill>
                  <a:srgbClr val="000099"/>
                </a:solidFill>
                <a:latin typeface="Courier New" pitchFamily="49" charset="0"/>
              </a:rPr>
              <a:t>irmovq</a:t>
            </a:r>
            <a:r>
              <a:rPr lang="en-US" sz="1602" b="1" dirty="0">
                <a:solidFill>
                  <a:srgbClr val="000099"/>
                </a:solidFill>
                <a:latin typeface="Courier New" pitchFamily="49" charset="0"/>
              </a:rPr>
              <a:t> $0xabcd, %</a:t>
            </a:r>
            <a:r>
              <a:rPr lang="en-US" sz="1602" b="1" dirty="0" err="1">
                <a:solidFill>
                  <a:srgbClr val="000099"/>
                </a:solidFill>
                <a:latin typeface="Courier New" pitchFamily="49" charset="0"/>
              </a:rPr>
              <a:t>rdx</a:t>
            </a:r>
            <a:r>
              <a:rPr lang="en-US" sz="1602" b="1" dirty="0">
                <a:solidFill>
                  <a:srgbClr val="000099"/>
                </a:solidFill>
                <a:latin typeface="Courier New" pitchFamily="49" charset="0"/>
              </a:rPr>
              <a:t> </a:t>
            </a:r>
            <a:endParaRPr lang="en-US" sz="1602" b="1" dirty="0">
              <a:solidFill>
                <a:srgbClr val="000099"/>
              </a:solidFill>
            </a:endParaRPr>
          </a:p>
        </p:txBody>
      </p:sp>
      <p:sp>
        <p:nvSpPr>
          <p:cNvPr id="269328" name="Rectangle 16"/>
          <p:cNvSpPr>
            <a:spLocks noChangeArrowheads="1"/>
          </p:cNvSpPr>
          <p:nvPr/>
        </p:nvSpPr>
        <p:spPr bwMode="auto">
          <a:xfrm>
            <a:off x="381530" y="1451403"/>
            <a:ext cx="2212873" cy="305224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1602" b="1" dirty="0" err="1">
                <a:solidFill>
                  <a:srgbClr val="000099"/>
                </a:solidFill>
                <a:latin typeface="Courier New" pitchFamily="49" charset="0"/>
              </a:rPr>
              <a:t>movq</a:t>
            </a:r>
            <a:r>
              <a:rPr lang="en-US" sz="1602" b="1" dirty="0">
                <a:solidFill>
                  <a:srgbClr val="000099"/>
                </a:solidFill>
                <a:latin typeface="Courier New" pitchFamily="49" charset="0"/>
              </a:rPr>
              <a:t> $0xabcd, %</a:t>
            </a:r>
            <a:r>
              <a:rPr lang="en-US" sz="1602" b="1" dirty="0" err="1">
                <a:solidFill>
                  <a:srgbClr val="000099"/>
                </a:solidFill>
                <a:latin typeface="Courier New" pitchFamily="49" charset="0"/>
              </a:rPr>
              <a:t>rdx</a:t>
            </a:r>
            <a:endParaRPr lang="en-US" sz="1602" b="1" dirty="0">
              <a:solidFill>
                <a:srgbClr val="000099"/>
              </a:solidFill>
            </a:endParaRPr>
          </a:p>
        </p:txBody>
      </p:sp>
      <p:sp>
        <p:nvSpPr>
          <p:cNvPr id="269330" name="Rectangle 18"/>
          <p:cNvSpPr>
            <a:spLocks noChangeArrowheads="1"/>
          </p:cNvSpPr>
          <p:nvPr/>
        </p:nvSpPr>
        <p:spPr bwMode="auto">
          <a:xfrm>
            <a:off x="3580022" y="1902880"/>
            <a:ext cx="3738993" cy="305224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1602" b="1" dirty="0">
                <a:solidFill>
                  <a:srgbClr val="000099"/>
                </a:solidFill>
                <a:latin typeface="Courier New" pitchFamily="49" charset="0"/>
              </a:rPr>
              <a:t>30 82 cd </a:t>
            </a:r>
            <a:r>
              <a:rPr lang="en-US" sz="1602" b="1" dirty="0" err="1">
                <a:solidFill>
                  <a:srgbClr val="000099"/>
                </a:solidFill>
                <a:latin typeface="Courier New" pitchFamily="49" charset="0"/>
              </a:rPr>
              <a:t>ab</a:t>
            </a:r>
            <a:r>
              <a:rPr lang="en-US" sz="1602" b="1" dirty="0">
                <a:solidFill>
                  <a:srgbClr val="000099"/>
                </a:solidFill>
                <a:latin typeface="Courier New" pitchFamily="49" charset="0"/>
              </a:rPr>
              <a:t> 00 00 00 00 00 00</a:t>
            </a:r>
            <a:endParaRPr lang="en-US" sz="1602" b="1" dirty="0">
              <a:solidFill>
                <a:srgbClr val="000099"/>
              </a:solidFill>
            </a:endParaRPr>
          </a:p>
        </p:txBody>
      </p:sp>
      <p:sp>
        <p:nvSpPr>
          <p:cNvPr id="269332" name="Text Box 20"/>
          <p:cNvSpPr txBox="1">
            <a:spLocks noChangeArrowheads="1"/>
          </p:cNvSpPr>
          <p:nvPr/>
        </p:nvSpPr>
        <p:spPr bwMode="auto">
          <a:xfrm>
            <a:off x="457836" y="1069874"/>
            <a:ext cx="837841" cy="346731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784" rIns="45784">
            <a:spAutoFit/>
          </a:bodyPr>
          <a:lstStyle/>
          <a:p>
            <a:pPr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sz="1803" b="1" dirty="0">
                <a:solidFill>
                  <a:srgbClr val="003300"/>
                </a:solidFill>
              </a:rPr>
              <a:t>X86-64</a:t>
            </a:r>
          </a:p>
        </p:txBody>
      </p:sp>
      <p:sp>
        <p:nvSpPr>
          <p:cNvPr id="269333" name="Text Box 21"/>
          <p:cNvSpPr txBox="1">
            <a:spLocks noChangeArrowheads="1"/>
          </p:cNvSpPr>
          <p:nvPr/>
        </p:nvSpPr>
        <p:spPr bwMode="auto">
          <a:xfrm>
            <a:off x="3818479" y="1069874"/>
            <a:ext cx="837841" cy="346731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784" rIns="45784">
            <a:spAutoFit/>
          </a:bodyPr>
          <a:lstStyle/>
          <a:p>
            <a:pPr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sz="1803" b="1" dirty="0">
                <a:solidFill>
                  <a:srgbClr val="003300"/>
                </a:solidFill>
              </a:rPr>
              <a:t>Y86-64</a:t>
            </a:r>
          </a:p>
        </p:txBody>
      </p:sp>
      <p:sp>
        <p:nvSpPr>
          <p:cNvPr id="269334" name="Text Box 22"/>
          <p:cNvSpPr txBox="1">
            <a:spLocks noChangeArrowheads="1"/>
          </p:cNvSpPr>
          <p:nvPr/>
        </p:nvSpPr>
        <p:spPr bwMode="auto">
          <a:xfrm>
            <a:off x="2359127" y="1902881"/>
            <a:ext cx="1286754" cy="342493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784" rIns="45784">
            <a:spAutoFit/>
          </a:bodyPr>
          <a:lstStyle/>
          <a:p>
            <a:pPr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sz="1803" b="1" dirty="0">
                <a:solidFill>
                  <a:srgbClr val="003300"/>
                </a:solidFill>
              </a:rPr>
              <a:t>Encoding: </a:t>
            </a:r>
          </a:p>
        </p:txBody>
      </p:sp>
      <p:sp>
        <p:nvSpPr>
          <p:cNvPr id="269335" name="Rectangle 23"/>
          <p:cNvSpPr>
            <a:spLocks noChangeArrowheads="1"/>
          </p:cNvSpPr>
          <p:nvPr/>
        </p:nvSpPr>
        <p:spPr bwMode="auto">
          <a:xfrm>
            <a:off x="3738993" y="2513328"/>
            <a:ext cx="2212873" cy="305224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1602" b="1" dirty="0" err="1">
                <a:solidFill>
                  <a:srgbClr val="000099"/>
                </a:solidFill>
                <a:latin typeface="Courier New" pitchFamily="49" charset="0"/>
              </a:rPr>
              <a:t>rrmovq</a:t>
            </a:r>
            <a:r>
              <a:rPr lang="en-US" sz="1602" b="1" dirty="0">
                <a:solidFill>
                  <a:srgbClr val="000099"/>
                </a:solidFill>
                <a:latin typeface="Courier New" pitchFamily="49" charset="0"/>
              </a:rPr>
              <a:t> %</a:t>
            </a:r>
            <a:r>
              <a:rPr lang="en-US" sz="1602" b="1" dirty="0" err="1">
                <a:solidFill>
                  <a:srgbClr val="000099"/>
                </a:solidFill>
                <a:latin typeface="Courier New" pitchFamily="49" charset="0"/>
              </a:rPr>
              <a:t>rsp</a:t>
            </a:r>
            <a:r>
              <a:rPr lang="en-US" sz="1602" b="1" dirty="0">
                <a:solidFill>
                  <a:srgbClr val="000099"/>
                </a:solidFill>
                <a:latin typeface="Courier New" pitchFamily="49" charset="0"/>
              </a:rPr>
              <a:t>, %</a:t>
            </a:r>
            <a:r>
              <a:rPr lang="en-US" sz="1602" b="1" dirty="0" err="1">
                <a:solidFill>
                  <a:srgbClr val="000099"/>
                </a:solidFill>
                <a:latin typeface="Courier New" pitchFamily="49" charset="0"/>
              </a:rPr>
              <a:t>rbx</a:t>
            </a:r>
            <a:r>
              <a:rPr lang="en-US" sz="1602" b="1" dirty="0">
                <a:solidFill>
                  <a:srgbClr val="000099"/>
                </a:solidFill>
                <a:latin typeface="Courier New" pitchFamily="49" charset="0"/>
              </a:rPr>
              <a:t> </a:t>
            </a:r>
            <a:endParaRPr lang="en-US" sz="1602" b="1" dirty="0">
              <a:solidFill>
                <a:srgbClr val="000099"/>
              </a:solidFill>
            </a:endParaRPr>
          </a:p>
        </p:txBody>
      </p:sp>
      <p:sp>
        <p:nvSpPr>
          <p:cNvPr id="269336" name="Rectangle 24"/>
          <p:cNvSpPr>
            <a:spLocks noChangeArrowheads="1"/>
          </p:cNvSpPr>
          <p:nvPr/>
        </p:nvSpPr>
        <p:spPr bwMode="auto">
          <a:xfrm>
            <a:off x="381530" y="2513328"/>
            <a:ext cx="2212873" cy="305224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1602" b="1" dirty="0" err="1">
                <a:solidFill>
                  <a:srgbClr val="000099"/>
                </a:solidFill>
                <a:latin typeface="Courier New" pitchFamily="49" charset="0"/>
              </a:rPr>
              <a:t>movq</a:t>
            </a:r>
            <a:r>
              <a:rPr lang="en-US" sz="1602" b="1" dirty="0">
                <a:solidFill>
                  <a:srgbClr val="000099"/>
                </a:solidFill>
                <a:latin typeface="Courier New" pitchFamily="49" charset="0"/>
              </a:rPr>
              <a:t> %</a:t>
            </a:r>
            <a:r>
              <a:rPr lang="en-US" sz="1602" b="1" dirty="0" err="1">
                <a:solidFill>
                  <a:srgbClr val="000099"/>
                </a:solidFill>
                <a:latin typeface="Courier New" pitchFamily="49" charset="0"/>
              </a:rPr>
              <a:t>rsp</a:t>
            </a:r>
            <a:r>
              <a:rPr lang="en-US" sz="1602" b="1" dirty="0">
                <a:solidFill>
                  <a:srgbClr val="000099"/>
                </a:solidFill>
                <a:latin typeface="Courier New" pitchFamily="49" charset="0"/>
              </a:rPr>
              <a:t>, %</a:t>
            </a:r>
            <a:r>
              <a:rPr lang="en-US" sz="1602" b="1" dirty="0" err="1">
                <a:solidFill>
                  <a:srgbClr val="000099"/>
                </a:solidFill>
                <a:latin typeface="Courier New" pitchFamily="49" charset="0"/>
              </a:rPr>
              <a:t>rbx</a:t>
            </a:r>
            <a:endParaRPr lang="en-US" sz="1602" b="1" dirty="0">
              <a:solidFill>
                <a:srgbClr val="000099"/>
              </a:solidFill>
            </a:endParaRPr>
          </a:p>
        </p:txBody>
      </p:sp>
      <p:sp>
        <p:nvSpPr>
          <p:cNvPr id="269337" name="Rectangle 25"/>
          <p:cNvSpPr>
            <a:spLocks noChangeArrowheads="1"/>
          </p:cNvSpPr>
          <p:nvPr/>
        </p:nvSpPr>
        <p:spPr bwMode="auto">
          <a:xfrm>
            <a:off x="3580022" y="2971164"/>
            <a:ext cx="2212873" cy="305224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1602" b="1">
                <a:solidFill>
                  <a:srgbClr val="000099"/>
                </a:solidFill>
                <a:latin typeface="Courier New" pitchFamily="49" charset="0"/>
              </a:rPr>
              <a:t>20 43</a:t>
            </a:r>
            <a:endParaRPr lang="en-US" sz="1602" b="1">
              <a:solidFill>
                <a:srgbClr val="000099"/>
              </a:solidFill>
            </a:endParaRPr>
          </a:p>
        </p:txBody>
      </p:sp>
      <p:sp>
        <p:nvSpPr>
          <p:cNvPr id="269338" name="Rectangle 26"/>
          <p:cNvSpPr>
            <a:spLocks noChangeArrowheads="1"/>
          </p:cNvSpPr>
          <p:nvPr/>
        </p:nvSpPr>
        <p:spPr bwMode="auto">
          <a:xfrm>
            <a:off x="3738993" y="3505306"/>
            <a:ext cx="2212873" cy="305224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1602" b="1" dirty="0" err="1">
                <a:solidFill>
                  <a:srgbClr val="000099"/>
                </a:solidFill>
                <a:latin typeface="Courier New" pitchFamily="49" charset="0"/>
              </a:rPr>
              <a:t>mrmovq</a:t>
            </a:r>
            <a:r>
              <a:rPr lang="en-US" sz="1602" b="1" dirty="0">
                <a:solidFill>
                  <a:srgbClr val="000099"/>
                </a:solidFill>
                <a:latin typeface="Courier New" pitchFamily="49" charset="0"/>
              </a:rPr>
              <a:t> -12(%</a:t>
            </a:r>
            <a:r>
              <a:rPr lang="en-US" sz="1602" b="1" dirty="0" err="1">
                <a:solidFill>
                  <a:srgbClr val="000099"/>
                </a:solidFill>
                <a:latin typeface="Courier New" pitchFamily="49" charset="0"/>
              </a:rPr>
              <a:t>rbp</a:t>
            </a:r>
            <a:r>
              <a:rPr lang="en-US" sz="1602" b="1" dirty="0">
                <a:solidFill>
                  <a:srgbClr val="000099"/>
                </a:solidFill>
                <a:latin typeface="Courier New" pitchFamily="49" charset="0"/>
              </a:rPr>
              <a:t>),%</a:t>
            </a:r>
            <a:r>
              <a:rPr lang="en-US" sz="1602" b="1" dirty="0" err="1">
                <a:solidFill>
                  <a:srgbClr val="000099"/>
                </a:solidFill>
                <a:latin typeface="Courier New" pitchFamily="49" charset="0"/>
              </a:rPr>
              <a:t>rcx</a:t>
            </a:r>
            <a:endParaRPr lang="en-US" sz="1602" b="1" dirty="0">
              <a:solidFill>
                <a:srgbClr val="000099"/>
              </a:solidFill>
              <a:latin typeface="Courier New" pitchFamily="49" charset="0"/>
            </a:endParaRPr>
          </a:p>
        </p:txBody>
      </p:sp>
      <p:sp>
        <p:nvSpPr>
          <p:cNvPr id="269339" name="Rectangle 27"/>
          <p:cNvSpPr>
            <a:spLocks noChangeArrowheads="1"/>
          </p:cNvSpPr>
          <p:nvPr/>
        </p:nvSpPr>
        <p:spPr bwMode="auto">
          <a:xfrm>
            <a:off x="381530" y="3505306"/>
            <a:ext cx="2212873" cy="305224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1602" b="1" dirty="0" err="1">
                <a:solidFill>
                  <a:srgbClr val="000099"/>
                </a:solidFill>
                <a:latin typeface="Courier New" pitchFamily="49" charset="0"/>
              </a:rPr>
              <a:t>movq</a:t>
            </a:r>
            <a:r>
              <a:rPr lang="en-US" sz="1602" b="1" dirty="0">
                <a:solidFill>
                  <a:srgbClr val="000099"/>
                </a:solidFill>
                <a:latin typeface="Courier New" pitchFamily="49" charset="0"/>
              </a:rPr>
              <a:t> -12(%</a:t>
            </a:r>
            <a:r>
              <a:rPr lang="en-US" sz="1602" b="1" dirty="0" err="1">
                <a:solidFill>
                  <a:srgbClr val="000099"/>
                </a:solidFill>
                <a:latin typeface="Courier New" pitchFamily="49" charset="0"/>
              </a:rPr>
              <a:t>rbp</a:t>
            </a:r>
            <a:r>
              <a:rPr lang="en-US" sz="1602" b="1" dirty="0">
                <a:solidFill>
                  <a:srgbClr val="000099"/>
                </a:solidFill>
                <a:latin typeface="Courier New" pitchFamily="49" charset="0"/>
              </a:rPr>
              <a:t>),%</a:t>
            </a:r>
            <a:r>
              <a:rPr lang="en-US" sz="1602" b="1" dirty="0" err="1">
                <a:solidFill>
                  <a:srgbClr val="000099"/>
                </a:solidFill>
                <a:latin typeface="Courier New" pitchFamily="49" charset="0"/>
              </a:rPr>
              <a:t>rcx</a:t>
            </a:r>
            <a:endParaRPr lang="en-US" sz="1602" b="1" dirty="0">
              <a:solidFill>
                <a:srgbClr val="000099"/>
              </a:solidFill>
            </a:endParaRPr>
          </a:p>
        </p:txBody>
      </p:sp>
      <p:sp>
        <p:nvSpPr>
          <p:cNvPr id="269340" name="Rectangle 28"/>
          <p:cNvSpPr>
            <a:spLocks noChangeArrowheads="1"/>
          </p:cNvSpPr>
          <p:nvPr/>
        </p:nvSpPr>
        <p:spPr bwMode="auto">
          <a:xfrm>
            <a:off x="3885246" y="3963142"/>
            <a:ext cx="2212873" cy="305224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1602" b="1" dirty="0">
                <a:solidFill>
                  <a:srgbClr val="000099"/>
                </a:solidFill>
                <a:latin typeface="Courier New" pitchFamily="49" charset="0"/>
              </a:rPr>
              <a:t>50 15 f4 </a:t>
            </a:r>
            <a:r>
              <a:rPr lang="en-US" sz="1602" b="1" dirty="0" err="1">
                <a:solidFill>
                  <a:srgbClr val="000099"/>
                </a:solidFill>
                <a:latin typeface="Courier New" pitchFamily="49" charset="0"/>
              </a:rPr>
              <a:t>ff</a:t>
            </a:r>
            <a:r>
              <a:rPr lang="en-US" sz="1602" b="1" dirty="0">
                <a:solidFill>
                  <a:srgbClr val="000099"/>
                </a:solidFill>
                <a:latin typeface="Courier New" pitchFamily="49" charset="0"/>
              </a:rPr>
              <a:t> </a:t>
            </a:r>
            <a:r>
              <a:rPr lang="en-US" sz="1602" b="1" dirty="0" err="1">
                <a:solidFill>
                  <a:srgbClr val="000099"/>
                </a:solidFill>
                <a:latin typeface="Courier New" pitchFamily="49" charset="0"/>
              </a:rPr>
              <a:t>ff</a:t>
            </a:r>
            <a:r>
              <a:rPr lang="en-US" sz="1602" b="1" dirty="0">
                <a:solidFill>
                  <a:srgbClr val="000099"/>
                </a:solidFill>
                <a:latin typeface="Courier New" pitchFamily="49" charset="0"/>
              </a:rPr>
              <a:t> </a:t>
            </a:r>
            <a:r>
              <a:rPr lang="en-US" sz="1602" b="1" dirty="0" err="1">
                <a:solidFill>
                  <a:srgbClr val="000099"/>
                </a:solidFill>
                <a:latin typeface="Courier New" pitchFamily="49" charset="0"/>
              </a:rPr>
              <a:t>ff</a:t>
            </a:r>
            <a:r>
              <a:rPr lang="en-US" sz="1602" b="1" dirty="0">
                <a:solidFill>
                  <a:srgbClr val="000099"/>
                </a:solidFill>
                <a:latin typeface="Courier New" pitchFamily="49" charset="0"/>
              </a:rPr>
              <a:t> </a:t>
            </a:r>
            <a:r>
              <a:rPr lang="en-US" sz="1602" b="1" dirty="0" err="1">
                <a:solidFill>
                  <a:srgbClr val="000099"/>
                </a:solidFill>
                <a:latin typeface="Courier New" pitchFamily="49" charset="0"/>
              </a:rPr>
              <a:t>ff</a:t>
            </a:r>
            <a:r>
              <a:rPr lang="en-US" sz="1602" b="1" dirty="0">
                <a:solidFill>
                  <a:srgbClr val="000099"/>
                </a:solidFill>
                <a:latin typeface="Courier New" pitchFamily="49" charset="0"/>
              </a:rPr>
              <a:t> </a:t>
            </a:r>
            <a:r>
              <a:rPr lang="en-US" sz="1602" b="1" dirty="0" err="1">
                <a:solidFill>
                  <a:srgbClr val="000099"/>
                </a:solidFill>
                <a:latin typeface="Courier New" pitchFamily="49" charset="0"/>
              </a:rPr>
              <a:t>ff</a:t>
            </a:r>
            <a:r>
              <a:rPr lang="en-US" sz="1602" b="1" dirty="0">
                <a:solidFill>
                  <a:srgbClr val="000099"/>
                </a:solidFill>
                <a:latin typeface="Courier New" pitchFamily="49" charset="0"/>
              </a:rPr>
              <a:t> </a:t>
            </a:r>
            <a:r>
              <a:rPr lang="en-US" sz="1602" b="1" dirty="0" err="1">
                <a:solidFill>
                  <a:srgbClr val="000099"/>
                </a:solidFill>
                <a:latin typeface="Courier New" pitchFamily="49" charset="0"/>
              </a:rPr>
              <a:t>ff</a:t>
            </a:r>
            <a:r>
              <a:rPr lang="en-US" sz="1602" b="1" dirty="0">
                <a:solidFill>
                  <a:srgbClr val="000099"/>
                </a:solidFill>
                <a:latin typeface="Courier New" pitchFamily="49" charset="0"/>
              </a:rPr>
              <a:t> </a:t>
            </a:r>
            <a:r>
              <a:rPr lang="en-US" sz="1602" b="1" dirty="0" err="1">
                <a:solidFill>
                  <a:srgbClr val="000099"/>
                </a:solidFill>
                <a:latin typeface="Courier New" pitchFamily="49" charset="0"/>
              </a:rPr>
              <a:t>ff</a:t>
            </a:r>
            <a:endParaRPr lang="en-US" sz="1602" b="1" dirty="0">
              <a:solidFill>
                <a:srgbClr val="000099"/>
              </a:solidFill>
            </a:endParaRPr>
          </a:p>
        </p:txBody>
      </p:sp>
      <p:sp>
        <p:nvSpPr>
          <p:cNvPr id="269341" name="Rectangle 29"/>
          <p:cNvSpPr>
            <a:spLocks noChangeArrowheads="1"/>
          </p:cNvSpPr>
          <p:nvPr/>
        </p:nvSpPr>
        <p:spPr bwMode="auto">
          <a:xfrm>
            <a:off x="3738993" y="4497284"/>
            <a:ext cx="2212873" cy="305224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1602" b="1" dirty="0" err="1">
                <a:solidFill>
                  <a:srgbClr val="000099"/>
                </a:solidFill>
                <a:latin typeface="Courier New" pitchFamily="49" charset="0"/>
              </a:rPr>
              <a:t>rmmovq</a:t>
            </a:r>
            <a:r>
              <a:rPr lang="en-US" sz="1602" b="1" dirty="0">
                <a:solidFill>
                  <a:srgbClr val="000099"/>
                </a:solidFill>
                <a:latin typeface="Courier New" pitchFamily="49" charset="0"/>
              </a:rPr>
              <a:t> %rsi,0x41c(%</a:t>
            </a:r>
            <a:r>
              <a:rPr lang="en-US" sz="1602" b="1" dirty="0" err="1">
                <a:solidFill>
                  <a:srgbClr val="000099"/>
                </a:solidFill>
                <a:latin typeface="Courier New" pitchFamily="49" charset="0"/>
              </a:rPr>
              <a:t>rsp</a:t>
            </a:r>
            <a:r>
              <a:rPr lang="en-US" sz="1602" b="1" dirty="0">
                <a:solidFill>
                  <a:srgbClr val="000099"/>
                </a:solidFill>
                <a:latin typeface="Courier New" pitchFamily="49" charset="0"/>
              </a:rPr>
              <a:t>)</a:t>
            </a:r>
          </a:p>
        </p:txBody>
      </p:sp>
      <p:sp>
        <p:nvSpPr>
          <p:cNvPr id="269342" name="Rectangle 30"/>
          <p:cNvSpPr>
            <a:spLocks noChangeArrowheads="1"/>
          </p:cNvSpPr>
          <p:nvPr/>
        </p:nvSpPr>
        <p:spPr bwMode="auto">
          <a:xfrm>
            <a:off x="381530" y="4497284"/>
            <a:ext cx="2212873" cy="305224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1602" b="1" dirty="0" err="1">
                <a:solidFill>
                  <a:srgbClr val="000099"/>
                </a:solidFill>
                <a:latin typeface="Courier New" pitchFamily="49" charset="0"/>
              </a:rPr>
              <a:t>movq</a:t>
            </a:r>
            <a:r>
              <a:rPr lang="en-US" sz="1602" b="1" dirty="0">
                <a:solidFill>
                  <a:srgbClr val="000099"/>
                </a:solidFill>
                <a:latin typeface="Courier New" pitchFamily="49" charset="0"/>
              </a:rPr>
              <a:t> %rsi,0x41c(%</a:t>
            </a:r>
            <a:r>
              <a:rPr lang="en-US" sz="1602" b="1" dirty="0" err="1">
                <a:solidFill>
                  <a:srgbClr val="000099"/>
                </a:solidFill>
                <a:latin typeface="Courier New" pitchFamily="49" charset="0"/>
              </a:rPr>
              <a:t>rsp</a:t>
            </a:r>
            <a:r>
              <a:rPr lang="en-US" sz="1602" b="1" dirty="0">
                <a:solidFill>
                  <a:srgbClr val="000099"/>
                </a:solidFill>
                <a:latin typeface="Courier New" pitchFamily="49" charset="0"/>
              </a:rPr>
              <a:t>)</a:t>
            </a:r>
            <a:endParaRPr lang="en-US" sz="1602" b="1" dirty="0">
              <a:solidFill>
                <a:srgbClr val="000099"/>
              </a:solidFill>
            </a:endParaRPr>
          </a:p>
        </p:txBody>
      </p:sp>
      <p:sp>
        <p:nvSpPr>
          <p:cNvPr id="269372" name="Rectangle 60"/>
          <p:cNvSpPr>
            <a:spLocks noChangeArrowheads="1"/>
          </p:cNvSpPr>
          <p:nvPr/>
        </p:nvSpPr>
        <p:spPr bwMode="auto">
          <a:xfrm>
            <a:off x="3885246" y="5031426"/>
            <a:ext cx="2212873" cy="305224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1602" b="1" dirty="0">
                <a:solidFill>
                  <a:srgbClr val="000099"/>
                </a:solidFill>
                <a:latin typeface="Courier New" pitchFamily="49" charset="0"/>
              </a:rPr>
              <a:t>40 64 1c 04 00 00 00 00 00 00</a:t>
            </a:r>
            <a:endParaRPr lang="en-US" sz="1602" b="1" dirty="0">
              <a:solidFill>
                <a:srgbClr val="000099"/>
              </a:solidFill>
            </a:endParaRPr>
          </a:p>
        </p:txBody>
      </p:sp>
      <p:sp>
        <p:nvSpPr>
          <p:cNvPr id="31" name="Rectangle 53"/>
          <p:cNvSpPr>
            <a:spLocks noChangeArrowheads="1"/>
          </p:cNvSpPr>
          <p:nvPr/>
        </p:nvSpPr>
        <p:spPr bwMode="auto">
          <a:xfrm>
            <a:off x="3419300" y="-673595"/>
            <a:ext cx="92526" cy="342493"/>
          </a:xfrm>
          <a:prstGeom prst="rect">
            <a:avLst/>
          </a:prstGeom>
          <a:solidFill>
            <a:srgbClr val="FFFF66"/>
          </a:solidFill>
          <a:ln w="19050">
            <a:solidFill>
              <a:schemeClr val="tx2"/>
            </a:solidFill>
            <a:miter lim="800000"/>
            <a:headEnd/>
            <a:tailEnd type="none" w="sm" len="sm"/>
          </a:ln>
          <a:effectLst/>
        </p:spPr>
        <p:txBody>
          <a:bodyPr wrap="none" lIns="45784" rIns="45784" anchor="ctr">
            <a:spAutoFit/>
          </a:bodyPr>
          <a:lstStyle/>
          <a:p>
            <a:pPr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en-US" sz="1803" b="1">
              <a:solidFill>
                <a:srgbClr val="000066"/>
              </a:solidFill>
            </a:endParaRPr>
          </a:p>
        </p:txBody>
      </p:sp>
      <p:sp>
        <p:nvSpPr>
          <p:cNvPr id="32" name="Text Box 22"/>
          <p:cNvSpPr txBox="1">
            <a:spLocks noChangeArrowheads="1"/>
          </p:cNvSpPr>
          <p:nvPr/>
        </p:nvSpPr>
        <p:spPr bwMode="auto">
          <a:xfrm>
            <a:off x="2359127" y="2971164"/>
            <a:ext cx="1286754" cy="342493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784" rIns="45784">
            <a:spAutoFit/>
          </a:bodyPr>
          <a:lstStyle/>
          <a:p>
            <a:pPr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sz="1803" b="1" dirty="0">
                <a:solidFill>
                  <a:srgbClr val="003300"/>
                </a:solidFill>
              </a:rPr>
              <a:t>Encoding: </a:t>
            </a:r>
          </a:p>
        </p:txBody>
      </p:sp>
      <p:sp>
        <p:nvSpPr>
          <p:cNvPr id="33" name="Text Box 22"/>
          <p:cNvSpPr txBox="1">
            <a:spLocks noChangeArrowheads="1"/>
          </p:cNvSpPr>
          <p:nvPr/>
        </p:nvSpPr>
        <p:spPr bwMode="auto">
          <a:xfrm>
            <a:off x="2359127" y="3963142"/>
            <a:ext cx="1286754" cy="342493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784" rIns="45784">
            <a:spAutoFit/>
          </a:bodyPr>
          <a:lstStyle/>
          <a:p>
            <a:pPr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sz="1803" b="1" dirty="0">
                <a:solidFill>
                  <a:srgbClr val="003300"/>
                </a:solidFill>
              </a:rPr>
              <a:t>Encoding: </a:t>
            </a:r>
          </a:p>
        </p:txBody>
      </p:sp>
      <p:sp>
        <p:nvSpPr>
          <p:cNvPr id="34" name="Text Box 22"/>
          <p:cNvSpPr txBox="1">
            <a:spLocks noChangeArrowheads="1"/>
          </p:cNvSpPr>
          <p:nvPr/>
        </p:nvSpPr>
        <p:spPr bwMode="auto">
          <a:xfrm>
            <a:off x="2359127" y="5031426"/>
            <a:ext cx="1286754" cy="342493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784" rIns="45784">
            <a:spAutoFit/>
          </a:bodyPr>
          <a:lstStyle/>
          <a:p>
            <a:pPr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sz="1803" b="1" dirty="0">
                <a:solidFill>
                  <a:srgbClr val="003300"/>
                </a:solidFill>
              </a:rPr>
              <a:t>Encoding: </a:t>
            </a:r>
          </a:p>
        </p:txBody>
      </p:sp>
    </p:spTree>
    <p:extLst>
      <p:ext uri="{BB962C8B-B14F-4D97-AF65-F5344CB8AC3E}">
        <p14:creationId xmlns:p14="http://schemas.microsoft.com/office/powerpoint/2010/main" val="2020004281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Y86-64 Move Instruction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35480"/>
            <a:ext cx="8229600" cy="2407920"/>
          </a:xfrm>
        </p:spPr>
        <p:txBody>
          <a:bodyPr>
            <a:normAutofit lnSpcReduction="10000"/>
          </a:bodyPr>
          <a:lstStyle/>
          <a:p>
            <a:r>
              <a:rPr lang="en-US" sz="2000" dirty="0" smtClean="0"/>
              <a:t>Split into four different instructions</a:t>
            </a:r>
            <a:endParaRPr lang="en-US" sz="2000" dirty="0"/>
          </a:p>
          <a:p>
            <a:r>
              <a:rPr lang="en-US" sz="2000" dirty="0"/>
              <a:t>Explicitly indicates form of source  (1</a:t>
            </a:r>
            <a:r>
              <a:rPr lang="en-US" sz="2000" baseline="30000" dirty="0"/>
              <a:t>st</a:t>
            </a:r>
            <a:r>
              <a:rPr lang="en-US" sz="2000" dirty="0"/>
              <a:t> char of instruction name) and destination (2</a:t>
            </a:r>
            <a:r>
              <a:rPr lang="en-US" sz="2000" baseline="30000" dirty="0"/>
              <a:t>nd</a:t>
            </a:r>
            <a:r>
              <a:rPr lang="en-US" sz="2000" dirty="0"/>
              <a:t> char of instruction name)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2000" dirty="0"/>
              <a:t>Immediate (</a:t>
            </a:r>
            <a:r>
              <a:rPr lang="en-US" sz="2000" dirty="0" err="1"/>
              <a:t>i</a:t>
            </a:r>
            <a:r>
              <a:rPr lang="en-US" sz="2000" dirty="0"/>
              <a:t>)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2000" dirty="0"/>
              <a:t>Register (r)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2000" dirty="0"/>
              <a:t>Memory (m) – base + displacement </a:t>
            </a:r>
            <a:r>
              <a:rPr lang="en-US" sz="2000" dirty="0" smtClean="0"/>
              <a:t>format</a:t>
            </a:r>
          </a:p>
          <a:p>
            <a:r>
              <a:rPr lang="en-US" sz="2000" dirty="0" smtClean="0"/>
              <a:t>Either Source, Destination or both must be a register</a:t>
            </a:r>
          </a:p>
          <a:p>
            <a:pPr marL="0" indent="0">
              <a:buNone/>
            </a:pPr>
            <a:endParaRPr lang="en-US" dirty="0"/>
          </a:p>
        </p:txBody>
      </p:sp>
      <p:grpSp>
        <p:nvGrpSpPr>
          <p:cNvPr id="44" name="Group 204"/>
          <p:cNvGrpSpPr>
            <a:grpSpLocks/>
          </p:cNvGrpSpPr>
          <p:nvPr/>
        </p:nvGrpSpPr>
        <p:grpSpPr bwMode="auto">
          <a:xfrm>
            <a:off x="516835" y="4465984"/>
            <a:ext cx="3124200" cy="304800"/>
            <a:chOff x="336" y="1344"/>
            <a:chExt cx="1968" cy="192"/>
          </a:xfrm>
        </p:grpSpPr>
        <p:sp>
          <p:nvSpPr>
            <p:cNvPr id="45" name="Rectangle 48"/>
            <p:cNvSpPr>
              <a:spLocks noChangeArrowheads="1"/>
            </p:cNvSpPr>
            <p:nvPr/>
          </p:nvSpPr>
          <p:spPr bwMode="auto">
            <a:xfrm>
              <a:off x="336" y="1344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dirty="0" err="1">
                  <a:latin typeface="Courier New" pitchFamily="49" charset="0"/>
                </a:rPr>
                <a:t>r</a:t>
              </a:r>
              <a:r>
                <a:rPr lang="en-US" sz="1400" dirty="0" err="1" smtClean="0">
                  <a:latin typeface="Courier New" pitchFamily="49" charset="0"/>
                </a:rPr>
                <a:t>rm</a:t>
              </a:r>
              <a:r>
                <a:rPr lang="en-US" sz="1400" b="0" dirty="0" err="1" smtClean="0">
                  <a:latin typeface="Courier New" pitchFamily="49" charset="0"/>
                </a:rPr>
                <a:t>ovq</a:t>
              </a:r>
              <a:r>
                <a:rPr lang="en-US" sz="1400" b="0" dirty="0" smtClean="0">
                  <a:latin typeface="Courier New" pitchFamily="49" charset="0"/>
                </a:rPr>
                <a:t> </a:t>
              </a:r>
              <a:r>
                <a:rPr lang="en-US" sz="1400" b="0" dirty="0" err="1"/>
                <a:t>rA</a:t>
              </a:r>
              <a:r>
                <a:rPr lang="en-US" sz="1400" b="0" dirty="0">
                  <a:latin typeface="Courier New" pitchFamily="49" charset="0"/>
                </a:rPr>
                <a:t>, </a:t>
              </a:r>
              <a:r>
                <a:rPr lang="en-US" sz="1400" b="0" dirty="0" err="1"/>
                <a:t>rB</a:t>
              </a:r>
              <a:endParaRPr lang="en-US" sz="1400" b="0" dirty="0"/>
            </a:p>
          </p:txBody>
        </p:sp>
        <p:grpSp>
          <p:nvGrpSpPr>
            <p:cNvPr id="46" name="Group 203"/>
            <p:cNvGrpSpPr>
              <a:grpSpLocks/>
            </p:cNvGrpSpPr>
            <p:nvPr/>
          </p:nvGrpSpPr>
          <p:grpSpPr bwMode="auto">
            <a:xfrm>
              <a:off x="1536" y="1344"/>
              <a:ext cx="384" cy="192"/>
              <a:chOff x="1536" y="1344"/>
              <a:chExt cx="384" cy="192"/>
            </a:xfrm>
          </p:grpSpPr>
          <p:sp>
            <p:nvSpPr>
              <p:cNvPr id="51" name="Rectangle 50"/>
              <p:cNvSpPr>
                <a:spLocks noChangeArrowheads="1"/>
              </p:cNvSpPr>
              <p:nvPr/>
            </p:nvSpPr>
            <p:spPr bwMode="auto">
              <a:xfrm>
                <a:off x="1536" y="1344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2</a:t>
                </a:r>
              </a:p>
            </p:txBody>
          </p:sp>
          <p:sp>
            <p:nvSpPr>
              <p:cNvPr id="52" name="Rectangle 51"/>
              <p:cNvSpPr>
                <a:spLocks noChangeArrowheads="1"/>
              </p:cNvSpPr>
              <p:nvPr/>
            </p:nvSpPr>
            <p:spPr bwMode="auto">
              <a:xfrm>
                <a:off x="1728" y="1344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r>
                  <a:rPr lang="en-US" sz="1400" dirty="0"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53" name="Rectangle 52"/>
              <p:cNvSpPr>
                <a:spLocks noChangeArrowheads="1"/>
              </p:cNvSpPr>
              <p:nvPr/>
            </p:nvSpPr>
            <p:spPr bwMode="auto">
              <a:xfrm>
                <a:off x="1536" y="1344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  <p:grpSp>
          <p:nvGrpSpPr>
            <p:cNvPr id="47" name="Group 202"/>
            <p:cNvGrpSpPr>
              <a:grpSpLocks/>
            </p:cNvGrpSpPr>
            <p:nvPr/>
          </p:nvGrpSpPr>
          <p:grpSpPr bwMode="auto">
            <a:xfrm>
              <a:off x="1920" y="1344"/>
              <a:ext cx="384" cy="192"/>
              <a:chOff x="1920" y="1344"/>
              <a:chExt cx="384" cy="192"/>
            </a:xfrm>
          </p:grpSpPr>
          <p:sp>
            <p:nvSpPr>
              <p:cNvPr id="48" name="Rectangle 54"/>
              <p:cNvSpPr>
                <a:spLocks noChangeArrowheads="1"/>
              </p:cNvSpPr>
              <p:nvPr/>
            </p:nvSpPr>
            <p:spPr bwMode="auto">
              <a:xfrm>
                <a:off x="1920" y="1344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/>
                  <a:t>rA</a:t>
                </a:r>
              </a:p>
            </p:txBody>
          </p:sp>
          <p:sp>
            <p:nvSpPr>
              <p:cNvPr id="49" name="Rectangle 55"/>
              <p:cNvSpPr>
                <a:spLocks noChangeArrowheads="1"/>
              </p:cNvSpPr>
              <p:nvPr/>
            </p:nvSpPr>
            <p:spPr bwMode="auto">
              <a:xfrm>
                <a:off x="2112" y="1344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/>
                  <a:t>rB</a:t>
                </a:r>
              </a:p>
            </p:txBody>
          </p:sp>
          <p:sp>
            <p:nvSpPr>
              <p:cNvPr id="50" name="Rectangle 56"/>
              <p:cNvSpPr>
                <a:spLocks noChangeArrowheads="1"/>
              </p:cNvSpPr>
              <p:nvPr/>
            </p:nvSpPr>
            <p:spPr bwMode="auto">
              <a:xfrm>
                <a:off x="1920" y="1344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</p:grpSp>
      <p:sp>
        <p:nvSpPr>
          <p:cNvPr id="54" name="Rectangle 58"/>
          <p:cNvSpPr>
            <a:spLocks noChangeArrowheads="1"/>
          </p:cNvSpPr>
          <p:nvPr/>
        </p:nvSpPr>
        <p:spPr bwMode="auto">
          <a:xfrm>
            <a:off x="516835" y="4923184"/>
            <a:ext cx="1905000" cy="304800"/>
          </a:xfrm>
          <a:prstGeom prst="rect">
            <a:avLst/>
          </a:prstGeom>
          <a:solidFill>
            <a:schemeClr val="bg1"/>
          </a:solidFill>
          <a:ln w="2857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 eaLnBrk="1" hangingPunct="1">
              <a:lnSpc>
                <a:spcPct val="100000"/>
              </a:lnSpc>
            </a:pPr>
            <a:r>
              <a:rPr lang="en-US" sz="1400" b="0" dirty="0" err="1" smtClean="0">
                <a:latin typeface="Courier New" pitchFamily="49" charset="0"/>
              </a:rPr>
              <a:t>irmovq</a:t>
            </a:r>
            <a:r>
              <a:rPr lang="en-US" sz="1400" b="0" dirty="0" smtClean="0">
                <a:latin typeface="Courier New" pitchFamily="49" charset="0"/>
              </a:rPr>
              <a:t> </a:t>
            </a:r>
            <a:r>
              <a:rPr lang="en-US" sz="1400" b="0" dirty="0"/>
              <a:t>V</a:t>
            </a:r>
            <a:r>
              <a:rPr lang="en-US" sz="1400" b="0" dirty="0">
                <a:latin typeface="Courier New" pitchFamily="49" charset="0"/>
              </a:rPr>
              <a:t>, </a:t>
            </a:r>
            <a:r>
              <a:rPr lang="en-US" sz="1400" b="0" dirty="0" err="1"/>
              <a:t>rB</a:t>
            </a:r>
            <a:endParaRPr lang="en-US" sz="1400" b="0" dirty="0"/>
          </a:p>
        </p:txBody>
      </p:sp>
      <p:grpSp>
        <p:nvGrpSpPr>
          <p:cNvPr id="55" name="Group 200"/>
          <p:cNvGrpSpPr>
            <a:grpSpLocks/>
          </p:cNvGrpSpPr>
          <p:nvPr/>
        </p:nvGrpSpPr>
        <p:grpSpPr bwMode="auto">
          <a:xfrm>
            <a:off x="2421835" y="4923184"/>
            <a:ext cx="609600" cy="304800"/>
            <a:chOff x="1536" y="1632"/>
            <a:chExt cx="384" cy="192"/>
          </a:xfrm>
        </p:grpSpPr>
        <p:sp>
          <p:nvSpPr>
            <p:cNvPr id="56" name="Rectangle 60"/>
            <p:cNvSpPr>
              <a:spLocks noChangeArrowheads="1"/>
            </p:cNvSpPr>
            <p:nvPr/>
          </p:nvSpPr>
          <p:spPr bwMode="auto">
            <a:xfrm>
              <a:off x="1536" y="1632"/>
              <a:ext cx="192" cy="192"/>
            </a:xfrm>
            <a:prstGeom prst="rect">
              <a:avLst/>
            </a:prstGeom>
            <a:solidFill>
              <a:srgbClr val="FFFF99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3</a:t>
              </a:r>
            </a:p>
          </p:txBody>
        </p:sp>
        <p:sp>
          <p:nvSpPr>
            <p:cNvPr id="57" name="Rectangle 61"/>
            <p:cNvSpPr>
              <a:spLocks noChangeArrowheads="1"/>
            </p:cNvSpPr>
            <p:nvPr/>
          </p:nvSpPr>
          <p:spPr bwMode="auto">
            <a:xfrm>
              <a:off x="1728" y="1632"/>
              <a:ext cx="192" cy="192"/>
            </a:xfrm>
            <a:prstGeom prst="rect">
              <a:avLst/>
            </a:prstGeom>
            <a:solidFill>
              <a:srgbClr val="FFFF99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 dirty="0">
                  <a:latin typeface="Courier New" pitchFamily="49" charset="0"/>
                </a:rPr>
                <a:t>0</a:t>
              </a:r>
            </a:p>
          </p:txBody>
        </p:sp>
        <p:sp>
          <p:nvSpPr>
            <p:cNvPr id="58" name="Rectangle 62"/>
            <p:cNvSpPr>
              <a:spLocks noChangeArrowheads="1"/>
            </p:cNvSpPr>
            <p:nvPr/>
          </p:nvSpPr>
          <p:spPr bwMode="auto">
            <a:xfrm>
              <a:off x="1536" y="1632"/>
              <a:ext cx="384" cy="19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endParaRPr lang="en-US" sz="1400" b="0">
                <a:latin typeface="Courier New" pitchFamily="49" charset="0"/>
              </a:endParaRPr>
            </a:p>
          </p:txBody>
        </p:sp>
      </p:grpSp>
      <p:grpSp>
        <p:nvGrpSpPr>
          <p:cNvPr id="59" name="Group 199"/>
          <p:cNvGrpSpPr>
            <a:grpSpLocks/>
          </p:cNvGrpSpPr>
          <p:nvPr/>
        </p:nvGrpSpPr>
        <p:grpSpPr bwMode="auto">
          <a:xfrm>
            <a:off x="3031435" y="4923184"/>
            <a:ext cx="609600" cy="304800"/>
            <a:chOff x="1920" y="1632"/>
            <a:chExt cx="384" cy="192"/>
          </a:xfrm>
        </p:grpSpPr>
        <p:sp>
          <p:nvSpPr>
            <p:cNvPr id="60" name="Rectangle 64"/>
            <p:cNvSpPr>
              <a:spLocks noChangeArrowheads="1"/>
            </p:cNvSpPr>
            <p:nvPr/>
          </p:nvSpPr>
          <p:spPr bwMode="auto">
            <a:xfrm>
              <a:off x="1920" y="1632"/>
              <a:ext cx="192" cy="192"/>
            </a:xfrm>
            <a:prstGeom prst="rect">
              <a:avLst/>
            </a:prstGeom>
            <a:solidFill>
              <a:srgbClr val="FFCCFF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 dirty="0" smtClean="0">
                  <a:latin typeface="Courier New" pitchFamily="49" charset="0"/>
                </a:rPr>
                <a:t>F</a:t>
              </a:r>
              <a:endParaRPr lang="en-US" sz="1400" b="0" dirty="0">
                <a:latin typeface="Courier New" pitchFamily="49" charset="0"/>
              </a:endParaRPr>
            </a:p>
          </p:txBody>
        </p:sp>
        <p:sp>
          <p:nvSpPr>
            <p:cNvPr id="61" name="Rectangle 65"/>
            <p:cNvSpPr>
              <a:spLocks noChangeArrowheads="1"/>
            </p:cNvSpPr>
            <p:nvPr/>
          </p:nvSpPr>
          <p:spPr bwMode="auto">
            <a:xfrm>
              <a:off x="2112" y="1632"/>
              <a:ext cx="192" cy="192"/>
            </a:xfrm>
            <a:prstGeom prst="rect">
              <a:avLst/>
            </a:prstGeom>
            <a:solidFill>
              <a:srgbClr val="FFCCFF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/>
                <a:t>rB</a:t>
              </a:r>
            </a:p>
          </p:txBody>
        </p:sp>
        <p:sp>
          <p:nvSpPr>
            <p:cNvPr id="62" name="Rectangle 66"/>
            <p:cNvSpPr>
              <a:spLocks noChangeArrowheads="1"/>
            </p:cNvSpPr>
            <p:nvPr/>
          </p:nvSpPr>
          <p:spPr bwMode="auto">
            <a:xfrm>
              <a:off x="1920" y="1632"/>
              <a:ext cx="384" cy="19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endParaRPr lang="en-US" sz="1400" b="0">
                <a:latin typeface="Courier New" pitchFamily="49" charset="0"/>
              </a:endParaRPr>
            </a:p>
          </p:txBody>
        </p:sp>
      </p:grpSp>
      <p:sp>
        <p:nvSpPr>
          <p:cNvPr id="63" name="Rectangle 67"/>
          <p:cNvSpPr>
            <a:spLocks noChangeArrowheads="1"/>
          </p:cNvSpPr>
          <p:nvPr/>
        </p:nvSpPr>
        <p:spPr bwMode="auto">
          <a:xfrm>
            <a:off x="3641035" y="4923184"/>
            <a:ext cx="4876800" cy="304800"/>
          </a:xfrm>
          <a:prstGeom prst="rect">
            <a:avLst/>
          </a:prstGeom>
          <a:solidFill>
            <a:srgbClr val="CCECFF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400" b="0" dirty="0"/>
              <a:t>V</a:t>
            </a:r>
          </a:p>
        </p:txBody>
      </p:sp>
      <p:sp>
        <p:nvSpPr>
          <p:cNvPr id="64" name="Rectangle 69"/>
          <p:cNvSpPr>
            <a:spLocks noChangeArrowheads="1"/>
          </p:cNvSpPr>
          <p:nvPr/>
        </p:nvSpPr>
        <p:spPr bwMode="auto">
          <a:xfrm>
            <a:off x="516835" y="5380384"/>
            <a:ext cx="1905000" cy="304800"/>
          </a:xfrm>
          <a:prstGeom prst="rect">
            <a:avLst/>
          </a:prstGeom>
          <a:solidFill>
            <a:schemeClr val="bg1"/>
          </a:solidFill>
          <a:ln w="2857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 eaLnBrk="1" hangingPunct="1">
              <a:lnSpc>
                <a:spcPct val="100000"/>
              </a:lnSpc>
            </a:pPr>
            <a:r>
              <a:rPr lang="en-US" sz="1400" b="0" dirty="0" err="1" smtClean="0">
                <a:latin typeface="Courier New" pitchFamily="49" charset="0"/>
              </a:rPr>
              <a:t>rmmovq</a:t>
            </a:r>
            <a:r>
              <a:rPr lang="en-US" sz="1400" b="0" dirty="0" smtClean="0">
                <a:latin typeface="Courier New" pitchFamily="49" charset="0"/>
              </a:rPr>
              <a:t> </a:t>
            </a:r>
            <a:r>
              <a:rPr lang="en-US" sz="1400" b="0" dirty="0" err="1"/>
              <a:t>rA</a:t>
            </a:r>
            <a:r>
              <a:rPr lang="en-US" sz="1400" b="0" dirty="0">
                <a:latin typeface="Courier New" pitchFamily="49" charset="0"/>
              </a:rPr>
              <a:t>, </a:t>
            </a:r>
            <a:r>
              <a:rPr lang="en-US" sz="1400" b="0" dirty="0"/>
              <a:t>D</a:t>
            </a:r>
            <a:r>
              <a:rPr lang="en-US" sz="1400" b="0" dirty="0">
                <a:latin typeface="Courier New" pitchFamily="49" charset="0"/>
              </a:rPr>
              <a:t>(</a:t>
            </a:r>
            <a:r>
              <a:rPr lang="en-US" sz="1400" b="0" dirty="0" err="1"/>
              <a:t>rB</a:t>
            </a:r>
            <a:r>
              <a:rPr lang="en-US" sz="1400" b="0" dirty="0">
                <a:latin typeface="Courier New" pitchFamily="49" charset="0"/>
              </a:rPr>
              <a:t>)</a:t>
            </a:r>
          </a:p>
        </p:txBody>
      </p:sp>
      <p:grpSp>
        <p:nvGrpSpPr>
          <p:cNvPr id="65" name="Group 197"/>
          <p:cNvGrpSpPr>
            <a:grpSpLocks/>
          </p:cNvGrpSpPr>
          <p:nvPr/>
        </p:nvGrpSpPr>
        <p:grpSpPr bwMode="auto">
          <a:xfrm>
            <a:off x="2421835" y="5380384"/>
            <a:ext cx="609600" cy="304800"/>
            <a:chOff x="1536" y="1920"/>
            <a:chExt cx="384" cy="192"/>
          </a:xfrm>
        </p:grpSpPr>
        <p:sp>
          <p:nvSpPr>
            <p:cNvPr id="66" name="Rectangle 71"/>
            <p:cNvSpPr>
              <a:spLocks noChangeArrowheads="1"/>
            </p:cNvSpPr>
            <p:nvPr/>
          </p:nvSpPr>
          <p:spPr bwMode="auto">
            <a:xfrm>
              <a:off x="1536" y="1920"/>
              <a:ext cx="192" cy="192"/>
            </a:xfrm>
            <a:prstGeom prst="rect">
              <a:avLst/>
            </a:prstGeom>
            <a:solidFill>
              <a:srgbClr val="FFFF99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4</a:t>
              </a:r>
            </a:p>
          </p:txBody>
        </p:sp>
        <p:sp>
          <p:nvSpPr>
            <p:cNvPr id="67" name="Rectangle 72"/>
            <p:cNvSpPr>
              <a:spLocks noChangeArrowheads="1"/>
            </p:cNvSpPr>
            <p:nvPr/>
          </p:nvSpPr>
          <p:spPr bwMode="auto">
            <a:xfrm>
              <a:off x="1728" y="1920"/>
              <a:ext cx="192" cy="192"/>
            </a:xfrm>
            <a:prstGeom prst="rect">
              <a:avLst/>
            </a:prstGeom>
            <a:solidFill>
              <a:srgbClr val="FFFF99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0</a:t>
              </a:r>
            </a:p>
          </p:txBody>
        </p:sp>
        <p:sp>
          <p:nvSpPr>
            <p:cNvPr id="68" name="Rectangle 73"/>
            <p:cNvSpPr>
              <a:spLocks noChangeArrowheads="1"/>
            </p:cNvSpPr>
            <p:nvPr/>
          </p:nvSpPr>
          <p:spPr bwMode="auto">
            <a:xfrm>
              <a:off x="1536" y="1920"/>
              <a:ext cx="384" cy="19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endParaRPr lang="en-US" sz="1400" b="0">
                <a:latin typeface="Courier New" pitchFamily="49" charset="0"/>
              </a:endParaRPr>
            </a:p>
          </p:txBody>
        </p:sp>
      </p:grpSp>
      <p:grpSp>
        <p:nvGrpSpPr>
          <p:cNvPr id="69" name="Group 196"/>
          <p:cNvGrpSpPr>
            <a:grpSpLocks/>
          </p:cNvGrpSpPr>
          <p:nvPr/>
        </p:nvGrpSpPr>
        <p:grpSpPr bwMode="auto">
          <a:xfrm>
            <a:off x="3031435" y="5380384"/>
            <a:ext cx="609600" cy="304800"/>
            <a:chOff x="1920" y="1920"/>
            <a:chExt cx="384" cy="192"/>
          </a:xfrm>
        </p:grpSpPr>
        <p:sp>
          <p:nvSpPr>
            <p:cNvPr id="70" name="Rectangle 75"/>
            <p:cNvSpPr>
              <a:spLocks noChangeArrowheads="1"/>
            </p:cNvSpPr>
            <p:nvPr/>
          </p:nvSpPr>
          <p:spPr bwMode="auto">
            <a:xfrm>
              <a:off x="1920" y="1920"/>
              <a:ext cx="192" cy="192"/>
            </a:xfrm>
            <a:prstGeom prst="rect">
              <a:avLst/>
            </a:prstGeom>
            <a:solidFill>
              <a:srgbClr val="FFCCFF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/>
                <a:t>rA</a:t>
              </a:r>
            </a:p>
          </p:txBody>
        </p:sp>
        <p:sp>
          <p:nvSpPr>
            <p:cNvPr id="71" name="Rectangle 76"/>
            <p:cNvSpPr>
              <a:spLocks noChangeArrowheads="1"/>
            </p:cNvSpPr>
            <p:nvPr/>
          </p:nvSpPr>
          <p:spPr bwMode="auto">
            <a:xfrm>
              <a:off x="2112" y="1920"/>
              <a:ext cx="192" cy="192"/>
            </a:xfrm>
            <a:prstGeom prst="rect">
              <a:avLst/>
            </a:prstGeom>
            <a:solidFill>
              <a:srgbClr val="FFCCFF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/>
                <a:t>rB</a:t>
              </a:r>
            </a:p>
          </p:txBody>
        </p:sp>
        <p:sp>
          <p:nvSpPr>
            <p:cNvPr id="72" name="Rectangle 77"/>
            <p:cNvSpPr>
              <a:spLocks noChangeArrowheads="1"/>
            </p:cNvSpPr>
            <p:nvPr/>
          </p:nvSpPr>
          <p:spPr bwMode="auto">
            <a:xfrm>
              <a:off x="1920" y="1920"/>
              <a:ext cx="384" cy="19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endParaRPr lang="en-US" sz="1400" b="0">
                <a:latin typeface="Courier New" pitchFamily="49" charset="0"/>
              </a:endParaRPr>
            </a:p>
          </p:txBody>
        </p:sp>
      </p:grpSp>
      <p:sp>
        <p:nvSpPr>
          <p:cNvPr id="73" name="Rectangle 78"/>
          <p:cNvSpPr>
            <a:spLocks noChangeArrowheads="1"/>
          </p:cNvSpPr>
          <p:nvPr/>
        </p:nvSpPr>
        <p:spPr bwMode="auto">
          <a:xfrm>
            <a:off x="3641035" y="5380384"/>
            <a:ext cx="4876800" cy="304800"/>
          </a:xfrm>
          <a:prstGeom prst="rect">
            <a:avLst/>
          </a:prstGeom>
          <a:solidFill>
            <a:srgbClr val="CCECFF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400" b="0"/>
              <a:t>D</a:t>
            </a:r>
          </a:p>
        </p:txBody>
      </p:sp>
      <p:sp>
        <p:nvSpPr>
          <p:cNvPr id="74" name="Rectangle 80"/>
          <p:cNvSpPr>
            <a:spLocks noChangeArrowheads="1"/>
          </p:cNvSpPr>
          <p:nvPr/>
        </p:nvSpPr>
        <p:spPr bwMode="auto">
          <a:xfrm>
            <a:off x="516835" y="5837584"/>
            <a:ext cx="1905000" cy="304800"/>
          </a:xfrm>
          <a:prstGeom prst="rect">
            <a:avLst/>
          </a:prstGeom>
          <a:solidFill>
            <a:schemeClr val="bg1"/>
          </a:solidFill>
          <a:ln w="2857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 eaLnBrk="1" hangingPunct="1">
              <a:lnSpc>
                <a:spcPct val="100000"/>
              </a:lnSpc>
            </a:pPr>
            <a:r>
              <a:rPr lang="en-US" sz="1400" b="0" dirty="0" err="1" smtClean="0">
                <a:latin typeface="Courier New" pitchFamily="49" charset="0"/>
              </a:rPr>
              <a:t>mrmovq</a:t>
            </a:r>
            <a:r>
              <a:rPr lang="en-US" sz="1400" b="0" dirty="0" smtClean="0">
                <a:latin typeface="Courier New" pitchFamily="49" charset="0"/>
              </a:rPr>
              <a:t> </a:t>
            </a:r>
            <a:r>
              <a:rPr lang="en-US" sz="1400" b="0" dirty="0"/>
              <a:t>D</a:t>
            </a:r>
            <a:r>
              <a:rPr lang="en-US" sz="1400" b="0" dirty="0">
                <a:latin typeface="Courier New" pitchFamily="49" charset="0"/>
              </a:rPr>
              <a:t>(</a:t>
            </a:r>
            <a:r>
              <a:rPr lang="en-US" sz="1400" b="0" dirty="0" err="1"/>
              <a:t>rB</a:t>
            </a:r>
            <a:r>
              <a:rPr lang="en-US" sz="1400" b="0" dirty="0">
                <a:latin typeface="Courier New" pitchFamily="49" charset="0"/>
              </a:rPr>
              <a:t>), </a:t>
            </a:r>
            <a:r>
              <a:rPr lang="en-US" sz="1400" b="0" dirty="0" err="1"/>
              <a:t>rA</a:t>
            </a:r>
            <a:endParaRPr lang="en-US" sz="1400" b="0" dirty="0"/>
          </a:p>
        </p:txBody>
      </p:sp>
      <p:grpSp>
        <p:nvGrpSpPr>
          <p:cNvPr id="75" name="Group 194"/>
          <p:cNvGrpSpPr>
            <a:grpSpLocks/>
          </p:cNvGrpSpPr>
          <p:nvPr/>
        </p:nvGrpSpPr>
        <p:grpSpPr bwMode="auto">
          <a:xfrm>
            <a:off x="2421835" y="5837584"/>
            <a:ext cx="609600" cy="304800"/>
            <a:chOff x="1536" y="2208"/>
            <a:chExt cx="384" cy="192"/>
          </a:xfrm>
        </p:grpSpPr>
        <p:sp>
          <p:nvSpPr>
            <p:cNvPr id="76" name="Rectangle 82"/>
            <p:cNvSpPr>
              <a:spLocks noChangeArrowheads="1"/>
            </p:cNvSpPr>
            <p:nvPr/>
          </p:nvSpPr>
          <p:spPr bwMode="auto">
            <a:xfrm>
              <a:off x="1536" y="2208"/>
              <a:ext cx="192" cy="192"/>
            </a:xfrm>
            <a:prstGeom prst="rect">
              <a:avLst/>
            </a:prstGeom>
            <a:solidFill>
              <a:srgbClr val="FFFF99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5</a:t>
              </a:r>
            </a:p>
          </p:txBody>
        </p:sp>
        <p:sp>
          <p:nvSpPr>
            <p:cNvPr id="77" name="Rectangle 83"/>
            <p:cNvSpPr>
              <a:spLocks noChangeArrowheads="1"/>
            </p:cNvSpPr>
            <p:nvPr/>
          </p:nvSpPr>
          <p:spPr bwMode="auto">
            <a:xfrm>
              <a:off x="1728" y="2208"/>
              <a:ext cx="192" cy="192"/>
            </a:xfrm>
            <a:prstGeom prst="rect">
              <a:avLst/>
            </a:prstGeom>
            <a:solidFill>
              <a:srgbClr val="FFFF99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0</a:t>
              </a:r>
            </a:p>
          </p:txBody>
        </p:sp>
        <p:sp>
          <p:nvSpPr>
            <p:cNvPr id="78" name="Rectangle 84"/>
            <p:cNvSpPr>
              <a:spLocks noChangeArrowheads="1"/>
            </p:cNvSpPr>
            <p:nvPr/>
          </p:nvSpPr>
          <p:spPr bwMode="auto">
            <a:xfrm>
              <a:off x="1536" y="2208"/>
              <a:ext cx="384" cy="19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endParaRPr lang="en-US" sz="1400" b="0">
                <a:latin typeface="Courier New" pitchFamily="49" charset="0"/>
              </a:endParaRPr>
            </a:p>
          </p:txBody>
        </p:sp>
      </p:grpSp>
      <p:grpSp>
        <p:nvGrpSpPr>
          <p:cNvPr id="79" name="Group 193"/>
          <p:cNvGrpSpPr>
            <a:grpSpLocks/>
          </p:cNvGrpSpPr>
          <p:nvPr/>
        </p:nvGrpSpPr>
        <p:grpSpPr bwMode="auto">
          <a:xfrm>
            <a:off x="3031435" y="5837584"/>
            <a:ext cx="609600" cy="304800"/>
            <a:chOff x="1920" y="2208"/>
            <a:chExt cx="384" cy="192"/>
          </a:xfrm>
        </p:grpSpPr>
        <p:sp>
          <p:nvSpPr>
            <p:cNvPr id="80" name="Rectangle 86"/>
            <p:cNvSpPr>
              <a:spLocks noChangeArrowheads="1"/>
            </p:cNvSpPr>
            <p:nvPr/>
          </p:nvSpPr>
          <p:spPr bwMode="auto">
            <a:xfrm>
              <a:off x="1920" y="2208"/>
              <a:ext cx="192" cy="192"/>
            </a:xfrm>
            <a:prstGeom prst="rect">
              <a:avLst/>
            </a:prstGeom>
            <a:solidFill>
              <a:srgbClr val="FFCCFF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/>
                <a:t>rA</a:t>
              </a:r>
            </a:p>
          </p:txBody>
        </p:sp>
        <p:sp>
          <p:nvSpPr>
            <p:cNvPr id="81" name="Rectangle 87"/>
            <p:cNvSpPr>
              <a:spLocks noChangeArrowheads="1"/>
            </p:cNvSpPr>
            <p:nvPr/>
          </p:nvSpPr>
          <p:spPr bwMode="auto">
            <a:xfrm>
              <a:off x="2112" y="2208"/>
              <a:ext cx="192" cy="192"/>
            </a:xfrm>
            <a:prstGeom prst="rect">
              <a:avLst/>
            </a:prstGeom>
            <a:solidFill>
              <a:srgbClr val="FFCCFF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/>
                <a:t>rB</a:t>
              </a:r>
            </a:p>
          </p:txBody>
        </p:sp>
        <p:sp>
          <p:nvSpPr>
            <p:cNvPr id="82" name="Rectangle 88"/>
            <p:cNvSpPr>
              <a:spLocks noChangeArrowheads="1"/>
            </p:cNvSpPr>
            <p:nvPr/>
          </p:nvSpPr>
          <p:spPr bwMode="auto">
            <a:xfrm>
              <a:off x="1920" y="2208"/>
              <a:ext cx="384" cy="19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endParaRPr lang="en-US" sz="1400" b="0">
                <a:latin typeface="Courier New" pitchFamily="49" charset="0"/>
              </a:endParaRPr>
            </a:p>
          </p:txBody>
        </p:sp>
      </p:grpSp>
      <p:sp>
        <p:nvSpPr>
          <p:cNvPr id="83" name="Rectangle 89"/>
          <p:cNvSpPr>
            <a:spLocks noChangeArrowheads="1"/>
          </p:cNvSpPr>
          <p:nvPr/>
        </p:nvSpPr>
        <p:spPr bwMode="auto">
          <a:xfrm>
            <a:off x="3641035" y="5837584"/>
            <a:ext cx="4876800" cy="304800"/>
          </a:xfrm>
          <a:prstGeom prst="rect">
            <a:avLst/>
          </a:prstGeom>
          <a:solidFill>
            <a:srgbClr val="CCECFF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400" b="0"/>
              <a:t>D</a:t>
            </a:r>
          </a:p>
        </p:txBody>
      </p:sp>
    </p:spTree>
    <p:extLst>
      <p:ext uri="{BB962C8B-B14F-4D97-AF65-F5344CB8AC3E}">
        <p14:creationId xmlns:p14="http://schemas.microsoft.com/office/powerpoint/2010/main" val="297213284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1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Conditional Move </a:t>
            </a:r>
            <a:r>
              <a:rPr lang="en-US" dirty="0"/>
              <a:t>Instructions</a:t>
            </a:r>
          </a:p>
        </p:txBody>
      </p:sp>
      <p:sp>
        <p:nvSpPr>
          <p:cNvPr id="271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807277" y="1222485"/>
            <a:ext cx="4336723" cy="5220601"/>
          </a:xfrm>
        </p:spPr>
        <p:txBody>
          <a:bodyPr/>
          <a:lstStyle/>
          <a:p>
            <a:pPr lvl="1"/>
            <a:r>
              <a:rPr lang="en-US" dirty="0"/>
              <a:t>Refer to generically as </a:t>
            </a:r>
            <a:r>
              <a:rPr lang="en-US" dirty="0" smtClean="0"/>
              <a:t>“</a:t>
            </a:r>
            <a:r>
              <a:rPr lang="en-US" dirty="0" err="1" smtClean="0">
                <a:latin typeface="Courier New" pitchFamily="49" charset="0"/>
              </a:rPr>
              <a:t>cmovXX</a:t>
            </a:r>
            <a:r>
              <a:rPr lang="en-US" dirty="0"/>
              <a:t>”</a:t>
            </a:r>
          </a:p>
          <a:p>
            <a:pPr lvl="1"/>
            <a:r>
              <a:rPr lang="en-US" dirty="0"/>
              <a:t>Encodings differ only by “function code”</a:t>
            </a:r>
          </a:p>
          <a:p>
            <a:pPr lvl="1"/>
            <a:r>
              <a:rPr lang="en-US" dirty="0"/>
              <a:t>Based on values of condition </a:t>
            </a:r>
            <a:r>
              <a:rPr lang="en-US" dirty="0" smtClean="0"/>
              <a:t>codes</a:t>
            </a:r>
          </a:p>
          <a:p>
            <a:pPr lvl="1"/>
            <a:r>
              <a:rPr lang="en-US" dirty="0" smtClean="0"/>
              <a:t>Variants of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rrmovq</a:t>
            </a:r>
            <a:r>
              <a:rPr lang="en-US" dirty="0" smtClean="0"/>
              <a:t> instruction</a:t>
            </a:r>
          </a:p>
          <a:p>
            <a:pPr lvl="2"/>
            <a:r>
              <a:rPr lang="en-US" dirty="0" smtClean="0"/>
              <a:t>(Conditionally) copy value from source to destination register</a:t>
            </a:r>
            <a:endParaRPr lang="en-US" dirty="0"/>
          </a:p>
        </p:txBody>
      </p:sp>
      <p:sp>
        <p:nvSpPr>
          <p:cNvPr id="271364" name="Rectangle 4"/>
          <p:cNvSpPr>
            <a:spLocks noChangeArrowheads="1"/>
          </p:cNvSpPr>
          <p:nvPr/>
        </p:nvSpPr>
        <p:spPr bwMode="auto">
          <a:xfrm>
            <a:off x="488041" y="1280157"/>
            <a:ext cx="4624461" cy="342493"/>
          </a:xfrm>
          <a:prstGeom prst="rect">
            <a:avLst/>
          </a:prstGeom>
          <a:solidFill>
            <a:srgbClr val="FFFF66"/>
          </a:solidFill>
          <a:ln w="19050">
            <a:solidFill>
              <a:schemeClr val="tx2"/>
            </a:solidFill>
            <a:miter lim="800000"/>
            <a:headEnd/>
            <a:tailEnd type="none" w="sm" len="sm"/>
          </a:ln>
          <a:effectLst>
            <a:outerShdw dist="35921" dir="2700000" algn="ctr" rotWithShape="0">
              <a:schemeClr val="tx2"/>
            </a:outerShdw>
          </a:effectLst>
        </p:spPr>
        <p:txBody>
          <a:bodyPr lIns="45784" rIns="45784" anchor="ctr">
            <a:spAutoFit/>
          </a:bodyPr>
          <a:lstStyle/>
          <a:p>
            <a:pPr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en-US" sz="1803" b="1" dirty="0">
              <a:solidFill>
                <a:srgbClr val="000066"/>
              </a:solidFill>
            </a:endParaRPr>
          </a:p>
        </p:txBody>
      </p:sp>
      <p:sp>
        <p:nvSpPr>
          <p:cNvPr id="271366" name="Rectangle 6"/>
          <p:cNvSpPr>
            <a:spLocks noChangeArrowheads="1"/>
          </p:cNvSpPr>
          <p:nvPr/>
        </p:nvSpPr>
        <p:spPr bwMode="auto">
          <a:xfrm>
            <a:off x="716959" y="1298791"/>
            <a:ext cx="1114386" cy="305224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1602" b="1" dirty="0" err="1">
                <a:solidFill>
                  <a:srgbClr val="000099"/>
                </a:solidFill>
                <a:latin typeface="Courier New" pitchFamily="49" charset="0"/>
              </a:rPr>
              <a:t>rrmovq</a:t>
            </a:r>
            <a:r>
              <a:rPr lang="en-US" sz="1602" b="1" dirty="0">
                <a:solidFill>
                  <a:srgbClr val="000099"/>
                </a:solidFill>
              </a:rPr>
              <a:t> </a:t>
            </a:r>
            <a:r>
              <a:rPr lang="en-US" sz="1602" b="1" dirty="0" err="1">
                <a:solidFill>
                  <a:srgbClr val="000099"/>
                </a:solidFill>
              </a:rPr>
              <a:t>rA</a:t>
            </a:r>
            <a:r>
              <a:rPr lang="en-US" sz="1602" b="1" dirty="0">
                <a:solidFill>
                  <a:srgbClr val="000099"/>
                </a:solidFill>
              </a:rPr>
              <a:t>, </a:t>
            </a:r>
            <a:r>
              <a:rPr lang="en-US" sz="1602" b="1" dirty="0" err="1">
                <a:solidFill>
                  <a:srgbClr val="000099"/>
                </a:solidFill>
              </a:rPr>
              <a:t>rB</a:t>
            </a:r>
            <a:endParaRPr lang="en-US" sz="1602" b="1" dirty="0">
              <a:solidFill>
                <a:srgbClr val="000099"/>
              </a:solidFill>
            </a:endParaRPr>
          </a:p>
        </p:txBody>
      </p:sp>
      <p:sp>
        <p:nvSpPr>
          <p:cNvPr id="271408" name="Text Box 48"/>
          <p:cNvSpPr txBox="1">
            <a:spLocks noChangeArrowheads="1"/>
          </p:cNvSpPr>
          <p:nvPr/>
        </p:nvSpPr>
        <p:spPr bwMode="auto">
          <a:xfrm>
            <a:off x="457836" y="917261"/>
            <a:ext cx="2216184" cy="314369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784" rIns="45784">
            <a:spAutoFit/>
          </a:bodyPr>
          <a:lstStyle/>
          <a:p>
            <a:pPr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sz="1602" b="1" dirty="0">
                <a:solidFill>
                  <a:srgbClr val="000066"/>
                </a:solidFill>
              </a:rPr>
              <a:t>Move Unconditionally</a:t>
            </a:r>
          </a:p>
        </p:txBody>
      </p:sp>
      <p:sp>
        <p:nvSpPr>
          <p:cNvPr id="271482" name="Rectangle 122"/>
          <p:cNvSpPr>
            <a:spLocks noChangeArrowheads="1"/>
          </p:cNvSpPr>
          <p:nvPr/>
        </p:nvSpPr>
        <p:spPr bwMode="auto">
          <a:xfrm>
            <a:off x="488041" y="2043217"/>
            <a:ext cx="4624461" cy="342493"/>
          </a:xfrm>
          <a:prstGeom prst="rect">
            <a:avLst/>
          </a:prstGeom>
          <a:solidFill>
            <a:srgbClr val="FFFF66"/>
          </a:solidFill>
          <a:ln w="19050">
            <a:solidFill>
              <a:schemeClr val="tx2"/>
            </a:solidFill>
            <a:miter lim="800000"/>
            <a:headEnd/>
            <a:tailEnd type="none" w="sm" len="sm"/>
          </a:ln>
          <a:effectLst>
            <a:outerShdw dist="35921" dir="2700000" algn="ctr" rotWithShape="0">
              <a:schemeClr val="tx2"/>
            </a:outerShdw>
          </a:effectLst>
        </p:spPr>
        <p:txBody>
          <a:bodyPr lIns="45784" rIns="45784" anchor="ctr">
            <a:spAutoFit/>
          </a:bodyPr>
          <a:lstStyle/>
          <a:p>
            <a:pPr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en-US" sz="1803" b="1">
              <a:solidFill>
                <a:srgbClr val="000066"/>
              </a:solidFill>
            </a:endParaRPr>
          </a:p>
        </p:txBody>
      </p:sp>
      <p:sp>
        <p:nvSpPr>
          <p:cNvPr id="271483" name="Rectangle 123"/>
          <p:cNvSpPr>
            <a:spLocks noChangeArrowheads="1"/>
          </p:cNvSpPr>
          <p:nvPr/>
        </p:nvSpPr>
        <p:spPr bwMode="auto">
          <a:xfrm>
            <a:off x="716959" y="2061851"/>
            <a:ext cx="1114386" cy="305224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1602" b="1" dirty="0" err="1">
                <a:solidFill>
                  <a:srgbClr val="000099"/>
                </a:solidFill>
                <a:latin typeface="Courier New" pitchFamily="49" charset="0"/>
              </a:rPr>
              <a:t>cmovle</a:t>
            </a:r>
            <a:r>
              <a:rPr lang="en-US" sz="1602" b="1" dirty="0">
                <a:solidFill>
                  <a:srgbClr val="000099"/>
                </a:solidFill>
              </a:rPr>
              <a:t> </a:t>
            </a:r>
            <a:r>
              <a:rPr lang="en-US" sz="1602" b="1" dirty="0" err="1">
                <a:solidFill>
                  <a:srgbClr val="000099"/>
                </a:solidFill>
              </a:rPr>
              <a:t>rA</a:t>
            </a:r>
            <a:r>
              <a:rPr lang="en-US" sz="1602" b="1" dirty="0">
                <a:solidFill>
                  <a:srgbClr val="000099"/>
                </a:solidFill>
              </a:rPr>
              <a:t>, </a:t>
            </a:r>
            <a:r>
              <a:rPr lang="en-US" sz="1602" b="1" dirty="0" err="1">
                <a:solidFill>
                  <a:srgbClr val="000099"/>
                </a:solidFill>
              </a:rPr>
              <a:t>rB</a:t>
            </a:r>
            <a:endParaRPr lang="en-US" sz="1602" b="1" dirty="0">
              <a:solidFill>
                <a:srgbClr val="000099"/>
              </a:solidFill>
            </a:endParaRPr>
          </a:p>
        </p:txBody>
      </p:sp>
      <p:sp>
        <p:nvSpPr>
          <p:cNvPr id="271488" name="Text Box 128"/>
          <p:cNvSpPr txBox="1">
            <a:spLocks noChangeArrowheads="1"/>
          </p:cNvSpPr>
          <p:nvPr/>
        </p:nvSpPr>
        <p:spPr bwMode="auto">
          <a:xfrm>
            <a:off x="457836" y="1680321"/>
            <a:ext cx="2635736" cy="313173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784" rIns="45784">
            <a:spAutoFit/>
          </a:bodyPr>
          <a:lstStyle/>
          <a:p>
            <a:pPr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sz="1602" b="1" dirty="0">
                <a:solidFill>
                  <a:srgbClr val="000066"/>
                </a:solidFill>
              </a:rPr>
              <a:t>Move When Less or Equal</a:t>
            </a:r>
          </a:p>
        </p:txBody>
      </p:sp>
      <p:sp>
        <p:nvSpPr>
          <p:cNvPr id="271491" name="Rectangle 131"/>
          <p:cNvSpPr>
            <a:spLocks noChangeArrowheads="1"/>
          </p:cNvSpPr>
          <p:nvPr/>
        </p:nvSpPr>
        <p:spPr bwMode="auto">
          <a:xfrm>
            <a:off x="488041" y="2806276"/>
            <a:ext cx="4624461" cy="342493"/>
          </a:xfrm>
          <a:prstGeom prst="rect">
            <a:avLst/>
          </a:prstGeom>
          <a:solidFill>
            <a:srgbClr val="FFFF66"/>
          </a:solidFill>
          <a:ln w="19050">
            <a:solidFill>
              <a:schemeClr val="tx2"/>
            </a:solidFill>
            <a:miter lim="800000"/>
            <a:headEnd/>
            <a:tailEnd type="none" w="sm" len="sm"/>
          </a:ln>
          <a:effectLst>
            <a:outerShdw dist="35921" dir="2700000" algn="ctr" rotWithShape="0">
              <a:schemeClr val="tx2"/>
            </a:outerShdw>
          </a:effectLst>
        </p:spPr>
        <p:txBody>
          <a:bodyPr lIns="45784" rIns="45784" anchor="ctr">
            <a:spAutoFit/>
          </a:bodyPr>
          <a:lstStyle/>
          <a:p>
            <a:pPr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en-US" sz="1803" b="1">
              <a:solidFill>
                <a:srgbClr val="000066"/>
              </a:solidFill>
            </a:endParaRPr>
          </a:p>
        </p:txBody>
      </p:sp>
      <p:sp>
        <p:nvSpPr>
          <p:cNvPr id="271492" name="Rectangle 132"/>
          <p:cNvSpPr>
            <a:spLocks noChangeArrowheads="1"/>
          </p:cNvSpPr>
          <p:nvPr/>
        </p:nvSpPr>
        <p:spPr bwMode="auto">
          <a:xfrm>
            <a:off x="716959" y="2824911"/>
            <a:ext cx="1114386" cy="305224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1602" b="1" dirty="0" err="1">
                <a:solidFill>
                  <a:srgbClr val="000099"/>
                </a:solidFill>
                <a:latin typeface="Courier New" pitchFamily="49" charset="0"/>
              </a:rPr>
              <a:t>cmovl</a:t>
            </a:r>
            <a:r>
              <a:rPr lang="en-US" sz="1602" b="1" dirty="0">
                <a:solidFill>
                  <a:srgbClr val="000099"/>
                </a:solidFill>
              </a:rPr>
              <a:t> </a:t>
            </a:r>
            <a:r>
              <a:rPr lang="en-US" sz="1602" b="1" dirty="0" err="1">
                <a:solidFill>
                  <a:srgbClr val="000099"/>
                </a:solidFill>
              </a:rPr>
              <a:t>rA</a:t>
            </a:r>
            <a:r>
              <a:rPr lang="en-US" sz="1602" b="1" dirty="0">
                <a:solidFill>
                  <a:srgbClr val="000099"/>
                </a:solidFill>
              </a:rPr>
              <a:t>, </a:t>
            </a:r>
            <a:r>
              <a:rPr lang="en-US" sz="1602" b="1" dirty="0" err="1">
                <a:solidFill>
                  <a:srgbClr val="000099"/>
                </a:solidFill>
              </a:rPr>
              <a:t>rB</a:t>
            </a:r>
            <a:endParaRPr lang="en-US" sz="1602" b="1" dirty="0">
              <a:solidFill>
                <a:srgbClr val="000099"/>
              </a:solidFill>
            </a:endParaRPr>
          </a:p>
        </p:txBody>
      </p:sp>
      <p:sp>
        <p:nvSpPr>
          <p:cNvPr id="271497" name="Text Box 137"/>
          <p:cNvSpPr txBox="1">
            <a:spLocks noChangeArrowheads="1"/>
          </p:cNvSpPr>
          <p:nvPr/>
        </p:nvSpPr>
        <p:spPr bwMode="auto">
          <a:xfrm>
            <a:off x="457836" y="2443381"/>
            <a:ext cx="1764576" cy="313173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784" rIns="45784">
            <a:spAutoFit/>
          </a:bodyPr>
          <a:lstStyle/>
          <a:p>
            <a:pPr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sz="1602" b="1" dirty="0">
                <a:solidFill>
                  <a:srgbClr val="000066"/>
                </a:solidFill>
              </a:rPr>
              <a:t>Move When Less</a:t>
            </a:r>
          </a:p>
        </p:txBody>
      </p:sp>
      <p:sp>
        <p:nvSpPr>
          <p:cNvPr id="271500" name="Rectangle 140"/>
          <p:cNvSpPr>
            <a:spLocks noChangeArrowheads="1"/>
          </p:cNvSpPr>
          <p:nvPr/>
        </p:nvSpPr>
        <p:spPr bwMode="auto">
          <a:xfrm>
            <a:off x="488041" y="3569336"/>
            <a:ext cx="4624461" cy="342493"/>
          </a:xfrm>
          <a:prstGeom prst="rect">
            <a:avLst/>
          </a:prstGeom>
          <a:solidFill>
            <a:srgbClr val="FFFF66"/>
          </a:solidFill>
          <a:ln w="19050">
            <a:solidFill>
              <a:schemeClr val="tx2"/>
            </a:solidFill>
            <a:miter lim="800000"/>
            <a:headEnd/>
            <a:tailEnd type="none" w="sm" len="sm"/>
          </a:ln>
          <a:effectLst>
            <a:outerShdw dist="35921" dir="2700000" algn="ctr" rotWithShape="0">
              <a:schemeClr val="tx2"/>
            </a:outerShdw>
          </a:effectLst>
        </p:spPr>
        <p:txBody>
          <a:bodyPr lIns="45784" rIns="45784" anchor="ctr">
            <a:spAutoFit/>
          </a:bodyPr>
          <a:lstStyle/>
          <a:p>
            <a:pPr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en-US" sz="1803" b="1">
              <a:solidFill>
                <a:srgbClr val="000066"/>
              </a:solidFill>
            </a:endParaRPr>
          </a:p>
        </p:txBody>
      </p:sp>
      <p:sp>
        <p:nvSpPr>
          <p:cNvPr id="271501" name="Rectangle 141"/>
          <p:cNvSpPr>
            <a:spLocks noChangeArrowheads="1"/>
          </p:cNvSpPr>
          <p:nvPr/>
        </p:nvSpPr>
        <p:spPr bwMode="auto">
          <a:xfrm>
            <a:off x="716959" y="3587971"/>
            <a:ext cx="1114386" cy="305224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1602" b="1" dirty="0" err="1">
                <a:solidFill>
                  <a:srgbClr val="000099"/>
                </a:solidFill>
                <a:latin typeface="Courier New" pitchFamily="49" charset="0"/>
              </a:rPr>
              <a:t>cmove</a:t>
            </a:r>
            <a:r>
              <a:rPr lang="en-US" sz="1602" b="1" dirty="0">
                <a:solidFill>
                  <a:srgbClr val="000099"/>
                </a:solidFill>
              </a:rPr>
              <a:t> </a:t>
            </a:r>
            <a:r>
              <a:rPr lang="en-US" sz="1602" b="1" dirty="0" err="1">
                <a:solidFill>
                  <a:srgbClr val="000099"/>
                </a:solidFill>
              </a:rPr>
              <a:t>rA</a:t>
            </a:r>
            <a:r>
              <a:rPr lang="en-US" sz="1602" b="1" dirty="0">
                <a:solidFill>
                  <a:srgbClr val="000099"/>
                </a:solidFill>
              </a:rPr>
              <a:t>, </a:t>
            </a:r>
            <a:r>
              <a:rPr lang="en-US" sz="1602" b="1" dirty="0" err="1">
                <a:solidFill>
                  <a:srgbClr val="000099"/>
                </a:solidFill>
              </a:rPr>
              <a:t>rB</a:t>
            </a:r>
            <a:endParaRPr lang="en-US" sz="1602" b="1" dirty="0">
              <a:solidFill>
                <a:srgbClr val="000099"/>
              </a:solidFill>
            </a:endParaRPr>
          </a:p>
        </p:txBody>
      </p:sp>
      <p:sp>
        <p:nvSpPr>
          <p:cNvPr id="271506" name="Text Box 146"/>
          <p:cNvSpPr txBox="1">
            <a:spLocks noChangeArrowheads="1"/>
          </p:cNvSpPr>
          <p:nvPr/>
        </p:nvSpPr>
        <p:spPr bwMode="auto">
          <a:xfrm>
            <a:off x="457836" y="3206441"/>
            <a:ext cx="1855190" cy="313173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784" rIns="45784">
            <a:spAutoFit/>
          </a:bodyPr>
          <a:lstStyle/>
          <a:p>
            <a:pPr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sz="1602" b="1" dirty="0">
                <a:solidFill>
                  <a:srgbClr val="000066"/>
                </a:solidFill>
              </a:rPr>
              <a:t>Move When Equal</a:t>
            </a:r>
          </a:p>
        </p:txBody>
      </p:sp>
      <p:sp>
        <p:nvSpPr>
          <p:cNvPr id="271509" name="Rectangle 149"/>
          <p:cNvSpPr>
            <a:spLocks noChangeArrowheads="1"/>
          </p:cNvSpPr>
          <p:nvPr/>
        </p:nvSpPr>
        <p:spPr bwMode="auto">
          <a:xfrm>
            <a:off x="488041" y="4332396"/>
            <a:ext cx="4624461" cy="342493"/>
          </a:xfrm>
          <a:prstGeom prst="rect">
            <a:avLst/>
          </a:prstGeom>
          <a:solidFill>
            <a:srgbClr val="FFFF66"/>
          </a:solidFill>
          <a:ln w="19050">
            <a:solidFill>
              <a:schemeClr val="tx2"/>
            </a:solidFill>
            <a:miter lim="800000"/>
            <a:headEnd/>
            <a:tailEnd type="none" w="sm" len="sm"/>
          </a:ln>
          <a:effectLst>
            <a:outerShdw dist="35921" dir="2700000" algn="ctr" rotWithShape="0">
              <a:schemeClr val="tx2"/>
            </a:outerShdw>
          </a:effectLst>
        </p:spPr>
        <p:txBody>
          <a:bodyPr lIns="45784" rIns="45784" anchor="ctr">
            <a:spAutoFit/>
          </a:bodyPr>
          <a:lstStyle/>
          <a:p>
            <a:pPr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en-US" sz="1803" b="1">
              <a:solidFill>
                <a:srgbClr val="000066"/>
              </a:solidFill>
            </a:endParaRPr>
          </a:p>
        </p:txBody>
      </p:sp>
      <p:sp>
        <p:nvSpPr>
          <p:cNvPr id="271510" name="Rectangle 150"/>
          <p:cNvSpPr>
            <a:spLocks noChangeArrowheads="1"/>
          </p:cNvSpPr>
          <p:nvPr/>
        </p:nvSpPr>
        <p:spPr bwMode="auto">
          <a:xfrm>
            <a:off x="716959" y="4351031"/>
            <a:ext cx="1114386" cy="305224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1602" b="1" dirty="0" err="1">
                <a:solidFill>
                  <a:srgbClr val="000099"/>
                </a:solidFill>
                <a:latin typeface="Courier New" pitchFamily="49" charset="0"/>
              </a:rPr>
              <a:t>cmovne</a:t>
            </a:r>
            <a:r>
              <a:rPr lang="en-US" sz="1602" b="1" dirty="0">
                <a:solidFill>
                  <a:srgbClr val="000099"/>
                </a:solidFill>
              </a:rPr>
              <a:t> </a:t>
            </a:r>
            <a:r>
              <a:rPr lang="en-US" sz="1602" b="1" dirty="0" err="1">
                <a:solidFill>
                  <a:srgbClr val="000099"/>
                </a:solidFill>
              </a:rPr>
              <a:t>rA</a:t>
            </a:r>
            <a:r>
              <a:rPr lang="en-US" sz="1602" b="1" dirty="0">
                <a:solidFill>
                  <a:srgbClr val="000099"/>
                </a:solidFill>
              </a:rPr>
              <a:t>, </a:t>
            </a:r>
            <a:r>
              <a:rPr lang="en-US" sz="1602" b="1" dirty="0" err="1">
                <a:solidFill>
                  <a:srgbClr val="000099"/>
                </a:solidFill>
              </a:rPr>
              <a:t>rB</a:t>
            </a:r>
            <a:endParaRPr lang="en-US" sz="1602" b="1" dirty="0">
              <a:solidFill>
                <a:srgbClr val="000099"/>
              </a:solidFill>
            </a:endParaRPr>
          </a:p>
        </p:txBody>
      </p:sp>
      <p:sp>
        <p:nvSpPr>
          <p:cNvPr id="271515" name="Text Box 155"/>
          <p:cNvSpPr txBox="1">
            <a:spLocks noChangeArrowheads="1"/>
          </p:cNvSpPr>
          <p:nvPr/>
        </p:nvSpPr>
        <p:spPr bwMode="auto">
          <a:xfrm>
            <a:off x="457836" y="3969501"/>
            <a:ext cx="2251026" cy="313173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784" rIns="45784">
            <a:spAutoFit/>
          </a:bodyPr>
          <a:lstStyle/>
          <a:p>
            <a:pPr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sz="1602" b="1" dirty="0">
                <a:solidFill>
                  <a:srgbClr val="000066"/>
                </a:solidFill>
              </a:rPr>
              <a:t>Move When Not Equal</a:t>
            </a:r>
          </a:p>
        </p:txBody>
      </p:sp>
      <p:sp>
        <p:nvSpPr>
          <p:cNvPr id="271518" name="Rectangle 158"/>
          <p:cNvSpPr>
            <a:spLocks noChangeArrowheads="1"/>
          </p:cNvSpPr>
          <p:nvPr/>
        </p:nvSpPr>
        <p:spPr bwMode="auto">
          <a:xfrm>
            <a:off x="488041" y="5095456"/>
            <a:ext cx="4624461" cy="342493"/>
          </a:xfrm>
          <a:prstGeom prst="rect">
            <a:avLst/>
          </a:prstGeom>
          <a:solidFill>
            <a:srgbClr val="FFFF66"/>
          </a:solidFill>
          <a:ln w="19050">
            <a:solidFill>
              <a:schemeClr val="tx2"/>
            </a:solidFill>
            <a:miter lim="800000"/>
            <a:headEnd/>
            <a:tailEnd type="none" w="sm" len="sm"/>
          </a:ln>
          <a:effectLst>
            <a:outerShdw dist="35921" dir="2700000" algn="ctr" rotWithShape="0">
              <a:schemeClr val="tx2"/>
            </a:outerShdw>
          </a:effectLst>
        </p:spPr>
        <p:txBody>
          <a:bodyPr lIns="45784" rIns="45784" anchor="ctr">
            <a:spAutoFit/>
          </a:bodyPr>
          <a:lstStyle/>
          <a:p>
            <a:pPr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en-US" sz="1803" b="1">
              <a:solidFill>
                <a:srgbClr val="000066"/>
              </a:solidFill>
            </a:endParaRPr>
          </a:p>
        </p:txBody>
      </p:sp>
      <p:sp>
        <p:nvSpPr>
          <p:cNvPr id="271519" name="Rectangle 159"/>
          <p:cNvSpPr>
            <a:spLocks noChangeArrowheads="1"/>
          </p:cNvSpPr>
          <p:nvPr/>
        </p:nvSpPr>
        <p:spPr bwMode="auto">
          <a:xfrm>
            <a:off x="716959" y="5114090"/>
            <a:ext cx="1114386" cy="305224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1602" b="1" dirty="0" err="1">
                <a:solidFill>
                  <a:srgbClr val="000099"/>
                </a:solidFill>
                <a:latin typeface="Courier New" pitchFamily="49" charset="0"/>
              </a:rPr>
              <a:t>cmovge</a:t>
            </a:r>
            <a:r>
              <a:rPr lang="en-US" sz="1602" b="1" dirty="0">
                <a:solidFill>
                  <a:srgbClr val="000099"/>
                </a:solidFill>
              </a:rPr>
              <a:t> </a:t>
            </a:r>
            <a:r>
              <a:rPr lang="en-US" sz="1602" b="1" dirty="0" err="1">
                <a:solidFill>
                  <a:srgbClr val="000099"/>
                </a:solidFill>
              </a:rPr>
              <a:t>rA</a:t>
            </a:r>
            <a:r>
              <a:rPr lang="en-US" sz="1602" b="1" dirty="0">
                <a:solidFill>
                  <a:srgbClr val="000099"/>
                </a:solidFill>
              </a:rPr>
              <a:t>, </a:t>
            </a:r>
            <a:r>
              <a:rPr lang="en-US" sz="1602" b="1" dirty="0" err="1">
                <a:solidFill>
                  <a:srgbClr val="000099"/>
                </a:solidFill>
              </a:rPr>
              <a:t>rB</a:t>
            </a:r>
            <a:endParaRPr lang="en-US" sz="1602" b="1" dirty="0">
              <a:solidFill>
                <a:srgbClr val="000099"/>
              </a:solidFill>
            </a:endParaRPr>
          </a:p>
        </p:txBody>
      </p:sp>
      <p:sp>
        <p:nvSpPr>
          <p:cNvPr id="271524" name="Text Box 164"/>
          <p:cNvSpPr txBox="1">
            <a:spLocks noChangeArrowheads="1"/>
          </p:cNvSpPr>
          <p:nvPr/>
        </p:nvSpPr>
        <p:spPr bwMode="auto">
          <a:xfrm>
            <a:off x="457836" y="4732560"/>
            <a:ext cx="2898038" cy="313173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784" rIns="45784">
            <a:spAutoFit/>
          </a:bodyPr>
          <a:lstStyle/>
          <a:p>
            <a:pPr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sz="1602" b="1" dirty="0">
                <a:solidFill>
                  <a:srgbClr val="000066"/>
                </a:solidFill>
              </a:rPr>
              <a:t>Move When Greater or Equal</a:t>
            </a:r>
          </a:p>
        </p:txBody>
      </p:sp>
      <p:sp>
        <p:nvSpPr>
          <p:cNvPr id="271527" name="Rectangle 167"/>
          <p:cNvSpPr>
            <a:spLocks noChangeArrowheads="1"/>
          </p:cNvSpPr>
          <p:nvPr/>
        </p:nvSpPr>
        <p:spPr bwMode="auto">
          <a:xfrm>
            <a:off x="488041" y="5858516"/>
            <a:ext cx="4624461" cy="342493"/>
          </a:xfrm>
          <a:prstGeom prst="rect">
            <a:avLst/>
          </a:prstGeom>
          <a:solidFill>
            <a:srgbClr val="FFFF66"/>
          </a:solidFill>
          <a:ln w="19050">
            <a:solidFill>
              <a:schemeClr val="tx2"/>
            </a:solidFill>
            <a:miter lim="800000"/>
            <a:headEnd/>
            <a:tailEnd type="none" w="sm" len="sm"/>
          </a:ln>
          <a:effectLst>
            <a:outerShdw dist="35921" dir="2700000" algn="ctr" rotWithShape="0">
              <a:schemeClr val="tx2"/>
            </a:outerShdw>
          </a:effectLst>
        </p:spPr>
        <p:txBody>
          <a:bodyPr lIns="45784" rIns="45784" anchor="ctr">
            <a:spAutoFit/>
          </a:bodyPr>
          <a:lstStyle/>
          <a:p>
            <a:pPr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en-US" sz="1803" b="1">
              <a:solidFill>
                <a:srgbClr val="000066"/>
              </a:solidFill>
            </a:endParaRPr>
          </a:p>
        </p:txBody>
      </p:sp>
      <p:sp>
        <p:nvSpPr>
          <p:cNvPr id="271528" name="Rectangle 168"/>
          <p:cNvSpPr>
            <a:spLocks noChangeArrowheads="1"/>
          </p:cNvSpPr>
          <p:nvPr/>
        </p:nvSpPr>
        <p:spPr bwMode="auto">
          <a:xfrm>
            <a:off x="716959" y="5877150"/>
            <a:ext cx="1114386" cy="305224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1602" b="1" dirty="0" err="1">
                <a:solidFill>
                  <a:srgbClr val="000099"/>
                </a:solidFill>
                <a:latin typeface="Courier New" pitchFamily="49" charset="0"/>
              </a:rPr>
              <a:t>cmovg</a:t>
            </a:r>
            <a:r>
              <a:rPr lang="en-US" sz="1602" b="1" dirty="0">
                <a:solidFill>
                  <a:srgbClr val="000099"/>
                </a:solidFill>
              </a:rPr>
              <a:t> </a:t>
            </a:r>
            <a:r>
              <a:rPr lang="en-US" sz="1602" b="1" dirty="0" err="1">
                <a:solidFill>
                  <a:srgbClr val="000099"/>
                </a:solidFill>
              </a:rPr>
              <a:t>rA</a:t>
            </a:r>
            <a:r>
              <a:rPr lang="en-US" sz="1602" b="1" dirty="0">
                <a:solidFill>
                  <a:srgbClr val="000099"/>
                </a:solidFill>
              </a:rPr>
              <a:t>, </a:t>
            </a:r>
            <a:r>
              <a:rPr lang="en-US" sz="1602" b="1" dirty="0" err="1">
                <a:solidFill>
                  <a:srgbClr val="000099"/>
                </a:solidFill>
              </a:rPr>
              <a:t>rB</a:t>
            </a:r>
            <a:endParaRPr lang="en-US" sz="1602" b="1" dirty="0">
              <a:solidFill>
                <a:srgbClr val="000099"/>
              </a:solidFill>
            </a:endParaRPr>
          </a:p>
        </p:txBody>
      </p:sp>
      <p:sp>
        <p:nvSpPr>
          <p:cNvPr id="271533" name="Text Box 173"/>
          <p:cNvSpPr txBox="1">
            <a:spLocks noChangeArrowheads="1"/>
          </p:cNvSpPr>
          <p:nvPr/>
        </p:nvSpPr>
        <p:spPr bwMode="auto">
          <a:xfrm>
            <a:off x="457836" y="5495620"/>
            <a:ext cx="2026878" cy="313173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784" rIns="45784">
            <a:spAutoFit/>
          </a:bodyPr>
          <a:lstStyle/>
          <a:p>
            <a:pPr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sz="1602" b="1" dirty="0">
                <a:solidFill>
                  <a:srgbClr val="000066"/>
                </a:solidFill>
              </a:rPr>
              <a:t>Move When Greater</a:t>
            </a:r>
          </a:p>
        </p:txBody>
      </p:sp>
      <p:grpSp>
        <p:nvGrpSpPr>
          <p:cNvPr id="67" name="Group 7"/>
          <p:cNvGrpSpPr>
            <a:grpSpLocks/>
          </p:cNvGrpSpPr>
          <p:nvPr/>
        </p:nvGrpSpPr>
        <p:grpSpPr bwMode="auto">
          <a:xfrm>
            <a:off x="3274798" y="1292433"/>
            <a:ext cx="610448" cy="305224"/>
            <a:chOff x="1296" y="2544"/>
            <a:chExt cx="384" cy="192"/>
          </a:xfrm>
        </p:grpSpPr>
        <p:sp>
          <p:nvSpPr>
            <p:cNvPr id="68" name="Rectangle 8"/>
            <p:cNvSpPr>
              <a:spLocks noChangeArrowheads="1"/>
            </p:cNvSpPr>
            <p:nvPr/>
          </p:nvSpPr>
          <p:spPr bwMode="auto">
            <a:xfrm>
              <a:off x="1296" y="2544"/>
              <a:ext cx="192" cy="192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602" b="1">
                  <a:solidFill>
                    <a:srgbClr val="000099"/>
                  </a:solidFill>
                  <a:latin typeface="Courier New" pitchFamily="49" charset="0"/>
                </a:rPr>
                <a:t>2</a:t>
              </a:r>
            </a:p>
          </p:txBody>
        </p:sp>
        <p:sp>
          <p:nvSpPr>
            <p:cNvPr id="69" name="Rectangle 9"/>
            <p:cNvSpPr>
              <a:spLocks noChangeArrowheads="1"/>
            </p:cNvSpPr>
            <p:nvPr/>
          </p:nvSpPr>
          <p:spPr bwMode="auto">
            <a:xfrm>
              <a:off x="1488" y="2544"/>
              <a:ext cx="192" cy="192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602" b="1">
                  <a:solidFill>
                    <a:srgbClr val="000099"/>
                  </a:solidFill>
                  <a:latin typeface="Courier New" pitchFamily="49" charset="0"/>
                </a:rPr>
                <a:t>0</a:t>
              </a:r>
            </a:p>
          </p:txBody>
        </p:sp>
        <p:sp>
          <p:nvSpPr>
            <p:cNvPr id="70" name="Rectangle 10"/>
            <p:cNvSpPr>
              <a:spLocks noChangeArrowheads="1"/>
            </p:cNvSpPr>
            <p:nvPr/>
          </p:nvSpPr>
          <p:spPr bwMode="auto">
            <a:xfrm>
              <a:off x="1296" y="2544"/>
              <a:ext cx="384" cy="19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n-US" sz="1602" b="1">
                <a:solidFill>
                  <a:srgbClr val="000099"/>
                </a:solidFill>
                <a:latin typeface="Courier New" pitchFamily="49" charset="0"/>
              </a:endParaRPr>
            </a:p>
          </p:txBody>
        </p:sp>
      </p:grpSp>
      <p:grpSp>
        <p:nvGrpSpPr>
          <p:cNvPr id="71" name="Group 11"/>
          <p:cNvGrpSpPr>
            <a:grpSpLocks/>
          </p:cNvGrpSpPr>
          <p:nvPr/>
        </p:nvGrpSpPr>
        <p:grpSpPr bwMode="auto">
          <a:xfrm>
            <a:off x="3885246" y="1292433"/>
            <a:ext cx="610448" cy="305224"/>
            <a:chOff x="1680" y="2544"/>
            <a:chExt cx="384" cy="192"/>
          </a:xfrm>
        </p:grpSpPr>
        <p:sp>
          <p:nvSpPr>
            <p:cNvPr id="72" name="Rectangle 12"/>
            <p:cNvSpPr>
              <a:spLocks noChangeArrowheads="1"/>
            </p:cNvSpPr>
            <p:nvPr/>
          </p:nvSpPr>
          <p:spPr bwMode="auto">
            <a:xfrm>
              <a:off x="1680" y="2544"/>
              <a:ext cx="192" cy="192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602" b="1">
                  <a:solidFill>
                    <a:srgbClr val="000099"/>
                  </a:solidFill>
                </a:rPr>
                <a:t>rA</a:t>
              </a:r>
            </a:p>
          </p:txBody>
        </p:sp>
        <p:sp>
          <p:nvSpPr>
            <p:cNvPr id="73" name="Rectangle 13"/>
            <p:cNvSpPr>
              <a:spLocks noChangeArrowheads="1"/>
            </p:cNvSpPr>
            <p:nvPr/>
          </p:nvSpPr>
          <p:spPr bwMode="auto">
            <a:xfrm>
              <a:off x="1872" y="2544"/>
              <a:ext cx="192" cy="192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602" b="1">
                  <a:solidFill>
                    <a:srgbClr val="000099"/>
                  </a:solidFill>
                </a:rPr>
                <a:t>rB</a:t>
              </a:r>
            </a:p>
          </p:txBody>
        </p:sp>
        <p:sp>
          <p:nvSpPr>
            <p:cNvPr id="74" name="Rectangle 14"/>
            <p:cNvSpPr>
              <a:spLocks noChangeArrowheads="1"/>
            </p:cNvSpPr>
            <p:nvPr/>
          </p:nvSpPr>
          <p:spPr bwMode="auto">
            <a:xfrm>
              <a:off x="1680" y="2544"/>
              <a:ext cx="384" cy="19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n-US" sz="1602" b="1">
                <a:solidFill>
                  <a:srgbClr val="000099"/>
                </a:solidFill>
                <a:latin typeface="Courier New" pitchFamily="49" charset="0"/>
              </a:endParaRPr>
            </a:p>
          </p:txBody>
        </p:sp>
      </p:grpSp>
      <p:grpSp>
        <p:nvGrpSpPr>
          <p:cNvPr id="75" name="Group 7"/>
          <p:cNvGrpSpPr>
            <a:grpSpLocks/>
          </p:cNvGrpSpPr>
          <p:nvPr/>
        </p:nvGrpSpPr>
        <p:grpSpPr bwMode="auto">
          <a:xfrm>
            <a:off x="3274798" y="2055492"/>
            <a:ext cx="610448" cy="305224"/>
            <a:chOff x="1296" y="2544"/>
            <a:chExt cx="384" cy="192"/>
          </a:xfrm>
        </p:grpSpPr>
        <p:sp>
          <p:nvSpPr>
            <p:cNvPr id="76" name="Rectangle 8"/>
            <p:cNvSpPr>
              <a:spLocks noChangeArrowheads="1"/>
            </p:cNvSpPr>
            <p:nvPr/>
          </p:nvSpPr>
          <p:spPr bwMode="auto">
            <a:xfrm>
              <a:off x="1296" y="2544"/>
              <a:ext cx="192" cy="192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602" b="1">
                  <a:solidFill>
                    <a:srgbClr val="000099"/>
                  </a:solidFill>
                  <a:latin typeface="Courier New" pitchFamily="49" charset="0"/>
                </a:rPr>
                <a:t>2</a:t>
              </a:r>
            </a:p>
          </p:txBody>
        </p:sp>
        <p:sp>
          <p:nvSpPr>
            <p:cNvPr id="77" name="Rectangle 9"/>
            <p:cNvSpPr>
              <a:spLocks noChangeArrowheads="1"/>
            </p:cNvSpPr>
            <p:nvPr/>
          </p:nvSpPr>
          <p:spPr bwMode="auto">
            <a:xfrm>
              <a:off x="1488" y="2544"/>
              <a:ext cx="192" cy="192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602" b="1" dirty="0">
                  <a:solidFill>
                    <a:srgbClr val="000099"/>
                  </a:solidFill>
                  <a:latin typeface="Courier New" pitchFamily="49" charset="0"/>
                </a:rPr>
                <a:t>1</a:t>
              </a:r>
            </a:p>
          </p:txBody>
        </p:sp>
        <p:sp>
          <p:nvSpPr>
            <p:cNvPr id="78" name="Rectangle 10"/>
            <p:cNvSpPr>
              <a:spLocks noChangeArrowheads="1"/>
            </p:cNvSpPr>
            <p:nvPr/>
          </p:nvSpPr>
          <p:spPr bwMode="auto">
            <a:xfrm>
              <a:off x="1296" y="2544"/>
              <a:ext cx="384" cy="19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n-US" sz="1602" b="1">
                <a:solidFill>
                  <a:srgbClr val="000099"/>
                </a:solidFill>
                <a:latin typeface="Courier New" pitchFamily="49" charset="0"/>
              </a:endParaRPr>
            </a:p>
          </p:txBody>
        </p:sp>
      </p:grpSp>
      <p:grpSp>
        <p:nvGrpSpPr>
          <p:cNvPr id="79" name="Group 11"/>
          <p:cNvGrpSpPr>
            <a:grpSpLocks/>
          </p:cNvGrpSpPr>
          <p:nvPr/>
        </p:nvGrpSpPr>
        <p:grpSpPr bwMode="auto">
          <a:xfrm>
            <a:off x="3885246" y="2055492"/>
            <a:ext cx="610448" cy="305224"/>
            <a:chOff x="1680" y="2544"/>
            <a:chExt cx="384" cy="192"/>
          </a:xfrm>
        </p:grpSpPr>
        <p:sp>
          <p:nvSpPr>
            <p:cNvPr id="80" name="Rectangle 12"/>
            <p:cNvSpPr>
              <a:spLocks noChangeArrowheads="1"/>
            </p:cNvSpPr>
            <p:nvPr/>
          </p:nvSpPr>
          <p:spPr bwMode="auto">
            <a:xfrm>
              <a:off x="1680" y="2544"/>
              <a:ext cx="192" cy="192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602" b="1">
                  <a:solidFill>
                    <a:srgbClr val="000099"/>
                  </a:solidFill>
                </a:rPr>
                <a:t>rA</a:t>
              </a:r>
            </a:p>
          </p:txBody>
        </p:sp>
        <p:sp>
          <p:nvSpPr>
            <p:cNvPr id="81" name="Rectangle 13"/>
            <p:cNvSpPr>
              <a:spLocks noChangeArrowheads="1"/>
            </p:cNvSpPr>
            <p:nvPr/>
          </p:nvSpPr>
          <p:spPr bwMode="auto">
            <a:xfrm>
              <a:off x="1872" y="2544"/>
              <a:ext cx="192" cy="192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602" b="1">
                  <a:solidFill>
                    <a:srgbClr val="000099"/>
                  </a:solidFill>
                </a:rPr>
                <a:t>rB</a:t>
              </a:r>
            </a:p>
          </p:txBody>
        </p:sp>
        <p:sp>
          <p:nvSpPr>
            <p:cNvPr id="82" name="Rectangle 14"/>
            <p:cNvSpPr>
              <a:spLocks noChangeArrowheads="1"/>
            </p:cNvSpPr>
            <p:nvPr/>
          </p:nvSpPr>
          <p:spPr bwMode="auto">
            <a:xfrm>
              <a:off x="1680" y="2544"/>
              <a:ext cx="384" cy="19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n-US" sz="1602" b="1">
                <a:solidFill>
                  <a:srgbClr val="000099"/>
                </a:solidFill>
                <a:latin typeface="Courier New" pitchFamily="49" charset="0"/>
              </a:endParaRPr>
            </a:p>
          </p:txBody>
        </p:sp>
      </p:grpSp>
      <p:grpSp>
        <p:nvGrpSpPr>
          <p:cNvPr id="83" name="Group 7"/>
          <p:cNvGrpSpPr>
            <a:grpSpLocks/>
          </p:cNvGrpSpPr>
          <p:nvPr/>
        </p:nvGrpSpPr>
        <p:grpSpPr bwMode="auto">
          <a:xfrm>
            <a:off x="3274798" y="2818552"/>
            <a:ext cx="610448" cy="305224"/>
            <a:chOff x="1296" y="2544"/>
            <a:chExt cx="384" cy="192"/>
          </a:xfrm>
        </p:grpSpPr>
        <p:sp>
          <p:nvSpPr>
            <p:cNvPr id="84" name="Rectangle 8"/>
            <p:cNvSpPr>
              <a:spLocks noChangeArrowheads="1"/>
            </p:cNvSpPr>
            <p:nvPr/>
          </p:nvSpPr>
          <p:spPr bwMode="auto">
            <a:xfrm>
              <a:off x="1296" y="2544"/>
              <a:ext cx="192" cy="192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602" b="1">
                  <a:solidFill>
                    <a:srgbClr val="000099"/>
                  </a:solidFill>
                  <a:latin typeface="Courier New" pitchFamily="49" charset="0"/>
                </a:rPr>
                <a:t>2</a:t>
              </a:r>
            </a:p>
          </p:txBody>
        </p:sp>
        <p:sp>
          <p:nvSpPr>
            <p:cNvPr id="85" name="Rectangle 9"/>
            <p:cNvSpPr>
              <a:spLocks noChangeArrowheads="1"/>
            </p:cNvSpPr>
            <p:nvPr/>
          </p:nvSpPr>
          <p:spPr bwMode="auto">
            <a:xfrm>
              <a:off x="1488" y="2544"/>
              <a:ext cx="192" cy="192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602" b="1" dirty="0">
                  <a:solidFill>
                    <a:srgbClr val="000099"/>
                  </a:solidFill>
                  <a:latin typeface="Courier New" pitchFamily="49" charset="0"/>
                </a:rPr>
                <a:t>2</a:t>
              </a:r>
            </a:p>
          </p:txBody>
        </p:sp>
        <p:sp>
          <p:nvSpPr>
            <p:cNvPr id="86" name="Rectangle 10"/>
            <p:cNvSpPr>
              <a:spLocks noChangeArrowheads="1"/>
            </p:cNvSpPr>
            <p:nvPr/>
          </p:nvSpPr>
          <p:spPr bwMode="auto">
            <a:xfrm>
              <a:off x="1296" y="2544"/>
              <a:ext cx="384" cy="19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n-US" sz="1602" b="1">
                <a:solidFill>
                  <a:srgbClr val="000099"/>
                </a:solidFill>
                <a:latin typeface="Courier New" pitchFamily="49" charset="0"/>
              </a:endParaRPr>
            </a:p>
          </p:txBody>
        </p:sp>
      </p:grpSp>
      <p:grpSp>
        <p:nvGrpSpPr>
          <p:cNvPr id="87" name="Group 11"/>
          <p:cNvGrpSpPr>
            <a:grpSpLocks/>
          </p:cNvGrpSpPr>
          <p:nvPr/>
        </p:nvGrpSpPr>
        <p:grpSpPr bwMode="auto">
          <a:xfrm>
            <a:off x="3885246" y="2818552"/>
            <a:ext cx="610448" cy="305224"/>
            <a:chOff x="1680" y="2544"/>
            <a:chExt cx="384" cy="192"/>
          </a:xfrm>
        </p:grpSpPr>
        <p:sp>
          <p:nvSpPr>
            <p:cNvPr id="88" name="Rectangle 12"/>
            <p:cNvSpPr>
              <a:spLocks noChangeArrowheads="1"/>
            </p:cNvSpPr>
            <p:nvPr/>
          </p:nvSpPr>
          <p:spPr bwMode="auto">
            <a:xfrm>
              <a:off x="1680" y="2544"/>
              <a:ext cx="192" cy="192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602" b="1">
                  <a:solidFill>
                    <a:srgbClr val="000099"/>
                  </a:solidFill>
                </a:rPr>
                <a:t>rA</a:t>
              </a:r>
            </a:p>
          </p:txBody>
        </p:sp>
        <p:sp>
          <p:nvSpPr>
            <p:cNvPr id="89" name="Rectangle 13"/>
            <p:cNvSpPr>
              <a:spLocks noChangeArrowheads="1"/>
            </p:cNvSpPr>
            <p:nvPr/>
          </p:nvSpPr>
          <p:spPr bwMode="auto">
            <a:xfrm>
              <a:off x="1872" y="2544"/>
              <a:ext cx="192" cy="192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602" b="1">
                  <a:solidFill>
                    <a:srgbClr val="000099"/>
                  </a:solidFill>
                </a:rPr>
                <a:t>rB</a:t>
              </a:r>
            </a:p>
          </p:txBody>
        </p:sp>
        <p:sp>
          <p:nvSpPr>
            <p:cNvPr id="90" name="Rectangle 14"/>
            <p:cNvSpPr>
              <a:spLocks noChangeArrowheads="1"/>
            </p:cNvSpPr>
            <p:nvPr/>
          </p:nvSpPr>
          <p:spPr bwMode="auto">
            <a:xfrm>
              <a:off x="1680" y="2544"/>
              <a:ext cx="384" cy="19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n-US" sz="1602" b="1">
                <a:solidFill>
                  <a:srgbClr val="000099"/>
                </a:solidFill>
                <a:latin typeface="Courier New" pitchFamily="49" charset="0"/>
              </a:endParaRPr>
            </a:p>
          </p:txBody>
        </p:sp>
      </p:grpSp>
      <p:grpSp>
        <p:nvGrpSpPr>
          <p:cNvPr id="91" name="Group 7"/>
          <p:cNvGrpSpPr>
            <a:grpSpLocks/>
          </p:cNvGrpSpPr>
          <p:nvPr/>
        </p:nvGrpSpPr>
        <p:grpSpPr bwMode="auto">
          <a:xfrm>
            <a:off x="3274798" y="3581612"/>
            <a:ext cx="610448" cy="305224"/>
            <a:chOff x="1296" y="2544"/>
            <a:chExt cx="384" cy="192"/>
          </a:xfrm>
        </p:grpSpPr>
        <p:sp>
          <p:nvSpPr>
            <p:cNvPr id="92" name="Rectangle 8"/>
            <p:cNvSpPr>
              <a:spLocks noChangeArrowheads="1"/>
            </p:cNvSpPr>
            <p:nvPr/>
          </p:nvSpPr>
          <p:spPr bwMode="auto">
            <a:xfrm>
              <a:off x="1296" y="2544"/>
              <a:ext cx="192" cy="192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602" b="1">
                  <a:solidFill>
                    <a:srgbClr val="000099"/>
                  </a:solidFill>
                  <a:latin typeface="Courier New" pitchFamily="49" charset="0"/>
                </a:rPr>
                <a:t>2</a:t>
              </a:r>
            </a:p>
          </p:txBody>
        </p:sp>
        <p:sp>
          <p:nvSpPr>
            <p:cNvPr id="93" name="Rectangle 9"/>
            <p:cNvSpPr>
              <a:spLocks noChangeArrowheads="1"/>
            </p:cNvSpPr>
            <p:nvPr/>
          </p:nvSpPr>
          <p:spPr bwMode="auto">
            <a:xfrm>
              <a:off x="1488" y="2544"/>
              <a:ext cx="192" cy="192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602" b="1" dirty="0">
                  <a:solidFill>
                    <a:srgbClr val="000099"/>
                  </a:solidFill>
                  <a:latin typeface="Courier New" pitchFamily="49" charset="0"/>
                </a:rPr>
                <a:t>3</a:t>
              </a:r>
            </a:p>
          </p:txBody>
        </p:sp>
        <p:sp>
          <p:nvSpPr>
            <p:cNvPr id="94" name="Rectangle 10"/>
            <p:cNvSpPr>
              <a:spLocks noChangeArrowheads="1"/>
            </p:cNvSpPr>
            <p:nvPr/>
          </p:nvSpPr>
          <p:spPr bwMode="auto">
            <a:xfrm>
              <a:off x="1296" y="2544"/>
              <a:ext cx="384" cy="19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n-US" sz="1602" b="1">
                <a:solidFill>
                  <a:srgbClr val="000099"/>
                </a:solidFill>
                <a:latin typeface="Courier New" pitchFamily="49" charset="0"/>
              </a:endParaRPr>
            </a:p>
          </p:txBody>
        </p:sp>
      </p:grpSp>
      <p:grpSp>
        <p:nvGrpSpPr>
          <p:cNvPr id="95" name="Group 11"/>
          <p:cNvGrpSpPr>
            <a:grpSpLocks/>
          </p:cNvGrpSpPr>
          <p:nvPr/>
        </p:nvGrpSpPr>
        <p:grpSpPr bwMode="auto">
          <a:xfrm>
            <a:off x="3885246" y="3581612"/>
            <a:ext cx="610448" cy="305224"/>
            <a:chOff x="1680" y="2544"/>
            <a:chExt cx="384" cy="192"/>
          </a:xfrm>
        </p:grpSpPr>
        <p:sp>
          <p:nvSpPr>
            <p:cNvPr id="96" name="Rectangle 12"/>
            <p:cNvSpPr>
              <a:spLocks noChangeArrowheads="1"/>
            </p:cNvSpPr>
            <p:nvPr/>
          </p:nvSpPr>
          <p:spPr bwMode="auto">
            <a:xfrm>
              <a:off x="1680" y="2544"/>
              <a:ext cx="192" cy="192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602" b="1">
                  <a:solidFill>
                    <a:srgbClr val="000099"/>
                  </a:solidFill>
                </a:rPr>
                <a:t>rA</a:t>
              </a:r>
            </a:p>
          </p:txBody>
        </p:sp>
        <p:sp>
          <p:nvSpPr>
            <p:cNvPr id="97" name="Rectangle 13"/>
            <p:cNvSpPr>
              <a:spLocks noChangeArrowheads="1"/>
            </p:cNvSpPr>
            <p:nvPr/>
          </p:nvSpPr>
          <p:spPr bwMode="auto">
            <a:xfrm>
              <a:off x="1872" y="2544"/>
              <a:ext cx="192" cy="192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602" b="1">
                  <a:solidFill>
                    <a:srgbClr val="000099"/>
                  </a:solidFill>
                </a:rPr>
                <a:t>rB</a:t>
              </a:r>
            </a:p>
          </p:txBody>
        </p:sp>
        <p:sp>
          <p:nvSpPr>
            <p:cNvPr id="98" name="Rectangle 14"/>
            <p:cNvSpPr>
              <a:spLocks noChangeArrowheads="1"/>
            </p:cNvSpPr>
            <p:nvPr/>
          </p:nvSpPr>
          <p:spPr bwMode="auto">
            <a:xfrm>
              <a:off x="1680" y="2544"/>
              <a:ext cx="384" cy="19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n-US" sz="1602" b="1">
                <a:solidFill>
                  <a:srgbClr val="000099"/>
                </a:solidFill>
                <a:latin typeface="Courier New" pitchFamily="49" charset="0"/>
              </a:endParaRPr>
            </a:p>
          </p:txBody>
        </p:sp>
      </p:grpSp>
      <p:grpSp>
        <p:nvGrpSpPr>
          <p:cNvPr id="99" name="Group 7"/>
          <p:cNvGrpSpPr>
            <a:grpSpLocks/>
          </p:cNvGrpSpPr>
          <p:nvPr/>
        </p:nvGrpSpPr>
        <p:grpSpPr bwMode="auto">
          <a:xfrm>
            <a:off x="3274798" y="4344672"/>
            <a:ext cx="610448" cy="305224"/>
            <a:chOff x="1296" y="2544"/>
            <a:chExt cx="384" cy="192"/>
          </a:xfrm>
        </p:grpSpPr>
        <p:sp>
          <p:nvSpPr>
            <p:cNvPr id="100" name="Rectangle 8"/>
            <p:cNvSpPr>
              <a:spLocks noChangeArrowheads="1"/>
            </p:cNvSpPr>
            <p:nvPr/>
          </p:nvSpPr>
          <p:spPr bwMode="auto">
            <a:xfrm>
              <a:off x="1296" y="2544"/>
              <a:ext cx="192" cy="192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602" b="1">
                  <a:solidFill>
                    <a:srgbClr val="000099"/>
                  </a:solidFill>
                  <a:latin typeface="Courier New" pitchFamily="49" charset="0"/>
                </a:rPr>
                <a:t>2</a:t>
              </a:r>
            </a:p>
          </p:txBody>
        </p:sp>
        <p:sp>
          <p:nvSpPr>
            <p:cNvPr id="101" name="Rectangle 9"/>
            <p:cNvSpPr>
              <a:spLocks noChangeArrowheads="1"/>
            </p:cNvSpPr>
            <p:nvPr/>
          </p:nvSpPr>
          <p:spPr bwMode="auto">
            <a:xfrm>
              <a:off x="1488" y="2544"/>
              <a:ext cx="192" cy="192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602" b="1" dirty="0">
                  <a:solidFill>
                    <a:srgbClr val="000099"/>
                  </a:solidFill>
                  <a:latin typeface="Courier New" pitchFamily="49" charset="0"/>
                </a:rPr>
                <a:t>4</a:t>
              </a:r>
            </a:p>
          </p:txBody>
        </p:sp>
        <p:sp>
          <p:nvSpPr>
            <p:cNvPr id="102" name="Rectangle 10"/>
            <p:cNvSpPr>
              <a:spLocks noChangeArrowheads="1"/>
            </p:cNvSpPr>
            <p:nvPr/>
          </p:nvSpPr>
          <p:spPr bwMode="auto">
            <a:xfrm>
              <a:off x="1296" y="2544"/>
              <a:ext cx="384" cy="19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n-US" sz="1602" b="1">
                <a:solidFill>
                  <a:srgbClr val="000099"/>
                </a:solidFill>
                <a:latin typeface="Courier New" pitchFamily="49" charset="0"/>
              </a:endParaRPr>
            </a:p>
          </p:txBody>
        </p:sp>
      </p:grpSp>
      <p:grpSp>
        <p:nvGrpSpPr>
          <p:cNvPr id="103" name="Group 11"/>
          <p:cNvGrpSpPr>
            <a:grpSpLocks/>
          </p:cNvGrpSpPr>
          <p:nvPr/>
        </p:nvGrpSpPr>
        <p:grpSpPr bwMode="auto">
          <a:xfrm>
            <a:off x="3885246" y="4344672"/>
            <a:ext cx="610448" cy="305224"/>
            <a:chOff x="1680" y="2544"/>
            <a:chExt cx="384" cy="192"/>
          </a:xfrm>
        </p:grpSpPr>
        <p:sp>
          <p:nvSpPr>
            <p:cNvPr id="104" name="Rectangle 12"/>
            <p:cNvSpPr>
              <a:spLocks noChangeArrowheads="1"/>
            </p:cNvSpPr>
            <p:nvPr/>
          </p:nvSpPr>
          <p:spPr bwMode="auto">
            <a:xfrm>
              <a:off x="1680" y="2544"/>
              <a:ext cx="192" cy="192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602" b="1">
                  <a:solidFill>
                    <a:srgbClr val="000099"/>
                  </a:solidFill>
                </a:rPr>
                <a:t>rA</a:t>
              </a:r>
            </a:p>
          </p:txBody>
        </p:sp>
        <p:sp>
          <p:nvSpPr>
            <p:cNvPr id="105" name="Rectangle 13"/>
            <p:cNvSpPr>
              <a:spLocks noChangeArrowheads="1"/>
            </p:cNvSpPr>
            <p:nvPr/>
          </p:nvSpPr>
          <p:spPr bwMode="auto">
            <a:xfrm>
              <a:off x="1872" y="2544"/>
              <a:ext cx="192" cy="192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602" b="1">
                  <a:solidFill>
                    <a:srgbClr val="000099"/>
                  </a:solidFill>
                </a:rPr>
                <a:t>rB</a:t>
              </a:r>
            </a:p>
          </p:txBody>
        </p:sp>
        <p:sp>
          <p:nvSpPr>
            <p:cNvPr id="106" name="Rectangle 14"/>
            <p:cNvSpPr>
              <a:spLocks noChangeArrowheads="1"/>
            </p:cNvSpPr>
            <p:nvPr/>
          </p:nvSpPr>
          <p:spPr bwMode="auto">
            <a:xfrm>
              <a:off x="1680" y="2544"/>
              <a:ext cx="384" cy="19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n-US" sz="1602" b="1">
                <a:solidFill>
                  <a:srgbClr val="000099"/>
                </a:solidFill>
                <a:latin typeface="Courier New" pitchFamily="49" charset="0"/>
              </a:endParaRPr>
            </a:p>
          </p:txBody>
        </p:sp>
      </p:grpSp>
      <p:grpSp>
        <p:nvGrpSpPr>
          <p:cNvPr id="107" name="Group 7"/>
          <p:cNvGrpSpPr>
            <a:grpSpLocks/>
          </p:cNvGrpSpPr>
          <p:nvPr/>
        </p:nvGrpSpPr>
        <p:grpSpPr bwMode="auto">
          <a:xfrm>
            <a:off x="3274798" y="5107732"/>
            <a:ext cx="610448" cy="305224"/>
            <a:chOff x="1296" y="2544"/>
            <a:chExt cx="384" cy="192"/>
          </a:xfrm>
        </p:grpSpPr>
        <p:sp>
          <p:nvSpPr>
            <p:cNvPr id="108" name="Rectangle 8"/>
            <p:cNvSpPr>
              <a:spLocks noChangeArrowheads="1"/>
            </p:cNvSpPr>
            <p:nvPr/>
          </p:nvSpPr>
          <p:spPr bwMode="auto">
            <a:xfrm>
              <a:off x="1296" y="2544"/>
              <a:ext cx="192" cy="192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602" b="1">
                  <a:solidFill>
                    <a:srgbClr val="000099"/>
                  </a:solidFill>
                  <a:latin typeface="Courier New" pitchFamily="49" charset="0"/>
                </a:rPr>
                <a:t>2</a:t>
              </a:r>
            </a:p>
          </p:txBody>
        </p:sp>
        <p:sp>
          <p:nvSpPr>
            <p:cNvPr id="109" name="Rectangle 9"/>
            <p:cNvSpPr>
              <a:spLocks noChangeArrowheads="1"/>
            </p:cNvSpPr>
            <p:nvPr/>
          </p:nvSpPr>
          <p:spPr bwMode="auto">
            <a:xfrm>
              <a:off x="1488" y="2544"/>
              <a:ext cx="192" cy="192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602" b="1" dirty="0">
                  <a:solidFill>
                    <a:srgbClr val="000099"/>
                  </a:solidFill>
                  <a:latin typeface="Courier New" pitchFamily="49" charset="0"/>
                </a:rPr>
                <a:t>5</a:t>
              </a:r>
            </a:p>
          </p:txBody>
        </p:sp>
        <p:sp>
          <p:nvSpPr>
            <p:cNvPr id="110" name="Rectangle 10"/>
            <p:cNvSpPr>
              <a:spLocks noChangeArrowheads="1"/>
            </p:cNvSpPr>
            <p:nvPr/>
          </p:nvSpPr>
          <p:spPr bwMode="auto">
            <a:xfrm>
              <a:off x="1296" y="2544"/>
              <a:ext cx="384" cy="19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n-US" sz="1602" b="1">
                <a:solidFill>
                  <a:srgbClr val="000099"/>
                </a:solidFill>
                <a:latin typeface="Courier New" pitchFamily="49" charset="0"/>
              </a:endParaRPr>
            </a:p>
          </p:txBody>
        </p:sp>
      </p:grpSp>
      <p:grpSp>
        <p:nvGrpSpPr>
          <p:cNvPr id="111" name="Group 11"/>
          <p:cNvGrpSpPr>
            <a:grpSpLocks/>
          </p:cNvGrpSpPr>
          <p:nvPr/>
        </p:nvGrpSpPr>
        <p:grpSpPr bwMode="auto">
          <a:xfrm>
            <a:off x="3885246" y="5107732"/>
            <a:ext cx="610448" cy="305224"/>
            <a:chOff x="1680" y="2544"/>
            <a:chExt cx="384" cy="192"/>
          </a:xfrm>
        </p:grpSpPr>
        <p:sp>
          <p:nvSpPr>
            <p:cNvPr id="112" name="Rectangle 12"/>
            <p:cNvSpPr>
              <a:spLocks noChangeArrowheads="1"/>
            </p:cNvSpPr>
            <p:nvPr/>
          </p:nvSpPr>
          <p:spPr bwMode="auto">
            <a:xfrm>
              <a:off x="1680" y="2544"/>
              <a:ext cx="192" cy="192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602" b="1">
                  <a:solidFill>
                    <a:srgbClr val="000099"/>
                  </a:solidFill>
                </a:rPr>
                <a:t>rA</a:t>
              </a:r>
            </a:p>
          </p:txBody>
        </p:sp>
        <p:sp>
          <p:nvSpPr>
            <p:cNvPr id="113" name="Rectangle 13"/>
            <p:cNvSpPr>
              <a:spLocks noChangeArrowheads="1"/>
            </p:cNvSpPr>
            <p:nvPr/>
          </p:nvSpPr>
          <p:spPr bwMode="auto">
            <a:xfrm>
              <a:off x="1872" y="2544"/>
              <a:ext cx="192" cy="192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602" b="1">
                  <a:solidFill>
                    <a:srgbClr val="000099"/>
                  </a:solidFill>
                </a:rPr>
                <a:t>rB</a:t>
              </a:r>
            </a:p>
          </p:txBody>
        </p:sp>
        <p:sp>
          <p:nvSpPr>
            <p:cNvPr id="114" name="Rectangle 14"/>
            <p:cNvSpPr>
              <a:spLocks noChangeArrowheads="1"/>
            </p:cNvSpPr>
            <p:nvPr/>
          </p:nvSpPr>
          <p:spPr bwMode="auto">
            <a:xfrm>
              <a:off x="1680" y="2544"/>
              <a:ext cx="384" cy="19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n-US" sz="1602" b="1">
                <a:solidFill>
                  <a:srgbClr val="000099"/>
                </a:solidFill>
                <a:latin typeface="Courier New" pitchFamily="49" charset="0"/>
              </a:endParaRPr>
            </a:p>
          </p:txBody>
        </p:sp>
      </p:grpSp>
      <p:grpSp>
        <p:nvGrpSpPr>
          <p:cNvPr id="115" name="Group 7"/>
          <p:cNvGrpSpPr>
            <a:grpSpLocks/>
          </p:cNvGrpSpPr>
          <p:nvPr/>
        </p:nvGrpSpPr>
        <p:grpSpPr bwMode="auto">
          <a:xfrm>
            <a:off x="3274798" y="5870791"/>
            <a:ext cx="610448" cy="305224"/>
            <a:chOff x="1296" y="2544"/>
            <a:chExt cx="384" cy="192"/>
          </a:xfrm>
        </p:grpSpPr>
        <p:sp>
          <p:nvSpPr>
            <p:cNvPr id="116" name="Rectangle 8"/>
            <p:cNvSpPr>
              <a:spLocks noChangeArrowheads="1"/>
            </p:cNvSpPr>
            <p:nvPr/>
          </p:nvSpPr>
          <p:spPr bwMode="auto">
            <a:xfrm>
              <a:off x="1296" y="2544"/>
              <a:ext cx="192" cy="192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602" b="1">
                  <a:solidFill>
                    <a:srgbClr val="000099"/>
                  </a:solidFill>
                  <a:latin typeface="Courier New" pitchFamily="49" charset="0"/>
                </a:rPr>
                <a:t>2</a:t>
              </a:r>
            </a:p>
          </p:txBody>
        </p:sp>
        <p:sp>
          <p:nvSpPr>
            <p:cNvPr id="117" name="Rectangle 9"/>
            <p:cNvSpPr>
              <a:spLocks noChangeArrowheads="1"/>
            </p:cNvSpPr>
            <p:nvPr/>
          </p:nvSpPr>
          <p:spPr bwMode="auto">
            <a:xfrm>
              <a:off x="1488" y="2544"/>
              <a:ext cx="192" cy="192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602" b="1" dirty="0">
                  <a:solidFill>
                    <a:srgbClr val="000099"/>
                  </a:solidFill>
                  <a:latin typeface="Courier New" pitchFamily="49" charset="0"/>
                </a:rPr>
                <a:t>6</a:t>
              </a:r>
            </a:p>
          </p:txBody>
        </p:sp>
        <p:sp>
          <p:nvSpPr>
            <p:cNvPr id="118" name="Rectangle 10"/>
            <p:cNvSpPr>
              <a:spLocks noChangeArrowheads="1"/>
            </p:cNvSpPr>
            <p:nvPr/>
          </p:nvSpPr>
          <p:spPr bwMode="auto">
            <a:xfrm>
              <a:off x="1296" y="2544"/>
              <a:ext cx="384" cy="19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n-US" sz="1602" b="1">
                <a:solidFill>
                  <a:srgbClr val="000099"/>
                </a:solidFill>
                <a:latin typeface="Courier New" pitchFamily="49" charset="0"/>
              </a:endParaRPr>
            </a:p>
          </p:txBody>
        </p:sp>
      </p:grpSp>
      <p:grpSp>
        <p:nvGrpSpPr>
          <p:cNvPr id="119" name="Group 11"/>
          <p:cNvGrpSpPr>
            <a:grpSpLocks/>
          </p:cNvGrpSpPr>
          <p:nvPr/>
        </p:nvGrpSpPr>
        <p:grpSpPr bwMode="auto">
          <a:xfrm>
            <a:off x="3885246" y="5870791"/>
            <a:ext cx="610448" cy="305224"/>
            <a:chOff x="1680" y="2544"/>
            <a:chExt cx="384" cy="192"/>
          </a:xfrm>
        </p:grpSpPr>
        <p:sp>
          <p:nvSpPr>
            <p:cNvPr id="120" name="Rectangle 12"/>
            <p:cNvSpPr>
              <a:spLocks noChangeArrowheads="1"/>
            </p:cNvSpPr>
            <p:nvPr/>
          </p:nvSpPr>
          <p:spPr bwMode="auto">
            <a:xfrm>
              <a:off x="1680" y="2544"/>
              <a:ext cx="192" cy="192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602" b="1">
                  <a:solidFill>
                    <a:srgbClr val="000099"/>
                  </a:solidFill>
                </a:rPr>
                <a:t>rA</a:t>
              </a:r>
            </a:p>
          </p:txBody>
        </p:sp>
        <p:sp>
          <p:nvSpPr>
            <p:cNvPr id="121" name="Rectangle 13"/>
            <p:cNvSpPr>
              <a:spLocks noChangeArrowheads="1"/>
            </p:cNvSpPr>
            <p:nvPr/>
          </p:nvSpPr>
          <p:spPr bwMode="auto">
            <a:xfrm>
              <a:off x="1872" y="2544"/>
              <a:ext cx="192" cy="192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602" b="1">
                  <a:solidFill>
                    <a:srgbClr val="000099"/>
                  </a:solidFill>
                </a:rPr>
                <a:t>rB</a:t>
              </a:r>
            </a:p>
          </p:txBody>
        </p:sp>
        <p:sp>
          <p:nvSpPr>
            <p:cNvPr id="122" name="Rectangle 14"/>
            <p:cNvSpPr>
              <a:spLocks noChangeArrowheads="1"/>
            </p:cNvSpPr>
            <p:nvPr/>
          </p:nvSpPr>
          <p:spPr bwMode="auto">
            <a:xfrm>
              <a:off x="1680" y="2544"/>
              <a:ext cx="384" cy="19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n-US" sz="1602" b="1">
                <a:solidFill>
                  <a:srgbClr val="000099"/>
                </a:solidFill>
                <a:latin typeface="Courier New" pitchFamily="49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908034255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1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Jump </a:t>
            </a:r>
            <a:r>
              <a:rPr lang="en-US" dirty="0"/>
              <a:t>Instructions</a:t>
            </a:r>
          </a:p>
        </p:txBody>
      </p:sp>
      <p:sp>
        <p:nvSpPr>
          <p:cNvPr id="271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61925" y="2284410"/>
            <a:ext cx="6486008" cy="3433769"/>
          </a:xfrm>
        </p:spPr>
        <p:txBody>
          <a:bodyPr/>
          <a:lstStyle/>
          <a:p>
            <a:pPr lvl="1"/>
            <a:r>
              <a:rPr lang="en-US" dirty="0"/>
              <a:t>Refer to generically as “</a:t>
            </a:r>
            <a:r>
              <a:rPr lang="en-US" dirty="0" err="1">
                <a:latin typeface="Courier New" pitchFamily="49" charset="0"/>
              </a:rPr>
              <a:t>jXX</a:t>
            </a:r>
            <a:r>
              <a:rPr lang="en-US" dirty="0"/>
              <a:t>”</a:t>
            </a:r>
          </a:p>
          <a:p>
            <a:pPr lvl="1"/>
            <a:r>
              <a:rPr lang="en-US" dirty="0"/>
              <a:t>Encodings differ only by “function code</a:t>
            </a:r>
            <a:r>
              <a:rPr lang="en-US" dirty="0" smtClean="0"/>
              <a:t>” </a:t>
            </a:r>
            <a:r>
              <a:rPr lang="en-US" dirty="0" err="1" smtClean="0"/>
              <a:t>fn</a:t>
            </a:r>
            <a:endParaRPr lang="en-US" dirty="0"/>
          </a:p>
          <a:p>
            <a:pPr lvl="1"/>
            <a:r>
              <a:rPr lang="en-US" dirty="0"/>
              <a:t>Based on values of condition codes</a:t>
            </a:r>
          </a:p>
          <a:p>
            <a:pPr lvl="1"/>
            <a:r>
              <a:rPr lang="en-US" dirty="0"/>
              <a:t>Same as </a:t>
            </a:r>
            <a:r>
              <a:rPr lang="en-US" dirty="0" smtClean="0"/>
              <a:t>x86-64 counterparts</a:t>
            </a:r>
            <a:endParaRPr lang="en-US" dirty="0"/>
          </a:p>
          <a:p>
            <a:pPr lvl="1"/>
            <a:r>
              <a:rPr lang="en-US" dirty="0"/>
              <a:t>Encode full destination address</a:t>
            </a:r>
          </a:p>
          <a:p>
            <a:pPr lvl="2"/>
            <a:r>
              <a:rPr lang="en-US" dirty="0"/>
              <a:t>Unlike PC-relative addressing seen in </a:t>
            </a:r>
            <a:r>
              <a:rPr lang="en-US" dirty="0" smtClean="0"/>
              <a:t>x86-64</a:t>
            </a:r>
            <a:endParaRPr lang="en-US" dirty="0"/>
          </a:p>
        </p:txBody>
      </p:sp>
      <p:sp>
        <p:nvSpPr>
          <p:cNvPr id="271364" name="Rectangle 4"/>
          <p:cNvSpPr>
            <a:spLocks noChangeArrowheads="1"/>
          </p:cNvSpPr>
          <p:nvPr/>
        </p:nvSpPr>
        <p:spPr bwMode="auto">
          <a:xfrm>
            <a:off x="488041" y="1280157"/>
            <a:ext cx="6907280" cy="342493"/>
          </a:xfrm>
          <a:prstGeom prst="rect">
            <a:avLst/>
          </a:prstGeom>
          <a:solidFill>
            <a:srgbClr val="FFFF66"/>
          </a:solidFill>
          <a:ln w="19050">
            <a:solidFill>
              <a:schemeClr val="tx2"/>
            </a:solidFill>
            <a:miter lim="800000"/>
            <a:headEnd/>
            <a:tailEnd type="none" w="sm" len="sm"/>
          </a:ln>
          <a:effectLst>
            <a:outerShdw dist="35921" dir="2700000" algn="ctr" rotWithShape="0">
              <a:schemeClr val="tx2"/>
            </a:outerShdw>
          </a:effectLst>
        </p:spPr>
        <p:txBody>
          <a:bodyPr wrap="square" lIns="45784" rIns="45784" anchor="ctr">
            <a:spAutoFit/>
          </a:bodyPr>
          <a:lstStyle/>
          <a:p>
            <a:pPr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en-US" sz="1803" b="1">
              <a:solidFill>
                <a:srgbClr val="000066"/>
              </a:solidFill>
            </a:endParaRPr>
          </a:p>
        </p:txBody>
      </p:sp>
      <p:sp>
        <p:nvSpPr>
          <p:cNvPr id="271366" name="Rectangle 6"/>
          <p:cNvSpPr>
            <a:spLocks noChangeArrowheads="1"/>
          </p:cNvSpPr>
          <p:nvPr/>
        </p:nvSpPr>
        <p:spPr bwMode="auto">
          <a:xfrm>
            <a:off x="716959" y="1298791"/>
            <a:ext cx="1114386" cy="305224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1602" b="1" dirty="0" err="1">
                <a:solidFill>
                  <a:srgbClr val="000099"/>
                </a:solidFill>
                <a:latin typeface="Courier New" pitchFamily="49" charset="0"/>
              </a:rPr>
              <a:t>jXX</a:t>
            </a:r>
            <a:r>
              <a:rPr lang="en-US" sz="1602" b="1" dirty="0">
                <a:solidFill>
                  <a:srgbClr val="000099"/>
                </a:solidFill>
              </a:rPr>
              <a:t> </a:t>
            </a:r>
            <a:r>
              <a:rPr lang="en-US" sz="1602" b="1" dirty="0" err="1">
                <a:solidFill>
                  <a:srgbClr val="000099"/>
                </a:solidFill>
              </a:rPr>
              <a:t>Dest</a:t>
            </a:r>
            <a:endParaRPr lang="en-US" sz="1602" b="1" dirty="0">
              <a:solidFill>
                <a:srgbClr val="000099"/>
              </a:solidFill>
            </a:endParaRPr>
          </a:p>
        </p:txBody>
      </p:sp>
      <p:grpSp>
        <p:nvGrpSpPr>
          <p:cNvPr id="271367" name="Group 7"/>
          <p:cNvGrpSpPr>
            <a:grpSpLocks/>
          </p:cNvGrpSpPr>
          <p:nvPr/>
        </p:nvGrpSpPr>
        <p:grpSpPr bwMode="auto">
          <a:xfrm>
            <a:off x="1831343" y="1298791"/>
            <a:ext cx="610448" cy="305224"/>
            <a:chOff x="1296" y="2544"/>
            <a:chExt cx="384" cy="192"/>
          </a:xfrm>
        </p:grpSpPr>
        <p:sp>
          <p:nvSpPr>
            <p:cNvPr id="271368" name="Rectangle 8"/>
            <p:cNvSpPr>
              <a:spLocks noChangeArrowheads="1"/>
            </p:cNvSpPr>
            <p:nvPr/>
          </p:nvSpPr>
          <p:spPr bwMode="auto">
            <a:xfrm>
              <a:off x="1296" y="2544"/>
              <a:ext cx="192" cy="192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602" b="1">
                  <a:solidFill>
                    <a:srgbClr val="000099"/>
                  </a:solidFill>
                  <a:latin typeface="Courier New" pitchFamily="49" charset="0"/>
                </a:rPr>
                <a:t>7</a:t>
              </a:r>
            </a:p>
          </p:txBody>
        </p:sp>
        <p:sp>
          <p:nvSpPr>
            <p:cNvPr id="271369" name="Rectangle 9"/>
            <p:cNvSpPr>
              <a:spLocks noChangeArrowheads="1"/>
            </p:cNvSpPr>
            <p:nvPr/>
          </p:nvSpPr>
          <p:spPr bwMode="auto">
            <a:xfrm>
              <a:off x="1488" y="2544"/>
              <a:ext cx="192" cy="192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602" b="1" dirty="0" err="1">
                  <a:solidFill>
                    <a:srgbClr val="000099"/>
                  </a:solidFill>
                </a:rPr>
                <a:t>fn</a:t>
              </a:r>
              <a:endParaRPr lang="en-US" sz="1602" b="1" dirty="0">
                <a:solidFill>
                  <a:srgbClr val="000099"/>
                </a:solidFill>
              </a:endParaRPr>
            </a:p>
          </p:txBody>
        </p:sp>
        <p:sp>
          <p:nvSpPr>
            <p:cNvPr id="271370" name="Rectangle 10"/>
            <p:cNvSpPr>
              <a:spLocks noChangeArrowheads="1"/>
            </p:cNvSpPr>
            <p:nvPr/>
          </p:nvSpPr>
          <p:spPr bwMode="auto">
            <a:xfrm>
              <a:off x="1296" y="2544"/>
              <a:ext cx="384" cy="19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n-US" sz="1602" b="1">
                <a:solidFill>
                  <a:srgbClr val="000099"/>
                </a:solidFill>
                <a:latin typeface="Courier New" pitchFamily="49" charset="0"/>
              </a:endParaRPr>
            </a:p>
          </p:txBody>
        </p:sp>
      </p:grpSp>
      <p:sp>
        <p:nvSpPr>
          <p:cNvPr id="271408" name="Text Box 48"/>
          <p:cNvSpPr txBox="1">
            <a:spLocks noChangeArrowheads="1"/>
          </p:cNvSpPr>
          <p:nvPr/>
        </p:nvSpPr>
        <p:spPr bwMode="auto">
          <a:xfrm>
            <a:off x="457836" y="917262"/>
            <a:ext cx="2135621" cy="318478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784" rIns="45784">
            <a:spAutoFit/>
          </a:bodyPr>
          <a:lstStyle/>
          <a:p>
            <a:pPr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sz="1602" b="1" dirty="0">
                <a:solidFill>
                  <a:srgbClr val="000066"/>
                </a:solidFill>
              </a:rPr>
              <a:t>Jump (Conditionally)</a:t>
            </a:r>
          </a:p>
        </p:txBody>
      </p:sp>
      <p:sp>
        <p:nvSpPr>
          <p:cNvPr id="271424" name="Rectangle 64"/>
          <p:cNvSpPr>
            <a:spLocks noChangeArrowheads="1"/>
          </p:cNvSpPr>
          <p:nvPr/>
        </p:nvSpPr>
        <p:spPr bwMode="auto">
          <a:xfrm>
            <a:off x="2441791" y="1298791"/>
            <a:ext cx="4877224" cy="305224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402">
                <a:solidFill>
                  <a:srgbClr val="000066"/>
                </a:solidFill>
              </a:rPr>
              <a:t>Dest</a:t>
            </a:r>
          </a:p>
        </p:txBody>
      </p:sp>
    </p:spTree>
    <p:extLst>
      <p:ext uri="{BB962C8B-B14F-4D97-AF65-F5344CB8AC3E}">
        <p14:creationId xmlns:p14="http://schemas.microsoft.com/office/powerpoint/2010/main" val="1265308505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1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Jump </a:t>
            </a:r>
            <a:r>
              <a:rPr lang="en-US" dirty="0"/>
              <a:t>Instructions</a:t>
            </a:r>
          </a:p>
        </p:txBody>
      </p:sp>
      <p:sp>
        <p:nvSpPr>
          <p:cNvPr id="271364" name="Rectangle 4"/>
          <p:cNvSpPr>
            <a:spLocks noChangeArrowheads="1"/>
          </p:cNvSpPr>
          <p:nvPr/>
        </p:nvSpPr>
        <p:spPr bwMode="auto">
          <a:xfrm>
            <a:off x="488041" y="1280157"/>
            <a:ext cx="6983586" cy="342493"/>
          </a:xfrm>
          <a:prstGeom prst="rect">
            <a:avLst/>
          </a:prstGeom>
          <a:solidFill>
            <a:srgbClr val="FFFF66"/>
          </a:solidFill>
          <a:ln w="19050">
            <a:solidFill>
              <a:schemeClr val="tx2"/>
            </a:solidFill>
            <a:miter lim="800000"/>
            <a:headEnd/>
            <a:tailEnd type="none" w="sm" len="sm"/>
          </a:ln>
          <a:effectLst>
            <a:outerShdw dist="35921" dir="2700000" algn="ctr" rotWithShape="0">
              <a:schemeClr val="tx2"/>
            </a:outerShdw>
          </a:effectLst>
        </p:spPr>
        <p:txBody>
          <a:bodyPr wrap="square" lIns="45784" rIns="45784" anchor="ctr">
            <a:spAutoFit/>
          </a:bodyPr>
          <a:lstStyle/>
          <a:p>
            <a:pPr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en-US" sz="1803" b="1">
              <a:solidFill>
                <a:srgbClr val="000066"/>
              </a:solidFill>
            </a:endParaRPr>
          </a:p>
        </p:txBody>
      </p:sp>
      <p:sp>
        <p:nvSpPr>
          <p:cNvPr id="271366" name="Rectangle 6"/>
          <p:cNvSpPr>
            <a:spLocks noChangeArrowheads="1"/>
          </p:cNvSpPr>
          <p:nvPr/>
        </p:nvSpPr>
        <p:spPr bwMode="auto">
          <a:xfrm>
            <a:off x="716959" y="1298791"/>
            <a:ext cx="1114386" cy="305224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1602" b="1">
                <a:solidFill>
                  <a:srgbClr val="000099"/>
                </a:solidFill>
                <a:latin typeface="Courier New" pitchFamily="49" charset="0"/>
              </a:rPr>
              <a:t>jmp</a:t>
            </a:r>
            <a:r>
              <a:rPr lang="en-US" sz="1602" b="1">
                <a:solidFill>
                  <a:srgbClr val="000099"/>
                </a:solidFill>
              </a:rPr>
              <a:t> Dest</a:t>
            </a:r>
          </a:p>
        </p:txBody>
      </p:sp>
      <p:grpSp>
        <p:nvGrpSpPr>
          <p:cNvPr id="271367" name="Group 7"/>
          <p:cNvGrpSpPr>
            <a:grpSpLocks/>
          </p:cNvGrpSpPr>
          <p:nvPr/>
        </p:nvGrpSpPr>
        <p:grpSpPr bwMode="auto">
          <a:xfrm>
            <a:off x="1831343" y="1298791"/>
            <a:ext cx="610448" cy="305224"/>
            <a:chOff x="1296" y="2544"/>
            <a:chExt cx="384" cy="192"/>
          </a:xfrm>
        </p:grpSpPr>
        <p:sp>
          <p:nvSpPr>
            <p:cNvPr id="271368" name="Rectangle 8"/>
            <p:cNvSpPr>
              <a:spLocks noChangeArrowheads="1"/>
            </p:cNvSpPr>
            <p:nvPr/>
          </p:nvSpPr>
          <p:spPr bwMode="auto">
            <a:xfrm>
              <a:off x="1296" y="2544"/>
              <a:ext cx="192" cy="192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602" b="1">
                  <a:solidFill>
                    <a:srgbClr val="000099"/>
                  </a:solidFill>
                  <a:latin typeface="Courier New" pitchFamily="49" charset="0"/>
                </a:rPr>
                <a:t>7</a:t>
              </a:r>
            </a:p>
          </p:txBody>
        </p:sp>
        <p:sp>
          <p:nvSpPr>
            <p:cNvPr id="271369" name="Rectangle 9"/>
            <p:cNvSpPr>
              <a:spLocks noChangeArrowheads="1"/>
            </p:cNvSpPr>
            <p:nvPr/>
          </p:nvSpPr>
          <p:spPr bwMode="auto">
            <a:xfrm>
              <a:off x="1488" y="2544"/>
              <a:ext cx="192" cy="192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602" b="1">
                  <a:solidFill>
                    <a:srgbClr val="000099"/>
                  </a:solidFill>
                  <a:latin typeface="Courier New" pitchFamily="49" charset="0"/>
                </a:rPr>
                <a:t>0</a:t>
              </a:r>
            </a:p>
          </p:txBody>
        </p:sp>
        <p:sp>
          <p:nvSpPr>
            <p:cNvPr id="271370" name="Rectangle 10"/>
            <p:cNvSpPr>
              <a:spLocks noChangeArrowheads="1"/>
            </p:cNvSpPr>
            <p:nvPr/>
          </p:nvSpPr>
          <p:spPr bwMode="auto">
            <a:xfrm>
              <a:off x="1296" y="2544"/>
              <a:ext cx="384" cy="19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n-US" sz="1602" b="1">
                <a:solidFill>
                  <a:srgbClr val="000099"/>
                </a:solidFill>
                <a:latin typeface="Courier New" pitchFamily="49" charset="0"/>
              </a:endParaRPr>
            </a:p>
          </p:txBody>
        </p:sp>
      </p:grpSp>
      <p:sp>
        <p:nvSpPr>
          <p:cNvPr id="271408" name="Text Box 48"/>
          <p:cNvSpPr txBox="1">
            <a:spLocks noChangeArrowheads="1"/>
          </p:cNvSpPr>
          <p:nvPr/>
        </p:nvSpPr>
        <p:spPr bwMode="auto">
          <a:xfrm>
            <a:off x="457836" y="917262"/>
            <a:ext cx="2238309" cy="314762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784" rIns="45784">
            <a:spAutoFit/>
          </a:bodyPr>
          <a:lstStyle/>
          <a:p>
            <a:pPr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sz="1602" b="1" dirty="0">
                <a:solidFill>
                  <a:srgbClr val="000066"/>
                </a:solidFill>
              </a:rPr>
              <a:t>Jump Unconditionally</a:t>
            </a:r>
          </a:p>
        </p:txBody>
      </p:sp>
      <p:sp>
        <p:nvSpPr>
          <p:cNvPr id="271424" name="Rectangle 64"/>
          <p:cNvSpPr>
            <a:spLocks noChangeArrowheads="1"/>
          </p:cNvSpPr>
          <p:nvPr/>
        </p:nvSpPr>
        <p:spPr bwMode="auto">
          <a:xfrm>
            <a:off x="2441791" y="1298791"/>
            <a:ext cx="4877224" cy="305224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402">
                <a:solidFill>
                  <a:srgbClr val="000066"/>
                </a:solidFill>
              </a:rPr>
              <a:t>Dest</a:t>
            </a:r>
          </a:p>
        </p:txBody>
      </p:sp>
      <p:sp>
        <p:nvSpPr>
          <p:cNvPr id="271482" name="Rectangle 122"/>
          <p:cNvSpPr>
            <a:spLocks noChangeArrowheads="1"/>
          </p:cNvSpPr>
          <p:nvPr/>
        </p:nvSpPr>
        <p:spPr bwMode="auto">
          <a:xfrm>
            <a:off x="488041" y="2043217"/>
            <a:ext cx="6983586" cy="342493"/>
          </a:xfrm>
          <a:prstGeom prst="rect">
            <a:avLst/>
          </a:prstGeom>
          <a:solidFill>
            <a:srgbClr val="FFFF66"/>
          </a:solidFill>
          <a:ln w="19050">
            <a:solidFill>
              <a:schemeClr val="tx2"/>
            </a:solidFill>
            <a:miter lim="800000"/>
            <a:headEnd/>
            <a:tailEnd type="none" w="sm" len="sm"/>
          </a:ln>
          <a:effectLst>
            <a:outerShdw dist="35921" dir="2700000" algn="ctr" rotWithShape="0">
              <a:schemeClr val="tx2"/>
            </a:outerShdw>
          </a:effectLst>
        </p:spPr>
        <p:txBody>
          <a:bodyPr wrap="square" lIns="45784" rIns="45784" anchor="ctr">
            <a:spAutoFit/>
          </a:bodyPr>
          <a:lstStyle/>
          <a:p>
            <a:pPr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en-US" sz="1803" b="1">
              <a:solidFill>
                <a:srgbClr val="000066"/>
              </a:solidFill>
            </a:endParaRPr>
          </a:p>
        </p:txBody>
      </p:sp>
      <p:sp>
        <p:nvSpPr>
          <p:cNvPr id="271483" name="Rectangle 123"/>
          <p:cNvSpPr>
            <a:spLocks noChangeArrowheads="1"/>
          </p:cNvSpPr>
          <p:nvPr/>
        </p:nvSpPr>
        <p:spPr bwMode="auto">
          <a:xfrm>
            <a:off x="716959" y="2061851"/>
            <a:ext cx="1114386" cy="305224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1602" b="1">
                <a:solidFill>
                  <a:srgbClr val="000099"/>
                </a:solidFill>
                <a:latin typeface="Courier New" pitchFamily="49" charset="0"/>
              </a:rPr>
              <a:t>jle</a:t>
            </a:r>
            <a:r>
              <a:rPr lang="en-US" sz="1602" b="1">
                <a:solidFill>
                  <a:srgbClr val="000099"/>
                </a:solidFill>
              </a:rPr>
              <a:t> Dest</a:t>
            </a:r>
          </a:p>
        </p:txBody>
      </p:sp>
      <p:grpSp>
        <p:nvGrpSpPr>
          <p:cNvPr id="271484" name="Group 124"/>
          <p:cNvGrpSpPr>
            <a:grpSpLocks/>
          </p:cNvGrpSpPr>
          <p:nvPr/>
        </p:nvGrpSpPr>
        <p:grpSpPr bwMode="auto">
          <a:xfrm>
            <a:off x="1831343" y="2061851"/>
            <a:ext cx="610448" cy="305224"/>
            <a:chOff x="1296" y="2544"/>
            <a:chExt cx="384" cy="192"/>
          </a:xfrm>
        </p:grpSpPr>
        <p:sp>
          <p:nvSpPr>
            <p:cNvPr id="271485" name="Rectangle 125"/>
            <p:cNvSpPr>
              <a:spLocks noChangeArrowheads="1"/>
            </p:cNvSpPr>
            <p:nvPr/>
          </p:nvSpPr>
          <p:spPr bwMode="auto">
            <a:xfrm>
              <a:off x="1296" y="2544"/>
              <a:ext cx="192" cy="192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602" b="1">
                  <a:solidFill>
                    <a:srgbClr val="000099"/>
                  </a:solidFill>
                  <a:latin typeface="Courier New" pitchFamily="49" charset="0"/>
                </a:rPr>
                <a:t>7</a:t>
              </a:r>
            </a:p>
          </p:txBody>
        </p:sp>
        <p:sp>
          <p:nvSpPr>
            <p:cNvPr id="271486" name="Rectangle 126"/>
            <p:cNvSpPr>
              <a:spLocks noChangeArrowheads="1"/>
            </p:cNvSpPr>
            <p:nvPr/>
          </p:nvSpPr>
          <p:spPr bwMode="auto">
            <a:xfrm>
              <a:off x="1488" y="2544"/>
              <a:ext cx="192" cy="192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602" b="1">
                  <a:solidFill>
                    <a:srgbClr val="000099"/>
                  </a:solidFill>
                  <a:latin typeface="Courier New" pitchFamily="49" charset="0"/>
                </a:rPr>
                <a:t>1</a:t>
              </a:r>
            </a:p>
          </p:txBody>
        </p:sp>
        <p:sp>
          <p:nvSpPr>
            <p:cNvPr id="271487" name="Rectangle 127"/>
            <p:cNvSpPr>
              <a:spLocks noChangeArrowheads="1"/>
            </p:cNvSpPr>
            <p:nvPr/>
          </p:nvSpPr>
          <p:spPr bwMode="auto">
            <a:xfrm>
              <a:off x="1296" y="2544"/>
              <a:ext cx="384" cy="19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n-US" sz="1602" b="1">
                <a:solidFill>
                  <a:srgbClr val="000099"/>
                </a:solidFill>
                <a:latin typeface="Courier New" pitchFamily="49" charset="0"/>
              </a:endParaRPr>
            </a:p>
          </p:txBody>
        </p:sp>
      </p:grpSp>
      <p:sp>
        <p:nvSpPr>
          <p:cNvPr id="271488" name="Text Box 128"/>
          <p:cNvSpPr txBox="1">
            <a:spLocks noChangeArrowheads="1"/>
          </p:cNvSpPr>
          <p:nvPr/>
        </p:nvSpPr>
        <p:spPr bwMode="auto">
          <a:xfrm>
            <a:off x="457836" y="1680321"/>
            <a:ext cx="2635736" cy="313173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784" rIns="45784">
            <a:spAutoFit/>
          </a:bodyPr>
          <a:lstStyle/>
          <a:p>
            <a:pPr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sz="1602" b="1" dirty="0">
                <a:solidFill>
                  <a:srgbClr val="000066"/>
                </a:solidFill>
              </a:rPr>
              <a:t>Jump When Less or Equal</a:t>
            </a:r>
          </a:p>
        </p:txBody>
      </p:sp>
      <p:sp>
        <p:nvSpPr>
          <p:cNvPr id="271489" name="Rectangle 129"/>
          <p:cNvSpPr>
            <a:spLocks noChangeArrowheads="1"/>
          </p:cNvSpPr>
          <p:nvPr/>
        </p:nvSpPr>
        <p:spPr bwMode="auto">
          <a:xfrm>
            <a:off x="2441791" y="2061851"/>
            <a:ext cx="4877224" cy="305224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402">
                <a:solidFill>
                  <a:srgbClr val="000066"/>
                </a:solidFill>
              </a:rPr>
              <a:t>Dest</a:t>
            </a:r>
          </a:p>
        </p:txBody>
      </p:sp>
      <p:sp>
        <p:nvSpPr>
          <p:cNvPr id="271491" name="Rectangle 131"/>
          <p:cNvSpPr>
            <a:spLocks noChangeArrowheads="1"/>
          </p:cNvSpPr>
          <p:nvPr/>
        </p:nvSpPr>
        <p:spPr bwMode="auto">
          <a:xfrm>
            <a:off x="488041" y="2806276"/>
            <a:ext cx="6983586" cy="342493"/>
          </a:xfrm>
          <a:prstGeom prst="rect">
            <a:avLst/>
          </a:prstGeom>
          <a:solidFill>
            <a:srgbClr val="FFFF66"/>
          </a:solidFill>
          <a:ln w="19050">
            <a:solidFill>
              <a:schemeClr val="tx2"/>
            </a:solidFill>
            <a:miter lim="800000"/>
            <a:headEnd/>
            <a:tailEnd type="none" w="sm" len="sm"/>
          </a:ln>
          <a:effectLst>
            <a:outerShdw dist="35921" dir="2700000" algn="ctr" rotWithShape="0">
              <a:schemeClr val="tx2"/>
            </a:outerShdw>
          </a:effectLst>
        </p:spPr>
        <p:txBody>
          <a:bodyPr wrap="square" lIns="45784" rIns="45784" anchor="ctr">
            <a:spAutoFit/>
          </a:bodyPr>
          <a:lstStyle/>
          <a:p>
            <a:pPr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en-US" sz="1803" b="1">
              <a:solidFill>
                <a:srgbClr val="000066"/>
              </a:solidFill>
            </a:endParaRPr>
          </a:p>
        </p:txBody>
      </p:sp>
      <p:sp>
        <p:nvSpPr>
          <p:cNvPr id="271492" name="Rectangle 132"/>
          <p:cNvSpPr>
            <a:spLocks noChangeArrowheads="1"/>
          </p:cNvSpPr>
          <p:nvPr/>
        </p:nvSpPr>
        <p:spPr bwMode="auto">
          <a:xfrm>
            <a:off x="716959" y="2824911"/>
            <a:ext cx="1114386" cy="305224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1602" b="1">
                <a:solidFill>
                  <a:srgbClr val="000099"/>
                </a:solidFill>
                <a:latin typeface="Courier New" pitchFamily="49" charset="0"/>
              </a:rPr>
              <a:t>jl</a:t>
            </a:r>
            <a:r>
              <a:rPr lang="en-US" sz="1602" b="1">
                <a:solidFill>
                  <a:srgbClr val="000099"/>
                </a:solidFill>
              </a:rPr>
              <a:t> Dest</a:t>
            </a:r>
          </a:p>
        </p:txBody>
      </p:sp>
      <p:grpSp>
        <p:nvGrpSpPr>
          <p:cNvPr id="271493" name="Group 133"/>
          <p:cNvGrpSpPr>
            <a:grpSpLocks/>
          </p:cNvGrpSpPr>
          <p:nvPr/>
        </p:nvGrpSpPr>
        <p:grpSpPr bwMode="auto">
          <a:xfrm>
            <a:off x="1831343" y="2824911"/>
            <a:ext cx="610448" cy="305224"/>
            <a:chOff x="1296" y="2544"/>
            <a:chExt cx="384" cy="192"/>
          </a:xfrm>
        </p:grpSpPr>
        <p:sp>
          <p:nvSpPr>
            <p:cNvPr id="271494" name="Rectangle 134"/>
            <p:cNvSpPr>
              <a:spLocks noChangeArrowheads="1"/>
            </p:cNvSpPr>
            <p:nvPr/>
          </p:nvSpPr>
          <p:spPr bwMode="auto">
            <a:xfrm>
              <a:off x="1296" y="2544"/>
              <a:ext cx="192" cy="192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602" b="1">
                  <a:solidFill>
                    <a:srgbClr val="000099"/>
                  </a:solidFill>
                  <a:latin typeface="Courier New" pitchFamily="49" charset="0"/>
                </a:rPr>
                <a:t>7</a:t>
              </a:r>
            </a:p>
          </p:txBody>
        </p:sp>
        <p:sp>
          <p:nvSpPr>
            <p:cNvPr id="271495" name="Rectangle 135"/>
            <p:cNvSpPr>
              <a:spLocks noChangeArrowheads="1"/>
            </p:cNvSpPr>
            <p:nvPr/>
          </p:nvSpPr>
          <p:spPr bwMode="auto">
            <a:xfrm>
              <a:off x="1488" y="2544"/>
              <a:ext cx="192" cy="192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602" b="1">
                  <a:solidFill>
                    <a:srgbClr val="000099"/>
                  </a:solidFill>
                  <a:latin typeface="Courier New" pitchFamily="49" charset="0"/>
                </a:rPr>
                <a:t>2</a:t>
              </a:r>
            </a:p>
          </p:txBody>
        </p:sp>
        <p:sp>
          <p:nvSpPr>
            <p:cNvPr id="271496" name="Rectangle 136"/>
            <p:cNvSpPr>
              <a:spLocks noChangeArrowheads="1"/>
            </p:cNvSpPr>
            <p:nvPr/>
          </p:nvSpPr>
          <p:spPr bwMode="auto">
            <a:xfrm>
              <a:off x="1296" y="2544"/>
              <a:ext cx="384" cy="19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n-US" sz="1602" b="1">
                <a:solidFill>
                  <a:srgbClr val="000099"/>
                </a:solidFill>
                <a:latin typeface="Courier New" pitchFamily="49" charset="0"/>
              </a:endParaRPr>
            </a:p>
          </p:txBody>
        </p:sp>
      </p:grpSp>
      <p:sp>
        <p:nvSpPr>
          <p:cNvPr id="271497" name="Text Box 137"/>
          <p:cNvSpPr txBox="1">
            <a:spLocks noChangeArrowheads="1"/>
          </p:cNvSpPr>
          <p:nvPr/>
        </p:nvSpPr>
        <p:spPr bwMode="auto">
          <a:xfrm>
            <a:off x="457836" y="2443381"/>
            <a:ext cx="1764576" cy="313173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784" rIns="45784">
            <a:spAutoFit/>
          </a:bodyPr>
          <a:lstStyle/>
          <a:p>
            <a:pPr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sz="1602" b="1" dirty="0">
                <a:solidFill>
                  <a:srgbClr val="000066"/>
                </a:solidFill>
              </a:rPr>
              <a:t>Jump When Less</a:t>
            </a:r>
          </a:p>
        </p:txBody>
      </p:sp>
      <p:sp>
        <p:nvSpPr>
          <p:cNvPr id="271498" name="Rectangle 138"/>
          <p:cNvSpPr>
            <a:spLocks noChangeArrowheads="1"/>
          </p:cNvSpPr>
          <p:nvPr/>
        </p:nvSpPr>
        <p:spPr bwMode="auto">
          <a:xfrm>
            <a:off x="2441791" y="2824911"/>
            <a:ext cx="4877224" cy="305224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402">
                <a:solidFill>
                  <a:srgbClr val="000066"/>
                </a:solidFill>
              </a:rPr>
              <a:t>Dest</a:t>
            </a:r>
          </a:p>
        </p:txBody>
      </p:sp>
      <p:sp>
        <p:nvSpPr>
          <p:cNvPr id="271500" name="Rectangle 140"/>
          <p:cNvSpPr>
            <a:spLocks noChangeArrowheads="1"/>
          </p:cNvSpPr>
          <p:nvPr/>
        </p:nvSpPr>
        <p:spPr bwMode="auto">
          <a:xfrm>
            <a:off x="488041" y="3569336"/>
            <a:ext cx="6983586" cy="342493"/>
          </a:xfrm>
          <a:prstGeom prst="rect">
            <a:avLst/>
          </a:prstGeom>
          <a:solidFill>
            <a:srgbClr val="FFFF66"/>
          </a:solidFill>
          <a:ln w="19050">
            <a:solidFill>
              <a:schemeClr val="tx2"/>
            </a:solidFill>
            <a:miter lim="800000"/>
            <a:headEnd/>
            <a:tailEnd type="none" w="sm" len="sm"/>
          </a:ln>
          <a:effectLst>
            <a:outerShdw dist="35921" dir="2700000" algn="ctr" rotWithShape="0">
              <a:schemeClr val="tx2"/>
            </a:outerShdw>
          </a:effectLst>
        </p:spPr>
        <p:txBody>
          <a:bodyPr wrap="square" lIns="45784" rIns="45784" anchor="ctr">
            <a:spAutoFit/>
          </a:bodyPr>
          <a:lstStyle/>
          <a:p>
            <a:pPr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en-US" sz="1803" b="1">
              <a:solidFill>
                <a:srgbClr val="000066"/>
              </a:solidFill>
            </a:endParaRPr>
          </a:p>
        </p:txBody>
      </p:sp>
      <p:sp>
        <p:nvSpPr>
          <p:cNvPr id="271501" name="Rectangle 141"/>
          <p:cNvSpPr>
            <a:spLocks noChangeArrowheads="1"/>
          </p:cNvSpPr>
          <p:nvPr/>
        </p:nvSpPr>
        <p:spPr bwMode="auto">
          <a:xfrm>
            <a:off x="716959" y="3587971"/>
            <a:ext cx="1114386" cy="305224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1602" b="1">
                <a:solidFill>
                  <a:srgbClr val="000099"/>
                </a:solidFill>
                <a:latin typeface="Courier New" pitchFamily="49" charset="0"/>
              </a:rPr>
              <a:t>je</a:t>
            </a:r>
            <a:r>
              <a:rPr lang="en-US" sz="1602" b="1">
                <a:solidFill>
                  <a:srgbClr val="000099"/>
                </a:solidFill>
              </a:rPr>
              <a:t> Dest</a:t>
            </a:r>
          </a:p>
        </p:txBody>
      </p:sp>
      <p:grpSp>
        <p:nvGrpSpPr>
          <p:cNvPr id="271502" name="Group 142"/>
          <p:cNvGrpSpPr>
            <a:grpSpLocks/>
          </p:cNvGrpSpPr>
          <p:nvPr/>
        </p:nvGrpSpPr>
        <p:grpSpPr bwMode="auto">
          <a:xfrm>
            <a:off x="1831343" y="3587971"/>
            <a:ext cx="610448" cy="305224"/>
            <a:chOff x="1296" y="2544"/>
            <a:chExt cx="384" cy="192"/>
          </a:xfrm>
        </p:grpSpPr>
        <p:sp>
          <p:nvSpPr>
            <p:cNvPr id="271503" name="Rectangle 143"/>
            <p:cNvSpPr>
              <a:spLocks noChangeArrowheads="1"/>
            </p:cNvSpPr>
            <p:nvPr/>
          </p:nvSpPr>
          <p:spPr bwMode="auto">
            <a:xfrm>
              <a:off x="1296" y="2544"/>
              <a:ext cx="192" cy="192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602" b="1">
                  <a:solidFill>
                    <a:srgbClr val="000099"/>
                  </a:solidFill>
                  <a:latin typeface="Courier New" pitchFamily="49" charset="0"/>
                </a:rPr>
                <a:t>7</a:t>
              </a:r>
            </a:p>
          </p:txBody>
        </p:sp>
        <p:sp>
          <p:nvSpPr>
            <p:cNvPr id="271504" name="Rectangle 144"/>
            <p:cNvSpPr>
              <a:spLocks noChangeArrowheads="1"/>
            </p:cNvSpPr>
            <p:nvPr/>
          </p:nvSpPr>
          <p:spPr bwMode="auto">
            <a:xfrm>
              <a:off x="1488" y="2544"/>
              <a:ext cx="192" cy="192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602" b="1">
                  <a:solidFill>
                    <a:srgbClr val="000099"/>
                  </a:solidFill>
                  <a:latin typeface="Courier New" pitchFamily="49" charset="0"/>
                </a:rPr>
                <a:t>3</a:t>
              </a:r>
            </a:p>
          </p:txBody>
        </p:sp>
        <p:sp>
          <p:nvSpPr>
            <p:cNvPr id="271505" name="Rectangle 145"/>
            <p:cNvSpPr>
              <a:spLocks noChangeArrowheads="1"/>
            </p:cNvSpPr>
            <p:nvPr/>
          </p:nvSpPr>
          <p:spPr bwMode="auto">
            <a:xfrm>
              <a:off x="1296" y="2544"/>
              <a:ext cx="384" cy="19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n-US" sz="1602" b="1">
                <a:solidFill>
                  <a:srgbClr val="000099"/>
                </a:solidFill>
                <a:latin typeface="Courier New" pitchFamily="49" charset="0"/>
              </a:endParaRPr>
            </a:p>
          </p:txBody>
        </p:sp>
      </p:grpSp>
      <p:sp>
        <p:nvSpPr>
          <p:cNvPr id="271506" name="Text Box 146"/>
          <p:cNvSpPr txBox="1">
            <a:spLocks noChangeArrowheads="1"/>
          </p:cNvSpPr>
          <p:nvPr/>
        </p:nvSpPr>
        <p:spPr bwMode="auto">
          <a:xfrm>
            <a:off x="457836" y="3206441"/>
            <a:ext cx="1855190" cy="313173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784" rIns="45784">
            <a:spAutoFit/>
          </a:bodyPr>
          <a:lstStyle/>
          <a:p>
            <a:pPr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sz="1602" b="1" dirty="0">
                <a:solidFill>
                  <a:srgbClr val="000066"/>
                </a:solidFill>
              </a:rPr>
              <a:t>Jump When Equal</a:t>
            </a:r>
          </a:p>
        </p:txBody>
      </p:sp>
      <p:sp>
        <p:nvSpPr>
          <p:cNvPr id="271507" name="Rectangle 147"/>
          <p:cNvSpPr>
            <a:spLocks noChangeArrowheads="1"/>
          </p:cNvSpPr>
          <p:nvPr/>
        </p:nvSpPr>
        <p:spPr bwMode="auto">
          <a:xfrm>
            <a:off x="2441791" y="3587971"/>
            <a:ext cx="4877224" cy="305224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402">
                <a:solidFill>
                  <a:srgbClr val="000066"/>
                </a:solidFill>
              </a:rPr>
              <a:t>Dest</a:t>
            </a:r>
          </a:p>
        </p:txBody>
      </p:sp>
      <p:sp>
        <p:nvSpPr>
          <p:cNvPr id="271509" name="Rectangle 149"/>
          <p:cNvSpPr>
            <a:spLocks noChangeArrowheads="1"/>
          </p:cNvSpPr>
          <p:nvPr/>
        </p:nvSpPr>
        <p:spPr bwMode="auto">
          <a:xfrm>
            <a:off x="488041" y="4332396"/>
            <a:ext cx="6983586" cy="342493"/>
          </a:xfrm>
          <a:prstGeom prst="rect">
            <a:avLst/>
          </a:prstGeom>
          <a:solidFill>
            <a:srgbClr val="FFFF66"/>
          </a:solidFill>
          <a:ln w="19050">
            <a:solidFill>
              <a:schemeClr val="tx2"/>
            </a:solidFill>
            <a:miter lim="800000"/>
            <a:headEnd/>
            <a:tailEnd type="none" w="sm" len="sm"/>
          </a:ln>
          <a:effectLst>
            <a:outerShdw dist="35921" dir="2700000" algn="ctr" rotWithShape="0">
              <a:schemeClr val="tx2"/>
            </a:outerShdw>
          </a:effectLst>
        </p:spPr>
        <p:txBody>
          <a:bodyPr wrap="square" lIns="45784" rIns="45784" anchor="ctr">
            <a:spAutoFit/>
          </a:bodyPr>
          <a:lstStyle/>
          <a:p>
            <a:pPr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en-US" sz="1803" b="1">
              <a:solidFill>
                <a:srgbClr val="000066"/>
              </a:solidFill>
            </a:endParaRPr>
          </a:p>
        </p:txBody>
      </p:sp>
      <p:sp>
        <p:nvSpPr>
          <p:cNvPr id="271510" name="Rectangle 150"/>
          <p:cNvSpPr>
            <a:spLocks noChangeArrowheads="1"/>
          </p:cNvSpPr>
          <p:nvPr/>
        </p:nvSpPr>
        <p:spPr bwMode="auto">
          <a:xfrm>
            <a:off x="716959" y="4351031"/>
            <a:ext cx="1114386" cy="305224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1602" b="1">
                <a:solidFill>
                  <a:srgbClr val="000099"/>
                </a:solidFill>
                <a:latin typeface="Courier New" pitchFamily="49" charset="0"/>
              </a:rPr>
              <a:t>jne</a:t>
            </a:r>
            <a:r>
              <a:rPr lang="en-US" sz="1602" b="1">
                <a:solidFill>
                  <a:srgbClr val="000099"/>
                </a:solidFill>
              </a:rPr>
              <a:t> Dest</a:t>
            </a:r>
          </a:p>
        </p:txBody>
      </p:sp>
      <p:grpSp>
        <p:nvGrpSpPr>
          <p:cNvPr id="271511" name="Group 151"/>
          <p:cNvGrpSpPr>
            <a:grpSpLocks/>
          </p:cNvGrpSpPr>
          <p:nvPr/>
        </p:nvGrpSpPr>
        <p:grpSpPr bwMode="auto">
          <a:xfrm>
            <a:off x="1831343" y="4351031"/>
            <a:ext cx="610448" cy="305224"/>
            <a:chOff x="1296" y="2544"/>
            <a:chExt cx="384" cy="192"/>
          </a:xfrm>
        </p:grpSpPr>
        <p:sp>
          <p:nvSpPr>
            <p:cNvPr id="271512" name="Rectangle 152"/>
            <p:cNvSpPr>
              <a:spLocks noChangeArrowheads="1"/>
            </p:cNvSpPr>
            <p:nvPr/>
          </p:nvSpPr>
          <p:spPr bwMode="auto">
            <a:xfrm>
              <a:off x="1296" y="2544"/>
              <a:ext cx="192" cy="192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602" b="1">
                  <a:solidFill>
                    <a:srgbClr val="000099"/>
                  </a:solidFill>
                  <a:latin typeface="Courier New" pitchFamily="49" charset="0"/>
                </a:rPr>
                <a:t>7</a:t>
              </a:r>
            </a:p>
          </p:txBody>
        </p:sp>
        <p:sp>
          <p:nvSpPr>
            <p:cNvPr id="271513" name="Rectangle 153"/>
            <p:cNvSpPr>
              <a:spLocks noChangeArrowheads="1"/>
            </p:cNvSpPr>
            <p:nvPr/>
          </p:nvSpPr>
          <p:spPr bwMode="auto">
            <a:xfrm>
              <a:off x="1488" y="2544"/>
              <a:ext cx="192" cy="192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602" b="1">
                  <a:solidFill>
                    <a:srgbClr val="000099"/>
                  </a:solidFill>
                  <a:latin typeface="Courier New" pitchFamily="49" charset="0"/>
                </a:rPr>
                <a:t>4</a:t>
              </a:r>
            </a:p>
          </p:txBody>
        </p:sp>
        <p:sp>
          <p:nvSpPr>
            <p:cNvPr id="271514" name="Rectangle 154"/>
            <p:cNvSpPr>
              <a:spLocks noChangeArrowheads="1"/>
            </p:cNvSpPr>
            <p:nvPr/>
          </p:nvSpPr>
          <p:spPr bwMode="auto">
            <a:xfrm>
              <a:off x="1296" y="2544"/>
              <a:ext cx="384" cy="19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n-US" sz="1602" b="1">
                <a:solidFill>
                  <a:srgbClr val="000099"/>
                </a:solidFill>
                <a:latin typeface="Courier New" pitchFamily="49" charset="0"/>
              </a:endParaRPr>
            </a:p>
          </p:txBody>
        </p:sp>
      </p:grpSp>
      <p:sp>
        <p:nvSpPr>
          <p:cNvPr id="271515" name="Text Box 155"/>
          <p:cNvSpPr txBox="1">
            <a:spLocks noChangeArrowheads="1"/>
          </p:cNvSpPr>
          <p:nvPr/>
        </p:nvSpPr>
        <p:spPr bwMode="auto">
          <a:xfrm>
            <a:off x="457836" y="3969501"/>
            <a:ext cx="2273972" cy="314690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784" rIns="45784">
            <a:spAutoFit/>
          </a:bodyPr>
          <a:lstStyle/>
          <a:p>
            <a:pPr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sz="1602" b="1" dirty="0">
                <a:solidFill>
                  <a:srgbClr val="000066"/>
                </a:solidFill>
              </a:rPr>
              <a:t>Jump When Not Equal</a:t>
            </a:r>
          </a:p>
        </p:txBody>
      </p:sp>
      <p:sp>
        <p:nvSpPr>
          <p:cNvPr id="271516" name="Rectangle 156"/>
          <p:cNvSpPr>
            <a:spLocks noChangeArrowheads="1"/>
          </p:cNvSpPr>
          <p:nvPr/>
        </p:nvSpPr>
        <p:spPr bwMode="auto">
          <a:xfrm>
            <a:off x="2441791" y="4351031"/>
            <a:ext cx="4877224" cy="305224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402">
                <a:solidFill>
                  <a:srgbClr val="000066"/>
                </a:solidFill>
              </a:rPr>
              <a:t>Dest</a:t>
            </a:r>
          </a:p>
        </p:txBody>
      </p:sp>
      <p:sp>
        <p:nvSpPr>
          <p:cNvPr id="271518" name="Rectangle 158"/>
          <p:cNvSpPr>
            <a:spLocks noChangeArrowheads="1"/>
          </p:cNvSpPr>
          <p:nvPr/>
        </p:nvSpPr>
        <p:spPr bwMode="auto">
          <a:xfrm>
            <a:off x="488041" y="5095456"/>
            <a:ext cx="6983586" cy="342493"/>
          </a:xfrm>
          <a:prstGeom prst="rect">
            <a:avLst/>
          </a:prstGeom>
          <a:solidFill>
            <a:srgbClr val="FFFF66"/>
          </a:solidFill>
          <a:ln w="19050">
            <a:solidFill>
              <a:schemeClr val="tx2"/>
            </a:solidFill>
            <a:miter lim="800000"/>
            <a:headEnd/>
            <a:tailEnd type="none" w="sm" len="sm"/>
          </a:ln>
          <a:effectLst>
            <a:outerShdw dist="35921" dir="2700000" algn="ctr" rotWithShape="0">
              <a:schemeClr val="tx2"/>
            </a:outerShdw>
          </a:effectLst>
        </p:spPr>
        <p:txBody>
          <a:bodyPr wrap="square" lIns="45784" rIns="45784" anchor="ctr">
            <a:spAutoFit/>
          </a:bodyPr>
          <a:lstStyle/>
          <a:p>
            <a:pPr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en-US" sz="1803" b="1">
              <a:solidFill>
                <a:srgbClr val="000066"/>
              </a:solidFill>
            </a:endParaRPr>
          </a:p>
        </p:txBody>
      </p:sp>
      <p:sp>
        <p:nvSpPr>
          <p:cNvPr id="271519" name="Rectangle 159"/>
          <p:cNvSpPr>
            <a:spLocks noChangeArrowheads="1"/>
          </p:cNvSpPr>
          <p:nvPr/>
        </p:nvSpPr>
        <p:spPr bwMode="auto">
          <a:xfrm>
            <a:off x="716959" y="5114090"/>
            <a:ext cx="1114386" cy="305224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1602" b="1">
                <a:solidFill>
                  <a:srgbClr val="000099"/>
                </a:solidFill>
                <a:latin typeface="Courier New" pitchFamily="49" charset="0"/>
              </a:rPr>
              <a:t>jge</a:t>
            </a:r>
            <a:r>
              <a:rPr lang="en-US" sz="1602" b="1">
                <a:solidFill>
                  <a:srgbClr val="000099"/>
                </a:solidFill>
              </a:rPr>
              <a:t> Dest</a:t>
            </a:r>
          </a:p>
        </p:txBody>
      </p:sp>
      <p:grpSp>
        <p:nvGrpSpPr>
          <p:cNvPr id="271520" name="Group 160"/>
          <p:cNvGrpSpPr>
            <a:grpSpLocks/>
          </p:cNvGrpSpPr>
          <p:nvPr/>
        </p:nvGrpSpPr>
        <p:grpSpPr bwMode="auto">
          <a:xfrm>
            <a:off x="1831343" y="5114090"/>
            <a:ext cx="610448" cy="305224"/>
            <a:chOff x="1296" y="2544"/>
            <a:chExt cx="384" cy="192"/>
          </a:xfrm>
        </p:grpSpPr>
        <p:sp>
          <p:nvSpPr>
            <p:cNvPr id="271521" name="Rectangle 161"/>
            <p:cNvSpPr>
              <a:spLocks noChangeArrowheads="1"/>
            </p:cNvSpPr>
            <p:nvPr/>
          </p:nvSpPr>
          <p:spPr bwMode="auto">
            <a:xfrm>
              <a:off x="1296" y="2544"/>
              <a:ext cx="192" cy="192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602" b="1">
                  <a:solidFill>
                    <a:srgbClr val="000099"/>
                  </a:solidFill>
                  <a:latin typeface="Courier New" pitchFamily="49" charset="0"/>
                </a:rPr>
                <a:t>7</a:t>
              </a:r>
            </a:p>
          </p:txBody>
        </p:sp>
        <p:sp>
          <p:nvSpPr>
            <p:cNvPr id="271522" name="Rectangle 162"/>
            <p:cNvSpPr>
              <a:spLocks noChangeArrowheads="1"/>
            </p:cNvSpPr>
            <p:nvPr/>
          </p:nvSpPr>
          <p:spPr bwMode="auto">
            <a:xfrm>
              <a:off x="1488" y="2544"/>
              <a:ext cx="192" cy="192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602" b="1">
                  <a:solidFill>
                    <a:srgbClr val="000099"/>
                  </a:solidFill>
                  <a:latin typeface="Courier New" pitchFamily="49" charset="0"/>
                </a:rPr>
                <a:t>5</a:t>
              </a:r>
            </a:p>
          </p:txBody>
        </p:sp>
        <p:sp>
          <p:nvSpPr>
            <p:cNvPr id="271523" name="Rectangle 163"/>
            <p:cNvSpPr>
              <a:spLocks noChangeArrowheads="1"/>
            </p:cNvSpPr>
            <p:nvPr/>
          </p:nvSpPr>
          <p:spPr bwMode="auto">
            <a:xfrm>
              <a:off x="1296" y="2544"/>
              <a:ext cx="384" cy="19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n-US" sz="1602" b="1">
                <a:solidFill>
                  <a:srgbClr val="000099"/>
                </a:solidFill>
                <a:latin typeface="Courier New" pitchFamily="49" charset="0"/>
              </a:endParaRPr>
            </a:p>
          </p:txBody>
        </p:sp>
      </p:grpSp>
      <p:sp>
        <p:nvSpPr>
          <p:cNvPr id="271524" name="Text Box 164"/>
          <p:cNvSpPr txBox="1">
            <a:spLocks noChangeArrowheads="1"/>
          </p:cNvSpPr>
          <p:nvPr/>
        </p:nvSpPr>
        <p:spPr bwMode="auto">
          <a:xfrm>
            <a:off x="457836" y="4732560"/>
            <a:ext cx="2898038" cy="313173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784" rIns="45784">
            <a:spAutoFit/>
          </a:bodyPr>
          <a:lstStyle/>
          <a:p>
            <a:pPr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sz="1602" b="1" dirty="0">
                <a:solidFill>
                  <a:srgbClr val="000066"/>
                </a:solidFill>
              </a:rPr>
              <a:t>Jump When Greater or Equal</a:t>
            </a:r>
          </a:p>
        </p:txBody>
      </p:sp>
      <p:sp>
        <p:nvSpPr>
          <p:cNvPr id="271525" name="Rectangle 165"/>
          <p:cNvSpPr>
            <a:spLocks noChangeArrowheads="1"/>
          </p:cNvSpPr>
          <p:nvPr/>
        </p:nvSpPr>
        <p:spPr bwMode="auto">
          <a:xfrm>
            <a:off x="2441791" y="5114090"/>
            <a:ext cx="4877224" cy="305224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402">
                <a:solidFill>
                  <a:srgbClr val="000066"/>
                </a:solidFill>
              </a:rPr>
              <a:t>Dest</a:t>
            </a:r>
          </a:p>
        </p:txBody>
      </p:sp>
      <p:sp>
        <p:nvSpPr>
          <p:cNvPr id="271527" name="Rectangle 167"/>
          <p:cNvSpPr>
            <a:spLocks noChangeArrowheads="1"/>
          </p:cNvSpPr>
          <p:nvPr/>
        </p:nvSpPr>
        <p:spPr bwMode="auto">
          <a:xfrm>
            <a:off x="488041" y="5858516"/>
            <a:ext cx="6983586" cy="342493"/>
          </a:xfrm>
          <a:prstGeom prst="rect">
            <a:avLst/>
          </a:prstGeom>
          <a:solidFill>
            <a:srgbClr val="FFFF66"/>
          </a:solidFill>
          <a:ln w="19050">
            <a:solidFill>
              <a:schemeClr val="tx2"/>
            </a:solidFill>
            <a:miter lim="800000"/>
            <a:headEnd/>
            <a:tailEnd type="none" w="sm" len="sm"/>
          </a:ln>
          <a:effectLst>
            <a:outerShdw dist="35921" dir="2700000" algn="ctr" rotWithShape="0">
              <a:schemeClr val="tx2"/>
            </a:outerShdw>
          </a:effectLst>
        </p:spPr>
        <p:txBody>
          <a:bodyPr wrap="square" lIns="45784" rIns="45784" anchor="ctr">
            <a:spAutoFit/>
          </a:bodyPr>
          <a:lstStyle/>
          <a:p>
            <a:pPr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en-US" sz="1803" b="1">
              <a:solidFill>
                <a:srgbClr val="000066"/>
              </a:solidFill>
            </a:endParaRPr>
          </a:p>
        </p:txBody>
      </p:sp>
      <p:sp>
        <p:nvSpPr>
          <p:cNvPr id="271528" name="Rectangle 168"/>
          <p:cNvSpPr>
            <a:spLocks noChangeArrowheads="1"/>
          </p:cNvSpPr>
          <p:nvPr/>
        </p:nvSpPr>
        <p:spPr bwMode="auto">
          <a:xfrm>
            <a:off x="716959" y="5877150"/>
            <a:ext cx="1114386" cy="305224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1602" b="1">
                <a:solidFill>
                  <a:srgbClr val="000099"/>
                </a:solidFill>
                <a:latin typeface="Courier New" pitchFamily="49" charset="0"/>
              </a:rPr>
              <a:t>jg</a:t>
            </a:r>
            <a:r>
              <a:rPr lang="en-US" sz="1602" b="1">
                <a:solidFill>
                  <a:srgbClr val="000099"/>
                </a:solidFill>
              </a:rPr>
              <a:t> Dest</a:t>
            </a:r>
          </a:p>
        </p:txBody>
      </p:sp>
      <p:grpSp>
        <p:nvGrpSpPr>
          <p:cNvPr id="271529" name="Group 169"/>
          <p:cNvGrpSpPr>
            <a:grpSpLocks/>
          </p:cNvGrpSpPr>
          <p:nvPr/>
        </p:nvGrpSpPr>
        <p:grpSpPr bwMode="auto">
          <a:xfrm>
            <a:off x="1831343" y="5877150"/>
            <a:ext cx="610448" cy="305224"/>
            <a:chOff x="1296" y="2544"/>
            <a:chExt cx="384" cy="192"/>
          </a:xfrm>
        </p:grpSpPr>
        <p:sp>
          <p:nvSpPr>
            <p:cNvPr id="271530" name="Rectangle 170"/>
            <p:cNvSpPr>
              <a:spLocks noChangeArrowheads="1"/>
            </p:cNvSpPr>
            <p:nvPr/>
          </p:nvSpPr>
          <p:spPr bwMode="auto">
            <a:xfrm>
              <a:off x="1296" y="2544"/>
              <a:ext cx="192" cy="192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602" b="1">
                  <a:solidFill>
                    <a:srgbClr val="000099"/>
                  </a:solidFill>
                  <a:latin typeface="Courier New" pitchFamily="49" charset="0"/>
                </a:rPr>
                <a:t>7</a:t>
              </a:r>
            </a:p>
          </p:txBody>
        </p:sp>
        <p:sp>
          <p:nvSpPr>
            <p:cNvPr id="271531" name="Rectangle 171"/>
            <p:cNvSpPr>
              <a:spLocks noChangeArrowheads="1"/>
            </p:cNvSpPr>
            <p:nvPr/>
          </p:nvSpPr>
          <p:spPr bwMode="auto">
            <a:xfrm>
              <a:off x="1488" y="2544"/>
              <a:ext cx="192" cy="192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602" b="1">
                  <a:solidFill>
                    <a:srgbClr val="000099"/>
                  </a:solidFill>
                  <a:latin typeface="Courier New" pitchFamily="49" charset="0"/>
                </a:rPr>
                <a:t>6</a:t>
              </a:r>
            </a:p>
          </p:txBody>
        </p:sp>
        <p:sp>
          <p:nvSpPr>
            <p:cNvPr id="271532" name="Rectangle 172"/>
            <p:cNvSpPr>
              <a:spLocks noChangeArrowheads="1"/>
            </p:cNvSpPr>
            <p:nvPr/>
          </p:nvSpPr>
          <p:spPr bwMode="auto">
            <a:xfrm>
              <a:off x="1296" y="2544"/>
              <a:ext cx="384" cy="19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n-US" sz="1602" b="1">
                <a:solidFill>
                  <a:srgbClr val="000099"/>
                </a:solidFill>
                <a:latin typeface="Courier New" pitchFamily="49" charset="0"/>
              </a:endParaRPr>
            </a:p>
          </p:txBody>
        </p:sp>
      </p:grpSp>
      <p:sp>
        <p:nvSpPr>
          <p:cNvPr id="271533" name="Text Box 173"/>
          <p:cNvSpPr txBox="1">
            <a:spLocks noChangeArrowheads="1"/>
          </p:cNvSpPr>
          <p:nvPr/>
        </p:nvSpPr>
        <p:spPr bwMode="auto">
          <a:xfrm>
            <a:off x="457836" y="5495620"/>
            <a:ext cx="2026878" cy="313173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784" rIns="45784">
            <a:spAutoFit/>
          </a:bodyPr>
          <a:lstStyle/>
          <a:p>
            <a:pPr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sz="1602" b="1" dirty="0">
                <a:solidFill>
                  <a:srgbClr val="000066"/>
                </a:solidFill>
              </a:rPr>
              <a:t>Jump When Greater</a:t>
            </a:r>
          </a:p>
        </p:txBody>
      </p:sp>
      <p:sp>
        <p:nvSpPr>
          <p:cNvPr id="271534" name="Rectangle 174"/>
          <p:cNvSpPr>
            <a:spLocks noChangeArrowheads="1"/>
          </p:cNvSpPr>
          <p:nvPr/>
        </p:nvSpPr>
        <p:spPr bwMode="auto">
          <a:xfrm>
            <a:off x="2441791" y="5877150"/>
            <a:ext cx="4877224" cy="305224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402">
                <a:solidFill>
                  <a:srgbClr val="000066"/>
                </a:solidFill>
              </a:rPr>
              <a:t>Dest</a:t>
            </a:r>
          </a:p>
        </p:txBody>
      </p:sp>
    </p:spTree>
    <p:extLst>
      <p:ext uri="{BB962C8B-B14F-4D97-AF65-F5344CB8AC3E}">
        <p14:creationId xmlns:p14="http://schemas.microsoft.com/office/powerpoint/2010/main" val="3854155787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3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Y86-64 </a:t>
            </a:r>
            <a:r>
              <a:rPr lang="en-US" dirty="0"/>
              <a:t>Program Stack</a:t>
            </a:r>
          </a:p>
        </p:txBody>
      </p:sp>
      <p:sp>
        <p:nvSpPr>
          <p:cNvPr id="273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662687" y="1222485"/>
            <a:ext cx="4934453" cy="5220601"/>
          </a:xfrm>
        </p:spPr>
        <p:txBody>
          <a:bodyPr/>
          <a:lstStyle/>
          <a:p>
            <a:pPr lvl="1"/>
            <a:r>
              <a:rPr lang="en-US" dirty="0"/>
              <a:t>Region of memory holding program data</a:t>
            </a:r>
          </a:p>
          <a:p>
            <a:pPr lvl="1"/>
            <a:r>
              <a:rPr lang="en-US" dirty="0"/>
              <a:t>Used in </a:t>
            </a:r>
            <a:r>
              <a:rPr lang="en-US" dirty="0" smtClean="0"/>
              <a:t>Y86-64 </a:t>
            </a:r>
            <a:r>
              <a:rPr lang="en-US" dirty="0"/>
              <a:t>(and </a:t>
            </a:r>
            <a:r>
              <a:rPr lang="en-US" dirty="0" smtClean="0"/>
              <a:t>x86-64) </a:t>
            </a:r>
            <a:r>
              <a:rPr lang="en-US" dirty="0"/>
              <a:t>for supporting procedure calls</a:t>
            </a:r>
          </a:p>
          <a:p>
            <a:pPr lvl="1"/>
            <a:r>
              <a:rPr lang="en-US" dirty="0"/>
              <a:t>Stack top indicated by </a:t>
            </a:r>
            <a:r>
              <a:rPr lang="en-US" dirty="0" smtClean="0">
                <a:latin typeface="Courier New" pitchFamily="49" charset="0"/>
              </a:rPr>
              <a:t>%</a:t>
            </a:r>
            <a:r>
              <a:rPr lang="en-US" dirty="0" err="1" smtClean="0">
                <a:latin typeface="Courier New" pitchFamily="49" charset="0"/>
              </a:rPr>
              <a:t>rsp</a:t>
            </a:r>
            <a:endParaRPr lang="en-US" dirty="0">
              <a:latin typeface="Courier New" pitchFamily="49" charset="0"/>
            </a:endParaRPr>
          </a:p>
          <a:p>
            <a:pPr lvl="2"/>
            <a:r>
              <a:rPr lang="en-US" dirty="0"/>
              <a:t>Address of top stack element</a:t>
            </a:r>
          </a:p>
          <a:p>
            <a:pPr lvl="1"/>
            <a:r>
              <a:rPr lang="en-US" dirty="0"/>
              <a:t>Stack grows toward lower addresses</a:t>
            </a:r>
          </a:p>
          <a:p>
            <a:pPr lvl="2"/>
            <a:r>
              <a:rPr lang="en-US" dirty="0"/>
              <a:t>Top element is at highest address in the stack</a:t>
            </a:r>
          </a:p>
          <a:p>
            <a:pPr lvl="2"/>
            <a:r>
              <a:rPr lang="en-US" dirty="0"/>
              <a:t>When pushing, must first decrement stack pointer</a:t>
            </a:r>
          </a:p>
          <a:p>
            <a:pPr lvl="2"/>
            <a:r>
              <a:rPr lang="en-US" dirty="0" smtClean="0"/>
              <a:t>After </a:t>
            </a:r>
            <a:r>
              <a:rPr lang="en-US" dirty="0"/>
              <a:t>popping, increment stack pointer</a:t>
            </a:r>
          </a:p>
        </p:txBody>
      </p:sp>
      <p:sp>
        <p:nvSpPr>
          <p:cNvPr id="273412" name="Rectangle 4"/>
          <p:cNvSpPr>
            <a:spLocks noChangeArrowheads="1"/>
          </p:cNvSpPr>
          <p:nvPr/>
        </p:nvSpPr>
        <p:spPr bwMode="auto">
          <a:xfrm>
            <a:off x="2214302" y="1661688"/>
            <a:ext cx="92526" cy="342493"/>
          </a:xfrm>
          <a:prstGeom prst="rect">
            <a:avLst/>
          </a:prstGeom>
          <a:solidFill>
            <a:srgbClr val="FFCCFF"/>
          </a:solidFill>
          <a:ln w="19050">
            <a:solidFill>
              <a:schemeClr val="tx2"/>
            </a:solidFill>
            <a:miter lim="800000"/>
            <a:headEnd/>
            <a:tailEnd type="none" w="sm" len="sm"/>
          </a:ln>
          <a:effectLst/>
        </p:spPr>
        <p:txBody>
          <a:bodyPr wrap="none" lIns="45784" rIns="45784" anchor="ctr">
            <a:spAutoFit/>
          </a:bodyPr>
          <a:lstStyle/>
          <a:p>
            <a:pPr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en-US" sz="1803" b="1">
              <a:solidFill>
                <a:srgbClr val="000066"/>
              </a:solidFill>
            </a:endParaRPr>
          </a:p>
        </p:txBody>
      </p:sp>
      <p:sp>
        <p:nvSpPr>
          <p:cNvPr id="273413" name="Rectangle 5"/>
          <p:cNvSpPr>
            <a:spLocks noChangeArrowheads="1"/>
          </p:cNvSpPr>
          <p:nvPr/>
        </p:nvSpPr>
        <p:spPr bwMode="auto">
          <a:xfrm>
            <a:off x="2214302" y="1966912"/>
            <a:ext cx="92526" cy="342493"/>
          </a:xfrm>
          <a:prstGeom prst="rect">
            <a:avLst/>
          </a:prstGeom>
          <a:solidFill>
            <a:srgbClr val="FFCCFF"/>
          </a:solidFill>
          <a:ln w="19050">
            <a:solidFill>
              <a:schemeClr val="tx2"/>
            </a:solidFill>
            <a:miter lim="800000"/>
            <a:headEnd/>
            <a:tailEnd type="none" w="sm" len="sm"/>
          </a:ln>
          <a:effectLst/>
        </p:spPr>
        <p:txBody>
          <a:bodyPr wrap="none" lIns="45784" rIns="45784" anchor="ctr">
            <a:spAutoFit/>
          </a:bodyPr>
          <a:lstStyle/>
          <a:p>
            <a:pPr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en-US" sz="1803" b="1">
              <a:solidFill>
                <a:srgbClr val="000066"/>
              </a:solidFill>
            </a:endParaRPr>
          </a:p>
        </p:txBody>
      </p:sp>
      <p:sp>
        <p:nvSpPr>
          <p:cNvPr id="273414" name="Rectangle 6"/>
          <p:cNvSpPr>
            <a:spLocks noChangeArrowheads="1"/>
          </p:cNvSpPr>
          <p:nvPr/>
        </p:nvSpPr>
        <p:spPr bwMode="auto">
          <a:xfrm>
            <a:off x="2214302" y="2272136"/>
            <a:ext cx="92526" cy="342493"/>
          </a:xfrm>
          <a:prstGeom prst="rect">
            <a:avLst/>
          </a:prstGeom>
          <a:solidFill>
            <a:srgbClr val="FFCCFF"/>
          </a:solidFill>
          <a:ln w="19050">
            <a:solidFill>
              <a:schemeClr val="tx2"/>
            </a:solidFill>
            <a:miter lim="800000"/>
            <a:headEnd/>
            <a:tailEnd type="none" w="sm" len="sm"/>
          </a:ln>
          <a:effectLst/>
        </p:spPr>
        <p:txBody>
          <a:bodyPr wrap="none" lIns="45784" rIns="45784" anchor="ctr">
            <a:spAutoFit/>
          </a:bodyPr>
          <a:lstStyle/>
          <a:p>
            <a:pPr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en-US" sz="1803" b="1">
              <a:solidFill>
                <a:srgbClr val="000066"/>
              </a:solidFill>
            </a:endParaRPr>
          </a:p>
        </p:txBody>
      </p:sp>
      <p:sp>
        <p:nvSpPr>
          <p:cNvPr id="273421" name="Rectangle 13"/>
          <p:cNvSpPr>
            <a:spLocks noChangeArrowheads="1"/>
          </p:cNvSpPr>
          <p:nvPr/>
        </p:nvSpPr>
        <p:spPr bwMode="auto">
          <a:xfrm>
            <a:off x="2214302" y="4408703"/>
            <a:ext cx="92526" cy="342493"/>
          </a:xfrm>
          <a:prstGeom prst="rect">
            <a:avLst/>
          </a:prstGeom>
          <a:solidFill>
            <a:srgbClr val="FFCCFF"/>
          </a:solidFill>
          <a:ln w="19050">
            <a:solidFill>
              <a:schemeClr val="tx2"/>
            </a:solidFill>
            <a:miter lim="800000"/>
            <a:headEnd/>
            <a:tailEnd type="none" w="sm" len="sm"/>
          </a:ln>
          <a:effectLst/>
        </p:spPr>
        <p:txBody>
          <a:bodyPr wrap="none" lIns="45784" rIns="45784" anchor="ctr">
            <a:spAutoFit/>
          </a:bodyPr>
          <a:lstStyle/>
          <a:p>
            <a:pPr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en-US" sz="1803" b="1">
              <a:solidFill>
                <a:srgbClr val="000066"/>
              </a:solidFill>
            </a:endParaRPr>
          </a:p>
        </p:txBody>
      </p:sp>
      <p:sp>
        <p:nvSpPr>
          <p:cNvPr id="273422" name="Rectangle 14"/>
          <p:cNvSpPr>
            <a:spLocks noChangeArrowheads="1"/>
          </p:cNvSpPr>
          <p:nvPr/>
        </p:nvSpPr>
        <p:spPr bwMode="auto">
          <a:xfrm>
            <a:off x="2214302" y="4713927"/>
            <a:ext cx="92526" cy="342493"/>
          </a:xfrm>
          <a:prstGeom prst="rect">
            <a:avLst/>
          </a:prstGeom>
          <a:solidFill>
            <a:srgbClr val="FFCCFF"/>
          </a:solidFill>
          <a:ln w="19050">
            <a:solidFill>
              <a:schemeClr val="tx2"/>
            </a:solidFill>
            <a:miter lim="800000"/>
            <a:headEnd/>
            <a:tailEnd type="none" w="sm" len="sm"/>
          </a:ln>
          <a:effectLst/>
        </p:spPr>
        <p:txBody>
          <a:bodyPr wrap="none" lIns="45784" rIns="45784" anchor="ctr">
            <a:spAutoFit/>
          </a:bodyPr>
          <a:lstStyle/>
          <a:p>
            <a:pPr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en-US" sz="1803" b="1">
              <a:solidFill>
                <a:srgbClr val="000066"/>
              </a:solidFill>
            </a:endParaRPr>
          </a:p>
        </p:txBody>
      </p:sp>
      <p:sp>
        <p:nvSpPr>
          <p:cNvPr id="273423" name="Rectangle 15"/>
          <p:cNvSpPr>
            <a:spLocks noChangeArrowheads="1"/>
          </p:cNvSpPr>
          <p:nvPr/>
        </p:nvSpPr>
        <p:spPr bwMode="auto">
          <a:xfrm>
            <a:off x="2214302" y="5019151"/>
            <a:ext cx="92526" cy="342493"/>
          </a:xfrm>
          <a:prstGeom prst="rect">
            <a:avLst/>
          </a:prstGeom>
          <a:solidFill>
            <a:srgbClr val="FFCCFF"/>
          </a:solidFill>
          <a:ln w="19050">
            <a:solidFill>
              <a:schemeClr val="tx2"/>
            </a:solidFill>
            <a:miter lim="800000"/>
            <a:headEnd/>
            <a:tailEnd type="none" w="sm" len="sm"/>
          </a:ln>
          <a:effectLst/>
        </p:spPr>
        <p:txBody>
          <a:bodyPr wrap="none" lIns="45784" rIns="45784" anchor="ctr">
            <a:spAutoFit/>
          </a:bodyPr>
          <a:lstStyle/>
          <a:p>
            <a:pPr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en-US" sz="1803" b="1">
              <a:solidFill>
                <a:srgbClr val="000066"/>
              </a:solidFill>
            </a:endParaRPr>
          </a:p>
        </p:txBody>
      </p:sp>
      <p:sp>
        <p:nvSpPr>
          <p:cNvPr id="273424" name="Rectangle 16"/>
          <p:cNvSpPr>
            <a:spLocks noChangeArrowheads="1"/>
          </p:cNvSpPr>
          <p:nvPr/>
        </p:nvSpPr>
        <p:spPr bwMode="auto">
          <a:xfrm>
            <a:off x="2214302" y="5324375"/>
            <a:ext cx="92526" cy="342493"/>
          </a:xfrm>
          <a:prstGeom prst="rect">
            <a:avLst/>
          </a:prstGeom>
          <a:solidFill>
            <a:srgbClr val="FFCCFF"/>
          </a:solidFill>
          <a:ln w="19050">
            <a:solidFill>
              <a:schemeClr val="tx2"/>
            </a:solidFill>
            <a:miter lim="800000"/>
            <a:headEnd/>
            <a:tailEnd type="none" w="sm" len="sm"/>
          </a:ln>
          <a:effectLst/>
        </p:spPr>
        <p:txBody>
          <a:bodyPr wrap="none" lIns="45784" rIns="45784" anchor="ctr">
            <a:spAutoFit/>
          </a:bodyPr>
          <a:lstStyle/>
          <a:p>
            <a:pPr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en-US" sz="1803" b="1">
              <a:solidFill>
                <a:srgbClr val="000066"/>
              </a:solidFill>
            </a:endParaRPr>
          </a:p>
        </p:txBody>
      </p:sp>
      <p:sp>
        <p:nvSpPr>
          <p:cNvPr id="273425" name="Line 17"/>
          <p:cNvSpPr>
            <a:spLocks noChangeShapeType="1"/>
          </p:cNvSpPr>
          <p:nvPr/>
        </p:nvSpPr>
        <p:spPr bwMode="auto">
          <a:xfrm flipH="1">
            <a:off x="2871012" y="5460647"/>
            <a:ext cx="381530" cy="0"/>
          </a:xfrm>
          <a:prstGeom prst="line">
            <a:avLst/>
          </a:prstGeom>
          <a:noFill/>
          <a:ln w="19050">
            <a:solidFill>
              <a:srgbClr val="FF0002"/>
            </a:solidFill>
            <a:round/>
            <a:headEnd/>
            <a:tailEnd type="triangle" w="sm" len="sm"/>
          </a:ln>
          <a:effectLst/>
        </p:spPr>
        <p:txBody>
          <a:bodyPr wrap="none" lIns="45784" rIns="45784" anchor="ctr">
            <a:spAutoFit/>
          </a:bodyPr>
          <a:lstStyle/>
          <a:p>
            <a:pPr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en-US" sz="1803" b="1">
              <a:solidFill>
                <a:srgbClr val="000066"/>
              </a:solidFill>
            </a:endParaRPr>
          </a:p>
        </p:txBody>
      </p:sp>
      <p:sp>
        <p:nvSpPr>
          <p:cNvPr id="273426" name="Text Box 18"/>
          <p:cNvSpPr txBox="1">
            <a:spLocks noChangeArrowheads="1"/>
          </p:cNvSpPr>
          <p:nvPr/>
        </p:nvSpPr>
        <p:spPr bwMode="auto">
          <a:xfrm>
            <a:off x="3252543" y="5308035"/>
            <a:ext cx="647320" cy="346731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784" rIns="45784">
            <a:spAutoFit/>
          </a:bodyPr>
          <a:lstStyle/>
          <a:p>
            <a:pPr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sz="1803" b="1" dirty="0">
                <a:solidFill>
                  <a:srgbClr val="000066"/>
                </a:solidFill>
                <a:latin typeface="Courier New" pitchFamily="49" charset="0"/>
              </a:rPr>
              <a:t>%</a:t>
            </a:r>
            <a:r>
              <a:rPr lang="en-US" sz="1803" b="1" dirty="0" err="1">
                <a:solidFill>
                  <a:srgbClr val="000066"/>
                </a:solidFill>
                <a:latin typeface="Courier New" pitchFamily="49" charset="0"/>
              </a:rPr>
              <a:t>rsp</a:t>
            </a:r>
            <a:endParaRPr lang="en-US" sz="1803" b="1" dirty="0">
              <a:solidFill>
                <a:srgbClr val="000066"/>
              </a:solidFill>
              <a:latin typeface="Courier New" pitchFamily="49" charset="0"/>
            </a:endParaRPr>
          </a:p>
        </p:txBody>
      </p:sp>
      <p:sp>
        <p:nvSpPr>
          <p:cNvPr id="273427" name="Rectangle 19"/>
          <p:cNvSpPr>
            <a:spLocks noChangeArrowheads="1"/>
          </p:cNvSpPr>
          <p:nvPr/>
        </p:nvSpPr>
        <p:spPr bwMode="auto">
          <a:xfrm>
            <a:off x="1650117" y="2595993"/>
            <a:ext cx="1220896" cy="1831344"/>
          </a:xfrm>
          <a:prstGeom prst="rect">
            <a:avLst/>
          </a:prstGeom>
          <a:solidFill>
            <a:srgbClr val="FFCCFF"/>
          </a:solidFill>
          <a:ln w="19050">
            <a:solidFill>
              <a:schemeClr val="tx2"/>
            </a:solidFill>
            <a:miter lim="800000"/>
            <a:headEnd/>
            <a:tailEnd type="none" w="sm" len="sm"/>
          </a:ln>
          <a:effectLst/>
        </p:spPr>
        <p:txBody>
          <a:bodyPr lIns="45784" rIns="45784" anchor="ctr"/>
          <a:lstStyle/>
          <a:p>
            <a:pPr algn="ctr" eaLnBrk="0" fontAlgn="base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</a:pPr>
            <a:r>
              <a:rPr lang="en-US" sz="1803" b="1">
                <a:solidFill>
                  <a:srgbClr val="000066"/>
                </a:solidFill>
                <a:latin typeface="Courier New" pitchFamily="49" charset="0"/>
                <a:cs typeface="Courier New" pitchFamily="49" charset="0"/>
              </a:rPr>
              <a:t>•</a:t>
            </a:r>
            <a:endParaRPr lang="en-US" sz="1803" b="1">
              <a:solidFill>
                <a:srgbClr val="000066"/>
              </a:solidFill>
              <a:latin typeface="Courier New" pitchFamily="49" charset="0"/>
            </a:endParaRPr>
          </a:p>
          <a:p>
            <a:pPr algn="ctr" eaLnBrk="0" fontAlgn="base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</a:pPr>
            <a:r>
              <a:rPr lang="en-US" sz="1803" b="1">
                <a:solidFill>
                  <a:srgbClr val="000066"/>
                </a:solidFill>
                <a:latin typeface="Courier New" pitchFamily="49" charset="0"/>
                <a:cs typeface="Courier New" pitchFamily="49" charset="0"/>
              </a:rPr>
              <a:t>•</a:t>
            </a:r>
            <a:endParaRPr lang="en-US" sz="1803" b="1">
              <a:solidFill>
                <a:srgbClr val="000066"/>
              </a:solidFill>
              <a:latin typeface="Courier New" pitchFamily="49" charset="0"/>
            </a:endParaRPr>
          </a:p>
          <a:p>
            <a:pPr algn="ctr" eaLnBrk="0" fontAlgn="base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</a:pPr>
            <a:r>
              <a:rPr lang="en-US" sz="1803" b="1">
                <a:solidFill>
                  <a:srgbClr val="000066"/>
                </a:solidFill>
                <a:latin typeface="Courier New" pitchFamily="49" charset="0"/>
                <a:cs typeface="Courier New" pitchFamily="49" charset="0"/>
              </a:rPr>
              <a:t>•</a:t>
            </a:r>
          </a:p>
        </p:txBody>
      </p:sp>
      <p:sp>
        <p:nvSpPr>
          <p:cNvPr id="273428" name="Line 20"/>
          <p:cNvSpPr>
            <a:spLocks noChangeShapeType="1"/>
          </p:cNvSpPr>
          <p:nvPr/>
        </p:nvSpPr>
        <p:spPr bwMode="auto">
          <a:xfrm flipV="1">
            <a:off x="839366" y="1832933"/>
            <a:ext cx="0" cy="3662687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 type="triangle" w="sm" len="sm"/>
          </a:ln>
          <a:effectLst/>
        </p:spPr>
        <p:txBody>
          <a:bodyPr wrap="none" lIns="45784" rIns="45784" anchor="ctr">
            <a:spAutoFit/>
          </a:bodyPr>
          <a:lstStyle/>
          <a:p>
            <a:pPr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en-US" sz="1803" b="1">
              <a:solidFill>
                <a:srgbClr val="000066"/>
              </a:solidFill>
            </a:endParaRPr>
          </a:p>
        </p:txBody>
      </p:sp>
      <p:sp>
        <p:nvSpPr>
          <p:cNvPr id="273429" name="Text Box 21"/>
          <p:cNvSpPr txBox="1">
            <a:spLocks noChangeArrowheads="1"/>
          </p:cNvSpPr>
          <p:nvPr/>
        </p:nvSpPr>
        <p:spPr bwMode="auto">
          <a:xfrm>
            <a:off x="228918" y="3206441"/>
            <a:ext cx="1373508" cy="642242"/>
          </a:xfrm>
          <a:prstGeom prst="rect">
            <a:avLst/>
          </a:prstGeom>
          <a:solidFill>
            <a:schemeClr val="bg1"/>
          </a:solidFill>
          <a:ln w="19050">
            <a:noFill/>
            <a:miter lim="800000"/>
            <a:headEnd/>
            <a:tailEnd type="none" w="sm" len="sm"/>
          </a:ln>
          <a:effectLst/>
        </p:spPr>
        <p:txBody>
          <a:bodyPr lIns="45784" rIns="45784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803" b="1">
                <a:solidFill>
                  <a:srgbClr val="000066"/>
                </a:solidFill>
              </a:rPr>
              <a:t>Increasing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803" b="1">
                <a:solidFill>
                  <a:srgbClr val="000066"/>
                </a:solidFill>
              </a:rPr>
              <a:t>Addresses</a:t>
            </a:r>
          </a:p>
        </p:txBody>
      </p:sp>
      <p:sp>
        <p:nvSpPr>
          <p:cNvPr id="273430" name="Text Box 22"/>
          <p:cNvSpPr txBox="1">
            <a:spLocks noChangeArrowheads="1"/>
          </p:cNvSpPr>
          <p:nvPr/>
        </p:nvSpPr>
        <p:spPr bwMode="auto">
          <a:xfrm>
            <a:off x="1449813" y="5648233"/>
            <a:ext cx="1755038" cy="340197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lIns="45784" rIns="45784">
            <a:spAutoFit/>
          </a:bodyPr>
          <a:lstStyle/>
          <a:p>
            <a:pPr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sz="1803" b="1">
                <a:solidFill>
                  <a:srgbClr val="000066"/>
                </a:solidFill>
              </a:rPr>
              <a:t>Stack “Top”</a:t>
            </a:r>
          </a:p>
        </p:txBody>
      </p:sp>
      <p:sp>
        <p:nvSpPr>
          <p:cNvPr id="273431" name="Text Box 23"/>
          <p:cNvSpPr txBox="1">
            <a:spLocks noChangeArrowheads="1"/>
          </p:cNvSpPr>
          <p:nvPr/>
        </p:nvSpPr>
        <p:spPr bwMode="auto">
          <a:xfrm>
            <a:off x="1373507" y="1069874"/>
            <a:ext cx="1755038" cy="588192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lIns="45784" rIns="45784">
            <a:spAutoFit/>
          </a:bodyPr>
          <a:lstStyle/>
          <a:p>
            <a:pPr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sz="1803" b="1">
                <a:solidFill>
                  <a:srgbClr val="000066"/>
                </a:solidFill>
              </a:rPr>
              <a:t>Stack “Bottom”</a:t>
            </a:r>
          </a:p>
        </p:txBody>
      </p:sp>
    </p:spTree>
    <p:extLst>
      <p:ext uri="{BB962C8B-B14F-4D97-AF65-F5344CB8AC3E}">
        <p14:creationId xmlns:p14="http://schemas.microsoft.com/office/powerpoint/2010/main" val="2073788970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4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Stack Operations</a:t>
            </a:r>
          </a:p>
        </p:txBody>
      </p:sp>
      <p:sp>
        <p:nvSpPr>
          <p:cNvPr id="274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0448" y="1985545"/>
            <a:ext cx="7706904" cy="1557914"/>
          </a:xfrm>
        </p:spPr>
        <p:txBody>
          <a:bodyPr/>
          <a:lstStyle/>
          <a:p>
            <a:pPr lvl="1"/>
            <a:r>
              <a:rPr lang="en-US" dirty="0"/>
              <a:t>Decrement </a:t>
            </a:r>
            <a:r>
              <a:rPr lang="en-US" dirty="0" smtClean="0">
                <a:latin typeface="Courier New" pitchFamily="49" charset="0"/>
              </a:rPr>
              <a:t>%</a:t>
            </a:r>
            <a:r>
              <a:rPr lang="en-US" dirty="0" err="1" smtClean="0">
                <a:latin typeface="Courier New" pitchFamily="49" charset="0"/>
              </a:rPr>
              <a:t>rsp</a:t>
            </a:r>
            <a:r>
              <a:rPr lang="en-US" dirty="0" smtClean="0"/>
              <a:t> </a:t>
            </a:r>
            <a:r>
              <a:rPr lang="en-US" dirty="0"/>
              <a:t>by </a:t>
            </a:r>
            <a:r>
              <a:rPr lang="en-US" dirty="0" smtClean="0"/>
              <a:t>8</a:t>
            </a:r>
            <a:endParaRPr lang="en-US" dirty="0"/>
          </a:p>
          <a:p>
            <a:pPr lvl="1"/>
            <a:r>
              <a:rPr lang="en-US" dirty="0"/>
              <a:t>Store word from </a:t>
            </a:r>
            <a:r>
              <a:rPr lang="en-US" dirty="0" err="1"/>
              <a:t>rA</a:t>
            </a:r>
            <a:r>
              <a:rPr lang="en-US" dirty="0"/>
              <a:t> to memory at </a:t>
            </a:r>
            <a:r>
              <a:rPr lang="en-US" dirty="0" smtClean="0">
                <a:latin typeface="Courier New" pitchFamily="49" charset="0"/>
              </a:rPr>
              <a:t>%</a:t>
            </a:r>
            <a:r>
              <a:rPr lang="en-US" dirty="0" err="1" smtClean="0">
                <a:latin typeface="Courier New" pitchFamily="49" charset="0"/>
              </a:rPr>
              <a:t>rsp</a:t>
            </a:r>
            <a:endParaRPr lang="en-US" dirty="0">
              <a:latin typeface="Courier New" pitchFamily="49" charset="0"/>
            </a:endParaRPr>
          </a:p>
          <a:p>
            <a:pPr lvl="1"/>
            <a:r>
              <a:rPr lang="en-US" dirty="0"/>
              <a:t>Like </a:t>
            </a:r>
            <a:r>
              <a:rPr lang="en-US" dirty="0" smtClean="0"/>
              <a:t>x86-64</a:t>
            </a:r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r>
              <a:rPr lang="en-US" dirty="0"/>
              <a:t>Read word from memory at </a:t>
            </a:r>
            <a:r>
              <a:rPr lang="en-US" dirty="0" smtClean="0">
                <a:latin typeface="Courier New" pitchFamily="49" charset="0"/>
              </a:rPr>
              <a:t>%</a:t>
            </a:r>
            <a:r>
              <a:rPr lang="en-US" dirty="0" err="1" smtClean="0">
                <a:latin typeface="Courier New" pitchFamily="49" charset="0"/>
              </a:rPr>
              <a:t>rsp</a:t>
            </a:r>
            <a:endParaRPr lang="en-US" dirty="0">
              <a:latin typeface="Courier New" pitchFamily="49" charset="0"/>
            </a:endParaRPr>
          </a:p>
          <a:p>
            <a:pPr lvl="1"/>
            <a:r>
              <a:rPr lang="en-US" dirty="0"/>
              <a:t>Save in </a:t>
            </a:r>
            <a:r>
              <a:rPr lang="en-US" dirty="0" err="1"/>
              <a:t>rA</a:t>
            </a:r>
            <a:endParaRPr lang="en-US" dirty="0"/>
          </a:p>
          <a:p>
            <a:pPr lvl="1"/>
            <a:r>
              <a:rPr lang="en-US" dirty="0"/>
              <a:t>Increment </a:t>
            </a:r>
            <a:r>
              <a:rPr lang="en-US" dirty="0" smtClean="0">
                <a:latin typeface="Courier New" pitchFamily="49" charset="0"/>
              </a:rPr>
              <a:t>%</a:t>
            </a:r>
            <a:r>
              <a:rPr lang="en-US" dirty="0" err="1" smtClean="0">
                <a:latin typeface="Courier New" pitchFamily="49" charset="0"/>
              </a:rPr>
              <a:t>rsp</a:t>
            </a:r>
            <a:r>
              <a:rPr lang="en-US" dirty="0" smtClean="0"/>
              <a:t> </a:t>
            </a:r>
            <a:r>
              <a:rPr lang="en-US" dirty="0"/>
              <a:t>by </a:t>
            </a:r>
            <a:r>
              <a:rPr lang="en-US" dirty="0" smtClean="0"/>
              <a:t>8</a:t>
            </a:r>
            <a:endParaRPr lang="en-US" dirty="0"/>
          </a:p>
          <a:p>
            <a:pPr lvl="1"/>
            <a:r>
              <a:rPr lang="en-US" dirty="0"/>
              <a:t>Like </a:t>
            </a:r>
            <a:r>
              <a:rPr lang="en-US" dirty="0" smtClean="0"/>
              <a:t>x86-64</a:t>
            </a:r>
            <a:endParaRPr lang="en-US" dirty="0"/>
          </a:p>
        </p:txBody>
      </p:sp>
      <p:grpSp>
        <p:nvGrpSpPr>
          <p:cNvPr id="274455" name="Group 23"/>
          <p:cNvGrpSpPr>
            <a:grpSpLocks/>
          </p:cNvGrpSpPr>
          <p:nvPr/>
        </p:nvGrpSpPr>
        <p:grpSpPr bwMode="auto">
          <a:xfrm>
            <a:off x="640653" y="1432329"/>
            <a:ext cx="3327258" cy="341788"/>
            <a:chOff x="403" y="900"/>
            <a:chExt cx="2093" cy="215"/>
          </a:xfrm>
        </p:grpSpPr>
        <p:sp>
          <p:nvSpPr>
            <p:cNvPr id="274437" name="Rectangle 5"/>
            <p:cNvSpPr>
              <a:spLocks noChangeArrowheads="1"/>
            </p:cNvSpPr>
            <p:nvPr/>
          </p:nvSpPr>
          <p:spPr bwMode="auto">
            <a:xfrm>
              <a:off x="403" y="900"/>
              <a:ext cx="2093" cy="215"/>
            </a:xfrm>
            <a:prstGeom prst="rect">
              <a:avLst/>
            </a:prstGeom>
            <a:solidFill>
              <a:srgbClr val="FFFF66"/>
            </a:solidFill>
            <a:ln w="19050">
              <a:solidFill>
                <a:schemeClr val="tx2"/>
              </a:solidFill>
              <a:miter lim="800000"/>
              <a:headEnd/>
              <a:tailEnd type="none" w="sm" len="sm"/>
            </a:ln>
            <a:effectLst>
              <a:outerShdw dist="35921" dir="2700000" algn="ctr" rotWithShape="0">
                <a:schemeClr val="tx2"/>
              </a:outerShdw>
            </a:effectLst>
          </p:spPr>
          <p:txBody>
            <a:bodyPr lIns="45784" rIns="45784" anchor="ctr">
              <a:spAutoFit/>
            </a:bodyPr>
            <a:lstStyle/>
            <a:p>
              <a:pPr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</a:pPr>
              <a:endParaRPr lang="en-US" sz="1803" b="1">
                <a:solidFill>
                  <a:srgbClr val="000066"/>
                </a:solidFill>
              </a:endParaRPr>
            </a:p>
          </p:txBody>
        </p:sp>
        <p:sp>
          <p:nvSpPr>
            <p:cNvPr id="274438" name="Rectangle 6"/>
            <p:cNvSpPr>
              <a:spLocks noChangeArrowheads="1"/>
            </p:cNvSpPr>
            <p:nvPr/>
          </p:nvSpPr>
          <p:spPr bwMode="auto">
            <a:xfrm>
              <a:off x="547" y="912"/>
              <a:ext cx="1200" cy="192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602" b="1" dirty="0" err="1">
                  <a:solidFill>
                    <a:srgbClr val="000099"/>
                  </a:solidFill>
                  <a:latin typeface="Courier New" pitchFamily="49" charset="0"/>
                </a:rPr>
                <a:t>pushq</a:t>
              </a:r>
              <a:r>
                <a:rPr lang="en-US" sz="1602" b="1" dirty="0">
                  <a:solidFill>
                    <a:srgbClr val="000099"/>
                  </a:solidFill>
                </a:rPr>
                <a:t> </a:t>
              </a:r>
              <a:r>
                <a:rPr lang="en-US" sz="1602" b="1" dirty="0" err="1">
                  <a:solidFill>
                    <a:srgbClr val="000099"/>
                  </a:solidFill>
                </a:rPr>
                <a:t>rA</a:t>
              </a:r>
              <a:endParaRPr lang="en-US" sz="1602" b="1" dirty="0">
                <a:solidFill>
                  <a:srgbClr val="000099"/>
                </a:solidFill>
              </a:endParaRPr>
            </a:p>
          </p:txBody>
        </p:sp>
        <p:grpSp>
          <p:nvGrpSpPr>
            <p:cNvPr id="274439" name="Group 7"/>
            <p:cNvGrpSpPr>
              <a:grpSpLocks/>
            </p:cNvGrpSpPr>
            <p:nvPr/>
          </p:nvGrpSpPr>
          <p:grpSpPr bwMode="auto">
            <a:xfrm>
              <a:off x="1536" y="912"/>
              <a:ext cx="384" cy="192"/>
              <a:chOff x="1296" y="2544"/>
              <a:chExt cx="384" cy="192"/>
            </a:xfrm>
          </p:grpSpPr>
          <p:sp>
            <p:nvSpPr>
              <p:cNvPr id="274440" name="Rectangle 8"/>
              <p:cNvSpPr>
                <a:spLocks noChangeArrowheads="1"/>
              </p:cNvSpPr>
              <p:nvPr/>
            </p:nvSpPr>
            <p:spPr bwMode="auto">
              <a:xfrm>
                <a:off x="1296" y="2544"/>
                <a:ext cx="192" cy="192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1602" b="1" dirty="0">
                    <a:solidFill>
                      <a:srgbClr val="000099"/>
                    </a:solidFill>
                    <a:latin typeface="Courier New" pitchFamily="49" charset="0"/>
                  </a:rPr>
                  <a:t>A</a:t>
                </a:r>
              </a:p>
            </p:txBody>
          </p:sp>
          <p:sp>
            <p:nvSpPr>
              <p:cNvPr id="274441" name="Rectangle 9"/>
              <p:cNvSpPr>
                <a:spLocks noChangeArrowheads="1"/>
              </p:cNvSpPr>
              <p:nvPr/>
            </p:nvSpPr>
            <p:spPr bwMode="auto">
              <a:xfrm>
                <a:off x="1488" y="2544"/>
                <a:ext cx="192" cy="192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1602" b="1">
                    <a:solidFill>
                      <a:srgbClr val="000099"/>
                    </a:solidFill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274442" name="Rectangle 10"/>
              <p:cNvSpPr>
                <a:spLocks noChangeArrowheads="1"/>
              </p:cNvSpPr>
              <p:nvPr/>
            </p:nvSpPr>
            <p:spPr bwMode="auto">
              <a:xfrm>
                <a:off x="1296" y="2544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02" b="1">
                  <a:solidFill>
                    <a:srgbClr val="000099"/>
                  </a:solidFill>
                  <a:latin typeface="Courier New" pitchFamily="49" charset="0"/>
                </a:endParaRPr>
              </a:p>
            </p:txBody>
          </p:sp>
        </p:grpSp>
        <p:grpSp>
          <p:nvGrpSpPr>
            <p:cNvPr id="274451" name="Group 19"/>
            <p:cNvGrpSpPr>
              <a:grpSpLocks/>
            </p:cNvGrpSpPr>
            <p:nvPr/>
          </p:nvGrpSpPr>
          <p:grpSpPr bwMode="auto">
            <a:xfrm>
              <a:off x="1920" y="912"/>
              <a:ext cx="384" cy="192"/>
              <a:chOff x="1296" y="2544"/>
              <a:chExt cx="384" cy="192"/>
            </a:xfrm>
          </p:grpSpPr>
          <p:sp>
            <p:nvSpPr>
              <p:cNvPr id="274452" name="Rectangle 20"/>
              <p:cNvSpPr>
                <a:spLocks noChangeArrowheads="1"/>
              </p:cNvSpPr>
              <p:nvPr/>
            </p:nvSpPr>
            <p:spPr bwMode="auto">
              <a:xfrm>
                <a:off x="1296" y="2544"/>
                <a:ext cx="192" cy="192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1602" b="1">
                    <a:solidFill>
                      <a:srgbClr val="000099"/>
                    </a:solidFill>
                  </a:rPr>
                  <a:t>rA</a:t>
                </a:r>
              </a:p>
            </p:txBody>
          </p:sp>
          <p:sp>
            <p:nvSpPr>
              <p:cNvPr id="274453" name="Rectangle 21"/>
              <p:cNvSpPr>
                <a:spLocks noChangeArrowheads="1"/>
              </p:cNvSpPr>
              <p:nvPr/>
            </p:nvSpPr>
            <p:spPr bwMode="auto">
              <a:xfrm>
                <a:off x="1488" y="2544"/>
                <a:ext cx="192" cy="192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1602" b="1" dirty="0">
                    <a:solidFill>
                      <a:srgbClr val="000099"/>
                    </a:solidFill>
                    <a:latin typeface="Courier New" pitchFamily="49" charset="0"/>
                  </a:rPr>
                  <a:t>F</a:t>
                </a:r>
              </a:p>
            </p:txBody>
          </p:sp>
          <p:sp>
            <p:nvSpPr>
              <p:cNvPr id="274454" name="Rectangle 22"/>
              <p:cNvSpPr>
                <a:spLocks noChangeArrowheads="1"/>
              </p:cNvSpPr>
              <p:nvPr/>
            </p:nvSpPr>
            <p:spPr bwMode="auto">
              <a:xfrm>
                <a:off x="1296" y="2544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02" b="1">
                  <a:solidFill>
                    <a:srgbClr val="000099"/>
                  </a:solidFill>
                  <a:latin typeface="Courier New" pitchFamily="49" charset="0"/>
                </a:endParaRPr>
              </a:p>
            </p:txBody>
          </p:sp>
        </p:grpSp>
      </p:grpSp>
      <p:grpSp>
        <p:nvGrpSpPr>
          <p:cNvPr id="274456" name="Group 24"/>
          <p:cNvGrpSpPr>
            <a:grpSpLocks/>
          </p:cNvGrpSpPr>
          <p:nvPr/>
        </p:nvGrpSpPr>
        <p:grpSpPr bwMode="auto">
          <a:xfrm>
            <a:off x="640653" y="3492591"/>
            <a:ext cx="3327258" cy="341788"/>
            <a:chOff x="403" y="900"/>
            <a:chExt cx="2093" cy="215"/>
          </a:xfrm>
        </p:grpSpPr>
        <p:sp>
          <p:nvSpPr>
            <p:cNvPr id="274457" name="Rectangle 25"/>
            <p:cNvSpPr>
              <a:spLocks noChangeArrowheads="1"/>
            </p:cNvSpPr>
            <p:nvPr/>
          </p:nvSpPr>
          <p:spPr bwMode="auto">
            <a:xfrm>
              <a:off x="403" y="900"/>
              <a:ext cx="2093" cy="215"/>
            </a:xfrm>
            <a:prstGeom prst="rect">
              <a:avLst/>
            </a:prstGeom>
            <a:solidFill>
              <a:srgbClr val="FFFF66"/>
            </a:solidFill>
            <a:ln w="19050">
              <a:solidFill>
                <a:schemeClr val="tx2"/>
              </a:solidFill>
              <a:miter lim="800000"/>
              <a:headEnd/>
              <a:tailEnd type="none" w="sm" len="sm"/>
            </a:ln>
            <a:effectLst>
              <a:outerShdw dist="35921" dir="2700000" algn="ctr" rotWithShape="0">
                <a:schemeClr val="tx2"/>
              </a:outerShdw>
            </a:effectLst>
          </p:spPr>
          <p:txBody>
            <a:bodyPr lIns="45784" rIns="45784" anchor="ctr">
              <a:spAutoFit/>
            </a:bodyPr>
            <a:lstStyle/>
            <a:p>
              <a:pPr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</a:pPr>
              <a:endParaRPr lang="en-US" sz="1803" b="1">
                <a:solidFill>
                  <a:srgbClr val="000066"/>
                </a:solidFill>
              </a:endParaRPr>
            </a:p>
          </p:txBody>
        </p:sp>
        <p:sp>
          <p:nvSpPr>
            <p:cNvPr id="274458" name="Rectangle 26"/>
            <p:cNvSpPr>
              <a:spLocks noChangeArrowheads="1"/>
            </p:cNvSpPr>
            <p:nvPr/>
          </p:nvSpPr>
          <p:spPr bwMode="auto">
            <a:xfrm>
              <a:off x="547" y="912"/>
              <a:ext cx="1200" cy="192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602" b="1" dirty="0" err="1">
                  <a:solidFill>
                    <a:srgbClr val="000099"/>
                  </a:solidFill>
                  <a:latin typeface="Courier New" pitchFamily="49" charset="0"/>
                </a:rPr>
                <a:t>popq</a:t>
              </a:r>
              <a:r>
                <a:rPr lang="en-US" sz="1602" b="1" dirty="0">
                  <a:solidFill>
                    <a:srgbClr val="000099"/>
                  </a:solidFill>
                </a:rPr>
                <a:t> </a:t>
              </a:r>
              <a:r>
                <a:rPr lang="en-US" sz="1602" b="1" dirty="0" err="1">
                  <a:solidFill>
                    <a:srgbClr val="000099"/>
                  </a:solidFill>
                </a:rPr>
                <a:t>rA</a:t>
              </a:r>
              <a:endParaRPr lang="en-US" sz="1602" b="1" dirty="0">
                <a:solidFill>
                  <a:srgbClr val="000099"/>
                </a:solidFill>
              </a:endParaRPr>
            </a:p>
          </p:txBody>
        </p:sp>
        <p:grpSp>
          <p:nvGrpSpPr>
            <p:cNvPr id="274459" name="Group 27"/>
            <p:cNvGrpSpPr>
              <a:grpSpLocks/>
            </p:cNvGrpSpPr>
            <p:nvPr/>
          </p:nvGrpSpPr>
          <p:grpSpPr bwMode="auto">
            <a:xfrm>
              <a:off x="1536" y="912"/>
              <a:ext cx="384" cy="192"/>
              <a:chOff x="1296" y="2544"/>
              <a:chExt cx="384" cy="192"/>
            </a:xfrm>
          </p:grpSpPr>
          <p:sp>
            <p:nvSpPr>
              <p:cNvPr id="274460" name="Rectangle 28"/>
              <p:cNvSpPr>
                <a:spLocks noChangeArrowheads="1"/>
              </p:cNvSpPr>
              <p:nvPr/>
            </p:nvSpPr>
            <p:spPr bwMode="auto">
              <a:xfrm>
                <a:off x="1296" y="2544"/>
                <a:ext cx="192" cy="192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1602" b="1" dirty="0">
                    <a:solidFill>
                      <a:srgbClr val="000099"/>
                    </a:solidFill>
                    <a:latin typeface="Courier New" pitchFamily="49" charset="0"/>
                  </a:rPr>
                  <a:t>B</a:t>
                </a:r>
              </a:p>
            </p:txBody>
          </p:sp>
          <p:sp>
            <p:nvSpPr>
              <p:cNvPr id="274461" name="Rectangle 29"/>
              <p:cNvSpPr>
                <a:spLocks noChangeArrowheads="1"/>
              </p:cNvSpPr>
              <p:nvPr/>
            </p:nvSpPr>
            <p:spPr bwMode="auto">
              <a:xfrm>
                <a:off x="1488" y="2544"/>
                <a:ext cx="192" cy="192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1602" b="1">
                    <a:solidFill>
                      <a:srgbClr val="000099"/>
                    </a:solidFill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274462" name="Rectangle 30"/>
              <p:cNvSpPr>
                <a:spLocks noChangeArrowheads="1"/>
              </p:cNvSpPr>
              <p:nvPr/>
            </p:nvSpPr>
            <p:spPr bwMode="auto">
              <a:xfrm>
                <a:off x="1296" y="2544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02" b="1">
                  <a:solidFill>
                    <a:srgbClr val="000099"/>
                  </a:solidFill>
                  <a:latin typeface="Courier New" pitchFamily="49" charset="0"/>
                </a:endParaRPr>
              </a:p>
            </p:txBody>
          </p:sp>
        </p:grpSp>
        <p:grpSp>
          <p:nvGrpSpPr>
            <p:cNvPr id="274463" name="Group 31"/>
            <p:cNvGrpSpPr>
              <a:grpSpLocks/>
            </p:cNvGrpSpPr>
            <p:nvPr/>
          </p:nvGrpSpPr>
          <p:grpSpPr bwMode="auto">
            <a:xfrm>
              <a:off x="1920" y="912"/>
              <a:ext cx="384" cy="192"/>
              <a:chOff x="1296" y="2544"/>
              <a:chExt cx="384" cy="192"/>
            </a:xfrm>
          </p:grpSpPr>
          <p:sp>
            <p:nvSpPr>
              <p:cNvPr id="274464" name="Rectangle 32"/>
              <p:cNvSpPr>
                <a:spLocks noChangeArrowheads="1"/>
              </p:cNvSpPr>
              <p:nvPr/>
            </p:nvSpPr>
            <p:spPr bwMode="auto">
              <a:xfrm>
                <a:off x="1296" y="2544"/>
                <a:ext cx="192" cy="192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1602" b="1">
                    <a:solidFill>
                      <a:srgbClr val="000099"/>
                    </a:solidFill>
                  </a:rPr>
                  <a:t>rA</a:t>
                </a:r>
              </a:p>
            </p:txBody>
          </p:sp>
          <p:sp>
            <p:nvSpPr>
              <p:cNvPr id="274465" name="Rectangle 33"/>
              <p:cNvSpPr>
                <a:spLocks noChangeArrowheads="1"/>
              </p:cNvSpPr>
              <p:nvPr/>
            </p:nvSpPr>
            <p:spPr bwMode="auto">
              <a:xfrm>
                <a:off x="1488" y="2544"/>
                <a:ext cx="192" cy="192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1602" b="1" dirty="0">
                    <a:solidFill>
                      <a:srgbClr val="000099"/>
                    </a:solidFill>
                    <a:latin typeface="Courier New" pitchFamily="49" charset="0"/>
                  </a:rPr>
                  <a:t>F</a:t>
                </a:r>
              </a:p>
            </p:txBody>
          </p:sp>
          <p:sp>
            <p:nvSpPr>
              <p:cNvPr id="274466" name="Rectangle 34"/>
              <p:cNvSpPr>
                <a:spLocks noChangeArrowheads="1"/>
              </p:cNvSpPr>
              <p:nvPr/>
            </p:nvSpPr>
            <p:spPr bwMode="auto">
              <a:xfrm>
                <a:off x="1296" y="2544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02" b="1">
                  <a:solidFill>
                    <a:srgbClr val="000099"/>
                  </a:solidFill>
                  <a:latin typeface="Courier New" pitchFamily="49" charset="0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814307102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2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Subroutine Call and Return</a:t>
            </a:r>
          </a:p>
        </p:txBody>
      </p:sp>
      <p:sp>
        <p:nvSpPr>
          <p:cNvPr id="272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0448" y="1985545"/>
            <a:ext cx="7706904" cy="1557914"/>
          </a:xfrm>
        </p:spPr>
        <p:txBody>
          <a:bodyPr/>
          <a:lstStyle/>
          <a:p>
            <a:pPr lvl="1"/>
            <a:r>
              <a:rPr lang="en-US" dirty="0"/>
              <a:t>Push address of next instruction onto stack</a:t>
            </a:r>
          </a:p>
          <a:p>
            <a:pPr lvl="1"/>
            <a:r>
              <a:rPr lang="en-US" dirty="0"/>
              <a:t>Start executing instructions at </a:t>
            </a:r>
            <a:r>
              <a:rPr lang="en-US" dirty="0" err="1"/>
              <a:t>Dest</a:t>
            </a:r>
            <a:endParaRPr lang="en-US" dirty="0"/>
          </a:p>
          <a:p>
            <a:pPr lvl="1"/>
            <a:r>
              <a:rPr lang="en-US" dirty="0"/>
              <a:t>Like </a:t>
            </a:r>
            <a:r>
              <a:rPr lang="en-US" dirty="0" smtClean="0"/>
              <a:t>x86-64</a:t>
            </a:r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r>
              <a:rPr lang="en-US" dirty="0"/>
              <a:t>Pop value from stack</a:t>
            </a:r>
          </a:p>
          <a:p>
            <a:pPr lvl="1"/>
            <a:r>
              <a:rPr lang="en-US" dirty="0"/>
              <a:t>Use as address for next instruction</a:t>
            </a:r>
          </a:p>
          <a:p>
            <a:pPr lvl="1"/>
            <a:r>
              <a:rPr lang="en-US" dirty="0"/>
              <a:t>Like </a:t>
            </a:r>
            <a:r>
              <a:rPr lang="en-US" dirty="0" smtClean="0"/>
              <a:t>x86-64</a:t>
            </a:r>
            <a:endParaRPr lang="en-US" dirty="0"/>
          </a:p>
          <a:p>
            <a:pPr lvl="1"/>
            <a:endParaRPr lang="en-US" dirty="0"/>
          </a:p>
        </p:txBody>
      </p:sp>
      <p:sp>
        <p:nvSpPr>
          <p:cNvPr id="272388" name="Rectangle 4"/>
          <p:cNvSpPr>
            <a:spLocks noChangeArrowheads="1"/>
          </p:cNvSpPr>
          <p:nvPr/>
        </p:nvSpPr>
        <p:spPr bwMode="auto">
          <a:xfrm>
            <a:off x="640653" y="1432769"/>
            <a:ext cx="7776850" cy="342493"/>
          </a:xfrm>
          <a:prstGeom prst="rect">
            <a:avLst/>
          </a:prstGeom>
          <a:solidFill>
            <a:srgbClr val="FFFF66"/>
          </a:solidFill>
          <a:ln w="19050">
            <a:solidFill>
              <a:schemeClr val="tx2"/>
            </a:solidFill>
            <a:miter lim="800000"/>
            <a:headEnd/>
            <a:tailEnd type="none" w="sm" len="sm"/>
          </a:ln>
          <a:effectLst>
            <a:outerShdw dist="35921" dir="2700000" algn="ctr" rotWithShape="0">
              <a:schemeClr val="tx2"/>
            </a:outerShdw>
          </a:effectLst>
        </p:spPr>
        <p:txBody>
          <a:bodyPr wrap="square" lIns="45784" rIns="45784" anchor="ctr">
            <a:spAutoFit/>
          </a:bodyPr>
          <a:lstStyle/>
          <a:p>
            <a:pPr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en-US" sz="1803" b="1">
              <a:solidFill>
                <a:srgbClr val="000066"/>
              </a:solidFill>
            </a:endParaRPr>
          </a:p>
        </p:txBody>
      </p:sp>
      <p:sp>
        <p:nvSpPr>
          <p:cNvPr id="272390" name="Rectangle 6"/>
          <p:cNvSpPr>
            <a:spLocks noChangeArrowheads="1"/>
          </p:cNvSpPr>
          <p:nvPr/>
        </p:nvSpPr>
        <p:spPr bwMode="auto">
          <a:xfrm>
            <a:off x="869570" y="1451403"/>
            <a:ext cx="1907650" cy="305224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1602" b="1">
                <a:solidFill>
                  <a:srgbClr val="000099"/>
                </a:solidFill>
                <a:latin typeface="Courier New" pitchFamily="49" charset="0"/>
              </a:rPr>
              <a:t>call</a:t>
            </a:r>
            <a:r>
              <a:rPr lang="en-US" sz="1602" b="1">
                <a:solidFill>
                  <a:srgbClr val="000099"/>
                </a:solidFill>
              </a:rPr>
              <a:t> Dest</a:t>
            </a:r>
          </a:p>
        </p:txBody>
      </p:sp>
      <p:grpSp>
        <p:nvGrpSpPr>
          <p:cNvPr id="272391" name="Group 7"/>
          <p:cNvGrpSpPr>
            <a:grpSpLocks/>
          </p:cNvGrpSpPr>
          <p:nvPr/>
        </p:nvGrpSpPr>
        <p:grpSpPr bwMode="auto">
          <a:xfrm>
            <a:off x="2777220" y="1451403"/>
            <a:ext cx="610448" cy="305224"/>
            <a:chOff x="1296" y="2544"/>
            <a:chExt cx="384" cy="192"/>
          </a:xfrm>
        </p:grpSpPr>
        <p:sp>
          <p:nvSpPr>
            <p:cNvPr id="272392" name="Rectangle 8"/>
            <p:cNvSpPr>
              <a:spLocks noChangeArrowheads="1"/>
            </p:cNvSpPr>
            <p:nvPr/>
          </p:nvSpPr>
          <p:spPr bwMode="auto">
            <a:xfrm>
              <a:off x="1296" y="2544"/>
              <a:ext cx="192" cy="192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602" b="1">
                  <a:solidFill>
                    <a:srgbClr val="000099"/>
                  </a:solidFill>
                  <a:latin typeface="Courier New" pitchFamily="49" charset="0"/>
                </a:rPr>
                <a:t>8</a:t>
              </a:r>
            </a:p>
          </p:txBody>
        </p:sp>
        <p:sp>
          <p:nvSpPr>
            <p:cNvPr id="272393" name="Rectangle 9"/>
            <p:cNvSpPr>
              <a:spLocks noChangeArrowheads="1"/>
            </p:cNvSpPr>
            <p:nvPr/>
          </p:nvSpPr>
          <p:spPr bwMode="auto">
            <a:xfrm>
              <a:off x="1488" y="2544"/>
              <a:ext cx="192" cy="192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602" b="1" dirty="0">
                  <a:solidFill>
                    <a:srgbClr val="000099"/>
                  </a:solidFill>
                  <a:latin typeface="Courier New" pitchFamily="49" charset="0"/>
                </a:rPr>
                <a:t>0</a:t>
              </a:r>
            </a:p>
          </p:txBody>
        </p:sp>
        <p:sp>
          <p:nvSpPr>
            <p:cNvPr id="272394" name="Rectangle 10"/>
            <p:cNvSpPr>
              <a:spLocks noChangeArrowheads="1"/>
            </p:cNvSpPr>
            <p:nvPr/>
          </p:nvSpPr>
          <p:spPr bwMode="auto">
            <a:xfrm>
              <a:off x="1296" y="2544"/>
              <a:ext cx="384" cy="19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n-US" sz="1602" b="1">
                <a:solidFill>
                  <a:srgbClr val="000099"/>
                </a:solidFill>
                <a:latin typeface="Courier New" pitchFamily="49" charset="0"/>
              </a:endParaRPr>
            </a:p>
          </p:txBody>
        </p:sp>
      </p:grpSp>
      <p:sp>
        <p:nvSpPr>
          <p:cNvPr id="272450" name="Rectangle 66"/>
          <p:cNvSpPr>
            <a:spLocks noChangeArrowheads="1"/>
          </p:cNvSpPr>
          <p:nvPr/>
        </p:nvSpPr>
        <p:spPr bwMode="auto">
          <a:xfrm>
            <a:off x="3357463" y="1451403"/>
            <a:ext cx="4877224" cy="305224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402">
                <a:solidFill>
                  <a:srgbClr val="000066"/>
                </a:solidFill>
              </a:rPr>
              <a:t>Dest</a:t>
            </a:r>
          </a:p>
        </p:txBody>
      </p:sp>
      <p:sp>
        <p:nvSpPr>
          <p:cNvPr id="272451" name="Rectangle 67"/>
          <p:cNvSpPr>
            <a:spLocks noChangeArrowheads="1"/>
          </p:cNvSpPr>
          <p:nvPr/>
        </p:nvSpPr>
        <p:spPr bwMode="auto">
          <a:xfrm>
            <a:off x="610448" y="3721948"/>
            <a:ext cx="7776851" cy="342493"/>
          </a:xfrm>
          <a:prstGeom prst="rect">
            <a:avLst/>
          </a:prstGeom>
          <a:solidFill>
            <a:srgbClr val="FFFF66"/>
          </a:solidFill>
          <a:ln w="19050">
            <a:solidFill>
              <a:schemeClr val="tx2"/>
            </a:solidFill>
            <a:miter lim="800000"/>
            <a:headEnd/>
            <a:tailEnd type="none" w="sm" len="sm"/>
          </a:ln>
          <a:effectLst>
            <a:outerShdw dist="35921" dir="2700000" algn="ctr" rotWithShape="0">
              <a:schemeClr val="tx2"/>
            </a:outerShdw>
          </a:effectLst>
        </p:spPr>
        <p:txBody>
          <a:bodyPr wrap="square" lIns="45784" rIns="45784" anchor="ctr">
            <a:spAutoFit/>
          </a:bodyPr>
          <a:lstStyle/>
          <a:p>
            <a:pPr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en-US" sz="1803" b="1">
              <a:solidFill>
                <a:srgbClr val="000066"/>
              </a:solidFill>
            </a:endParaRPr>
          </a:p>
        </p:txBody>
      </p:sp>
      <p:sp>
        <p:nvSpPr>
          <p:cNvPr id="272452" name="Rectangle 68"/>
          <p:cNvSpPr>
            <a:spLocks noChangeArrowheads="1"/>
          </p:cNvSpPr>
          <p:nvPr/>
        </p:nvSpPr>
        <p:spPr bwMode="auto">
          <a:xfrm>
            <a:off x="839366" y="3740583"/>
            <a:ext cx="1907650" cy="305224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1602" b="1">
                <a:solidFill>
                  <a:srgbClr val="000099"/>
                </a:solidFill>
                <a:latin typeface="Courier New" pitchFamily="49" charset="0"/>
              </a:rPr>
              <a:t>ret</a:t>
            </a:r>
            <a:endParaRPr lang="en-US" sz="1602" b="1">
              <a:solidFill>
                <a:srgbClr val="000099"/>
              </a:solidFill>
            </a:endParaRPr>
          </a:p>
        </p:txBody>
      </p:sp>
      <p:grpSp>
        <p:nvGrpSpPr>
          <p:cNvPr id="272453" name="Group 69"/>
          <p:cNvGrpSpPr>
            <a:grpSpLocks/>
          </p:cNvGrpSpPr>
          <p:nvPr/>
        </p:nvGrpSpPr>
        <p:grpSpPr bwMode="auto">
          <a:xfrm>
            <a:off x="2747015" y="3740583"/>
            <a:ext cx="610448" cy="305224"/>
            <a:chOff x="1296" y="2544"/>
            <a:chExt cx="384" cy="192"/>
          </a:xfrm>
        </p:grpSpPr>
        <p:sp>
          <p:nvSpPr>
            <p:cNvPr id="272454" name="Rectangle 70"/>
            <p:cNvSpPr>
              <a:spLocks noChangeArrowheads="1"/>
            </p:cNvSpPr>
            <p:nvPr/>
          </p:nvSpPr>
          <p:spPr bwMode="auto">
            <a:xfrm>
              <a:off x="1296" y="2544"/>
              <a:ext cx="192" cy="192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602" b="1">
                  <a:solidFill>
                    <a:srgbClr val="000099"/>
                  </a:solidFill>
                  <a:latin typeface="Courier New" pitchFamily="49" charset="0"/>
                </a:rPr>
                <a:t>9</a:t>
              </a:r>
            </a:p>
          </p:txBody>
        </p:sp>
        <p:sp>
          <p:nvSpPr>
            <p:cNvPr id="272455" name="Rectangle 71"/>
            <p:cNvSpPr>
              <a:spLocks noChangeArrowheads="1"/>
            </p:cNvSpPr>
            <p:nvPr/>
          </p:nvSpPr>
          <p:spPr bwMode="auto">
            <a:xfrm>
              <a:off x="1488" y="2544"/>
              <a:ext cx="192" cy="192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602" b="1">
                  <a:solidFill>
                    <a:srgbClr val="000099"/>
                  </a:solidFill>
                  <a:latin typeface="Courier New" pitchFamily="49" charset="0"/>
                </a:rPr>
                <a:t>0</a:t>
              </a:r>
            </a:p>
          </p:txBody>
        </p:sp>
        <p:sp>
          <p:nvSpPr>
            <p:cNvPr id="272456" name="Rectangle 72"/>
            <p:cNvSpPr>
              <a:spLocks noChangeArrowheads="1"/>
            </p:cNvSpPr>
            <p:nvPr/>
          </p:nvSpPr>
          <p:spPr bwMode="auto">
            <a:xfrm>
              <a:off x="1296" y="2544"/>
              <a:ext cx="384" cy="19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n-US" sz="1602" b="1">
                <a:solidFill>
                  <a:srgbClr val="000099"/>
                </a:solidFill>
                <a:latin typeface="Courier New" pitchFamily="49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704685107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5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Miscellaneous Instructions</a:t>
            </a:r>
          </a:p>
        </p:txBody>
      </p:sp>
      <p:sp>
        <p:nvSpPr>
          <p:cNvPr id="275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0448" y="1985545"/>
            <a:ext cx="7706904" cy="1557914"/>
          </a:xfrm>
        </p:spPr>
        <p:txBody>
          <a:bodyPr/>
          <a:lstStyle/>
          <a:p>
            <a:pPr lvl="1"/>
            <a:r>
              <a:rPr lang="en-US" dirty="0"/>
              <a:t>Don’t do anything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r>
              <a:rPr lang="en-US" dirty="0"/>
              <a:t>Stop executing instructions</a:t>
            </a:r>
          </a:p>
          <a:p>
            <a:pPr lvl="1"/>
            <a:r>
              <a:rPr lang="en-US" dirty="0" smtClean="0"/>
              <a:t>x86-64 </a:t>
            </a:r>
            <a:r>
              <a:rPr lang="en-US" dirty="0"/>
              <a:t>has comparable instruction, but can’t execute it in user mode</a:t>
            </a:r>
          </a:p>
          <a:p>
            <a:pPr lvl="1"/>
            <a:r>
              <a:rPr lang="en-US" dirty="0"/>
              <a:t>We will use it to stop the </a:t>
            </a:r>
            <a:r>
              <a:rPr lang="en-US" dirty="0" smtClean="0"/>
              <a:t>simulator</a:t>
            </a:r>
          </a:p>
          <a:p>
            <a:pPr lvl="1"/>
            <a:r>
              <a:rPr lang="en-US" dirty="0" smtClean="0"/>
              <a:t>Encoding ensures that program hitting memory initialized to zero will halt</a:t>
            </a:r>
            <a:endParaRPr lang="en-US" dirty="0"/>
          </a:p>
        </p:txBody>
      </p:sp>
      <p:grpSp>
        <p:nvGrpSpPr>
          <p:cNvPr id="275482" name="Group 26"/>
          <p:cNvGrpSpPr>
            <a:grpSpLocks/>
          </p:cNvGrpSpPr>
          <p:nvPr/>
        </p:nvGrpSpPr>
        <p:grpSpPr bwMode="auto">
          <a:xfrm>
            <a:off x="640653" y="1432329"/>
            <a:ext cx="2640504" cy="341788"/>
            <a:chOff x="403" y="900"/>
            <a:chExt cx="1661" cy="215"/>
          </a:xfrm>
        </p:grpSpPr>
        <p:sp>
          <p:nvSpPr>
            <p:cNvPr id="275461" name="Rectangle 5"/>
            <p:cNvSpPr>
              <a:spLocks noChangeArrowheads="1"/>
            </p:cNvSpPr>
            <p:nvPr/>
          </p:nvSpPr>
          <p:spPr bwMode="auto">
            <a:xfrm>
              <a:off x="403" y="900"/>
              <a:ext cx="1661" cy="215"/>
            </a:xfrm>
            <a:prstGeom prst="rect">
              <a:avLst/>
            </a:prstGeom>
            <a:solidFill>
              <a:srgbClr val="FFFF66"/>
            </a:solidFill>
            <a:ln w="19050">
              <a:solidFill>
                <a:schemeClr val="tx2"/>
              </a:solidFill>
              <a:miter lim="800000"/>
              <a:headEnd/>
              <a:tailEnd type="none" w="sm" len="sm"/>
            </a:ln>
            <a:effectLst>
              <a:outerShdw dist="35921" dir="2700000" algn="ctr" rotWithShape="0">
                <a:schemeClr val="tx2"/>
              </a:outerShdw>
            </a:effectLst>
          </p:spPr>
          <p:txBody>
            <a:bodyPr lIns="45784" rIns="45784" anchor="ctr">
              <a:spAutoFit/>
            </a:bodyPr>
            <a:lstStyle/>
            <a:p>
              <a:pPr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</a:pPr>
              <a:endParaRPr lang="en-US" sz="1803" b="1">
                <a:solidFill>
                  <a:srgbClr val="000066"/>
                </a:solidFill>
              </a:endParaRPr>
            </a:p>
          </p:txBody>
        </p:sp>
        <p:sp>
          <p:nvSpPr>
            <p:cNvPr id="275462" name="Rectangle 6"/>
            <p:cNvSpPr>
              <a:spLocks noChangeArrowheads="1"/>
            </p:cNvSpPr>
            <p:nvPr/>
          </p:nvSpPr>
          <p:spPr bwMode="auto">
            <a:xfrm>
              <a:off x="547" y="912"/>
              <a:ext cx="1200" cy="192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602" b="1" dirty="0" err="1">
                  <a:solidFill>
                    <a:srgbClr val="000099"/>
                  </a:solidFill>
                  <a:latin typeface="Courier New" pitchFamily="49" charset="0"/>
                </a:rPr>
                <a:t>nop</a:t>
              </a:r>
              <a:endParaRPr lang="en-US" sz="1602" b="1" dirty="0">
                <a:solidFill>
                  <a:srgbClr val="000099"/>
                </a:solidFill>
              </a:endParaRPr>
            </a:p>
          </p:txBody>
        </p:sp>
        <p:grpSp>
          <p:nvGrpSpPr>
            <p:cNvPr id="275463" name="Group 7"/>
            <p:cNvGrpSpPr>
              <a:grpSpLocks/>
            </p:cNvGrpSpPr>
            <p:nvPr/>
          </p:nvGrpSpPr>
          <p:grpSpPr bwMode="auto">
            <a:xfrm>
              <a:off x="1536" y="912"/>
              <a:ext cx="384" cy="192"/>
              <a:chOff x="1296" y="2544"/>
              <a:chExt cx="384" cy="192"/>
            </a:xfrm>
          </p:grpSpPr>
          <p:sp>
            <p:nvSpPr>
              <p:cNvPr id="275464" name="Rectangle 8"/>
              <p:cNvSpPr>
                <a:spLocks noChangeArrowheads="1"/>
              </p:cNvSpPr>
              <p:nvPr/>
            </p:nvSpPr>
            <p:spPr bwMode="auto">
              <a:xfrm>
                <a:off x="1296" y="2544"/>
                <a:ext cx="192" cy="192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1602" b="1" dirty="0">
                    <a:solidFill>
                      <a:srgbClr val="000099"/>
                    </a:solidFill>
                    <a:latin typeface="Courier New" pitchFamily="49" charset="0"/>
                  </a:rPr>
                  <a:t>1</a:t>
                </a:r>
              </a:p>
            </p:txBody>
          </p:sp>
          <p:sp>
            <p:nvSpPr>
              <p:cNvPr id="275465" name="Rectangle 9"/>
              <p:cNvSpPr>
                <a:spLocks noChangeArrowheads="1"/>
              </p:cNvSpPr>
              <p:nvPr/>
            </p:nvSpPr>
            <p:spPr bwMode="auto">
              <a:xfrm>
                <a:off x="1488" y="2544"/>
                <a:ext cx="192" cy="192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1602" b="1">
                    <a:solidFill>
                      <a:srgbClr val="000099"/>
                    </a:solidFill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275466" name="Rectangle 10"/>
              <p:cNvSpPr>
                <a:spLocks noChangeArrowheads="1"/>
              </p:cNvSpPr>
              <p:nvPr/>
            </p:nvSpPr>
            <p:spPr bwMode="auto">
              <a:xfrm>
                <a:off x="1296" y="2544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02" b="1">
                  <a:solidFill>
                    <a:srgbClr val="000099"/>
                  </a:solidFill>
                  <a:latin typeface="Courier New" pitchFamily="49" charset="0"/>
                </a:endParaRPr>
              </a:p>
            </p:txBody>
          </p:sp>
        </p:grpSp>
      </p:grpSp>
      <p:grpSp>
        <p:nvGrpSpPr>
          <p:cNvPr id="275483" name="Group 27"/>
          <p:cNvGrpSpPr>
            <a:grpSpLocks/>
          </p:cNvGrpSpPr>
          <p:nvPr/>
        </p:nvGrpSpPr>
        <p:grpSpPr bwMode="auto">
          <a:xfrm>
            <a:off x="640653" y="2882146"/>
            <a:ext cx="2640504" cy="341788"/>
            <a:chOff x="403" y="2196"/>
            <a:chExt cx="1661" cy="215"/>
          </a:xfrm>
        </p:grpSpPr>
        <p:sp>
          <p:nvSpPr>
            <p:cNvPr id="275472" name="Rectangle 16"/>
            <p:cNvSpPr>
              <a:spLocks noChangeArrowheads="1"/>
            </p:cNvSpPr>
            <p:nvPr/>
          </p:nvSpPr>
          <p:spPr bwMode="auto">
            <a:xfrm>
              <a:off x="403" y="2196"/>
              <a:ext cx="1661" cy="215"/>
            </a:xfrm>
            <a:prstGeom prst="rect">
              <a:avLst/>
            </a:prstGeom>
            <a:solidFill>
              <a:srgbClr val="FFFF66"/>
            </a:solidFill>
            <a:ln w="19050">
              <a:solidFill>
                <a:schemeClr val="tx2"/>
              </a:solidFill>
              <a:miter lim="800000"/>
              <a:headEnd/>
              <a:tailEnd type="none" w="sm" len="sm"/>
            </a:ln>
            <a:effectLst>
              <a:outerShdw dist="35921" dir="2700000" algn="ctr" rotWithShape="0">
                <a:schemeClr val="tx2"/>
              </a:outerShdw>
            </a:effectLst>
          </p:spPr>
          <p:txBody>
            <a:bodyPr lIns="45784" rIns="45784" anchor="ctr">
              <a:spAutoFit/>
            </a:bodyPr>
            <a:lstStyle/>
            <a:p>
              <a:pPr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</a:pPr>
              <a:endParaRPr lang="en-US" sz="1803" b="1">
                <a:solidFill>
                  <a:srgbClr val="000066"/>
                </a:solidFill>
              </a:endParaRPr>
            </a:p>
          </p:txBody>
        </p:sp>
        <p:sp>
          <p:nvSpPr>
            <p:cNvPr id="275473" name="Rectangle 17"/>
            <p:cNvSpPr>
              <a:spLocks noChangeArrowheads="1"/>
            </p:cNvSpPr>
            <p:nvPr/>
          </p:nvSpPr>
          <p:spPr bwMode="auto">
            <a:xfrm>
              <a:off x="547" y="2208"/>
              <a:ext cx="1200" cy="192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602" b="1">
                  <a:solidFill>
                    <a:srgbClr val="000099"/>
                  </a:solidFill>
                  <a:latin typeface="Courier New" pitchFamily="49" charset="0"/>
                </a:rPr>
                <a:t>halt</a:t>
              </a:r>
              <a:endParaRPr lang="en-US" sz="1602" b="1">
                <a:solidFill>
                  <a:srgbClr val="000099"/>
                </a:solidFill>
              </a:endParaRPr>
            </a:p>
          </p:txBody>
        </p:sp>
        <p:grpSp>
          <p:nvGrpSpPr>
            <p:cNvPr id="275474" name="Group 18"/>
            <p:cNvGrpSpPr>
              <a:grpSpLocks/>
            </p:cNvGrpSpPr>
            <p:nvPr/>
          </p:nvGrpSpPr>
          <p:grpSpPr bwMode="auto">
            <a:xfrm>
              <a:off x="1536" y="2208"/>
              <a:ext cx="384" cy="192"/>
              <a:chOff x="1296" y="2544"/>
              <a:chExt cx="384" cy="192"/>
            </a:xfrm>
          </p:grpSpPr>
          <p:sp>
            <p:nvSpPr>
              <p:cNvPr id="275475" name="Rectangle 19"/>
              <p:cNvSpPr>
                <a:spLocks noChangeArrowheads="1"/>
              </p:cNvSpPr>
              <p:nvPr/>
            </p:nvSpPr>
            <p:spPr bwMode="auto">
              <a:xfrm>
                <a:off x="1296" y="2544"/>
                <a:ext cx="192" cy="192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1602" b="1" dirty="0">
                    <a:solidFill>
                      <a:srgbClr val="000099"/>
                    </a:solidFill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275476" name="Rectangle 20"/>
              <p:cNvSpPr>
                <a:spLocks noChangeArrowheads="1"/>
              </p:cNvSpPr>
              <p:nvPr/>
            </p:nvSpPr>
            <p:spPr bwMode="auto">
              <a:xfrm>
                <a:off x="1488" y="2544"/>
                <a:ext cx="192" cy="192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1602" b="1">
                    <a:solidFill>
                      <a:srgbClr val="000099"/>
                    </a:solidFill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275477" name="Rectangle 21"/>
              <p:cNvSpPr>
                <a:spLocks noChangeArrowheads="1"/>
              </p:cNvSpPr>
              <p:nvPr/>
            </p:nvSpPr>
            <p:spPr bwMode="auto">
              <a:xfrm>
                <a:off x="1296" y="2544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02" b="1">
                  <a:solidFill>
                    <a:srgbClr val="000099"/>
                  </a:solidFill>
                  <a:latin typeface="Courier New" pitchFamily="49" charset="0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875432591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Status Conditions</a:t>
            </a:r>
            <a:endParaRPr lang="en-US" dirty="0"/>
          </a:p>
        </p:txBody>
      </p:sp>
      <p:graphicFrame>
        <p:nvGraphicFramePr>
          <p:cNvPr id="6" name="Content Placeholder 3"/>
          <p:cNvGraphicFramePr>
            <a:graphicFrameLocks noGrp="1"/>
          </p:cNvGraphicFramePr>
          <p:nvPr>
            <p:ph idx="4294967295"/>
          </p:nvPr>
        </p:nvGraphicFramePr>
        <p:xfrm>
          <a:off x="138304" y="3088802"/>
          <a:ext cx="2678658" cy="7427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39329"/>
                <a:gridCol w="1339329"/>
              </a:tblGrid>
              <a:tr h="371356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Mnemonic</a:t>
                      </a:r>
                      <a:endParaRPr lang="en-US" sz="1800" dirty="0"/>
                    </a:p>
                  </a:txBody>
                  <a:tcPr marL="91567" marR="91567" marT="45784" marB="4578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Code</a:t>
                      </a:r>
                      <a:endParaRPr lang="en-US" sz="1800" dirty="0"/>
                    </a:p>
                  </a:txBody>
                  <a:tcPr marL="91567" marR="91567" marT="45784" marB="45784"/>
                </a:tc>
              </a:tr>
              <a:tr h="371356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ADR</a:t>
                      </a:r>
                      <a:endParaRPr lang="en-US" sz="1800" dirty="0"/>
                    </a:p>
                  </a:txBody>
                  <a:tcPr marL="91567" marR="91567" marT="45784" marB="4578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3</a:t>
                      </a:r>
                      <a:endParaRPr lang="en-US" sz="1800" dirty="0"/>
                    </a:p>
                  </a:txBody>
                  <a:tcPr marL="91567" marR="91567" marT="45784" marB="45784"/>
                </a:tc>
              </a:tr>
            </a:tbl>
          </a:graphicData>
        </a:graphic>
      </p:graphicFrame>
      <p:graphicFrame>
        <p:nvGraphicFramePr>
          <p:cNvPr id="7" name="Content Placeholder 3"/>
          <p:cNvGraphicFramePr>
            <a:graphicFrameLocks noGrp="1"/>
          </p:cNvGraphicFramePr>
          <p:nvPr>
            <p:ph idx="4294967295"/>
          </p:nvPr>
        </p:nvGraphicFramePr>
        <p:xfrm>
          <a:off x="138304" y="4023551"/>
          <a:ext cx="2678658" cy="7427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39329"/>
                <a:gridCol w="1339329"/>
              </a:tblGrid>
              <a:tr h="371356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Mnemonic</a:t>
                      </a:r>
                      <a:endParaRPr lang="en-US" sz="1800" dirty="0"/>
                    </a:p>
                  </a:txBody>
                  <a:tcPr marL="91567" marR="91567" marT="45784" marB="4578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Code</a:t>
                      </a:r>
                      <a:endParaRPr lang="en-US" sz="1800" dirty="0"/>
                    </a:p>
                  </a:txBody>
                  <a:tcPr marL="91567" marR="91567" marT="45784" marB="45784"/>
                </a:tc>
              </a:tr>
              <a:tr h="371356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INS</a:t>
                      </a:r>
                      <a:endParaRPr lang="en-US" sz="1800" dirty="0"/>
                    </a:p>
                  </a:txBody>
                  <a:tcPr marL="91567" marR="91567" marT="45784" marB="4578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4</a:t>
                      </a:r>
                      <a:endParaRPr lang="en-US" sz="1800" dirty="0"/>
                    </a:p>
                  </a:txBody>
                  <a:tcPr marL="91567" marR="91567" marT="45784" marB="45784"/>
                </a:tc>
              </a:tr>
            </a:tbl>
          </a:graphicData>
        </a:graphic>
      </p:graphicFrame>
      <p:graphicFrame>
        <p:nvGraphicFramePr>
          <p:cNvPr id="4" name="Content Placeholder 3"/>
          <p:cNvGraphicFramePr>
            <a:graphicFrameLocks noGrp="1"/>
          </p:cNvGraphicFramePr>
          <p:nvPr>
            <p:ph idx="4294967295"/>
          </p:nvPr>
        </p:nvGraphicFramePr>
        <p:xfrm>
          <a:off x="138304" y="2152146"/>
          <a:ext cx="2678658" cy="7427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39329"/>
                <a:gridCol w="1339329"/>
              </a:tblGrid>
              <a:tr h="371356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Mnemonic</a:t>
                      </a:r>
                      <a:endParaRPr lang="en-US" sz="1800" dirty="0"/>
                    </a:p>
                  </a:txBody>
                  <a:tcPr marL="91567" marR="91567" marT="45784" marB="4578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Code</a:t>
                      </a:r>
                      <a:endParaRPr lang="en-US" sz="1800" dirty="0"/>
                    </a:p>
                  </a:txBody>
                  <a:tcPr marL="91567" marR="91567" marT="45784" marB="45784"/>
                </a:tc>
              </a:tr>
              <a:tr h="371356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HLT</a:t>
                      </a:r>
                      <a:endParaRPr lang="en-US" sz="1800" dirty="0"/>
                    </a:p>
                  </a:txBody>
                  <a:tcPr marL="91567" marR="91567" marT="45784" marB="4578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2</a:t>
                      </a:r>
                      <a:endParaRPr lang="en-US" sz="1800" dirty="0"/>
                    </a:p>
                  </a:txBody>
                  <a:tcPr marL="91567" marR="91567" marT="45784" marB="45784"/>
                </a:tc>
              </a:tr>
            </a:tbl>
          </a:graphicData>
        </a:graphic>
      </p:graphicFrame>
      <p:graphicFrame>
        <p:nvGraphicFramePr>
          <p:cNvPr id="8" name="Content Placeholder 3"/>
          <p:cNvGraphicFramePr>
            <a:graphicFrameLocks noGrp="1"/>
          </p:cNvGraphicFramePr>
          <p:nvPr>
            <p:ph idx="4294967295"/>
          </p:nvPr>
        </p:nvGraphicFramePr>
        <p:xfrm>
          <a:off x="138304" y="1216126"/>
          <a:ext cx="2678658" cy="7427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39329"/>
                <a:gridCol w="1339329"/>
              </a:tblGrid>
              <a:tr h="371356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Mnemonic</a:t>
                      </a:r>
                      <a:endParaRPr lang="en-US" sz="1800" dirty="0"/>
                    </a:p>
                  </a:txBody>
                  <a:tcPr marL="91567" marR="91567" marT="45784" marB="4578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Code</a:t>
                      </a:r>
                      <a:endParaRPr lang="en-US" sz="1800" dirty="0"/>
                    </a:p>
                  </a:txBody>
                  <a:tcPr marL="91567" marR="91567" marT="45784" marB="45784"/>
                </a:tc>
              </a:tr>
              <a:tr h="371356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AOK</a:t>
                      </a:r>
                      <a:endParaRPr lang="en-US" sz="1800" dirty="0"/>
                    </a:p>
                  </a:txBody>
                  <a:tcPr marL="91567" marR="91567" marT="45784" marB="4578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1</a:t>
                      </a:r>
                      <a:endParaRPr lang="en-US" sz="1800" dirty="0"/>
                    </a:p>
                  </a:txBody>
                  <a:tcPr marL="91567" marR="91567" marT="45784" marB="45784"/>
                </a:tc>
              </a:tr>
            </a:tbl>
          </a:graphicData>
        </a:graphic>
      </p:graphicFrame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2359127" y="1222485"/>
            <a:ext cx="6238014" cy="5220601"/>
          </a:xfrm>
        </p:spPr>
        <p:txBody>
          <a:bodyPr/>
          <a:lstStyle/>
          <a:p>
            <a:pPr lvl="1"/>
            <a:r>
              <a:rPr lang="en-US" dirty="0" smtClean="0"/>
              <a:t>Normal operation</a:t>
            </a:r>
          </a:p>
          <a:p>
            <a:pPr lvl="1"/>
            <a:endParaRPr lang="en-US" sz="2403" dirty="0"/>
          </a:p>
          <a:p>
            <a:pPr lvl="1"/>
            <a:r>
              <a:rPr lang="en-US" dirty="0" smtClean="0"/>
              <a:t>Halt instruction encountered</a:t>
            </a:r>
          </a:p>
          <a:p>
            <a:pPr lvl="1"/>
            <a:endParaRPr lang="en-US" sz="2403" dirty="0"/>
          </a:p>
          <a:p>
            <a:pPr lvl="1"/>
            <a:r>
              <a:rPr lang="en-US" dirty="0" smtClean="0"/>
              <a:t>Bad address (either instruction or data) encountered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Invalid instruction encountered</a:t>
            </a:r>
          </a:p>
          <a:p>
            <a:endParaRPr lang="en-US" dirty="0" smtClean="0"/>
          </a:p>
          <a:p>
            <a:r>
              <a:rPr lang="en-US" dirty="0" smtClean="0"/>
              <a:t>Desired Behavior</a:t>
            </a:r>
          </a:p>
          <a:p>
            <a:pPr lvl="1"/>
            <a:r>
              <a:rPr lang="en-US" dirty="0" smtClean="0"/>
              <a:t>If AOK, keep going</a:t>
            </a:r>
          </a:p>
          <a:p>
            <a:pPr lvl="1"/>
            <a:r>
              <a:rPr lang="en-US" dirty="0" smtClean="0"/>
              <a:t>Otherwise, stop program execution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644358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Writing </a:t>
            </a:r>
            <a:r>
              <a:rPr lang="en-US" dirty="0" smtClean="0"/>
              <a:t>Y86-64 </a:t>
            </a:r>
            <a:r>
              <a:rPr lang="en-US" dirty="0"/>
              <a:t>Code</a:t>
            </a:r>
          </a:p>
        </p:txBody>
      </p:sp>
      <p:sp>
        <p:nvSpPr>
          <p:cNvPr id="276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917" y="1222486"/>
            <a:ext cx="8255353" cy="2823321"/>
          </a:xfrm>
        </p:spPr>
        <p:txBody>
          <a:bodyPr/>
          <a:lstStyle/>
          <a:p>
            <a:r>
              <a:rPr lang="en-US" dirty="0"/>
              <a:t>Try to Use C Compiler as Much as Possible</a:t>
            </a:r>
          </a:p>
          <a:p>
            <a:pPr lvl="1"/>
            <a:r>
              <a:rPr lang="en-US" dirty="0"/>
              <a:t>Write code in C</a:t>
            </a:r>
          </a:p>
          <a:p>
            <a:pPr lvl="1"/>
            <a:r>
              <a:rPr lang="en-US" dirty="0"/>
              <a:t>Compile for </a:t>
            </a:r>
            <a:r>
              <a:rPr lang="en-US" dirty="0" smtClean="0"/>
              <a:t>x86-64 </a:t>
            </a:r>
            <a:r>
              <a:rPr lang="en-US" dirty="0"/>
              <a:t>with </a:t>
            </a:r>
            <a:r>
              <a:rPr lang="en-US" dirty="0" err="1" smtClean="0">
                <a:latin typeface="Courier New" pitchFamily="49" charset="0"/>
              </a:rPr>
              <a:t>gcc</a:t>
            </a:r>
            <a:r>
              <a:rPr lang="en-US" dirty="0" smtClean="0">
                <a:latin typeface="Courier New" pitchFamily="49" charset="0"/>
              </a:rPr>
              <a:t> –</a:t>
            </a:r>
            <a:r>
              <a:rPr lang="en-US" dirty="0" err="1" smtClean="0">
                <a:latin typeface="Courier New" pitchFamily="49" charset="0"/>
              </a:rPr>
              <a:t>Og</a:t>
            </a:r>
            <a:r>
              <a:rPr lang="en-US" dirty="0" smtClean="0">
                <a:latin typeface="Courier New" pitchFamily="49" charset="0"/>
              </a:rPr>
              <a:t> –S</a:t>
            </a:r>
          </a:p>
          <a:p>
            <a:pPr lvl="1"/>
            <a:r>
              <a:rPr lang="en-US" dirty="0" smtClean="0"/>
              <a:t>Transliterate </a:t>
            </a:r>
            <a:r>
              <a:rPr lang="en-US" dirty="0"/>
              <a:t>into </a:t>
            </a:r>
            <a:r>
              <a:rPr lang="en-US" dirty="0" smtClean="0"/>
              <a:t>Y86-64</a:t>
            </a:r>
          </a:p>
          <a:p>
            <a:pPr lvl="1"/>
            <a:r>
              <a:rPr lang="en-US" i="1" dirty="0" smtClean="0"/>
              <a:t>Modern compilers make this more difficult</a:t>
            </a:r>
          </a:p>
          <a:p>
            <a:endParaRPr lang="en-US" dirty="0" smtClean="0"/>
          </a:p>
          <a:p>
            <a:r>
              <a:rPr lang="en-US" dirty="0" smtClean="0"/>
              <a:t>Coding </a:t>
            </a:r>
            <a:r>
              <a:rPr lang="en-US" dirty="0"/>
              <a:t>Example</a:t>
            </a:r>
          </a:p>
          <a:p>
            <a:pPr lvl="1"/>
            <a:r>
              <a:rPr lang="en-US" dirty="0"/>
              <a:t>Find number of elements in null-terminated list</a:t>
            </a:r>
          </a:p>
          <a:p>
            <a:pPr lvl="2">
              <a:buFont typeface="Wingdings" pitchFamily="2" charset="2"/>
              <a:buNone/>
            </a:pPr>
            <a:r>
              <a:rPr lang="en-US" dirty="0" err="1">
                <a:solidFill>
                  <a:schemeClr val="tx1"/>
                </a:solidFill>
                <a:latin typeface="Courier New" pitchFamily="49" charset="0"/>
              </a:rPr>
              <a:t>int</a:t>
            </a:r>
            <a:r>
              <a:rPr lang="en-US" dirty="0">
                <a:solidFill>
                  <a:schemeClr val="tx1"/>
                </a:solidFill>
                <a:latin typeface="Courier New" pitchFamily="49" charset="0"/>
              </a:rPr>
              <a:t> len1(</a:t>
            </a:r>
            <a:r>
              <a:rPr lang="en-US" dirty="0" err="1">
                <a:solidFill>
                  <a:schemeClr val="tx1"/>
                </a:solidFill>
                <a:latin typeface="Courier New" pitchFamily="49" charset="0"/>
              </a:rPr>
              <a:t>int</a:t>
            </a:r>
            <a:r>
              <a:rPr lang="en-US" dirty="0">
                <a:solidFill>
                  <a:schemeClr val="tx1"/>
                </a:solidFill>
                <a:latin typeface="Courier New" pitchFamily="49" charset="0"/>
              </a:rPr>
              <a:t> a[]);</a:t>
            </a:r>
          </a:p>
          <a:p>
            <a:pPr lvl="2">
              <a:buFont typeface="Wingdings" pitchFamily="2" charset="2"/>
              <a:buNone/>
            </a:pPr>
            <a:endParaRPr lang="en-US" dirty="0">
              <a:latin typeface="Courier New" pitchFamily="49" charset="0"/>
            </a:endParaRPr>
          </a:p>
          <a:p>
            <a:endParaRPr lang="en-US" dirty="0">
              <a:latin typeface="Courier New" pitchFamily="49" charset="0"/>
            </a:endParaRPr>
          </a:p>
        </p:txBody>
      </p:sp>
      <p:grpSp>
        <p:nvGrpSpPr>
          <p:cNvPr id="276492" name="Group 12"/>
          <p:cNvGrpSpPr>
            <a:grpSpLocks/>
          </p:cNvGrpSpPr>
          <p:nvPr/>
        </p:nvGrpSpPr>
        <p:grpSpPr bwMode="auto">
          <a:xfrm>
            <a:off x="1831344" y="4856558"/>
            <a:ext cx="2689787" cy="1472070"/>
            <a:chOff x="480" y="2592"/>
            <a:chExt cx="1692" cy="926"/>
          </a:xfrm>
        </p:grpSpPr>
        <p:sp>
          <p:nvSpPr>
            <p:cNvPr id="276485" name="Rectangle 5"/>
            <p:cNvSpPr>
              <a:spLocks noChangeArrowheads="1"/>
            </p:cNvSpPr>
            <p:nvPr/>
          </p:nvSpPr>
          <p:spPr bwMode="auto">
            <a:xfrm>
              <a:off x="839" y="2623"/>
              <a:ext cx="745" cy="226"/>
            </a:xfrm>
            <a:prstGeom prst="rect">
              <a:avLst/>
            </a:prstGeom>
            <a:noFill/>
            <a:ln w="19050">
              <a:solidFill>
                <a:schemeClr val="tx2"/>
              </a:solidFill>
              <a:miter lim="800000"/>
              <a:headEnd/>
              <a:tailEnd type="none" w="sm" len="sm"/>
            </a:ln>
            <a:effectLst/>
          </p:spPr>
          <p:txBody>
            <a:bodyPr wrap="none" lIns="45784" rIns="45784" anchor="ctr"/>
            <a:lstStyle/>
            <a:p>
              <a:pPr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en-US" sz="1803" b="1">
                  <a:solidFill>
                    <a:srgbClr val="000066"/>
                  </a:solidFill>
                  <a:latin typeface="Courier New" pitchFamily="49" charset="0"/>
                </a:rPr>
                <a:t>5043</a:t>
              </a:r>
            </a:p>
          </p:txBody>
        </p:sp>
        <p:sp>
          <p:nvSpPr>
            <p:cNvPr id="276486" name="Rectangle 6"/>
            <p:cNvSpPr>
              <a:spLocks noChangeArrowheads="1"/>
            </p:cNvSpPr>
            <p:nvPr/>
          </p:nvSpPr>
          <p:spPr bwMode="auto">
            <a:xfrm>
              <a:off x="839" y="2846"/>
              <a:ext cx="745" cy="226"/>
            </a:xfrm>
            <a:prstGeom prst="rect">
              <a:avLst/>
            </a:prstGeom>
            <a:noFill/>
            <a:ln w="19050">
              <a:solidFill>
                <a:schemeClr val="tx2"/>
              </a:solidFill>
              <a:miter lim="800000"/>
              <a:headEnd/>
              <a:tailEnd type="none" w="sm" len="sm"/>
            </a:ln>
            <a:effectLst/>
          </p:spPr>
          <p:txBody>
            <a:bodyPr wrap="none" lIns="45784" rIns="45784" anchor="ctr"/>
            <a:lstStyle/>
            <a:p>
              <a:pPr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en-US" sz="1803" b="1">
                  <a:solidFill>
                    <a:srgbClr val="000066"/>
                  </a:solidFill>
                  <a:latin typeface="Courier New" pitchFamily="49" charset="0"/>
                </a:rPr>
                <a:t>6125</a:t>
              </a:r>
            </a:p>
          </p:txBody>
        </p:sp>
        <p:sp>
          <p:nvSpPr>
            <p:cNvPr id="276487" name="Rectangle 7"/>
            <p:cNvSpPr>
              <a:spLocks noChangeArrowheads="1"/>
            </p:cNvSpPr>
            <p:nvPr/>
          </p:nvSpPr>
          <p:spPr bwMode="auto">
            <a:xfrm>
              <a:off x="839" y="3069"/>
              <a:ext cx="745" cy="226"/>
            </a:xfrm>
            <a:prstGeom prst="rect">
              <a:avLst/>
            </a:prstGeom>
            <a:noFill/>
            <a:ln w="19050">
              <a:solidFill>
                <a:schemeClr val="tx2"/>
              </a:solidFill>
              <a:miter lim="800000"/>
              <a:headEnd/>
              <a:tailEnd type="none" w="sm" len="sm"/>
            </a:ln>
            <a:effectLst/>
          </p:spPr>
          <p:txBody>
            <a:bodyPr wrap="none" lIns="45784" rIns="45784" anchor="ctr"/>
            <a:lstStyle/>
            <a:p>
              <a:pPr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en-US" sz="1803" b="1">
                  <a:solidFill>
                    <a:srgbClr val="000066"/>
                  </a:solidFill>
                  <a:latin typeface="Courier New" pitchFamily="49" charset="0"/>
                </a:rPr>
                <a:t>7395</a:t>
              </a:r>
            </a:p>
          </p:txBody>
        </p:sp>
        <p:sp>
          <p:nvSpPr>
            <p:cNvPr id="276488" name="Rectangle 8"/>
            <p:cNvSpPr>
              <a:spLocks noChangeArrowheads="1"/>
            </p:cNvSpPr>
            <p:nvPr/>
          </p:nvSpPr>
          <p:spPr bwMode="auto">
            <a:xfrm>
              <a:off x="839" y="3292"/>
              <a:ext cx="745" cy="226"/>
            </a:xfrm>
            <a:prstGeom prst="rect">
              <a:avLst/>
            </a:prstGeom>
            <a:noFill/>
            <a:ln w="19050">
              <a:solidFill>
                <a:schemeClr val="tx2"/>
              </a:solidFill>
              <a:miter lim="800000"/>
              <a:headEnd/>
              <a:tailEnd type="none" w="sm" len="sm"/>
            </a:ln>
            <a:effectLst/>
          </p:spPr>
          <p:txBody>
            <a:bodyPr wrap="none" lIns="45784" rIns="45784" anchor="ctr"/>
            <a:lstStyle/>
            <a:p>
              <a:pPr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en-US" sz="1803" b="1">
                  <a:solidFill>
                    <a:srgbClr val="000066"/>
                  </a:solidFill>
                  <a:latin typeface="Courier New" pitchFamily="49" charset="0"/>
                </a:rPr>
                <a:t>0</a:t>
              </a:r>
            </a:p>
          </p:txBody>
        </p:sp>
        <p:sp>
          <p:nvSpPr>
            <p:cNvPr id="276489" name="Line 9"/>
            <p:cNvSpPr>
              <a:spLocks noChangeShapeType="1"/>
            </p:cNvSpPr>
            <p:nvPr/>
          </p:nvSpPr>
          <p:spPr bwMode="auto">
            <a:xfrm>
              <a:off x="672" y="2688"/>
              <a:ext cx="144" cy="0"/>
            </a:xfrm>
            <a:prstGeom prst="line">
              <a:avLst/>
            </a:prstGeom>
            <a:noFill/>
            <a:ln w="19050">
              <a:solidFill>
                <a:schemeClr val="tx2"/>
              </a:solidFill>
              <a:round/>
              <a:headEnd/>
              <a:tailEnd type="triangle" w="sm" len="sm"/>
            </a:ln>
            <a:effectLst/>
          </p:spPr>
          <p:txBody>
            <a:bodyPr wrap="none" lIns="45784" rIns="45784" anchor="ctr">
              <a:spAutoFit/>
            </a:bodyPr>
            <a:lstStyle/>
            <a:p>
              <a:pPr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</a:pPr>
              <a:endParaRPr lang="en-US" sz="1803" b="1">
                <a:solidFill>
                  <a:srgbClr val="000066"/>
                </a:solidFill>
              </a:endParaRPr>
            </a:p>
          </p:txBody>
        </p:sp>
        <p:sp>
          <p:nvSpPr>
            <p:cNvPr id="276490" name="Text Box 10"/>
            <p:cNvSpPr txBox="1">
              <a:spLocks noChangeArrowheads="1"/>
            </p:cNvSpPr>
            <p:nvPr/>
          </p:nvSpPr>
          <p:spPr bwMode="auto">
            <a:xfrm>
              <a:off x="480" y="2592"/>
              <a:ext cx="146" cy="215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wrap="none" lIns="45784" rIns="45784">
              <a:spAutoFit/>
            </a:bodyPr>
            <a:lstStyle/>
            <a:p>
              <a:pPr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en-US" sz="1803" b="1">
                  <a:solidFill>
                    <a:srgbClr val="000066"/>
                  </a:solidFill>
                  <a:latin typeface="Courier New" pitchFamily="49" charset="0"/>
                </a:rPr>
                <a:t>a</a:t>
              </a:r>
            </a:p>
          </p:txBody>
        </p:sp>
        <p:sp>
          <p:nvSpPr>
            <p:cNvPr id="276491" name="Text Box 11"/>
            <p:cNvSpPr txBox="1">
              <a:spLocks noChangeArrowheads="1"/>
            </p:cNvSpPr>
            <p:nvPr/>
          </p:nvSpPr>
          <p:spPr bwMode="auto">
            <a:xfrm>
              <a:off x="1795" y="2923"/>
              <a:ext cx="377" cy="215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wrap="none" lIns="45784" rIns="45784">
              <a:spAutoFit/>
            </a:bodyPr>
            <a:lstStyle/>
            <a:p>
              <a:pPr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en-US" sz="1803" b="1">
                  <a:solidFill>
                    <a:srgbClr val="000066"/>
                  </a:solidFill>
                  <a:latin typeface="Courier New" pitchFamily="49" charset="0"/>
                  <a:sym typeface="Symbol" pitchFamily="18" charset="2"/>
                </a:rPr>
                <a:t></a:t>
              </a:r>
              <a:r>
                <a:rPr lang="en-US" sz="1803" b="1">
                  <a:solidFill>
                    <a:srgbClr val="000066"/>
                  </a:solidFill>
                  <a:latin typeface="Courier New" pitchFamily="49" charset="0"/>
                </a:rPr>
                <a:t> 3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990457392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7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Y86-64 </a:t>
            </a:r>
            <a:r>
              <a:rPr lang="en-US" dirty="0"/>
              <a:t>Code Generation Example</a:t>
            </a:r>
          </a:p>
        </p:txBody>
      </p:sp>
      <p:sp>
        <p:nvSpPr>
          <p:cNvPr id="277507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marL="0" indent="0"/>
            <a:r>
              <a:rPr lang="en-US" sz="2003" dirty="0"/>
              <a:t>First Try</a:t>
            </a:r>
          </a:p>
          <a:p>
            <a:pPr lvl="1"/>
            <a:r>
              <a:rPr lang="en-US" sz="1803" dirty="0"/>
              <a:t>Write typical array code</a:t>
            </a:r>
          </a:p>
          <a:p>
            <a:pPr lvl="1"/>
            <a:endParaRPr lang="en-US" sz="1803" dirty="0"/>
          </a:p>
          <a:p>
            <a:pPr lvl="1"/>
            <a:endParaRPr lang="en-US" sz="1803" dirty="0"/>
          </a:p>
          <a:p>
            <a:pPr lvl="1"/>
            <a:endParaRPr lang="en-US" sz="1803" dirty="0"/>
          </a:p>
          <a:p>
            <a:pPr lvl="1"/>
            <a:endParaRPr lang="en-US" sz="1803" dirty="0"/>
          </a:p>
          <a:p>
            <a:pPr lvl="1"/>
            <a:endParaRPr lang="en-US" sz="1803" dirty="0"/>
          </a:p>
          <a:p>
            <a:pPr lvl="1"/>
            <a:endParaRPr lang="en-US" sz="1803" dirty="0"/>
          </a:p>
          <a:p>
            <a:pPr lvl="1"/>
            <a:endParaRPr lang="en-US" sz="1803" dirty="0"/>
          </a:p>
          <a:p>
            <a:pPr lvl="1"/>
            <a:endParaRPr lang="en-US" sz="1803" dirty="0"/>
          </a:p>
          <a:p>
            <a:pPr lvl="1"/>
            <a:endParaRPr lang="en-US" sz="1803" dirty="0"/>
          </a:p>
          <a:p>
            <a:pPr lvl="1"/>
            <a:endParaRPr lang="en-US" sz="1803" dirty="0"/>
          </a:p>
          <a:p>
            <a:pPr lvl="1"/>
            <a:r>
              <a:rPr lang="en-US" sz="1803" dirty="0"/>
              <a:t>Compile with </a:t>
            </a:r>
            <a:r>
              <a:rPr lang="en-US" sz="1803" dirty="0" err="1">
                <a:latin typeface="Courier New" pitchFamily="49" charset="0"/>
              </a:rPr>
              <a:t>gcc</a:t>
            </a:r>
            <a:r>
              <a:rPr lang="en-US" sz="1803" dirty="0">
                <a:latin typeface="Courier New" pitchFamily="49" charset="0"/>
              </a:rPr>
              <a:t> -</a:t>
            </a:r>
            <a:r>
              <a:rPr lang="en-US" sz="1803" dirty="0" err="1">
                <a:latin typeface="Courier New" pitchFamily="49" charset="0"/>
              </a:rPr>
              <a:t>Og</a:t>
            </a:r>
            <a:r>
              <a:rPr lang="en-US" sz="1803" dirty="0">
                <a:latin typeface="Courier New" pitchFamily="49" charset="0"/>
              </a:rPr>
              <a:t> </a:t>
            </a:r>
            <a:r>
              <a:rPr lang="en-US" sz="1803" dirty="0">
                <a:latin typeface="Courier New" pitchFamily="49" charset="0"/>
              </a:rPr>
              <a:t>-S</a:t>
            </a:r>
          </a:p>
        </p:txBody>
      </p:sp>
      <p:sp>
        <p:nvSpPr>
          <p:cNvPr id="277509" name="Rectangle 5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pPr marL="0" indent="0"/>
            <a:r>
              <a:rPr lang="en-US" sz="2003" dirty="0"/>
              <a:t>Problem</a:t>
            </a:r>
          </a:p>
          <a:p>
            <a:pPr lvl="1"/>
            <a:r>
              <a:rPr lang="en-US" sz="1803" dirty="0"/>
              <a:t>Hard to do array indexing on </a:t>
            </a:r>
            <a:r>
              <a:rPr lang="en-US" sz="1803" dirty="0"/>
              <a:t>Y86-64</a:t>
            </a:r>
            <a:endParaRPr lang="en-US" sz="1803" dirty="0"/>
          </a:p>
          <a:p>
            <a:pPr lvl="2"/>
            <a:r>
              <a:rPr lang="en-US" sz="1602" dirty="0"/>
              <a:t>Since don’t have scaled addressing modes</a:t>
            </a:r>
          </a:p>
          <a:p>
            <a:pPr lvl="2"/>
            <a:endParaRPr lang="en-US" sz="1602" dirty="0"/>
          </a:p>
        </p:txBody>
      </p:sp>
      <p:sp>
        <p:nvSpPr>
          <p:cNvPr id="277508" name="Text Box 4"/>
          <p:cNvSpPr txBox="1">
            <a:spLocks noChangeArrowheads="1"/>
          </p:cNvSpPr>
          <p:nvPr/>
        </p:nvSpPr>
        <p:spPr bwMode="auto">
          <a:xfrm>
            <a:off x="305224" y="2443382"/>
            <a:ext cx="4349441" cy="2586455"/>
          </a:xfrm>
          <a:prstGeom prst="rect">
            <a:avLst/>
          </a:prstGeom>
          <a:solidFill>
            <a:srgbClr val="FFCCFF"/>
          </a:solidFill>
          <a:ln w="19050">
            <a:solidFill>
              <a:schemeClr val="tx2"/>
            </a:solidFill>
            <a:miter lim="800000"/>
            <a:headEnd/>
            <a:tailEnd type="none" w="sm" len="sm"/>
          </a:ln>
          <a:effectLst/>
        </p:spPr>
        <p:txBody>
          <a:bodyPr lIns="45784" rIns="45784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803" b="1" dirty="0">
                <a:solidFill>
                  <a:srgbClr val="000066"/>
                </a:solidFill>
                <a:latin typeface="Courier New" pitchFamily="49" charset="0"/>
              </a:rPr>
              <a:t>/* Find number of elements in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803" b="1" dirty="0">
                <a:solidFill>
                  <a:srgbClr val="000066"/>
                </a:solidFill>
                <a:latin typeface="Courier New" pitchFamily="49" charset="0"/>
              </a:rPr>
              <a:t>   null-terminated list */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803" b="1" dirty="0">
                <a:solidFill>
                  <a:srgbClr val="000066"/>
                </a:solidFill>
                <a:latin typeface="Courier New" pitchFamily="49" charset="0"/>
              </a:rPr>
              <a:t>long </a:t>
            </a:r>
            <a:r>
              <a:rPr lang="en-US" sz="1803" b="1" dirty="0" err="1">
                <a:solidFill>
                  <a:srgbClr val="000066"/>
                </a:solidFill>
                <a:latin typeface="Courier New" pitchFamily="49" charset="0"/>
              </a:rPr>
              <a:t>len</a:t>
            </a:r>
            <a:r>
              <a:rPr lang="en-US" sz="1803" b="1" dirty="0">
                <a:solidFill>
                  <a:srgbClr val="000066"/>
                </a:solidFill>
                <a:latin typeface="Courier New" pitchFamily="49" charset="0"/>
              </a:rPr>
              <a:t>(long a[])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803" b="1" dirty="0">
                <a:solidFill>
                  <a:srgbClr val="000066"/>
                </a:solidFill>
                <a:latin typeface="Courier New" pitchFamily="49" charset="0"/>
              </a:rPr>
              <a:t>{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803" b="1" dirty="0">
                <a:solidFill>
                  <a:srgbClr val="000066"/>
                </a:solidFill>
                <a:latin typeface="Courier New" pitchFamily="49" charset="0"/>
              </a:rPr>
              <a:t>  long </a:t>
            </a:r>
            <a:r>
              <a:rPr lang="en-US" sz="1803" b="1" dirty="0" err="1">
                <a:solidFill>
                  <a:srgbClr val="000066"/>
                </a:solidFill>
                <a:latin typeface="Courier New" pitchFamily="49" charset="0"/>
              </a:rPr>
              <a:t>len</a:t>
            </a:r>
            <a:r>
              <a:rPr lang="en-US" sz="1803" b="1" dirty="0">
                <a:solidFill>
                  <a:srgbClr val="000066"/>
                </a:solidFill>
                <a:latin typeface="Courier New" pitchFamily="49" charset="0"/>
              </a:rPr>
              <a:t>;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803" b="1" dirty="0">
                <a:solidFill>
                  <a:srgbClr val="000066"/>
                </a:solidFill>
                <a:latin typeface="Courier New" pitchFamily="49" charset="0"/>
              </a:rPr>
              <a:t>  for (</a:t>
            </a:r>
            <a:r>
              <a:rPr lang="en-US" sz="1803" b="1" dirty="0" err="1">
                <a:solidFill>
                  <a:srgbClr val="000066"/>
                </a:solidFill>
                <a:latin typeface="Courier New" pitchFamily="49" charset="0"/>
              </a:rPr>
              <a:t>len</a:t>
            </a:r>
            <a:r>
              <a:rPr lang="en-US" sz="1803" b="1" dirty="0">
                <a:solidFill>
                  <a:srgbClr val="000066"/>
                </a:solidFill>
                <a:latin typeface="Courier New" pitchFamily="49" charset="0"/>
              </a:rPr>
              <a:t> = 0; a[</a:t>
            </a:r>
            <a:r>
              <a:rPr lang="en-US" sz="1803" b="1" dirty="0" err="1">
                <a:solidFill>
                  <a:srgbClr val="000066"/>
                </a:solidFill>
                <a:latin typeface="Courier New" pitchFamily="49" charset="0"/>
              </a:rPr>
              <a:t>len</a:t>
            </a:r>
            <a:r>
              <a:rPr lang="en-US" sz="1803" b="1" dirty="0">
                <a:solidFill>
                  <a:srgbClr val="000066"/>
                </a:solidFill>
                <a:latin typeface="Courier New" pitchFamily="49" charset="0"/>
              </a:rPr>
              <a:t>]; </a:t>
            </a:r>
            <a:r>
              <a:rPr lang="en-US" sz="1803" b="1" dirty="0" err="1">
                <a:solidFill>
                  <a:srgbClr val="000066"/>
                </a:solidFill>
                <a:latin typeface="Courier New" pitchFamily="49" charset="0"/>
              </a:rPr>
              <a:t>len</a:t>
            </a:r>
            <a:r>
              <a:rPr lang="en-US" sz="1803" b="1" dirty="0">
                <a:solidFill>
                  <a:srgbClr val="000066"/>
                </a:solidFill>
                <a:latin typeface="Courier New" pitchFamily="49" charset="0"/>
              </a:rPr>
              <a:t>++)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803" b="1" dirty="0">
                <a:solidFill>
                  <a:srgbClr val="000066"/>
                </a:solidFill>
                <a:latin typeface="Courier New" pitchFamily="49" charset="0"/>
              </a:rPr>
              <a:t>	;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803" b="1" dirty="0">
                <a:solidFill>
                  <a:srgbClr val="000066"/>
                </a:solidFill>
                <a:latin typeface="Courier New" pitchFamily="49" charset="0"/>
              </a:rPr>
              <a:t>  return </a:t>
            </a:r>
            <a:r>
              <a:rPr lang="en-US" sz="1803" b="1" dirty="0" err="1">
                <a:solidFill>
                  <a:srgbClr val="000066"/>
                </a:solidFill>
                <a:latin typeface="Courier New" pitchFamily="49" charset="0"/>
              </a:rPr>
              <a:t>len</a:t>
            </a:r>
            <a:r>
              <a:rPr lang="en-US" sz="1803" b="1" dirty="0">
                <a:solidFill>
                  <a:srgbClr val="000066"/>
                </a:solidFill>
                <a:latin typeface="Courier New" pitchFamily="49" charset="0"/>
              </a:rPr>
              <a:t>;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803" b="1" dirty="0">
                <a:solidFill>
                  <a:srgbClr val="000066"/>
                </a:solidFill>
                <a:latin typeface="Courier New" pitchFamily="49" charset="0"/>
              </a:rPr>
              <a:t>}</a:t>
            </a:r>
          </a:p>
        </p:txBody>
      </p:sp>
      <p:sp>
        <p:nvSpPr>
          <p:cNvPr id="277510" name="Text Box 6"/>
          <p:cNvSpPr txBox="1">
            <a:spLocks noChangeArrowheads="1"/>
          </p:cNvSpPr>
          <p:nvPr/>
        </p:nvSpPr>
        <p:spPr bwMode="auto">
          <a:xfrm>
            <a:off x="4800918" y="2901218"/>
            <a:ext cx="4196829" cy="1201998"/>
          </a:xfrm>
          <a:prstGeom prst="rect">
            <a:avLst/>
          </a:prstGeom>
          <a:solidFill>
            <a:srgbClr val="FFCCFF"/>
          </a:solidFill>
          <a:ln w="19050">
            <a:solidFill>
              <a:schemeClr val="tx2"/>
            </a:solidFill>
            <a:miter lim="800000"/>
            <a:headEnd/>
            <a:tailEnd type="none" w="sm" len="sm"/>
          </a:ln>
          <a:effectLst/>
        </p:spPr>
        <p:txBody>
          <a:bodyPr wrap="square" lIns="45784" rIns="45784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400610" algn="l"/>
              </a:tabLst>
            </a:pPr>
            <a:r>
              <a:rPr lang="en-US" sz="1803" b="1" dirty="0">
                <a:solidFill>
                  <a:srgbClr val="000066"/>
                </a:solidFill>
                <a:latin typeface="Courier New" pitchFamily="49" charset="0"/>
              </a:rPr>
              <a:t>L3: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400610" algn="l"/>
              </a:tabLst>
            </a:pPr>
            <a:r>
              <a:rPr lang="en-US" sz="1803" b="1" dirty="0">
                <a:solidFill>
                  <a:srgbClr val="000066"/>
                </a:solidFill>
                <a:latin typeface="Courier New" pitchFamily="49" charset="0"/>
              </a:rPr>
              <a:t>	</a:t>
            </a:r>
            <a:r>
              <a:rPr lang="en-US" sz="1803" b="1" dirty="0" err="1">
                <a:solidFill>
                  <a:srgbClr val="000066"/>
                </a:solidFill>
                <a:latin typeface="Courier New" pitchFamily="49" charset="0"/>
              </a:rPr>
              <a:t>addq</a:t>
            </a:r>
            <a:r>
              <a:rPr lang="en-US" sz="1803" b="1" dirty="0">
                <a:solidFill>
                  <a:srgbClr val="000066"/>
                </a:solidFill>
                <a:latin typeface="Courier New" pitchFamily="49" charset="0"/>
              </a:rPr>
              <a:t> $1,%rax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400610" algn="l"/>
              </a:tabLst>
            </a:pPr>
            <a:r>
              <a:rPr lang="en-US" sz="1803" b="1" dirty="0">
                <a:solidFill>
                  <a:srgbClr val="000066"/>
                </a:solidFill>
                <a:latin typeface="Courier New" pitchFamily="49" charset="0"/>
              </a:rPr>
              <a:t>	</a:t>
            </a:r>
            <a:r>
              <a:rPr lang="en-US" sz="1803" b="1" i="1" dirty="0" err="1">
                <a:solidFill>
                  <a:srgbClr val="000066"/>
                </a:solidFill>
                <a:latin typeface="Courier New" pitchFamily="49" charset="0"/>
              </a:rPr>
              <a:t>cmpq</a:t>
            </a:r>
            <a:r>
              <a:rPr lang="en-US" sz="1803" b="1" i="1" dirty="0">
                <a:solidFill>
                  <a:srgbClr val="000066"/>
                </a:solidFill>
                <a:latin typeface="Courier New" pitchFamily="49" charset="0"/>
              </a:rPr>
              <a:t>  $0, (%rdi,%rax,8)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400610" algn="l"/>
              </a:tabLst>
            </a:pPr>
            <a:r>
              <a:rPr lang="en-US" sz="1803" b="1" dirty="0">
                <a:solidFill>
                  <a:srgbClr val="000066"/>
                </a:solidFill>
                <a:latin typeface="Courier New" pitchFamily="49" charset="0"/>
              </a:rPr>
              <a:t>	</a:t>
            </a:r>
            <a:r>
              <a:rPr lang="en-US" sz="1803" b="1" dirty="0" err="1">
                <a:solidFill>
                  <a:srgbClr val="000066"/>
                </a:solidFill>
                <a:latin typeface="Courier New" pitchFamily="49" charset="0"/>
              </a:rPr>
              <a:t>jne</a:t>
            </a:r>
            <a:r>
              <a:rPr lang="en-US" sz="1803" b="1" dirty="0">
                <a:solidFill>
                  <a:srgbClr val="000066"/>
                </a:solidFill>
                <a:latin typeface="Courier New" pitchFamily="49" charset="0"/>
              </a:rPr>
              <a:t>	L3</a:t>
            </a:r>
          </a:p>
        </p:txBody>
      </p:sp>
    </p:spTree>
    <p:extLst>
      <p:ext uri="{BB962C8B-B14F-4D97-AF65-F5344CB8AC3E}">
        <p14:creationId xmlns:p14="http://schemas.microsoft.com/office/powerpoint/2010/main" val="2783022393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Move Operations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2800" dirty="0" err="1"/>
              <a:t>i</a:t>
            </a:r>
            <a:r>
              <a:rPr lang="en-US" sz="2800" dirty="0" err="1" smtClean="0"/>
              <a:t>rmovq</a:t>
            </a:r>
            <a:r>
              <a:rPr lang="en-US" sz="2800" dirty="0" smtClean="0"/>
              <a:t> is used to place known numeric values (labels or numeric literals) into a register</a:t>
            </a:r>
          </a:p>
          <a:p>
            <a:r>
              <a:rPr lang="en-US" sz="2800" dirty="0" err="1"/>
              <a:t>r</a:t>
            </a:r>
            <a:r>
              <a:rPr lang="en-US" sz="2800" dirty="0" err="1" smtClean="0"/>
              <a:t>rmovq</a:t>
            </a:r>
            <a:r>
              <a:rPr lang="en-US" sz="2800" dirty="0" smtClean="0"/>
              <a:t> copies a value between registers</a:t>
            </a:r>
          </a:p>
          <a:p>
            <a:r>
              <a:rPr lang="en-US" sz="2800" dirty="0" err="1"/>
              <a:t>r</a:t>
            </a:r>
            <a:r>
              <a:rPr lang="en-US" sz="2800" dirty="0" err="1" smtClean="0"/>
              <a:t>mmovq</a:t>
            </a:r>
            <a:r>
              <a:rPr lang="en-US" sz="2800" dirty="0" smtClean="0"/>
              <a:t> stores a word in memory</a:t>
            </a:r>
          </a:p>
          <a:p>
            <a:r>
              <a:rPr lang="en-US" sz="2800" dirty="0" err="1"/>
              <a:t>m</a:t>
            </a:r>
            <a:r>
              <a:rPr lang="en-US" sz="2800" dirty="0" err="1" smtClean="0"/>
              <a:t>rmovq</a:t>
            </a:r>
            <a:r>
              <a:rPr lang="en-US" sz="2800" dirty="0" smtClean="0"/>
              <a:t> loads a word from memory</a:t>
            </a:r>
          </a:p>
          <a:p>
            <a:r>
              <a:rPr lang="en-US" sz="2800" dirty="0" err="1"/>
              <a:t>r</a:t>
            </a:r>
            <a:r>
              <a:rPr lang="en-US" sz="2800" dirty="0" err="1" smtClean="0"/>
              <a:t>mmovq</a:t>
            </a:r>
            <a:r>
              <a:rPr lang="en-US" sz="2800" dirty="0" smtClean="0"/>
              <a:t> and </a:t>
            </a:r>
            <a:r>
              <a:rPr lang="en-US" sz="2800" dirty="0" err="1" smtClean="0"/>
              <a:t>mrmovq</a:t>
            </a:r>
            <a:r>
              <a:rPr lang="en-US" sz="2800" dirty="0" smtClean="0"/>
              <a:t> are the only instructions that access memory – Y86 is a load/store architecture</a:t>
            </a:r>
          </a:p>
          <a:p>
            <a:r>
              <a:rPr lang="en-US" sz="2800" dirty="0" smtClean="0"/>
              <a:t>Direct transfers from one memory location to another are not allowed</a:t>
            </a:r>
          </a:p>
          <a:p>
            <a:r>
              <a:rPr lang="en-US" sz="2800" dirty="0" smtClean="0"/>
              <a:t>Transfer of immediate data to memory is not allowed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510530819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9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Y86-64 </a:t>
            </a:r>
            <a:r>
              <a:rPr lang="en-US" dirty="0"/>
              <a:t>Code Generation Example #2</a:t>
            </a:r>
          </a:p>
        </p:txBody>
      </p:sp>
      <p:sp>
        <p:nvSpPr>
          <p:cNvPr id="279555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marL="0" indent="0"/>
            <a:r>
              <a:rPr lang="en-US" sz="2003" dirty="0"/>
              <a:t>Second Try</a:t>
            </a:r>
          </a:p>
          <a:p>
            <a:pPr lvl="1"/>
            <a:r>
              <a:rPr lang="en-US" sz="1803" dirty="0"/>
              <a:t>Write C code that mimics expected Y86-64 code</a:t>
            </a:r>
            <a:endParaRPr lang="en-US" sz="1803" dirty="0">
              <a:latin typeface="Courier New" pitchFamily="49" charset="0"/>
            </a:endParaRPr>
          </a:p>
        </p:txBody>
      </p:sp>
      <p:sp>
        <p:nvSpPr>
          <p:cNvPr id="279556" name="Rectangle 4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pPr marL="0" indent="0"/>
            <a:r>
              <a:rPr lang="en-US" sz="2003" dirty="0"/>
              <a:t>Result</a:t>
            </a:r>
          </a:p>
          <a:p>
            <a:pPr lvl="1"/>
            <a:r>
              <a:rPr lang="en-US" sz="1803" dirty="0"/>
              <a:t>Compiler generates exact same code as before!</a:t>
            </a:r>
          </a:p>
          <a:p>
            <a:pPr lvl="1"/>
            <a:r>
              <a:rPr lang="en-US" sz="1803" dirty="0"/>
              <a:t>Compiler converts both versions into same intermediate form</a:t>
            </a:r>
            <a:endParaRPr lang="en-US" sz="1602" dirty="0"/>
          </a:p>
        </p:txBody>
      </p:sp>
      <p:sp>
        <p:nvSpPr>
          <p:cNvPr id="279557" name="Text Box 5"/>
          <p:cNvSpPr txBox="1">
            <a:spLocks noChangeArrowheads="1"/>
          </p:cNvSpPr>
          <p:nvPr/>
        </p:nvSpPr>
        <p:spPr bwMode="auto">
          <a:xfrm>
            <a:off x="375171" y="2360717"/>
            <a:ext cx="4349441" cy="3421071"/>
          </a:xfrm>
          <a:prstGeom prst="rect">
            <a:avLst/>
          </a:prstGeom>
          <a:solidFill>
            <a:srgbClr val="FFCCFF"/>
          </a:solidFill>
          <a:ln w="19050">
            <a:solidFill>
              <a:schemeClr val="tx2"/>
            </a:solidFill>
            <a:miter lim="800000"/>
            <a:headEnd/>
            <a:tailEnd type="none" w="sm" len="sm"/>
          </a:ln>
          <a:effectLst/>
        </p:spPr>
        <p:txBody>
          <a:bodyPr lIns="45784" rIns="45784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803" b="1" dirty="0">
                <a:solidFill>
                  <a:srgbClr val="000066"/>
                </a:solidFill>
                <a:latin typeface="Courier New" pitchFamily="49" charset="0"/>
              </a:rPr>
              <a:t>long len2(long *a)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803" b="1" dirty="0">
                <a:solidFill>
                  <a:srgbClr val="000066"/>
                </a:solidFill>
                <a:latin typeface="Courier New" pitchFamily="49" charset="0"/>
              </a:rPr>
              <a:t>{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803" b="1" dirty="0">
                <a:solidFill>
                  <a:srgbClr val="000066"/>
                </a:solidFill>
                <a:latin typeface="Courier New" pitchFamily="49" charset="0"/>
              </a:rPr>
              <a:t>    long </a:t>
            </a:r>
            <a:r>
              <a:rPr lang="en-US" sz="1803" b="1" dirty="0" err="1">
                <a:solidFill>
                  <a:srgbClr val="000066"/>
                </a:solidFill>
                <a:latin typeface="Courier New" pitchFamily="49" charset="0"/>
              </a:rPr>
              <a:t>ip</a:t>
            </a:r>
            <a:r>
              <a:rPr lang="en-US" sz="1803" b="1" dirty="0">
                <a:solidFill>
                  <a:srgbClr val="000066"/>
                </a:solidFill>
                <a:latin typeface="Courier New" pitchFamily="49" charset="0"/>
              </a:rPr>
              <a:t> = (long) a;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803" b="1" dirty="0">
                <a:solidFill>
                  <a:srgbClr val="000066"/>
                </a:solidFill>
                <a:latin typeface="Courier New" pitchFamily="49" charset="0"/>
              </a:rPr>
              <a:t>    long </a:t>
            </a:r>
            <a:r>
              <a:rPr lang="en-US" sz="1803" b="1" dirty="0" err="1">
                <a:solidFill>
                  <a:srgbClr val="000066"/>
                </a:solidFill>
                <a:latin typeface="Courier New" pitchFamily="49" charset="0"/>
              </a:rPr>
              <a:t>val</a:t>
            </a:r>
            <a:r>
              <a:rPr lang="en-US" sz="1803" b="1" dirty="0">
                <a:solidFill>
                  <a:srgbClr val="000066"/>
                </a:solidFill>
                <a:latin typeface="Courier New" pitchFamily="49" charset="0"/>
              </a:rPr>
              <a:t> = *(long *) </a:t>
            </a:r>
            <a:r>
              <a:rPr lang="en-US" sz="1803" b="1" dirty="0" err="1">
                <a:solidFill>
                  <a:srgbClr val="000066"/>
                </a:solidFill>
                <a:latin typeface="Courier New" pitchFamily="49" charset="0"/>
              </a:rPr>
              <a:t>ip</a:t>
            </a:r>
            <a:r>
              <a:rPr lang="en-US" sz="1803" b="1" dirty="0">
                <a:solidFill>
                  <a:srgbClr val="000066"/>
                </a:solidFill>
                <a:latin typeface="Courier New" pitchFamily="49" charset="0"/>
              </a:rPr>
              <a:t>;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803" b="1" dirty="0">
                <a:solidFill>
                  <a:srgbClr val="000066"/>
                </a:solidFill>
                <a:latin typeface="Courier New" pitchFamily="49" charset="0"/>
              </a:rPr>
              <a:t>    long </a:t>
            </a:r>
            <a:r>
              <a:rPr lang="en-US" sz="1803" b="1" dirty="0" err="1">
                <a:solidFill>
                  <a:srgbClr val="000066"/>
                </a:solidFill>
                <a:latin typeface="Courier New" pitchFamily="49" charset="0"/>
              </a:rPr>
              <a:t>len</a:t>
            </a:r>
            <a:r>
              <a:rPr lang="en-US" sz="1803" b="1" dirty="0">
                <a:solidFill>
                  <a:srgbClr val="000066"/>
                </a:solidFill>
                <a:latin typeface="Courier New" pitchFamily="49" charset="0"/>
              </a:rPr>
              <a:t> = 0;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803" b="1" dirty="0">
                <a:solidFill>
                  <a:srgbClr val="000066"/>
                </a:solidFill>
                <a:latin typeface="Courier New" pitchFamily="49" charset="0"/>
              </a:rPr>
              <a:t>    while (</a:t>
            </a:r>
            <a:r>
              <a:rPr lang="en-US" sz="1803" b="1" dirty="0" err="1">
                <a:solidFill>
                  <a:srgbClr val="000066"/>
                </a:solidFill>
                <a:latin typeface="Courier New" pitchFamily="49" charset="0"/>
              </a:rPr>
              <a:t>val</a:t>
            </a:r>
            <a:r>
              <a:rPr lang="en-US" sz="1803" b="1" dirty="0">
                <a:solidFill>
                  <a:srgbClr val="000066"/>
                </a:solidFill>
                <a:latin typeface="Courier New" pitchFamily="49" charset="0"/>
              </a:rPr>
              <a:t>) {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803" b="1" dirty="0">
                <a:solidFill>
                  <a:srgbClr val="000066"/>
                </a:solidFill>
                <a:latin typeface="Courier New" pitchFamily="49" charset="0"/>
              </a:rPr>
              <a:t>        </a:t>
            </a:r>
            <a:r>
              <a:rPr lang="en-US" sz="1803" b="1" dirty="0" err="1">
                <a:solidFill>
                  <a:srgbClr val="000066"/>
                </a:solidFill>
                <a:latin typeface="Courier New" pitchFamily="49" charset="0"/>
              </a:rPr>
              <a:t>ip</a:t>
            </a:r>
            <a:r>
              <a:rPr lang="en-US" sz="1803" b="1" dirty="0">
                <a:solidFill>
                  <a:srgbClr val="000066"/>
                </a:solidFill>
                <a:latin typeface="Courier New" pitchFamily="49" charset="0"/>
              </a:rPr>
              <a:t> += </a:t>
            </a:r>
            <a:r>
              <a:rPr lang="en-US" sz="1803" b="1" dirty="0" err="1">
                <a:solidFill>
                  <a:srgbClr val="000066"/>
                </a:solidFill>
                <a:latin typeface="Courier New" pitchFamily="49" charset="0"/>
              </a:rPr>
              <a:t>sizeof</a:t>
            </a:r>
            <a:r>
              <a:rPr lang="en-US" sz="1803" b="1" dirty="0">
                <a:solidFill>
                  <a:srgbClr val="000066"/>
                </a:solidFill>
                <a:latin typeface="Courier New" pitchFamily="49" charset="0"/>
              </a:rPr>
              <a:t>(long);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803" b="1" dirty="0">
                <a:solidFill>
                  <a:srgbClr val="000066"/>
                </a:solidFill>
                <a:latin typeface="Courier New" pitchFamily="49" charset="0"/>
              </a:rPr>
              <a:t>        </a:t>
            </a:r>
            <a:r>
              <a:rPr lang="en-US" sz="1803" b="1" dirty="0" err="1">
                <a:solidFill>
                  <a:srgbClr val="000066"/>
                </a:solidFill>
                <a:latin typeface="Courier New" pitchFamily="49" charset="0"/>
              </a:rPr>
              <a:t>len</a:t>
            </a:r>
            <a:r>
              <a:rPr lang="en-US" sz="1803" b="1" dirty="0">
                <a:solidFill>
                  <a:srgbClr val="000066"/>
                </a:solidFill>
                <a:latin typeface="Courier New" pitchFamily="49" charset="0"/>
              </a:rPr>
              <a:t>++;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803" b="1" dirty="0">
                <a:solidFill>
                  <a:srgbClr val="000066"/>
                </a:solidFill>
                <a:latin typeface="Courier New" pitchFamily="49" charset="0"/>
              </a:rPr>
              <a:t>        </a:t>
            </a:r>
            <a:r>
              <a:rPr lang="en-US" sz="1803" b="1" dirty="0" err="1">
                <a:solidFill>
                  <a:srgbClr val="000066"/>
                </a:solidFill>
                <a:latin typeface="Courier New" pitchFamily="49" charset="0"/>
              </a:rPr>
              <a:t>val</a:t>
            </a:r>
            <a:r>
              <a:rPr lang="en-US" sz="1803" b="1" dirty="0">
                <a:solidFill>
                  <a:srgbClr val="000066"/>
                </a:solidFill>
                <a:latin typeface="Courier New" pitchFamily="49" charset="0"/>
              </a:rPr>
              <a:t> = *(long *) </a:t>
            </a:r>
            <a:r>
              <a:rPr lang="en-US" sz="1803" b="1" dirty="0" err="1">
                <a:solidFill>
                  <a:srgbClr val="000066"/>
                </a:solidFill>
                <a:latin typeface="Courier New" pitchFamily="49" charset="0"/>
              </a:rPr>
              <a:t>ip</a:t>
            </a:r>
            <a:r>
              <a:rPr lang="en-US" sz="1803" b="1" dirty="0">
                <a:solidFill>
                  <a:srgbClr val="000066"/>
                </a:solidFill>
                <a:latin typeface="Courier New" pitchFamily="49" charset="0"/>
              </a:rPr>
              <a:t>;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803" b="1" dirty="0">
                <a:solidFill>
                  <a:srgbClr val="000066"/>
                </a:solidFill>
                <a:latin typeface="Courier New" pitchFamily="49" charset="0"/>
              </a:rPr>
              <a:t>    }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803" b="1" dirty="0">
                <a:solidFill>
                  <a:srgbClr val="000066"/>
                </a:solidFill>
                <a:latin typeface="Courier New" pitchFamily="49" charset="0"/>
              </a:rPr>
              <a:t>    return </a:t>
            </a:r>
            <a:r>
              <a:rPr lang="en-US" sz="1803" b="1" dirty="0" err="1">
                <a:solidFill>
                  <a:srgbClr val="000066"/>
                </a:solidFill>
                <a:latin typeface="Courier New" pitchFamily="49" charset="0"/>
              </a:rPr>
              <a:t>len</a:t>
            </a:r>
            <a:r>
              <a:rPr lang="en-US" sz="1803" b="1" dirty="0">
                <a:solidFill>
                  <a:srgbClr val="000066"/>
                </a:solidFill>
                <a:latin typeface="Courier New" pitchFamily="49" charset="0"/>
              </a:rPr>
              <a:t>;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803" b="1" dirty="0">
                <a:solidFill>
                  <a:srgbClr val="000066"/>
                </a:solidFill>
                <a:latin typeface="Courier New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362032326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0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Y86-64 </a:t>
            </a:r>
            <a:r>
              <a:rPr lang="en-US" dirty="0"/>
              <a:t>Code Generation Example #3</a:t>
            </a:r>
          </a:p>
        </p:txBody>
      </p:sp>
      <p:sp>
        <p:nvSpPr>
          <p:cNvPr id="280581" name="Text Box 5"/>
          <p:cNvSpPr txBox="1">
            <a:spLocks noChangeArrowheads="1"/>
          </p:cNvSpPr>
          <p:nvPr/>
        </p:nvSpPr>
        <p:spPr bwMode="auto">
          <a:xfrm>
            <a:off x="146253" y="1216127"/>
            <a:ext cx="6791232" cy="4253224"/>
          </a:xfrm>
          <a:prstGeom prst="rect">
            <a:avLst/>
          </a:prstGeom>
          <a:solidFill>
            <a:srgbClr val="FFCCFF"/>
          </a:solidFill>
          <a:ln w="19050">
            <a:solidFill>
              <a:schemeClr val="tx2"/>
            </a:solidFill>
            <a:miter lim="800000"/>
            <a:headEnd/>
            <a:tailEnd type="none" w="sm" len="sm"/>
          </a:ln>
          <a:effectLst/>
        </p:spPr>
        <p:txBody>
          <a:bodyPr wrap="square" lIns="45784" rIns="45784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569121" algn="l"/>
              </a:tabLst>
            </a:pPr>
            <a:r>
              <a:rPr lang="da-DK" sz="1803" b="1" dirty="0">
                <a:solidFill>
                  <a:srgbClr val="000066"/>
                </a:solidFill>
                <a:latin typeface="Courier New" pitchFamily="49" charset="0"/>
              </a:rPr>
              <a:t>len: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569121" algn="l"/>
              </a:tabLst>
            </a:pPr>
            <a:r>
              <a:rPr lang="da-DK" sz="1803" b="1" dirty="0">
                <a:solidFill>
                  <a:srgbClr val="000066"/>
                </a:solidFill>
                <a:latin typeface="Courier New" pitchFamily="49" charset="0"/>
              </a:rPr>
              <a:t>    	</a:t>
            </a:r>
            <a:r>
              <a:rPr lang="da-DK" sz="1803" b="1" dirty="0" err="1">
                <a:solidFill>
                  <a:srgbClr val="000066"/>
                </a:solidFill>
                <a:latin typeface="Courier New" pitchFamily="49" charset="0"/>
              </a:rPr>
              <a:t>irmovq</a:t>
            </a:r>
            <a:r>
              <a:rPr lang="da-DK" sz="1803" b="1" dirty="0">
                <a:solidFill>
                  <a:srgbClr val="000066"/>
                </a:solidFill>
                <a:latin typeface="Courier New" pitchFamily="49" charset="0"/>
              </a:rPr>
              <a:t> $1, %r8          # </a:t>
            </a:r>
            <a:r>
              <a:rPr lang="da-DK" sz="1803" b="1" dirty="0" err="1">
                <a:solidFill>
                  <a:srgbClr val="000066"/>
                </a:solidFill>
                <a:latin typeface="Courier New" pitchFamily="49" charset="0"/>
              </a:rPr>
              <a:t>Constant</a:t>
            </a:r>
            <a:r>
              <a:rPr lang="da-DK" sz="1803" b="1" dirty="0">
                <a:solidFill>
                  <a:srgbClr val="000066"/>
                </a:solidFill>
                <a:latin typeface="Courier New" pitchFamily="49" charset="0"/>
              </a:rPr>
              <a:t> 1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569121" algn="l"/>
              </a:tabLst>
            </a:pPr>
            <a:r>
              <a:rPr lang="da-DK" sz="1803" b="1" dirty="0">
                <a:solidFill>
                  <a:srgbClr val="000066"/>
                </a:solidFill>
                <a:latin typeface="Courier New" pitchFamily="49" charset="0"/>
              </a:rPr>
              <a:t>	</a:t>
            </a:r>
            <a:r>
              <a:rPr lang="da-DK" sz="1803" b="1" dirty="0" err="1">
                <a:solidFill>
                  <a:srgbClr val="000066"/>
                </a:solidFill>
                <a:latin typeface="Courier New" pitchFamily="49" charset="0"/>
              </a:rPr>
              <a:t>irmovq</a:t>
            </a:r>
            <a:r>
              <a:rPr lang="da-DK" sz="1803" b="1" dirty="0">
                <a:solidFill>
                  <a:srgbClr val="000066"/>
                </a:solidFill>
                <a:latin typeface="Courier New" pitchFamily="49" charset="0"/>
              </a:rPr>
              <a:t> $8, %r9          # </a:t>
            </a:r>
            <a:r>
              <a:rPr lang="da-DK" sz="1803" b="1" dirty="0" err="1">
                <a:solidFill>
                  <a:srgbClr val="000066"/>
                </a:solidFill>
                <a:latin typeface="Courier New" pitchFamily="49" charset="0"/>
              </a:rPr>
              <a:t>Constant</a:t>
            </a:r>
            <a:r>
              <a:rPr lang="da-DK" sz="1803" b="1" dirty="0">
                <a:solidFill>
                  <a:srgbClr val="000066"/>
                </a:solidFill>
                <a:latin typeface="Courier New" pitchFamily="49" charset="0"/>
              </a:rPr>
              <a:t> 8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569121" algn="l"/>
              </a:tabLst>
            </a:pPr>
            <a:r>
              <a:rPr lang="da-DK" sz="1803" b="1" dirty="0">
                <a:solidFill>
                  <a:srgbClr val="000066"/>
                </a:solidFill>
                <a:latin typeface="Courier New" pitchFamily="49" charset="0"/>
              </a:rPr>
              <a:t>	</a:t>
            </a:r>
            <a:r>
              <a:rPr lang="da-DK" sz="1803" b="1" dirty="0" err="1">
                <a:solidFill>
                  <a:srgbClr val="000066"/>
                </a:solidFill>
                <a:latin typeface="Courier New" pitchFamily="49" charset="0"/>
              </a:rPr>
              <a:t>irmovq</a:t>
            </a:r>
            <a:r>
              <a:rPr lang="da-DK" sz="1803" b="1" dirty="0">
                <a:solidFill>
                  <a:srgbClr val="000066"/>
                </a:solidFill>
                <a:latin typeface="Courier New" pitchFamily="49" charset="0"/>
              </a:rPr>
              <a:t> $0, %</a:t>
            </a:r>
            <a:r>
              <a:rPr lang="da-DK" sz="1803" b="1" dirty="0" err="1">
                <a:solidFill>
                  <a:srgbClr val="000066"/>
                </a:solidFill>
                <a:latin typeface="Courier New" pitchFamily="49" charset="0"/>
              </a:rPr>
              <a:t>rax</a:t>
            </a:r>
            <a:r>
              <a:rPr lang="da-DK" sz="1803" b="1" dirty="0">
                <a:solidFill>
                  <a:srgbClr val="000066"/>
                </a:solidFill>
                <a:latin typeface="Courier New" pitchFamily="49" charset="0"/>
              </a:rPr>
              <a:t>         # len = 0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569121" algn="l"/>
              </a:tabLst>
            </a:pPr>
            <a:r>
              <a:rPr lang="da-DK" sz="1803" b="1" dirty="0">
                <a:solidFill>
                  <a:srgbClr val="000066"/>
                </a:solidFill>
                <a:latin typeface="Courier New" pitchFamily="49" charset="0"/>
              </a:rPr>
              <a:t>	</a:t>
            </a:r>
            <a:r>
              <a:rPr lang="da-DK" sz="1803" b="1" dirty="0" err="1">
                <a:solidFill>
                  <a:srgbClr val="000066"/>
                </a:solidFill>
                <a:latin typeface="Courier New" pitchFamily="49" charset="0"/>
              </a:rPr>
              <a:t>mrmovq</a:t>
            </a:r>
            <a:r>
              <a:rPr lang="da-DK" sz="1803" b="1" dirty="0">
                <a:solidFill>
                  <a:srgbClr val="000066"/>
                </a:solidFill>
                <a:latin typeface="Courier New" pitchFamily="49" charset="0"/>
              </a:rPr>
              <a:t> (%</a:t>
            </a:r>
            <a:r>
              <a:rPr lang="da-DK" sz="1803" b="1" dirty="0" err="1">
                <a:solidFill>
                  <a:srgbClr val="000066"/>
                </a:solidFill>
                <a:latin typeface="Courier New" pitchFamily="49" charset="0"/>
              </a:rPr>
              <a:t>rdi</a:t>
            </a:r>
            <a:r>
              <a:rPr lang="da-DK" sz="1803" b="1" dirty="0">
                <a:solidFill>
                  <a:srgbClr val="000066"/>
                </a:solidFill>
                <a:latin typeface="Courier New" pitchFamily="49" charset="0"/>
              </a:rPr>
              <a:t>), %</a:t>
            </a:r>
            <a:r>
              <a:rPr lang="da-DK" sz="1803" b="1" dirty="0" err="1">
                <a:solidFill>
                  <a:srgbClr val="000066"/>
                </a:solidFill>
                <a:latin typeface="Courier New" pitchFamily="49" charset="0"/>
              </a:rPr>
              <a:t>rdx</a:t>
            </a:r>
            <a:r>
              <a:rPr lang="da-DK" sz="1803" b="1" dirty="0">
                <a:solidFill>
                  <a:srgbClr val="000066"/>
                </a:solidFill>
                <a:latin typeface="Courier New" pitchFamily="49" charset="0"/>
              </a:rPr>
              <a:t>     # val = *a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569121" algn="l"/>
              </a:tabLst>
            </a:pPr>
            <a:r>
              <a:rPr lang="da-DK" sz="1803" b="1" dirty="0">
                <a:solidFill>
                  <a:srgbClr val="000066"/>
                </a:solidFill>
                <a:latin typeface="Courier New" pitchFamily="49" charset="0"/>
              </a:rPr>
              <a:t>	</a:t>
            </a:r>
            <a:r>
              <a:rPr lang="da-DK" sz="1803" b="1" dirty="0" err="1">
                <a:solidFill>
                  <a:srgbClr val="000066"/>
                </a:solidFill>
                <a:latin typeface="Courier New" pitchFamily="49" charset="0"/>
              </a:rPr>
              <a:t>andq</a:t>
            </a:r>
            <a:r>
              <a:rPr lang="da-DK" sz="1803" b="1" dirty="0">
                <a:solidFill>
                  <a:srgbClr val="000066"/>
                </a:solidFill>
                <a:latin typeface="Courier New" pitchFamily="49" charset="0"/>
              </a:rPr>
              <a:t> %</a:t>
            </a:r>
            <a:r>
              <a:rPr lang="da-DK" sz="1803" b="1" dirty="0" err="1">
                <a:solidFill>
                  <a:srgbClr val="000066"/>
                </a:solidFill>
                <a:latin typeface="Courier New" pitchFamily="49" charset="0"/>
              </a:rPr>
              <a:t>rdx</a:t>
            </a:r>
            <a:r>
              <a:rPr lang="da-DK" sz="1803" b="1" dirty="0">
                <a:solidFill>
                  <a:srgbClr val="000066"/>
                </a:solidFill>
                <a:latin typeface="Courier New" pitchFamily="49" charset="0"/>
              </a:rPr>
              <a:t>, %</a:t>
            </a:r>
            <a:r>
              <a:rPr lang="da-DK" sz="1803" b="1" dirty="0" err="1">
                <a:solidFill>
                  <a:srgbClr val="000066"/>
                </a:solidFill>
                <a:latin typeface="Courier New" pitchFamily="49" charset="0"/>
              </a:rPr>
              <a:t>rdx</a:t>
            </a:r>
            <a:r>
              <a:rPr lang="da-DK" sz="1803" b="1" dirty="0">
                <a:solidFill>
                  <a:srgbClr val="000066"/>
                </a:solidFill>
                <a:latin typeface="Courier New" pitchFamily="49" charset="0"/>
              </a:rPr>
              <a:t>         # Test val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569121" algn="l"/>
              </a:tabLst>
            </a:pPr>
            <a:r>
              <a:rPr lang="da-DK" sz="1803" b="1" dirty="0">
                <a:solidFill>
                  <a:srgbClr val="000066"/>
                </a:solidFill>
                <a:latin typeface="Courier New" pitchFamily="49" charset="0"/>
              </a:rPr>
              <a:t>	</a:t>
            </a:r>
            <a:r>
              <a:rPr lang="da-DK" sz="1803" b="1" dirty="0" err="1">
                <a:solidFill>
                  <a:srgbClr val="000066"/>
                </a:solidFill>
                <a:latin typeface="Courier New" pitchFamily="49" charset="0"/>
              </a:rPr>
              <a:t>je</a:t>
            </a:r>
            <a:r>
              <a:rPr lang="da-DK" sz="1803" b="1" dirty="0">
                <a:solidFill>
                  <a:srgbClr val="000066"/>
                </a:solidFill>
                <a:latin typeface="Courier New" pitchFamily="49" charset="0"/>
              </a:rPr>
              <a:t> Done                 # If </a:t>
            </a:r>
            <a:r>
              <a:rPr lang="da-DK" sz="1803" b="1" dirty="0" err="1">
                <a:solidFill>
                  <a:srgbClr val="000066"/>
                </a:solidFill>
                <a:latin typeface="Courier New" pitchFamily="49" charset="0"/>
              </a:rPr>
              <a:t>zero</a:t>
            </a:r>
            <a:r>
              <a:rPr lang="da-DK" sz="1803" b="1" dirty="0">
                <a:solidFill>
                  <a:srgbClr val="000066"/>
                </a:solidFill>
                <a:latin typeface="Courier New" pitchFamily="49" charset="0"/>
              </a:rPr>
              <a:t>, </a:t>
            </a:r>
            <a:r>
              <a:rPr lang="da-DK" sz="1803" b="1" dirty="0" err="1">
                <a:solidFill>
                  <a:srgbClr val="000066"/>
                </a:solidFill>
                <a:latin typeface="Courier New" pitchFamily="49" charset="0"/>
              </a:rPr>
              <a:t>goto</a:t>
            </a:r>
            <a:r>
              <a:rPr lang="da-DK" sz="1803" b="1" dirty="0">
                <a:solidFill>
                  <a:srgbClr val="000066"/>
                </a:solidFill>
                <a:latin typeface="Courier New" pitchFamily="49" charset="0"/>
              </a:rPr>
              <a:t> Done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569121" algn="l"/>
              </a:tabLst>
            </a:pPr>
            <a:r>
              <a:rPr lang="da-DK" sz="1803" b="1" dirty="0">
                <a:solidFill>
                  <a:srgbClr val="000066"/>
                </a:solidFill>
                <a:latin typeface="Courier New" pitchFamily="49" charset="0"/>
              </a:rPr>
              <a:t>Loop: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569121" algn="l"/>
              </a:tabLst>
            </a:pPr>
            <a:r>
              <a:rPr lang="da-DK" sz="1803" b="1" dirty="0">
                <a:solidFill>
                  <a:srgbClr val="000066"/>
                </a:solidFill>
                <a:latin typeface="Courier New" pitchFamily="49" charset="0"/>
              </a:rPr>
              <a:t>	</a:t>
            </a:r>
            <a:r>
              <a:rPr lang="da-DK" sz="1803" b="1" dirty="0" err="1">
                <a:solidFill>
                  <a:srgbClr val="000066"/>
                </a:solidFill>
                <a:latin typeface="Courier New" pitchFamily="49" charset="0"/>
              </a:rPr>
              <a:t>addq</a:t>
            </a:r>
            <a:r>
              <a:rPr lang="da-DK" sz="1803" b="1" dirty="0">
                <a:solidFill>
                  <a:srgbClr val="000066"/>
                </a:solidFill>
                <a:latin typeface="Courier New" pitchFamily="49" charset="0"/>
              </a:rPr>
              <a:t> %r8, %</a:t>
            </a:r>
            <a:r>
              <a:rPr lang="da-DK" sz="1803" b="1" dirty="0" err="1">
                <a:solidFill>
                  <a:srgbClr val="000066"/>
                </a:solidFill>
                <a:latin typeface="Courier New" pitchFamily="49" charset="0"/>
              </a:rPr>
              <a:t>rax</a:t>
            </a:r>
            <a:r>
              <a:rPr lang="da-DK" sz="1803" b="1" dirty="0">
                <a:solidFill>
                  <a:srgbClr val="000066"/>
                </a:solidFill>
                <a:latin typeface="Courier New" pitchFamily="49" charset="0"/>
              </a:rPr>
              <a:t>          # len++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569121" algn="l"/>
              </a:tabLst>
            </a:pPr>
            <a:r>
              <a:rPr lang="da-DK" sz="1803" b="1" dirty="0">
                <a:solidFill>
                  <a:srgbClr val="000066"/>
                </a:solidFill>
                <a:latin typeface="Courier New" pitchFamily="49" charset="0"/>
              </a:rPr>
              <a:t>	</a:t>
            </a:r>
            <a:r>
              <a:rPr lang="da-DK" sz="1803" b="1" dirty="0" err="1">
                <a:solidFill>
                  <a:srgbClr val="000066"/>
                </a:solidFill>
                <a:latin typeface="Courier New" pitchFamily="49" charset="0"/>
              </a:rPr>
              <a:t>addq</a:t>
            </a:r>
            <a:r>
              <a:rPr lang="da-DK" sz="1803" b="1" dirty="0">
                <a:solidFill>
                  <a:srgbClr val="000066"/>
                </a:solidFill>
                <a:latin typeface="Courier New" pitchFamily="49" charset="0"/>
              </a:rPr>
              <a:t> %r9, %</a:t>
            </a:r>
            <a:r>
              <a:rPr lang="da-DK" sz="1803" b="1" dirty="0" err="1">
                <a:solidFill>
                  <a:srgbClr val="000066"/>
                </a:solidFill>
                <a:latin typeface="Courier New" pitchFamily="49" charset="0"/>
              </a:rPr>
              <a:t>rdi</a:t>
            </a:r>
            <a:r>
              <a:rPr lang="da-DK" sz="1803" b="1" dirty="0">
                <a:solidFill>
                  <a:srgbClr val="000066"/>
                </a:solidFill>
                <a:latin typeface="Courier New" pitchFamily="49" charset="0"/>
              </a:rPr>
              <a:t>          # a++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569121" algn="l"/>
              </a:tabLst>
            </a:pPr>
            <a:r>
              <a:rPr lang="da-DK" sz="1803" b="1" dirty="0">
                <a:solidFill>
                  <a:srgbClr val="000066"/>
                </a:solidFill>
                <a:latin typeface="Courier New" pitchFamily="49" charset="0"/>
              </a:rPr>
              <a:t>	</a:t>
            </a:r>
            <a:r>
              <a:rPr lang="da-DK" sz="1803" b="1" dirty="0" err="1">
                <a:solidFill>
                  <a:srgbClr val="000066"/>
                </a:solidFill>
                <a:latin typeface="Courier New" pitchFamily="49" charset="0"/>
              </a:rPr>
              <a:t>mrmovq</a:t>
            </a:r>
            <a:r>
              <a:rPr lang="da-DK" sz="1803" b="1" dirty="0">
                <a:solidFill>
                  <a:srgbClr val="000066"/>
                </a:solidFill>
                <a:latin typeface="Courier New" pitchFamily="49" charset="0"/>
              </a:rPr>
              <a:t> (%</a:t>
            </a:r>
            <a:r>
              <a:rPr lang="da-DK" sz="1803" b="1" dirty="0" err="1">
                <a:solidFill>
                  <a:srgbClr val="000066"/>
                </a:solidFill>
                <a:latin typeface="Courier New" pitchFamily="49" charset="0"/>
              </a:rPr>
              <a:t>rdi</a:t>
            </a:r>
            <a:r>
              <a:rPr lang="da-DK" sz="1803" b="1" dirty="0">
                <a:solidFill>
                  <a:srgbClr val="000066"/>
                </a:solidFill>
                <a:latin typeface="Courier New" pitchFamily="49" charset="0"/>
              </a:rPr>
              <a:t>), %</a:t>
            </a:r>
            <a:r>
              <a:rPr lang="da-DK" sz="1803" b="1" dirty="0" err="1">
                <a:solidFill>
                  <a:srgbClr val="000066"/>
                </a:solidFill>
                <a:latin typeface="Courier New" pitchFamily="49" charset="0"/>
              </a:rPr>
              <a:t>rdx</a:t>
            </a:r>
            <a:r>
              <a:rPr lang="da-DK" sz="1803" b="1" dirty="0">
                <a:solidFill>
                  <a:srgbClr val="000066"/>
                </a:solidFill>
                <a:latin typeface="Courier New" pitchFamily="49" charset="0"/>
              </a:rPr>
              <a:t>     # val = *a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569121" algn="l"/>
              </a:tabLst>
            </a:pPr>
            <a:r>
              <a:rPr lang="da-DK" sz="1803" b="1" dirty="0">
                <a:solidFill>
                  <a:srgbClr val="000066"/>
                </a:solidFill>
                <a:latin typeface="Courier New" pitchFamily="49" charset="0"/>
              </a:rPr>
              <a:t>	</a:t>
            </a:r>
            <a:r>
              <a:rPr lang="da-DK" sz="1803" b="1" dirty="0" err="1">
                <a:solidFill>
                  <a:srgbClr val="000066"/>
                </a:solidFill>
                <a:latin typeface="Courier New" pitchFamily="49" charset="0"/>
              </a:rPr>
              <a:t>andq</a:t>
            </a:r>
            <a:r>
              <a:rPr lang="da-DK" sz="1803" b="1" dirty="0">
                <a:solidFill>
                  <a:srgbClr val="000066"/>
                </a:solidFill>
                <a:latin typeface="Courier New" pitchFamily="49" charset="0"/>
              </a:rPr>
              <a:t> %</a:t>
            </a:r>
            <a:r>
              <a:rPr lang="da-DK" sz="1803" b="1" dirty="0" err="1">
                <a:solidFill>
                  <a:srgbClr val="000066"/>
                </a:solidFill>
                <a:latin typeface="Courier New" pitchFamily="49" charset="0"/>
              </a:rPr>
              <a:t>rdx</a:t>
            </a:r>
            <a:r>
              <a:rPr lang="da-DK" sz="1803" b="1" dirty="0">
                <a:solidFill>
                  <a:srgbClr val="000066"/>
                </a:solidFill>
                <a:latin typeface="Courier New" pitchFamily="49" charset="0"/>
              </a:rPr>
              <a:t>, %</a:t>
            </a:r>
            <a:r>
              <a:rPr lang="da-DK" sz="1803" b="1" dirty="0" err="1">
                <a:solidFill>
                  <a:srgbClr val="000066"/>
                </a:solidFill>
                <a:latin typeface="Courier New" pitchFamily="49" charset="0"/>
              </a:rPr>
              <a:t>rdx</a:t>
            </a:r>
            <a:r>
              <a:rPr lang="da-DK" sz="1803" b="1" dirty="0">
                <a:solidFill>
                  <a:srgbClr val="000066"/>
                </a:solidFill>
                <a:latin typeface="Courier New" pitchFamily="49" charset="0"/>
              </a:rPr>
              <a:t>         # Test val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569121" algn="l"/>
              </a:tabLst>
            </a:pPr>
            <a:r>
              <a:rPr lang="da-DK" sz="1803" b="1" dirty="0">
                <a:solidFill>
                  <a:srgbClr val="000066"/>
                </a:solidFill>
                <a:latin typeface="Courier New" pitchFamily="49" charset="0"/>
              </a:rPr>
              <a:t>	</a:t>
            </a:r>
            <a:r>
              <a:rPr lang="da-DK" sz="1803" b="1" dirty="0" err="1">
                <a:solidFill>
                  <a:srgbClr val="000066"/>
                </a:solidFill>
                <a:latin typeface="Courier New" pitchFamily="49" charset="0"/>
              </a:rPr>
              <a:t>jne</a:t>
            </a:r>
            <a:r>
              <a:rPr lang="da-DK" sz="1803" b="1" dirty="0">
                <a:solidFill>
                  <a:srgbClr val="000066"/>
                </a:solidFill>
                <a:latin typeface="Courier New" pitchFamily="49" charset="0"/>
              </a:rPr>
              <a:t> Loop                # If !0, </a:t>
            </a:r>
            <a:r>
              <a:rPr lang="da-DK" sz="1803" b="1" dirty="0" err="1">
                <a:solidFill>
                  <a:srgbClr val="000066"/>
                </a:solidFill>
                <a:latin typeface="Courier New" pitchFamily="49" charset="0"/>
              </a:rPr>
              <a:t>goto</a:t>
            </a:r>
            <a:r>
              <a:rPr lang="da-DK" sz="1803" b="1" dirty="0">
                <a:solidFill>
                  <a:srgbClr val="000066"/>
                </a:solidFill>
                <a:latin typeface="Courier New" pitchFamily="49" charset="0"/>
              </a:rPr>
              <a:t> Loop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569121" algn="l"/>
              </a:tabLst>
            </a:pPr>
            <a:r>
              <a:rPr lang="da-DK" sz="1803" b="1" dirty="0">
                <a:solidFill>
                  <a:srgbClr val="000066"/>
                </a:solidFill>
                <a:latin typeface="Courier New" pitchFamily="49" charset="0"/>
              </a:rPr>
              <a:t>Done: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569121" algn="l"/>
              </a:tabLst>
            </a:pPr>
            <a:r>
              <a:rPr lang="da-DK" sz="1803" b="1" dirty="0">
                <a:solidFill>
                  <a:srgbClr val="000066"/>
                </a:solidFill>
                <a:latin typeface="Courier New" pitchFamily="49" charset="0"/>
              </a:rPr>
              <a:t>    ret</a:t>
            </a:r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/>
          </p:nvPr>
        </p:nvGraphicFramePr>
        <p:xfrm>
          <a:off x="7090098" y="2360716"/>
          <a:ext cx="1983956" cy="22891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91978"/>
                <a:gridCol w="991978"/>
              </a:tblGrid>
              <a:tr h="381530"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alibri"/>
                          <a:cs typeface="Calibri"/>
                        </a:rPr>
                        <a:t>Register</a:t>
                      </a:r>
                      <a:endParaRPr lang="en-US" sz="1800" dirty="0">
                        <a:latin typeface="Calibri"/>
                        <a:cs typeface="Calibri"/>
                      </a:endParaRPr>
                    </a:p>
                  </a:txBody>
                  <a:tcPr marL="91567" marR="91567" marT="45784" marB="45784"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alibri"/>
                          <a:cs typeface="Calibri"/>
                        </a:rPr>
                        <a:t>Use</a:t>
                      </a:r>
                      <a:endParaRPr lang="en-US" sz="1800" dirty="0">
                        <a:latin typeface="Calibri"/>
                        <a:cs typeface="Calibri"/>
                      </a:endParaRPr>
                    </a:p>
                  </a:txBody>
                  <a:tcPr marL="91567" marR="91567" marT="45784" marB="45784"/>
                </a:tc>
              </a:tr>
              <a:tr h="381530">
                <a:tc>
                  <a:txBody>
                    <a:bodyPr/>
                    <a:lstStyle/>
                    <a:p>
                      <a:r>
                        <a:rPr lang="en-US" sz="1800" b="1" i="0" dirty="0" smtClean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sz="1800" b="1" i="0" dirty="0" err="1" smtClean="0">
                          <a:latin typeface="Courier New"/>
                          <a:cs typeface="Courier New"/>
                        </a:rPr>
                        <a:t>rdi</a:t>
                      </a:r>
                      <a:endParaRPr lang="en-US" sz="1800" b="1" i="0" dirty="0">
                        <a:latin typeface="Courier New"/>
                        <a:cs typeface="Courier New"/>
                      </a:endParaRPr>
                    </a:p>
                  </a:txBody>
                  <a:tcPr marL="91567" marR="91567" marT="45784" marB="45784"/>
                </a:tc>
                <a:tc>
                  <a:txBody>
                    <a:bodyPr/>
                    <a:lstStyle/>
                    <a:p>
                      <a:r>
                        <a:rPr lang="en-US" sz="1800" b="1" i="0" dirty="0" smtClean="0">
                          <a:latin typeface="Courier New"/>
                          <a:cs typeface="Courier New"/>
                        </a:rPr>
                        <a:t>a</a:t>
                      </a:r>
                      <a:endParaRPr lang="en-US" sz="1800" b="1" i="0" dirty="0">
                        <a:latin typeface="Courier New"/>
                        <a:cs typeface="Courier New"/>
                      </a:endParaRPr>
                    </a:p>
                  </a:txBody>
                  <a:tcPr marL="91567" marR="91567" marT="45784" marB="45784"/>
                </a:tc>
              </a:tr>
              <a:tr h="381530">
                <a:tc>
                  <a:txBody>
                    <a:bodyPr/>
                    <a:lstStyle/>
                    <a:p>
                      <a:r>
                        <a:rPr lang="en-US" sz="1800" b="1" i="0" dirty="0" smtClean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sz="1800" b="1" i="0" dirty="0" err="1" smtClean="0">
                          <a:latin typeface="Courier New"/>
                          <a:cs typeface="Courier New"/>
                        </a:rPr>
                        <a:t>rax</a:t>
                      </a:r>
                      <a:endParaRPr lang="en-US" sz="1800" b="1" i="0" dirty="0">
                        <a:latin typeface="Courier New"/>
                        <a:cs typeface="Courier New"/>
                      </a:endParaRPr>
                    </a:p>
                  </a:txBody>
                  <a:tcPr marL="91567" marR="91567" marT="45784" marB="45784"/>
                </a:tc>
                <a:tc>
                  <a:txBody>
                    <a:bodyPr/>
                    <a:lstStyle/>
                    <a:p>
                      <a:r>
                        <a:rPr lang="en-US" sz="1800" b="1" i="0" dirty="0" err="1" smtClean="0">
                          <a:latin typeface="Courier New"/>
                          <a:cs typeface="Courier New"/>
                        </a:rPr>
                        <a:t>len</a:t>
                      </a:r>
                      <a:endParaRPr lang="en-US" sz="1800" b="1" i="0" dirty="0">
                        <a:latin typeface="Courier New"/>
                        <a:cs typeface="Courier New"/>
                      </a:endParaRPr>
                    </a:p>
                  </a:txBody>
                  <a:tcPr marL="91567" marR="91567" marT="45784" marB="45784"/>
                </a:tc>
              </a:tr>
              <a:tr h="381530">
                <a:tc>
                  <a:txBody>
                    <a:bodyPr/>
                    <a:lstStyle/>
                    <a:p>
                      <a:r>
                        <a:rPr lang="en-US" sz="1800" b="1" i="0" dirty="0" smtClean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sz="1800" b="1" i="0" dirty="0" err="1" smtClean="0">
                          <a:latin typeface="Courier New"/>
                          <a:cs typeface="Courier New"/>
                        </a:rPr>
                        <a:t>rdx</a:t>
                      </a:r>
                      <a:endParaRPr lang="en-US" sz="1800" b="1" i="0" dirty="0">
                        <a:latin typeface="Courier New"/>
                        <a:cs typeface="Courier New"/>
                      </a:endParaRPr>
                    </a:p>
                  </a:txBody>
                  <a:tcPr marL="91567" marR="91567" marT="45784" marB="45784"/>
                </a:tc>
                <a:tc>
                  <a:txBody>
                    <a:bodyPr/>
                    <a:lstStyle/>
                    <a:p>
                      <a:r>
                        <a:rPr lang="en-US" sz="1800" b="1" i="0" dirty="0" err="1" smtClean="0">
                          <a:latin typeface="Courier New"/>
                          <a:cs typeface="Courier New"/>
                        </a:rPr>
                        <a:t>val</a:t>
                      </a:r>
                      <a:endParaRPr lang="en-US" sz="1800" b="1" i="0" dirty="0">
                        <a:latin typeface="Courier New"/>
                        <a:cs typeface="Courier New"/>
                      </a:endParaRPr>
                    </a:p>
                  </a:txBody>
                  <a:tcPr marL="91567" marR="91567" marT="45784" marB="45784"/>
                </a:tc>
              </a:tr>
              <a:tr h="381530">
                <a:tc>
                  <a:txBody>
                    <a:bodyPr/>
                    <a:lstStyle/>
                    <a:p>
                      <a:r>
                        <a:rPr lang="en-US" sz="1800" b="1" i="0" dirty="0" smtClean="0">
                          <a:latin typeface="Courier New"/>
                          <a:cs typeface="Courier New"/>
                        </a:rPr>
                        <a:t>%r8</a:t>
                      </a:r>
                      <a:endParaRPr lang="en-US" sz="1800" b="1" i="0" dirty="0">
                        <a:latin typeface="Courier New"/>
                        <a:cs typeface="Courier New"/>
                      </a:endParaRPr>
                    </a:p>
                  </a:txBody>
                  <a:tcPr marL="91567" marR="91567" marT="45784" marB="45784"/>
                </a:tc>
                <a:tc>
                  <a:txBody>
                    <a:bodyPr/>
                    <a:lstStyle/>
                    <a:p>
                      <a:r>
                        <a:rPr lang="en-US" sz="1800" b="1" i="0" dirty="0" smtClean="0">
                          <a:latin typeface="Courier New"/>
                          <a:cs typeface="Courier New"/>
                        </a:rPr>
                        <a:t>1</a:t>
                      </a:r>
                      <a:endParaRPr lang="en-US" sz="1800" b="1" i="0" dirty="0">
                        <a:latin typeface="Courier New"/>
                        <a:cs typeface="Courier New"/>
                      </a:endParaRPr>
                    </a:p>
                  </a:txBody>
                  <a:tcPr marL="91567" marR="91567" marT="45784" marB="45784"/>
                </a:tc>
              </a:tr>
              <a:tr h="381530">
                <a:tc>
                  <a:txBody>
                    <a:bodyPr/>
                    <a:lstStyle/>
                    <a:p>
                      <a:r>
                        <a:rPr lang="en-US" sz="1800" b="1" i="0" dirty="0" smtClean="0">
                          <a:latin typeface="Courier New"/>
                          <a:cs typeface="Courier New"/>
                        </a:rPr>
                        <a:t>%r9</a:t>
                      </a:r>
                      <a:endParaRPr lang="en-US" sz="1800" b="1" i="0" dirty="0">
                        <a:latin typeface="Courier New"/>
                        <a:cs typeface="Courier New"/>
                      </a:endParaRPr>
                    </a:p>
                  </a:txBody>
                  <a:tcPr marL="91567" marR="91567" marT="45784" marB="45784"/>
                </a:tc>
                <a:tc>
                  <a:txBody>
                    <a:bodyPr/>
                    <a:lstStyle/>
                    <a:p>
                      <a:r>
                        <a:rPr lang="en-US" sz="1800" b="1" i="0" dirty="0" smtClean="0">
                          <a:latin typeface="Courier New"/>
                          <a:cs typeface="Courier New"/>
                        </a:rPr>
                        <a:t>8</a:t>
                      </a:r>
                      <a:endParaRPr lang="en-US" sz="1800" b="1" i="0" dirty="0">
                        <a:latin typeface="Courier New"/>
                        <a:cs typeface="Courier New"/>
                      </a:endParaRPr>
                    </a:p>
                  </a:txBody>
                  <a:tcPr marL="91567" marR="91567" marT="45784" marB="45784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96063349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2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Y86-64 Sample Program Structure #1</a:t>
            </a:r>
            <a:endParaRPr lang="en-US" dirty="0"/>
          </a:p>
        </p:txBody>
      </p:sp>
      <p:sp>
        <p:nvSpPr>
          <p:cNvPr id="282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646642" y="1298791"/>
            <a:ext cx="3332028" cy="5220601"/>
          </a:xfrm>
        </p:spPr>
        <p:txBody>
          <a:bodyPr/>
          <a:lstStyle/>
          <a:p>
            <a:pPr lvl="1"/>
            <a:r>
              <a:rPr lang="en-US" dirty="0"/>
              <a:t>Program starts at address 0</a:t>
            </a:r>
          </a:p>
          <a:p>
            <a:pPr lvl="1"/>
            <a:r>
              <a:rPr lang="en-US" dirty="0"/>
              <a:t>Must set up </a:t>
            </a:r>
            <a:r>
              <a:rPr lang="en-US" dirty="0" smtClean="0"/>
              <a:t>stack</a:t>
            </a:r>
          </a:p>
          <a:p>
            <a:pPr lvl="2"/>
            <a:r>
              <a:rPr lang="en-US" dirty="0" smtClean="0"/>
              <a:t>Where located</a:t>
            </a:r>
          </a:p>
          <a:p>
            <a:pPr lvl="2"/>
            <a:r>
              <a:rPr lang="en-US" dirty="0" smtClean="0"/>
              <a:t>Pointer values</a:t>
            </a:r>
            <a:endParaRPr lang="en-US" dirty="0"/>
          </a:p>
          <a:p>
            <a:pPr lvl="2"/>
            <a:r>
              <a:rPr lang="en-US" dirty="0"/>
              <a:t>Make sure don’t overwrite code!</a:t>
            </a:r>
          </a:p>
          <a:p>
            <a:pPr lvl="1"/>
            <a:r>
              <a:rPr lang="en-US" dirty="0"/>
              <a:t>Must initialize </a:t>
            </a:r>
            <a:r>
              <a:rPr lang="en-US" dirty="0" smtClean="0"/>
              <a:t>data</a:t>
            </a:r>
            <a:endParaRPr lang="en-US" dirty="0"/>
          </a:p>
        </p:txBody>
      </p:sp>
      <p:sp>
        <p:nvSpPr>
          <p:cNvPr id="282630" name="Text Box 6"/>
          <p:cNvSpPr txBox="1">
            <a:spLocks noChangeArrowheads="1"/>
          </p:cNvSpPr>
          <p:nvPr/>
        </p:nvSpPr>
        <p:spPr bwMode="auto">
          <a:xfrm>
            <a:off x="228918" y="993567"/>
            <a:ext cx="5945508" cy="5085377"/>
          </a:xfrm>
          <a:prstGeom prst="rect">
            <a:avLst/>
          </a:prstGeom>
          <a:solidFill>
            <a:srgbClr val="FFCCFF"/>
          </a:solidFill>
          <a:ln w="19050">
            <a:solidFill>
              <a:schemeClr val="tx2"/>
            </a:solidFill>
            <a:miter lim="800000"/>
            <a:headEnd/>
            <a:tailEnd type="none" w="sm" len="sm"/>
          </a:ln>
          <a:effectLst/>
        </p:spPr>
        <p:txBody>
          <a:bodyPr wrap="square" lIns="45784" rIns="45784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400610" algn="l"/>
                <a:tab pos="3033191" algn="l"/>
              </a:tabLst>
            </a:pPr>
            <a:r>
              <a:rPr lang="en-US" sz="1803" b="1" dirty="0">
                <a:solidFill>
                  <a:srgbClr val="000066"/>
                </a:solidFill>
                <a:latin typeface="Courier New" pitchFamily="49" charset="0"/>
              </a:rPr>
              <a:t>init:	# Initialization	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400610" algn="l"/>
                <a:tab pos="3033191" algn="l"/>
              </a:tabLst>
            </a:pPr>
            <a:r>
              <a:rPr lang="en-US" sz="1803" b="1" dirty="0">
                <a:solidFill>
                  <a:srgbClr val="000066"/>
                </a:solidFill>
                <a:latin typeface="Courier New" pitchFamily="49" charset="0"/>
              </a:rPr>
              <a:t>	. . .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400610" algn="l"/>
                <a:tab pos="3033191" algn="l"/>
              </a:tabLst>
            </a:pPr>
            <a:r>
              <a:rPr lang="en-US" sz="1803" b="1" dirty="0">
                <a:solidFill>
                  <a:srgbClr val="000066"/>
                </a:solidFill>
                <a:latin typeface="Courier New" pitchFamily="49" charset="0"/>
              </a:rPr>
              <a:t>	call Main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400610" algn="l"/>
                <a:tab pos="3033191" algn="l"/>
              </a:tabLst>
            </a:pPr>
            <a:r>
              <a:rPr lang="en-US" sz="1803" b="1" dirty="0">
                <a:solidFill>
                  <a:srgbClr val="000066"/>
                </a:solidFill>
                <a:latin typeface="Courier New" pitchFamily="49" charset="0"/>
              </a:rPr>
              <a:t>	halt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400610" algn="l"/>
                <a:tab pos="3033191" algn="l"/>
              </a:tabLst>
            </a:pPr>
            <a:endParaRPr lang="en-US" sz="1803" b="1" dirty="0">
              <a:solidFill>
                <a:srgbClr val="000066"/>
              </a:solidFill>
              <a:latin typeface="Courier New" pitchFamily="49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400610" algn="l"/>
                <a:tab pos="3033191" algn="l"/>
              </a:tabLst>
            </a:pPr>
            <a:r>
              <a:rPr lang="en-US" sz="1803" b="1" dirty="0">
                <a:solidFill>
                  <a:srgbClr val="000066"/>
                </a:solidFill>
                <a:latin typeface="Courier New" pitchFamily="49" charset="0"/>
              </a:rPr>
              <a:t>	.align 8 	# Program data	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400610" algn="l"/>
                <a:tab pos="3033191" algn="l"/>
              </a:tabLst>
            </a:pPr>
            <a:r>
              <a:rPr lang="en-US" sz="1803" b="1" dirty="0">
                <a:solidFill>
                  <a:srgbClr val="000066"/>
                </a:solidFill>
                <a:latin typeface="Courier New" pitchFamily="49" charset="0"/>
              </a:rPr>
              <a:t>array: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400610" algn="l"/>
                <a:tab pos="3033191" algn="l"/>
              </a:tabLst>
            </a:pPr>
            <a:r>
              <a:rPr lang="en-US" sz="1803" b="1" dirty="0">
                <a:solidFill>
                  <a:srgbClr val="000066"/>
                </a:solidFill>
                <a:latin typeface="Courier New" pitchFamily="49" charset="0"/>
              </a:rPr>
              <a:t>	. . .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400610" algn="l"/>
                <a:tab pos="3033191" algn="l"/>
              </a:tabLst>
            </a:pPr>
            <a:endParaRPr lang="en-US" sz="1803" b="1" dirty="0">
              <a:solidFill>
                <a:srgbClr val="000066"/>
              </a:solidFill>
              <a:latin typeface="Courier New" pitchFamily="49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400610" algn="l"/>
                <a:tab pos="3033191" algn="l"/>
              </a:tabLst>
            </a:pPr>
            <a:r>
              <a:rPr lang="en-US" sz="1803" b="1" dirty="0">
                <a:solidFill>
                  <a:srgbClr val="000066"/>
                </a:solidFill>
                <a:latin typeface="Courier New" pitchFamily="49" charset="0"/>
              </a:rPr>
              <a:t>Main:	# Main function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400610" algn="l"/>
                <a:tab pos="3033191" algn="l"/>
              </a:tabLst>
            </a:pPr>
            <a:r>
              <a:rPr lang="en-US" sz="1803" b="1" dirty="0">
                <a:solidFill>
                  <a:srgbClr val="000066"/>
                </a:solidFill>
                <a:latin typeface="Courier New" pitchFamily="49" charset="0"/>
              </a:rPr>
              <a:t>	. . .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400610" algn="l"/>
                <a:tab pos="3033191" algn="l"/>
              </a:tabLst>
            </a:pPr>
            <a:r>
              <a:rPr lang="en-US" sz="1803" b="1" dirty="0">
                <a:solidFill>
                  <a:srgbClr val="000066"/>
                </a:solidFill>
                <a:latin typeface="Courier New" pitchFamily="49" charset="0"/>
              </a:rPr>
              <a:t>	call </a:t>
            </a:r>
            <a:r>
              <a:rPr lang="en-US" sz="1803" b="1" dirty="0" err="1">
                <a:solidFill>
                  <a:srgbClr val="000066"/>
                </a:solidFill>
                <a:latin typeface="Courier New" pitchFamily="49" charset="0"/>
              </a:rPr>
              <a:t>len</a:t>
            </a:r>
            <a:r>
              <a:rPr lang="en-US" sz="1803" b="1" dirty="0">
                <a:solidFill>
                  <a:srgbClr val="000066"/>
                </a:solidFill>
                <a:latin typeface="Courier New" pitchFamily="49" charset="0"/>
              </a:rPr>
              <a:t>   . . .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400610" algn="l"/>
                <a:tab pos="3033191" algn="l"/>
              </a:tabLst>
            </a:pPr>
            <a:endParaRPr lang="en-US" sz="1803" b="1" dirty="0">
              <a:solidFill>
                <a:srgbClr val="000066"/>
              </a:solidFill>
              <a:latin typeface="Courier New" pitchFamily="49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400610" algn="l"/>
                <a:tab pos="3033191" algn="l"/>
              </a:tabLst>
            </a:pPr>
            <a:r>
              <a:rPr lang="en-US" sz="1803" b="1" dirty="0" err="1">
                <a:solidFill>
                  <a:srgbClr val="000066"/>
                </a:solidFill>
                <a:latin typeface="Courier New" pitchFamily="49" charset="0"/>
              </a:rPr>
              <a:t>len</a:t>
            </a:r>
            <a:r>
              <a:rPr lang="en-US" sz="1803" b="1" dirty="0">
                <a:solidFill>
                  <a:srgbClr val="000066"/>
                </a:solidFill>
                <a:latin typeface="Courier New" pitchFamily="49" charset="0"/>
              </a:rPr>
              <a:t>:	# Length function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400610" algn="l"/>
                <a:tab pos="3033191" algn="l"/>
              </a:tabLst>
            </a:pPr>
            <a:r>
              <a:rPr lang="en-US" sz="1803" b="1" dirty="0">
                <a:solidFill>
                  <a:srgbClr val="000066"/>
                </a:solidFill>
                <a:latin typeface="Courier New" pitchFamily="49" charset="0"/>
              </a:rPr>
              <a:t>	. . .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400610" algn="l"/>
                <a:tab pos="3033191" algn="l"/>
              </a:tabLst>
            </a:pPr>
            <a:endParaRPr lang="en-US" sz="1803" b="1" dirty="0">
              <a:solidFill>
                <a:srgbClr val="000066"/>
              </a:solidFill>
              <a:latin typeface="Courier New" pitchFamily="49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400610" algn="l"/>
                <a:tab pos="3033191" algn="l"/>
              </a:tabLst>
            </a:pPr>
            <a:r>
              <a:rPr lang="en-US" sz="1803" b="1" dirty="0">
                <a:solidFill>
                  <a:srgbClr val="000066"/>
                </a:solidFill>
                <a:latin typeface="Courier New" pitchFamily="49" charset="0"/>
              </a:rPr>
              <a:t>	.pos 0x100	# Placement of stack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400610" algn="l"/>
                <a:tab pos="3033191" algn="l"/>
              </a:tabLst>
            </a:pPr>
            <a:r>
              <a:rPr lang="en-US" sz="1803" b="1" dirty="0">
                <a:solidFill>
                  <a:srgbClr val="000066"/>
                </a:solidFill>
                <a:latin typeface="Courier New" pitchFamily="49" charset="0"/>
              </a:rPr>
              <a:t>Stack:	</a:t>
            </a:r>
          </a:p>
        </p:txBody>
      </p:sp>
    </p:spTree>
    <p:extLst>
      <p:ext uri="{BB962C8B-B14F-4D97-AF65-F5344CB8AC3E}">
        <p14:creationId xmlns:p14="http://schemas.microsoft.com/office/powerpoint/2010/main" val="2750478738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2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Y86-64 </a:t>
            </a:r>
            <a:r>
              <a:rPr lang="en-US" dirty="0"/>
              <a:t>Program </a:t>
            </a:r>
            <a:r>
              <a:rPr lang="en-US" dirty="0" smtClean="0"/>
              <a:t>Structure #2</a:t>
            </a:r>
            <a:endParaRPr lang="en-US" dirty="0"/>
          </a:p>
        </p:txBody>
      </p:sp>
      <p:sp>
        <p:nvSpPr>
          <p:cNvPr id="282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646642" y="1298791"/>
            <a:ext cx="3332028" cy="5220601"/>
          </a:xfrm>
        </p:spPr>
        <p:txBody>
          <a:bodyPr/>
          <a:lstStyle/>
          <a:p>
            <a:pPr lvl="1"/>
            <a:r>
              <a:rPr lang="en-US" dirty="0"/>
              <a:t>Program starts at address 0</a:t>
            </a:r>
          </a:p>
          <a:p>
            <a:pPr lvl="1"/>
            <a:r>
              <a:rPr lang="en-US" dirty="0"/>
              <a:t>Must set up </a:t>
            </a:r>
            <a:r>
              <a:rPr lang="en-US" dirty="0" smtClean="0"/>
              <a:t>stack</a:t>
            </a:r>
            <a:endParaRPr lang="en-US" dirty="0"/>
          </a:p>
          <a:p>
            <a:pPr lvl="1"/>
            <a:r>
              <a:rPr lang="en-US" dirty="0"/>
              <a:t>Must initialize data</a:t>
            </a:r>
          </a:p>
          <a:p>
            <a:pPr lvl="1"/>
            <a:r>
              <a:rPr lang="en-US" dirty="0"/>
              <a:t>Can use symbolic names</a:t>
            </a:r>
          </a:p>
          <a:p>
            <a:pPr lvl="1"/>
            <a:endParaRPr lang="en-US" dirty="0"/>
          </a:p>
        </p:txBody>
      </p:sp>
      <p:sp>
        <p:nvSpPr>
          <p:cNvPr id="282630" name="Text Box 6"/>
          <p:cNvSpPr txBox="1">
            <a:spLocks noChangeArrowheads="1"/>
          </p:cNvSpPr>
          <p:nvPr/>
        </p:nvSpPr>
        <p:spPr bwMode="auto">
          <a:xfrm>
            <a:off x="228918" y="993567"/>
            <a:ext cx="5722949" cy="4530609"/>
          </a:xfrm>
          <a:prstGeom prst="rect">
            <a:avLst/>
          </a:prstGeom>
          <a:solidFill>
            <a:srgbClr val="FFCCFF"/>
          </a:solidFill>
          <a:ln w="19050">
            <a:solidFill>
              <a:schemeClr val="tx2"/>
            </a:solidFill>
            <a:miter lim="800000"/>
            <a:headEnd/>
            <a:tailEnd type="none" w="sm" len="sm"/>
          </a:ln>
          <a:effectLst/>
        </p:spPr>
        <p:txBody>
          <a:bodyPr lIns="45784" rIns="45784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742401" algn="l"/>
                <a:tab pos="3033191" algn="l"/>
              </a:tabLst>
            </a:pPr>
            <a:r>
              <a:rPr lang="en-US" sz="1803" b="1" dirty="0" err="1">
                <a:solidFill>
                  <a:srgbClr val="000066"/>
                </a:solidFill>
                <a:latin typeface="Courier New" pitchFamily="49" charset="0"/>
              </a:rPr>
              <a:t>init</a:t>
            </a:r>
            <a:r>
              <a:rPr lang="en-US" sz="1803" b="1" dirty="0">
                <a:solidFill>
                  <a:srgbClr val="000066"/>
                </a:solidFill>
                <a:latin typeface="Courier New" pitchFamily="49" charset="0"/>
              </a:rPr>
              <a:t>: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742401" algn="l"/>
                <a:tab pos="3033191" algn="l"/>
              </a:tabLst>
            </a:pPr>
            <a:r>
              <a:rPr lang="en-US" sz="1803" b="1" dirty="0">
                <a:solidFill>
                  <a:srgbClr val="000066"/>
                </a:solidFill>
                <a:latin typeface="Courier New" pitchFamily="49" charset="0"/>
              </a:rPr>
              <a:t>	# Set up stack pointer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742401" algn="l"/>
                <a:tab pos="3033191" algn="l"/>
              </a:tabLst>
            </a:pPr>
            <a:r>
              <a:rPr lang="en-US" sz="1803" b="1" dirty="0">
                <a:solidFill>
                  <a:srgbClr val="000066"/>
                </a:solidFill>
                <a:latin typeface="Courier New" pitchFamily="49" charset="0"/>
              </a:rPr>
              <a:t>	</a:t>
            </a:r>
            <a:r>
              <a:rPr lang="en-US" sz="1803" b="1" dirty="0" err="1">
                <a:solidFill>
                  <a:srgbClr val="000066"/>
                </a:solidFill>
                <a:latin typeface="Courier New" pitchFamily="49" charset="0"/>
              </a:rPr>
              <a:t>irmovq</a:t>
            </a:r>
            <a:r>
              <a:rPr lang="en-US" sz="1803" b="1" dirty="0">
                <a:solidFill>
                  <a:srgbClr val="000066"/>
                </a:solidFill>
                <a:latin typeface="Courier New" pitchFamily="49" charset="0"/>
              </a:rPr>
              <a:t> Stack, %</a:t>
            </a:r>
            <a:r>
              <a:rPr lang="en-US" sz="1803" b="1" dirty="0" err="1">
                <a:solidFill>
                  <a:srgbClr val="000066"/>
                </a:solidFill>
                <a:latin typeface="Courier New" pitchFamily="49" charset="0"/>
              </a:rPr>
              <a:t>rsp</a:t>
            </a:r>
            <a:endParaRPr lang="en-US" sz="1803" b="1" dirty="0">
              <a:solidFill>
                <a:srgbClr val="000066"/>
              </a:solidFill>
              <a:latin typeface="Courier New" pitchFamily="49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742401" algn="l"/>
                <a:tab pos="3033191" algn="l"/>
              </a:tabLst>
            </a:pPr>
            <a:r>
              <a:rPr lang="en-US" sz="1803" b="1" dirty="0">
                <a:solidFill>
                  <a:srgbClr val="000066"/>
                </a:solidFill>
                <a:latin typeface="Courier New" pitchFamily="49" charset="0"/>
              </a:rPr>
              <a:t>	# Execute main program</a:t>
            </a:r>
          </a:p>
          <a:p>
            <a:pPr lvl="1" eaLnBrk="0" fontAlgn="base" hangingPunct="0">
              <a:spcBef>
                <a:spcPct val="0"/>
              </a:spcBef>
              <a:spcAft>
                <a:spcPct val="0"/>
              </a:spcAft>
              <a:tabLst>
                <a:tab pos="742401" algn="l"/>
                <a:tab pos="3033191" algn="l"/>
              </a:tabLst>
            </a:pPr>
            <a:r>
              <a:rPr lang="en-US" sz="1803" b="1" dirty="0">
                <a:solidFill>
                  <a:srgbClr val="000066"/>
                </a:solidFill>
                <a:latin typeface="Courier New" pitchFamily="49" charset="0"/>
              </a:rPr>
              <a:t>	call Main</a:t>
            </a:r>
          </a:p>
          <a:p>
            <a:pPr lvl="1" eaLnBrk="0" fontAlgn="base" hangingPunct="0">
              <a:spcBef>
                <a:spcPct val="0"/>
              </a:spcBef>
              <a:spcAft>
                <a:spcPct val="0"/>
              </a:spcAft>
              <a:tabLst>
                <a:tab pos="742401" algn="l"/>
                <a:tab pos="3033191" algn="l"/>
              </a:tabLst>
            </a:pPr>
            <a:r>
              <a:rPr lang="en-US" sz="1803" b="1" dirty="0">
                <a:solidFill>
                  <a:srgbClr val="000066"/>
                </a:solidFill>
                <a:latin typeface="Courier New" pitchFamily="49" charset="0"/>
              </a:rPr>
              <a:t>	# Terminate</a:t>
            </a:r>
          </a:p>
          <a:p>
            <a:pPr lvl="1" eaLnBrk="0" fontAlgn="base" hangingPunct="0">
              <a:spcBef>
                <a:spcPct val="0"/>
              </a:spcBef>
              <a:spcAft>
                <a:spcPct val="0"/>
              </a:spcAft>
              <a:tabLst>
                <a:tab pos="742401" algn="l"/>
                <a:tab pos="3033191" algn="l"/>
              </a:tabLst>
            </a:pPr>
            <a:r>
              <a:rPr lang="en-US" sz="1803" b="1" dirty="0">
                <a:solidFill>
                  <a:srgbClr val="000066"/>
                </a:solidFill>
                <a:latin typeface="Courier New" pitchFamily="49" charset="0"/>
              </a:rPr>
              <a:t>	halt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742401" algn="l"/>
                <a:tab pos="3033191" algn="l"/>
              </a:tabLst>
            </a:pPr>
            <a:endParaRPr lang="en-US" sz="1803" b="1" dirty="0">
              <a:solidFill>
                <a:srgbClr val="000066"/>
              </a:solidFill>
              <a:latin typeface="Courier New" pitchFamily="49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742401" algn="l"/>
                <a:tab pos="3033191" algn="l"/>
              </a:tabLst>
            </a:pPr>
            <a:r>
              <a:rPr lang="en-US" sz="1803" b="1" dirty="0">
                <a:solidFill>
                  <a:srgbClr val="000066"/>
                </a:solidFill>
                <a:latin typeface="Courier New" pitchFamily="49" charset="0"/>
              </a:rPr>
              <a:t># Array of 4 elements + terminating 0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742401" algn="l"/>
                <a:tab pos="3033191" algn="l"/>
              </a:tabLst>
            </a:pPr>
            <a:r>
              <a:rPr lang="en-US" sz="1803" b="1" dirty="0">
                <a:solidFill>
                  <a:srgbClr val="000066"/>
                </a:solidFill>
                <a:latin typeface="Courier New" pitchFamily="49" charset="0"/>
              </a:rPr>
              <a:t>	.align 8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742401" algn="l"/>
                <a:tab pos="3033191" algn="l"/>
              </a:tabLst>
            </a:pPr>
            <a:r>
              <a:rPr lang="en-US" sz="1803" b="1" dirty="0">
                <a:solidFill>
                  <a:srgbClr val="000066"/>
                </a:solidFill>
                <a:latin typeface="Courier New" pitchFamily="49" charset="0"/>
              </a:rPr>
              <a:t>Array: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742401" algn="l"/>
                <a:tab pos="3033191" algn="l"/>
              </a:tabLst>
            </a:pPr>
            <a:r>
              <a:rPr lang="en-US" sz="1803" b="1" dirty="0">
                <a:solidFill>
                  <a:srgbClr val="000066"/>
                </a:solidFill>
                <a:latin typeface="Courier New" pitchFamily="49" charset="0"/>
              </a:rPr>
              <a:t>	.quad 0x000d000d000d000d</a:t>
            </a:r>
          </a:p>
          <a:p>
            <a:pPr lvl="1" eaLnBrk="0" fontAlgn="base" hangingPunct="0">
              <a:spcBef>
                <a:spcPct val="0"/>
              </a:spcBef>
              <a:spcAft>
                <a:spcPct val="0"/>
              </a:spcAft>
              <a:tabLst>
                <a:tab pos="742401" algn="l"/>
                <a:tab pos="3033191" algn="l"/>
              </a:tabLst>
            </a:pPr>
            <a:r>
              <a:rPr lang="en-US" sz="1803" b="1" dirty="0">
                <a:solidFill>
                  <a:srgbClr val="000066"/>
                </a:solidFill>
                <a:latin typeface="Courier New" pitchFamily="49" charset="0"/>
              </a:rPr>
              <a:t>	.quad 0x00c000c000c000c0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742401" algn="l"/>
                <a:tab pos="3033191" algn="l"/>
              </a:tabLst>
            </a:pPr>
            <a:r>
              <a:rPr lang="en-US" sz="1803" b="1" dirty="0">
                <a:solidFill>
                  <a:srgbClr val="000066"/>
                </a:solidFill>
                <a:latin typeface="Courier New" pitchFamily="49" charset="0"/>
              </a:rPr>
              <a:t>    	.quad 0x0b000b000b000b00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742401" algn="l"/>
                <a:tab pos="3033191" algn="l"/>
              </a:tabLst>
            </a:pPr>
            <a:r>
              <a:rPr lang="en-US" sz="1803" b="1" dirty="0">
                <a:solidFill>
                  <a:srgbClr val="000066"/>
                </a:solidFill>
                <a:latin typeface="Courier New" pitchFamily="49" charset="0"/>
              </a:rPr>
              <a:t>	.quad 0xa000a000a000a000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742401" algn="l"/>
                <a:tab pos="3033191" algn="l"/>
              </a:tabLst>
            </a:pPr>
            <a:r>
              <a:rPr lang="en-US" sz="1803" b="1" dirty="0">
                <a:solidFill>
                  <a:srgbClr val="000066"/>
                </a:solidFill>
                <a:latin typeface="Courier New" pitchFamily="49" charset="0"/>
              </a:rPr>
              <a:t> 	.quad 0</a:t>
            </a:r>
          </a:p>
        </p:txBody>
      </p:sp>
    </p:spTree>
    <p:extLst>
      <p:ext uri="{BB962C8B-B14F-4D97-AF65-F5344CB8AC3E}">
        <p14:creationId xmlns:p14="http://schemas.microsoft.com/office/powerpoint/2010/main" val="96195155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2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Y86-64 </a:t>
            </a:r>
            <a:r>
              <a:rPr lang="en-US" dirty="0"/>
              <a:t>Program </a:t>
            </a:r>
            <a:r>
              <a:rPr lang="en-US" dirty="0" smtClean="0"/>
              <a:t>Structure #3</a:t>
            </a:r>
            <a:endParaRPr lang="en-US" dirty="0"/>
          </a:p>
        </p:txBody>
      </p:sp>
      <p:sp>
        <p:nvSpPr>
          <p:cNvPr id="282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27783" y="3810530"/>
            <a:ext cx="8450887" cy="2708862"/>
          </a:xfrm>
        </p:spPr>
        <p:txBody>
          <a:bodyPr/>
          <a:lstStyle/>
          <a:p>
            <a:r>
              <a:rPr lang="en-US" dirty="0" smtClean="0"/>
              <a:t>Set up call to </a:t>
            </a:r>
            <a:r>
              <a:rPr lang="en-US" dirty="0" err="1" smtClean="0"/>
              <a:t>len</a:t>
            </a:r>
            <a:endParaRPr lang="en-US" dirty="0" smtClean="0"/>
          </a:p>
          <a:p>
            <a:pPr lvl="1"/>
            <a:r>
              <a:rPr lang="en-US" dirty="0" smtClean="0"/>
              <a:t>Follow x86-64 procedure conventions</a:t>
            </a:r>
          </a:p>
          <a:p>
            <a:pPr lvl="1"/>
            <a:r>
              <a:rPr lang="en-US" dirty="0" smtClean="0"/>
              <a:t>Push array address as argument</a:t>
            </a:r>
          </a:p>
        </p:txBody>
      </p:sp>
      <p:sp>
        <p:nvSpPr>
          <p:cNvPr id="282630" name="Text Box 6"/>
          <p:cNvSpPr txBox="1">
            <a:spLocks noChangeArrowheads="1"/>
          </p:cNvSpPr>
          <p:nvPr/>
        </p:nvSpPr>
        <p:spPr bwMode="auto">
          <a:xfrm>
            <a:off x="1672373" y="1750268"/>
            <a:ext cx="3656328" cy="1479383"/>
          </a:xfrm>
          <a:prstGeom prst="rect">
            <a:avLst/>
          </a:prstGeom>
          <a:solidFill>
            <a:srgbClr val="FFCCFF"/>
          </a:solidFill>
          <a:ln w="19050">
            <a:solidFill>
              <a:schemeClr val="tx2"/>
            </a:solidFill>
            <a:miter lim="800000"/>
            <a:headEnd/>
            <a:tailEnd type="none" w="sm" len="sm"/>
          </a:ln>
          <a:effectLst/>
        </p:spPr>
        <p:txBody>
          <a:bodyPr wrap="square" lIns="45784" rIns="45784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742401" algn="l"/>
                <a:tab pos="3033191" algn="l"/>
              </a:tabLst>
            </a:pPr>
            <a:r>
              <a:rPr lang="en-US" sz="1803" b="1" dirty="0">
                <a:solidFill>
                  <a:srgbClr val="000066"/>
                </a:solidFill>
                <a:latin typeface="Courier New" pitchFamily="49" charset="0"/>
              </a:rPr>
              <a:t>Main:   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742401" algn="l"/>
                <a:tab pos="3033191" algn="l"/>
              </a:tabLst>
            </a:pPr>
            <a:r>
              <a:rPr lang="en-US" sz="1803" b="1" dirty="0">
                <a:solidFill>
                  <a:srgbClr val="000066"/>
                </a:solidFill>
                <a:latin typeface="Courier New" pitchFamily="49" charset="0"/>
              </a:rPr>
              <a:t>  	</a:t>
            </a:r>
            <a:r>
              <a:rPr lang="en-US" sz="1803" b="1" dirty="0" err="1">
                <a:solidFill>
                  <a:srgbClr val="000066"/>
                </a:solidFill>
                <a:latin typeface="Courier New" pitchFamily="49" charset="0"/>
              </a:rPr>
              <a:t>irmovq</a:t>
            </a:r>
            <a:r>
              <a:rPr lang="en-US" sz="1803" b="1" dirty="0">
                <a:solidFill>
                  <a:srgbClr val="000066"/>
                </a:solidFill>
                <a:latin typeface="Courier New" pitchFamily="49" charset="0"/>
              </a:rPr>
              <a:t> array,%</a:t>
            </a:r>
            <a:r>
              <a:rPr lang="en-US" sz="1803" b="1" dirty="0" err="1">
                <a:solidFill>
                  <a:srgbClr val="000066"/>
                </a:solidFill>
                <a:latin typeface="Courier New" pitchFamily="49" charset="0"/>
              </a:rPr>
              <a:t>rdi</a:t>
            </a:r>
            <a:endParaRPr lang="en-US" sz="1803" b="1" dirty="0">
              <a:solidFill>
                <a:srgbClr val="000066"/>
              </a:solidFill>
              <a:latin typeface="Courier New" pitchFamily="49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742401" algn="l"/>
                <a:tab pos="3033191" algn="l"/>
              </a:tabLst>
            </a:pPr>
            <a:r>
              <a:rPr lang="en-US" sz="1803" b="1" dirty="0">
                <a:solidFill>
                  <a:srgbClr val="000066"/>
                </a:solidFill>
                <a:latin typeface="Courier New" pitchFamily="49" charset="0"/>
              </a:rPr>
              <a:t>	# call </a:t>
            </a:r>
            <a:r>
              <a:rPr lang="en-US" sz="1803" b="1" dirty="0" err="1">
                <a:solidFill>
                  <a:srgbClr val="000066"/>
                </a:solidFill>
                <a:latin typeface="Courier New" pitchFamily="49" charset="0"/>
              </a:rPr>
              <a:t>len</a:t>
            </a:r>
            <a:r>
              <a:rPr lang="en-US" sz="1803" b="1" dirty="0">
                <a:solidFill>
                  <a:srgbClr val="000066"/>
                </a:solidFill>
                <a:latin typeface="Courier New" pitchFamily="49" charset="0"/>
              </a:rPr>
              <a:t>(array)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742401" algn="l"/>
                <a:tab pos="3033191" algn="l"/>
              </a:tabLst>
            </a:pPr>
            <a:r>
              <a:rPr lang="en-US" sz="1803" b="1" dirty="0">
                <a:solidFill>
                  <a:srgbClr val="000066"/>
                </a:solidFill>
                <a:latin typeface="Courier New" pitchFamily="49" charset="0"/>
              </a:rPr>
              <a:t>    	call </a:t>
            </a:r>
            <a:r>
              <a:rPr lang="en-US" sz="1803" b="1" dirty="0" err="1">
                <a:solidFill>
                  <a:srgbClr val="000066"/>
                </a:solidFill>
                <a:latin typeface="Courier New" pitchFamily="49" charset="0"/>
              </a:rPr>
              <a:t>len</a:t>
            </a:r>
            <a:endParaRPr lang="en-US" sz="1803" b="1" dirty="0">
              <a:solidFill>
                <a:srgbClr val="000066"/>
              </a:solidFill>
              <a:latin typeface="Courier New" pitchFamily="49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742401" algn="l"/>
                <a:tab pos="3033191" algn="l"/>
              </a:tabLst>
            </a:pPr>
            <a:r>
              <a:rPr lang="en-US" sz="1803" b="1" dirty="0">
                <a:solidFill>
                  <a:srgbClr val="000066"/>
                </a:solidFill>
                <a:latin typeface="Courier New" pitchFamily="49" charset="0"/>
              </a:rPr>
              <a:t>   	ret</a:t>
            </a:r>
          </a:p>
        </p:txBody>
      </p:sp>
    </p:spTree>
    <p:extLst>
      <p:ext uri="{BB962C8B-B14F-4D97-AF65-F5344CB8AC3E}">
        <p14:creationId xmlns:p14="http://schemas.microsoft.com/office/powerpoint/2010/main" val="184457744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4678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Assembling </a:t>
            </a:r>
            <a:r>
              <a:rPr lang="en-US" dirty="0" smtClean="0"/>
              <a:t>Y86-64 </a:t>
            </a:r>
            <a:r>
              <a:rPr lang="en-US" dirty="0"/>
              <a:t>Program</a:t>
            </a:r>
          </a:p>
        </p:txBody>
      </p:sp>
      <p:sp>
        <p:nvSpPr>
          <p:cNvPr id="284679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290918" y="1832933"/>
            <a:ext cx="8306223" cy="4610153"/>
          </a:xfrm>
        </p:spPr>
        <p:txBody>
          <a:bodyPr/>
          <a:lstStyle/>
          <a:p>
            <a:pPr lvl="1"/>
            <a:r>
              <a:rPr lang="en-US" dirty="0"/>
              <a:t>Generates “object code” file </a:t>
            </a:r>
            <a:r>
              <a:rPr lang="en-US" sz="1803" dirty="0" err="1">
                <a:latin typeface="Courier New" pitchFamily="49" charset="0"/>
              </a:rPr>
              <a:t>len.yo</a:t>
            </a:r>
            <a:endParaRPr lang="en-US" dirty="0"/>
          </a:p>
          <a:p>
            <a:pPr lvl="2"/>
            <a:r>
              <a:rPr lang="en-US" dirty="0"/>
              <a:t>Actually looks like </a:t>
            </a:r>
            <a:r>
              <a:rPr lang="en-US" dirty="0" err="1"/>
              <a:t>disassembler</a:t>
            </a:r>
            <a:r>
              <a:rPr lang="en-US" dirty="0"/>
              <a:t> output</a:t>
            </a:r>
          </a:p>
        </p:txBody>
      </p:sp>
      <p:sp>
        <p:nvSpPr>
          <p:cNvPr id="284676" name="Text Box 4"/>
          <p:cNvSpPr txBox="1">
            <a:spLocks noChangeArrowheads="1"/>
          </p:cNvSpPr>
          <p:nvPr/>
        </p:nvSpPr>
        <p:spPr bwMode="auto">
          <a:xfrm>
            <a:off x="228918" y="1298791"/>
            <a:ext cx="2975933" cy="369846"/>
          </a:xfrm>
          <a:prstGeom prst="rect">
            <a:avLst/>
          </a:prstGeom>
          <a:solidFill>
            <a:srgbClr val="FFFF66"/>
          </a:solidFill>
          <a:ln w="19050">
            <a:solidFill>
              <a:schemeClr val="tx2"/>
            </a:solidFill>
            <a:miter lim="800000"/>
            <a:headEnd/>
            <a:tailEnd type="none" w="sm" len="sm"/>
          </a:ln>
          <a:effectLst/>
        </p:spPr>
        <p:txBody>
          <a:bodyPr lIns="45784" rIns="45784">
            <a:spAutoFit/>
          </a:bodyPr>
          <a:lstStyle/>
          <a:p>
            <a:pPr lvl="1" eaLnBrk="0" fontAlgn="base" hangingPunct="0">
              <a:spcBef>
                <a:spcPct val="0"/>
              </a:spcBef>
              <a:spcAft>
                <a:spcPct val="0"/>
              </a:spcAft>
              <a:tabLst>
                <a:tab pos="400610" algn="l"/>
                <a:tab pos="3033191" algn="l"/>
              </a:tabLst>
            </a:pPr>
            <a:r>
              <a:rPr lang="en-US" sz="1803" b="1" dirty="0" err="1">
                <a:solidFill>
                  <a:srgbClr val="000066"/>
                </a:solidFill>
                <a:latin typeface="Courier New" pitchFamily="49" charset="0"/>
              </a:rPr>
              <a:t>unix</a:t>
            </a:r>
            <a:r>
              <a:rPr lang="en-US" sz="1803" b="1" dirty="0">
                <a:solidFill>
                  <a:srgbClr val="000066"/>
                </a:solidFill>
                <a:latin typeface="Courier New" pitchFamily="49" charset="0"/>
              </a:rPr>
              <a:t>&gt; </a:t>
            </a:r>
            <a:r>
              <a:rPr lang="en-US" sz="1803" b="1" dirty="0" err="1">
                <a:solidFill>
                  <a:srgbClr val="000066"/>
                </a:solidFill>
                <a:latin typeface="Courier New" pitchFamily="49" charset="0"/>
              </a:rPr>
              <a:t>yas</a:t>
            </a:r>
            <a:r>
              <a:rPr lang="en-US" sz="1803" b="1" dirty="0">
                <a:solidFill>
                  <a:srgbClr val="000066"/>
                </a:solidFill>
                <a:latin typeface="Courier New" pitchFamily="49" charset="0"/>
              </a:rPr>
              <a:t> </a:t>
            </a:r>
            <a:r>
              <a:rPr lang="en-US" sz="1803" b="1" dirty="0" err="1">
                <a:solidFill>
                  <a:srgbClr val="000066"/>
                </a:solidFill>
                <a:latin typeface="Courier New" pitchFamily="49" charset="0"/>
              </a:rPr>
              <a:t>len.ys</a:t>
            </a:r>
            <a:endParaRPr lang="en-US" sz="1803" b="1" dirty="0">
              <a:solidFill>
                <a:srgbClr val="000066"/>
              </a:solidFill>
              <a:latin typeface="Courier New" pitchFamily="49" charset="0"/>
            </a:endParaRPr>
          </a:p>
        </p:txBody>
      </p:sp>
      <p:sp>
        <p:nvSpPr>
          <p:cNvPr id="284677" name="Text Box 5"/>
          <p:cNvSpPr txBox="1">
            <a:spLocks noChangeArrowheads="1"/>
          </p:cNvSpPr>
          <p:nvPr/>
        </p:nvSpPr>
        <p:spPr bwMode="auto">
          <a:xfrm>
            <a:off x="222559" y="2977523"/>
            <a:ext cx="8698882" cy="3328610"/>
          </a:xfrm>
          <a:prstGeom prst="rect">
            <a:avLst/>
          </a:prstGeom>
          <a:solidFill>
            <a:srgbClr val="FFCCFF"/>
          </a:solidFill>
          <a:ln w="19050">
            <a:solidFill>
              <a:schemeClr val="tx2"/>
            </a:solidFill>
            <a:miter lim="800000"/>
            <a:headEnd/>
            <a:tailEnd type="none" w="sm" len="sm"/>
          </a:ln>
          <a:effectLst/>
        </p:spPr>
        <p:txBody>
          <a:bodyPr wrap="square" lIns="45784" rIns="45784">
            <a:spAutoFit/>
          </a:bodyPr>
          <a:lstStyle/>
          <a:p>
            <a:pPr marL="0" lvl="1" eaLnBrk="0" fontAlgn="base" hangingPunct="0">
              <a:spcBef>
                <a:spcPct val="0"/>
              </a:spcBef>
              <a:spcAft>
                <a:spcPct val="0"/>
              </a:spcAft>
              <a:tabLst>
                <a:tab pos="3033191" algn="l"/>
              </a:tabLst>
            </a:pPr>
            <a:r>
              <a:rPr lang="da-DK" sz="1402" b="1" dirty="0">
                <a:solidFill>
                  <a:srgbClr val="000066"/>
                </a:solidFill>
                <a:latin typeface="Courier New" pitchFamily="49" charset="0"/>
              </a:rPr>
              <a:t>0x054:                      | len:</a:t>
            </a:r>
          </a:p>
          <a:p>
            <a:pPr marL="0" lvl="1" eaLnBrk="0" fontAlgn="base" hangingPunct="0">
              <a:spcBef>
                <a:spcPct val="0"/>
              </a:spcBef>
              <a:spcAft>
                <a:spcPct val="0"/>
              </a:spcAft>
              <a:tabLst>
                <a:tab pos="3033191" algn="l"/>
              </a:tabLst>
            </a:pPr>
            <a:r>
              <a:rPr lang="da-DK" sz="1402" b="1" dirty="0">
                <a:solidFill>
                  <a:srgbClr val="000066"/>
                </a:solidFill>
                <a:latin typeface="Courier New" pitchFamily="49" charset="0"/>
              </a:rPr>
              <a:t>0x054: 30f80100000000000000 |   </a:t>
            </a:r>
            <a:r>
              <a:rPr lang="da-DK" sz="1402" b="1" dirty="0" err="1">
                <a:solidFill>
                  <a:srgbClr val="000066"/>
                </a:solidFill>
                <a:latin typeface="Courier New" pitchFamily="49" charset="0"/>
              </a:rPr>
              <a:t>irmovq</a:t>
            </a:r>
            <a:r>
              <a:rPr lang="da-DK" sz="1402" b="1" dirty="0">
                <a:solidFill>
                  <a:srgbClr val="000066"/>
                </a:solidFill>
                <a:latin typeface="Courier New" pitchFamily="49" charset="0"/>
              </a:rPr>
              <a:t> $1, %r8          # </a:t>
            </a:r>
            <a:r>
              <a:rPr lang="da-DK" sz="1402" b="1" dirty="0" err="1">
                <a:solidFill>
                  <a:srgbClr val="000066"/>
                </a:solidFill>
                <a:latin typeface="Courier New" pitchFamily="49" charset="0"/>
              </a:rPr>
              <a:t>Constant</a:t>
            </a:r>
            <a:r>
              <a:rPr lang="da-DK" sz="1402" b="1" dirty="0">
                <a:solidFill>
                  <a:srgbClr val="000066"/>
                </a:solidFill>
                <a:latin typeface="Courier New" pitchFamily="49" charset="0"/>
              </a:rPr>
              <a:t> 1</a:t>
            </a:r>
          </a:p>
          <a:p>
            <a:pPr marL="0" lvl="1" eaLnBrk="0" fontAlgn="base" hangingPunct="0">
              <a:spcBef>
                <a:spcPct val="0"/>
              </a:spcBef>
              <a:spcAft>
                <a:spcPct val="0"/>
              </a:spcAft>
              <a:tabLst>
                <a:tab pos="3033191" algn="l"/>
              </a:tabLst>
            </a:pPr>
            <a:r>
              <a:rPr lang="da-DK" sz="1402" b="1" dirty="0">
                <a:solidFill>
                  <a:srgbClr val="000066"/>
                </a:solidFill>
                <a:latin typeface="Courier New" pitchFamily="49" charset="0"/>
              </a:rPr>
              <a:t>0x05e: 30f90800000000000000 |   </a:t>
            </a:r>
            <a:r>
              <a:rPr lang="da-DK" sz="1402" b="1" dirty="0" err="1">
                <a:solidFill>
                  <a:srgbClr val="000066"/>
                </a:solidFill>
                <a:latin typeface="Courier New" pitchFamily="49" charset="0"/>
              </a:rPr>
              <a:t>irmovq</a:t>
            </a:r>
            <a:r>
              <a:rPr lang="da-DK" sz="1402" b="1" dirty="0">
                <a:solidFill>
                  <a:srgbClr val="000066"/>
                </a:solidFill>
                <a:latin typeface="Courier New" pitchFamily="49" charset="0"/>
              </a:rPr>
              <a:t> $8, %r9          # </a:t>
            </a:r>
            <a:r>
              <a:rPr lang="da-DK" sz="1402" b="1" dirty="0" err="1">
                <a:solidFill>
                  <a:srgbClr val="000066"/>
                </a:solidFill>
                <a:latin typeface="Courier New" pitchFamily="49" charset="0"/>
              </a:rPr>
              <a:t>Constant</a:t>
            </a:r>
            <a:r>
              <a:rPr lang="da-DK" sz="1402" b="1" dirty="0">
                <a:solidFill>
                  <a:srgbClr val="000066"/>
                </a:solidFill>
                <a:latin typeface="Courier New" pitchFamily="49" charset="0"/>
              </a:rPr>
              <a:t> 8</a:t>
            </a:r>
          </a:p>
          <a:p>
            <a:pPr marL="0" lvl="1" eaLnBrk="0" fontAlgn="base" hangingPunct="0">
              <a:spcBef>
                <a:spcPct val="0"/>
              </a:spcBef>
              <a:spcAft>
                <a:spcPct val="0"/>
              </a:spcAft>
              <a:tabLst>
                <a:tab pos="3033191" algn="l"/>
              </a:tabLst>
            </a:pPr>
            <a:r>
              <a:rPr lang="da-DK" sz="1402" b="1" dirty="0">
                <a:solidFill>
                  <a:srgbClr val="000066"/>
                </a:solidFill>
                <a:latin typeface="Courier New" pitchFamily="49" charset="0"/>
              </a:rPr>
              <a:t>0x068: 30f00000000000000000 |   </a:t>
            </a:r>
            <a:r>
              <a:rPr lang="da-DK" sz="1402" b="1" dirty="0" err="1">
                <a:solidFill>
                  <a:srgbClr val="000066"/>
                </a:solidFill>
                <a:latin typeface="Courier New" pitchFamily="49" charset="0"/>
              </a:rPr>
              <a:t>irmovq</a:t>
            </a:r>
            <a:r>
              <a:rPr lang="da-DK" sz="1402" b="1" dirty="0">
                <a:solidFill>
                  <a:srgbClr val="000066"/>
                </a:solidFill>
                <a:latin typeface="Courier New" pitchFamily="49" charset="0"/>
              </a:rPr>
              <a:t> $0, %</a:t>
            </a:r>
            <a:r>
              <a:rPr lang="da-DK" sz="1402" b="1" dirty="0" err="1">
                <a:solidFill>
                  <a:srgbClr val="000066"/>
                </a:solidFill>
                <a:latin typeface="Courier New" pitchFamily="49" charset="0"/>
              </a:rPr>
              <a:t>rax</a:t>
            </a:r>
            <a:r>
              <a:rPr lang="da-DK" sz="1402" b="1" dirty="0">
                <a:solidFill>
                  <a:srgbClr val="000066"/>
                </a:solidFill>
                <a:latin typeface="Courier New" pitchFamily="49" charset="0"/>
              </a:rPr>
              <a:t>         # len = 0</a:t>
            </a:r>
          </a:p>
          <a:p>
            <a:pPr marL="0" lvl="1" eaLnBrk="0" fontAlgn="base" hangingPunct="0">
              <a:spcBef>
                <a:spcPct val="0"/>
              </a:spcBef>
              <a:spcAft>
                <a:spcPct val="0"/>
              </a:spcAft>
              <a:tabLst>
                <a:tab pos="3033191" algn="l"/>
              </a:tabLst>
            </a:pPr>
            <a:r>
              <a:rPr lang="da-DK" sz="1402" b="1" dirty="0">
                <a:solidFill>
                  <a:srgbClr val="000066"/>
                </a:solidFill>
                <a:latin typeface="Courier New" pitchFamily="49" charset="0"/>
              </a:rPr>
              <a:t>0x072: 50270000000000000000 |   </a:t>
            </a:r>
            <a:r>
              <a:rPr lang="da-DK" sz="1402" b="1" dirty="0" err="1">
                <a:solidFill>
                  <a:srgbClr val="000066"/>
                </a:solidFill>
                <a:latin typeface="Courier New" pitchFamily="49" charset="0"/>
              </a:rPr>
              <a:t>mrmovq</a:t>
            </a:r>
            <a:r>
              <a:rPr lang="da-DK" sz="1402" b="1" dirty="0">
                <a:solidFill>
                  <a:srgbClr val="000066"/>
                </a:solidFill>
                <a:latin typeface="Courier New" pitchFamily="49" charset="0"/>
              </a:rPr>
              <a:t> (%</a:t>
            </a:r>
            <a:r>
              <a:rPr lang="da-DK" sz="1402" b="1" dirty="0" err="1">
                <a:solidFill>
                  <a:srgbClr val="000066"/>
                </a:solidFill>
                <a:latin typeface="Courier New" pitchFamily="49" charset="0"/>
              </a:rPr>
              <a:t>rdi</a:t>
            </a:r>
            <a:r>
              <a:rPr lang="da-DK" sz="1402" b="1" dirty="0">
                <a:solidFill>
                  <a:srgbClr val="000066"/>
                </a:solidFill>
                <a:latin typeface="Courier New" pitchFamily="49" charset="0"/>
              </a:rPr>
              <a:t>), %</a:t>
            </a:r>
            <a:r>
              <a:rPr lang="da-DK" sz="1402" b="1" dirty="0" err="1">
                <a:solidFill>
                  <a:srgbClr val="000066"/>
                </a:solidFill>
                <a:latin typeface="Courier New" pitchFamily="49" charset="0"/>
              </a:rPr>
              <a:t>rdx</a:t>
            </a:r>
            <a:r>
              <a:rPr lang="da-DK" sz="1402" b="1" dirty="0">
                <a:solidFill>
                  <a:srgbClr val="000066"/>
                </a:solidFill>
                <a:latin typeface="Courier New" pitchFamily="49" charset="0"/>
              </a:rPr>
              <a:t>     # val = *a</a:t>
            </a:r>
          </a:p>
          <a:p>
            <a:pPr marL="0" lvl="1" eaLnBrk="0" fontAlgn="base" hangingPunct="0">
              <a:spcBef>
                <a:spcPct val="0"/>
              </a:spcBef>
              <a:spcAft>
                <a:spcPct val="0"/>
              </a:spcAft>
              <a:tabLst>
                <a:tab pos="3033191" algn="l"/>
              </a:tabLst>
            </a:pPr>
            <a:r>
              <a:rPr lang="da-DK" sz="1402" b="1" dirty="0">
                <a:solidFill>
                  <a:srgbClr val="000066"/>
                </a:solidFill>
                <a:latin typeface="Courier New" pitchFamily="49" charset="0"/>
              </a:rPr>
              <a:t>0x07c: 6222                 |   </a:t>
            </a:r>
            <a:r>
              <a:rPr lang="da-DK" sz="1402" b="1" dirty="0" err="1">
                <a:solidFill>
                  <a:srgbClr val="000066"/>
                </a:solidFill>
                <a:latin typeface="Courier New" pitchFamily="49" charset="0"/>
              </a:rPr>
              <a:t>andq</a:t>
            </a:r>
            <a:r>
              <a:rPr lang="da-DK" sz="1402" b="1" dirty="0">
                <a:solidFill>
                  <a:srgbClr val="000066"/>
                </a:solidFill>
                <a:latin typeface="Courier New" pitchFamily="49" charset="0"/>
              </a:rPr>
              <a:t> %</a:t>
            </a:r>
            <a:r>
              <a:rPr lang="da-DK" sz="1402" b="1" dirty="0" err="1">
                <a:solidFill>
                  <a:srgbClr val="000066"/>
                </a:solidFill>
                <a:latin typeface="Courier New" pitchFamily="49" charset="0"/>
              </a:rPr>
              <a:t>rdx</a:t>
            </a:r>
            <a:r>
              <a:rPr lang="da-DK" sz="1402" b="1" dirty="0">
                <a:solidFill>
                  <a:srgbClr val="000066"/>
                </a:solidFill>
                <a:latin typeface="Courier New" pitchFamily="49" charset="0"/>
              </a:rPr>
              <a:t>, %</a:t>
            </a:r>
            <a:r>
              <a:rPr lang="da-DK" sz="1402" b="1" dirty="0" err="1">
                <a:solidFill>
                  <a:srgbClr val="000066"/>
                </a:solidFill>
                <a:latin typeface="Courier New" pitchFamily="49" charset="0"/>
              </a:rPr>
              <a:t>rdx</a:t>
            </a:r>
            <a:r>
              <a:rPr lang="da-DK" sz="1402" b="1" dirty="0">
                <a:solidFill>
                  <a:srgbClr val="000066"/>
                </a:solidFill>
                <a:latin typeface="Courier New" pitchFamily="49" charset="0"/>
              </a:rPr>
              <a:t>         # Test val</a:t>
            </a:r>
          </a:p>
          <a:p>
            <a:pPr marL="0" lvl="1" eaLnBrk="0" fontAlgn="base" hangingPunct="0">
              <a:spcBef>
                <a:spcPct val="0"/>
              </a:spcBef>
              <a:spcAft>
                <a:spcPct val="0"/>
              </a:spcAft>
              <a:tabLst>
                <a:tab pos="3033191" algn="l"/>
              </a:tabLst>
            </a:pPr>
            <a:r>
              <a:rPr lang="da-DK" sz="1402" b="1" dirty="0">
                <a:solidFill>
                  <a:srgbClr val="000066"/>
                </a:solidFill>
                <a:latin typeface="Courier New" pitchFamily="49" charset="0"/>
              </a:rPr>
              <a:t>0x07e: 73a000000000000000   |   </a:t>
            </a:r>
            <a:r>
              <a:rPr lang="da-DK" sz="1402" b="1" dirty="0" err="1">
                <a:solidFill>
                  <a:srgbClr val="000066"/>
                </a:solidFill>
                <a:latin typeface="Courier New" pitchFamily="49" charset="0"/>
              </a:rPr>
              <a:t>je</a:t>
            </a:r>
            <a:r>
              <a:rPr lang="da-DK" sz="1402" b="1" dirty="0">
                <a:solidFill>
                  <a:srgbClr val="000066"/>
                </a:solidFill>
                <a:latin typeface="Courier New" pitchFamily="49" charset="0"/>
              </a:rPr>
              <a:t> Done                 # If </a:t>
            </a:r>
            <a:r>
              <a:rPr lang="da-DK" sz="1402" b="1" dirty="0" err="1">
                <a:solidFill>
                  <a:srgbClr val="000066"/>
                </a:solidFill>
                <a:latin typeface="Courier New" pitchFamily="49" charset="0"/>
              </a:rPr>
              <a:t>zero</a:t>
            </a:r>
            <a:r>
              <a:rPr lang="da-DK" sz="1402" b="1" dirty="0">
                <a:solidFill>
                  <a:srgbClr val="000066"/>
                </a:solidFill>
                <a:latin typeface="Courier New" pitchFamily="49" charset="0"/>
              </a:rPr>
              <a:t>, </a:t>
            </a:r>
            <a:r>
              <a:rPr lang="da-DK" sz="1402" b="1" dirty="0" err="1">
                <a:solidFill>
                  <a:srgbClr val="000066"/>
                </a:solidFill>
                <a:latin typeface="Courier New" pitchFamily="49" charset="0"/>
              </a:rPr>
              <a:t>goto</a:t>
            </a:r>
            <a:r>
              <a:rPr lang="da-DK" sz="1402" b="1" dirty="0">
                <a:solidFill>
                  <a:srgbClr val="000066"/>
                </a:solidFill>
                <a:latin typeface="Courier New" pitchFamily="49" charset="0"/>
              </a:rPr>
              <a:t> Done</a:t>
            </a:r>
          </a:p>
          <a:p>
            <a:pPr marL="0" lvl="1" eaLnBrk="0" fontAlgn="base" hangingPunct="0">
              <a:spcBef>
                <a:spcPct val="0"/>
              </a:spcBef>
              <a:spcAft>
                <a:spcPct val="0"/>
              </a:spcAft>
              <a:tabLst>
                <a:tab pos="3033191" algn="l"/>
              </a:tabLst>
            </a:pPr>
            <a:r>
              <a:rPr lang="da-DK" sz="1402" b="1" dirty="0">
                <a:solidFill>
                  <a:srgbClr val="000066"/>
                </a:solidFill>
                <a:latin typeface="Courier New" pitchFamily="49" charset="0"/>
              </a:rPr>
              <a:t>0x087:                      | Loop:</a:t>
            </a:r>
          </a:p>
          <a:p>
            <a:pPr marL="0" lvl="1" eaLnBrk="0" fontAlgn="base" hangingPunct="0">
              <a:spcBef>
                <a:spcPct val="0"/>
              </a:spcBef>
              <a:spcAft>
                <a:spcPct val="0"/>
              </a:spcAft>
              <a:tabLst>
                <a:tab pos="3033191" algn="l"/>
              </a:tabLst>
            </a:pPr>
            <a:r>
              <a:rPr lang="da-DK" sz="1402" b="1" dirty="0">
                <a:solidFill>
                  <a:srgbClr val="000066"/>
                </a:solidFill>
                <a:latin typeface="Courier New" pitchFamily="49" charset="0"/>
              </a:rPr>
              <a:t>0x087: 6080                 |   </a:t>
            </a:r>
            <a:r>
              <a:rPr lang="da-DK" sz="1402" b="1" dirty="0" err="1">
                <a:solidFill>
                  <a:srgbClr val="000066"/>
                </a:solidFill>
                <a:latin typeface="Courier New" pitchFamily="49" charset="0"/>
              </a:rPr>
              <a:t>addq</a:t>
            </a:r>
            <a:r>
              <a:rPr lang="da-DK" sz="1402" b="1" dirty="0">
                <a:solidFill>
                  <a:srgbClr val="000066"/>
                </a:solidFill>
                <a:latin typeface="Courier New" pitchFamily="49" charset="0"/>
              </a:rPr>
              <a:t> %r8, %</a:t>
            </a:r>
            <a:r>
              <a:rPr lang="da-DK" sz="1402" b="1" dirty="0" err="1">
                <a:solidFill>
                  <a:srgbClr val="000066"/>
                </a:solidFill>
                <a:latin typeface="Courier New" pitchFamily="49" charset="0"/>
              </a:rPr>
              <a:t>rax</a:t>
            </a:r>
            <a:r>
              <a:rPr lang="da-DK" sz="1402" b="1" dirty="0">
                <a:solidFill>
                  <a:srgbClr val="000066"/>
                </a:solidFill>
                <a:latin typeface="Courier New" pitchFamily="49" charset="0"/>
              </a:rPr>
              <a:t>          # len++</a:t>
            </a:r>
          </a:p>
          <a:p>
            <a:pPr marL="0" lvl="1" eaLnBrk="0" fontAlgn="base" hangingPunct="0">
              <a:spcBef>
                <a:spcPct val="0"/>
              </a:spcBef>
              <a:spcAft>
                <a:spcPct val="0"/>
              </a:spcAft>
              <a:tabLst>
                <a:tab pos="3033191" algn="l"/>
              </a:tabLst>
            </a:pPr>
            <a:r>
              <a:rPr lang="da-DK" sz="1402" b="1" dirty="0">
                <a:solidFill>
                  <a:srgbClr val="000066"/>
                </a:solidFill>
                <a:latin typeface="Courier New" pitchFamily="49" charset="0"/>
              </a:rPr>
              <a:t>0x089: 6097                 |   </a:t>
            </a:r>
            <a:r>
              <a:rPr lang="da-DK" sz="1402" b="1" dirty="0" err="1">
                <a:solidFill>
                  <a:srgbClr val="000066"/>
                </a:solidFill>
                <a:latin typeface="Courier New" pitchFamily="49" charset="0"/>
              </a:rPr>
              <a:t>addq</a:t>
            </a:r>
            <a:r>
              <a:rPr lang="da-DK" sz="1402" b="1" dirty="0">
                <a:solidFill>
                  <a:srgbClr val="000066"/>
                </a:solidFill>
                <a:latin typeface="Courier New" pitchFamily="49" charset="0"/>
              </a:rPr>
              <a:t> %r9, %</a:t>
            </a:r>
            <a:r>
              <a:rPr lang="da-DK" sz="1402" b="1" dirty="0" err="1">
                <a:solidFill>
                  <a:srgbClr val="000066"/>
                </a:solidFill>
                <a:latin typeface="Courier New" pitchFamily="49" charset="0"/>
              </a:rPr>
              <a:t>rdi</a:t>
            </a:r>
            <a:r>
              <a:rPr lang="da-DK" sz="1402" b="1" dirty="0">
                <a:solidFill>
                  <a:srgbClr val="000066"/>
                </a:solidFill>
                <a:latin typeface="Courier New" pitchFamily="49" charset="0"/>
              </a:rPr>
              <a:t>          # a++</a:t>
            </a:r>
          </a:p>
          <a:p>
            <a:pPr marL="0" lvl="1" eaLnBrk="0" fontAlgn="base" hangingPunct="0">
              <a:spcBef>
                <a:spcPct val="0"/>
              </a:spcBef>
              <a:spcAft>
                <a:spcPct val="0"/>
              </a:spcAft>
              <a:tabLst>
                <a:tab pos="3033191" algn="l"/>
              </a:tabLst>
            </a:pPr>
            <a:r>
              <a:rPr lang="da-DK" sz="1402" b="1" dirty="0">
                <a:solidFill>
                  <a:srgbClr val="000066"/>
                </a:solidFill>
                <a:latin typeface="Courier New" pitchFamily="49" charset="0"/>
              </a:rPr>
              <a:t>0x08b: 50270000000000000000 |   </a:t>
            </a:r>
            <a:r>
              <a:rPr lang="da-DK" sz="1402" b="1" dirty="0" err="1">
                <a:solidFill>
                  <a:srgbClr val="000066"/>
                </a:solidFill>
                <a:latin typeface="Courier New" pitchFamily="49" charset="0"/>
              </a:rPr>
              <a:t>mrmovq</a:t>
            </a:r>
            <a:r>
              <a:rPr lang="da-DK" sz="1402" b="1" dirty="0">
                <a:solidFill>
                  <a:srgbClr val="000066"/>
                </a:solidFill>
                <a:latin typeface="Courier New" pitchFamily="49" charset="0"/>
              </a:rPr>
              <a:t> (%</a:t>
            </a:r>
            <a:r>
              <a:rPr lang="da-DK" sz="1402" b="1" dirty="0" err="1">
                <a:solidFill>
                  <a:srgbClr val="000066"/>
                </a:solidFill>
                <a:latin typeface="Courier New" pitchFamily="49" charset="0"/>
              </a:rPr>
              <a:t>rdi</a:t>
            </a:r>
            <a:r>
              <a:rPr lang="da-DK" sz="1402" b="1" dirty="0">
                <a:solidFill>
                  <a:srgbClr val="000066"/>
                </a:solidFill>
                <a:latin typeface="Courier New" pitchFamily="49" charset="0"/>
              </a:rPr>
              <a:t>), %</a:t>
            </a:r>
            <a:r>
              <a:rPr lang="da-DK" sz="1402" b="1" dirty="0" err="1">
                <a:solidFill>
                  <a:srgbClr val="000066"/>
                </a:solidFill>
                <a:latin typeface="Courier New" pitchFamily="49" charset="0"/>
              </a:rPr>
              <a:t>rdx</a:t>
            </a:r>
            <a:r>
              <a:rPr lang="da-DK" sz="1402" b="1" dirty="0">
                <a:solidFill>
                  <a:srgbClr val="000066"/>
                </a:solidFill>
                <a:latin typeface="Courier New" pitchFamily="49" charset="0"/>
              </a:rPr>
              <a:t>     # val = *a</a:t>
            </a:r>
          </a:p>
          <a:p>
            <a:pPr marL="0" lvl="1" eaLnBrk="0" fontAlgn="base" hangingPunct="0">
              <a:spcBef>
                <a:spcPct val="0"/>
              </a:spcBef>
              <a:spcAft>
                <a:spcPct val="0"/>
              </a:spcAft>
              <a:tabLst>
                <a:tab pos="3033191" algn="l"/>
              </a:tabLst>
            </a:pPr>
            <a:r>
              <a:rPr lang="da-DK" sz="1402" b="1" dirty="0">
                <a:solidFill>
                  <a:srgbClr val="000066"/>
                </a:solidFill>
                <a:latin typeface="Courier New" pitchFamily="49" charset="0"/>
              </a:rPr>
              <a:t>0x095: 6222                 |   </a:t>
            </a:r>
            <a:r>
              <a:rPr lang="da-DK" sz="1402" b="1" dirty="0" err="1">
                <a:solidFill>
                  <a:srgbClr val="000066"/>
                </a:solidFill>
                <a:latin typeface="Courier New" pitchFamily="49" charset="0"/>
              </a:rPr>
              <a:t>andq</a:t>
            </a:r>
            <a:r>
              <a:rPr lang="da-DK" sz="1402" b="1" dirty="0">
                <a:solidFill>
                  <a:srgbClr val="000066"/>
                </a:solidFill>
                <a:latin typeface="Courier New" pitchFamily="49" charset="0"/>
              </a:rPr>
              <a:t> %</a:t>
            </a:r>
            <a:r>
              <a:rPr lang="da-DK" sz="1402" b="1" dirty="0" err="1">
                <a:solidFill>
                  <a:srgbClr val="000066"/>
                </a:solidFill>
                <a:latin typeface="Courier New" pitchFamily="49" charset="0"/>
              </a:rPr>
              <a:t>rdx</a:t>
            </a:r>
            <a:r>
              <a:rPr lang="da-DK" sz="1402" b="1" dirty="0">
                <a:solidFill>
                  <a:srgbClr val="000066"/>
                </a:solidFill>
                <a:latin typeface="Courier New" pitchFamily="49" charset="0"/>
              </a:rPr>
              <a:t>, %</a:t>
            </a:r>
            <a:r>
              <a:rPr lang="da-DK" sz="1402" b="1" dirty="0" err="1">
                <a:solidFill>
                  <a:srgbClr val="000066"/>
                </a:solidFill>
                <a:latin typeface="Courier New" pitchFamily="49" charset="0"/>
              </a:rPr>
              <a:t>rdx</a:t>
            </a:r>
            <a:r>
              <a:rPr lang="da-DK" sz="1402" b="1" dirty="0">
                <a:solidFill>
                  <a:srgbClr val="000066"/>
                </a:solidFill>
                <a:latin typeface="Courier New" pitchFamily="49" charset="0"/>
              </a:rPr>
              <a:t>         # Test val</a:t>
            </a:r>
          </a:p>
          <a:p>
            <a:pPr marL="0" lvl="1" eaLnBrk="0" fontAlgn="base" hangingPunct="0">
              <a:spcBef>
                <a:spcPct val="0"/>
              </a:spcBef>
              <a:spcAft>
                <a:spcPct val="0"/>
              </a:spcAft>
              <a:tabLst>
                <a:tab pos="3033191" algn="l"/>
              </a:tabLst>
            </a:pPr>
            <a:r>
              <a:rPr lang="da-DK" sz="1402" b="1" dirty="0">
                <a:solidFill>
                  <a:srgbClr val="000066"/>
                </a:solidFill>
                <a:latin typeface="Courier New" pitchFamily="49" charset="0"/>
              </a:rPr>
              <a:t>0x097: 748700000000000000   |   </a:t>
            </a:r>
            <a:r>
              <a:rPr lang="da-DK" sz="1402" b="1" dirty="0" err="1">
                <a:solidFill>
                  <a:srgbClr val="000066"/>
                </a:solidFill>
                <a:latin typeface="Courier New" pitchFamily="49" charset="0"/>
              </a:rPr>
              <a:t>jne</a:t>
            </a:r>
            <a:r>
              <a:rPr lang="da-DK" sz="1402" b="1" dirty="0">
                <a:solidFill>
                  <a:srgbClr val="000066"/>
                </a:solidFill>
                <a:latin typeface="Courier New" pitchFamily="49" charset="0"/>
              </a:rPr>
              <a:t> Loop                # If !0, </a:t>
            </a:r>
            <a:r>
              <a:rPr lang="da-DK" sz="1402" b="1" dirty="0" err="1">
                <a:solidFill>
                  <a:srgbClr val="000066"/>
                </a:solidFill>
                <a:latin typeface="Courier New" pitchFamily="49" charset="0"/>
              </a:rPr>
              <a:t>goto</a:t>
            </a:r>
            <a:r>
              <a:rPr lang="da-DK" sz="1402" b="1" dirty="0">
                <a:solidFill>
                  <a:srgbClr val="000066"/>
                </a:solidFill>
                <a:latin typeface="Courier New" pitchFamily="49" charset="0"/>
              </a:rPr>
              <a:t> Loop</a:t>
            </a:r>
          </a:p>
          <a:p>
            <a:pPr marL="0" lvl="1" eaLnBrk="0" fontAlgn="base" hangingPunct="0">
              <a:spcBef>
                <a:spcPct val="0"/>
              </a:spcBef>
              <a:spcAft>
                <a:spcPct val="0"/>
              </a:spcAft>
              <a:tabLst>
                <a:tab pos="3033191" algn="l"/>
              </a:tabLst>
            </a:pPr>
            <a:r>
              <a:rPr lang="da-DK" sz="1402" b="1" dirty="0">
                <a:solidFill>
                  <a:srgbClr val="000066"/>
                </a:solidFill>
                <a:latin typeface="Courier New" pitchFamily="49" charset="0"/>
              </a:rPr>
              <a:t>0x0a0:                      | Done:</a:t>
            </a:r>
          </a:p>
          <a:p>
            <a:pPr marL="0" lvl="1" eaLnBrk="0" fontAlgn="base" hangingPunct="0">
              <a:spcBef>
                <a:spcPct val="0"/>
              </a:spcBef>
              <a:spcAft>
                <a:spcPct val="0"/>
              </a:spcAft>
              <a:tabLst>
                <a:tab pos="3033191" algn="l"/>
              </a:tabLst>
            </a:pPr>
            <a:r>
              <a:rPr lang="da-DK" sz="1402" b="1" dirty="0">
                <a:solidFill>
                  <a:srgbClr val="000066"/>
                </a:solidFill>
                <a:latin typeface="Courier New" pitchFamily="49" charset="0"/>
              </a:rPr>
              <a:t>0x0a0: 90                   |   ret</a:t>
            </a:r>
            <a:endParaRPr lang="en-US" sz="4006" b="1" dirty="0">
              <a:solidFill>
                <a:srgbClr val="000066"/>
              </a:solidFill>
              <a:latin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46735576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5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Simulating </a:t>
            </a:r>
            <a:r>
              <a:rPr lang="en-US" dirty="0" smtClean="0"/>
              <a:t>Y86-64 </a:t>
            </a:r>
            <a:r>
              <a:rPr lang="en-US" dirty="0"/>
              <a:t>Program</a:t>
            </a:r>
          </a:p>
        </p:txBody>
      </p:sp>
      <p:sp>
        <p:nvSpPr>
          <p:cNvPr id="285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918" y="1832933"/>
            <a:ext cx="8306223" cy="4610153"/>
          </a:xfrm>
        </p:spPr>
        <p:txBody>
          <a:bodyPr/>
          <a:lstStyle/>
          <a:p>
            <a:pPr lvl="1"/>
            <a:r>
              <a:rPr lang="en-US"/>
              <a:t>Instruction set simulator</a:t>
            </a:r>
          </a:p>
          <a:p>
            <a:pPr lvl="2"/>
            <a:r>
              <a:rPr lang="en-US"/>
              <a:t>Computes effect of each instruction on processor state</a:t>
            </a:r>
          </a:p>
          <a:p>
            <a:pPr lvl="2"/>
            <a:r>
              <a:rPr lang="en-US"/>
              <a:t>Prints changes in state from original</a:t>
            </a:r>
          </a:p>
        </p:txBody>
      </p:sp>
      <p:sp>
        <p:nvSpPr>
          <p:cNvPr id="285700" name="Text Box 4"/>
          <p:cNvSpPr txBox="1">
            <a:spLocks noChangeArrowheads="1"/>
          </p:cNvSpPr>
          <p:nvPr/>
        </p:nvSpPr>
        <p:spPr bwMode="auto">
          <a:xfrm>
            <a:off x="228918" y="1298791"/>
            <a:ext cx="2975933" cy="369846"/>
          </a:xfrm>
          <a:prstGeom prst="rect">
            <a:avLst/>
          </a:prstGeom>
          <a:solidFill>
            <a:srgbClr val="FFFF66"/>
          </a:solidFill>
          <a:ln w="19050">
            <a:solidFill>
              <a:schemeClr val="tx2"/>
            </a:solidFill>
            <a:miter lim="800000"/>
            <a:headEnd/>
            <a:tailEnd type="none" w="sm" len="sm"/>
          </a:ln>
          <a:effectLst/>
        </p:spPr>
        <p:txBody>
          <a:bodyPr lIns="45784" rIns="45784">
            <a:spAutoFit/>
          </a:bodyPr>
          <a:lstStyle/>
          <a:p>
            <a:pPr lvl="1" eaLnBrk="0" fontAlgn="base" hangingPunct="0">
              <a:spcBef>
                <a:spcPct val="0"/>
              </a:spcBef>
              <a:spcAft>
                <a:spcPct val="0"/>
              </a:spcAft>
              <a:tabLst>
                <a:tab pos="400610" algn="l"/>
                <a:tab pos="3033191" algn="l"/>
              </a:tabLst>
            </a:pPr>
            <a:r>
              <a:rPr lang="en-US" sz="1803" b="1" dirty="0" err="1">
                <a:solidFill>
                  <a:srgbClr val="000066"/>
                </a:solidFill>
                <a:latin typeface="Courier New" pitchFamily="49" charset="0"/>
              </a:rPr>
              <a:t>unix</a:t>
            </a:r>
            <a:r>
              <a:rPr lang="en-US" sz="1803" b="1" dirty="0">
                <a:solidFill>
                  <a:srgbClr val="000066"/>
                </a:solidFill>
                <a:latin typeface="Courier New" pitchFamily="49" charset="0"/>
              </a:rPr>
              <a:t>&gt; </a:t>
            </a:r>
            <a:r>
              <a:rPr lang="en-US" sz="1803" b="1" dirty="0" err="1">
                <a:solidFill>
                  <a:srgbClr val="000066"/>
                </a:solidFill>
                <a:latin typeface="Courier New" pitchFamily="49" charset="0"/>
              </a:rPr>
              <a:t>yis</a:t>
            </a:r>
            <a:r>
              <a:rPr lang="en-US" sz="1803" b="1" dirty="0">
                <a:solidFill>
                  <a:srgbClr val="000066"/>
                </a:solidFill>
                <a:latin typeface="Courier New" pitchFamily="49" charset="0"/>
              </a:rPr>
              <a:t> </a:t>
            </a:r>
            <a:r>
              <a:rPr lang="en-US" sz="1803" b="1" dirty="0" err="1">
                <a:solidFill>
                  <a:srgbClr val="000066"/>
                </a:solidFill>
                <a:latin typeface="Courier New" pitchFamily="49" charset="0"/>
              </a:rPr>
              <a:t>len.yo</a:t>
            </a:r>
            <a:endParaRPr lang="en-US" sz="1803" b="1" dirty="0">
              <a:solidFill>
                <a:srgbClr val="000066"/>
              </a:solidFill>
              <a:latin typeface="Courier New" pitchFamily="49" charset="0"/>
            </a:endParaRPr>
          </a:p>
        </p:txBody>
      </p:sp>
      <p:sp>
        <p:nvSpPr>
          <p:cNvPr id="285701" name="Text Box 5"/>
          <p:cNvSpPr txBox="1">
            <a:spLocks noChangeArrowheads="1"/>
          </p:cNvSpPr>
          <p:nvPr/>
        </p:nvSpPr>
        <p:spPr bwMode="auto">
          <a:xfrm>
            <a:off x="686754" y="2977524"/>
            <a:ext cx="7706904" cy="2465637"/>
          </a:xfrm>
          <a:prstGeom prst="rect">
            <a:avLst/>
          </a:prstGeom>
          <a:solidFill>
            <a:srgbClr val="FFCCFF"/>
          </a:solidFill>
          <a:ln w="19050">
            <a:solidFill>
              <a:schemeClr val="tx2"/>
            </a:solidFill>
            <a:miter lim="800000"/>
            <a:headEnd/>
            <a:tailEnd type="none" w="sm" len="sm"/>
          </a:ln>
          <a:effectLst/>
        </p:spPr>
        <p:txBody>
          <a:bodyPr lIns="45784" rIns="45784">
            <a:spAutoFit/>
          </a:bodyPr>
          <a:lstStyle/>
          <a:p>
            <a:pPr lvl="1" indent="-45784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3033191" algn="l"/>
              </a:tabLst>
            </a:pPr>
            <a:r>
              <a:rPr lang="en-US" sz="1402" b="1" dirty="0">
                <a:solidFill>
                  <a:srgbClr val="000066"/>
                </a:solidFill>
                <a:latin typeface="Courier New" pitchFamily="49" charset="0"/>
              </a:rPr>
              <a:t>Stopped in 33 steps at PC = 0x13.  Status 'HLT', CC Z=1 S=0 O=0</a:t>
            </a:r>
          </a:p>
          <a:p>
            <a:pPr lvl="1" indent="-45784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3033191" algn="l"/>
              </a:tabLst>
            </a:pPr>
            <a:r>
              <a:rPr lang="en-US" sz="1402" b="1" dirty="0">
                <a:solidFill>
                  <a:srgbClr val="000066"/>
                </a:solidFill>
                <a:latin typeface="Courier New" pitchFamily="49" charset="0"/>
              </a:rPr>
              <a:t>Changes to registers:</a:t>
            </a:r>
          </a:p>
          <a:p>
            <a:pPr lvl="1" indent="-45784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3033191" algn="l"/>
              </a:tabLst>
            </a:pPr>
            <a:r>
              <a:rPr lang="en-US" sz="1402" b="1" dirty="0">
                <a:solidFill>
                  <a:srgbClr val="000066"/>
                </a:solidFill>
                <a:latin typeface="Courier New" pitchFamily="49" charset="0"/>
              </a:rPr>
              <a:t>%</a:t>
            </a:r>
            <a:r>
              <a:rPr lang="en-US" sz="1402" b="1" dirty="0" err="1">
                <a:solidFill>
                  <a:srgbClr val="000066"/>
                </a:solidFill>
                <a:latin typeface="Courier New" pitchFamily="49" charset="0"/>
              </a:rPr>
              <a:t>rax</a:t>
            </a:r>
            <a:r>
              <a:rPr lang="en-US" sz="1402" b="1" dirty="0">
                <a:solidFill>
                  <a:srgbClr val="000066"/>
                </a:solidFill>
                <a:latin typeface="Courier New" pitchFamily="49" charset="0"/>
              </a:rPr>
              <a:t>:   0x0000000000000000      0x0000000000000004</a:t>
            </a:r>
          </a:p>
          <a:p>
            <a:pPr lvl="1" indent="-45784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3033191" algn="l"/>
              </a:tabLst>
            </a:pPr>
            <a:r>
              <a:rPr lang="en-US" sz="1402" b="1" dirty="0">
                <a:solidFill>
                  <a:srgbClr val="000066"/>
                </a:solidFill>
                <a:latin typeface="Courier New" pitchFamily="49" charset="0"/>
              </a:rPr>
              <a:t>%</a:t>
            </a:r>
            <a:r>
              <a:rPr lang="en-US" sz="1402" b="1" dirty="0" err="1">
                <a:solidFill>
                  <a:srgbClr val="000066"/>
                </a:solidFill>
                <a:latin typeface="Courier New" pitchFamily="49" charset="0"/>
              </a:rPr>
              <a:t>rsp</a:t>
            </a:r>
            <a:r>
              <a:rPr lang="en-US" sz="1402" b="1" dirty="0">
                <a:solidFill>
                  <a:srgbClr val="000066"/>
                </a:solidFill>
                <a:latin typeface="Courier New" pitchFamily="49" charset="0"/>
              </a:rPr>
              <a:t>:   0x0000000000000000      0x0000000000000100</a:t>
            </a:r>
          </a:p>
          <a:p>
            <a:pPr lvl="1" indent="-45784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3033191" algn="l"/>
              </a:tabLst>
            </a:pPr>
            <a:r>
              <a:rPr lang="en-US" sz="1402" b="1" dirty="0">
                <a:solidFill>
                  <a:srgbClr val="000066"/>
                </a:solidFill>
                <a:latin typeface="Courier New" pitchFamily="49" charset="0"/>
              </a:rPr>
              <a:t>%</a:t>
            </a:r>
            <a:r>
              <a:rPr lang="en-US" sz="1402" b="1" dirty="0" err="1">
                <a:solidFill>
                  <a:srgbClr val="000066"/>
                </a:solidFill>
                <a:latin typeface="Courier New" pitchFamily="49" charset="0"/>
              </a:rPr>
              <a:t>rdi</a:t>
            </a:r>
            <a:r>
              <a:rPr lang="en-US" sz="1402" b="1" dirty="0">
                <a:solidFill>
                  <a:srgbClr val="000066"/>
                </a:solidFill>
                <a:latin typeface="Courier New" pitchFamily="49" charset="0"/>
              </a:rPr>
              <a:t>:   0x0000000000000000      0x0000000000000038</a:t>
            </a:r>
          </a:p>
          <a:p>
            <a:pPr lvl="1" indent="-45784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3033191" algn="l"/>
              </a:tabLst>
            </a:pPr>
            <a:r>
              <a:rPr lang="en-US" sz="1402" b="1" dirty="0">
                <a:solidFill>
                  <a:srgbClr val="000066"/>
                </a:solidFill>
                <a:latin typeface="Courier New" pitchFamily="49" charset="0"/>
              </a:rPr>
              <a:t>%r8:    0x0000000000000000      0x0000000000000001</a:t>
            </a:r>
          </a:p>
          <a:p>
            <a:pPr lvl="1" indent="-45784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3033191" algn="l"/>
              </a:tabLst>
            </a:pPr>
            <a:r>
              <a:rPr lang="en-US" sz="1402" b="1" dirty="0">
                <a:solidFill>
                  <a:srgbClr val="000066"/>
                </a:solidFill>
                <a:latin typeface="Courier New" pitchFamily="49" charset="0"/>
              </a:rPr>
              <a:t>%r9:    0x0000000000000000      0x0000000000000008</a:t>
            </a:r>
          </a:p>
          <a:p>
            <a:pPr lvl="1" indent="-45784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3033191" algn="l"/>
              </a:tabLst>
            </a:pPr>
            <a:endParaRPr lang="en-US" sz="1402" b="1" dirty="0">
              <a:solidFill>
                <a:srgbClr val="000066"/>
              </a:solidFill>
              <a:latin typeface="Courier New" pitchFamily="49" charset="0"/>
            </a:endParaRPr>
          </a:p>
          <a:p>
            <a:pPr lvl="1" indent="-45784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3033191" algn="l"/>
              </a:tabLst>
            </a:pPr>
            <a:r>
              <a:rPr lang="en-US" sz="1402" b="1" dirty="0">
                <a:solidFill>
                  <a:srgbClr val="000066"/>
                </a:solidFill>
                <a:latin typeface="Courier New" pitchFamily="49" charset="0"/>
              </a:rPr>
              <a:t>Changes to memory:</a:t>
            </a:r>
          </a:p>
          <a:p>
            <a:pPr lvl="1" indent="-45784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3033191" algn="l"/>
              </a:tabLst>
            </a:pPr>
            <a:r>
              <a:rPr lang="en-US" sz="1402" b="1" dirty="0">
                <a:solidFill>
                  <a:srgbClr val="000066"/>
                </a:solidFill>
                <a:latin typeface="Courier New" pitchFamily="49" charset="0"/>
              </a:rPr>
              <a:t>0x00f0: 0x0000000000000000      0x0000000000000053</a:t>
            </a:r>
          </a:p>
          <a:p>
            <a:pPr lvl="1" indent="-45784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3033191" algn="l"/>
              </a:tabLst>
            </a:pPr>
            <a:r>
              <a:rPr lang="en-US" sz="1402" b="1" dirty="0">
                <a:solidFill>
                  <a:srgbClr val="000066"/>
                </a:solidFill>
                <a:latin typeface="Courier New" pitchFamily="49" charset="0"/>
              </a:rPr>
              <a:t>0x00f8: 0x0000000000000000      0x0000000000000013</a:t>
            </a:r>
            <a:endParaRPr lang="en-US" sz="2403" b="1" dirty="0">
              <a:solidFill>
                <a:srgbClr val="000066"/>
              </a:solidFill>
              <a:latin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67700493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8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CISC Instruction Sets</a:t>
            </a:r>
          </a:p>
        </p:txBody>
      </p:sp>
      <p:sp>
        <p:nvSpPr>
          <p:cNvPr id="288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5224" y="993567"/>
            <a:ext cx="8306224" cy="5220601"/>
          </a:xfrm>
        </p:spPr>
        <p:txBody>
          <a:bodyPr/>
          <a:lstStyle/>
          <a:p>
            <a:pPr lvl="1"/>
            <a:r>
              <a:rPr lang="en-US" dirty="0"/>
              <a:t>Complex Instruction Set Computer</a:t>
            </a:r>
          </a:p>
          <a:p>
            <a:pPr lvl="1"/>
            <a:r>
              <a:rPr lang="en-US" dirty="0" smtClean="0"/>
              <a:t>IA32 is example</a:t>
            </a:r>
            <a:endParaRPr lang="en-US" dirty="0"/>
          </a:p>
          <a:p>
            <a:r>
              <a:rPr lang="en-US" dirty="0"/>
              <a:t>Stack-oriented instruction set</a:t>
            </a:r>
          </a:p>
          <a:p>
            <a:pPr lvl="1"/>
            <a:r>
              <a:rPr lang="en-US" dirty="0"/>
              <a:t>Use stack to pass arguments, save program counter</a:t>
            </a:r>
          </a:p>
          <a:p>
            <a:pPr lvl="1"/>
            <a:r>
              <a:rPr lang="en-US" dirty="0"/>
              <a:t>Explicit push and pop instructions</a:t>
            </a:r>
          </a:p>
          <a:p>
            <a:r>
              <a:rPr lang="en-US" dirty="0"/>
              <a:t>Arithmetic instructions can access memory</a:t>
            </a:r>
          </a:p>
          <a:p>
            <a:pPr lvl="1"/>
            <a:r>
              <a:rPr lang="en-US" dirty="0"/>
              <a:t> </a:t>
            </a:r>
            <a:r>
              <a:rPr lang="en-US" dirty="0" err="1" smtClean="0">
                <a:latin typeface="Courier New" pitchFamily="49" charset="0"/>
              </a:rPr>
              <a:t>addq</a:t>
            </a:r>
            <a:r>
              <a:rPr lang="en-US" dirty="0" smtClean="0">
                <a:latin typeface="Courier New" pitchFamily="49" charset="0"/>
              </a:rPr>
              <a:t> %</a:t>
            </a:r>
            <a:r>
              <a:rPr lang="en-US" dirty="0" err="1" smtClean="0">
                <a:latin typeface="Courier New" pitchFamily="49" charset="0"/>
              </a:rPr>
              <a:t>rax</a:t>
            </a:r>
            <a:r>
              <a:rPr lang="en-US" dirty="0">
                <a:latin typeface="Courier New" pitchFamily="49" charset="0"/>
              </a:rPr>
              <a:t>, 12</a:t>
            </a:r>
            <a:r>
              <a:rPr lang="en-US" dirty="0" smtClean="0">
                <a:latin typeface="Courier New" pitchFamily="49" charset="0"/>
              </a:rPr>
              <a:t>(%rbx,%rcx,8)</a:t>
            </a:r>
            <a:r>
              <a:rPr lang="en-US" dirty="0" smtClean="0"/>
              <a:t> </a:t>
            </a:r>
            <a:endParaRPr lang="en-US" dirty="0"/>
          </a:p>
          <a:p>
            <a:pPr lvl="2"/>
            <a:r>
              <a:rPr lang="en-US" dirty="0"/>
              <a:t>requires memory read and write</a:t>
            </a:r>
          </a:p>
          <a:p>
            <a:pPr lvl="2"/>
            <a:r>
              <a:rPr lang="en-US" dirty="0"/>
              <a:t>Complex address calculation</a:t>
            </a:r>
          </a:p>
          <a:p>
            <a:r>
              <a:rPr lang="en-US" dirty="0"/>
              <a:t>Condition codes</a:t>
            </a:r>
          </a:p>
          <a:p>
            <a:pPr lvl="1"/>
            <a:r>
              <a:rPr lang="en-US" dirty="0"/>
              <a:t>Set as side effect of arithmetic and logical instructions</a:t>
            </a:r>
          </a:p>
          <a:p>
            <a:r>
              <a:rPr lang="en-US" dirty="0"/>
              <a:t>Philosophy</a:t>
            </a:r>
          </a:p>
          <a:p>
            <a:pPr lvl="1"/>
            <a:r>
              <a:rPr lang="en-US" dirty="0"/>
              <a:t>Add instructions to perform “typical” programming tasks</a:t>
            </a:r>
          </a:p>
        </p:txBody>
      </p:sp>
    </p:spTree>
    <p:extLst>
      <p:ext uri="{BB962C8B-B14F-4D97-AF65-F5344CB8AC3E}">
        <p14:creationId xmlns:p14="http://schemas.microsoft.com/office/powerpoint/2010/main" val="1715088825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9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RISC Instruction Sets</a:t>
            </a:r>
          </a:p>
        </p:txBody>
      </p:sp>
      <p:sp>
        <p:nvSpPr>
          <p:cNvPr id="2897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5224" y="993567"/>
            <a:ext cx="8306224" cy="5220601"/>
          </a:xfrm>
        </p:spPr>
        <p:txBody>
          <a:bodyPr/>
          <a:lstStyle/>
          <a:p>
            <a:pPr lvl="1"/>
            <a:r>
              <a:rPr lang="en-US" dirty="0"/>
              <a:t>Reduced Instruction Set Computer</a:t>
            </a:r>
          </a:p>
          <a:p>
            <a:pPr lvl="1"/>
            <a:r>
              <a:rPr lang="en-US" dirty="0"/>
              <a:t>Internal project at IBM, later popularized by Hennessy (Stanford) and Patterson (Berkeley)</a:t>
            </a:r>
          </a:p>
          <a:p>
            <a:r>
              <a:rPr lang="en-US" dirty="0"/>
              <a:t>Fewer, simpler instructions</a:t>
            </a:r>
          </a:p>
          <a:p>
            <a:pPr lvl="1"/>
            <a:r>
              <a:rPr lang="en-US" dirty="0"/>
              <a:t>Might take more to get given task done</a:t>
            </a:r>
          </a:p>
          <a:p>
            <a:pPr lvl="1"/>
            <a:r>
              <a:rPr lang="en-US" dirty="0"/>
              <a:t>Can execute them with small and fast hardware</a:t>
            </a:r>
          </a:p>
          <a:p>
            <a:r>
              <a:rPr lang="en-US" dirty="0"/>
              <a:t>Register-oriented instruction set</a:t>
            </a:r>
          </a:p>
          <a:p>
            <a:pPr lvl="1"/>
            <a:r>
              <a:rPr lang="en-US" dirty="0"/>
              <a:t>Many more (typically 32) registers</a:t>
            </a:r>
          </a:p>
          <a:p>
            <a:pPr lvl="1"/>
            <a:r>
              <a:rPr lang="en-US" dirty="0"/>
              <a:t>Use for arguments, return pointer, temporaries</a:t>
            </a:r>
          </a:p>
          <a:p>
            <a:r>
              <a:rPr lang="en-US" dirty="0"/>
              <a:t>Only load and store instructions can access memory</a:t>
            </a:r>
          </a:p>
          <a:p>
            <a:pPr lvl="1"/>
            <a:r>
              <a:rPr lang="en-US" dirty="0"/>
              <a:t>Similar to </a:t>
            </a:r>
            <a:r>
              <a:rPr lang="en-US" dirty="0" smtClean="0"/>
              <a:t>Y86-64 </a:t>
            </a:r>
            <a:r>
              <a:rPr lang="en-US" dirty="0" err="1" smtClean="0">
                <a:latin typeface="Courier New" pitchFamily="49" charset="0"/>
              </a:rPr>
              <a:t>mrmovq</a:t>
            </a:r>
            <a:r>
              <a:rPr lang="en-US" dirty="0" smtClean="0">
                <a:latin typeface="Courier New" pitchFamily="49" charset="0"/>
              </a:rPr>
              <a:t> </a:t>
            </a:r>
            <a:r>
              <a:rPr lang="en-US" dirty="0"/>
              <a:t>and </a:t>
            </a:r>
            <a:r>
              <a:rPr lang="en-US" dirty="0" err="1" smtClean="0">
                <a:latin typeface="Courier New" pitchFamily="49" charset="0"/>
              </a:rPr>
              <a:t>rmmovq</a:t>
            </a:r>
            <a:endParaRPr lang="en-US" dirty="0">
              <a:latin typeface="Courier New" pitchFamily="49" charset="0"/>
            </a:endParaRPr>
          </a:p>
          <a:p>
            <a:r>
              <a:rPr lang="en-US" dirty="0"/>
              <a:t>No Condition codes</a:t>
            </a:r>
          </a:p>
          <a:p>
            <a:pPr lvl="1"/>
            <a:r>
              <a:rPr lang="en-US" dirty="0"/>
              <a:t>Test instructions return 0/1 in register</a:t>
            </a:r>
          </a:p>
        </p:txBody>
      </p:sp>
    </p:spTree>
    <p:extLst>
      <p:ext uri="{BB962C8B-B14F-4D97-AF65-F5344CB8AC3E}">
        <p14:creationId xmlns:p14="http://schemas.microsoft.com/office/powerpoint/2010/main" val="1073764623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0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MIPS Registers</a:t>
            </a:r>
          </a:p>
        </p:txBody>
      </p:sp>
      <p:pic>
        <p:nvPicPr>
          <p:cNvPr id="290820" name="Picture 4"/>
          <p:cNvPicPr>
            <a:picLocks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15672" y="1451403"/>
            <a:ext cx="3573663" cy="408237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</p:pic>
      <p:pic>
        <p:nvPicPr>
          <p:cNvPr id="290821" name="Picture 5"/>
          <p:cNvPicPr>
            <a:picLocks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972607" y="1451403"/>
            <a:ext cx="3573663" cy="408237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2134975592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2" name="TextShape 1"/>
          <p:cNvSpPr txBox="1"/>
          <p:nvPr/>
        </p:nvSpPr>
        <p:spPr>
          <a:xfrm>
            <a:off x="467129" y="998640"/>
            <a:ext cx="8228520" cy="887760"/>
          </a:xfrm>
          <a:prstGeom prst="rect">
            <a:avLst/>
          </a:prstGeom>
        </p:spPr>
        <p:txBody>
          <a:bodyPr lIns="0" tIns="0" rIns="0" bIns="0" anchor="ctr"/>
          <a:lstStyle/>
          <a:p>
            <a:pPr>
              <a:lnSpc>
                <a:spcPct val="100000"/>
              </a:lnSpc>
            </a:pPr>
            <a:r>
              <a:rPr lang="en-US" sz="4000" dirty="0">
                <a:latin typeface="arial"/>
              </a:rPr>
              <a:t>Assembly Syntax</a:t>
            </a:r>
            <a:endParaRPr dirty="0"/>
          </a:p>
        </p:txBody>
      </p:sp>
      <p:sp>
        <p:nvSpPr>
          <p:cNvPr id="263" name="TextShape 2"/>
          <p:cNvSpPr txBox="1"/>
          <p:nvPr/>
        </p:nvSpPr>
        <p:spPr>
          <a:xfrm>
            <a:off x="457200" y="2133600"/>
            <a:ext cx="8228520" cy="3996840"/>
          </a:xfrm>
          <a:prstGeom prst="rect">
            <a:avLst/>
          </a:prstGeom>
        </p:spPr>
        <p:txBody>
          <a:bodyPr lIns="0" tIns="0" rIns="0" bIns="0"/>
          <a:lstStyle/>
          <a:p>
            <a:pPr>
              <a:lnSpc>
                <a:spcPct val="100000"/>
              </a:lnSpc>
              <a:buFont typeface="Arial"/>
              <a:buChar char="•"/>
            </a:pPr>
            <a:r>
              <a:rPr lang="en-US" sz="2400" dirty="0">
                <a:latin typeface="arial"/>
                <a:ea typeface="DejaVu Sans"/>
              </a:rPr>
              <a:t>AT&amp;T </a:t>
            </a:r>
            <a:r>
              <a:rPr lang="en-US" sz="2400" dirty="0">
                <a:latin typeface="Wingdings"/>
                <a:ea typeface="DejaVu Sans"/>
              </a:rPr>
              <a:t></a:t>
            </a:r>
            <a:r>
              <a:rPr lang="en-US" sz="2400" dirty="0">
                <a:latin typeface="arial"/>
                <a:ea typeface="DejaVu Sans"/>
              </a:rPr>
              <a:t> What Y86 assembler uses</a:t>
            </a:r>
            <a:endParaRPr sz="2400" dirty="0"/>
          </a:p>
          <a:p>
            <a:pPr lvl="1">
              <a:lnSpc>
                <a:spcPct val="100000"/>
              </a:lnSpc>
              <a:buSzPct val="25000"/>
            </a:pPr>
            <a:r>
              <a:rPr lang="en-US" sz="2400" dirty="0">
                <a:solidFill>
                  <a:prstClr val="black"/>
                </a:solidFill>
              </a:rPr>
              <a:t>- </a:t>
            </a:r>
            <a:r>
              <a:rPr lang="en-US" sz="2400" dirty="0" smtClean="0">
                <a:latin typeface="arial"/>
                <a:ea typeface="DejaVu Sans"/>
              </a:rPr>
              <a:t>Immediate </a:t>
            </a:r>
            <a:r>
              <a:rPr lang="en-US" sz="2400" dirty="0">
                <a:latin typeface="arial"/>
                <a:ea typeface="DejaVu Sans"/>
              </a:rPr>
              <a:t>values preceded by $</a:t>
            </a:r>
            <a:endParaRPr sz="2400" dirty="0"/>
          </a:p>
          <a:p>
            <a:pPr lvl="1">
              <a:lnSpc>
                <a:spcPct val="100000"/>
              </a:lnSpc>
              <a:buSzPct val="25000"/>
            </a:pPr>
            <a:r>
              <a:rPr lang="en-US" sz="2400" dirty="0">
                <a:solidFill>
                  <a:prstClr val="black"/>
                </a:solidFill>
              </a:rPr>
              <a:t>- </a:t>
            </a:r>
            <a:r>
              <a:rPr lang="en-US" sz="2400" dirty="0" smtClean="0">
                <a:latin typeface="arial"/>
                <a:ea typeface="DejaVu Sans"/>
              </a:rPr>
              <a:t>Registers </a:t>
            </a:r>
            <a:r>
              <a:rPr lang="en-US" sz="2400" dirty="0">
                <a:latin typeface="arial"/>
                <a:ea typeface="DejaVu Sans"/>
              </a:rPr>
              <a:t>are prefixed with %</a:t>
            </a:r>
            <a:endParaRPr sz="2400" dirty="0"/>
          </a:p>
          <a:p>
            <a:pPr lvl="1">
              <a:lnSpc>
                <a:spcPct val="100000"/>
              </a:lnSpc>
              <a:buSzPct val="25000"/>
            </a:pPr>
            <a:r>
              <a:rPr lang="en-US" sz="2400" dirty="0">
                <a:solidFill>
                  <a:prstClr val="black"/>
                </a:solidFill>
              </a:rPr>
              <a:t>- </a:t>
            </a:r>
            <a:r>
              <a:rPr lang="en-US" sz="2400" dirty="0" smtClean="0">
                <a:latin typeface="arial"/>
                <a:ea typeface="DejaVu Sans"/>
              </a:rPr>
              <a:t>Moves and ALU operations are </a:t>
            </a:r>
            <a:r>
              <a:rPr lang="en-US" sz="2400" dirty="0">
                <a:latin typeface="arial"/>
                <a:ea typeface="DejaVu Sans"/>
              </a:rPr>
              <a:t>source, </a:t>
            </a:r>
            <a:r>
              <a:rPr lang="en-US" sz="2400" dirty="0" smtClean="0">
                <a:latin typeface="arial"/>
                <a:ea typeface="DejaVu Sans"/>
              </a:rPr>
              <a:t>destination:</a:t>
            </a:r>
            <a:endParaRPr sz="2400" dirty="0"/>
          </a:p>
          <a:p>
            <a:pPr lvl="2">
              <a:lnSpc>
                <a:spcPct val="100000"/>
              </a:lnSpc>
              <a:buSzPct val="25000"/>
            </a:pPr>
            <a:r>
              <a:rPr lang="en-US" sz="2400" i="1" dirty="0" err="1" smtClean="0">
                <a:latin typeface="arial"/>
                <a:ea typeface="DejaVu Sans"/>
              </a:rPr>
              <a:t>movq</a:t>
            </a:r>
            <a:r>
              <a:rPr lang="en-US" sz="2400" i="1" dirty="0" smtClean="0">
                <a:latin typeface="arial"/>
                <a:ea typeface="DejaVu Sans"/>
              </a:rPr>
              <a:t> </a:t>
            </a:r>
            <a:r>
              <a:rPr lang="en-US" sz="2400" i="1" dirty="0">
                <a:latin typeface="arial"/>
                <a:ea typeface="DejaVu Sans"/>
              </a:rPr>
              <a:t>$5, </a:t>
            </a:r>
            <a:r>
              <a:rPr lang="en-US" sz="2400" i="1" dirty="0" smtClean="0">
                <a:latin typeface="arial"/>
                <a:ea typeface="DejaVu Sans"/>
              </a:rPr>
              <a:t>%</a:t>
            </a:r>
            <a:r>
              <a:rPr lang="en-US" sz="2400" i="1" dirty="0" err="1">
                <a:latin typeface="arial"/>
                <a:ea typeface="DejaVu Sans"/>
              </a:rPr>
              <a:t>r</a:t>
            </a:r>
            <a:r>
              <a:rPr lang="en-US" sz="2400" i="1" dirty="0" err="1" smtClean="0">
                <a:latin typeface="arial"/>
                <a:ea typeface="DejaVu Sans"/>
              </a:rPr>
              <a:t>ax</a:t>
            </a:r>
            <a:endParaRPr sz="2400" dirty="0"/>
          </a:p>
          <a:p>
            <a:pPr lvl="1">
              <a:lnSpc>
                <a:spcPct val="100000"/>
              </a:lnSpc>
              <a:buSzPct val="25000"/>
            </a:pPr>
            <a:r>
              <a:rPr lang="en-US" sz="2400" dirty="0">
                <a:solidFill>
                  <a:prstClr val="black"/>
                </a:solidFill>
              </a:rPr>
              <a:t>- </a:t>
            </a:r>
            <a:r>
              <a:rPr lang="en-US" sz="2400" dirty="0" smtClean="0">
                <a:latin typeface="arial"/>
                <a:ea typeface="DejaVu Sans"/>
              </a:rPr>
              <a:t>Effective </a:t>
            </a:r>
            <a:r>
              <a:rPr lang="en-US" sz="2400" dirty="0">
                <a:latin typeface="arial"/>
                <a:ea typeface="DejaVu Sans"/>
              </a:rPr>
              <a:t>address </a:t>
            </a:r>
            <a:r>
              <a:rPr lang="en-US" sz="2400" i="1" dirty="0" smtClean="0">
                <a:latin typeface="arial"/>
                <a:ea typeface="DejaVu Sans"/>
              </a:rPr>
              <a:t>DISP(BASE)</a:t>
            </a:r>
            <a:endParaRPr sz="2400" dirty="0"/>
          </a:p>
          <a:p>
            <a:pPr>
              <a:lnSpc>
                <a:spcPct val="100000"/>
              </a:lnSpc>
            </a:pPr>
            <a:endParaRPr dirty="0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7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MIPS Instruction Examples</a:t>
            </a:r>
          </a:p>
        </p:txBody>
      </p:sp>
      <p:grpSp>
        <p:nvGrpSpPr>
          <p:cNvPr id="287763" name="Group 19"/>
          <p:cNvGrpSpPr>
            <a:grpSpLocks/>
          </p:cNvGrpSpPr>
          <p:nvPr/>
        </p:nvGrpSpPr>
        <p:grpSpPr bwMode="auto">
          <a:xfrm>
            <a:off x="839366" y="5349368"/>
            <a:ext cx="7334912" cy="359274"/>
            <a:chOff x="624" y="2016"/>
            <a:chExt cx="4608" cy="226"/>
          </a:xfrm>
        </p:grpSpPr>
        <p:sp>
          <p:nvSpPr>
            <p:cNvPr id="287764" name="Rectangle 20"/>
            <p:cNvSpPr>
              <a:spLocks noChangeArrowheads="1"/>
            </p:cNvSpPr>
            <p:nvPr/>
          </p:nvSpPr>
          <p:spPr bwMode="auto">
            <a:xfrm>
              <a:off x="624" y="2016"/>
              <a:ext cx="864" cy="226"/>
            </a:xfrm>
            <a:prstGeom prst="rect">
              <a:avLst/>
            </a:prstGeom>
            <a:solidFill>
              <a:srgbClr val="FFCCFF"/>
            </a:solidFill>
            <a:ln w="19050">
              <a:solidFill>
                <a:schemeClr val="tx2"/>
              </a:solidFill>
              <a:miter lim="800000"/>
              <a:headEnd/>
              <a:tailEnd type="none" w="sm" len="sm"/>
            </a:ln>
            <a:effectLst/>
          </p:spPr>
          <p:txBody>
            <a:bodyPr lIns="47178" tIns="47178" rIns="47178" bIns="47178" anchor="ctr"/>
            <a:lstStyle/>
            <a:p>
              <a:pPr algn="ctr" defTabSz="91727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en-US" sz="1803" b="1">
                  <a:solidFill>
                    <a:srgbClr val="000066"/>
                  </a:solidFill>
                  <a:latin typeface="Courier New" pitchFamily="49" charset="0"/>
                </a:rPr>
                <a:t>Op</a:t>
              </a:r>
            </a:p>
          </p:txBody>
        </p:sp>
        <p:sp>
          <p:nvSpPr>
            <p:cNvPr id="287765" name="Rectangle 21"/>
            <p:cNvSpPr>
              <a:spLocks noChangeArrowheads="1"/>
            </p:cNvSpPr>
            <p:nvPr/>
          </p:nvSpPr>
          <p:spPr bwMode="auto">
            <a:xfrm>
              <a:off x="1488" y="2016"/>
              <a:ext cx="720" cy="226"/>
            </a:xfrm>
            <a:prstGeom prst="rect">
              <a:avLst/>
            </a:prstGeom>
            <a:solidFill>
              <a:srgbClr val="CCFFCC"/>
            </a:solidFill>
            <a:ln w="19050">
              <a:solidFill>
                <a:schemeClr val="tx2"/>
              </a:solidFill>
              <a:miter lim="800000"/>
              <a:headEnd/>
              <a:tailEnd type="none" w="sm" len="sm"/>
            </a:ln>
            <a:effectLst/>
          </p:spPr>
          <p:txBody>
            <a:bodyPr lIns="47178" tIns="47178" rIns="47178" bIns="47178" anchor="ctr"/>
            <a:lstStyle/>
            <a:p>
              <a:pPr algn="ctr" defTabSz="91727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en-US" sz="1803" b="1">
                  <a:solidFill>
                    <a:srgbClr val="003300"/>
                  </a:solidFill>
                  <a:latin typeface="Courier New" pitchFamily="49" charset="0"/>
                </a:rPr>
                <a:t>Ra</a:t>
              </a:r>
            </a:p>
          </p:txBody>
        </p:sp>
        <p:sp>
          <p:nvSpPr>
            <p:cNvPr id="287766" name="Rectangle 22"/>
            <p:cNvSpPr>
              <a:spLocks noChangeArrowheads="1"/>
            </p:cNvSpPr>
            <p:nvPr/>
          </p:nvSpPr>
          <p:spPr bwMode="auto">
            <a:xfrm>
              <a:off x="2208" y="2016"/>
              <a:ext cx="720" cy="226"/>
            </a:xfrm>
            <a:prstGeom prst="rect">
              <a:avLst/>
            </a:prstGeom>
            <a:solidFill>
              <a:srgbClr val="CCFFCC"/>
            </a:solidFill>
            <a:ln w="19050">
              <a:solidFill>
                <a:schemeClr val="tx2"/>
              </a:solidFill>
              <a:miter lim="800000"/>
              <a:headEnd/>
              <a:tailEnd type="none" w="sm" len="sm"/>
            </a:ln>
            <a:effectLst/>
          </p:spPr>
          <p:txBody>
            <a:bodyPr lIns="47178" tIns="47178" rIns="47178" bIns="47178" anchor="ctr"/>
            <a:lstStyle/>
            <a:p>
              <a:pPr algn="ctr" defTabSz="91727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en-US" sz="1803" b="1">
                  <a:solidFill>
                    <a:srgbClr val="003300"/>
                  </a:solidFill>
                  <a:latin typeface="Courier New" pitchFamily="49" charset="0"/>
                </a:rPr>
                <a:t>Rb</a:t>
              </a:r>
            </a:p>
          </p:txBody>
        </p:sp>
        <p:sp>
          <p:nvSpPr>
            <p:cNvPr id="287767" name="Rectangle 23"/>
            <p:cNvSpPr>
              <a:spLocks noChangeArrowheads="1"/>
            </p:cNvSpPr>
            <p:nvPr/>
          </p:nvSpPr>
          <p:spPr bwMode="auto">
            <a:xfrm>
              <a:off x="2928" y="2016"/>
              <a:ext cx="2304" cy="226"/>
            </a:xfrm>
            <a:prstGeom prst="rect">
              <a:avLst/>
            </a:prstGeom>
            <a:solidFill>
              <a:srgbClr val="CCFFFF"/>
            </a:solidFill>
            <a:ln w="19050">
              <a:solidFill>
                <a:schemeClr val="tx2"/>
              </a:solidFill>
              <a:miter lim="800000"/>
              <a:headEnd/>
              <a:tailEnd type="none" w="sm" len="sm"/>
            </a:ln>
            <a:effectLst/>
          </p:spPr>
          <p:txBody>
            <a:bodyPr lIns="47178" tIns="47178" rIns="47178" bIns="47178" anchor="ctr"/>
            <a:lstStyle/>
            <a:p>
              <a:pPr algn="ctr" defTabSz="91727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en-US" sz="1803" b="1">
                  <a:solidFill>
                    <a:srgbClr val="000066"/>
                  </a:solidFill>
                  <a:latin typeface="Courier New" pitchFamily="49" charset="0"/>
                </a:rPr>
                <a:t>Offset</a:t>
              </a:r>
            </a:p>
          </p:txBody>
        </p:sp>
      </p:grpSp>
      <p:grpSp>
        <p:nvGrpSpPr>
          <p:cNvPr id="287772" name="Group 28"/>
          <p:cNvGrpSpPr>
            <a:grpSpLocks/>
          </p:cNvGrpSpPr>
          <p:nvPr/>
        </p:nvGrpSpPr>
        <p:grpSpPr bwMode="auto">
          <a:xfrm>
            <a:off x="829828" y="1146180"/>
            <a:ext cx="7334912" cy="666088"/>
            <a:chOff x="528" y="1488"/>
            <a:chExt cx="4614" cy="419"/>
          </a:xfrm>
        </p:grpSpPr>
        <p:grpSp>
          <p:nvGrpSpPr>
            <p:cNvPr id="287749" name="Group 5"/>
            <p:cNvGrpSpPr>
              <a:grpSpLocks/>
            </p:cNvGrpSpPr>
            <p:nvPr/>
          </p:nvGrpSpPr>
          <p:grpSpPr bwMode="auto">
            <a:xfrm>
              <a:off x="528" y="1680"/>
              <a:ext cx="4614" cy="227"/>
              <a:chOff x="624" y="1440"/>
              <a:chExt cx="4608" cy="226"/>
            </a:xfrm>
          </p:grpSpPr>
          <p:sp>
            <p:nvSpPr>
              <p:cNvPr id="287750" name="Rectangle 6"/>
              <p:cNvSpPr>
                <a:spLocks noChangeArrowheads="1"/>
              </p:cNvSpPr>
              <p:nvPr/>
            </p:nvSpPr>
            <p:spPr bwMode="auto">
              <a:xfrm>
                <a:off x="624" y="1440"/>
                <a:ext cx="864" cy="226"/>
              </a:xfrm>
              <a:prstGeom prst="rect">
                <a:avLst/>
              </a:prstGeom>
              <a:solidFill>
                <a:srgbClr val="FFCCFF"/>
              </a:solidFill>
              <a:ln w="19050">
                <a:solidFill>
                  <a:schemeClr val="tx2"/>
                </a:solidFill>
                <a:miter lim="800000"/>
                <a:headEnd/>
                <a:tailEnd type="none" w="sm" len="sm"/>
              </a:ln>
              <a:effectLst/>
            </p:spPr>
            <p:txBody>
              <a:bodyPr lIns="47178" tIns="47178" rIns="47178" bIns="47178" anchor="ctr"/>
              <a:lstStyle/>
              <a:p>
                <a:pPr algn="ctr" defTabSz="91727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1803" b="1">
                    <a:solidFill>
                      <a:srgbClr val="000066"/>
                    </a:solidFill>
                    <a:latin typeface="Courier New" pitchFamily="49" charset="0"/>
                  </a:rPr>
                  <a:t>Op</a:t>
                </a:r>
              </a:p>
            </p:txBody>
          </p:sp>
          <p:sp>
            <p:nvSpPr>
              <p:cNvPr id="287751" name="Rectangle 7"/>
              <p:cNvSpPr>
                <a:spLocks noChangeArrowheads="1"/>
              </p:cNvSpPr>
              <p:nvPr/>
            </p:nvSpPr>
            <p:spPr bwMode="auto">
              <a:xfrm>
                <a:off x="1488" y="1440"/>
                <a:ext cx="720" cy="226"/>
              </a:xfrm>
              <a:prstGeom prst="rect">
                <a:avLst/>
              </a:prstGeom>
              <a:solidFill>
                <a:srgbClr val="CCFFCC"/>
              </a:solidFill>
              <a:ln w="19050">
                <a:solidFill>
                  <a:schemeClr val="tx2"/>
                </a:solidFill>
                <a:miter lim="800000"/>
                <a:headEnd/>
                <a:tailEnd type="none" w="sm" len="sm"/>
              </a:ln>
              <a:effectLst/>
            </p:spPr>
            <p:txBody>
              <a:bodyPr lIns="47178" tIns="47178" rIns="47178" bIns="47178" anchor="ctr"/>
              <a:lstStyle/>
              <a:p>
                <a:pPr algn="ctr" defTabSz="91727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1803" b="1">
                    <a:solidFill>
                      <a:srgbClr val="003300"/>
                    </a:solidFill>
                    <a:latin typeface="Courier New" pitchFamily="49" charset="0"/>
                  </a:rPr>
                  <a:t>Ra</a:t>
                </a:r>
              </a:p>
            </p:txBody>
          </p:sp>
          <p:sp>
            <p:nvSpPr>
              <p:cNvPr id="287752" name="Rectangle 8"/>
              <p:cNvSpPr>
                <a:spLocks noChangeArrowheads="1"/>
              </p:cNvSpPr>
              <p:nvPr/>
            </p:nvSpPr>
            <p:spPr bwMode="auto">
              <a:xfrm>
                <a:off x="2208" y="1440"/>
                <a:ext cx="720" cy="226"/>
              </a:xfrm>
              <a:prstGeom prst="rect">
                <a:avLst/>
              </a:prstGeom>
              <a:solidFill>
                <a:srgbClr val="CCFFCC"/>
              </a:solidFill>
              <a:ln w="19050">
                <a:solidFill>
                  <a:schemeClr val="tx2"/>
                </a:solidFill>
                <a:miter lim="800000"/>
                <a:headEnd/>
                <a:tailEnd type="none" w="sm" len="sm"/>
              </a:ln>
              <a:effectLst/>
            </p:spPr>
            <p:txBody>
              <a:bodyPr lIns="47178" tIns="47178" rIns="47178" bIns="47178" anchor="ctr"/>
              <a:lstStyle/>
              <a:p>
                <a:pPr algn="ctr" defTabSz="91727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1803" b="1">
                    <a:solidFill>
                      <a:srgbClr val="003300"/>
                    </a:solidFill>
                    <a:latin typeface="Courier New" pitchFamily="49" charset="0"/>
                  </a:rPr>
                  <a:t>Rb</a:t>
                </a:r>
              </a:p>
            </p:txBody>
          </p:sp>
          <p:sp>
            <p:nvSpPr>
              <p:cNvPr id="287753" name="Rectangle 9"/>
              <p:cNvSpPr>
                <a:spLocks noChangeArrowheads="1"/>
              </p:cNvSpPr>
              <p:nvPr/>
            </p:nvSpPr>
            <p:spPr bwMode="auto">
              <a:xfrm>
                <a:off x="2928" y="1440"/>
                <a:ext cx="720" cy="226"/>
              </a:xfrm>
              <a:prstGeom prst="rect">
                <a:avLst/>
              </a:prstGeom>
              <a:solidFill>
                <a:srgbClr val="CCFFCC"/>
              </a:solidFill>
              <a:ln w="19050">
                <a:solidFill>
                  <a:schemeClr val="tx2"/>
                </a:solidFill>
                <a:miter lim="800000"/>
                <a:headEnd/>
                <a:tailEnd type="none" w="sm" len="sm"/>
              </a:ln>
              <a:effectLst/>
            </p:spPr>
            <p:txBody>
              <a:bodyPr lIns="47178" tIns="47178" rIns="47178" bIns="47178" anchor="ctr"/>
              <a:lstStyle/>
              <a:p>
                <a:pPr algn="ctr" defTabSz="91727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1803" b="1">
                    <a:solidFill>
                      <a:srgbClr val="003300"/>
                    </a:solidFill>
                    <a:latin typeface="Courier New" pitchFamily="49" charset="0"/>
                  </a:rPr>
                  <a:t>Rd</a:t>
                </a:r>
              </a:p>
            </p:txBody>
          </p:sp>
          <p:sp>
            <p:nvSpPr>
              <p:cNvPr id="287754" name="Rectangle 10"/>
              <p:cNvSpPr>
                <a:spLocks noChangeArrowheads="1"/>
              </p:cNvSpPr>
              <p:nvPr/>
            </p:nvSpPr>
            <p:spPr bwMode="auto">
              <a:xfrm>
                <a:off x="4368" y="1440"/>
                <a:ext cx="864" cy="226"/>
              </a:xfrm>
              <a:prstGeom prst="rect">
                <a:avLst/>
              </a:prstGeom>
              <a:solidFill>
                <a:srgbClr val="FFCCFF"/>
              </a:solidFill>
              <a:ln w="19050">
                <a:solidFill>
                  <a:schemeClr val="tx2"/>
                </a:solidFill>
                <a:miter lim="800000"/>
                <a:headEnd/>
                <a:tailEnd type="none" w="sm" len="sm"/>
              </a:ln>
              <a:effectLst/>
            </p:spPr>
            <p:txBody>
              <a:bodyPr lIns="47178" tIns="47178" rIns="47178" bIns="47178" anchor="ctr"/>
              <a:lstStyle/>
              <a:p>
                <a:pPr algn="ctr" defTabSz="91727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1803" b="1">
                    <a:solidFill>
                      <a:srgbClr val="000066"/>
                    </a:solidFill>
                    <a:latin typeface="Courier New" pitchFamily="49" charset="0"/>
                  </a:rPr>
                  <a:t>Fn</a:t>
                </a:r>
              </a:p>
            </p:txBody>
          </p:sp>
          <p:sp>
            <p:nvSpPr>
              <p:cNvPr id="287755" name="Rectangle 11"/>
              <p:cNvSpPr>
                <a:spLocks noChangeArrowheads="1"/>
              </p:cNvSpPr>
              <p:nvPr/>
            </p:nvSpPr>
            <p:spPr bwMode="auto">
              <a:xfrm>
                <a:off x="3648" y="1440"/>
                <a:ext cx="720" cy="226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chemeClr val="tx2"/>
                </a:solidFill>
                <a:miter lim="800000"/>
                <a:headEnd/>
                <a:tailEnd type="none" w="sm" len="sm"/>
              </a:ln>
              <a:effectLst/>
            </p:spPr>
            <p:txBody>
              <a:bodyPr lIns="47178" tIns="47178" rIns="47178" bIns="47178" anchor="ctr"/>
              <a:lstStyle/>
              <a:p>
                <a:pPr algn="ctr" defTabSz="91727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1803" b="1">
                    <a:solidFill>
                      <a:srgbClr val="000066"/>
                    </a:solidFill>
                    <a:latin typeface="Courier New" pitchFamily="49" charset="0"/>
                  </a:rPr>
                  <a:t>00000</a:t>
                </a:r>
              </a:p>
            </p:txBody>
          </p:sp>
        </p:grpSp>
        <p:sp>
          <p:nvSpPr>
            <p:cNvPr id="287768" name="Text Box 24"/>
            <p:cNvSpPr txBox="1">
              <a:spLocks noChangeArrowheads="1"/>
            </p:cNvSpPr>
            <p:nvPr/>
          </p:nvSpPr>
          <p:spPr bwMode="auto">
            <a:xfrm>
              <a:off x="528" y="1488"/>
              <a:ext cx="575" cy="214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7178" tIns="47178" rIns="47178" bIns="47178" anchor="ctr"/>
            <a:lstStyle/>
            <a:p>
              <a:pPr defTabSz="91727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en-US" sz="1803" b="1">
                  <a:solidFill>
                    <a:srgbClr val="000066"/>
                  </a:solidFill>
                </a:rPr>
                <a:t>R-R</a:t>
              </a:r>
            </a:p>
          </p:txBody>
        </p:sp>
      </p:grpSp>
      <p:grpSp>
        <p:nvGrpSpPr>
          <p:cNvPr id="287773" name="Group 29"/>
          <p:cNvGrpSpPr>
            <a:grpSpLocks/>
          </p:cNvGrpSpPr>
          <p:nvPr/>
        </p:nvGrpSpPr>
        <p:grpSpPr bwMode="auto">
          <a:xfrm>
            <a:off x="839366" y="2367076"/>
            <a:ext cx="7334912" cy="666088"/>
            <a:chOff x="528" y="2065"/>
            <a:chExt cx="4614" cy="419"/>
          </a:xfrm>
        </p:grpSpPr>
        <p:grpSp>
          <p:nvGrpSpPr>
            <p:cNvPr id="287756" name="Group 12"/>
            <p:cNvGrpSpPr>
              <a:grpSpLocks/>
            </p:cNvGrpSpPr>
            <p:nvPr/>
          </p:nvGrpSpPr>
          <p:grpSpPr bwMode="auto">
            <a:xfrm>
              <a:off x="528" y="2257"/>
              <a:ext cx="4614" cy="227"/>
              <a:chOff x="624" y="2016"/>
              <a:chExt cx="4608" cy="226"/>
            </a:xfrm>
          </p:grpSpPr>
          <p:sp>
            <p:nvSpPr>
              <p:cNvPr id="287757" name="Rectangle 13"/>
              <p:cNvSpPr>
                <a:spLocks noChangeArrowheads="1"/>
              </p:cNvSpPr>
              <p:nvPr/>
            </p:nvSpPr>
            <p:spPr bwMode="auto">
              <a:xfrm>
                <a:off x="624" y="2016"/>
                <a:ext cx="864" cy="226"/>
              </a:xfrm>
              <a:prstGeom prst="rect">
                <a:avLst/>
              </a:prstGeom>
              <a:solidFill>
                <a:srgbClr val="FFCCFF"/>
              </a:solidFill>
              <a:ln w="19050">
                <a:solidFill>
                  <a:schemeClr val="tx2"/>
                </a:solidFill>
                <a:miter lim="800000"/>
                <a:headEnd/>
                <a:tailEnd type="none" w="sm" len="sm"/>
              </a:ln>
              <a:effectLst/>
            </p:spPr>
            <p:txBody>
              <a:bodyPr lIns="47178" tIns="47178" rIns="47178" bIns="47178" anchor="ctr"/>
              <a:lstStyle/>
              <a:p>
                <a:pPr algn="ctr" defTabSz="91727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1803" b="1">
                    <a:solidFill>
                      <a:srgbClr val="000066"/>
                    </a:solidFill>
                    <a:latin typeface="Courier New" pitchFamily="49" charset="0"/>
                  </a:rPr>
                  <a:t>Op</a:t>
                </a:r>
              </a:p>
            </p:txBody>
          </p:sp>
          <p:sp>
            <p:nvSpPr>
              <p:cNvPr id="287758" name="Rectangle 14"/>
              <p:cNvSpPr>
                <a:spLocks noChangeArrowheads="1"/>
              </p:cNvSpPr>
              <p:nvPr/>
            </p:nvSpPr>
            <p:spPr bwMode="auto">
              <a:xfrm>
                <a:off x="1488" y="2016"/>
                <a:ext cx="720" cy="226"/>
              </a:xfrm>
              <a:prstGeom prst="rect">
                <a:avLst/>
              </a:prstGeom>
              <a:solidFill>
                <a:srgbClr val="CCFFCC"/>
              </a:solidFill>
              <a:ln w="19050">
                <a:solidFill>
                  <a:schemeClr val="tx2"/>
                </a:solidFill>
                <a:miter lim="800000"/>
                <a:headEnd/>
                <a:tailEnd type="none" w="sm" len="sm"/>
              </a:ln>
              <a:effectLst/>
            </p:spPr>
            <p:txBody>
              <a:bodyPr lIns="47178" tIns="47178" rIns="47178" bIns="47178" anchor="ctr"/>
              <a:lstStyle/>
              <a:p>
                <a:pPr algn="ctr" defTabSz="91727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1803" b="1">
                    <a:solidFill>
                      <a:srgbClr val="003300"/>
                    </a:solidFill>
                    <a:latin typeface="Courier New" pitchFamily="49" charset="0"/>
                  </a:rPr>
                  <a:t>Ra</a:t>
                </a:r>
              </a:p>
            </p:txBody>
          </p:sp>
          <p:sp>
            <p:nvSpPr>
              <p:cNvPr id="287759" name="Rectangle 15"/>
              <p:cNvSpPr>
                <a:spLocks noChangeArrowheads="1"/>
              </p:cNvSpPr>
              <p:nvPr/>
            </p:nvSpPr>
            <p:spPr bwMode="auto">
              <a:xfrm>
                <a:off x="2208" y="2016"/>
                <a:ext cx="720" cy="226"/>
              </a:xfrm>
              <a:prstGeom prst="rect">
                <a:avLst/>
              </a:prstGeom>
              <a:solidFill>
                <a:srgbClr val="CCFFCC"/>
              </a:solidFill>
              <a:ln w="19050">
                <a:solidFill>
                  <a:schemeClr val="tx2"/>
                </a:solidFill>
                <a:miter lim="800000"/>
                <a:headEnd/>
                <a:tailEnd type="none" w="sm" len="sm"/>
              </a:ln>
              <a:effectLst/>
            </p:spPr>
            <p:txBody>
              <a:bodyPr lIns="47178" tIns="47178" rIns="47178" bIns="47178" anchor="ctr"/>
              <a:lstStyle/>
              <a:p>
                <a:pPr algn="ctr" defTabSz="91727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1803" b="1">
                    <a:solidFill>
                      <a:srgbClr val="003300"/>
                    </a:solidFill>
                    <a:latin typeface="Courier New" pitchFamily="49" charset="0"/>
                  </a:rPr>
                  <a:t>Rb</a:t>
                </a:r>
              </a:p>
            </p:txBody>
          </p:sp>
          <p:sp>
            <p:nvSpPr>
              <p:cNvPr id="287760" name="Rectangle 16"/>
              <p:cNvSpPr>
                <a:spLocks noChangeArrowheads="1"/>
              </p:cNvSpPr>
              <p:nvPr/>
            </p:nvSpPr>
            <p:spPr bwMode="auto">
              <a:xfrm>
                <a:off x="2928" y="2016"/>
                <a:ext cx="2304" cy="226"/>
              </a:xfrm>
              <a:prstGeom prst="rect">
                <a:avLst/>
              </a:prstGeom>
              <a:solidFill>
                <a:srgbClr val="CCFFFF"/>
              </a:solidFill>
              <a:ln w="19050">
                <a:solidFill>
                  <a:schemeClr val="tx2"/>
                </a:solidFill>
                <a:miter lim="800000"/>
                <a:headEnd/>
                <a:tailEnd type="none" w="sm" len="sm"/>
              </a:ln>
              <a:effectLst/>
            </p:spPr>
            <p:txBody>
              <a:bodyPr lIns="47178" tIns="47178" rIns="47178" bIns="47178" anchor="ctr"/>
              <a:lstStyle/>
              <a:p>
                <a:pPr algn="ctr" defTabSz="91727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1803" b="1">
                    <a:solidFill>
                      <a:srgbClr val="000066"/>
                    </a:solidFill>
                    <a:latin typeface="Courier New" pitchFamily="49" charset="0"/>
                  </a:rPr>
                  <a:t>Immediate</a:t>
                </a:r>
              </a:p>
            </p:txBody>
          </p:sp>
        </p:grpSp>
        <p:sp>
          <p:nvSpPr>
            <p:cNvPr id="287769" name="Text Box 25"/>
            <p:cNvSpPr txBox="1">
              <a:spLocks noChangeArrowheads="1"/>
            </p:cNvSpPr>
            <p:nvPr/>
          </p:nvSpPr>
          <p:spPr bwMode="auto">
            <a:xfrm>
              <a:off x="528" y="2065"/>
              <a:ext cx="431" cy="215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7178" tIns="47178" rIns="47178" bIns="47178" anchor="ctr"/>
            <a:lstStyle/>
            <a:p>
              <a:pPr defTabSz="91727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en-US" sz="1803" b="1">
                  <a:solidFill>
                    <a:srgbClr val="000066"/>
                  </a:solidFill>
                </a:rPr>
                <a:t>R-I</a:t>
              </a:r>
            </a:p>
          </p:txBody>
        </p:sp>
      </p:grpSp>
      <p:sp>
        <p:nvSpPr>
          <p:cNvPr id="287770" name="Text Box 26"/>
          <p:cNvSpPr txBox="1">
            <a:spLocks noChangeArrowheads="1"/>
          </p:cNvSpPr>
          <p:nvPr/>
        </p:nvSpPr>
        <p:spPr bwMode="auto">
          <a:xfrm>
            <a:off x="839366" y="5037785"/>
            <a:ext cx="1448224" cy="341788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lIns="47178" tIns="47178" rIns="47178" bIns="47178" anchor="ctr"/>
          <a:lstStyle/>
          <a:p>
            <a:pPr defTabSz="91727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sz="1803" b="1">
                <a:solidFill>
                  <a:srgbClr val="000066"/>
                </a:solidFill>
              </a:rPr>
              <a:t>Load/Store</a:t>
            </a:r>
          </a:p>
        </p:txBody>
      </p:sp>
      <p:sp>
        <p:nvSpPr>
          <p:cNvPr id="287774" name="Text Box 30"/>
          <p:cNvSpPr txBox="1">
            <a:spLocks noChangeArrowheads="1"/>
          </p:cNvSpPr>
          <p:nvPr/>
        </p:nvSpPr>
        <p:spPr bwMode="auto">
          <a:xfrm>
            <a:off x="1144590" y="2061852"/>
            <a:ext cx="7172762" cy="340197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lIns="45784" rIns="45784">
            <a:spAutoFit/>
          </a:bodyPr>
          <a:lstStyle/>
          <a:p>
            <a:pPr eaLnBrk="0" fontAlgn="base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</a:pPr>
            <a:r>
              <a:rPr lang="en-US" sz="1803" b="1">
                <a:solidFill>
                  <a:srgbClr val="000066"/>
                </a:solidFill>
                <a:latin typeface="Courier New" pitchFamily="49" charset="0"/>
              </a:rPr>
              <a:t>addu $3,$2,$1		# Register add: $3 = $2+$1 </a:t>
            </a:r>
          </a:p>
        </p:txBody>
      </p:sp>
      <p:sp>
        <p:nvSpPr>
          <p:cNvPr id="287775" name="Text Box 31"/>
          <p:cNvSpPr txBox="1">
            <a:spLocks noChangeArrowheads="1"/>
          </p:cNvSpPr>
          <p:nvPr/>
        </p:nvSpPr>
        <p:spPr bwMode="auto">
          <a:xfrm>
            <a:off x="1144590" y="3206441"/>
            <a:ext cx="7096456" cy="726497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lIns="45784" rIns="45784">
            <a:spAutoFit/>
          </a:bodyPr>
          <a:lstStyle/>
          <a:p>
            <a:pPr eaLnBrk="0" fontAlgn="base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</a:pPr>
            <a:r>
              <a:rPr lang="en-US" sz="1803" b="1">
                <a:solidFill>
                  <a:srgbClr val="000066"/>
                </a:solidFill>
                <a:latin typeface="Courier New" pitchFamily="49" charset="0"/>
              </a:rPr>
              <a:t>addu $3,$2, 3145	# Immediate add: $3 = $2+3145</a:t>
            </a:r>
          </a:p>
          <a:p>
            <a:pPr eaLnBrk="0" fontAlgn="base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</a:pPr>
            <a:r>
              <a:rPr lang="en-US" sz="1803" b="1">
                <a:solidFill>
                  <a:srgbClr val="000066"/>
                </a:solidFill>
                <a:latin typeface="Courier New" pitchFamily="49" charset="0"/>
              </a:rPr>
              <a:t>sll $3,$2,2		# Shift left: $3 = $2 &lt;&lt; 2</a:t>
            </a:r>
          </a:p>
        </p:txBody>
      </p:sp>
      <p:sp>
        <p:nvSpPr>
          <p:cNvPr id="287776" name="Text Box 32"/>
          <p:cNvSpPr txBox="1">
            <a:spLocks noChangeArrowheads="1"/>
          </p:cNvSpPr>
          <p:nvPr/>
        </p:nvSpPr>
        <p:spPr bwMode="auto">
          <a:xfrm>
            <a:off x="1220896" y="5800844"/>
            <a:ext cx="7096456" cy="726497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lIns="45784" rIns="45784">
            <a:spAutoFit/>
          </a:bodyPr>
          <a:lstStyle/>
          <a:p>
            <a:pPr eaLnBrk="0" fontAlgn="base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</a:pPr>
            <a:r>
              <a:rPr lang="en-US" sz="1803" b="1">
                <a:solidFill>
                  <a:srgbClr val="000066"/>
                </a:solidFill>
                <a:latin typeface="Courier New" pitchFamily="49" charset="0"/>
              </a:rPr>
              <a:t>lw $3,16($2)		# Load Word: $3 = M[$2+16]</a:t>
            </a:r>
          </a:p>
          <a:p>
            <a:pPr eaLnBrk="0" fontAlgn="base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</a:pPr>
            <a:r>
              <a:rPr lang="en-US" sz="1803" b="1">
                <a:solidFill>
                  <a:srgbClr val="000066"/>
                </a:solidFill>
                <a:latin typeface="Courier New" pitchFamily="49" charset="0"/>
              </a:rPr>
              <a:t>sw $3,16($2)		# Store Word: M[$2+16] = $3</a:t>
            </a:r>
          </a:p>
        </p:txBody>
      </p:sp>
      <p:grpSp>
        <p:nvGrpSpPr>
          <p:cNvPr id="287777" name="Group 33"/>
          <p:cNvGrpSpPr>
            <a:grpSpLocks/>
          </p:cNvGrpSpPr>
          <p:nvPr/>
        </p:nvGrpSpPr>
        <p:grpSpPr bwMode="auto">
          <a:xfrm>
            <a:off x="839366" y="4220675"/>
            <a:ext cx="7334912" cy="359274"/>
            <a:chOff x="624" y="2016"/>
            <a:chExt cx="4608" cy="226"/>
          </a:xfrm>
        </p:grpSpPr>
        <p:sp>
          <p:nvSpPr>
            <p:cNvPr id="287778" name="Rectangle 34"/>
            <p:cNvSpPr>
              <a:spLocks noChangeArrowheads="1"/>
            </p:cNvSpPr>
            <p:nvPr/>
          </p:nvSpPr>
          <p:spPr bwMode="auto">
            <a:xfrm>
              <a:off x="624" y="2016"/>
              <a:ext cx="864" cy="226"/>
            </a:xfrm>
            <a:prstGeom prst="rect">
              <a:avLst/>
            </a:prstGeom>
            <a:solidFill>
              <a:srgbClr val="FFCCFF"/>
            </a:solidFill>
            <a:ln w="19050">
              <a:solidFill>
                <a:schemeClr val="tx2"/>
              </a:solidFill>
              <a:miter lim="800000"/>
              <a:headEnd/>
              <a:tailEnd type="none" w="sm" len="sm"/>
            </a:ln>
            <a:effectLst/>
          </p:spPr>
          <p:txBody>
            <a:bodyPr lIns="47178" tIns="47178" rIns="47178" bIns="47178" anchor="ctr"/>
            <a:lstStyle/>
            <a:p>
              <a:pPr algn="ctr" defTabSz="91727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en-US" sz="1803" b="1">
                  <a:solidFill>
                    <a:srgbClr val="000066"/>
                  </a:solidFill>
                  <a:latin typeface="Courier New" pitchFamily="49" charset="0"/>
                </a:rPr>
                <a:t>Op</a:t>
              </a:r>
            </a:p>
          </p:txBody>
        </p:sp>
        <p:sp>
          <p:nvSpPr>
            <p:cNvPr id="287779" name="Rectangle 35"/>
            <p:cNvSpPr>
              <a:spLocks noChangeArrowheads="1"/>
            </p:cNvSpPr>
            <p:nvPr/>
          </p:nvSpPr>
          <p:spPr bwMode="auto">
            <a:xfrm>
              <a:off x="1488" y="2016"/>
              <a:ext cx="720" cy="226"/>
            </a:xfrm>
            <a:prstGeom prst="rect">
              <a:avLst/>
            </a:prstGeom>
            <a:solidFill>
              <a:srgbClr val="CCFFCC"/>
            </a:solidFill>
            <a:ln w="19050">
              <a:solidFill>
                <a:schemeClr val="tx2"/>
              </a:solidFill>
              <a:miter lim="800000"/>
              <a:headEnd/>
              <a:tailEnd type="none" w="sm" len="sm"/>
            </a:ln>
            <a:effectLst/>
          </p:spPr>
          <p:txBody>
            <a:bodyPr lIns="47178" tIns="47178" rIns="47178" bIns="47178" anchor="ctr"/>
            <a:lstStyle/>
            <a:p>
              <a:pPr algn="ctr" defTabSz="91727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en-US" sz="1803" b="1">
                  <a:solidFill>
                    <a:srgbClr val="003300"/>
                  </a:solidFill>
                  <a:latin typeface="Courier New" pitchFamily="49" charset="0"/>
                </a:rPr>
                <a:t>Ra</a:t>
              </a:r>
            </a:p>
          </p:txBody>
        </p:sp>
        <p:sp>
          <p:nvSpPr>
            <p:cNvPr id="287780" name="Rectangle 36"/>
            <p:cNvSpPr>
              <a:spLocks noChangeArrowheads="1"/>
            </p:cNvSpPr>
            <p:nvPr/>
          </p:nvSpPr>
          <p:spPr bwMode="auto">
            <a:xfrm>
              <a:off x="2208" y="2016"/>
              <a:ext cx="720" cy="226"/>
            </a:xfrm>
            <a:prstGeom prst="rect">
              <a:avLst/>
            </a:prstGeom>
            <a:solidFill>
              <a:srgbClr val="CCFFCC"/>
            </a:solidFill>
            <a:ln w="19050">
              <a:solidFill>
                <a:schemeClr val="tx2"/>
              </a:solidFill>
              <a:miter lim="800000"/>
              <a:headEnd/>
              <a:tailEnd type="none" w="sm" len="sm"/>
            </a:ln>
            <a:effectLst/>
          </p:spPr>
          <p:txBody>
            <a:bodyPr lIns="47178" tIns="47178" rIns="47178" bIns="47178" anchor="ctr"/>
            <a:lstStyle/>
            <a:p>
              <a:pPr algn="ctr" defTabSz="91727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en-US" sz="1803" b="1">
                  <a:solidFill>
                    <a:srgbClr val="003300"/>
                  </a:solidFill>
                  <a:latin typeface="Courier New" pitchFamily="49" charset="0"/>
                </a:rPr>
                <a:t>Rb</a:t>
              </a:r>
            </a:p>
          </p:txBody>
        </p:sp>
        <p:sp>
          <p:nvSpPr>
            <p:cNvPr id="287781" name="Rectangle 37"/>
            <p:cNvSpPr>
              <a:spLocks noChangeArrowheads="1"/>
            </p:cNvSpPr>
            <p:nvPr/>
          </p:nvSpPr>
          <p:spPr bwMode="auto">
            <a:xfrm>
              <a:off x="2928" y="2016"/>
              <a:ext cx="2304" cy="226"/>
            </a:xfrm>
            <a:prstGeom prst="rect">
              <a:avLst/>
            </a:prstGeom>
            <a:solidFill>
              <a:srgbClr val="CCFFFF"/>
            </a:solidFill>
            <a:ln w="19050">
              <a:solidFill>
                <a:schemeClr val="tx2"/>
              </a:solidFill>
              <a:miter lim="800000"/>
              <a:headEnd/>
              <a:tailEnd type="none" w="sm" len="sm"/>
            </a:ln>
            <a:effectLst/>
          </p:spPr>
          <p:txBody>
            <a:bodyPr lIns="47178" tIns="47178" rIns="47178" bIns="47178" anchor="ctr"/>
            <a:lstStyle/>
            <a:p>
              <a:pPr algn="ctr" defTabSz="91727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en-US" sz="1803" b="1">
                  <a:solidFill>
                    <a:srgbClr val="000066"/>
                  </a:solidFill>
                  <a:latin typeface="Courier New" pitchFamily="49" charset="0"/>
                </a:rPr>
                <a:t>Offset</a:t>
              </a:r>
            </a:p>
          </p:txBody>
        </p:sp>
      </p:grpSp>
      <p:sp>
        <p:nvSpPr>
          <p:cNvPr id="287782" name="Text Box 38"/>
          <p:cNvSpPr txBox="1">
            <a:spLocks noChangeArrowheads="1"/>
          </p:cNvSpPr>
          <p:nvPr/>
        </p:nvSpPr>
        <p:spPr bwMode="auto">
          <a:xfrm>
            <a:off x="839366" y="3909092"/>
            <a:ext cx="1448224" cy="341788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lIns="47178" tIns="47178" rIns="47178" bIns="47178" anchor="ctr"/>
          <a:lstStyle/>
          <a:p>
            <a:pPr defTabSz="91727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sz="1803" b="1">
                <a:solidFill>
                  <a:srgbClr val="000066"/>
                </a:solidFill>
              </a:rPr>
              <a:t>Branch</a:t>
            </a:r>
          </a:p>
        </p:txBody>
      </p:sp>
      <p:sp>
        <p:nvSpPr>
          <p:cNvPr id="287783" name="Text Box 39"/>
          <p:cNvSpPr txBox="1">
            <a:spLocks noChangeArrowheads="1"/>
          </p:cNvSpPr>
          <p:nvPr/>
        </p:nvSpPr>
        <p:spPr bwMode="auto">
          <a:xfrm>
            <a:off x="1220896" y="4656255"/>
            <a:ext cx="7096456" cy="340197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lIns="45784" rIns="45784">
            <a:spAutoFit/>
          </a:bodyPr>
          <a:lstStyle/>
          <a:p>
            <a:pPr eaLnBrk="0" fontAlgn="base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</a:pPr>
            <a:r>
              <a:rPr lang="en-US" sz="1803" b="1">
                <a:solidFill>
                  <a:srgbClr val="000066"/>
                </a:solidFill>
                <a:latin typeface="Courier New" pitchFamily="49" charset="0"/>
              </a:rPr>
              <a:t>beq $3,$2,dest	# Branch when $3 = $2</a:t>
            </a:r>
          </a:p>
        </p:txBody>
      </p:sp>
    </p:spTree>
    <p:extLst>
      <p:ext uri="{BB962C8B-B14F-4D97-AF65-F5344CB8AC3E}">
        <p14:creationId xmlns:p14="http://schemas.microsoft.com/office/powerpoint/2010/main" val="3207584049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3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CISC vs. RISC</a:t>
            </a:r>
          </a:p>
        </p:txBody>
      </p:sp>
      <p:sp>
        <p:nvSpPr>
          <p:cNvPr id="2938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Original Debate</a:t>
            </a:r>
          </a:p>
          <a:p>
            <a:pPr lvl="1"/>
            <a:r>
              <a:rPr lang="en-US" dirty="0"/>
              <a:t>Strong opinions!</a:t>
            </a:r>
          </a:p>
          <a:p>
            <a:pPr lvl="1"/>
            <a:r>
              <a:rPr lang="en-US" dirty="0"/>
              <a:t>CISC proponents---easy for compiler, fewer code bytes</a:t>
            </a:r>
          </a:p>
          <a:p>
            <a:pPr lvl="1"/>
            <a:r>
              <a:rPr lang="en-US" dirty="0"/>
              <a:t>RISC proponents---better for optimizing compilers, can make run fast with simple chip design</a:t>
            </a:r>
          </a:p>
          <a:p>
            <a:r>
              <a:rPr lang="en-US" dirty="0"/>
              <a:t>Current Status</a:t>
            </a:r>
          </a:p>
          <a:p>
            <a:pPr lvl="1"/>
            <a:r>
              <a:rPr lang="en-US" dirty="0"/>
              <a:t>For desktop processors, choice of ISA not a technical issue</a:t>
            </a:r>
          </a:p>
          <a:p>
            <a:pPr lvl="2"/>
            <a:r>
              <a:rPr lang="en-US" dirty="0"/>
              <a:t>With enough hardware, can make anything run fast</a:t>
            </a:r>
          </a:p>
          <a:p>
            <a:pPr lvl="2"/>
            <a:r>
              <a:rPr lang="en-US" dirty="0"/>
              <a:t>Code compatibility more </a:t>
            </a:r>
            <a:r>
              <a:rPr lang="en-US" dirty="0" smtClean="0"/>
              <a:t>important</a:t>
            </a:r>
          </a:p>
          <a:p>
            <a:pPr lvl="1"/>
            <a:r>
              <a:rPr lang="en-US" dirty="0"/>
              <a:t>x</a:t>
            </a:r>
            <a:r>
              <a:rPr lang="en-US" dirty="0" smtClean="0"/>
              <a:t>86-64 adopted many RISC features</a:t>
            </a:r>
          </a:p>
          <a:p>
            <a:pPr lvl="2"/>
            <a:r>
              <a:rPr lang="en-US" dirty="0" smtClean="0"/>
              <a:t>More registers; use them for argument passing</a:t>
            </a:r>
            <a:endParaRPr lang="en-US" dirty="0"/>
          </a:p>
          <a:p>
            <a:pPr lvl="1"/>
            <a:r>
              <a:rPr lang="en-US" dirty="0"/>
              <a:t>For embedded processors, RISC makes sense</a:t>
            </a:r>
          </a:p>
          <a:p>
            <a:pPr lvl="2"/>
            <a:r>
              <a:rPr lang="en-US" dirty="0"/>
              <a:t>Smaller, cheaper, less </a:t>
            </a:r>
            <a:r>
              <a:rPr lang="en-US" dirty="0" smtClean="0"/>
              <a:t>power</a:t>
            </a:r>
          </a:p>
          <a:p>
            <a:pPr lvl="2"/>
            <a:r>
              <a:rPr lang="en-US" dirty="0" smtClean="0"/>
              <a:t>Most cell phones use ARM processor</a:t>
            </a:r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1586089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15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Summary</a:t>
            </a:r>
          </a:p>
        </p:txBody>
      </p:sp>
      <p:sp>
        <p:nvSpPr>
          <p:cNvPr id="3215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Y86-64 </a:t>
            </a:r>
            <a:r>
              <a:rPr lang="en-US" dirty="0"/>
              <a:t>Instruction Set Architecture</a:t>
            </a:r>
          </a:p>
          <a:p>
            <a:pPr lvl="1"/>
            <a:r>
              <a:rPr lang="en-US" dirty="0"/>
              <a:t>Similar state and instructions as </a:t>
            </a:r>
            <a:r>
              <a:rPr lang="en-US" dirty="0" smtClean="0"/>
              <a:t>x86-64</a:t>
            </a:r>
            <a:endParaRPr lang="en-US" dirty="0"/>
          </a:p>
          <a:p>
            <a:pPr lvl="1"/>
            <a:r>
              <a:rPr lang="en-US" dirty="0"/>
              <a:t>Simpler encodings</a:t>
            </a:r>
          </a:p>
          <a:p>
            <a:pPr lvl="1"/>
            <a:r>
              <a:rPr lang="en-US" dirty="0"/>
              <a:t>Somewhere between CISC and RISC</a:t>
            </a:r>
          </a:p>
          <a:p>
            <a:r>
              <a:rPr lang="en-US" dirty="0"/>
              <a:t>How Important is ISA Design?</a:t>
            </a:r>
          </a:p>
          <a:p>
            <a:pPr lvl="1"/>
            <a:r>
              <a:rPr lang="en-US" dirty="0"/>
              <a:t>Less now than before</a:t>
            </a:r>
          </a:p>
          <a:p>
            <a:pPr lvl="2"/>
            <a:r>
              <a:rPr lang="en-US" dirty="0"/>
              <a:t>With enough hardware, can make almost anything go </a:t>
            </a:r>
            <a:r>
              <a:rPr lang="en-US" dirty="0" smtClean="0"/>
              <a:t>fast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4128589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" name="TextShape 1"/>
          <p:cNvSpPr txBox="1"/>
          <p:nvPr/>
        </p:nvSpPr>
        <p:spPr>
          <a:xfrm>
            <a:off x="490320" y="1219200"/>
            <a:ext cx="8228520" cy="887760"/>
          </a:xfrm>
          <a:prstGeom prst="rect">
            <a:avLst/>
          </a:prstGeom>
        </p:spPr>
        <p:txBody>
          <a:bodyPr lIns="0" tIns="0" rIns="0" bIns="0" anchor="ctr"/>
          <a:lstStyle/>
          <a:p>
            <a:pPr>
              <a:lnSpc>
                <a:spcPct val="100000"/>
              </a:lnSpc>
            </a:pPr>
            <a:r>
              <a:rPr lang="en-US" sz="4000" dirty="0">
                <a:latin typeface="arial"/>
              </a:rPr>
              <a:t>Simple Addressing Modes</a:t>
            </a:r>
            <a:endParaRPr dirty="0"/>
          </a:p>
        </p:txBody>
      </p:sp>
      <p:sp>
        <p:nvSpPr>
          <p:cNvPr id="267" name="TextShape 2"/>
          <p:cNvSpPr txBox="1"/>
          <p:nvPr/>
        </p:nvSpPr>
        <p:spPr>
          <a:xfrm>
            <a:off x="6934680" y="6412320"/>
            <a:ext cx="2129760" cy="472680"/>
          </a:xfrm>
          <a:prstGeom prst="rect">
            <a:avLst/>
          </a:prstGeom>
        </p:spPr>
        <p:txBody>
          <a:bodyPr lIns="0" tIns="0" rIns="0" bIns="0"/>
          <a:lstStyle/>
          <a:p>
            <a:pPr algn="r">
              <a:lnSpc>
                <a:spcPct val="100000"/>
              </a:lnSpc>
            </a:pPr>
            <a:fld id="{4510B7B0-558E-4B7C-BC94-15A08CD5D49F}" type="slidenum">
              <a:rPr lang="en-US" sz="1300" b="1">
                <a:solidFill>
                  <a:srgbClr val="FFFFFF"/>
                </a:solidFill>
                <a:latin typeface="Tinos"/>
                <a:ea typeface="DejaVu Sans"/>
              </a:rPr>
              <a:t>5</a:t>
            </a:fld>
            <a:endParaRPr/>
          </a:p>
        </p:txBody>
      </p:sp>
      <p:sp>
        <p:nvSpPr>
          <p:cNvPr id="268" name="TextShape 3"/>
          <p:cNvSpPr txBox="1"/>
          <p:nvPr/>
        </p:nvSpPr>
        <p:spPr>
          <a:xfrm>
            <a:off x="685800" y="2286000"/>
            <a:ext cx="7695720" cy="3352800"/>
          </a:xfrm>
          <a:prstGeom prst="rect">
            <a:avLst/>
          </a:prstGeom>
        </p:spPr>
        <p:txBody>
          <a:bodyPr lIns="0" tIns="0" rIns="0" bIns="0"/>
          <a:lstStyle/>
          <a:p>
            <a:pPr>
              <a:lnSpc>
                <a:spcPct val="100000"/>
              </a:lnSpc>
              <a:buFont typeface="Arial"/>
              <a:buChar char="•"/>
            </a:pPr>
            <a:r>
              <a:rPr lang="en-US" sz="2400" dirty="0">
                <a:latin typeface="arial"/>
                <a:ea typeface="DejaVu Sans"/>
              </a:rPr>
              <a:t>Normal = (R) = </a:t>
            </a:r>
            <a:r>
              <a:rPr lang="en-US" sz="2400" dirty="0" err="1">
                <a:latin typeface="arial"/>
                <a:ea typeface="DejaVu Sans"/>
              </a:rPr>
              <a:t>Mem</a:t>
            </a:r>
            <a:r>
              <a:rPr lang="en-US" sz="2400" dirty="0">
                <a:latin typeface="arial"/>
                <a:ea typeface="DejaVu Sans"/>
              </a:rPr>
              <a:t>[</a:t>
            </a:r>
            <a:r>
              <a:rPr lang="en-US" sz="2400" dirty="0" err="1">
                <a:latin typeface="arial"/>
                <a:ea typeface="DejaVu Sans"/>
              </a:rPr>
              <a:t>Reg</a:t>
            </a:r>
            <a:r>
              <a:rPr lang="en-US" sz="2400" dirty="0">
                <a:latin typeface="arial"/>
                <a:ea typeface="DejaVu Sans"/>
              </a:rPr>
              <a:t>[R]]</a:t>
            </a:r>
            <a:endParaRPr sz="2400" dirty="0"/>
          </a:p>
          <a:p>
            <a:pPr lvl="1">
              <a:lnSpc>
                <a:spcPct val="100000"/>
              </a:lnSpc>
              <a:buSzPct val="25000"/>
            </a:pPr>
            <a:r>
              <a:rPr lang="en-US" sz="2400" dirty="0">
                <a:solidFill>
                  <a:prstClr val="black"/>
                </a:solidFill>
              </a:rPr>
              <a:t>- </a:t>
            </a:r>
            <a:r>
              <a:rPr lang="en-US" sz="2400" dirty="0" smtClean="0">
                <a:latin typeface="arial"/>
                <a:ea typeface="DejaVu Sans"/>
              </a:rPr>
              <a:t>Register </a:t>
            </a:r>
            <a:r>
              <a:rPr lang="en-US" sz="2400" dirty="0" err="1">
                <a:latin typeface="arial"/>
                <a:ea typeface="DejaVu Sans"/>
              </a:rPr>
              <a:t>Reg</a:t>
            </a:r>
            <a:r>
              <a:rPr lang="en-US" sz="2400" dirty="0">
                <a:latin typeface="arial"/>
                <a:ea typeface="DejaVu Sans"/>
              </a:rPr>
              <a:t> </a:t>
            </a:r>
            <a:r>
              <a:rPr lang="en-US" sz="2400" dirty="0" smtClean="0">
                <a:latin typeface="arial"/>
                <a:ea typeface="DejaVu Sans"/>
              </a:rPr>
              <a:t>contents specify </a:t>
            </a:r>
            <a:r>
              <a:rPr lang="en-US" sz="2400" dirty="0">
                <a:latin typeface="arial"/>
                <a:ea typeface="DejaVu Sans"/>
              </a:rPr>
              <a:t>memory address </a:t>
            </a:r>
            <a:endParaRPr sz="2400" dirty="0"/>
          </a:p>
          <a:p>
            <a:pPr lvl="1">
              <a:lnSpc>
                <a:spcPct val="100000"/>
              </a:lnSpc>
              <a:buSzPct val="25000"/>
            </a:pPr>
            <a:r>
              <a:rPr lang="en-US" sz="2400" dirty="0">
                <a:solidFill>
                  <a:prstClr val="black"/>
                </a:solidFill>
              </a:rPr>
              <a:t>- </a:t>
            </a:r>
            <a:r>
              <a:rPr lang="en-US" sz="2400" dirty="0" smtClean="0">
                <a:latin typeface="arial"/>
                <a:ea typeface="DejaVu Sans"/>
              </a:rPr>
              <a:t>Example</a:t>
            </a:r>
            <a:r>
              <a:rPr lang="en-US" sz="2400" dirty="0">
                <a:latin typeface="arial"/>
                <a:ea typeface="DejaVu Sans"/>
              </a:rPr>
              <a:t>: </a:t>
            </a:r>
            <a:r>
              <a:rPr lang="en-US" sz="2400" dirty="0" err="1" smtClean="0">
                <a:latin typeface="arial"/>
                <a:ea typeface="DejaVu Sans"/>
              </a:rPr>
              <a:t>mrmovq</a:t>
            </a:r>
            <a:r>
              <a:rPr lang="en-US" sz="2400" dirty="0" smtClean="0">
                <a:latin typeface="arial"/>
                <a:ea typeface="DejaVu Sans"/>
              </a:rPr>
              <a:t> (%</a:t>
            </a:r>
            <a:r>
              <a:rPr lang="en-US" sz="2400" dirty="0" err="1">
                <a:latin typeface="arial"/>
                <a:ea typeface="DejaVu Sans"/>
              </a:rPr>
              <a:t>r</a:t>
            </a:r>
            <a:r>
              <a:rPr lang="en-US" sz="2400" dirty="0" err="1" smtClean="0">
                <a:latin typeface="arial"/>
                <a:ea typeface="DejaVu Sans"/>
              </a:rPr>
              <a:t>cx</a:t>
            </a:r>
            <a:r>
              <a:rPr lang="en-US" sz="2400" dirty="0" smtClean="0">
                <a:latin typeface="arial"/>
                <a:ea typeface="DejaVu Sans"/>
              </a:rPr>
              <a:t>),%</a:t>
            </a:r>
            <a:r>
              <a:rPr lang="en-US" sz="2400" dirty="0" err="1">
                <a:latin typeface="arial"/>
                <a:ea typeface="DejaVu Sans"/>
              </a:rPr>
              <a:t>r</a:t>
            </a:r>
            <a:r>
              <a:rPr lang="en-US" sz="2400" dirty="0" err="1" smtClean="0">
                <a:latin typeface="arial"/>
                <a:ea typeface="DejaVu Sans"/>
              </a:rPr>
              <a:t>ax</a:t>
            </a:r>
            <a:endParaRPr sz="2400" dirty="0"/>
          </a:p>
          <a:p>
            <a:endParaRPr sz="2400" dirty="0"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en-US" sz="2400" dirty="0">
                <a:latin typeface="arial"/>
                <a:ea typeface="DejaVu Sans"/>
              </a:rPr>
              <a:t>Displacement = D(R) = </a:t>
            </a:r>
            <a:r>
              <a:rPr lang="en-US" sz="2400" dirty="0" err="1">
                <a:latin typeface="arial"/>
                <a:ea typeface="DejaVu Sans"/>
              </a:rPr>
              <a:t>Mem</a:t>
            </a:r>
            <a:r>
              <a:rPr lang="en-US" sz="2400" dirty="0">
                <a:latin typeface="arial"/>
                <a:ea typeface="DejaVu Sans"/>
              </a:rPr>
              <a:t>[</a:t>
            </a:r>
            <a:r>
              <a:rPr lang="en-US" sz="2400" dirty="0" err="1">
                <a:latin typeface="arial"/>
                <a:ea typeface="DejaVu Sans"/>
              </a:rPr>
              <a:t>Reg</a:t>
            </a:r>
            <a:r>
              <a:rPr lang="en-US" sz="2400" dirty="0">
                <a:latin typeface="arial"/>
                <a:ea typeface="DejaVu Sans"/>
              </a:rPr>
              <a:t>[R]+D]</a:t>
            </a:r>
            <a:endParaRPr sz="2400" dirty="0"/>
          </a:p>
          <a:p>
            <a:pPr lvl="1">
              <a:lnSpc>
                <a:spcPct val="100000"/>
              </a:lnSpc>
              <a:buSzPct val="25000"/>
            </a:pPr>
            <a:r>
              <a:rPr lang="en-US" sz="2400" dirty="0">
                <a:solidFill>
                  <a:prstClr val="black"/>
                </a:solidFill>
              </a:rPr>
              <a:t>- </a:t>
            </a:r>
            <a:r>
              <a:rPr lang="en-US" sz="2400" dirty="0" smtClean="0">
                <a:latin typeface="arial"/>
                <a:ea typeface="DejaVu Sans"/>
              </a:rPr>
              <a:t>Register </a:t>
            </a:r>
            <a:r>
              <a:rPr lang="en-US" sz="2400" dirty="0">
                <a:latin typeface="arial"/>
                <a:ea typeface="DejaVu Sans"/>
              </a:rPr>
              <a:t>R </a:t>
            </a:r>
            <a:r>
              <a:rPr lang="en-US" sz="2400" dirty="0" smtClean="0">
                <a:latin typeface="arial"/>
                <a:ea typeface="DejaVu Sans"/>
              </a:rPr>
              <a:t>contents specify </a:t>
            </a:r>
            <a:r>
              <a:rPr lang="en-US" sz="2400" dirty="0">
                <a:latin typeface="arial"/>
                <a:ea typeface="DejaVu Sans"/>
              </a:rPr>
              <a:t>start of memory region</a:t>
            </a:r>
            <a:endParaRPr sz="2400" dirty="0"/>
          </a:p>
          <a:p>
            <a:pPr lvl="1">
              <a:lnSpc>
                <a:spcPct val="100000"/>
              </a:lnSpc>
              <a:buSzPct val="25000"/>
            </a:pPr>
            <a:r>
              <a:rPr lang="en-US" sz="2400" dirty="0">
                <a:solidFill>
                  <a:prstClr val="black"/>
                </a:solidFill>
              </a:rPr>
              <a:t>- </a:t>
            </a:r>
            <a:r>
              <a:rPr lang="en-US" sz="2400" dirty="0" smtClean="0">
                <a:latin typeface="arial"/>
                <a:ea typeface="DejaVu Sans"/>
              </a:rPr>
              <a:t>Constant </a:t>
            </a:r>
            <a:r>
              <a:rPr lang="en-US" sz="2400" dirty="0">
                <a:latin typeface="arial"/>
                <a:ea typeface="DejaVu Sans"/>
              </a:rPr>
              <a:t>displacement D specifies offset</a:t>
            </a:r>
            <a:endParaRPr sz="2400" dirty="0"/>
          </a:p>
          <a:p>
            <a:pPr lvl="2">
              <a:lnSpc>
                <a:spcPct val="100000"/>
              </a:lnSpc>
              <a:buSzPct val="25000"/>
            </a:pPr>
            <a:r>
              <a:rPr lang="en-US" sz="2400" dirty="0" smtClean="0">
                <a:latin typeface="arial"/>
                <a:ea typeface="DejaVu Sans"/>
              </a:rPr>
              <a:t>-In </a:t>
            </a:r>
            <a:r>
              <a:rPr lang="en-US" sz="2400" b="1" dirty="0">
                <a:latin typeface="arial"/>
                <a:ea typeface="DejaVu Sans"/>
              </a:rPr>
              <a:t>bytes</a:t>
            </a:r>
            <a:endParaRPr sz="2400" b="1" dirty="0"/>
          </a:p>
          <a:p>
            <a:pPr lvl="1">
              <a:lnSpc>
                <a:spcPct val="100000"/>
              </a:lnSpc>
              <a:buSzPct val="25000"/>
            </a:pPr>
            <a:r>
              <a:rPr lang="en-US" sz="2400" dirty="0">
                <a:solidFill>
                  <a:prstClr val="black"/>
                </a:solidFill>
              </a:rPr>
              <a:t>- </a:t>
            </a:r>
            <a:r>
              <a:rPr lang="en-US" sz="2400" dirty="0" smtClean="0">
                <a:latin typeface="arial"/>
                <a:ea typeface="DejaVu Sans"/>
              </a:rPr>
              <a:t>Example</a:t>
            </a:r>
            <a:r>
              <a:rPr lang="en-US" sz="2400" dirty="0">
                <a:latin typeface="arial"/>
                <a:ea typeface="DejaVu Sans"/>
              </a:rPr>
              <a:t>: </a:t>
            </a:r>
            <a:r>
              <a:rPr lang="en-US" sz="2400" dirty="0" err="1" smtClean="0">
                <a:latin typeface="arial"/>
                <a:ea typeface="DejaVu Sans"/>
              </a:rPr>
              <a:t>mrmovq</a:t>
            </a:r>
            <a:r>
              <a:rPr lang="en-US" sz="2400" dirty="0" smtClean="0">
                <a:latin typeface="arial"/>
                <a:ea typeface="DejaVu Sans"/>
              </a:rPr>
              <a:t> </a:t>
            </a:r>
            <a:r>
              <a:rPr lang="en-US" sz="2400" dirty="0">
                <a:latin typeface="arial"/>
                <a:ea typeface="DejaVu Sans"/>
              </a:rPr>
              <a:t>8</a:t>
            </a:r>
            <a:r>
              <a:rPr lang="en-US" sz="2400" dirty="0" smtClean="0">
                <a:latin typeface="arial"/>
                <a:ea typeface="DejaVu Sans"/>
              </a:rPr>
              <a:t>(%</a:t>
            </a:r>
            <a:r>
              <a:rPr lang="en-US" sz="2400" dirty="0" err="1" smtClean="0">
                <a:latin typeface="arial"/>
                <a:ea typeface="DejaVu Sans"/>
              </a:rPr>
              <a:t>rbx</a:t>
            </a:r>
            <a:r>
              <a:rPr lang="en-US" sz="2400" dirty="0" smtClean="0">
                <a:latin typeface="arial"/>
                <a:ea typeface="DejaVu Sans"/>
              </a:rPr>
              <a:t>),%</a:t>
            </a:r>
            <a:r>
              <a:rPr lang="en-US" sz="2400" dirty="0" err="1">
                <a:latin typeface="arial"/>
                <a:ea typeface="DejaVu Sans"/>
              </a:rPr>
              <a:t>r</a:t>
            </a:r>
            <a:r>
              <a:rPr lang="en-US" sz="2400" dirty="0" err="1" smtClean="0">
                <a:latin typeface="arial"/>
                <a:ea typeface="DejaVu Sans"/>
              </a:rPr>
              <a:t>dx</a:t>
            </a:r>
            <a:endParaRPr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TextShape 1"/>
          <p:cNvSpPr txBox="1"/>
          <p:nvPr/>
        </p:nvSpPr>
        <p:spPr>
          <a:xfrm>
            <a:off x="6934680" y="6412320"/>
            <a:ext cx="2129760" cy="472680"/>
          </a:xfrm>
          <a:prstGeom prst="rect">
            <a:avLst/>
          </a:prstGeom>
        </p:spPr>
        <p:txBody>
          <a:bodyPr lIns="0" tIns="0" rIns="0" bIns="0"/>
          <a:lstStyle/>
          <a:p>
            <a:pPr algn="r"/>
            <a:fld id="{F12C3F23-5811-4B52-9499-F530179470D7}" type="slidenum">
              <a:rPr lang="en-US" sz="1300" b="1">
                <a:solidFill>
                  <a:srgbClr val="FFFFFF"/>
                </a:solidFill>
                <a:latin typeface="Tinos"/>
              </a:rPr>
              <a:pPr algn="r"/>
              <a:t>6</a:t>
            </a:fld>
            <a:endParaRPr>
              <a:solidFill>
                <a:prstClr val="black"/>
              </a:solidFill>
            </a:endParaRPr>
          </a:p>
        </p:txBody>
      </p:sp>
      <p:sp>
        <p:nvSpPr>
          <p:cNvPr id="203" name="TextShape 2"/>
          <p:cNvSpPr txBox="1"/>
          <p:nvPr/>
        </p:nvSpPr>
        <p:spPr>
          <a:xfrm>
            <a:off x="450574" y="914400"/>
            <a:ext cx="8228520" cy="887760"/>
          </a:xfrm>
          <a:prstGeom prst="rect">
            <a:avLst/>
          </a:prstGeom>
        </p:spPr>
        <p:txBody>
          <a:bodyPr lIns="0" tIns="0" rIns="0" bIns="0" anchor="ctr"/>
          <a:lstStyle/>
          <a:p>
            <a:r>
              <a:rPr lang="en-US" sz="4000" dirty="0">
                <a:solidFill>
                  <a:prstClr val="black"/>
                </a:solidFill>
              </a:rPr>
              <a:t>Run Y86 program</a:t>
            </a:r>
            <a:endParaRPr dirty="0">
              <a:solidFill>
                <a:prstClr val="black"/>
              </a:solidFill>
            </a:endParaRPr>
          </a:p>
        </p:txBody>
      </p:sp>
      <p:sp>
        <p:nvSpPr>
          <p:cNvPr id="204" name="TextShape 3"/>
          <p:cNvSpPr txBox="1"/>
          <p:nvPr/>
        </p:nvSpPr>
        <p:spPr>
          <a:xfrm>
            <a:off x="457200" y="1981200"/>
            <a:ext cx="2667000" cy="443112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en-US" dirty="0" err="1" smtClean="0">
                <a:solidFill>
                  <a:prstClr val="black"/>
                </a:solidFill>
                <a:latin typeface="Courier New"/>
              </a:rPr>
              <a:t>irmovq</a:t>
            </a:r>
            <a:r>
              <a:rPr lang="en-US" dirty="0" smtClean="0">
                <a:solidFill>
                  <a:prstClr val="black"/>
                </a:solidFill>
                <a:latin typeface="Courier New"/>
              </a:rPr>
              <a:t> </a:t>
            </a:r>
            <a:r>
              <a:rPr lang="en-US" dirty="0">
                <a:solidFill>
                  <a:prstClr val="black"/>
                </a:solidFill>
                <a:latin typeface="Courier New"/>
              </a:rPr>
              <a:t>$55</a:t>
            </a:r>
            <a:r>
              <a:rPr lang="en-US" dirty="0" smtClean="0">
                <a:solidFill>
                  <a:prstClr val="black"/>
                </a:solidFill>
                <a:latin typeface="Courier New"/>
              </a:rPr>
              <a:t>,%rdx</a:t>
            </a:r>
            <a:endParaRPr dirty="0">
              <a:solidFill>
                <a:prstClr val="black"/>
              </a:solidFill>
            </a:endParaRPr>
          </a:p>
          <a:p>
            <a:r>
              <a:rPr lang="en-US" dirty="0" err="1" smtClean="0">
                <a:solidFill>
                  <a:prstClr val="black"/>
                </a:solidFill>
                <a:latin typeface="Courier New"/>
              </a:rPr>
              <a:t>rrmovq</a:t>
            </a:r>
            <a:r>
              <a:rPr lang="en-US" dirty="0" smtClean="0">
                <a:solidFill>
                  <a:prstClr val="black"/>
                </a:solidFill>
                <a:latin typeface="Courier New"/>
              </a:rPr>
              <a:t> %</a:t>
            </a:r>
            <a:r>
              <a:rPr lang="en-US" dirty="0" err="1">
                <a:solidFill>
                  <a:prstClr val="black"/>
                </a:solidFill>
                <a:latin typeface="Courier New"/>
              </a:rPr>
              <a:t>r</a:t>
            </a:r>
            <a:r>
              <a:rPr lang="en-US" dirty="0" err="1" smtClean="0">
                <a:solidFill>
                  <a:prstClr val="black"/>
                </a:solidFill>
                <a:latin typeface="Courier New"/>
              </a:rPr>
              <a:t>dx</a:t>
            </a:r>
            <a:r>
              <a:rPr lang="en-US" dirty="0">
                <a:solidFill>
                  <a:prstClr val="black"/>
                </a:solidFill>
                <a:latin typeface="Courier New"/>
              </a:rPr>
              <a:t>, </a:t>
            </a:r>
            <a:r>
              <a:rPr lang="en-US" dirty="0" smtClean="0">
                <a:solidFill>
                  <a:prstClr val="black"/>
                </a:solidFill>
                <a:latin typeface="Courier New"/>
              </a:rPr>
              <a:t>%</a:t>
            </a:r>
            <a:r>
              <a:rPr lang="en-US" dirty="0" err="1">
                <a:solidFill>
                  <a:prstClr val="black"/>
                </a:solidFill>
                <a:latin typeface="Courier New"/>
              </a:rPr>
              <a:t>r</a:t>
            </a:r>
            <a:r>
              <a:rPr lang="en-US" dirty="0" err="1" smtClean="0">
                <a:solidFill>
                  <a:prstClr val="black"/>
                </a:solidFill>
                <a:latin typeface="Courier New"/>
              </a:rPr>
              <a:t>bx</a:t>
            </a:r>
            <a:endParaRPr dirty="0">
              <a:solidFill>
                <a:prstClr val="black"/>
              </a:solidFill>
            </a:endParaRPr>
          </a:p>
          <a:p>
            <a:r>
              <a:rPr lang="en-US" dirty="0" err="1" smtClean="0">
                <a:solidFill>
                  <a:prstClr val="black"/>
                </a:solidFill>
                <a:latin typeface="Courier New"/>
              </a:rPr>
              <a:t>irmovq</a:t>
            </a:r>
            <a:r>
              <a:rPr lang="en-US" dirty="0" smtClean="0">
                <a:solidFill>
                  <a:prstClr val="black"/>
                </a:solidFill>
                <a:latin typeface="Courier New"/>
              </a:rPr>
              <a:t> </a:t>
            </a:r>
            <a:r>
              <a:rPr lang="en-US" dirty="0">
                <a:solidFill>
                  <a:prstClr val="black"/>
                </a:solidFill>
                <a:latin typeface="Courier New"/>
              </a:rPr>
              <a:t>Array, </a:t>
            </a:r>
            <a:r>
              <a:rPr lang="en-US" dirty="0" smtClean="0">
                <a:solidFill>
                  <a:prstClr val="black"/>
                </a:solidFill>
                <a:latin typeface="Courier New"/>
              </a:rPr>
              <a:t>%</a:t>
            </a:r>
            <a:r>
              <a:rPr lang="en-US" dirty="0" err="1">
                <a:solidFill>
                  <a:prstClr val="black"/>
                </a:solidFill>
                <a:latin typeface="Courier New"/>
              </a:rPr>
              <a:t>r</a:t>
            </a:r>
            <a:r>
              <a:rPr lang="en-US" dirty="0" err="1" smtClean="0">
                <a:solidFill>
                  <a:prstClr val="black"/>
                </a:solidFill>
                <a:latin typeface="Courier New"/>
              </a:rPr>
              <a:t>ax</a:t>
            </a:r>
            <a:endParaRPr dirty="0">
              <a:solidFill>
                <a:prstClr val="black"/>
              </a:solidFill>
            </a:endParaRPr>
          </a:p>
          <a:p>
            <a:r>
              <a:rPr lang="en-US" dirty="0" err="1" smtClean="0">
                <a:solidFill>
                  <a:prstClr val="black"/>
                </a:solidFill>
                <a:latin typeface="Courier New"/>
              </a:rPr>
              <a:t>rmmovq</a:t>
            </a:r>
            <a:r>
              <a:rPr lang="en-US" dirty="0" smtClean="0">
                <a:solidFill>
                  <a:prstClr val="black"/>
                </a:solidFill>
                <a:latin typeface="Courier New"/>
              </a:rPr>
              <a:t> %rbx,8(%</a:t>
            </a:r>
            <a:r>
              <a:rPr lang="en-US" dirty="0" err="1">
                <a:solidFill>
                  <a:prstClr val="black"/>
                </a:solidFill>
                <a:latin typeface="Courier New"/>
              </a:rPr>
              <a:t>r</a:t>
            </a:r>
            <a:r>
              <a:rPr lang="en-US" dirty="0" err="1" smtClean="0">
                <a:solidFill>
                  <a:prstClr val="black"/>
                </a:solidFill>
                <a:latin typeface="Courier New"/>
              </a:rPr>
              <a:t>ax</a:t>
            </a:r>
            <a:r>
              <a:rPr lang="en-US" dirty="0">
                <a:solidFill>
                  <a:prstClr val="black"/>
                </a:solidFill>
                <a:latin typeface="Courier New"/>
              </a:rPr>
              <a:t>)</a:t>
            </a:r>
            <a:endParaRPr dirty="0">
              <a:solidFill>
                <a:prstClr val="black"/>
              </a:solidFill>
            </a:endParaRPr>
          </a:p>
          <a:p>
            <a:r>
              <a:rPr lang="en-US" dirty="0" err="1" smtClean="0">
                <a:solidFill>
                  <a:prstClr val="black"/>
                </a:solidFill>
                <a:latin typeface="Courier New"/>
              </a:rPr>
              <a:t>mrmovq</a:t>
            </a:r>
            <a:r>
              <a:rPr lang="en-US" dirty="0" smtClean="0">
                <a:solidFill>
                  <a:prstClr val="black"/>
                </a:solidFill>
                <a:latin typeface="Courier New"/>
              </a:rPr>
              <a:t> </a:t>
            </a:r>
            <a:r>
              <a:rPr lang="en-US" dirty="0">
                <a:solidFill>
                  <a:prstClr val="black"/>
                </a:solidFill>
                <a:latin typeface="Courier New"/>
              </a:rPr>
              <a:t>0</a:t>
            </a:r>
            <a:r>
              <a:rPr lang="en-US" dirty="0" smtClean="0">
                <a:solidFill>
                  <a:prstClr val="black"/>
                </a:solidFill>
                <a:latin typeface="Courier New"/>
              </a:rPr>
              <a:t>(%</a:t>
            </a:r>
            <a:r>
              <a:rPr lang="en-US" dirty="0" err="1">
                <a:solidFill>
                  <a:prstClr val="black"/>
                </a:solidFill>
                <a:latin typeface="Courier New"/>
              </a:rPr>
              <a:t>r</a:t>
            </a:r>
            <a:r>
              <a:rPr lang="en-US" dirty="0" err="1" smtClean="0">
                <a:solidFill>
                  <a:prstClr val="black"/>
                </a:solidFill>
                <a:latin typeface="Courier New"/>
              </a:rPr>
              <a:t>ax</a:t>
            </a:r>
            <a:r>
              <a:rPr lang="en-US" dirty="0" smtClean="0">
                <a:solidFill>
                  <a:prstClr val="black"/>
                </a:solidFill>
                <a:latin typeface="Courier New"/>
              </a:rPr>
              <a:t>),%</a:t>
            </a:r>
            <a:r>
              <a:rPr lang="en-US" dirty="0" err="1">
                <a:solidFill>
                  <a:prstClr val="black"/>
                </a:solidFill>
                <a:latin typeface="Courier New"/>
              </a:rPr>
              <a:t>r</a:t>
            </a:r>
            <a:r>
              <a:rPr lang="en-US" dirty="0" err="1" smtClean="0">
                <a:solidFill>
                  <a:prstClr val="black"/>
                </a:solidFill>
                <a:latin typeface="Courier New"/>
              </a:rPr>
              <a:t>cx</a:t>
            </a:r>
            <a:endParaRPr dirty="0">
              <a:solidFill>
                <a:prstClr val="black"/>
              </a:solidFill>
            </a:endParaRPr>
          </a:p>
          <a:p>
            <a:r>
              <a:rPr lang="en-US" dirty="0" smtClean="0">
                <a:solidFill>
                  <a:prstClr val="black"/>
                </a:solidFill>
                <a:latin typeface="Courier New"/>
              </a:rPr>
              <a:t>halt</a:t>
            </a:r>
            <a:endParaRPr dirty="0">
              <a:solidFill>
                <a:prstClr val="black"/>
              </a:solidFill>
            </a:endParaRPr>
          </a:p>
          <a:p>
            <a:r>
              <a:rPr lang="en-US" dirty="0">
                <a:solidFill>
                  <a:prstClr val="black"/>
                </a:solidFill>
                <a:latin typeface="Courier New"/>
              </a:rPr>
              <a:t>.align </a:t>
            </a:r>
            <a:r>
              <a:rPr lang="en-US" dirty="0" smtClean="0">
                <a:solidFill>
                  <a:prstClr val="black"/>
                </a:solidFill>
                <a:latin typeface="Courier New"/>
              </a:rPr>
              <a:t>8</a:t>
            </a:r>
            <a:endParaRPr dirty="0">
              <a:solidFill>
                <a:prstClr val="black"/>
              </a:solidFill>
            </a:endParaRPr>
          </a:p>
          <a:p>
            <a:r>
              <a:rPr lang="en-US" dirty="0">
                <a:solidFill>
                  <a:prstClr val="black"/>
                </a:solidFill>
                <a:latin typeface="Courier New"/>
              </a:rPr>
              <a:t>Array:</a:t>
            </a:r>
            <a:endParaRPr dirty="0">
              <a:solidFill>
                <a:prstClr val="black"/>
              </a:solidFill>
            </a:endParaRPr>
          </a:p>
          <a:p>
            <a:r>
              <a:rPr lang="en-US" dirty="0">
                <a:solidFill>
                  <a:prstClr val="black"/>
                </a:solidFill>
                <a:latin typeface="Courier New"/>
              </a:rPr>
              <a:t>.long 0x6f</a:t>
            </a:r>
            <a:endParaRPr dirty="0">
              <a:solidFill>
                <a:prstClr val="black"/>
              </a:solidFill>
            </a:endParaRPr>
          </a:p>
          <a:p>
            <a:r>
              <a:rPr lang="en-US" dirty="0">
                <a:solidFill>
                  <a:prstClr val="black"/>
                </a:solidFill>
                <a:latin typeface="Courier New"/>
              </a:rPr>
              <a:t>.long 0x84</a:t>
            </a:r>
            <a:endParaRPr dirty="0">
              <a:solidFill>
                <a:prstClr val="black"/>
              </a:solidFill>
            </a:endParaRPr>
          </a:p>
        </p:txBody>
      </p:sp>
      <p:sp>
        <p:nvSpPr>
          <p:cNvPr id="205" name="CustomShape 4"/>
          <p:cNvSpPr/>
          <p:nvPr/>
        </p:nvSpPr>
        <p:spPr>
          <a:xfrm>
            <a:off x="3124200" y="1981200"/>
            <a:ext cx="5751454" cy="4667460"/>
          </a:xfrm>
          <a:prstGeom prst="rect">
            <a:avLst/>
          </a:prstGeom>
        </p:spPr>
        <p:txBody>
          <a:bodyPr lIns="90000" tIns="45000" rIns="90000" bIns="45000"/>
          <a:lstStyle/>
          <a:p>
            <a:r>
              <a:rPr lang="en-US" sz="1600" b="1" dirty="0">
                <a:solidFill>
                  <a:srgbClr val="000000"/>
                </a:solidFill>
                <a:latin typeface="Calibri"/>
              </a:rPr>
              <a:t>% </a:t>
            </a:r>
            <a:r>
              <a:rPr lang="en-US" sz="1600" b="1" dirty="0" err="1">
                <a:solidFill>
                  <a:srgbClr val="000000"/>
                </a:solidFill>
                <a:latin typeface="Calibri"/>
              </a:rPr>
              <a:t>yas</a:t>
            </a:r>
            <a:r>
              <a:rPr lang="en-US" sz="1600" b="1" dirty="0">
                <a:solidFill>
                  <a:srgbClr val="000000"/>
                </a:solidFill>
                <a:latin typeface="Calibri"/>
              </a:rPr>
              <a:t> y86prog1.ys</a:t>
            </a:r>
            <a:endParaRPr sz="1600" dirty="0">
              <a:solidFill>
                <a:prstClr val="black"/>
              </a:solidFill>
            </a:endParaRPr>
          </a:p>
          <a:p>
            <a:r>
              <a:rPr lang="en-US" sz="1600" b="1" dirty="0">
                <a:solidFill>
                  <a:srgbClr val="000000"/>
                </a:solidFill>
                <a:latin typeface="Calibri"/>
              </a:rPr>
              <a:t>% </a:t>
            </a:r>
            <a:r>
              <a:rPr lang="en-US" sz="1600" b="1" dirty="0" err="1">
                <a:solidFill>
                  <a:srgbClr val="000000"/>
                </a:solidFill>
                <a:latin typeface="Calibri"/>
              </a:rPr>
              <a:t>yis</a:t>
            </a:r>
            <a:r>
              <a:rPr lang="en-US" sz="1600" b="1" dirty="0">
                <a:solidFill>
                  <a:srgbClr val="000000"/>
                </a:solidFill>
                <a:latin typeface="Calibri"/>
              </a:rPr>
              <a:t> y86prog1.yo</a:t>
            </a:r>
            <a:endParaRPr sz="1600" dirty="0">
              <a:solidFill>
                <a:prstClr val="black"/>
              </a:solidFill>
            </a:endParaRPr>
          </a:p>
          <a:p>
            <a:r>
              <a:rPr lang="en-US" sz="1600" b="1" dirty="0">
                <a:solidFill>
                  <a:srgbClr val="000000"/>
                </a:solidFill>
                <a:latin typeface="Calibri"/>
              </a:rPr>
              <a:t>Stopped in 6 steps at PC = </a:t>
            </a:r>
            <a:r>
              <a:rPr lang="en-US" sz="1600" b="1" dirty="0" smtClean="0">
                <a:solidFill>
                  <a:srgbClr val="000000"/>
                </a:solidFill>
                <a:latin typeface="Calibri"/>
              </a:rPr>
              <a:t>0x2a</a:t>
            </a:r>
            <a:r>
              <a:rPr lang="en-US" sz="1600" b="1" dirty="0">
                <a:solidFill>
                  <a:srgbClr val="000000"/>
                </a:solidFill>
                <a:latin typeface="Calibri"/>
              </a:rPr>
              <a:t>.</a:t>
            </a:r>
            <a:endParaRPr sz="1600" dirty="0">
              <a:solidFill>
                <a:prstClr val="black"/>
              </a:solidFill>
            </a:endParaRPr>
          </a:p>
          <a:p>
            <a:r>
              <a:rPr lang="en-US" sz="1600" b="1" dirty="0">
                <a:solidFill>
                  <a:srgbClr val="000000"/>
                </a:solidFill>
                <a:latin typeface="Calibri"/>
              </a:rPr>
              <a:t>Status </a:t>
            </a:r>
            <a:r>
              <a:rPr lang="en-US" sz="1600" b="1" dirty="0" smtClean="0">
                <a:solidFill>
                  <a:srgbClr val="000000"/>
                </a:solidFill>
                <a:latin typeface="Calibri"/>
              </a:rPr>
              <a:t>'HLT‘, </a:t>
            </a:r>
            <a:r>
              <a:rPr lang="en-US" sz="1600" b="1" dirty="0">
                <a:solidFill>
                  <a:srgbClr val="000000"/>
                </a:solidFill>
                <a:latin typeface="Calibri"/>
              </a:rPr>
              <a:t>CC Z=1 S=0 </a:t>
            </a:r>
            <a:r>
              <a:rPr lang="en-US" sz="1600" b="1" dirty="0" smtClean="0">
                <a:solidFill>
                  <a:srgbClr val="000000"/>
                </a:solidFill>
                <a:latin typeface="Calibri"/>
              </a:rPr>
              <a:t>O=0</a:t>
            </a:r>
            <a:endParaRPr sz="1600" dirty="0">
              <a:solidFill>
                <a:prstClr val="black"/>
              </a:solidFill>
            </a:endParaRPr>
          </a:p>
          <a:p>
            <a:r>
              <a:rPr lang="en-US" sz="1600" b="1" dirty="0" smtClean="0">
                <a:solidFill>
                  <a:srgbClr val="000000"/>
                </a:solidFill>
                <a:latin typeface="Calibri"/>
              </a:rPr>
              <a:t>Changes </a:t>
            </a:r>
            <a:r>
              <a:rPr lang="en-US" sz="1600" b="1" dirty="0">
                <a:solidFill>
                  <a:srgbClr val="000000"/>
                </a:solidFill>
                <a:latin typeface="Calibri"/>
              </a:rPr>
              <a:t>to registers:</a:t>
            </a:r>
            <a:endParaRPr sz="1600" dirty="0">
              <a:solidFill>
                <a:prstClr val="black"/>
              </a:solidFill>
            </a:endParaRPr>
          </a:p>
          <a:p>
            <a:r>
              <a:rPr lang="en-US" sz="1600" b="1" dirty="0" smtClean="0">
                <a:solidFill>
                  <a:srgbClr val="000000"/>
                </a:solidFill>
                <a:latin typeface="Calibri"/>
              </a:rPr>
              <a:t>%</a:t>
            </a:r>
            <a:r>
              <a:rPr lang="en-US" sz="1600" b="1" dirty="0" err="1">
                <a:solidFill>
                  <a:srgbClr val="000000"/>
                </a:solidFill>
                <a:latin typeface="Calibri"/>
              </a:rPr>
              <a:t>r</a:t>
            </a:r>
            <a:r>
              <a:rPr lang="en-US" sz="1600" b="1" dirty="0" err="1" smtClean="0">
                <a:solidFill>
                  <a:srgbClr val="000000"/>
                </a:solidFill>
                <a:latin typeface="Calibri"/>
              </a:rPr>
              <a:t>ax</a:t>
            </a:r>
            <a:r>
              <a:rPr lang="en-US" sz="1600" b="1" dirty="0">
                <a:solidFill>
                  <a:srgbClr val="000000"/>
                </a:solidFill>
                <a:latin typeface="Calibri"/>
              </a:rPr>
              <a:t>:	</a:t>
            </a:r>
            <a:r>
              <a:rPr lang="en-US" sz="1600" b="1" dirty="0" smtClean="0">
                <a:solidFill>
                  <a:srgbClr val="000000"/>
                </a:solidFill>
                <a:latin typeface="Calibri"/>
              </a:rPr>
              <a:t>0x0000000000000000</a:t>
            </a:r>
            <a:r>
              <a:rPr lang="en-US" sz="1600" b="1" dirty="0">
                <a:solidFill>
                  <a:srgbClr val="000000"/>
                </a:solidFill>
                <a:latin typeface="Calibri"/>
              </a:rPr>
              <a:t>	</a:t>
            </a:r>
            <a:r>
              <a:rPr lang="en-US" sz="1600" b="1" dirty="0" smtClean="0">
                <a:solidFill>
                  <a:srgbClr val="000000"/>
                </a:solidFill>
                <a:latin typeface="Calibri"/>
              </a:rPr>
              <a:t>0x0000000000000030</a:t>
            </a:r>
            <a:endParaRPr sz="1600" dirty="0">
              <a:solidFill>
                <a:prstClr val="black"/>
              </a:solidFill>
            </a:endParaRPr>
          </a:p>
          <a:p>
            <a:r>
              <a:rPr lang="en-US" sz="1600" b="1" dirty="0" smtClean="0">
                <a:solidFill>
                  <a:srgbClr val="000000"/>
                </a:solidFill>
                <a:latin typeface="Calibri"/>
              </a:rPr>
              <a:t>%</a:t>
            </a:r>
            <a:r>
              <a:rPr lang="en-US" sz="1600" b="1" dirty="0" err="1">
                <a:solidFill>
                  <a:srgbClr val="000000"/>
                </a:solidFill>
                <a:latin typeface="Calibri"/>
              </a:rPr>
              <a:t>r</a:t>
            </a:r>
            <a:r>
              <a:rPr lang="en-US" sz="1600" b="1" dirty="0" err="1" smtClean="0">
                <a:solidFill>
                  <a:srgbClr val="000000"/>
                </a:solidFill>
                <a:latin typeface="Calibri"/>
              </a:rPr>
              <a:t>cx</a:t>
            </a:r>
            <a:r>
              <a:rPr lang="en-US" sz="1600" b="1" dirty="0">
                <a:solidFill>
                  <a:srgbClr val="000000"/>
                </a:solidFill>
                <a:latin typeface="Calibri"/>
              </a:rPr>
              <a:t>:	</a:t>
            </a:r>
            <a:r>
              <a:rPr lang="en-US" sz="1600" b="1" dirty="0" smtClean="0">
                <a:solidFill>
                  <a:srgbClr val="000000"/>
                </a:solidFill>
                <a:latin typeface="Calibri"/>
              </a:rPr>
              <a:t>0x0000000000000000</a:t>
            </a:r>
            <a:r>
              <a:rPr lang="en-US" sz="1600" b="1" dirty="0">
                <a:solidFill>
                  <a:srgbClr val="000000"/>
                </a:solidFill>
                <a:latin typeface="Calibri"/>
              </a:rPr>
              <a:t>	</a:t>
            </a:r>
            <a:r>
              <a:rPr lang="en-US" sz="1600" b="1" dirty="0" smtClean="0">
                <a:solidFill>
                  <a:srgbClr val="000000"/>
                </a:solidFill>
                <a:latin typeface="Calibri"/>
              </a:rPr>
              <a:t>0x000000840000006f</a:t>
            </a:r>
            <a:endParaRPr sz="1600" dirty="0">
              <a:solidFill>
                <a:prstClr val="black"/>
              </a:solidFill>
            </a:endParaRPr>
          </a:p>
          <a:p>
            <a:r>
              <a:rPr lang="en-US" sz="1600" b="1" dirty="0" smtClean="0">
                <a:solidFill>
                  <a:srgbClr val="000000"/>
                </a:solidFill>
                <a:latin typeface="Calibri"/>
              </a:rPr>
              <a:t>%</a:t>
            </a:r>
            <a:r>
              <a:rPr lang="en-US" sz="1600" b="1" dirty="0" err="1">
                <a:solidFill>
                  <a:srgbClr val="000000"/>
                </a:solidFill>
                <a:latin typeface="Calibri"/>
              </a:rPr>
              <a:t>r</a:t>
            </a:r>
            <a:r>
              <a:rPr lang="en-US" sz="1600" b="1" dirty="0" err="1" smtClean="0">
                <a:solidFill>
                  <a:srgbClr val="000000"/>
                </a:solidFill>
                <a:latin typeface="Calibri"/>
              </a:rPr>
              <a:t>dx</a:t>
            </a:r>
            <a:r>
              <a:rPr lang="en-US" sz="1600" b="1" dirty="0">
                <a:solidFill>
                  <a:srgbClr val="000000"/>
                </a:solidFill>
                <a:latin typeface="Calibri"/>
              </a:rPr>
              <a:t>:	</a:t>
            </a:r>
            <a:r>
              <a:rPr lang="en-US" sz="1600" b="1" dirty="0" smtClean="0">
                <a:solidFill>
                  <a:srgbClr val="000000"/>
                </a:solidFill>
                <a:latin typeface="Calibri"/>
              </a:rPr>
              <a:t>0x0000000000000000</a:t>
            </a:r>
            <a:r>
              <a:rPr lang="en-US" sz="1600" b="1" dirty="0">
                <a:solidFill>
                  <a:srgbClr val="000000"/>
                </a:solidFill>
                <a:latin typeface="Calibri"/>
              </a:rPr>
              <a:t>	</a:t>
            </a:r>
            <a:r>
              <a:rPr lang="en-US" sz="1600" b="1" dirty="0" smtClean="0">
                <a:solidFill>
                  <a:srgbClr val="000000"/>
                </a:solidFill>
                <a:latin typeface="Calibri"/>
              </a:rPr>
              <a:t>0x0000000000000037</a:t>
            </a:r>
            <a:endParaRPr sz="1600" dirty="0">
              <a:solidFill>
                <a:prstClr val="black"/>
              </a:solidFill>
            </a:endParaRPr>
          </a:p>
          <a:p>
            <a:r>
              <a:rPr lang="en-US" sz="1600" b="1" dirty="0" smtClean="0">
                <a:solidFill>
                  <a:srgbClr val="000000"/>
                </a:solidFill>
                <a:latin typeface="Calibri"/>
              </a:rPr>
              <a:t>%</a:t>
            </a:r>
            <a:r>
              <a:rPr lang="en-US" sz="1600" b="1" dirty="0" err="1">
                <a:solidFill>
                  <a:srgbClr val="000000"/>
                </a:solidFill>
                <a:latin typeface="Calibri"/>
              </a:rPr>
              <a:t>r</a:t>
            </a:r>
            <a:r>
              <a:rPr lang="en-US" sz="1600" b="1" dirty="0" err="1" smtClean="0">
                <a:solidFill>
                  <a:srgbClr val="000000"/>
                </a:solidFill>
                <a:latin typeface="Calibri"/>
              </a:rPr>
              <a:t>bx</a:t>
            </a:r>
            <a:r>
              <a:rPr lang="en-US" sz="1600" b="1" dirty="0">
                <a:solidFill>
                  <a:srgbClr val="000000"/>
                </a:solidFill>
                <a:latin typeface="Calibri"/>
              </a:rPr>
              <a:t>:	</a:t>
            </a:r>
            <a:r>
              <a:rPr lang="en-US" sz="1600" b="1" dirty="0" smtClean="0">
                <a:solidFill>
                  <a:srgbClr val="000000"/>
                </a:solidFill>
                <a:latin typeface="Calibri"/>
              </a:rPr>
              <a:t>0x0000000000000000</a:t>
            </a:r>
            <a:r>
              <a:rPr lang="en-US" sz="1600" b="1" dirty="0">
                <a:solidFill>
                  <a:srgbClr val="000000"/>
                </a:solidFill>
                <a:latin typeface="Calibri"/>
              </a:rPr>
              <a:t>	</a:t>
            </a:r>
            <a:r>
              <a:rPr lang="en-US" sz="1600" b="1" dirty="0" smtClean="0">
                <a:solidFill>
                  <a:srgbClr val="000000"/>
                </a:solidFill>
                <a:latin typeface="Calibri"/>
              </a:rPr>
              <a:t>0x0000000000000037</a:t>
            </a:r>
            <a:endParaRPr sz="1600" dirty="0">
              <a:solidFill>
                <a:prstClr val="black"/>
              </a:solidFill>
            </a:endParaRPr>
          </a:p>
          <a:p>
            <a:endParaRPr sz="1600" dirty="0">
              <a:solidFill>
                <a:prstClr val="black"/>
              </a:solidFill>
            </a:endParaRPr>
          </a:p>
          <a:p>
            <a:r>
              <a:rPr lang="en-US" sz="1600" b="1" dirty="0">
                <a:solidFill>
                  <a:srgbClr val="000000"/>
                </a:solidFill>
                <a:latin typeface="Calibri"/>
              </a:rPr>
              <a:t>Changes to memory:</a:t>
            </a:r>
            <a:endParaRPr sz="1600" dirty="0">
              <a:solidFill>
                <a:prstClr val="black"/>
              </a:solidFill>
            </a:endParaRPr>
          </a:p>
          <a:p>
            <a:r>
              <a:rPr lang="en-US" sz="1600" b="1" dirty="0" smtClean="0">
                <a:solidFill>
                  <a:srgbClr val="000000"/>
                </a:solidFill>
                <a:latin typeface="Calibri"/>
              </a:rPr>
              <a:t>0x0038:</a:t>
            </a:r>
            <a:r>
              <a:rPr lang="en-US" sz="1600" b="1" dirty="0">
                <a:solidFill>
                  <a:srgbClr val="000000"/>
                </a:solidFill>
                <a:latin typeface="Calibri"/>
              </a:rPr>
              <a:t>	</a:t>
            </a:r>
            <a:r>
              <a:rPr lang="en-US" sz="1600" b="1" dirty="0" smtClean="0">
                <a:solidFill>
                  <a:srgbClr val="FF0000"/>
                </a:solidFill>
                <a:latin typeface="Calibri"/>
              </a:rPr>
              <a:t>0x0000000000000000</a:t>
            </a:r>
            <a:r>
              <a:rPr lang="en-US" sz="1600" b="1" dirty="0">
                <a:solidFill>
                  <a:srgbClr val="000000"/>
                </a:solidFill>
                <a:latin typeface="Calibri"/>
              </a:rPr>
              <a:t>	</a:t>
            </a:r>
            <a:r>
              <a:rPr lang="en-US" sz="1600" b="1" dirty="0" smtClean="0">
                <a:solidFill>
                  <a:srgbClr val="000000"/>
                </a:solidFill>
                <a:latin typeface="Calibri"/>
              </a:rPr>
              <a:t>0x0000000000000037</a:t>
            </a:r>
            <a:endParaRPr sz="16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375019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TextShape 1"/>
          <p:cNvSpPr txBox="1"/>
          <p:nvPr/>
        </p:nvSpPr>
        <p:spPr>
          <a:xfrm>
            <a:off x="6934680" y="6412320"/>
            <a:ext cx="2129760" cy="472680"/>
          </a:xfrm>
          <a:prstGeom prst="rect">
            <a:avLst/>
          </a:prstGeom>
        </p:spPr>
        <p:txBody>
          <a:bodyPr lIns="0" tIns="0" rIns="0" bIns="0"/>
          <a:lstStyle/>
          <a:p>
            <a:pPr algn="r"/>
            <a:fld id="{F12C3F23-5811-4B52-9499-F530179470D7}" type="slidenum">
              <a:rPr lang="en-US" sz="1300" b="1">
                <a:solidFill>
                  <a:srgbClr val="FFFFFF"/>
                </a:solidFill>
                <a:latin typeface="Tinos"/>
              </a:rPr>
              <a:pPr algn="r"/>
              <a:t>7</a:t>
            </a:fld>
            <a:endParaRPr>
              <a:solidFill>
                <a:prstClr val="black"/>
              </a:solidFill>
            </a:endParaRPr>
          </a:p>
        </p:txBody>
      </p:sp>
      <p:sp>
        <p:nvSpPr>
          <p:cNvPr id="203" name="TextShape 2"/>
          <p:cNvSpPr txBox="1"/>
          <p:nvPr/>
        </p:nvSpPr>
        <p:spPr>
          <a:xfrm>
            <a:off x="450574" y="914400"/>
            <a:ext cx="8228520" cy="887760"/>
          </a:xfrm>
          <a:prstGeom prst="rect">
            <a:avLst/>
          </a:prstGeom>
        </p:spPr>
        <p:txBody>
          <a:bodyPr lIns="0" tIns="0" rIns="0" bIns="0" anchor="ctr"/>
          <a:lstStyle/>
          <a:p>
            <a:r>
              <a:rPr lang="en-US" sz="4000" dirty="0">
                <a:solidFill>
                  <a:prstClr val="black"/>
                </a:solidFill>
              </a:rPr>
              <a:t>Run Y86 program</a:t>
            </a:r>
            <a:endParaRPr dirty="0">
              <a:solidFill>
                <a:prstClr val="black"/>
              </a:solidFill>
            </a:endParaRPr>
          </a:p>
        </p:txBody>
      </p:sp>
      <p:sp>
        <p:nvSpPr>
          <p:cNvPr id="204" name="TextShape 3"/>
          <p:cNvSpPr txBox="1"/>
          <p:nvPr/>
        </p:nvSpPr>
        <p:spPr>
          <a:xfrm>
            <a:off x="457200" y="1981200"/>
            <a:ext cx="2667000" cy="443112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en-US" dirty="0" err="1" smtClean="0">
                <a:solidFill>
                  <a:prstClr val="black"/>
                </a:solidFill>
                <a:latin typeface="Courier New"/>
              </a:rPr>
              <a:t>irmovq</a:t>
            </a:r>
            <a:r>
              <a:rPr lang="en-US" dirty="0" smtClean="0">
                <a:solidFill>
                  <a:prstClr val="black"/>
                </a:solidFill>
                <a:latin typeface="Courier New"/>
              </a:rPr>
              <a:t> </a:t>
            </a:r>
            <a:r>
              <a:rPr lang="en-US" dirty="0">
                <a:solidFill>
                  <a:prstClr val="black"/>
                </a:solidFill>
                <a:latin typeface="Courier New"/>
              </a:rPr>
              <a:t>$55</a:t>
            </a:r>
            <a:r>
              <a:rPr lang="en-US" dirty="0" smtClean="0">
                <a:solidFill>
                  <a:prstClr val="black"/>
                </a:solidFill>
                <a:latin typeface="Courier New"/>
              </a:rPr>
              <a:t>,%rdx</a:t>
            </a:r>
            <a:endParaRPr dirty="0">
              <a:solidFill>
                <a:prstClr val="black"/>
              </a:solidFill>
            </a:endParaRPr>
          </a:p>
          <a:p>
            <a:r>
              <a:rPr lang="en-US" dirty="0" err="1" smtClean="0">
                <a:solidFill>
                  <a:prstClr val="black"/>
                </a:solidFill>
                <a:latin typeface="Courier New"/>
              </a:rPr>
              <a:t>rrmovq</a:t>
            </a:r>
            <a:r>
              <a:rPr lang="en-US" dirty="0" smtClean="0">
                <a:solidFill>
                  <a:prstClr val="black"/>
                </a:solidFill>
                <a:latin typeface="Courier New"/>
              </a:rPr>
              <a:t> %</a:t>
            </a:r>
            <a:r>
              <a:rPr lang="en-US" dirty="0" err="1">
                <a:solidFill>
                  <a:prstClr val="black"/>
                </a:solidFill>
                <a:latin typeface="Courier New"/>
              </a:rPr>
              <a:t>r</a:t>
            </a:r>
            <a:r>
              <a:rPr lang="en-US" dirty="0" err="1" smtClean="0">
                <a:solidFill>
                  <a:prstClr val="black"/>
                </a:solidFill>
                <a:latin typeface="Courier New"/>
              </a:rPr>
              <a:t>dx</a:t>
            </a:r>
            <a:r>
              <a:rPr lang="en-US" dirty="0">
                <a:solidFill>
                  <a:prstClr val="black"/>
                </a:solidFill>
                <a:latin typeface="Courier New"/>
              </a:rPr>
              <a:t>, </a:t>
            </a:r>
            <a:r>
              <a:rPr lang="en-US" dirty="0" smtClean="0">
                <a:solidFill>
                  <a:prstClr val="black"/>
                </a:solidFill>
                <a:latin typeface="Courier New"/>
              </a:rPr>
              <a:t>%</a:t>
            </a:r>
            <a:r>
              <a:rPr lang="en-US" dirty="0" err="1" smtClean="0">
                <a:solidFill>
                  <a:prstClr val="black"/>
                </a:solidFill>
                <a:latin typeface="Courier New"/>
              </a:rPr>
              <a:t>rbx</a:t>
            </a:r>
            <a:endParaRPr lang="en-US" dirty="0" smtClean="0">
              <a:solidFill>
                <a:prstClr val="black"/>
              </a:solidFill>
              <a:latin typeface="Courier New"/>
            </a:endParaRPr>
          </a:p>
          <a:p>
            <a:r>
              <a:rPr lang="en-US" dirty="0" err="1" smtClean="0">
                <a:solidFill>
                  <a:prstClr val="black"/>
                </a:solidFill>
                <a:latin typeface="Courier New"/>
              </a:rPr>
              <a:t>Irmovq</a:t>
            </a:r>
            <a:r>
              <a:rPr lang="en-US" dirty="0" smtClean="0">
                <a:solidFill>
                  <a:prstClr val="black"/>
                </a:solidFill>
                <a:latin typeface="Courier New"/>
              </a:rPr>
              <a:t> $0x33, %r8</a:t>
            </a:r>
            <a:endParaRPr dirty="0">
              <a:solidFill>
                <a:prstClr val="black"/>
              </a:solidFill>
            </a:endParaRPr>
          </a:p>
          <a:p>
            <a:r>
              <a:rPr lang="en-US" dirty="0" err="1" smtClean="0">
                <a:solidFill>
                  <a:prstClr val="black"/>
                </a:solidFill>
                <a:latin typeface="Courier New"/>
              </a:rPr>
              <a:t>irmovq</a:t>
            </a:r>
            <a:r>
              <a:rPr lang="en-US" dirty="0" smtClean="0">
                <a:solidFill>
                  <a:prstClr val="black"/>
                </a:solidFill>
                <a:latin typeface="Courier New"/>
              </a:rPr>
              <a:t> </a:t>
            </a:r>
            <a:r>
              <a:rPr lang="en-US" dirty="0">
                <a:solidFill>
                  <a:prstClr val="black"/>
                </a:solidFill>
                <a:latin typeface="Courier New"/>
              </a:rPr>
              <a:t>Array, </a:t>
            </a:r>
            <a:r>
              <a:rPr lang="en-US" dirty="0" smtClean="0">
                <a:solidFill>
                  <a:prstClr val="black"/>
                </a:solidFill>
                <a:latin typeface="Courier New"/>
              </a:rPr>
              <a:t>%</a:t>
            </a:r>
            <a:r>
              <a:rPr lang="en-US" dirty="0" err="1">
                <a:solidFill>
                  <a:prstClr val="black"/>
                </a:solidFill>
                <a:latin typeface="Courier New"/>
              </a:rPr>
              <a:t>r</a:t>
            </a:r>
            <a:r>
              <a:rPr lang="en-US" dirty="0" err="1" smtClean="0">
                <a:solidFill>
                  <a:prstClr val="black"/>
                </a:solidFill>
                <a:latin typeface="Courier New"/>
              </a:rPr>
              <a:t>ax</a:t>
            </a:r>
            <a:endParaRPr dirty="0">
              <a:solidFill>
                <a:prstClr val="black"/>
              </a:solidFill>
            </a:endParaRPr>
          </a:p>
          <a:p>
            <a:r>
              <a:rPr lang="en-US" dirty="0" err="1" smtClean="0">
                <a:solidFill>
                  <a:prstClr val="black"/>
                </a:solidFill>
                <a:latin typeface="Courier New"/>
              </a:rPr>
              <a:t>rmmovq</a:t>
            </a:r>
            <a:r>
              <a:rPr lang="en-US" dirty="0" smtClean="0">
                <a:solidFill>
                  <a:prstClr val="black"/>
                </a:solidFill>
                <a:latin typeface="Courier New"/>
              </a:rPr>
              <a:t> %rbx,8(%</a:t>
            </a:r>
            <a:r>
              <a:rPr lang="en-US" dirty="0" err="1">
                <a:solidFill>
                  <a:prstClr val="black"/>
                </a:solidFill>
                <a:latin typeface="Courier New"/>
              </a:rPr>
              <a:t>r</a:t>
            </a:r>
            <a:r>
              <a:rPr lang="en-US" dirty="0" err="1" smtClean="0">
                <a:solidFill>
                  <a:prstClr val="black"/>
                </a:solidFill>
                <a:latin typeface="Courier New"/>
              </a:rPr>
              <a:t>ax</a:t>
            </a:r>
            <a:r>
              <a:rPr lang="en-US" dirty="0" smtClean="0">
                <a:solidFill>
                  <a:prstClr val="black"/>
                </a:solidFill>
                <a:latin typeface="Courier New"/>
              </a:rPr>
              <a:t>)</a:t>
            </a:r>
          </a:p>
          <a:p>
            <a:r>
              <a:rPr lang="en-US" dirty="0" err="1" smtClean="0">
                <a:solidFill>
                  <a:prstClr val="black"/>
                </a:solidFill>
                <a:latin typeface="Courier New"/>
              </a:rPr>
              <a:t>rmmovq</a:t>
            </a:r>
            <a:r>
              <a:rPr lang="en-US" dirty="0" smtClean="0">
                <a:solidFill>
                  <a:prstClr val="black"/>
                </a:solidFill>
                <a:latin typeface="Courier New"/>
              </a:rPr>
              <a:t> %rax,0(%</a:t>
            </a:r>
            <a:r>
              <a:rPr lang="en-US" dirty="0" err="1" smtClean="0">
                <a:solidFill>
                  <a:prstClr val="black"/>
                </a:solidFill>
                <a:latin typeface="Courier New"/>
              </a:rPr>
              <a:t>rax</a:t>
            </a:r>
            <a:r>
              <a:rPr lang="en-US" dirty="0" smtClean="0">
                <a:solidFill>
                  <a:prstClr val="black"/>
                </a:solidFill>
                <a:latin typeface="Courier New"/>
              </a:rPr>
              <a:t>)</a:t>
            </a:r>
            <a:endParaRPr dirty="0">
              <a:solidFill>
                <a:prstClr val="black"/>
              </a:solidFill>
            </a:endParaRPr>
          </a:p>
          <a:p>
            <a:r>
              <a:rPr lang="en-US" dirty="0" err="1" smtClean="0">
                <a:solidFill>
                  <a:prstClr val="black"/>
                </a:solidFill>
                <a:latin typeface="Courier New"/>
              </a:rPr>
              <a:t>mrmovq</a:t>
            </a:r>
            <a:r>
              <a:rPr lang="en-US" dirty="0" smtClean="0">
                <a:solidFill>
                  <a:prstClr val="black"/>
                </a:solidFill>
                <a:latin typeface="Courier New"/>
              </a:rPr>
              <a:t> </a:t>
            </a:r>
            <a:r>
              <a:rPr lang="en-US" dirty="0">
                <a:solidFill>
                  <a:prstClr val="black"/>
                </a:solidFill>
                <a:latin typeface="Courier New"/>
              </a:rPr>
              <a:t>0</a:t>
            </a:r>
            <a:r>
              <a:rPr lang="en-US" dirty="0" smtClean="0">
                <a:solidFill>
                  <a:prstClr val="black"/>
                </a:solidFill>
                <a:latin typeface="Courier New"/>
              </a:rPr>
              <a:t>(%</a:t>
            </a:r>
            <a:r>
              <a:rPr lang="en-US" dirty="0" err="1">
                <a:solidFill>
                  <a:prstClr val="black"/>
                </a:solidFill>
                <a:latin typeface="Courier New"/>
              </a:rPr>
              <a:t>r</a:t>
            </a:r>
            <a:r>
              <a:rPr lang="en-US" dirty="0" err="1" smtClean="0">
                <a:solidFill>
                  <a:prstClr val="black"/>
                </a:solidFill>
                <a:latin typeface="Courier New"/>
              </a:rPr>
              <a:t>ax</a:t>
            </a:r>
            <a:r>
              <a:rPr lang="en-US" dirty="0" smtClean="0">
                <a:solidFill>
                  <a:prstClr val="black"/>
                </a:solidFill>
                <a:latin typeface="Courier New"/>
              </a:rPr>
              <a:t>),%</a:t>
            </a:r>
            <a:r>
              <a:rPr lang="en-US" dirty="0" err="1">
                <a:solidFill>
                  <a:prstClr val="black"/>
                </a:solidFill>
                <a:latin typeface="Courier New"/>
              </a:rPr>
              <a:t>r</a:t>
            </a:r>
            <a:r>
              <a:rPr lang="en-US" dirty="0" err="1" smtClean="0">
                <a:solidFill>
                  <a:prstClr val="black"/>
                </a:solidFill>
                <a:latin typeface="Courier New"/>
              </a:rPr>
              <a:t>cx</a:t>
            </a:r>
            <a:endParaRPr dirty="0">
              <a:solidFill>
                <a:prstClr val="black"/>
              </a:solidFill>
            </a:endParaRPr>
          </a:p>
          <a:p>
            <a:r>
              <a:rPr lang="en-US" dirty="0" smtClean="0">
                <a:solidFill>
                  <a:prstClr val="black"/>
                </a:solidFill>
                <a:latin typeface="Courier New"/>
              </a:rPr>
              <a:t>halt</a:t>
            </a:r>
            <a:endParaRPr dirty="0">
              <a:solidFill>
                <a:prstClr val="black"/>
              </a:solidFill>
            </a:endParaRPr>
          </a:p>
          <a:p>
            <a:r>
              <a:rPr lang="en-US" dirty="0">
                <a:solidFill>
                  <a:prstClr val="black"/>
                </a:solidFill>
                <a:latin typeface="Courier New"/>
              </a:rPr>
              <a:t>.align </a:t>
            </a:r>
            <a:r>
              <a:rPr lang="en-US" dirty="0" smtClean="0">
                <a:solidFill>
                  <a:prstClr val="black"/>
                </a:solidFill>
                <a:latin typeface="Courier New"/>
              </a:rPr>
              <a:t>8</a:t>
            </a:r>
            <a:endParaRPr dirty="0">
              <a:solidFill>
                <a:prstClr val="black"/>
              </a:solidFill>
            </a:endParaRPr>
          </a:p>
          <a:p>
            <a:r>
              <a:rPr lang="en-US" dirty="0">
                <a:solidFill>
                  <a:prstClr val="black"/>
                </a:solidFill>
                <a:latin typeface="Courier New"/>
              </a:rPr>
              <a:t>Array:</a:t>
            </a:r>
            <a:endParaRPr dirty="0">
              <a:solidFill>
                <a:prstClr val="black"/>
              </a:solidFill>
            </a:endParaRPr>
          </a:p>
          <a:p>
            <a:r>
              <a:rPr lang="en-US" dirty="0">
                <a:solidFill>
                  <a:prstClr val="black"/>
                </a:solidFill>
                <a:latin typeface="Courier New"/>
              </a:rPr>
              <a:t>.long 0x6f</a:t>
            </a:r>
            <a:endParaRPr dirty="0">
              <a:solidFill>
                <a:prstClr val="black"/>
              </a:solidFill>
            </a:endParaRPr>
          </a:p>
          <a:p>
            <a:r>
              <a:rPr lang="en-US" dirty="0">
                <a:solidFill>
                  <a:prstClr val="black"/>
                </a:solidFill>
                <a:latin typeface="Courier New"/>
              </a:rPr>
              <a:t>.long </a:t>
            </a:r>
            <a:r>
              <a:rPr lang="en-US" dirty="0" smtClean="0">
                <a:solidFill>
                  <a:prstClr val="black"/>
                </a:solidFill>
                <a:latin typeface="Courier New"/>
              </a:rPr>
              <a:t>0x84</a:t>
            </a:r>
          </a:p>
          <a:p>
            <a:r>
              <a:rPr lang="en-US" dirty="0" smtClean="0">
                <a:solidFill>
                  <a:prstClr val="black"/>
                </a:solidFill>
                <a:latin typeface="Courier New"/>
              </a:rPr>
              <a:t>.long 0x55</a:t>
            </a:r>
          </a:p>
          <a:p>
            <a:r>
              <a:rPr lang="en-US" dirty="0" smtClean="0">
                <a:solidFill>
                  <a:prstClr val="black"/>
                </a:solidFill>
                <a:latin typeface="Courier New"/>
              </a:rPr>
              <a:t>.long 0x44</a:t>
            </a:r>
            <a:endParaRPr dirty="0">
              <a:solidFill>
                <a:prstClr val="black"/>
              </a:solidFill>
            </a:endParaRPr>
          </a:p>
        </p:txBody>
      </p:sp>
      <p:sp>
        <p:nvSpPr>
          <p:cNvPr id="205" name="CustomShape 4"/>
          <p:cNvSpPr/>
          <p:nvPr/>
        </p:nvSpPr>
        <p:spPr>
          <a:xfrm>
            <a:off x="3124200" y="1981200"/>
            <a:ext cx="5751454" cy="4667460"/>
          </a:xfrm>
          <a:prstGeom prst="rect">
            <a:avLst/>
          </a:prstGeom>
        </p:spPr>
        <p:txBody>
          <a:bodyPr lIns="90000" tIns="45000" rIns="90000" bIns="45000"/>
          <a:lstStyle/>
          <a:p>
            <a:r>
              <a:rPr lang="en-US" sz="1600" b="1" dirty="0">
                <a:solidFill>
                  <a:srgbClr val="000000"/>
                </a:solidFill>
                <a:latin typeface="Calibri"/>
              </a:rPr>
              <a:t>% </a:t>
            </a:r>
            <a:r>
              <a:rPr lang="en-US" sz="1600" b="1" dirty="0" err="1">
                <a:solidFill>
                  <a:srgbClr val="000000"/>
                </a:solidFill>
                <a:latin typeface="Calibri"/>
              </a:rPr>
              <a:t>yas</a:t>
            </a:r>
            <a:r>
              <a:rPr lang="en-US" sz="1600" b="1" dirty="0">
                <a:solidFill>
                  <a:srgbClr val="000000"/>
                </a:solidFill>
                <a:latin typeface="Calibri"/>
              </a:rPr>
              <a:t> y86prog1.ys</a:t>
            </a:r>
            <a:endParaRPr sz="1600" dirty="0">
              <a:solidFill>
                <a:prstClr val="black"/>
              </a:solidFill>
            </a:endParaRPr>
          </a:p>
          <a:p>
            <a:r>
              <a:rPr lang="en-US" sz="1600" b="1" dirty="0">
                <a:solidFill>
                  <a:srgbClr val="000000"/>
                </a:solidFill>
                <a:latin typeface="Calibri"/>
              </a:rPr>
              <a:t>% </a:t>
            </a:r>
            <a:r>
              <a:rPr lang="en-US" sz="1600" b="1" dirty="0" err="1">
                <a:solidFill>
                  <a:srgbClr val="000000"/>
                </a:solidFill>
                <a:latin typeface="Calibri"/>
              </a:rPr>
              <a:t>yis</a:t>
            </a:r>
            <a:r>
              <a:rPr lang="en-US" sz="1600" b="1" dirty="0">
                <a:solidFill>
                  <a:srgbClr val="000000"/>
                </a:solidFill>
                <a:latin typeface="Calibri"/>
              </a:rPr>
              <a:t> y86prog1.yo</a:t>
            </a:r>
            <a:endParaRPr sz="1600" dirty="0">
              <a:solidFill>
                <a:prstClr val="black"/>
              </a:solidFill>
            </a:endParaRPr>
          </a:p>
          <a:p>
            <a:r>
              <a:rPr lang="en-US" sz="1600" b="1" dirty="0">
                <a:solidFill>
                  <a:srgbClr val="000000"/>
                </a:solidFill>
                <a:latin typeface="Calibri"/>
              </a:rPr>
              <a:t>Stopped in 8</a:t>
            </a:r>
            <a:r>
              <a:rPr lang="en-US" sz="1600" b="1" dirty="0" smtClean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1600" b="1" dirty="0">
                <a:solidFill>
                  <a:srgbClr val="000000"/>
                </a:solidFill>
                <a:latin typeface="Calibri"/>
              </a:rPr>
              <a:t>steps at PC = </a:t>
            </a:r>
            <a:r>
              <a:rPr lang="en-US" sz="1600" b="1" dirty="0" smtClean="0">
                <a:solidFill>
                  <a:srgbClr val="000000"/>
                </a:solidFill>
                <a:latin typeface="Calibri"/>
              </a:rPr>
              <a:t>0x3e.</a:t>
            </a:r>
            <a:endParaRPr sz="1600" dirty="0">
              <a:solidFill>
                <a:prstClr val="black"/>
              </a:solidFill>
            </a:endParaRPr>
          </a:p>
          <a:p>
            <a:r>
              <a:rPr lang="en-US" sz="1600" b="1" dirty="0">
                <a:solidFill>
                  <a:srgbClr val="000000"/>
                </a:solidFill>
                <a:latin typeface="Calibri"/>
              </a:rPr>
              <a:t>Status </a:t>
            </a:r>
            <a:r>
              <a:rPr lang="en-US" sz="1600" b="1" dirty="0" smtClean="0">
                <a:solidFill>
                  <a:srgbClr val="000000"/>
                </a:solidFill>
                <a:latin typeface="Calibri"/>
              </a:rPr>
              <a:t>'HLT‘, </a:t>
            </a:r>
            <a:r>
              <a:rPr lang="en-US" sz="1600" b="1" dirty="0">
                <a:solidFill>
                  <a:srgbClr val="000000"/>
                </a:solidFill>
                <a:latin typeface="Calibri"/>
              </a:rPr>
              <a:t>CC Z=1 S=0 </a:t>
            </a:r>
            <a:r>
              <a:rPr lang="en-US" sz="1600" b="1" dirty="0" smtClean="0">
                <a:solidFill>
                  <a:srgbClr val="000000"/>
                </a:solidFill>
                <a:latin typeface="Calibri"/>
              </a:rPr>
              <a:t>O=0</a:t>
            </a:r>
            <a:endParaRPr sz="1600" dirty="0">
              <a:solidFill>
                <a:prstClr val="black"/>
              </a:solidFill>
            </a:endParaRPr>
          </a:p>
          <a:p>
            <a:r>
              <a:rPr lang="en-US" sz="1600" b="1" dirty="0" smtClean="0">
                <a:solidFill>
                  <a:srgbClr val="000000"/>
                </a:solidFill>
                <a:latin typeface="Calibri"/>
              </a:rPr>
              <a:t>Changes </a:t>
            </a:r>
            <a:r>
              <a:rPr lang="en-US" sz="1600" b="1" dirty="0">
                <a:solidFill>
                  <a:srgbClr val="000000"/>
                </a:solidFill>
                <a:latin typeface="Calibri"/>
              </a:rPr>
              <a:t>to registers:</a:t>
            </a:r>
            <a:endParaRPr sz="1600" dirty="0">
              <a:solidFill>
                <a:prstClr val="black"/>
              </a:solidFill>
            </a:endParaRPr>
          </a:p>
          <a:p>
            <a:r>
              <a:rPr lang="en-US" sz="1600" b="1" dirty="0" smtClean="0">
                <a:solidFill>
                  <a:srgbClr val="000000"/>
                </a:solidFill>
                <a:latin typeface="Calibri"/>
              </a:rPr>
              <a:t>%</a:t>
            </a:r>
            <a:r>
              <a:rPr lang="en-US" sz="1600" b="1" dirty="0" err="1">
                <a:solidFill>
                  <a:srgbClr val="000000"/>
                </a:solidFill>
                <a:latin typeface="Calibri"/>
              </a:rPr>
              <a:t>r</a:t>
            </a:r>
            <a:r>
              <a:rPr lang="en-US" sz="1600" b="1" dirty="0" err="1" smtClean="0">
                <a:solidFill>
                  <a:srgbClr val="000000"/>
                </a:solidFill>
                <a:latin typeface="Calibri"/>
              </a:rPr>
              <a:t>ax</a:t>
            </a:r>
            <a:r>
              <a:rPr lang="en-US" sz="1600" b="1" dirty="0">
                <a:solidFill>
                  <a:srgbClr val="000000"/>
                </a:solidFill>
                <a:latin typeface="Calibri"/>
              </a:rPr>
              <a:t>:	</a:t>
            </a:r>
            <a:r>
              <a:rPr lang="en-US" sz="1600" b="1" dirty="0" smtClean="0">
                <a:solidFill>
                  <a:srgbClr val="000000"/>
                </a:solidFill>
                <a:latin typeface="Calibri"/>
              </a:rPr>
              <a:t>0x0000000000000000</a:t>
            </a:r>
            <a:r>
              <a:rPr lang="en-US" sz="1600" b="1" dirty="0">
                <a:solidFill>
                  <a:srgbClr val="000000"/>
                </a:solidFill>
                <a:latin typeface="Calibri"/>
              </a:rPr>
              <a:t>	</a:t>
            </a:r>
            <a:r>
              <a:rPr lang="en-US" sz="1600" b="1" dirty="0" smtClean="0">
                <a:solidFill>
                  <a:srgbClr val="000000"/>
                </a:solidFill>
                <a:latin typeface="Calibri"/>
              </a:rPr>
              <a:t>0x0000000000000040</a:t>
            </a:r>
            <a:endParaRPr sz="1600" dirty="0">
              <a:solidFill>
                <a:prstClr val="black"/>
              </a:solidFill>
            </a:endParaRPr>
          </a:p>
          <a:p>
            <a:r>
              <a:rPr lang="en-US" sz="1600" b="1" dirty="0" smtClean="0">
                <a:solidFill>
                  <a:srgbClr val="000000"/>
                </a:solidFill>
                <a:latin typeface="Calibri"/>
              </a:rPr>
              <a:t>%</a:t>
            </a:r>
            <a:r>
              <a:rPr lang="en-US" sz="1600" b="1" dirty="0" err="1">
                <a:solidFill>
                  <a:srgbClr val="000000"/>
                </a:solidFill>
                <a:latin typeface="Calibri"/>
              </a:rPr>
              <a:t>r</a:t>
            </a:r>
            <a:r>
              <a:rPr lang="en-US" sz="1600" b="1" dirty="0" err="1" smtClean="0">
                <a:solidFill>
                  <a:srgbClr val="000000"/>
                </a:solidFill>
                <a:latin typeface="Calibri"/>
              </a:rPr>
              <a:t>cx</a:t>
            </a:r>
            <a:r>
              <a:rPr lang="en-US" sz="1600" b="1" dirty="0">
                <a:solidFill>
                  <a:srgbClr val="000000"/>
                </a:solidFill>
                <a:latin typeface="Calibri"/>
              </a:rPr>
              <a:t>:	</a:t>
            </a:r>
            <a:r>
              <a:rPr lang="en-US" sz="1600" b="1" dirty="0" smtClean="0">
                <a:solidFill>
                  <a:srgbClr val="000000"/>
                </a:solidFill>
                <a:latin typeface="Calibri"/>
              </a:rPr>
              <a:t>0x0000000000000000</a:t>
            </a:r>
            <a:r>
              <a:rPr lang="en-US" sz="1600" b="1" dirty="0">
                <a:solidFill>
                  <a:srgbClr val="000000"/>
                </a:solidFill>
                <a:latin typeface="Calibri"/>
              </a:rPr>
              <a:t>	</a:t>
            </a:r>
            <a:r>
              <a:rPr lang="en-US" sz="1600" b="1" dirty="0" smtClean="0">
                <a:solidFill>
                  <a:srgbClr val="000000"/>
                </a:solidFill>
                <a:latin typeface="Calibri"/>
              </a:rPr>
              <a:t>0x0000000000000040</a:t>
            </a:r>
            <a:endParaRPr sz="1600" dirty="0">
              <a:solidFill>
                <a:prstClr val="black"/>
              </a:solidFill>
            </a:endParaRPr>
          </a:p>
          <a:p>
            <a:r>
              <a:rPr lang="en-US" sz="1600" b="1" dirty="0" smtClean="0">
                <a:solidFill>
                  <a:srgbClr val="000000"/>
                </a:solidFill>
                <a:latin typeface="Calibri"/>
              </a:rPr>
              <a:t>%</a:t>
            </a:r>
            <a:r>
              <a:rPr lang="en-US" sz="1600" b="1" dirty="0" err="1">
                <a:solidFill>
                  <a:srgbClr val="000000"/>
                </a:solidFill>
                <a:latin typeface="Calibri"/>
              </a:rPr>
              <a:t>r</a:t>
            </a:r>
            <a:r>
              <a:rPr lang="en-US" sz="1600" b="1" dirty="0" err="1" smtClean="0">
                <a:solidFill>
                  <a:srgbClr val="000000"/>
                </a:solidFill>
                <a:latin typeface="Calibri"/>
              </a:rPr>
              <a:t>dx</a:t>
            </a:r>
            <a:r>
              <a:rPr lang="en-US" sz="1600" b="1" dirty="0">
                <a:solidFill>
                  <a:srgbClr val="000000"/>
                </a:solidFill>
                <a:latin typeface="Calibri"/>
              </a:rPr>
              <a:t>:	</a:t>
            </a:r>
            <a:r>
              <a:rPr lang="en-US" sz="1600" b="1" dirty="0" smtClean="0">
                <a:solidFill>
                  <a:srgbClr val="000000"/>
                </a:solidFill>
                <a:latin typeface="Calibri"/>
              </a:rPr>
              <a:t>0x0000000000000000</a:t>
            </a:r>
            <a:r>
              <a:rPr lang="en-US" sz="1600" b="1" dirty="0">
                <a:solidFill>
                  <a:srgbClr val="000000"/>
                </a:solidFill>
                <a:latin typeface="Calibri"/>
              </a:rPr>
              <a:t>	</a:t>
            </a:r>
            <a:r>
              <a:rPr lang="en-US" sz="1600" b="1" dirty="0" smtClean="0">
                <a:solidFill>
                  <a:srgbClr val="000000"/>
                </a:solidFill>
                <a:latin typeface="Calibri"/>
              </a:rPr>
              <a:t>0x0000000000000037</a:t>
            </a:r>
            <a:endParaRPr sz="1600" dirty="0">
              <a:solidFill>
                <a:prstClr val="black"/>
              </a:solidFill>
            </a:endParaRPr>
          </a:p>
          <a:p>
            <a:r>
              <a:rPr lang="en-US" sz="1600" b="1" dirty="0" smtClean="0">
                <a:solidFill>
                  <a:srgbClr val="000000"/>
                </a:solidFill>
                <a:latin typeface="Calibri"/>
              </a:rPr>
              <a:t>%</a:t>
            </a:r>
            <a:r>
              <a:rPr lang="en-US" sz="1600" b="1" dirty="0" err="1">
                <a:solidFill>
                  <a:srgbClr val="000000"/>
                </a:solidFill>
                <a:latin typeface="Calibri"/>
              </a:rPr>
              <a:t>r</a:t>
            </a:r>
            <a:r>
              <a:rPr lang="en-US" sz="1600" b="1" dirty="0" err="1" smtClean="0">
                <a:solidFill>
                  <a:srgbClr val="000000"/>
                </a:solidFill>
                <a:latin typeface="Calibri"/>
              </a:rPr>
              <a:t>bx</a:t>
            </a:r>
            <a:r>
              <a:rPr lang="en-US" sz="1600" b="1" dirty="0">
                <a:solidFill>
                  <a:srgbClr val="000000"/>
                </a:solidFill>
                <a:latin typeface="Calibri"/>
              </a:rPr>
              <a:t>:	</a:t>
            </a:r>
            <a:r>
              <a:rPr lang="en-US" sz="1600" b="1" dirty="0" smtClean="0">
                <a:solidFill>
                  <a:srgbClr val="000000"/>
                </a:solidFill>
                <a:latin typeface="Calibri"/>
              </a:rPr>
              <a:t>0x0000000000000000</a:t>
            </a:r>
            <a:r>
              <a:rPr lang="en-US" sz="1600" b="1" dirty="0">
                <a:solidFill>
                  <a:srgbClr val="000000"/>
                </a:solidFill>
                <a:latin typeface="Calibri"/>
              </a:rPr>
              <a:t>	</a:t>
            </a:r>
            <a:r>
              <a:rPr lang="en-US" sz="1600" b="1" dirty="0" smtClean="0">
                <a:solidFill>
                  <a:srgbClr val="000000"/>
                </a:solidFill>
                <a:latin typeface="Calibri"/>
              </a:rPr>
              <a:t>0x0000000000000037</a:t>
            </a:r>
          </a:p>
          <a:p>
            <a:r>
              <a:rPr lang="en-US" sz="1600" b="1" dirty="0">
                <a:solidFill>
                  <a:srgbClr val="000000"/>
                </a:solidFill>
                <a:latin typeface="Calibri"/>
              </a:rPr>
              <a:t>%</a:t>
            </a:r>
            <a:r>
              <a:rPr lang="en-US" sz="1600" b="1" dirty="0" smtClean="0">
                <a:solidFill>
                  <a:srgbClr val="000000"/>
                </a:solidFill>
                <a:latin typeface="Calibri"/>
              </a:rPr>
              <a:t>r8:</a:t>
            </a:r>
            <a:r>
              <a:rPr lang="en-US" sz="1600" b="1" dirty="0">
                <a:solidFill>
                  <a:srgbClr val="000000"/>
                </a:solidFill>
                <a:latin typeface="Calibri"/>
              </a:rPr>
              <a:t>	0x0000000000000000	</a:t>
            </a:r>
            <a:r>
              <a:rPr lang="en-US" sz="1600" b="1" dirty="0" smtClean="0">
                <a:solidFill>
                  <a:srgbClr val="000000"/>
                </a:solidFill>
                <a:latin typeface="Calibri"/>
              </a:rPr>
              <a:t>0x0000000000000033</a:t>
            </a:r>
            <a:endParaRPr lang="en-US" sz="1600" dirty="0">
              <a:solidFill>
                <a:prstClr val="black"/>
              </a:solidFill>
            </a:endParaRPr>
          </a:p>
          <a:p>
            <a:endParaRPr sz="1600" dirty="0">
              <a:solidFill>
                <a:prstClr val="black"/>
              </a:solidFill>
            </a:endParaRPr>
          </a:p>
          <a:p>
            <a:endParaRPr sz="1600" dirty="0">
              <a:solidFill>
                <a:prstClr val="black"/>
              </a:solidFill>
            </a:endParaRPr>
          </a:p>
          <a:p>
            <a:r>
              <a:rPr lang="en-US" sz="1600" b="1" dirty="0">
                <a:solidFill>
                  <a:srgbClr val="000000"/>
                </a:solidFill>
                <a:latin typeface="Calibri"/>
              </a:rPr>
              <a:t>Changes to memory:</a:t>
            </a:r>
            <a:endParaRPr sz="1600" dirty="0">
              <a:solidFill>
                <a:prstClr val="black"/>
              </a:solidFill>
            </a:endParaRPr>
          </a:p>
          <a:p>
            <a:r>
              <a:rPr lang="en-US" sz="1600" b="1" dirty="0" smtClean="0">
                <a:solidFill>
                  <a:srgbClr val="000000"/>
                </a:solidFill>
                <a:latin typeface="Calibri"/>
              </a:rPr>
              <a:t>0x0040:</a:t>
            </a:r>
            <a:r>
              <a:rPr lang="en-US" sz="1600" b="1" dirty="0">
                <a:solidFill>
                  <a:srgbClr val="000000"/>
                </a:solidFill>
                <a:latin typeface="Calibri"/>
              </a:rPr>
              <a:t>	</a:t>
            </a:r>
            <a:r>
              <a:rPr lang="en-US" sz="1600" b="1" dirty="0" smtClean="0">
                <a:solidFill>
                  <a:srgbClr val="FF0000"/>
                </a:solidFill>
                <a:latin typeface="Calibri"/>
              </a:rPr>
              <a:t>0x0000840000006f</a:t>
            </a:r>
            <a:r>
              <a:rPr lang="en-US" sz="1600" b="1" dirty="0">
                <a:solidFill>
                  <a:srgbClr val="000000"/>
                </a:solidFill>
                <a:latin typeface="Calibri"/>
              </a:rPr>
              <a:t>	</a:t>
            </a:r>
            <a:r>
              <a:rPr lang="en-US" sz="1600" b="1" dirty="0" smtClean="0">
                <a:solidFill>
                  <a:srgbClr val="000000"/>
                </a:solidFill>
                <a:latin typeface="Calibri"/>
              </a:rPr>
              <a:t>0x0000000000000040</a:t>
            </a:r>
          </a:p>
          <a:p>
            <a:r>
              <a:rPr lang="en-US" sz="1600" b="1" dirty="0" smtClean="0">
                <a:solidFill>
                  <a:srgbClr val="000000"/>
                </a:solidFill>
                <a:latin typeface="Calibri"/>
              </a:rPr>
              <a:t>0x0048:</a:t>
            </a:r>
            <a:r>
              <a:rPr lang="en-US" sz="1600" b="1" dirty="0">
                <a:solidFill>
                  <a:srgbClr val="000000"/>
                </a:solidFill>
                <a:latin typeface="Calibri"/>
              </a:rPr>
              <a:t>	</a:t>
            </a:r>
            <a:r>
              <a:rPr lang="en-US" sz="1600" b="1" dirty="0" smtClean="0">
                <a:solidFill>
                  <a:srgbClr val="FF0000"/>
                </a:solidFill>
                <a:latin typeface="Calibri"/>
              </a:rPr>
              <a:t>0x00004400000055</a:t>
            </a:r>
            <a:r>
              <a:rPr lang="en-US" sz="1600" b="1" dirty="0">
                <a:solidFill>
                  <a:srgbClr val="000000"/>
                </a:solidFill>
                <a:latin typeface="Calibri"/>
              </a:rPr>
              <a:t>	</a:t>
            </a:r>
            <a:r>
              <a:rPr lang="en-US" sz="1600" b="1" dirty="0" smtClean="0">
                <a:solidFill>
                  <a:srgbClr val="000000"/>
                </a:solidFill>
                <a:latin typeface="Calibri"/>
              </a:rPr>
              <a:t>0x0000000000000037</a:t>
            </a:r>
            <a:endParaRPr lang="en-US" sz="1600" dirty="0">
              <a:solidFill>
                <a:prstClr val="black"/>
              </a:solidFill>
            </a:endParaRPr>
          </a:p>
          <a:p>
            <a:endParaRPr sz="16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76968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Conditional Move Operation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sz="2800" dirty="0" smtClean="0"/>
              <a:t>Based on values of condition codes</a:t>
            </a:r>
          </a:p>
          <a:p>
            <a:r>
              <a:rPr lang="en-US" sz="2800" dirty="0" smtClean="0"/>
              <a:t>All are based on the form:  </a:t>
            </a:r>
            <a:r>
              <a:rPr lang="en-US" sz="2800" dirty="0" err="1" smtClean="0"/>
              <a:t>cmovXX</a:t>
            </a:r>
            <a:r>
              <a:rPr lang="en-US" sz="2800" dirty="0" smtClean="0"/>
              <a:t>, where XX can be “le”, “l” “e”, “ne”, “</a:t>
            </a:r>
            <a:r>
              <a:rPr lang="en-US" sz="2800" dirty="0" err="1" smtClean="0"/>
              <a:t>ge</a:t>
            </a:r>
            <a:r>
              <a:rPr lang="en-US" sz="2800" dirty="0" smtClean="0"/>
              <a:t>” or “g”.</a:t>
            </a:r>
          </a:p>
          <a:p>
            <a:r>
              <a:rPr lang="en-US" sz="2800" dirty="0" smtClean="0"/>
              <a:t>All conditional moves are between 2 register locations</a:t>
            </a:r>
          </a:p>
          <a:p>
            <a:r>
              <a:rPr lang="en-US" sz="2800" dirty="0" err="1" smtClean="0"/>
              <a:t>cmovle</a:t>
            </a:r>
            <a:r>
              <a:rPr lang="en-US" sz="2800" dirty="0" smtClean="0"/>
              <a:t> copies a value from the source register to a destination register when the condition codes satisfies less than or equal (SF=1 OR ZF=1)</a:t>
            </a:r>
          </a:p>
          <a:p>
            <a:r>
              <a:rPr lang="en-US" sz="2800" dirty="0" err="1" smtClean="0"/>
              <a:t>cmovl</a:t>
            </a:r>
            <a:r>
              <a:rPr lang="en-US" sz="2800" dirty="0" smtClean="0"/>
              <a:t> </a:t>
            </a:r>
            <a:r>
              <a:rPr lang="en-US" sz="2800" dirty="0"/>
              <a:t>copies a value from the source register to a destination register </a:t>
            </a:r>
            <a:r>
              <a:rPr lang="en-US" sz="2800" dirty="0" smtClean="0"/>
              <a:t>when </a:t>
            </a:r>
            <a:r>
              <a:rPr lang="en-US" sz="2800" dirty="0"/>
              <a:t>the </a:t>
            </a:r>
            <a:r>
              <a:rPr lang="en-US" sz="2800" dirty="0" smtClean="0"/>
              <a:t>condition code satisfies </a:t>
            </a:r>
            <a:r>
              <a:rPr lang="en-US" sz="2800" dirty="0"/>
              <a:t>less </a:t>
            </a:r>
            <a:r>
              <a:rPr lang="en-US" sz="2800" dirty="0" smtClean="0"/>
              <a:t>than (SF = 1 AND ZF = 0)</a:t>
            </a:r>
            <a:endParaRPr lang="en-US" sz="2800" dirty="0"/>
          </a:p>
          <a:p>
            <a:r>
              <a:rPr lang="en-US" sz="2800" dirty="0" err="1" smtClean="0"/>
              <a:t>cmove</a:t>
            </a:r>
            <a:r>
              <a:rPr lang="en-US" sz="2800" dirty="0" smtClean="0"/>
              <a:t> </a:t>
            </a:r>
            <a:r>
              <a:rPr lang="en-US" sz="2800" dirty="0"/>
              <a:t>copies a value from the source register to a destination register when the </a:t>
            </a:r>
            <a:r>
              <a:rPr lang="en-US" sz="2800" dirty="0" smtClean="0"/>
              <a:t>condition code satisfies equal(ZF = 1)</a:t>
            </a:r>
            <a:endParaRPr lang="en-US" sz="2800" dirty="0"/>
          </a:p>
          <a:p>
            <a:r>
              <a:rPr lang="en-US" sz="2800" dirty="0" err="1"/>
              <a:t>cmovne</a:t>
            </a:r>
            <a:r>
              <a:rPr lang="en-US" sz="2800" dirty="0"/>
              <a:t> copies a value from the source register to a destination register when the </a:t>
            </a:r>
            <a:r>
              <a:rPr lang="en-US" sz="2800" dirty="0" smtClean="0"/>
              <a:t>condition code satisfies not equal (ZF = 0)</a:t>
            </a:r>
            <a:endParaRPr lang="en-US" sz="2800" dirty="0"/>
          </a:p>
          <a:p>
            <a:r>
              <a:rPr lang="en-US" sz="2800" dirty="0" err="1" smtClean="0"/>
              <a:t>cmovge</a:t>
            </a:r>
            <a:r>
              <a:rPr lang="en-US" sz="2800" dirty="0" smtClean="0"/>
              <a:t> </a:t>
            </a:r>
            <a:r>
              <a:rPr lang="en-US" sz="2800" dirty="0"/>
              <a:t>copies a value from the source register to a destination register when the </a:t>
            </a:r>
            <a:r>
              <a:rPr lang="en-US" sz="2800" dirty="0" smtClean="0"/>
              <a:t>condition code satisfies greater </a:t>
            </a:r>
            <a:r>
              <a:rPr lang="en-US" sz="2800" dirty="0"/>
              <a:t>than or </a:t>
            </a:r>
            <a:r>
              <a:rPr lang="en-US" sz="2800" dirty="0" smtClean="0"/>
              <a:t>equal (SF = 0 OR ZF = 1)</a:t>
            </a:r>
            <a:endParaRPr lang="en-US" sz="2800" dirty="0"/>
          </a:p>
          <a:p>
            <a:r>
              <a:rPr lang="en-US" sz="2800" dirty="0" err="1" smtClean="0"/>
              <a:t>cmovg</a:t>
            </a:r>
            <a:r>
              <a:rPr lang="en-US" sz="2800" dirty="0" smtClean="0"/>
              <a:t> </a:t>
            </a:r>
            <a:r>
              <a:rPr lang="en-US" sz="2800" dirty="0"/>
              <a:t>copies a value from the source register to a destination register when the </a:t>
            </a:r>
            <a:r>
              <a:rPr lang="en-US" sz="2800" dirty="0" smtClean="0"/>
              <a:t>condition code satisfies greater than (SF = 0 AND ZF = 0)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60228227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4" name="TextShape 1"/>
          <p:cNvSpPr txBox="1"/>
          <p:nvPr/>
        </p:nvSpPr>
        <p:spPr>
          <a:xfrm>
            <a:off x="6934680" y="6412320"/>
            <a:ext cx="2129760" cy="472680"/>
          </a:xfrm>
          <a:prstGeom prst="rect">
            <a:avLst/>
          </a:prstGeom>
        </p:spPr>
        <p:txBody>
          <a:bodyPr lIns="0" tIns="0" rIns="0" bIns="0"/>
          <a:lstStyle/>
          <a:p>
            <a:pPr algn="r">
              <a:lnSpc>
                <a:spcPct val="100000"/>
              </a:lnSpc>
            </a:pPr>
            <a:fld id="{C9F4DEFE-ABA2-45BA-A4FC-011AEF47187B}" type="slidenum">
              <a:rPr lang="en-US" sz="1300" b="1">
                <a:solidFill>
                  <a:srgbClr val="FFFFFF"/>
                </a:solidFill>
                <a:latin typeface="Tinos"/>
                <a:ea typeface="DejaVu Sans"/>
              </a:rPr>
              <a:t>9</a:t>
            </a:fld>
            <a:endParaRPr/>
          </a:p>
        </p:txBody>
      </p:sp>
      <p:sp>
        <p:nvSpPr>
          <p:cNvPr id="285" name="TextShape 2"/>
          <p:cNvSpPr txBox="1"/>
          <p:nvPr/>
        </p:nvSpPr>
        <p:spPr>
          <a:xfrm>
            <a:off x="467139" y="609600"/>
            <a:ext cx="8228520" cy="727320"/>
          </a:xfrm>
          <a:prstGeom prst="rect">
            <a:avLst/>
          </a:prstGeom>
        </p:spPr>
        <p:txBody>
          <a:bodyPr lIns="0" tIns="0" rIns="0" bIns="0" anchor="ctr"/>
          <a:lstStyle/>
          <a:p>
            <a:pPr>
              <a:lnSpc>
                <a:spcPct val="100000"/>
              </a:lnSpc>
            </a:pPr>
            <a:r>
              <a:rPr lang="en-US" sz="3200" dirty="0">
                <a:latin typeface="arial"/>
              </a:rPr>
              <a:t>Supported </a:t>
            </a:r>
            <a:r>
              <a:rPr lang="en-US" sz="3200" dirty="0" smtClean="0">
                <a:latin typeface="arial"/>
              </a:rPr>
              <a:t>ALU Operations</a:t>
            </a:r>
            <a:endParaRPr sz="3200" dirty="0"/>
          </a:p>
        </p:txBody>
      </p:sp>
      <p:sp>
        <p:nvSpPr>
          <p:cNvPr id="286" name="TextShape 3"/>
          <p:cNvSpPr txBox="1"/>
          <p:nvPr/>
        </p:nvSpPr>
        <p:spPr>
          <a:xfrm>
            <a:off x="457200" y="1524000"/>
            <a:ext cx="8228520" cy="1603980"/>
          </a:xfrm>
          <a:prstGeom prst="rect">
            <a:avLst/>
          </a:prstGeom>
        </p:spPr>
        <p:txBody>
          <a:bodyPr lIns="0" tIns="0" rIns="0" bIns="0"/>
          <a:lstStyle/>
          <a:p>
            <a:pPr>
              <a:lnSpc>
                <a:spcPct val="100000"/>
              </a:lnSpc>
              <a:buFont typeface="Arial"/>
              <a:buChar char="•"/>
            </a:pPr>
            <a:r>
              <a:rPr lang="en-US" sz="2000" dirty="0">
                <a:latin typeface="arial"/>
                <a:ea typeface="DejaVu Sans"/>
              </a:rPr>
              <a:t>Arithmetic instructions</a:t>
            </a:r>
            <a:endParaRPr sz="2000" dirty="0"/>
          </a:p>
          <a:p>
            <a:pPr lvl="1">
              <a:lnSpc>
                <a:spcPct val="100000"/>
              </a:lnSpc>
              <a:buSzPct val="25000"/>
            </a:pPr>
            <a:r>
              <a:rPr lang="en-US" sz="2000" dirty="0">
                <a:solidFill>
                  <a:prstClr val="black"/>
                </a:solidFill>
              </a:rPr>
              <a:t>- </a:t>
            </a:r>
            <a:r>
              <a:rPr lang="en-US" sz="2000" dirty="0" err="1" smtClean="0">
                <a:latin typeface="arial"/>
                <a:ea typeface="DejaVu Sans"/>
              </a:rPr>
              <a:t>addq</a:t>
            </a:r>
            <a:r>
              <a:rPr lang="en-US" sz="2000" dirty="0" smtClean="0">
                <a:latin typeface="arial"/>
                <a:ea typeface="DejaVu Sans"/>
              </a:rPr>
              <a:t> </a:t>
            </a:r>
            <a:r>
              <a:rPr lang="en-US" sz="2000" dirty="0" err="1">
                <a:latin typeface="arial"/>
                <a:ea typeface="DejaVu Sans"/>
              </a:rPr>
              <a:t>rA</a:t>
            </a:r>
            <a:r>
              <a:rPr lang="en-US" sz="2000" dirty="0">
                <a:latin typeface="arial"/>
                <a:ea typeface="DejaVu Sans"/>
              </a:rPr>
              <a:t>, </a:t>
            </a:r>
            <a:r>
              <a:rPr lang="en-US" sz="2000" dirty="0" err="1">
                <a:latin typeface="arial"/>
                <a:ea typeface="DejaVu Sans"/>
              </a:rPr>
              <a:t>rB</a:t>
            </a:r>
            <a:r>
              <a:rPr lang="en-US" sz="2000" dirty="0">
                <a:latin typeface="arial"/>
                <a:ea typeface="DejaVu Sans"/>
              </a:rPr>
              <a:t>		</a:t>
            </a:r>
            <a:r>
              <a:rPr lang="en-US" sz="2000" dirty="0" smtClean="0">
                <a:latin typeface="arial"/>
                <a:ea typeface="DejaVu Sans"/>
              </a:rPr>
              <a:t>R[</a:t>
            </a:r>
            <a:r>
              <a:rPr lang="en-US" sz="2000" dirty="0" err="1" smtClean="0">
                <a:latin typeface="arial"/>
                <a:ea typeface="DejaVu Sans"/>
              </a:rPr>
              <a:t>rB</a:t>
            </a:r>
            <a:r>
              <a:rPr lang="en-US" sz="2000" dirty="0">
                <a:latin typeface="arial"/>
                <a:ea typeface="DejaVu Sans"/>
              </a:rPr>
              <a:t>] ← R[</a:t>
            </a:r>
            <a:r>
              <a:rPr lang="en-US" sz="2000" dirty="0" err="1">
                <a:latin typeface="arial"/>
                <a:ea typeface="DejaVu Sans"/>
              </a:rPr>
              <a:t>rB</a:t>
            </a:r>
            <a:r>
              <a:rPr lang="en-US" sz="2000" dirty="0">
                <a:latin typeface="arial"/>
                <a:ea typeface="DejaVu Sans"/>
              </a:rPr>
              <a:t>] + R[</a:t>
            </a:r>
            <a:r>
              <a:rPr lang="en-US" sz="2000" dirty="0" err="1">
                <a:latin typeface="arial"/>
                <a:ea typeface="DejaVu Sans"/>
              </a:rPr>
              <a:t>rA</a:t>
            </a:r>
            <a:r>
              <a:rPr lang="en-US" sz="2000" dirty="0">
                <a:latin typeface="arial"/>
                <a:ea typeface="DejaVu Sans"/>
              </a:rPr>
              <a:t>]</a:t>
            </a:r>
            <a:endParaRPr sz="2000" dirty="0"/>
          </a:p>
          <a:p>
            <a:pPr lvl="1">
              <a:lnSpc>
                <a:spcPct val="100000"/>
              </a:lnSpc>
              <a:buSzPct val="25000"/>
            </a:pPr>
            <a:r>
              <a:rPr lang="en-US" sz="2000" dirty="0">
                <a:solidFill>
                  <a:prstClr val="black"/>
                </a:solidFill>
              </a:rPr>
              <a:t>- </a:t>
            </a:r>
            <a:r>
              <a:rPr lang="en-US" sz="2000" dirty="0" err="1" smtClean="0">
                <a:latin typeface="arial"/>
                <a:ea typeface="DejaVu Sans"/>
              </a:rPr>
              <a:t>subq</a:t>
            </a:r>
            <a:r>
              <a:rPr lang="en-US" sz="2000" dirty="0" smtClean="0">
                <a:latin typeface="arial"/>
                <a:ea typeface="DejaVu Sans"/>
              </a:rPr>
              <a:t> </a:t>
            </a:r>
            <a:r>
              <a:rPr lang="en-US" sz="2000" dirty="0" err="1">
                <a:latin typeface="arial"/>
                <a:ea typeface="DejaVu Sans"/>
              </a:rPr>
              <a:t>rA</a:t>
            </a:r>
            <a:r>
              <a:rPr lang="en-US" sz="2000" dirty="0">
                <a:latin typeface="arial"/>
                <a:ea typeface="DejaVu Sans"/>
              </a:rPr>
              <a:t>, </a:t>
            </a:r>
            <a:r>
              <a:rPr lang="en-US" sz="2000" dirty="0" err="1">
                <a:latin typeface="arial"/>
                <a:ea typeface="DejaVu Sans"/>
              </a:rPr>
              <a:t>rB</a:t>
            </a:r>
            <a:r>
              <a:rPr lang="en-US" sz="2000" dirty="0">
                <a:latin typeface="arial"/>
                <a:ea typeface="DejaVu Sans"/>
              </a:rPr>
              <a:t> 		</a:t>
            </a:r>
            <a:r>
              <a:rPr lang="en-US" sz="2000" dirty="0" smtClean="0">
                <a:latin typeface="arial"/>
                <a:ea typeface="DejaVu Sans"/>
              </a:rPr>
              <a:t>R[</a:t>
            </a:r>
            <a:r>
              <a:rPr lang="en-US" sz="2000" dirty="0" err="1" smtClean="0">
                <a:latin typeface="arial"/>
                <a:ea typeface="DejaVu Sans"/>
              </a:rPr>
              <a:t>rB</a:t>
            </a:r>
            <a:r>
              <a:rPr lang="en-US" sz="2000" dirty="0">
                <a:latin typeface="arial"/>
                <a:ea typeface="DejaVu Sans"/>
              </a:rPr>
              <a:t>] ← R[</a:t>
            </a:r>
            <a:r>
              <a:rPr lang="en-US" sz="2000" dirty="0" err="1">
                <a:latin typeface="arial"/>
                <a:ea typeface="DejaVu Sans"/>
              </a:rPr>
              <a:t>rB</a:t>
            </a:r>
            <a:r>
              <a:rPr lang="en-US" sz="2000" dirty="0">
                <a:latin typeface="arial"/>
                <a:ea typeface="DejaVu Sans"/>
              </a:rPr>
              <a:t>] − R[</a:t>
            </a:r>
            <a:r>
              <a:rPr lang="en-US" sz="2000" dirty="0" err="1">
                <a:latin typeface="arial"/>
                <a:ea typeface="DejaVu Sans"/>
              </a:rPr>
              <a:t>rA</a:t>
            </a:r>
            <a:r>
              <a:rPr lang="en-US" sz="2000" dirty="0">
                <a:latin typeface="arial"/>
                <a:ea typeface="DejaVu Sans"/>
              </a:rPr>
              <a:t>]</a:t>
            </a:r>
            <a:endParaRPr sz="2000" dirty="0"/>
          </a:p>
          <a:p>
            <a:pPr lvl="1">
              <a:lnSpc>
                <a:spcPct val="100000"/>
              </a:lnSpc>
              <a:buSzPct val="25000"/>
            </a:pPr>
            <a:r>
              <a:rPr lang="en-US" sz="2000" dirty="0">
                <a:solidFill>
                  <a:prstClr val="black"/>
                </a:solidFill>
              </a:rPr>
              <a:t>- </a:t>
            </a:r>
            <a:r>
              <a:rPr lang="en-US" sz="2000" dirty="0" err="1" smtClean="0">
                <a:latin typeface="arial"/>
                <a:ea typeface="DejaVu Sans"/>
              </a:rPr>
              <a:t>andq</a:t>
            </a:r>
            <a:r>
              <a:rPr lang="en-US" sz="2000" dirty="0" smtClean="0">
                <a:latin typeface="arial"/>
                <a:ea typeface="DejaVu Sans"/>
              </a:rPr>
              <a:t> </a:t>
            </a:r>
            <a:r>
              <a:rPr lang="en-US" sz="2000" dirty="0" err="1">
                <a:latin typeface="arial"/>
                <a:ea typeface="DejaVu Sans"/>
              </a:rPr>
              <a:t>rA</a:t>
            </a:r>
            <a:r>
              <a:rPr lang="en-US" sz="2000" dirty="0">
                <a:latin typeface="arial"/>
                <a:ea typeface="DejaVu Sans"/>
              </a:rPr>
              <a:t>, </a:t>
            </a:r>
            <a:r>
              <a:rPr lang="en-US" sz="2000" dirty="0" err="1">
                <a:latin typeface="arial"/>
                <a:ea typeface="DejaVu Sans"/>
              </a:rPr>
              <a:t>rB</a:t>
            </a:r>
            <a:r>
              <a:rPr lang="en-US" sz="2000" dirty="0">
                <a:latin typeface="arial"/>
                <a:ea typeface="DejaVu Sans"/>
              </a:rPr>
              <a:t> 	</a:t>
            </a:r>
            <a:r>
              <a:rPr lang="en-US" sz="2000" dirty="0" smtClean="0">
                <a:latin typeface="arial"/>
                <a:ea typeface="DejaVu Sans"/>
              </a:rPr>
              <a:t>	R[</a:t>
            </a:r>
            <a:r>
              <a:rPr lang="en-US" sz="2000" dirty="0" err="1" smtClean="0">
                <a:latin typeface="arial"/>
                <a:ea typeface="DejaVu Sans"/>
              </a:rPr>
              <a:t>rB</a:t>
            </a:r>
            <a:r>
              <a:rPr lang="en-US" sz="2000" dirty="0">
                <a:latin typeface="arial"/>
                <a:ea typeface="DejaVu Sans"/>
              </a:rPr>
              <a:t>] ← R[</a:t>
            </a:r>
            <a:r>
              <a:rPr lang="en-US" sz="2000" dirty="0" err="1">
                <a:latin typeface="arial"/>
                <a:ea typeface="DejaVu Sans"/>
              </a:rPr>
              <a:t>rB</a:t>
            </a:r>
            <a:r>
              <a:rPr lang="en-US" sz="2000" dirty="0">
                <a:latin typeface="arial"/>
                <a:ea typeface="DejaVu Sans"/>
              </a:rPr>
              <a:t>] &amp; R[</a:t>
            </a:r>
            <a:r>
              <a:rPr lang="en-US" sz="2000" dirty="0" err="1">
                <a:latin typeface="arial"/>
                <a:ea typeface="DejaVu Sans"/>
              </a:rPr>
              <a:t>rA</a:t>
            </a:r>
            <a:r>
              <a:rPr lang="en-US" sz="2000" dirty="0">
                <a:latin typeface="arial"/>
                <a:ea typeface="DejaVu Sans"/>
              </a:rPr>
              <a:t>]</a:t>
            </a:r>
            <a:endParaRPr sz="2000" dirty="0"/>
          </a:p>
          <a:p>
            <a:pPr lvl="1">
              <a:lnSpc>
                <a:spcPct val="100000"/>
              </a:lnSpc>
              <a:buSzPct val="25000"/>
            </a:pPr>
            <a:r>
              <a:rPr lang="en-US" sz="2000" dirty="0">
                <a:solidFill>
                  <a:prstClr val="black"/>
                </a:solidFill>
              </a:rPr>
              <a:t>- </a:t>
            </a:r>
            <a:r>
              <a:rPr lang="en-US" sz="2000" dirty="0" err="1" smtClean="0">
                <a:latin typeface="arial"/>
                <a:ea typeface="DejaVu Sans"/>
              </a:rPr>
              <a:t>xorq</a:t>
            </a:r>
            <a:r>
              <a:rPr lang="en-US" sz="2000" dirty="0" smtClean="0">
                <a:latin typeface="arial"/>
                <a:ea typeface="DejaVu Sans"/>
              </a:rPr>
              <a:t> </a:t>
            </a:r>
            <a:r>
              <a:rPr lang="en-US" sz="2000" dirty="0" err="1">
                <a:latin typeface="arial"/>
                <a:ea typeface="DejaVu Sans"/>
              </a:rPr>
              <a:t>rA</a:t>
            </a:r>
            <a:r>
              <a:rPr lang="en-US" sz="2000" dirty="0">
                <a:latin typeface="arial"/>
                <a:ea typeface="DejaVu Sans"/>
              </a:rPr>
              <a:t>, </a:t>
            </a:r>
            <a:r>
              <a:rPr lang="en-US" sz="2000" dirty="0" err="1">
                <a:latin typeface="arial"/>
                <a:ea typeface="DejaVu Sans"/>
              </a:rPr>
              <a:t>rB</a:t>
            </a:r>
            <a:r>
              <a:rPr lang="en-US" sz="2000" dirty="0">
                <a:latin typeface="arial"/>
                <a:ea typeface="DejaVu Sans"/>
              </a:rPr>
              <a:t> 		</a:t>
            </a:r>
            <a:r>
              <a:rPr lang="en-US" sz="2000" dirty="0" smtClean="0">
                <a:latin typeface="arial"/>
                <a:ea typeface="DejaVu Sans"/>
              </a:rPr>
              <a:t>R[</a:t>
            </a:r>
            <a:r>
              <a:rPr lang="en-US" sz="2000" dirty="0" err="1" smtClean="0">
                <a:latin typeface="arial"/>
                <a:ea typeface="DejaVu Sans"/>
              </a:rPr>
              <a:t>rB</a:t>
            </a:r>
            <a:r>
              <a:rPr lang="en-US" sz="2000" dirty="0">
                <a:latin typeface="arial"/>
                <a:ea typeface="DejaVu Sans"/>
              </a:rPr>
              <a:t>] ← R[</a:t>
            </a:r>
            <a:r>
              <a:rPr lang="en-US" sz="2000" dirty="0" err="1">
                <a:latin typeface="arial"/>
                <a:ea typeface="DejaVu Sans"/>
              </a:rPr>
              <a:t>rB</a:t>
            </a:r>
            <a:r>
              <a:rPr lang="en-US" sz="2000" dirty="0">
                <a:latin typeface="arial"/>
                <a:ea typeface="DejaVu Sans"/>
              </a:rPr>
              <a:t>] ^ R[</a:t>
            </a:r>
            <a:r>
              <a:rPr lang="en-US" sz="2000" dirty="0" err="1">
                <a:latin typeface="arial"/>
                <a:ea typeface="DejaVu Sans"/>
              </a:rPr>
              <a:t>rA</a:t>
            </a:r>
            <a:r>
              <a:rPr lang="en-US" sz="2000" dirty="0">
                <a:latin typeface="arial"/>
                <a:ea typeface="DejaVu Sans"/>
              </a:rPr>
              <a:t>]</a:t>
            </a:r>
            <a:endParaRPr sz="2000" dirty="0"/>
          </a:p>
        </p:txBody>
      </p:sp>
      <p:sp>
        <p:nvSpPr>
          <p:cNvPr id="287" name="CustomShape 4"/>
          <p:cNvSpPr/>
          <p:nvPr/>
        </p:nvSpPr>
        <p:spPr>
          <a:xfrm>
            <a:off x="484517" y="3364320"/>
            <a:ext cx="3173083" cy="3048000"/>
          </a:xfrm>
          <a:prstGeom prst="rect">
            <a:avLst/>
          </a:prstGeom>
          <a:ln>
            <a:solidFill>
              <a:srgbClr val="000000"/>
            </a:solidFill>
          </a:ln>
        </p:spPr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en-US" sz="1600" b="1" dirty="0">
                <a:solidFill>
                  <a:srgbClr val="000000"/>
                </a:solidFill>
                <a:latin typeface="Calibri"/>
              </a:rPr>
              <a:t># </a:t>
            </a:r>
            <a:r>
              <a:rPr lang="en-US" sz="1600" b="1" dirty="0" smtClean="0">
                <a:solidFill>
                  <a:srgbClr val="000000"/>
                </a:solidFill>
                <a:latin typeface="Calibri"/>
              </a:rPr>
              <a:t>y86prog2.ys</a:t>
            </a:r>
            <a:endParaRPr sz="1600" dirty="0"/>
          </a:p>
          <a:p>
            <a:pPr>
              <a:lnSpc>
                <a:spcPct val="100000"/>
              </a:lnSpc>
            </a:pPr>
            <a:r>
              <a:rPr lang="en-US" b="1" dirty="0">
                <a:solidFill>
                  <a:srgbClr val="000000"/>
                </a:solidFill>
                <a:latin typeface="Calibri"/>
              </a:rPr>
              <a:t>.</a:t>
            </a:r>
            <a:r>
              <a:rPr lang="en-US" b="1" dirty="0" err="1">
                <a:solidFill>
                  <a:srgbClr val="000000"/>
                </a:solidFill>
                <a:latin typeface="Calibri"/>
              </a:rPr>
              <a:t>pos</a:t>
            </a:r>
            <a:r>
              <a:rPr lang="en-US" b="1" dirty="0">
                <a:solidFill>
                  <a:srgbClr val="000000"/>
                </a:solidFill>
                <a:latin typeface="Calibri"/>
              </a:rPr>
              <a:t> 0x0</a:t>
            </a:r>
            <a:endParaRPr dirty="0"/>
          </a:p>
          <a:p>
            <a:pPr>
              <a:lnSpc>
                <a:spcPct val="100000"/>
              </a:lnSpc>
            </a:pPr>
            <a:r>
              <a:rPr lang="en-US" b="1" dirty="0" err="1" smtClean="0">
                <a:solidFill>
                  <a:srgbClr val="000000"/>
                </a:solidFill>
                <a:latin typeface="Calibri"/>
              </a:rPr>
              <a:t>irmovq</a:t>
            </a:r>
            <a:r>
              <a:rPr lang="en-US" b="1" dirty="0" smtClean="0">
                <a:solidFill>
                  <a:srgbClr val="000000"/>
                </a:solidFill>
                <a:latin typeface="Calibri"/>
              </a:rPr>
              <a:t>   </a:t>
            </a:r>
            <a:r>
              <a:rPr lang="en-US" b="1" dirty="0">
                <a:solidFill>
                  <a:srgbClr val="000000"/>
                </a:solidFill>
                <a:latin typeface="Calibri"/>
              </a:rPr>
              <a:t>$1, </a:t>
            </a:r>
            <a:r>
              <a:rPr lang="en-US" b="1" dirty="0" smtClean="0">
                <a:solidFill>
                  <a:srgbClr val="000000"/>
                </a:solidFill>
                <a:latin typeface="Calibri"/>
              </a:rPr>
              <a:t>%</a:t>
            </a:r>
            <a:r>
              <a:rPr lang="en-US" b="1" dirty="0" err="1">
                <a:solidFill>
                  <a:srgbClr val="000000"/>
                </a:solidFill>
                <a:latin typeface="Calibri"/>
              </a:rPr>
              <a:t>r</a:t>
            </a:r>
            <a:r>
              <a:rPr lang="en-US" b="1" dirty="0" err="1" smtClean="0">
                <a:solidFill>
                  <a:srgbClr val="000000"/>
                </a:solidFill>
                <a:latin typeface="Calibri"/>
              </a:rPr>
              <a:t>ax</a:t>
            </a:r>
            <a:endParaRPr dirty="0"/>
          </a:p>
          <a:p>
            <a:pPr>
              <a:lnSpc>
                <a:spcPct val="100000"/>
              </a:lnSpc>
            </a:pPr>
            <a:r>
              <a:rPr lang="en-US" b="1" dirty="0" err="1" smtClean="0">
                <a:solidFill>
                  <a:srgbClr val="000000"/>
                </a:solidFill>
                <a:latin typeface="Calibri"/>
              </a:rPr>
              <a:t>irmovq</a:t>
            </a:r>
            <a:r>
              <a:rPr lang="en-US" b="1" dirty="0" smtClean="0">
                <a:solidFill>
                  <a:srgbClr val="000000"/>
                </a:solidFill>
                <a:latin typeface="Calibri"/>
              </a:rPr>
              <a:t>    $0</a:t>
            </a:r>
            <a:r>
              <a:rPr lang="en-US" b="1" dirty="0">
                <a:solidFill>
                  <a:srgbClr val="000000"/>
                </a:solidFill>
                <a:latin typeface="Calibri"/>
              </a:rPr>
              <a:t>, </a:t>
            </a:r>
            <a:r>
              <a:rPr lang="en-US" b="1" dirty="0" smtClean="0">
                <a:solidFill>
                  <a:srgbClr val="000000"/>
                </a:solidFill>
                <a:latin typeface="Calibri"/>
              </a:rPr>
              <a:t>%</a:t>
            </a:r>
            <a:r>
              <a:rPr lang="en-US" b="1" dirty="0" err="1">
                <a:solidFill>
                  <a:srgbClr val="000000"/>
                </a:solidFill>
                <a:latin typeface="Calibri"/>
              </a:rPr>
              <a:t>r</a:t>
            </a:r>
            <a:r>
              <a:rPr lang="en-US" b="1" dirty="0" err="1" smtClean="0">
                <a:solidFill>
                  <a:srgbClr val="000000"/>
                </a:solidFill>
                <a:latin typeface="Calibri"/>
              </a:rPr>
              <a:t>bx</a:t>
            </a:r>
            <a:endParaRPr dirty="0"/>
          </a:p>
          <a:p>
            <a:pPr>
              <a:lnSpc>
                <a:spcPct val="100000"/>
              </a:lnSpc>
            </a:pPr>
            <a:r>
              <a:rPr lang="en-US" b="1" dirty="0" err="1" smtClean="0">
                <a:solidFill>
                  <a:srgbClr val="000000"/>
                </a:solidFill>
                <a:latin typeface="Calibri"/>
              </a:rPr>
              <a:t>irmovq</a:t>
            </a:r>
            <a:r>
              <a:rPr lang="en-US" b="1" dirty="0" smtClean="0">
                <a:solidFill>
                  <a:srgbClr val="000000"/>
                </a:solidFill>
                <a:latin typeface="Calibri"/>
              </a:rPr>
              <a:t>   </a:t>
            </a:r>
            <a:r>
              <a:rPr lang="en-US" b="1" dirty="0">
                <a:solidFill>
                  <a:srgbClr val="000000"/>
                </a:solidFill>
                <a:latin typeface="Calibri"/>
              </a:rPr>
              <a:t>$1, </a:t>
            </a:r>
            <a:r>
              <a:rPr lang="en-US" b="1" dirty="0" smtClean="0">
                <a:solidFill>
                  <a:srgbClr val="000000"/>
                </a:solidFill>
                <a:latin typeface="Calibri"/>
              </a:rPr>
              <a:t>%</a:t>
            </a:r>
            <a:r>
              <a:rPr lang="en-US" b="1" dirty="0" err="1">
                <a:solidFill>
                  <a:srgbClr val="000000"/>
                </a:solidFill>
                <a:latin typeface="Calibri"/>
              </a:rPr>
              <a:t>r</a:t>
            </a:r>
            <a:r>
              <a:rPr lang="en-US" b="1" dirty="0" err="1" smtClean="0">
                <a:solidFill>
                  <a:srgbClr val="000000"/>
                </a:solidFill>
                <a:latin typeface="Calibri"/>
              </a:rPr>
              <a:t>cx</a:t>
            </a:r>
            <a:endParaRPr dirty="0"/>
          </a:p>
          <a:p>
            <a:pPr>
              <a:lnSpc>
                <a:spcPct val="100000"/>
              </a:lnSpc>
            </a:pPr>
            <a:r>
              <a:rPr lang="en-US" b="1" dirty="0" err="1" smtClean="0">
                <a:solidFill>
                  <a:srgbClr val="FF0000"/>
                </a:solidFill>
                <a:latin typeface="Calibri"/>
              </a:rPr>
              <a:t>addq</a:t>
            </a:r>
            <a:r>
              <a:rPr lang="en-US" b="1" dirty="0" smtClean="0">
                <a:solidFill>
                  <a:srgbClr val="FF0000"/>
                </a:solidFill>
                <a:latin typeface="Calibri"/>
              </a:rPr>
              <a:t> %</a:t>
            </a:r>
            <a:r>
              <a:rPr lang="en-US" b="1" dirty="0" err="1">
                <a:solidFill>
                  <a:srgbClr val="FF0000"/>
                </a:solidFill>
                <a:latin typeface="Calibri"/>
              </a:rPr>
              <a:t>r</a:t>
            </a:r>
            <a:r>
              <a:rPr lang="en-US" b="1" dirty="0" err="1" smtClean="0">
                <a:solidFill>
                  <a:srgbClr val="FF0000"/>
                </a:solidFill>
                <a:latin typeface="Calibri"/>
              </a:rPr>
              <a:t>ax</a:t>
            </a:r>
            <a:r>
              <a:rPr lang="en-US" b="1" dirty="0">
                <a:solidFill>
                  <a:srgbClr val="FF0000"/>
                </a:solidFill>
                <a:latin typeface="Calibri"/>
              </a:rPr>
              <a:t>, </a:t>
            </a:r>
            <a:r>
              <a:rPr lang="en-US" b="1" dirty="0" smtClean="0">
                <a:solidFill>
                  <a:srgbClr val="FF0000"/>
                </a:solidFill>
                <a:latin typeface="Calibri"/>
              </a:rPr>
              <a:t>%</a:t>
            </a:r>
            <a:r>
              <a:rPr lang="en-US" b="1" dirty="0" err="1">
                <a:solidFill>
                  <a:srgbClr val="FF0000"/>
                </a:solidFill>
                <a:latin typeface="Calibri"/>
              </a:rPr>
              <a:t>r</a:t>
            </a:r>
            <a:r>
              <a:rPr lang="en-US" b="1" dirty="0" err="1" smtClean="0">
                <a:solidFill>
                  <a:srgbClr val="FF0000"/>
                </a:solidFill>
                <a:latin typeface="Calibri"/>
              </a:rPr>
              <a:t>ax</a:t>
            </a:r>
            <a:endParaRPr dirty="0"/>
          </a:p>
          <a:p>
            <a:pPr>
              <a:lnSpc>
                <a:spcPct val="100000"/>
              </a:lnSpc>
            </a:pPr>
            <a:r>
              <a:rPr lang="en-US" b="1" dirty="0" err="1" smtClean="0">
                <a:solidFill>
                  <a:srgbClr val="FF0000"/>
                </a:solidFill>
                <a:latin typeface="Calibri"/>
              </a:rPr>
              <a:t>andq</a:t>
            </a:r>
            <a:r>
              <a:rPr lang="en-US" b="1" dirty="0" smtClean="0">
                <a:solidFill>
                  <a:srgbClr val="FF0000"/>
                </a:solidFill>
                <a:latin typeface="Calibri"/>
              </a:rPr>
              <a:t> %</a:t>
            </a:r>
            <a:r>
              <a:rPr lang="en-US" b="1" dirty="0" err="1">
                <a:solidFill>
                  <a:srgbClr val="FF0000"/>
                </a:solidFill>
                <a:latin typeface="Calibri"/>
              </a:rPr>
              <a:t>r</a:t>
            </a:r>
            <a:r>
              <a:rPr lang="en-US" b="1" dirty="0" err="1" smtClean="0">
                <a:solidFill>
                  <a:srgbClr val="FF0000"/>
                </a:solidFill>
                <a:latin typeface="Calibri"/>
              </a:rPr>
              <a:t>bx</a:t>
            </a:r>
            <a:r>
              <a:rPr lang="en-US" b="1" dirty="0">
                <a:solidFill>
                  <a:srgbClr val="FF0000"/>
                </a:solidFill>
                <a:latin typeface="Calibri"/>
              </a:rPr>
              <a:t>, </a:t>
            </a:r>
            <a:r>
              <a:rPr lang="en-US" b="1" dirty="0" smtClean="0">
                <a:solidFill>
                  <a:srgbClr val="FF0000"/>
                </a:solidFill>
                <a:latin typeface="Calibri"/>
              </a:rPr>
              <a:t>%</a:t>
            </a:r>
            <a:r>
              <a:rPr lang="en-US" b="1" dirty="0" err="1">
                <a:solidFill>
                  <a:srgbClr val="FF0000"/>
                </a:solidFill>
                <a:latin typeface="Calibri"/>
              </a:rPr>
              <a:t>r</a:t>
            </a:r>
            <a:r>
              <a:rPr lang="en-US" b="1" dirty="0" err="1" smtClean="0">
                <a:solidFill>
                  <a:srgbClr val="FF0000"/>
                </a:solidFill>
                <a:latin typeface="Calibri"/>
              </a:rPr>
              <a:t>bx</a:t>
            </a:r>
            <a:endParaRPr dirty="0"/>
          </a:p>
          <a:p>
            <a:pPr>
              <a:lnSpc>
                <a:spcPct val="100000"/>
              </a:lnSpc>
            </a:pPr>
            <a:r>
              <a:rPr lang="en-US" b="1" dirty="0" err="1" smtClean="0">
                <a:solidFill>
                  <a:srgbClr val="FF0000"/>
                </a:solidFill>
                <a:latin typeface="Calibri"/>
              </a:rPr>
              <a:t>subq</a:t>
            </a:r>
            <a:r>
              <a:rPr lang="en-US" b="1" dirty="0" smtClean="0">
                <a:solidFill>
                  <a:srgbClr val="FF0000"/>
                </a:solidFill>
                <a:latin typeface="Calibri"/>
              </a:rPr>
              <a:t> %</a:t>
            </a:r>
            <a:r>
              <a:rPr lang="en-US" b="1" dirty="0" err="1">
                <a:solidFill>
                  <a:srgbClr val="FF0000"/>
                </a:solidFill>
                <a:latin typeface="Calibri"/>
              </a:rPr>
              <a:t>r</a:t>
            </a:r>
            <a:r>
              <a:rPr lang="en-US" b="1" dirty="0" err="1" smtClean="0">
                <a:solidFill>
                  <a:srgbClr val="FF0000"/>
                </a:solidFill>
                <a:latin typeface="Calibri"/>
              </a:rPr>
              <a:t>ax</a:t>
            </a:r>
            <a:r>
              <a:rPr lang="en-US" b="1" dirty="0">
                <a:solidFill>
                  <a:srgbClr val="FF0000"/>
                </a:solidFill>
                <a:latin typeface="Calibri"/>
              </a:rPr>
              <a:t>, </a:t>
            </a:r>
            <a:r>
              <a:rPr lang="en-US" b="1" dirty="0" smtClean="0">
                <a:solidFill>
                  <a:srgbClr val="FF0000"/>
                </a:solidFill>
                <a:latin typeface="Calibri"/>
              </a:rPr>
              <a:t>%</a:t>
            </a:r>
            <a:r>
              <a:rPr lang="en-US" b="1" dirty="0" err="1">
                <a:solidFill>
                  <a:srgbClr val="FF0000"/>
                </a:solidFill>
                <a:latin typeface="Calibri"/>
              </a:rPr>
              <a:t>r</a:t>
            </a:r>
            <a:r>
              <a:rPr lang="en-US" b="1" dirty="0" err="1" smtClean="0">
                <a:solidFill>
                  <a:srgbClr val="FF0000"/>
                </a:solidFill>
                <a:latin typeface="Calibri"/>
              </a:rPr>
              <a:t>cx</a:t>
            </a:r>
            <a:endParaRPr dirty="0"/>
          </a:p>
          <a:p>
            <a:pPr>
              <a:lnSpc>
                <a:spcPct val="100000"/>
              </a:lnSpc>
            </a:pPr>
            <a:r>
              <a:rPr lang="en-US" b="1" dirty="0" err="1" smtClean="0">
                <a:solidFill>
                  <a:srgbClr val="000000"/>
                </a:solidFill>
                <a:latin typeface="Calibri"/>
              </a:rPr>
              <a:t>irmovq</a:t>
            </a:r>
            <a:r>
              <a:rPr lang="en-US" b="1" dirty="0" smtClean="0">
                <a:solidFill>
                  <a:srgbClr val="000000"/>
                </a:solidFill>
                <a:latin typeface="Calibri"/>
              </a:rPr>
              <a:t>  </a:t>
            </a:r>
            <a:r>
              <a:rPr lang="en-US" b="1" dirty="0">
                <a:solidFill>
                  <a:srgbClr val="000000"/>
                </a:solidFill>
                <a:latin typeface="Calibri"/>
              </a:rPr>
              <a:t>$</a:t>
            </a:r>
            <a:r>
              <a:rPr lang="en-US" b="1" dirty="0" smtClean="0">
                <a:solidFill>
                  <a:srgbClr val="000000"/>
                </a:solidFill>
                <a:latin typeface="Calibri"/>
              </a:rPr>
              <a:t>0x7fffffffffffffff</a:t>
            </a:r>
            <a:r>
              <a:rPr lang="en-US" b="1" dirty="0">
                <a:solidFill>
                  <a:srgbClr val="000000"/>
                </a:solidFill>
                <a:latin typeface="Calibri"/>
              </a:rPr>
              <a:t>, </a:t>
            </a:r>
            <a:r>
              <a:rPr lang="en-US" b="1" dirty="0" smtClean="0">
                <a:solidFill>
                  <a:srgbClr val="000000"/>
                </a:solidFill>
                <a:latin typeface="Calibri"/>
              </a:rPr>
              <a:t>%</a:t>
            </a:r>
            <a:r>
              <a:rPr lang="en-US" b="1" dirty="0" err="1">
                <a:solidFill>
                  <a:srgbClr val="000000"/>
                </a:solidFill>
                <a:latin typeface="Calibri"/>
              </a:rPr>
              <a:t>r</a:t>
            </a:r>
            <a:r>
              <a:rPr lang="en-US" b="1" dirty="0" err="1" smtClean="0">
                <a:solidFill>
                  <a:srgbClr val="000000"/>
                </a:solidFill>
                <a:latin typeface="Calibri"/>
              </a:rPr>
              <a:t>dx</a:t>
            </a:r>
            <a:endParaRPr dirty="0"/>
          </a:p>
          <a:p>
            <a:pPr>
              <a:lnSpc>
                <a:spcPct val="100000"/>
              </a:lnSpc>
            </a:pPr>
            <a:r>
              <a:rPr lang="en-US" b="1" dirty="0" err="1" smtClean="0">
                <a:solidFill>
                  <a:srgbClr val="FF0000"/>
                </a:solidFill>
                <a:latin typeface="Calibri"/>
              </a:rPr>
              <a:t>addq</a:t>
            </a:r>
            <a:r>
              <a:rPr lang="en-US" b="1" dirty="0" smtClean="0">
                <a:solidFill>
                  <a:srgbClr val="FF0000"/>
                </a:solidFill>
                <a:latin typeface="Calibri"/>
              </a:rPr>
              <a:t> %</a:t>
            </a:r>
            <a:r>
              <a:rPr lang="en-US" b="1" dirty="0" err="1">
                <a:solidFill>
                  <a:srgbClr val="FF0000"/>
                </a:solidFill>
                <a:latin typeface="Calibri"/>
              </a:rPr>
              <a:t>r</a:t>
            </a:r>
            <a:r>
              <a:rPr lang="en-US" b="1" dirty="0" err="1" smtClean="0">
                <a:solidFill>
                  <a:srgbClr val="FF0000"/>
                </a:solidFill>
                <a:latin typeface="Calibri"/>
              </a:rPr>
              <a:t>dx</a:t>
            </a:r>
            <a:r>
              <a:rPr lang="en-US" b="1" dirty="0">
                <a:solidFill>
                  <a:srgbClr val="FF0000"/>
                </a:solidFill>
                <a:latin typeface="Calibri"/>
              </a:rPr>
              <a:t>, </a:t>
            </a:r>
            <a:r>
              <a:rPr lang="en-US" b="1" dirty="0" smtClean="0">
                <a:solidFill>
                  <a:srgbClr val="FF0000"/>
                </a:solidFill>
                <a:latin typeface="Calibri"/>
              </a:rPr>
              <a:t>%</a:t>
            </a:r>
            <a:r>
              <a:rPr lang="en-US" b="1" dirty="0" err="1">
                <a:solidFill>
                  <a:srgbClr val="FF0000"/>
                </a:solidFill>
                <a:latin typeface="Calibri"/>
              </a:rPr>
              <a:t>r</a:t>
            </a:r>
            <a:r>
              <a:rPr lang="en-US" b="1" dirty="0" err="1" smtClean="0">
                <a:solidFill>
                  <a:srgbClr val="FF0000"/>
                </a:solidFill>
                <a:latin typeface="Calibri"/>
              </a:rPr>
              <a:t>dx</a:t>
            </a:r>
            <a:endParaRPr dirty="0"/>
          </a:p>
          <a:p>
            <a:pPr>
              <a:lnSpc>
                <a:spcPct val="100000"/>
              </a:lnSpc>
            </a:pPr>
            <a:r>
              <a:rPr lang="en-US" b="1" dirty="0">
                <a:solidFill>
                  <a:srgbClr val="000000"/>
                </a:solidFill>
                <a:latin typeface="Calibri"/>
              </a:rPr>
              <a:t>halt</a:t>
            </a:r>
            <a:endParaRPr dirty="0"/>
          </a:p>
        </p:txBody>
      </p:sp>
      <p:sp>
        <p:nvSpPr>
          <p:cNvPr id="6" name="CustomShape 4"/>
          <p:cNvSpPr/>
          <p:nvPr/>
        </p:nvSpPr>
        <p:spPr>
          <a:xfrm>
            <a:off x="3810000" y="3364320"/>
            <a:ext cx="5065654" cy="3284340"/>
          </a:xfrm>
          <a:prstGeom prst="rect">
            <a:avLst/>
          </a:prstGeom>
        </p:spPr>
        <p:txBody>
          <a:bodyPr lIns="90000" tIns="45000" rIns="90000" bIns="45000"/>
          <a:lstStyle/>
          <a:p>
            <a:r>
              <a:rPr lang="en-US" sz="1600" b="1" dirty="0">
                <a:solidFill>
                  <a:srgbClr val="000000"/>
                </a:solidFill>
                <a:latin typeface="Calibri"/>
              </a:rPr>
              <a:t>% </a:t>
            </a:r>
            <a:r>
              <a:rPr lang="en-US" sz="1600" b="1" dirty="0" err="1">
                <a:solidFill>
                  <a:srgbClr val="000000"/>
                </a:solidFill>
                <a:latin typeface="Calibri"/>
              </a:rPr>
              <a:t>yas</a:t>
            </a:r>
            <a:r>
              <a:rPr lang="en-US" sz="1600" b="1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1600" b="1" dirty="0" smtClean="0">
                <a:solidFill>
                  <a:srgbClr val="000000"/>
                </a:solidFill>
                <a:latin typeface="Calibri"/>
              </a:rPr>
              <a:t>y86prog2.ys</a:t>
            </a:r>
            <a:endParaRPr sz="1600" dirty="0">
              <a:solidFill>
                <a:prstClr val="black"/>
              </a:solidFill>
            </a:endParaRPr>
          </a:p>
          <a:p>
            <a:r>
              <a:rPr lang="en-US" sz="1600" b="1" dirty="0">
                <a:solidFill>
                  <a:srgbClr val="000000"/>
                </a:solidFill>
                <a:latin typeface="Calibri"/>
              </a:rPr>
              <a:t>% </a:t>
            </a:r>
            <a:r>
              <a:rPr lang="en-US" sz="1600" b="1" dirty="0" err="1">
                <a:solidFill>
                  <a:srgbClr val="000000"/>
                </a:solidFill>
                <a:latin typeface="Calibri"/>
              </a:rPr>
              <a:t>yis</a:t>
            </a:r>
            <a:r>
              <a:rPr lang="en-US" sz="1600" b="1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1600" b="1" dirty="0" smtClean="0">
                <a:solidFill>
                  <a:srgbClr val="000000"/>
                </a:solidFill>
                <a:latin typeface="Calibri"/>
              </a:rPr>
              <a:t>y86prog2.yo</a:t>
            </a:r>
            <a:endParaRPr sz="1600" dirty="0">
              <a:solidFill>
                <a:prstClr val="black"/>
              </a:solidFill>
            </a:endParaRPr>
          </a:p>
          <a:p>
            <a:r>
              <a:rPr lang="en-US" sz="1600" b="1" dirty="0">
                <a:solidFill>
                  <a:srgbClr val="000000"/>
                </a:solidFill>
                <a:latin typeface="Calibri"/>
              </a:rPr>
              <a:t>Stopped in </a:t>
            </a:r>
            <a:r>
              <a:rPr lang="en-US" sz="1600" b="1" dirty="0" smtClean="0">
                <a:solidFill>
                  <a:srgbClr val="000000"/>
                </a:solidFill>
                <a:latin typeface="Calibri"/>
              </a:rPr>
              <a:t>9 </a:t>
            </a:r>
            <a:r>
              <a:rPr lang="en-US" sz="1600" b="1" dirty="0">
                <a:solidFill>
                  <a:srgbClr val="000000"/>
                </a:solidFill>
                <a:latin typeface="Calibri"/>
              </a:rPr>
              <a:t>steps at PC = </a:t>
            </a:r>
            <a:r>
              <a:rPr lang="en-US" sz="1600" b="1" dirty="0" smtClean="0">
                <a:solidFill>
                  <a:srgbClr val="000000"/>
                </a:solidFill>
                <a:latin typeface="Calibri"/>
              </a:rPr>
              <a:t>0x2a</a:t>
            </a:r>
            <a:r>
              <a:rPr lang="en-US" sz="1600" b="1" dirty="0">
                <a:solidFill>
                  <a:srgbClr val="000000"/>
                </a:solidFill>
                <a:latin typeface="Calibri"/>
              </a:rPr>
              <a:t>.</a:t>
            </a:r>
            <a:endParaRPr sz="1600" dirty="0">
              <a:solidFill>
                <a:prstClr val="black"/>
              </a:solidFill>
            </a:endParaRPr>
          </a:p>
          <a:p>
            <a:r>
              <a:rPr lang="en-US" sz="1600" b="1" dirty="0">
                <a:solidFill>
                  <a:srgbClr val="000000"/>
                </a:solidFill>
                <a:latin typeface="Calibri"/>
              </a:rPr>
              <a:t>Status </a:t>
            </a:r>
            <a:r>
              <a:rPr lang="en-US" sz="1600" b="1" dirty="0" smtClean="0">
                <a:solidFill>
                  <a:srgbClr val="000000"/>
                </a:solidFill>
                <a:latin typeface="Calibri"/>
              </a:rPr>
              <a:t>'HLT‘, </a:t>
            </a:r>
            <a:r>
              <a:rPr lang="en-US" sz="1600" b="1" dirty="0">
                <a:solidFill>
                  <a:srgbClr val="000000"/>
                </a:solidFill>
                <a:latin typeface="Calibri"/>
              </a:rPr>
              <a:t>CC </a:t>
            </a:r>
            <a:r>
              <a:rPr lang="en-US" sz="1600" b="1" dirty="0" smtClean="0">
                <a:solidFill>
                  <a:srgbClr val="000000"/>
                </a:solidFill>
                <a:latin typeface="Calibri"/>
              </a:rPr>
              <a:t>Z=0 S=1 O=1</a:t>
            </a:r>
            <a:endParaRPr sz="1600" dirty="0">
              <a:solidFill>
                <a:prstClr val="black"/>
              </a:solidFill>
            </a:endParaRPr>
          </a:p>
          <a:p>
            <a:r>
              <a:rPr lang="en-US" sz="1600" b="1" dirty="0" smtClean="0">
                <a:solidFill>
                  <a:srgbClr val="000000"/>
                </a:solidFill>
                <a:latin typeface="Calibri"/>
              </a:rPr>
              <a:t>Changes </a:t>
            </a:r>
            <a:r>
              <a:rPr lang="en-US" sz="1600" b="1" dirty="0">
                <a:solidFill>
                  <a:srgbClr val="000000"/>
                </a:solidFill>
                <a:latin typeface="Calibri"/>
              </a:rPr>
              <a:t>to registers:</a:t>
            </a:r>
            <a:endParaRPr sz="1600" dirty="0">
              <a:solidFill>
                <a:prstClr val="black"/>
              </a:solidFill>
            </a:endParaRPr>
          </a:p>
          <a:p>
            <a:r>
              <a:rPr lang="en-US" sz="1600" b="1" dirty="0" smtClean="0">
                <a:solidFill>
                  <a:srgbClr val="000000"/>
                </a:solidFill>
                <a:latin typeface="Calibri"/>
              </a:rPr>
              <a:t>%</a:t>
            </a:r>
            <a:r>
              <a:rPr lang="en-US" sz="1600" b="1" dirty="0" err="1">
                <a:solidFill>
                  <a:srgbClr val="000000"/>
                </a:solidFill>
                <a:latin typeface="Calibri"/>
              </a:rPr>
              <a:t>r</a:t>
            </a:r>
            <a:r>
              <a:rPr lang="en-US" sz="1600" b="1" dirty="0" err="1" smtClean="0">
                <a:solidFill>
                  <a:srgbClr val="000000"/>
                </a:solidFill>
                <a:latin typeface="Calibri"/>
              </a:rPr>
              <a:t>ax</a:t>
            </a:r>
            <a:r>
              <a:rPr lang="en-US" sz="1600" b="1" dirty="0">
                <a:solidFill>
                  <a:srgbClr val="000000"/>
                </a:solidFill>
                <a:latin typeface="Calibri"/>
              </a:rPr>
              <a:t>:	</a:t>
            </a:r>
            <a:r>
              <a:rPr lang="en-US" sz="1600" b="1" dirty="0" smtClean="0">
                <a:solidFill>
                  <a:srgbClr val="000000"/>
                </a:solidFill>
                <a:latin typeface="Calibri"/>
              </a:rPr>
              <a:t>0x0000000000000000</a:t>
            </a:r>
            <a:r>
              <a:rPr lang="en-US" sz="1600" b="1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1600" b="1" dirty="0" smtClean="0">
                <a:solidFill>
                  <a:srgbClr val="000000"/>
                </a:solidFill>
                <a:latin typeface="Calibri"/>
              </a:rPr>
              <a:t>0x0000000000000002</a:t>
            </a:r>
            <a:endParaRPr sz="1600" dirty="0">
              <a:solidFill>
                <a:prstClr val="black"/>
              </a:solidFill>
            </a:endParaRPr>
          </a:p>
          <a:p>
            <a:r>
              <a:rPr lang="en-US" sz="1600" b="1" dirty="0" smtClean="0">
                <a:solidFill>
                  <a:srgbClr val="000000"/>
                </a:solidFill>
                <a:latin typeface="Calibri"/>
              </a:rPr>
              <a:t>%</a:t>
            </a:r>
            <a:r>
              <a:rPr lang="en-US" sz="1600" b="1" dirty="0" err="1">
                <a:solidFill>
                  <a:srgbClr val="000000"/>
                </a:solidFill>
                <a:latin typeface="Calibri"/>
              </a:rPr>
              <a:t>r</a:t>
            </a:r>
            <a:r>
              <a:rPr lang="en-US" sz="1600" b="1" dirty="0" err="1" smtClean="0">
                <a:solidFill>
                  <a:srgbClr val="000000"/>
                </a:solidFill>
                <a:latin typeface="Calibri"/>
              </a:rPr>
              <a:t>cx</a:t>
            </a:r>
            <a:r>
              <a:rPr lang="en-US" sz="1600" b="1" dirty="0">
                <a:solidFill>
                  <a:srgbClr val="000000"/>
                </a:solidFill>
                <a:latin typeface="Calibri"/>
              </a:rPr>
              <a:t>:	</a:t>
            </a:r>
            <a:r>
              <a:rPr lang="en-US" sz="1600" b="1" dirty="0" smtClean="0">
                <a:solidFill>
                  <a:srgbClr val="000000"/>
                </a:solidFill>
                <a:latin typeface="Calibri"/>
              </a:rPr>
              <a:t>0x0000000000000000</a:t>
            </a:r>
            <a:r>
              <a:rPr lang="en-US" sz="1600" b="1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1600" b="1" dirty="0" smtClean="0">
                <a:solidFill>
                  <a:srgbClr val="000000"/>
                </a:solidFill>
                <a:latin typeface="Calibri"/>
              </a:rPr>
              <a:t>0xffffffffffffffff</a:t>
            </a:r>
            <a:endParaRPr sz="1600" dirty="0">
              <a:solidFill>
                <a:prstClr val="black"/>
              </a:solidFill>
            </a:endParaRPr>
          </a:p>
          <a:p>
            <a:r>
              <a:rPr lang="en-US" sz="1600" b="1" dirty="0" smtClean="0">
                <a:solidFill>
                  <a:srgbClr val="000000"/>
                </a:solidFill>
                <a:latin typeface="Calibri"/>
              </a:rPr>
              <a:t>%</a:t>
            </a:r>
            <a:r>
              <a:rPr lang="en-US" sz="1600" b="1" dirty="0" err="1">
                <a:solidFill>
                  <a:srgbClr val="000000"/>
                </a:solidFill>
                <a:latin typeface="Calibri"/>
              </a:rPr>
              <a:t>r</a:t>
            </a:r>
            <a:r>
              <a:rPr lang="en-US" sz="1600" b="1" dirty="0" err="1" smtClean="0">
                <a:solidFill>
                  <a:srgbClr val="000000"/>
                </a:solidFill>
                <a:latin typeface="Calibri"/>
              </a:rPr>
              <a:t>dx</a:t>
            </a:r>
            <a:r>
              <a:rPr lang="en-US" sz="1600" b="1" dirty="0">
                <a:solidFill>
                  <a:srgbClr val="000000"/>
                </a:solidFill>
                <a:latin typeface="Calibri"/>
              </a:rPr>
              <a:t>:	</a:t>
            </a:r>
            <a:r>
              <a:rPr lang="en-US" sz="1600" b="1" dirty="0" smtClean="0">
                <a:solidFill>
                  <a:srgbClr val="000000"/>
                </a:solidFill>
                <a:latin typeface="Calibri"/>
              </a:rPr>
              <a:t>0x0000000000000000</a:t>
            </a:r>
            <a:r>
              <a:rPr lang="en-US" sz="1600" b="1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1600" b="1" dirty="0" smtClean="0">
                <a:solidFill>
                  <a:srgbClr val="000000"/>
                </a:solidFill>
                <a:latin typeface="Calibri"/>
              </a:rPr>
              <a:t>0xfffffffffffffffe</a:t>
            </a:r>
            <a:endParaRPr sz="1600" dirty="0">
              <a:solidFill>
                <a:prstClr val="black"/>
              </a:solidFill>
            </a:endParaRPr>
          </a:p>
          <a:p>
            <a:r>
              <a:rPr lang="en-US" sz="1600" b="1" dirty="0">
                <a:solidFill>
                  <a:srgbClr val="000000"/>
                </a:solidFill>
                <a:latin typeface="Calibri"/>
              </a:rPr>
              <a:t>Changes to memory</a:t>
            </a:r>
            <a:r>
              <a:rPr lang="en-US" sz="1600" b="1" dirty="0" smtClean="0">
                <a:solidFill>
                  <a:srgbClr val="000000"/>
                </a:solidFill>
                <a:latin typeface="Calibri"/>
              </a:rPr>
              <a:t>:</a:t>
            </a:r>
            <a:endParaRPr sz="1600" dirty="0">
              <a:solidFill>
                <a:prstClr val="black"/>
              </a:solidFill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10.xml><?xml version="1.0" encoding="utf-8"?>
<a:theme xmlns:a="http://schemas.openxmlformats.org/drawingml/2006/main" name="8_fujitsu-99-02">
  <a:themeElements>
    <a:clrScheme name="">
      <a:dk1>
        <a:srgbClr val="000066"/>
      </a:dk1>
      <a:lt1>
        <a:srgbClr val="FFFFFF"/>
      </a:lt1>
      <a:dk2>
        <a:srgbClr val="003300"/>
      </a:dk2>
      <a:lt2>
        <a:srgbClr val="00FF99"/>
      </a:lt2>
      <a:accent1>
        <a:srgbClr val="800000"/>
      </a:accent1>
      <a:accent2>
        <a:srgbClr val="33CCCC"/>
      </a:accent2>
      <a:accent3>
        <a:srgbClr val="FFFFFF"/>
      </a:accent3>
      <a:accent4>
        <a:srgbClr val="000056"/>
      </a:accent4>
      <a:accent5>
        <a:srgbClr val="C0AAAA"/>
      </a:accent5>
      <a:accent6>
        <a:srgbClr val="2DB9B9"/>
      </a:accent6>
      <a:hlink>
        <a:srgbClr val="660033"/>
      </a:hlink>
      <a:folHlink>
        <a:srgbClr val="000099"/>
      </a:folHlink>
    </a:clrScheme>
    <a:fontScheme name="fujitsu-99-02">
      <a:majorFont>
        <a:latin typeface="Helvetica"/>
        <a:ea typeface=""/>
        <a:cs typeface=""/>
      </a:majorFont>
      <a:minorFont>
        <a:latin typeface="Helvetic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9050" cap="flat" cmpd="sng" algn="ctr">
          <a:solidFill>
            <a:schemeClr val="tx2"/>
          </a:solidFill>
          <a:prstDash val="solid"/>
          <a:round/>
          <a:headEnd type="none" w="med" len="med"/>
          <a:tailEnd type="triangle" w="sm" len="sm"/>
        </a:ln>
        <a:effectLst/>
      </a:spPr>
      <a:bodyPr vert="horz" wrap="none" lIns="45720" tIns="45720" rIns="4572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9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Helvetic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9050" cap="flat" cmpd="sng" algn="ctr">
          <a:solidFill>
            <a:schemeClr val="tx2"/>
          </a:solidFill>
          <a:prstDash val="solid"/>
          <a:round/>
          <a:headEnd type="none" w="med" len="med"/>
          <a:tailEnd type="triangle" w="sm" len="sm"/>
        </a:ln>
        <a:effectLst/>
      </a:spPr>
      <a:bodyPr vert="horz" wrap="none" lIns="45720" tIns="45720" rIns="4572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9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Helvetica" pitchFamily="34" charset="0"/>
          </a:defRPr>
        </a:defPPr>
      </a:lstStyle>
    </a:lnDef>
  </a:objectDefaults>
  <a:extraClrSchemeLst>
    <a:extraClrScheme>
      <a:clrScheme name="fujitsu-99-02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ujitsu-99-02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ujitsu-99-02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ujitsu-99-02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ujitsu-99-02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ujitsu-99-02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ujitsu-99-02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ujitsu-99-02 8">
        <a:dk1>
          <a:srgbClr val="000000"/>
        </a:dk1>
        <a:lt1>
          <a:srgbClr val="FFFFFF"/>
        </a:lt1>
        <a:dk2>
          <a:srgbClr val="002396"/>
        </a:dk2>
        <a:lt2>
          <a:srgbClr val="00FF64"/>
        </a:lt2>
        <a:accent1>
          <a:srgbClr val="DC0A00"/>
        </a:accent1>
        <a:accent2>
          <a:srgbClr val="00FFFF"/>
        </a:accent2>
        <a:accent3>
          <a:srgbClr val="AAACC9"/>
        </a:accent3>
        <a:accent4>
          <a:srgbClr val="DADADA"/>
        </a:accent4>
        <a:accent5>
          <a:srgbClr val="EBAAAA"/>
        </a:accent5>
        <a:accent6>
          <a:srgbClr val="00E7E7"/>
        </a:accent6>
        <a:hlink>
          <a:srgbClr val="E1E100"/>
        </a:hlink>
        <a:folHlink>
          <a:srgbClr val="FF9632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11.xml><?xml version="1.0" encoding="utf-8"?>
<a:theme xmlns:a="http://schemas.openxmlformats.org/drawingml/2006/main" name="9_fujitsu-99-02">
  <a:themeElements>
    <a:clrScheme name="">
      <a:dk1>
        <a:srgbClr val="000066"/>
      </a:dk1>
      <a:lt1>
        <a:srgbClr val="FFFFFF"/>
      </a:lt1>
      <a:dk2>
        <a:srgbClr val="003300"/>
      </a:dk2>
      <a:lt2>
        <a:srgbClr val="00FF99"/>
      </a:lt2>
      <a:accent1>
        <a:srgbClr val="800000"/>
      </a:accent1>
      <a:accent2>
        <a:srgbClr val="33CCCC"/>
      </a:accent2>
      <a:accent3>
        <a:srgbClr val="FFFFFF"/>
      </a:accent3>
      <a:accent4>
        <a:srgbClr val="000056"/>
      </a:accent4>
      <a:accent5>
        <a:srgbClr val="C0AAAA"/>
      </a:accent5>
      <a:accent6>
        <a:srgbClr val="2DB9B9"/>
      </a:accent6>
      <a:hlink>
        <a:srgbClr val="660033"/>
      </a:hlink>
      <a:folHlink>
        <a:srgbClr val="000099"/>
      </a:folHlink>
    </a:clrScheme>
    <a:fontScheme name="fujitsu-99-02">
      <a:majorFont>
        <a:latin typeface="Helvetica"/>
        <a:ea typeface=""/>
        <a:cs typeface=""/>
      </a:majorFont>
      <a:minorFont>
        <a:latin typeface="Helvetic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9050" cap="flat" cmpd="sng" algn="ctr">
          <a:solidFill>
            <a:schemeClr val="tx2"/>
          </a:solidFill>
          <a:prstDash val="solid"/>
          <a:round/>
          <a:headEnd type="none" w="med" len="med"/>
          <a:tailEnd type="triangle" w="sm" len="sm"/>
        </a:ln>
        <a:effectLst/>
      </a:spPr>
      <a:bodyPr vert="horz" wrap="none" lIns="45720" tIns="45720" rIns="4572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9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Helvetic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9050" cap="flat" cmpd="sng" algn="ctr">
          <a:solidFill>
            <a:schemeClr val="tx2"/>
          </a:solidFill>
          <a:prstDash val="solid"/>
          <a:round/>
          <a:headEnd type="none" w="med" len="med"/>
          <a:tailEnd type="triangle" w="sm" len="sm"/>
        </a:ln>
        <a:effectLst/>
      </a:spPr>
      <a:bodyPr vert="horz" wrap="none" lIns="45720" tIns="45720" rIns="4572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9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Helvetica" pitchFamily="34" charset="0"/>
          </a:defRPr>
        </a:defPPr>
      </a:lstStyle>
    </a:lnDef>
  </a:objectDefaults>
  <a:extraClrSchemeLst>
    <a:extraClrScheme>
      <a:clrScheme name="fujitsu-99-02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ujitsu-99-02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ujitsu-99-02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ujitsu-99-02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ujitsu-99-02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ujitsu-99-02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ujitsu-99-02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ujitsu-99-02 8">
        <a:dk1>
          <a:srgbClr val="000000"/>
        </a:dk1>
        <a:lt1>
          <a:srgbClr val="FFFFFF"/>
        </a:lt1>
        <a:dk2>
          <a:srgbClr val="002396"/>
        </a:dk2>
        <a:lt2>
          <a:srgbClr val="00FF64"/>
        </a:lt2>
        <a:accent1>
          <a:srgbClr val="DC0A00"/>
        </a:accent1>
        <a:accent2>
          <a:srgbClr val="00FFFF"/>
        </a:accent2>
        <a:accent3>
          <a:srgbClr val="AAACC9"/>
        </a:accent3>
        <a:accent4>
          <a:srgbClr val="DADADA"/>
        </a:accent4>
        <a:accent5>
          <a:srgbClr val="EBAAAA"/>
        </a:accent5>
        <a:accent6>
          <a:srgbClr val="00E7E7"/>
        </a:accent6>
        <a:hlink>
          <a:srgbClr val="E1E100"/>
        </a:hlink>
        <a:folHlink>
          <a:srgbClr val="FF9632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12.xml><?xml version="1.0" encoding="utf-8"?>
<a:theme xmlns:a="http://schemas.openxmlformats.org/drawingml/2006/main" name="10_fujitsu-99-02">
  <a:themeElements>
    <a:clrScheme name="">
      <a:dk1>
        <a:srgbClr val="000066"/>
      </a:dk1>
      <a:lt1>
        <a:srgbClr val="FFFFFF"/>
      </a:lt1>
      <a:dk2>
        <a:srgbClr val="003300"/>
      </a:dk2>
      <a:lt2>
        <a:srgbClr val="00FF99"/>
      </a:lt2>
      <a:accent1>
        <a:srgbClr val="800000"/>
      </a:accent1>
      <a:accent2>
        <a:srgbClr val="33CCCC"/>
      </a:accent2>
      <a:accent3>
        <a:srgbClr val="FFFFFF"/>
      </a:accent3>
      <a:accent4>
        <a:srgbClr val="000056"/>
      </a:accent4>
      <a:accent5>
        <a:srgbClr val="C0AAAA"/>
      </a:accent5>
      <a:accent6>
        <a:srgbClr val="2DB9B9"/>
      </a:accent6>
      <a:hlink>
        <a:srgbClr val="660033"/>
      </a:hlink>
      <a:folHlink>
        <a:srgbClr val="000099"/>
      </a:folHlink>
    </a:clrScheme>
    <a:fontScheme name="fujitsu-99-02">
      <a:majorFont>
        <a:latin typeface="Helvetica"/>
        <a:ea typeface=""/>
        <a:cs typeface=""/>
      </a:majorFont>
      <a:minorFont>
        <a:latin typeface="Helvetic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9050" cap="flat" cmpd="sng" algn="ctr">
          <a:solidFill>
            <a:schemeClr val="tx2"/>
          </a:solidFill>
          <a:prstDash val="solid"/>
          <a:round/>
          <a:headEnd type="none" w="med" len="med"/>
          <a:tailEnd type="triangle" w="sm" len="sm"/>
        </a:ln>
        <a:effectLst/>
      </a:spPr>
      <a:bodyPr vert="horz" wrap="none" lIns="45720" tIns="45720" rIns="4572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9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Helvetic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9050" cap="flat" cmpd="sng" algn="ctr">
          <a:solidFill>
            <a:schemeClr val="tx2"/>
          </a:solidFill>
          <a:prstDash val="solid"/>
          <a:round/>
          <a:headEnd type="none" w="med" len="med"/>
          <a:tailEnd type="triangle" w="sm" len="sm"/>
        </a:ln>
        <a:effectLst/>
      </a:spPr>
      <a:bodyPr vert="horz" wrap="none" lIns="45720" tIns="45720" rIns="4572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9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Helvetica" pitchFamily="34" charset="0"/>
          </a:defRPr>
        </a:defPPr>
      </a:lstStyle>
    </a:lnDef>
  </a:objectDefaults>
  <a:extraClrSchemeLst>
    <a:extraClrScheme>
      <a:clrScheme name="fujitsu-99-02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ujitsu-99-02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ujitsu-99-02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ujitsu-99-02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ujitsu-99-02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ujitsu-99-02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ujitsu-99-02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ujitsu-99-02 8">
        <a:dk1>
          <a:srgbClr val="000000"/>
        </a:dk1>
        <a:lt1>
          <a:srgbClr val="FFFFFF"/>
        </a:lt1>
        <a:dk2>
          <a:srgbClr val="002396"/>
        </a:dk2>
        <a:lt2>
          <a:srgbClr val="00FF64"/>
        </a:lt2>
        <a:accent1>
          <a:srgbClr val="DC0A00"/>
        </a:accent1>
        <a:accent2>
          <a:srgbClr val="00FFFF"/>
        </a:accent2>
        <a:accent3>
          <a:srgbClr val="AAACC9"/>
        </a:accent3>
        <a:accent4>
          <a:srgbClr val="DADADA"/>
        </a:accent4>
        <a:accent5>
          <a:srgbClr val="EBAAAA"/>
        </a:accent5>
        <a:accent6>
          <a:srgbClr val="00E7E7"/>
        </a:accent6>
        <a:hlink>
          <a:srgbClr val="E1E100"/>
        </a:hlink>
        <a:folHlink>
          <a:srgbClr val="FF9632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13.xml><?xml version="1.0" encoding="utf-8"?>
<a:theme xmlns:a="http://schemas.openxmlformats.org/drawingml/2006/main" name="11_fujitsu-99-02">
  <a:themeElements>
    <a:clrScheme name="">
      <a:dk1>
        <a:srgbClr val="000066"/>
      </a:dk1>
      <a:lt1>
        <a:srgbClr val="FFFFFF"/>
      </a:lt1>
      <a:dk2>
        <a:srgbClr val="003300"/>
      </a:dk2>
      <a:lt2>
        <a:srgbClr val="00FF99"/>
      </a:lt2>
      <a:accent1>
        <a:srgbClr val="800000"/>
      </a:accent1>
      <a:accent2>
        <a:srgbClr val="33CCCC"/>
      </a:accent2>
      <a:accent3>
        <a:srgbClr val="FFFFFF"/>
      </a:accent3>
      <a:accent4>
        <a:srgbClr val="000056"/>
      </a:accent4>
      <a:accent5>
        <a:srgbClr val="C0AAAA"/>
      </a:accent5>
      <a:accent6>
        <a:srgbClr val="2DB9B9"/>
      </a:accent6>
      <a:hlink>
        <a:srgbClr val="660033"/>
      </a:hlink>
      <a:folHlink>
        <a:srgbClr val="000099"/>
      </a:folHlink>
    </a:clrScheme>
    <a:fontScheme name="fujitsu-99-02">
      <a:majorFont>
        <a:latin typeface="Helvetica"/>
        <a:ea typeface=""/>
        <a:cs typeface=""/>
      </a:majorFont>
      <a:minorFont>
        <a:latin typeface="Helvetic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9050" cap="flat" cmpd="sng" algn="ctr">
          <a:solidFill>
            <a:schemeClr val="tx2"/>
          </a:solidFill>
          <a:prstDash val="solid"/>
          <a:round/>
          <a:headEnd type="none" w="med" len="med"/>
          <a:tailEnd type="triangle" w="sm" len="sm"/>
        </a:ln>
        <a:effectLst/>
      </a:spPr>
      <a:bodyPr vert="horz" wrap="none" lIns="45720" tIns="45720" rIns="4572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9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Helvetic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9050" cap="flat" cmpd="sng" algn="ctr">
          <a:solidFill>
            <a:schemeClr val="tx2"/>
          </a:solidFill>
          <a:prstDash val="solid"/>
          <a:round/>
          <a:headEnd type="none" w="med" len="med"/>
          <a:tailEnd type="triangle" w="sm" len="sm"/>
        </a:ln>
        <a:effectLst/>
      </a:spPr>
      <a:bodyPr vert="horz" wrap="none" lIns="45720" tIns="45720" rIns="4572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9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Helvetica" pitchFamily="34" charset="0"/>
          </a:defRPr>
        </a:defPPr>
      </a:lstStyle>
    </a:lnDef>
  </a:objectDefaults>
  <a:extraClrSchemeLst>
    <a:extraClrScheme>
      <a:clrScheme name="fujitsu-99-02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ujitsu-99-02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ujitsu-99-02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ujitsu-99-02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ujitsu-99-02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ujitsu-99-02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ujitsu-99-02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ujitsu-99-02 8">
        <a:dk1>
          <a:srgbClr val="000000"/>
        </a:dk1>
        <a:lt1>
          <a:srgbClr val="FFFFFF"/>
        </a:lt1>
        <a:dk2>
          <a:srgbClr val="002396"/>
        </a:dk2>
        <a:lt2>
          <a:srgbClr val="00FF64"/>
        </a:lt2>
        <a:accent1>
          <a:srgbClr val="DC0A00"/>
        </a:accent1>
        <a:accent2>
          <a:srgbClr val="00FFFF"/>
        </a:accent2>
        <a:accent3>
          <a:srgbClr val="AAACC9"/>
        </a:accent3>
        <a:accent4>
          <a:srgbClr val="DADADA"/>
        </a:accent4>
        <a:accent5>
          <a:srgbClr val="EBAAAA"/>
        </a:accent5>
        <a:accent6>
          <a:srgbClr val="00E7E7"/>
        </a:accent6>
        <a:hlink>
          <a:srgbClr val="E1E100"/>
        </a:hlink>
        <a:folHlink>
          <a:srgbClr val="FF9632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14.xml><?xml version="1.0" encoding="utf-8"?>
<a:theme xmlns:a="http://schemas.openxmlformats.org/drawingml/2006/main" name="12_fujitsu-99-02">
  <a:themeElements>
    <a:clrScheme name="">
      <a:dk1>
        <a:srgbClr val="000066"/>
      </a:dk1>
      <a:lt1>
        <a:srgbClr val="FFFFFF"/>
      </a:lt1>
      <a:dk2>
        <a:srgbClr val="003300"/>
      </a:dk2>
      <a:lt2>
        <a:srgbClr val="00FF99"/>
      </a:lt2>
      <a:accent1>
        <a:srgbClr val="800000"/>
      </a:accent1>
      <a:accent2>
        <a:srgbClr val="33CCCC"/>
      </a:accent2>
      <a:accent3>
        <a:srgbClr val="FFFFFF"/>
      </a:accent3>
      <a:accent4>
        <a:srgbClr val="000056"/>
      </a:accent4>
      <a:accent5>
        <a:srgbClr val="C0AAAA"/>
      </a:accent5>
      <a:accent6>
        <a:srgbClr val="2DB9B9"/>
      </a:accent6>
      <a:hlink>
        <a:srgbClr val="660033"/>
      </a:hlink>
      <a:folHlink>
        <a:srgbClr val="000099"/>
      </a:folHlink>
    </a:clrScheme>
    <a:fontScheme name="fujitsu-99-02">
      <a:majorFont>
        <a:latin typeface="Helvetica"/>
        <a:ea typeface=""/>
        <a:cs typeface=""/>
      </a:majorFont>
      <a:minorFont>
        <a:latin typeface="Helvetic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9050" cap="flat" cmpd="sng" algn="ctr">
          <a:solidFill>
            <a:schemeClr val="tx2"/>
          </a:solidFill>
          <a:prstDash val="solid"/>
          <a:round/>
          <a:headEnd type="none" w="med" len="med"/>
          <a:tailEnd type="triangle" w="sm" len="sm"/>
        </a:ln>
        <a:effectLst/>
      </a:spPr>
      <a:bodyPr vert="horz" wrap="none" lIns="45720" tIns="45720" rIns="4572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9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Helvetic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9050" cap="flat" cmpd="sng" algn="ctr">
          <a:solidFill>
            <a:schemeClr val="tx2"/>
          </a:solidFill>
          <a:prstDash val="solid"/>
          <a:round/>
          <a:headEnd type="none" w="med" len="med"/>
          <a:tailEnd type="triangle" w="sm" len="sm"/>
        </a:ln>
        <a:effectLst/>
      </a:spPr>
      <a:bodyPr vert="horz" wrap="none" lIns="45720" tIns="45720" rIns="4572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9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Helvetica" pitchFamily="34" charset="0"/>
          </a:defRPr>
        </a:defPPr>
      </a:lstStyle>
    </a:lnDef>
  </a:objectDefaults>
  <a:extraClrSchemeLst>
    <a:extraClrScheme>
      <a:clrScheme name="fujitsu-99-02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ujitsu-99-02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ujitsu-99-02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ujitsu-99-02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ujitsu-99-02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ujitsu-99-02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ujitsu-99-02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ujitsu-99-02 8">
        <a:dk1>
          <a:srgbClr val="000000"/>
        </a:dk1>
        <a:lt1>
          <a:srgbClr val="FFFFFF"/>
        </a:lt1>
        <a:dk2>
          <a:srgbClr val="002396"/>
        </a:dk2>
        <a:lt2>
          <a:srgbClr val="00FF64"/>
        </a:lt2>
        <a:accent1>
          <a:srgbClr val="DC0A00"/>
        </a:accent1>
        <a:accent2>
          <a:srgbClr val="00FFFF"/>
        </a:accent2>
        <a:accent3>
          <a:srgbClr val="AAACC9"/>
        </a:accent3>
        <a:accent4>
          <a:srgbClr val="DADADA"/>
        </a:accent4>
        <a:accent5>
          <a:srgbClr val="EBAAAA"/>
        </a:accent5>
        <a:accent6>
          <a:srgbClr val="00E7E7"/>
        </a:accent6>
        <a:hlink>
          <a:srgbClr val="E1E100"/>
        </a:hlink>
        <a:folHlink>
          <a:srgbClr val="FF9632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15.xml><?xml version="1.0" encoding="utf-8"?>
<a:theme xmlns:a="http://schemas.openxmlformats.org/drawingml/2006/main" name="13_fujitsu-99-02">
  <a:themeElements>
    <a:clrScheme name="">
      <a:dk1>
        <a:srgbClr val="000066"/>
      </a:dk1>
      <a:lt1>
        <a:srgbClr val="FFFFFF"/>
      </a:lt1>
      <a:dk2>
        <a:srgbClr val="003300"/>
      </a:dk2>
      <a:lt2>
        <a:srgbClr val="00FF99"/>
      </a:lt2>
      <a:accent1>
        <a:srgbClr val="800000"/>
      </a:accent1>
      <a:accent2>
        <a:srgbClr val="33CCCC"/>
      </a:accent2>
      <a:accent3>
        <a:srgbClr val="FFFFFF"/>
      </a:accent3>
      <a:accent4>
        <a:srgbClr val="000056"/>
      </a:accent4>
      <a:accent5>
        <a:srgbClr val="C0AAAA"/>
      </a:accent5>
      <a:accent6>
        <a:srgbClr val="2DB9B9"/>
      </a:accent6>
      <a:hlink>
        <a:srgbClr val="660033"/>
      </a:hlink>
      <a:folHlink>
        <a:srgbClr val="000099"/>
      </a:folHlink>
    </a:clrScheme>
    <a:fontScheme name="fujitsu-99-02">
      <a:majorFont>
        <a:latin typeface="Helvetica"/>
        <a:ea typeface=""/>
        <a:cs typeface=""/>
      </a:majorFont>
      <a:minorFont>
        <a:latin typeface="Helvetic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9050" cap="flat" cmpd="sng" algn="ctr">
          <a:solidFill>
            <a:schemeClr val="tx2"/>
          </a:solidFill>
          <a:prstDash val="solid"/>
          <a:round/>
          <a:headEnd type="none" w="med" len="med"/>
          <a:tailEnd type="triangle" w="sm" len="sm"/>
        </a:ln>
        <a:effectLst/>
      </a:spPr>
      <a:bodyPr vert="horz" wrap="none" lIns="45720" tIns="45720" rIns="4572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9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Helvetic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9050" cap="flat" cmpd="sng" algn="ctr">
          <a:solidFill>
            <a:schemeClr val="tx2"/>
          </a:solidFill>
          <a:prstDash val="solid"/>
          <a:round/>
          <a:headEnd type="none" w="med" len="med"/>
          <a:tailEnd type="triangle" w="sm" len="sm"/>
        </a:ln>
        <a:effectLst/>
      </a:spPr>
      <a:bodyPr vert="horz" wrap="none" lIns="45720" tIns="45720" rIns="4572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9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Helvetica" pitchFamily="34" charset="0"/>
          </a:defRPr>
        </a:defPPr>
      </a:lstStyle>
    </a:lnDef>
  </a:objectDefaults>
  <a:extraClrSchemeLst>
    <a:extraClrScheme>
      <a:clrScheme name="fujitsu-99-02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ujitsu-99-02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ujitsu-99-02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ujitsu-99-02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ujitsu-99-02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ujitsu-99-02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ujitsu-99-02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ujitsu-99-02 8">
        <a:dk1>
          <a:srgbClr val="000000"/>
        </a:dk1>
        <a:lt1>
          <a:srgbClr val="FFFFFF"/>
        </a:lt1>
        <a:dk2>
          <a:srgbClr val="002396"/>
        </a:dk2>
        <a:lt2>
          <a:srgbClr val="00FF64"/>
        </a:lt2>
        <a:accent1>
          <a:srgbClr val="DC0A00"/>
        </a:accent1>
        <a:accent2>
          <a:srgbClr val="00FFFF"/>
        </a:accent2>
        <a:accent3>
          <a:srgbClr val="AAACC9"/>
        </a:accent3>
        <a:accent4>
          <a:srgbClr val="DADADA"/>
        </a:accent4>
        <a:accent5>
          <a:srgbClr val="EBAAAA"/>
        </a:accent5>
        <a:accent6>
          <a:srgbClr val="00E7E7"/>
        </a:accent6>
        <a:hlink>
          <a:srgbClr val="E1E100"/>
        </a:hlink>
        <a:folHlink>
          <a:srgbClr val="FF9632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16.xml><?xml version="1.0" encoding="utf-8"?>
<a:theme xmlns:a="http://schemas.openxmlformats.org/drawingml/2006/main" name="14_fujitsu-99-02">
  <a:themeElements>
    <a:clrScheme name="">
      <a:dk1>
        <a:srgbClr val="000066"/>
      </a:dk1>
      <a:lt1>
        <a:srgbClr val="FFFFFF"/>
      </a:lt1>
      <a:dk2>
        <a:srgbClr val="003300"/>
      </a:dk2>
      <a:lt2>
        <a:srgbClr val="00FF99"/>
      </a:lt2>
      <a:accent1>
        <a:srgbClr val="800000"/>
      </a:accent1>
      <a:accent2>
        <a:srgbClr val="33CCCC"/>
      </a:accent2>
      <a:accent3>
        <a:srgbClr val="FFFFFF"/>
      </a:accent3>
      <a:accent4>
        <a:srgbClr val="000056"/>
      </a:accent4>
      <a:accent5>
        <a:srgbClr val="C0AAAA"/>
      </a:accent5>
      <a:accent6>
        <a:srgbClr val="2DB9B9"/>
      </a:accent6>
      <a:hlink>
        <a:srgbClr val="660033"/>
      </a:hlink>
      <a:folHlink>
        <a:srgbClr val="000099"/>
      </a:folHlink>
    </a:clrScheme>
    <a:fontScheme name="fujitsu-99-02">
      <a:majorFont>
        <a:latin typeface="Helvetica"/>
        <a:ea typeface=""/>
        <a:cs typeface=""/>
      </a:majorFont>
      <a:minorFont>
        <a:latin typeface="Helvetic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9050" cap="flat" cmpd="sng" algn="ctr">
          <a:solidFill>
            <a:schemeClr val="tx2"/>
          </a:solidFill>
          <a:prstDash val="solid"/>
          <a:round/>
          <a:headEnd type="none" w="med" len="med"/>
          <a:tailEnd type="triangle" w="sm" len="sm"/>
        </a:ln>
        <a:effectLst/>
      </a:spPr>
      <a:bodyPr vert="horz" wrap="none" lIns="45720" tIns="45720" rIns="4572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9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Helvetic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9050" cap="flat" cmpd="sng" algn="ctr">
          <a:solidFill>
            <a:schemeClr val="tx2"/>
          </a:solidFill>
          <a:prstDash val="solid"/>
          <a:round/>
          <a:headEnd type="none" w="med" len="med"/>
          <a:tailEnd type="triangle" w="sm" len="sm"/>
        </a:ln>
        <a:effectLst/>
      </a:spPr>
      <a:bodyPr vert="horz" wrap="none" lIns="45720" tIns="45720" rIns="4572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9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Helvetica" pitchFamily="34" charset="0"/>
          </a:defRPr>
        </a:defPPr>
      </a:lstStyle>
    </a:lnDef>
  </a:objectDefaults>
  <a:extraClrSchemeLst>
    <a:extraClrScheme>
      <a:clrScheme name="fujitsu-99-02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ujitsu-99-02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ujitsu-99-02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ujitsu-99-02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ujitsu-99-02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ujitsu-99-02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ujitsu-99-02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ujitsu-99-02 8">
        <a:dk1>
          <a:srgbClr val="000000"/>
        </a:dk1>
        <a:lt1>
          <a:srgbClr val="FFFFFF"/>
        </a:lt1>
        <a:dk2>
          <a:srgbClr val="002396"/>
        </a:dk2>
        <a:lt2>
          <a:srgbClr val="00FF64"/>
        </a:lt2>
        <a:accent1>
          <a:srgbClr val="DC0A00"/>
        </a:accent1>
        <a:accent2>
          <a:srgbClr val="00FFFF"/>
        </a:accent2>
        <a:accent3>
          <a:srgbClr val="AAACC9"/>
        </a:accent3>
        <a:accent4>
          <a:srgbClr val="DADADA"/>
        </a:accent4>
        <a:accent5>
          <a:srgbClr val="EBAAAA"/>
        </a:accent5>
        <a:accent6>
          <a:srgbClr val="00E7E7"/>
        </a:accent6>
        <a:hlink>
          <a:srgbClr val="E1E100"/>
        </a:hlink>
        <a:folHlink>
          <a:srgbClr val="FF9632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17.xml><?xml version="1.0" encoding="utf-8"?>
<a:theme xmlns:a="http://schemas.openxmlformats.org/drawingml/2006/main" name="15_fujitsu-99-02">
  <a:themeElements>
    <a:clrScheme name="">
      <a:dk1>
        <a:srgbClr val="000066"/>
      </a:dk1>
      <a:lt1>
        <a:srgbClr val="FFFFFF"/>
      </a:lt1>
      <a:dk2>
        <a:srgbClr val="003300"/>
      </a:dk2>
      <a:lt2>
        <a:srgbClr val="00FF99"/>
      </a:lt2>
      <a:accent1>
        <a:srgbClr val="800000"/>
      </a:accent1>
      <a:accent2>
        <a:srgbClr val="33CCCC"/>
      </a:accent2>
      <a:accent3>
        <a:srgbClr val="FFFFFF"/>
      </a:accent3>
      <a:accent4>
        <a:srgbClr val="000056"/>
      </a:accent4>
      <a:accent5>
        <a:srgbClr val="C0AAAA"/>
      </a:accent5>
      <a:accent6>
        <a:srgbClr val="2DB9B9"/>
      </a:accent6>
      <a:hlink>
        <a:srgbClr val="660033"/>
      </a:hlink>
      <a:folHlink>
        <a:srgbClr val="000099"/>
      </a:folHlink>
    </a:clrScheme>
    <a:fontScheme name="fujitsu-99-02">
      <a:majorFont>
        <a:latin typeface="Helvetica"/>
        <a:ea typeface=""/>
        <a:cs typeface=""/>
      </a:majorFont>
      <a:minorFont>
        <a:latin typeface="Helvetic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9050" cap="flat" cmpd="sng" algn="ctr">
          <a:solidFill>
            <a:schemeClr val="tx2"/>
          </a:solidFill>
          <a:prstDash val="solid"/>
          <a:round/>
          <a:headEnd type="none" w="med" len="med"/>
          <a:tailEnd type="triangle" w="sm" len="sm"/>
        </a:ln>
        <a:effectLst/>
      </a:spPr>
      <a:bodyPr vert="horz" wrap="none" lIns="45720" tIns="45720" rIns="4572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9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Helvetic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9050" cap="flat" cmpd="sng" algn="ctr">
          <a:solidFill>
            <a:schemeClr val="tx2"/>
          </a:solidFill>
          <a:prstDash val="solid"/>
          <a:round/>
          <a:headEnd type="none" w="med" len="med"/>
          <a:tailEnd type="triangle" w="sm" len="sm"/>
        </a:ln>
        <a:effectLst/>
      </a:spPr>
      <a:bodyPr vert="horz" wrap="none" lIns="45720" tIns="45720" rIns="4572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9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Helvetica" pitchFamily="34" charset="0"/>
          </a:defRPr>
        </a:defPPr>
      </a:lstStyle>
    </a:lnDef>
  </a:objectDefaults>
  <a:extraClrSchemeLst>
    <a:extraClrScheme>
      <a:clrScheme name="fujitsu-99-02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ujitsu-99-02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ujitsu-99-02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ujitsu-99-02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ujitsu-99-02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ujitsu-99-02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ujitsu-99-02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ujitsu-99-02 8">
        <a:dk1>
          <a:srgbClr val="000000"/>
        </a:dk1>
        <a:lt1>
          <a:srgbClr val="FFFFFF"/>
        </a:lt1>
        <a:dk2>
          <a:srgbClr val="002396"/>
        </a:dk2>
        <a:lt2>
          <a:srgbClr val="00FF64"/>
        </a:lt2>
        <a:accent1>
          <a:srgbClr val="DC0A00"/>
        </a:accent1>
        <a:accent2>
          <a:srgbClr val="00FFFF"/>
        </a:accent2>
        <a:accent3>
          <a:srgbClr val="AAACC9"/>
        </a:accent3>
        <a:accent4>
          <a:srgbClr val="DADADA"/>
        </a:accent4>
        <a:accent5>
          <a:srgbClr val="EBAAAA"/>
        </a:accent5>
        <a:accent6>
          <a:srgbClr val="00E7E7"/>
        </a:accent6>
        <a:hlink>
          <a:srgbClr val="E1E100"/>
        </a:hlink>
        <a:folHlink>
          <a:srgbClr val="FF9632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18.xml><?xml version="1.0" encoding="utf-8"?>
<a:theme xmlns:a="http://schemas.openxmlformats.org/drawingml/2006/main" name="16_fujitsu-99-02">
  <a:themeElements>
    <a:clrScheme name="">
      <a:dk1>
        <a:srgbClr val="000066"/>
      </a:dk1>
      <a:lt1>
        <a:srgbClr val="FFFFFF"/>
      </a:lt1>
      <a:dk2>
        <a:srgbClr val="003300"/>
      </a:dk2>
      <a:lt2>
        <a:srgbClr val="00FF99"/>
      </a:lt2>
      <a:accent1>
        <a:srgbClr val="800000"/>
      </a:accent1>
      <a:accent2>
        <a:srgbClr val="33CCCC"/>
      </a:accent2>
      <a:accent3>
        <a:srgbClr val="FFFFFF"/>
      </a:accent3>
      <a:accent4>
        <a:srgbClr val="000056"/>
      </a:accent4>
      <a:accent5>
        <a:srgbClr val="C0AAAA"/>
      </a:accent5>
      <a:accent6>
        <a:srgbClr val="2DB9B9"/>
      </a:accent6>
      <a:hlink>
        <a:srgbClr val="660033"/>
      </a:hlink>
      <a:folHlink>
        <a:srgbClr val="000099"/>
      </a:folHlink>
    </a:clrScheme>
    <a:fontScheme name="fujitsu-99-02">
      <a:majorFont>
        <a:latin typeface="Helvetica"/>
        <a:ea typeface=""/>
        <a:cs typeface=""/>
      </a:majorFont>
      <a:minorFont>
        <a:latin typeface="Helvetic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9050" cap="flat" cmpd="sng" algn="ctr">
          <a:solidFill>
            <a:schemeClr val="tx2"/>
          </a:solidFill>
          <a:prstDash val="solid"/>
          <a:round/>
          <a:headEnd type="none" w="med" len="med"/>
          <a:tailEnd type="triangle" w="sm" len="sm"/>
        </a:ln>
        <a:effectLst/>
      </a:spPr>
      <a:bodyPr vert="horz" wrap="none" lIns="45720" tIns="45720" rIns="4572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9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Helvetic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9050" cap="flat" cmpd="sng" algn="ctr">
          <a:solidFill>
            <a:schemeClr val="tx2"/>
          </a:solidFill>
          <a:prstDash val="solid"/>
          <a:round/>
          <a:headEnd type="none" w="med" len="med"/>
          <a:tailEnd type="triangle" w="sm" len="sm"/>
        </a:ln>
        <a:effectLst/>
      </a:spPr>
      <a:bodyPr vert="horz" wrap="none" lIns="45720" tIns="45720" rIns="4572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9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Helvetica" pitchFamily="34" charset="0"/>
          </a:defRPr>
        </a:defPPr>
      </a:lstStyle>
    </a:lnDef>
  </a:objectDefaults>
  <a:extraClrSchemeLst>
    <a:extraClrScheme>
      <a:clrScheme name="fujitsu-99-02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ujitsu-99-02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ujitsu-99-02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ujitsu-99-02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ujitsu-99-02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ujitsu-99-02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ujitsu-99-02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ujitsu-99-02 8">
        <a:dk1>
          <a:srgbClr val="000000"/>
        </a:dk1>
        <a:lt1>
          <a:srgbClr val="FFFFFF"/>
        </a:lt1>
        <a:dk2>
          <a:srgbClr val="002396"/>
        </a:dk2>
        <a:lt2>
          <a:srgbClr val="00FF64"/>
        </a:lt2>
        <a:accent1>
          <a:srgbClr val="DC0A00"/>
        </a:accent1>
        <a:accent2>
          <a:srgbClr val="00FFFF"/>
        </a:accent2>
        <a:accent3>
          <a:srgbClr val="AAACC9"/>
        </a:accent3>
        <a:accent4>
          <a:srgbClr val="DADADA"/>
        </a:accent4>
        <a:accent5>
          <a:srgbClr val="EBAAAA"/>
        </a:accent5>
        <a:accent6>
          <a:srgbClr val="00E7E7"/>
        </a:accent6>
        <a:hlink>
          <a:srgbClr val="E1E100"/>
        </a:hlink>
        <a:folHlink>
          <a:srgbClr val="FF9632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19.xml><?xml version="1.0" encoding="utf-8"?>
<a:theme xmlns:a="http://schemas.openxmlformats.org/drawingml/2006/main" name="17_fujitsu-99-02">
  <a:themeElements>
    <a:clrScheme name="">
      <a:dk1>
        <a:srgbClr val="000066"/>
      </a:dk1>
      <a:lt1>
        <a:srgbClr val="FFFFFF"/>
      </a:lt1>
      <a:dk2>
        <a:srgbClr val="003300"/>
      </a:dk2>
      <a:lt2>
        <a:srgbClr val="00FF99"/>
      </a:lt2>
      <a:accent1>
        <a:srgbClr val="800000"/>
      </a:accent1>
      <a:accent2>
        <a:srgbClr val="33CCCC"/>
      </a:accent2>
      <a:accent3>
        <a:srgbClr val="FFFFFF"/>
      </a:accent3>
      <a:accent4>
        <a:srgbClr val="000056"/>
      </a:accent4>
      <a:accent5>
        <a:srgbClr val="C0AAAA"/>
      </a:accent5>
      <a:accent6>
        <a:srgbClr val="2DB9B9"/>
      </a:accent6>
      <a:hlink>
        <a:srgbClr val="660033"/>
      </a:hlink>
      <a:folHlink>
        <a:srgbClr val="000099"/>
      </a:folHlink>
    </a:clrScheme>
    <a:fontScheme name="fujitsu-99-02">
      <a:majorFont>
        <a:latin typeface="Helvetica"/>
        <a:ea typeface=""/>
        <a:cs typeface=""/>
      </a:majorFont>
      <a:minorFont>
        <a:latin typeface="Helvetic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9050" cap="flat" cmpd="sng" algn="ctr">
          <a:solidFill>
            <a:schemeClr val="tx2"/>
          </a:solidFill>
          <a:prstDash val="solid"/>
          <a:round/>
          <a:headEnd type="none" w="med" len="med"/>
          <a:tailEnd type="triangle" w="sm" len="sm"/>
        </a:ln>
        <a:effectLst/>
      </a:spPr>
      <a:bodyPr vert="horz" wrap="none" lIns="45720" tIns="45720" rIns="4572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9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Helvetic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9050" cap="flat" cmpd="sng" algn="ctr">
          <a:solidFill>
            <a:schemeClr val="tx2"/>
          </a:solidFill>
          <a:prstDash val="solid"/>
          <a:round/>
          <a:headEnd type="none" w="med" len="med"/>
          <a:tailEnd type="triangle" w="sm" len="sm"/>
        </a:ln>
        <a:effectLst/>
      </a:spPr>
      <a:bodyPr vert="horz" wrap="none" lIns="45720" tIns="45720" rIns="4572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9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Helvetica" pitchFamily="34" charset="0"/>
          </a:defRPr>
        </a:defPPr>
      </a:lstStyle>
    </a:lnDef>
  </a:objectDefaults>
  <a:extraClrSchemeLst>
    <a:extraClrScheme>
      <a:clrScheme name="fujitsu-99-02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ujitsu-99-02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ujitsu-99-02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ujitsu-99-02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ujitsu-99-02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ujitsu-99-02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ujitsu-99-02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ujitsu-99-02 8">
        <a:dk1>
          <a:srgbClr val="000000"/>
        </a:dk1>
        <a:lt1>
          <a:srgbClr val="FFFFFF"/>
        </a:lt1>
        <a:dk2>
          <a:srgbClr val="002396"/>
        </a:dk2>
        <a:lt2>
          <a:srgbClr val="00FF64"/>
        </a:lt2>
        <a:accent1>
          <a:srgbClr val="DC0A00"/>
        </a:accent1>
        <a:accent2>
          <a:srgbClr val="00FFFF"/>
        </a:accent2>
        <a:accent3>
          <a:srgbClr val="AAACC9"/>
        </a:accent3>
        <a:accent4>
          <a:srgbClr val="DADADA"/>
        </a:accent4>
        <a:accent5>
          <a:srgbClr val="EBAAAA"/>
        </a:accent5>
        <a:accent6>
          <a:srgbClr val="00E7E7"/>
        </a:accent6>
        <a:hlink>
          <a:srgbClr val="E1E100"/>
        </a:hlink>
        <a:folHlink>
          <a:srgbClr val="FF9632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fujitsu-99-02">
  <a:themeElements>
    <a:clrScheme name="">
      <a:dk1>
        <a:srgbClr val="000066"/>
      </a:dk1>
      <a:lt1>
        <a:srgbClr val="FFFFFF"/>
      </a:lt1>
      <a:dk2>
        <a:srgbClr val="003300"/>
      </a:dk2>
      <a:lt2>
        <a:srgbClr val="00FF99"/>
      </a:lt2>
      <a:accent1>
        <a:srgbClr val="800000"/>
      </a:accent1>
      <a:accent2>
        <a:srgbClr val="33CCCC"/>
      </a:accent2>
      <a:accent3>
        <a:srgbClr val="FFFFFF"/>
      </a:accent3>
      <a:accent4>
        <a:srgbClr val="000056"/>
      </a:accent4>
      <a:accent5>
        <a:srgbClr val="C0AAAA"/>
      </a:accent5>
      <a:accent6>
        <a:srgbClr val="2DB9B9"/>
      </a:accent6>
      <a:hlink>
        <a:srgbClr val="660033"/>
      </a:hlink>
      <a:folHlink>
        <a:srgbClr val="000099"/>
      </a:folHlink>
    </a:clrScheme>
    <a:fontScheme name="fujitsu-99-02">
      <a:majorFont>
        <a:latin typeface="Helvetica"/>
        <a:ea typeface=""/>
        <a:cs typeface=""/>
      </a:majorFont>
      <a:minorFont>
        <a:latin typeface="Helvetic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9050" cap="flat" cmpd="sng" algn="ctr">
          <a:solidFill>
            <a:schemeClr val="tx2"/>
          </a:solidFill>
          <a:prstDash val="solid"/>
          <a:round/>
          <a:headEnd type="none" w="med" len="med"/>
          <a:tailEnd type="triangle" w="sm" len="sm"/>
        </a:ln>
        <a:effectLst/>
      </a:spPr>
      <a:bodyPr vert="horz" wrap="none" lIns="45720" tIns="45720" rIns="4572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9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Helvetic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9050" cap="flat" cmpd="sng" algn="ctr">
          <a:solidFill>
            <a:schemeClr val="tx2"/>
          </a:solidFill>
          <a:prstDash val="solid"/>
          <a:round/>
          <a:headEnd type="none" w="med" len="med"/>
          <a:tailEnd type="triangle" w="sm" len="sm"/>
        </a:ln>
        <a:effectLst/>
      </a:spPr>
      <a:bodyPr vert="horz" wrap="none" lIns="45720" tIns="45720" rIns="4572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9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Helvetica" pitchFamily="34" charset="0"/>
          </a:defRPr>
        </a:defPPr>
      </a:lstStyle>
    </a:lnDef>
  </a:objectDefaults>
  <a:extraClrSchemeLst>
    <a:extraClrScheme>
      <a:clrScheme name="fujitsu-99-02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ujitsu-99-02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ujitsu-99-02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ujitsu-99-02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ujitsu-99-02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ujitsu-99-02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ujitsu-99-02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ujitsu-99-02 8">
        <a:dk1>
          <a:srgbClr val="000000"/>
        </a:dk1>
        <a:lt1>
          <a:srgbClr val="FFFFFF"/>
        </a:lt1>
        <a:dk2>
          <a:srgbClr val="002396"/>
        </a:dk2>
        <a:lt2>
          <a:srgbClr val="00FF64"/>
        </a:lt2>
        <a:accent1>
          <a:srgbClr val="DC0A00"/>
        </a:accent1>
        <a:accent2>
          <a:srgbClr val="00FFFF"/>
        </a:accent2>
        <a:accent3>
          <a:srgbClr val="AAACC9"/>
        </a:accent3>
        <a:accent4>
          <a:srgbClr val="DADADA"/>
        </a:accent4>
        <a:accent5>
          <a:srgbClr val="EBAAAA"/>
        </a:accent5>
        <a:accent6>
          <a:srgbClr val="00E7E7"/>
        </a:accent6>
        <a:hlink>
          <a:srgbClr val="E1E100"/>
        </a:hlink>
        <a:folHlink>
          <a:srgbClr val="FF9632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0.xml><?xml version="1.0" encoding="utf-8"?>
<a:theme xmlns:a="http://schemas.openxmlformats.org/drawingml/2006/main" name="18_fujitsu-99-02">
  <a:themeElements>
    <a:clrScheme name="">
      <a:dk1>
        <a:srgbClr val="000066"/>
      </a:dk1>
      <a:lt1>
        <a:srgbClr val="FFFFFF"/>
      </a:lt1>
      <a:dk2>
        <a:srgbClr val="003300"/>
      </a:dk2>
      <a:lt2>
        <a:srgbClr val="00FF99"/>
      </a:lt2>
      <a:accent1>
        <a:srgbClr val="800000"/>
      </a:accent1>
      <a:accent2>
        <a:srgbClr val="33CCCC"/>
      </a:accent2>
      <a:accent3>
        <a:srgbClr val="FFFFFF"/>
      </a:accent3>
      <a:accent4>
        <a:srgbClr val="000056"/>
      </a:accent4>
      <a:accent5>
        <a:srgbClr val="C0AAAA"/>
      </a:accent5>
      <a:accent6>
        <a:srgbClr val="2DB9B9"/>
      </a:accent6>
      <a:hlink>
        <a:srgbClr val="660033"/>
      </a:hlink>
      <a:folHlink>
        <a:srgbClr val="000099"/>
      </a:folHlink>
    </a:clrScheme>
    <a:fontScheme name="fujitsu-99-02">
      <a:majorFont>
        <a:latin typeface="Helvetica"/>
        <a:ea typeface=""/>
        <a:cs typeface=""/>
      </a:majorFont>
      <a:minorFont>
        <a:latin typeface="Helvetic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9050" cap="flat" cmpd="sng" algn="ctr">
          <a:solidFill>
            <a:schemeClr val="tx2"/>
          </a:solidFill>
          <a:prstDash val="solid"/>
          <a:round/>
          <a:headEnd type="none" w="med" len="med"/>
          <a:tailEnd type="triangle" w="sm" len="sm"/>
        </a:ln>
        <a:effectLst/>
      </a:spPr>
      <a:bodyPr vert="horz" wrap="none" lIns="45720" tIns="45720" rIns="4572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9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Helvetic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9050" cap="flat" cmpd="sng" algn="ctr">
          <a:solidFill>
            <a:schemeClr val="tx2"/>
          </a:solidFill>
          <a:prstDash val="solid"/>
          <a:round/>
          <a:headEnd type="none" w="med" len="med"/>
          <a:tailEnd type="triangle" w="sm" len="sm"/>
        </a:ln>
        <a:effectLst/>
      </a:spPr>
      <a:bodyPr vert="horz" wrap="none" lIns="45720" tIns="45720" rIns="4572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9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Helvetica" pitchFamily="34" charset="0"/>
          </a:defRPr>
        </a:defPPr>
      </a:lstStyle>
    </a:lnDef>
  </a:objectDefaults>
  <a:extraClrSchemeLst>
    <a:extraClrScheme>
      <a:clrScheme name="fujitsu-99-02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ujitsu-99-02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ujitsu-99-02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ujitsu-99-02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ujitsu-99-02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ujitsu-99-02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ujitsu-99-02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ujitsu-99-02 8">
        <a:dk1>
          <a:srgbClr val="000000"/>
        </a:dk1>
        <a:lt1>
          <a:srgbClr val="FFFFFF"/>
        </a:lt1>
        <a:dk2>
          <a:srgbClr val="002396"/>
        </a:dk2>
        <a:lt2>
          <a:srgbClr val="00FF64"/>
        </a:lt2>
        <a:accent1>
          <a:srgbClr val="DC0A00"/>
        </a:accent1>
        <a:accent2>
          <a:srgbClr val="00FFFF"/>
        </a:accent2>
        <a:accent3>
          <a:srgbClr val="AAACC9"/>
        </a:accent3>
        <a:accent4>
          <a:srgbClr val="DADADA"/>
        </a:accent4>
        <a:accent5>
          <a:srgbClr val="EBAAAA"/>
        </a:accent5>
        <a:accent6>
          <a:srgbClr val="00E7E7"/>
        </a:accent6>
        <a:hlink>
          <a:srgbClr val="E1E100"/>
        </a:hlink>
        <a:folHlink>
          <a:srgbClr val="FF9632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1.xml><?xml version="1.0" encoding="utf-8"?>
<a:theme xmlns:a="http://schemas.openxmlformats.org/drawingml/2006/main" name="19_fujitsu-99-02">
  <a:themeElements>
    <a:clrScheme name="">
      <a:dk1>
        <a:srgbClr val="000066"/>
      </a:dk1>
      <a:lt1>
        <a:srgbClr val="FFFFFF"/>
      </a:lt1>
      <a:dk2>
        <a:srgbClr val="003300"/>
      </a:dk2>
      <a:lt2>
        <a:srgbClr val="00FF99"/>
      </a:lt2>
      <a:accent1>
        <a:srgbClr val="800000"/>
      </a:accent1>
      <a:accent2>
        <a:srgbClr val="33CCCC"/>
      </a:accent2>
      <a:accent3>
        <a:srgbClr val="FFFFFF"/>
      </a:accent3>
      <a:accent4>
        <a:srgbClr val="000056"/>
      </a:accent4>
      <a:accent5>
        <a:srgbClr val="C0AAAA"/>
      </a:accent5>
      <a:accent6>
        <a:srgbClr val="2DB9B9"/>
      </a:accent6>
      <a:hlink>
        <a:srgbClr val="660033"/>
      </a:hlink>
      <a:folHlink>
        <a:srgbClr val="000099"/>
      </a:folHlink>
    </a:clrScheme>
    <a:fontScheme name="fujitsu-99-02">
      <a:majorFont>
        <a:latin typeface="Helvetica"/>
        <a:ea typeface=""/>
        <a:cs typeface=""/>
      </a:majorFont>
      <a:minorFont>
        <a:latin typeface="Helvetic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9050" cap="flat" cmpd="sng" algn="ctr">
          <a:solidFill>
            <a:schemeClr val="tx2"/>
          </a:solidFill>
          <a:prstDash val="solid"/>
          <a:round/>
          <a:headEnd type="none" w="med" len="med"/>
          <a:tailEnd type="triangle" w="sm" len="sm"/>
        </a:ln>
        <a:effectLst/>
      </a:spPr>
      <a:bodyPr vert="horz" wrap="none" lIns="45720" tIns="45720" rIns="4572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9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Helvetic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9050" cap="flat" cmpd="sng" algn="ctr">
          <a:solidFill>
            <a:schemeClr val="tx2"/>
          </a:solidFill>
          <a:prstDash val="solid"/>
          <a:round/>
          <a:headEnd type="none" w="med" len="med"/>
          <a:tailEnd type="triangle" w="sm" len="sm"/>
        </a:ln>
        <a:effectLst/>
      </a:spPr>
      <a:bodyPr vert="horz" wrap="none" lIns="45720" tIns="45720" rIns="4572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9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Helvetica" pitchFamily="34" charset="0"/>
          </a:defRPr>
        </a:defPPr>
      </a:lstStyle>
    </a:lnDef>
  </a:objectDefaults>
  <a:extraClrSchemeLst>
    <a:extraClrScheme>
      <a:clrScheme name="fujitsu-99-02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ujitsu-99-02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ujitsu-99-02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ujitsu-99-02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ujitsu-99-02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ujitsu-99-02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ujitsu-99-02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ujitsu-99-02 8">
        <a:dk1>
          <a:srgbClr val="000000"/>
        </a:dk1>
        <a:lt1>
          <a:srgbClr val="FFFFFF"/>
        </a:lt1>
        <a:dk2>
          <a:srgbClr val="002396"/>
        </a:dk2>
        <a:lt2>
          <a:srgbClr val="00FF64"/>
        </a:lt2>
        <a:accent1>
          <a:srgbClr val="DC0A00"/>
        </a:accent1>
        <a:accent2>
          <a:srgbClr val="00FFFF"/>
        </a:accent2>
        <a:accent3>
          <a:srgbClr val="AAACC9"/>
        </a:accent3>
        <a:accent4>
          <a:srgbClr val="DADADA"/>
        </a:accent4>
        <a:accent5>
          <a:srgbClr val="EBAAAA"/>
        </a:accent5>
        <a:accent6>
          <a:srgbClr val="00E7E7"/>
        </a:accent6>
        <a:hlink>
          <a:srgbClr val="E1E100"/>
        </a:hlink>
        <a:folHlink>
          <a:srgbClr val="FF9632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2.xml><?xml version="1.0" encoding="utf-8"?>
<a:theme xmlns:a="http://schemas.openxmlformats.org/drawingml/2006/main" name="20_fujitsu-99-02">
  <a:themeElements>
    <a:clrScheme name="">
      <a:dk1>
        <a:srgbClr val="000066"/>
      </a:dk1>
      <a:lt1>
        <a:srgbClr val="FFFFFF"/>
      </a:lt1>
      <a:dk2>
        <a:srgbClr val="003300"/>
      </a:dk2>
      <a:lt2>
        <a:srgbClr val="00FF99"/>
      </a:lt2>
      <a:accent1>
        <a:srgbClr val="800000"/>
      </a:accent1>
      <a:accent2>
        <a:srgbClr val="33CCCC"/>
      </a:accent2>
      <a:accent3>
        <a:srgbClr val="FFFFFF"/>
      </a:accent3>
      <a:accent4>
        <a:srgbClr val="000056"/>
      </a:accent4>
      <a:accent5>
        <a:srgbClr val="C0AAAA"/>
      </a:accent5>
      <a:accent6>
        <a:srgbClr val="2DB9B9"/>
      </a:accent6>
      <a:hlink>
        <a:srgbClr val="660033"/>
      </a:hlink>
      <a:folHlink>
        <a:srgbClr val="000099"/>
      </a:folHlink>
    </a:clrScheme>
    <a:fontScheme name="fujitsu-99-02">
      <a:majorFont>
        <a:latin typeface="Helvetica"/>
        <a:ea typeface=""/>
        <a:cs typeface=""/>
      </a:majorFont>
      <a:minorFont>
        <a:latin typeface="Helvetic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9050" cap="flat" cmpd="sng" algn="ctr">
          <a:solidFill>
            <a:schemeClr val="tx2"/>
          </a:solidFill>
          <a:prstDash val="solid"/>
          <a:round/>
          <a:headEnd type="none" w="med" len="med"/>
          <a:tailEnd type="triangle" w="sm" len="sm"/>
        </a:ln>
        <a:effectLst/>
      </a:spPr>
      <a:bodyPr vert="horz" wrap="none" lIns="45720" tIns="45720" rIns="4572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9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Helvetic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9050" cap="flat" cmpd="sng" algn="ctr">
          <a:solidFill>
            <a:schemeClr val="tx2"/>
          </a:solidFill>
          <a:prstDash val="solid"/>
          <a:round/>
          <a:headEnd type="none" w="med" len="med"/>
          <a:tailEnd type="triangle" w="sm" len="sm"/>
        </a:ln>
        <a:effectLst/>
      </a:spPr>
      <a:bodyPr vert="horz" wrap="none" lIns="45720" tIns="45720" rIns="4572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9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Helvetica" pitchFamily="34" charset="0"/>
          </a:defRPr>
        </a:defPPr>
      </a:lstStyle>
    </a:lnDef>
  </a:objectDefaults>
  <a:extraClrSchemeLst>
    <a:extraClrScheme>
      <a:clrScheme name="fujitsu-99-02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ujitsu-99-02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ujitsu-99-02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ujitsu-99-02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ujitsu-99-02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ujitsu-99-02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ujitsu-99-02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ujitsu-99-02 8">
        <a:dk1>
          <a:srgbClr val="000000"/>
        </a:dk1>
        <a:lt1>
          <a:srgbClr val="FFFFFF"/>
        </a:lt1>
        <a:dk2>
          <a:srgbClr val="002396"/>
        </a:dk2>
        <a:lt2>
          <a:srgbClr val="00FF64"/>
        </a:lt2>
        <a:accent1>
          <a:srgbClr val="DC0A00"/>
        </a:accent1>
        <a:accent2>
          <a:srgbClr val="00FFFF"/>
        </a:accent2>
        <a:accent3>
          <a:srgbClr val="AAACC9"/>
        </a:accent3>
        <a:accent4>
          <a:srgbClr val="DADADA"/>
        </a:accent4>
        <a:accent5>
          <a:srgbClr val="EBAAAA"/>
        </a:accent5>
        <a:accent6>
          <a:srgbClr val="00E7E7"/>
        </a:accent6>
        <a:hlink>
          <a:srgbClr val="E1E100"/>
        </a:hlink>
        <a:folHlink>
          <a:srgbClr val="FF9632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3.xml><?xml version="1.0" encoding="utf-8"?>
<a:theme xmlns:a="http://schemas.openxmlformats.org/drawingml/2006/main" name="21_fujitsu-99-02">
  <a:themeElements>
    <a:clrScheme name="">
      <a:dk1>
        <a:srgbClr val="000066"/>
      </a:dk1>
      <a:lt1>
        <a:srgbClr val="FFFFFF"/>
      </a:lt1>
      <a:dk2>
        <a:srgbClr val="003300"/>
      </a:dk2>
      <a:lt2>
        <a:srgbClr val="00FF99"/>
      </a:lt2>
      <a:accent1>
        <a:srgbClr val="800000"/>
      </a:accent1>
      <a:accent2>
        <a:srgbClr val="33CCCC"/>
      </a:accent2>
      <a:accent3>
        <a:srgbClr val="FFFFFF"/>
      </a:accent3>
      <a:accent4>
        <a:srgbClr val="000056"/>
      </a:accent4>
      <a:accent5>
        <a:srgbClr val="C0AAAA"/>
      </a:accent5>
      <a:accent6>
        <a:srgbClr val="2DB9B9"/>
      </a:accent6>
      <a:hlink>
        <a:srgbClr val="660033"/>
      </a:hlink>
      <a:folHlink>
        <a:srgbClr val="000099"/>
      </a:folHlink>
    </a:clrScheme>
    <a:fontScheme name="fujitsu-99-02">
      <a:majorFont>
        <a:latin typeface="Helvetica"/>
        <a:ea typeface=""/>
        <a:cs typeface=""/>
      </a:majorFont>
      <a:minorFont>
        <a:latin typeface="Helvetic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9050" cap="flat" cmpd="sng" algn="ctr">
          <a:solidFill>
            <a:schemeClr val="tx2"/>
          </a:solidFill>
          <a:prstDash val="solid"/>
          <a:round/>
          <a:headEnd type="none" w="med" len="med"/>
          <a:tailEnd type="triangle" w="sm" len="sm"/>
        </a:ln>
        <a:effectLst/>
      </a:spPr>
      <a:bodyPr vert="horz" wrap="none" lIns="45720" tIns="45720" rIns="4572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9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Helvetic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9050" cap="flat" cmpd="sng" algn="ctr">
          <a:solidFill>
            <a:schemeClr val="tx2"/>
          </a:solidFill>
          <a:prstDash val="solid"/>
          <a:round/>
          <a:headEnd type="none" w="med" len="med"/>
          <a:tailEnd type="triangle" w="sm" len="sm"/>
        </a:ln>
        <a:effectLst/>
      </a:spPr>
      <a:bodyPr vert="horz" wrap="none" lIns="45720" tIns="45720" rIns="4572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9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Helvetica" pitchFamily="34" charset="0"/>
          </a:defRPr>
        </a:defPPr>
      </a:lstStyle>
    </a:lnDef>
  </a:objectDefaults>
  <a:extraClrSchemeLst>
    <a:extraClrScheme>
      <a:clrScheme name="fujitsu-99-02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ujitsu-99-02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ujitsu-99-02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ujitsu-99-02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ujitsu-99-02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ujitsu-99-02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ujitsu-99-02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ujitsu-99-02 8">
        <a:dk1>
          <a:srgbClr val="000000"/>
        </a:dk1>
        <a:lt1>
          <a:srgbClr val="FFFFFF"/>
        </a:lt1>
        <a:dk2>
          <a:srgbClr val="002396"/>
        </a:dk2>
        <a:lt2>
          <a:srgbClr val="00FF64"/>
        </a:lt2>
        <a:accent1>
          <a:srgbClr val="DC0A00"/>
        </a:accent1>
        <a:accent2>
          <a:srgbClr val="00FFFF"/>
        </a:accent2>
        <a:accent3>
          <a:srgbClr val="AAACC9"/>
        </a:accent3>
        <a:accent4>
          <a:srgbClr val="DADADA"/>
        </a:accent4>
        <a:accent5>
          <a:srgbClr val="EBAAAA"/>
        </a:accent5>
        <a:accent6>
          <a:srgbClr val="00E7E7"/>
        </a:accent6>
        <a:hlink>
          <a:srgbClr val="E1E100"/>
        </a:hlink>
        <a:folHlink>
          <a:srgbClr val="FF9632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4.xml><?xml version="1.0" encoding="utf-8"?>
<a:theme xmlns:a="http://schemas.openxmlformats.org/drawingml/2006/main" name="22_fujitsu-99-02">
  <a:themeElements>
    <a:clrScheme name="">
      <a:dk1>
        <a:srgbClr val="000066"/>
      </a:dk1>
      <a:lt1>
        <a:srgbClr val="FFFFFF"/>
      </a:lt1>
      <a:dk2>
        <a:srgbClr val="003300"/>
      </a:dk2>
      <a:lt2>
        <a:srgbClr val="00FF99"/>
      </a:lt2>
      <a:accent1>
        <a:srgbClr val="800000"/>
      </a:accent1>
      <a:accent2>
        <a:srgbClr val="33CCCC"/>
      </a:accent2>
      <a:accent3>
        <a:srgbClr val="FFFFFF"/>
      </a:accent3>
      <a:accent4>
        <a:srgbClr val="000056"/>
      </a:accent4>
      <a:accent5>
        <a:srgbClr val="C0AAAA"/>
      </a:accent5>
      <a:accent6>
        <a:srgbClr val="2DB9B9"/>
      </a:accent6>
      <a:hlink>
        <a:srgbClr val="660033"/>
      </a:hlink>
      <a:folHlink>
        <a:srgbClr val="000099"/>
      </a:folHlink>
    </a:clrScheme>
    <a:fontScheme name="fujitsu-99-02">
      <a:majorFont>
        <a:latin typeface="Helvetica"/>
        <a:ea typeface=""/>
        <a:cs typeface=""/>
      </a:majorFont>
      <a:minorFont>
        <a:latin typeface="Helvetic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9050" cap="flat" cmpd="sng" algn="ctr">
          <a:solidFill>
            <a:schemeClr val="tx2"/>
          </a:solidFill>
          <a:prstDash val="solid"/>
          <a:round/>
          <a:headEnd type="none" w="med" len="med"/>
          <a:tailEnd type="triangle" w="sm" len="sm"/>
        </a:ln>
        <a:effectLst/>
      </a:spPr>
      <a:bodyPr vert="horz" wrap="none" lIns="45720" tIns="45720" rIns="4572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9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Helvetic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9050" cap="flat" cmpd="sng" algn="ctr">
          <a:solidFill>
            <a:schemeClr val="tx2"/>
          </a:solidFill>
          <a:prstDash val="solid"/>
          <a:round/>
          <a:headEnd type="none" w="med" len="med"/>
          <a:tailEnd type="triangle" w="sm" len="sm"/>
        </a:ln>
        <a:effectLst/>
      </a:spPr>
      <a:bodyPr vert="horz" wrap="none" lIns="45720" tIns="45720" rIns="4572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9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Helvetica" pitchFamily="34" charset="0"/>
          </a:defRPr>
        </a:defPPr>
      </a:lstStyle>
    </a:lnDef>
  </a:objectDefaults>
  <a:extraClrSchemeLst>
    <a:extraClrScheme>
      <a:clrScheme name="fujitsu-99-02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ujitsu-99-02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ujitsu-99-02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ujitsu-99-02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ujitsu-99-02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ujitsu-99-02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ujitsu-99-02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ujitsu-99-02 8">
        <a:dk1>
          <a:srgbClr val="000000"/>
        </a:dk1>
        <a:lt1>
          <a:srgbClr val="FFFFFF"/>
        </a:lt1>
        <a:dk2>
          <a:srgbClr val="002396"/>
        </a:dk2>
        <a:lt2>
          <a:srgbClr val="00FF64"/>
        </a:lt2>
        <a:accent1>
          <a:srgbClr val="DC0A00"/>
        </a:accent1>
        <a:accent2>
          <a:srgbClr val="00FFFF"/>
        </a:accent2>
        <a:accent3>
          <a:srgbClr val="AAACC9"/>
        </a:accent3>
        <a:accent4>
          <a:srgbClr val="DADADA"/>
        </a:accent4>
        <a:accent5>
          <a:srgbClr val="EBAAAA"/>
        </a:accent5>
        <a:accent6>
          <a:srgbClr val="00E7E7"/>
        </a:accent6>
        <a:hlink>
          <a:srgbClr val="E1E100"/>
        </a:hlink>
        <a:folHlink>
          <a:srgbClr val="FF9632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5.xml><?xml version="1.0" encoding="utf-8"?>
<a:theme xmlns:a="http://schemas.openxmlformats.org/drawingml/2006/main" name="23_fujitsu-99-02">
  <a:themeElements>
    <a:clrScheme name="">
      <a:dk1>
        <a:srgbClr val="000066"/>
      </a:dk1>
      <a:lt1>
        <a:srgbClr val="FFFFFF"/>
      </a:lt1>
      <a:dk2>
        <a:srgbClr val="003300"/>
      </a:dk2>
      <a:lt2>
        <a:srgbClr val="00FF99"/>
      </a:lt2>
      <a:accent1>
        <a:srgbClr val="800000"/>
      </a:accent1>
      <a:accent2>
        <a:srgbClr val="33CCCC"/>
      </a:accent2>
      <a:accent3>
        <a:srgbClr val="FFFFFF"/>
      </a:accent3>
      <a:accent4>
        <a:srgbClr val="000056"/>
      </a:accent4>
      <a:accent5>
        <a:srgbClr val="C0AAAA"/>
      </a:accent5>
      <a:accent6>
        <a:srgbClr val="2DB9B9"/>
      </a:accent6>
      <a:hlink>
        <a:srgbClr val="660033"/>
      </a:hlink>
      <a:folHlink>
        <a:srgbClr val="000099"/>
      </a:folHlink>
    </a:clrScheme>
    <a:fontScheme name="fujitsu-99-02">
      <a:majorFont>
        <a:latin typeface="Helvetica"/>
        <a:ea typeface=""/>
        <a:cs typeface=""/>
      </a:majorFont>
      <a:minorFont>
        <a:latin typeface="Helvetic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9050" cap="flat" cmpd="sng" algn="ctr">
          <a:solidFill>
            <a:schemeClr val="tx2"/>
          </a:solidFill>
          <a:prstDash val="solid"/>
          <a:round/>
          <a:headEnd type="none" w="med" len="med"/>
          <a:tailEnd type="triangle" w="sm" len="sm"/>
        </a:ln>
        <a:effectLst/>
      </a:spPr>
      <a:bodyPr vert="horz" wrap="none" lIns="45720" tIns="45720" rIns="4572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9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Helvetic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9050" cap="flat" cmpd="sng" algn="ctr">
          <a:solidFill>
            <a:schemeClr val="tx2"/>
          </a:solidFill>
          <a:prstDash val="solid"/>
          <a:round/>
          <a:headEnd type="none" w="med" len="med"/>
          <a:tailEnd type="triangle" w="sm" len="sm"/>
        </a:ln>
        <a:effectLst/>
      </a:spPr>
      <a:bodyPr vert="horz" wrap="none" lIns="45720" tIns="45720" rIns="4572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9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Helvetica" pitchFamily="34" charset="0"/>
          </a:defRPr>
        </a:defPPr>
      </a:lstStyle>
    </a:lnDef>
  </a:objectDefaults>
  <a:extraClrSchemeLst>
    <a:extraClrScheme>
      <a:clrScheme name="fujitsu-99-02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ujitsu-99-02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ujitsu-99-02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ujitsu-99-02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ujitsu-99-02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ujitsu-99-02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ujitsu-99-02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ujitsu-99-02 8">
        <a:dk1>
          <a:srgbClr val="000000"/>
        </a:dk1>
        <a:lt1>
          <a:srgbClr val="FFFFFF"/>
        </a:lt1>
        <a:dk2>
          <a:srgbClr val="002396"/>
        </a:dk2>
        <a:lt2>
          <a:srgbClr val="00FF64"/>
        </a:lt2>
        <a:accent1>
          <a:srgbClr val="DC0A00"/>
        </a:accent1>
        <a:accent2>
          <a:srgbClr val="00FFFF"/>
        </a:accent2>
        <a:accent3>
          <a:srgbClr val="AAACC9"/>
        </a:accent3>
        <a:accent4>
          <a:srgbClr val="DADADA"/>
        </a:accent4>
        <a:accent5>
          <a:srgbClr val="EBAAAA"/>
        </a:accent5>
        <a:accent6>
          <a:srgbClr val="00E7E7"/>
        </a:accent6>
        <a:hlink>
          <a:srgbClr val="E1E100"/>
        </a:hlink>
        <a:folHlink>
          <a:srgbClr val="FF9632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6.xml><?xml version="1.0" encoding="utf-8"?>
<a:theme xmlns:a="http://schemas.openxmlformats.org/drawingml/2006/main" name="24_fujitsu-99-02">
  <a:themeElements>
    <a:clrScheme name="">
      <a:dk1>
        <a:srgbClr val="000066"/>
      </a:dk1>
      <a:lt1>
        <a:srgbClr val="FFFFFF"/>
      </a:lt1>
      <a:dk2>
        <a:srgbClr val="003300"/>
      </a:dk2>
      <a:lt2>
        <a:srgbClr val="00FF99"/>
      </a:lt2>
      <a:accent1>
        <a:srgbClr val="800000"/>
      </a:accent1>
      <a:accent2>
        <a:srgbClr val="33CCCC"/>
      </a:accent2>
      <a:accent3>
        <a:srgbClr val="FFFFFF"/>
      </a:accent3>
      <a:accent4>
        <a:srgbClr val="000056"/>
      </a:accent4>
      <a:accent5>
        <a:srgbClr val="C0AAAA"/>
      </a:accent5>
      <a:accent6>
        <a:srgbClr val="2DB9B9"/>
      </a:accent6>
      <a:hlink>
        <a:srgbClr val="660033"/>
      </a:hlink>
      <a:folHlink>
        <a:srgbClr val="000099"/>
      </a:folHlink>
    </a:clrScheme>
    <a:fontScheme name="fujitsu-99-02">
      <a:majorFont>
        <a:latin typeface="Helvetica"/>
        <a:ea typeface=""/>
        <a:cs typeface=""/>
      </a:majorFont>
      <a:minorFont>
        <a:latin typeface="Helvetic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9050" cap="flat" cmpd="sng" algn="ctr">
          <a:solidFill>
            <a:schemeClr val="tx2"/>
          </a:solidFill>
          <a:prstDash val="solid"/>
          <a:round/>
          <a:headEnd type="none" w="med" len="med"/>
          <a:tailEnd type="triangle" w="sm" len="sm"/>
        </a:ln>
        <a:effectLst/>
      </a:spPr>
      <a:bodyPr vert="horz" wrap="none" lIns="45720" tIns="45720" rIns="4572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9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Helvetic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9050" cap="flat" cmpd="sng" algn="ctr">
          <a:solidFill>
            <a:schemeClr val="tx2"/>
          </a:solidFill>
          <a:prstDash val="solid"/>
          <a:round/>
          <a:headEnd type="none" w="med" len="med"/>
          <a:tailEnd type="triangle" w="sm" len="sm"/>
        </a:ln>
        <a:effectLst/>
      </a:spPr>
      <a:bodyPr vert="horz" wrap="none" lIns="45720" tIns="45720" rIns="4572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9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Helvetica" pitchFamily="34" charset="0"/>
          </a:defRPr>
        </a:defPPr>
      </a:lstStyle>
    </a:lnDef>
  </a:objectDefaults>
  <a:extraClrSchemeLst>
    <a:extraClrScheme>
      <a:clrScheme name="fujitsu-99-02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ujitsu-99-02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ujitsu-99-02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ujitsu-99-02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ujitsu-99-02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ujitsu-99-02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ujitsu-99-02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ujitsu-99-02 8">
        <a:dk1>
          <a:srgbClr val="000000"/>
        </a:dk1>
        <a:lt1>
          <a:srgbClr val="FFFFFF"/>
        </a:lt1>
        <a:dk2>
          <a:srgbClr val="002396"/>
        </a:dk2>
        <a:lt2>
          <a:srgbClr val="00FF64"/>
        </a:lt2>
        <a:accent1>
          <a:srgbClr val="DC0A00"/>
        </a:accent1>
        <a:accent2>
          <a:srgbClr val="00FFFF"/>
        </a:accent2>
        <a:accent3>
          <a:srgbClr val="AAACC9"/>
        </a:accent3>
        <a:accent4>
          <a:srgbClr val="DADADA"/>
        </a:accent4>
        <a:accent5>
          <a:srgbClr val="EBAAAA"/>
        </a:accent5>
        <a:accent6>
          <a:srgbClr val="00E7E7"/>
        </a:accent6>
        <a:hlink>
          <a:srgbClr val="E1E100"/>
        </a:hlink>
        <a:folHlink>
          <a:srgbClr val="FF9632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7.xml><?xml version="1.0" encoding="utf-8"?>
<a:theme xmlns:a="http://schemas.openxmlformats.org/drawingml/2006/main" name="25_fujitsu-99-02">
  <a:themeElements>
    <a:clrScheme name="">
      <a:dk1>
        <a:srgbClr val="000066"/>
      </a:dk1>
      <a:lt1>
        <a:srgbClr val="FFFFFF"/>
      </a:lt1>
      <a:dk2>
        <a:srgbClr val="003300"/>
      </a:dk2>
      <a:lt2>
        <a:srgbClr val="00FF99"/>
      </a:lt2>
      <a:accent1>
        <a:srgbClr val="800000"/>
      </a:accent1>
      <a:accent2>
        <a:srgbClr val="33CCCC"/>
      </a:accent2>
      <a:accent3>
        <a:srgbClr val="FFFFFF"/>
      </a:accent3>
      <a:accent4>
        <a:srgbClr val="000056"/>
      </a:accent4>
      <a:accent5>
        <a:srgbClr val="C0AAAA"/>
      </a:accent5>
      <a:accent6>
        <a:srgbClr val="2DB9B9"/>
      </a:accent6>
      <a:hlink>
        <a:srgbClr val="660033"/>
      </a:hlink>
      <a:folHlink>
        <a:srgbClr val="000099"/>
      </a:folHlink>
    </a:clrScheme>
    <a:fontScheme name="fujitsu-99-02">
      <a:majorFont>
        <a:latin typeface="Helvetica"/>
        <a:ea typeface=""/>
        <a:cs typeface=""/>
      </a:majorFont>
      <a:minorFont>
        <a:latin typeface="Helvetic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9050" cap="flat" cmpd="sng" algn="ctr">
          <a:solidFill>
            <a:schemeClr val="tx2"/>
          </a:solidFill>
          <a:prstDash val="solid"/>
          <a:round/>
          <a:headEnd type="none" w="med" len="med"/>
          <a:tailEnd type="triangle" w="sm" len="sm"/>
        </a:ln>
        <a:effectLst/>
      </a:spPr>
      <a:bodyPr vert="horz" wrap="none" lIns="45720" tIns="45720" rIns="4572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9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Helvetic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9050" cap="flat" cmpd="sng" algn="ctr">
          <a:solidFill>
            <a:schemeClr val="tx2"/>
          </a:solidFill>
          <a:prstDash val="solid"/>
          <a:round/>
          <a:headEnd type="none" w="med" len="med"/>
          <a:tailEnd type="triangle" w="sm" len="sm"/>
        </a:ln>
        <a:effectLst/>
      </a:spPr>
      <a:bodyPr vert="horz" wrap="none" lIns="45720" tIns="45720" rIns="4572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9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Helvetica" pitchFamily="34" charset="0"/>
          </a:defRPr>
        </a:defPPr>
      </a:lstStyle>
    </a:lnDef>
  </a:objectDefaults>
  <a:extraClrSchemeLst>
    <a:extraClrScheme>
      <a:clrScheme name="fujitsu-99-02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ujitsu-99-02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ujitsu-99-02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ujitsu-99-02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ujitsu-99-02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ujitsu-99-02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ujitsu-99-02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ujitsu-99-02 8">
        <a:dk1>
          <a:srgbClr val="000000"/>
        </a:dk1>
        <a:lt1>
          <a:srgbClr val="FFFFFF"/>
        </a:lt1>
        <a:dk2>
          <a:srgbClr val="002396"/>
        </a:dk2>
        <a:lt2>
          <a:srgbClr val="00FF64"/>
        </a:lt2>
        <a:accent1>
          <a:srgbClr val="DC0A00"/>
        </a:accent1>
        <a:accent2>
          <a:srgbClr val="00FFFF"/>
        </a:accent2>
        <a:accent3>
          <a:srgbClr val="AAACC9"/>
        </a:accent3>
        <a:accent4>
          <a:srgbClr val="DADADA"/>
        </a:accent4>
        <a:accent5>
          <a:srgbClr val="EBAAAA"/>
        </a:accent5>
        <a:accent6>
          <a:srgbClr val="00E7E7"/>
        </a:accent6>
        <a:hlink>
          <a:srgbClr val="E1E100"/>
        </a:hlink>
        <a:folHlink>
          <a:srgbClr val="FF9632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8.xml><?xml version="1.0" encoding="utf-8"?>
<a:theme xmlns:a="http://schemas.openxmlformats.org/drawingml/2006/main" name="26_fujitsu-99-02">
  <a:themeElements>
    <a:clrScheme name="">
      <a:dk1>
        <a:srgbClr val="000066"/>
      </a:dk1>
      <a:lt1>
        <a:srgbClr val="FFFFFF"/>
      </a:lt1>
      <a:dk2>
        <a:srgbClr val="003300"/>
      </a:dk2>
      <a:lt2>
        <a:srgbClr val="00FF99"/>
      </a:lt2>
      <a:accent1>
        <a:srgbClr val="800000"/>
      </a:accent1>
      <a:accent2>
        <a:srgbClr val="33CCCC"/>
      </a:accent2>
      <a:accent3>
        <a:srgbClr val="FFFFFF"/>
      </a:accent3>
      <a:accent4>
        <a:srgbClr val="000056"/>
      </a:accent4>
      <a:accent5>
        <a:srgbClr val="C0AAAA"/>
      </a:accent5>
      <a:accent6>
        <a:srgbClr val="2DB9B9"/>
      </a:accent6>
      <a:hlink>
        <a:srgbClr val="660033"/>
      </a:hlink>
      <a:folHlink>
        <a:srgbClr val="000099"/>
      </a:folHlink>
    </a:clrScheme>
    <a:fontScheme name="fujitsu-99-02">
      <a:majorFont>
        <a:latin typeface="Helvetica"/>
        <a:ea typeface=""/>
        <a:cs typeface=""/>
      </a:majorFont>
      <a:minorFont>
        <a:latin typeface="Helvetic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9050" cap="flat" cmpd="sng" algn="ctr">
          <a:solidFill>
            <a:schemeClr val="tx2"/>
          </a:solidFill>
          <a:prstDash val="solid"/>
          <a:round/>
          <a:headEnd type="none" w="med" len="med"/>
          <a:tailEnd type="triangle" w="sm" len="sm"/>
        </a:ln>
        <a:effectLst/>
      </a:spPr>
      <a:bodyPr vert="horz" wrap="none" lIns="45720" tIns="45720" rIns="4572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9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Helvetic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9050" cap="flat" cmpd="sng" algn="ctr">
          <a:solidFill>
            <a:schemeClr val="tx2"/>
          </a:solidFill>
          <a:prstDash val="solid"/>
          <a:round/>
          <a:headEnd type="none" w="med" len="med"/>
          <a:tailEnd type="triangle" w="sm" len="sm"/>
        </a:ln>
        <a:effectLst/>
      </a:spPr>
      <a:bodyPr vert="horz" wrap="none" lIns="45720" tIns="45720" rIns="4572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9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Helvetica" pitchFamily="34" charset="0"/>
          </a:defRPr>
        </a:defPPr>
      </a:lstStyle>
    </a:lnDef>
  </a:objectDefaults>
  <a:extraClrSchemeLst>
    <a:extraClrScheme>
      <a:clrScheme name="fujitsu-99-02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ujitsu-99-02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ujitsu-99-02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ujitsu-99-02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ujitsu-99-02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ujitsu-99-02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ujitsu-99-02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ujitsu-99-02 8">
        <a:dk1>
          <a:srgbClr val="000000"/>
        </a:dk1>
        <a:lt1>
          <a:srgbClr val="FFFFFF"/>
        </a:lt1>
        <a:dk2>
          <a:srgbClr val="002396"/>
        </a:dk2>
        <a:lt2>
          <a:srgbClr val="00FF64"/>
        </a:lt2>
        <a:accent1>
          <a:srgbClr val="DC0A00"/>
        </a:accent1>
        <a:accent2>
          <a:srgbClr val="00FFFF"/>
        </a:accent2>
        <a:accent3>
          <a:srgbClr val="AAACC9"/>
        </a:accent3>
        <a:accent4>
          <a:srgbClr val="DADADA"/>
        </a:accent4>
        <a:accent5>
          <a:srgbClr val="EBAAAA"/>
        </a:accent5>
        <a:accent6>
          <a:srgbClr val="00E7E7"/>
        </a:accent6>
        <a:hlink>
          <a:srgbClr val="E1E100"/>
        </a:hlink>
        <a:folHlink>
          <a:srgbClr val="FF9632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9.xml><?xml version="1.0" encoding="utf-8"?>
<a:theme xmlns:a="http://schemas.openxmlformats.org/drawingml/2006/main" name="27_fujitsu-99-02">
  <a:themeElements>
    <a:clrScheme name="">
      <a:dk1>
        <a:srgbClr val="000066"/>
      </a:dk1>
      <a:lt1>
        <a:srgbClr val="FFFFFF"/>
      </a:lt1>
      <a:dk2>
        <a:srgbClr val="003300"/>
      </a:dk2>
      <a:lt2>
        <a:srgbClr val="00FF99"/>
      </a:lt2>
      <a:accent1>
        <a:srgbClr val="800000"/>
      </a:accent1>
      <a:accent2>
        <a:srgbClr val="33CCCC"/>
      </a:accent2>
      <a:accent3>
        <a:srgbClr val="FFFFFF"/>
      </a:accent3>
      <a:accent4>
        <a:srgbClr val="000056"/>
      </a:accent4>
      <a:accent5>
        <a:srgbClr val="C0AAAA"/>
      </a:accent5>
      <a:accent6>
        <a:srgbClr val="2DB9B9"/>
      </a:accent6>
      <a:hlink>
        <a:srgbClr val="660033"/>
      </a:hlink>
      <a:folHlink>
        <a:srgbClr val="000099"/>
      </a:folHlink>
    </a:clrScheme>
    <a:fontScheme name="fujitsu-99-02">
      <a:majorFont>
        <a:latin typeface="Helvetica"/>
        <a:ea typeface=""/>
        <a:cs typeface=""/>
      </a:majorFont>
      <a:minorFont>
        <a:latin typeface="Helvetic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9050" cap="flat" cmpd="sng" algn="ctr">
          <a:solidFill>
            <a:schemeClr val="tx2"/>
          </a:solidFill>
          <a:prstDash val="solid"/>
          <a:round/>
          <a:headEnd type="none" w="med" len="med"/>
          <a:tailEnd type="triangle" w="sm" len="sm"/>
        </a:ln>
        <a:effectLst/>
      </a:spPr>
      <a:bodyPr vert="horz" wrap="none" lIns="45720" tIns="45720" rIns="4572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9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Helvetic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9050" cap="flat" cmpd="sng" algn="ctr">
          <a:solidFill>
            <a:schemeClr val="tx2"/>
          </a:solidFill>
          <a:prstDash val="solid"/>
          <a:round/>
          <a:headEnd type="none" w="med" len="med"/>
          <a:tailEnd type="triangle" w="sm" len="sm"/>
        </a:ln>
        <a:effectLst/>
      </a:spPr>
      <a:bodyPr vert="horz" wrap="none" lIns="45720" tIns="45720" rIns="4572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9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Helvetica" pitchFamily="34" charset="0"/>
          </a:defRPr>
        </a:defPPr>
      </a:lstStyle>
    </a:lnDef>
  </a:objectDefaults>
  <a:extraClrSchemeLst>
    <a:extraClrScheme>
      <a:clrScheme name="fujitsu-99-02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ujitsu-99-02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ujitsu-99-02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ujitsu-99-02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ujitsu-99-02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ujitsu-99-02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ujitsu-99-02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ujitsu-99-02 8">
        <a:dk1>
          <a:srgbClr val="000000"/>
        </a:dk1>
        <a:lt1>
          <a:srgbClr val="FFFFFF"/>
        </a:lt1>
        <a:dk2>
          <a:srgbClr val="002396"/>
        </a:dk2>
        <a:lt2>
          <a:srgbClr val="00FF64"/>
        </a:lt2>
        <a:accent1>
          <a:srgbClr val="DC0A00"/>
        </a:accent1>
        <a:accent2>
          <a:srgbClr val="00FFFF"/>
        </a:accent2>
        <a:accent3>
          <a:srgbClr val="AAACC9"/>
        </a:accent3>
        <a:accent4>
          <a:srgbClr val="DADADA"/>
        </a:accent4>
        <a:accent5>
          <a:srgbClr val="EBAAAA"/>
        </a:accent5>
        <a:accent6>
          <a:srgbClr val="00E7E7"/>
        </a:accent6>
        <a:hlink>
          <a:srgbClr val="E1E100"/>
        </a:hlink>
        <a:folHlink>
          <a:srgbClr val="FF9632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1_fujitsu-99-02">
  <a:themeElements>
    <a:clrScheme name="">
      <a:dk1>
        <a:srgbClr val="000066"/>
      </a:dk1>
      <a:lt1>
        <a:srgbClr val="FFFFFF"/>
      </a:lt1>
      <a:dk2>
        <a:srgbClr val="003300"/>
      </a:dk2>
      <a:lt2>
        <a:srgbClr val="00FF99"/>
      </a:lt2>
      <a:accent1>
        <a:srgbClr val="800000"/>
      </a:accent1>
      <a:accent2>
        <a:srgbClr val="33CCCC"/>
      </a:accent2>
      <a:accent3>
        <a:srgbClr val="FFFFFF"/>
      </a:accent3>
      <a:accent4>
        <a:srgbClr val="000056"/>
      </a:accent4>
      <a:accent5>
        <a:srgbClr val="C0AAAA"/>
      </a:accent5>
      <a:accent6>
        <a:srgbClr val="2DB9B9"/>
      </a:accent6>
      <a:hlink>
        <a:srgbClr val="660033"/>
      </a:hlink>
      <a:folHlink>
        <a:srgbClr val="000099"/>
      </a:folHlink>
    </a:clrScheme>
    <a:fontScheme name="fujitsu-99-02">
      <a:majorFont>
        <a:latin typeface="Helvetica"/>
        <a:ea typeface=""/>
        <a:cs typeface=""/>
      </a:majorFont>
      <a:minorFont>
        <a:latin typeface="Helvetic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9050" cap="flat" cmpd="sng" algn="ctr">
          <a:solidFill>
            <a:schemeClr val="tx2"/>
          </a:solidFill>
          <a:prstDash val="solid"/>
          <a:round/>
          <a:headEnd type="none" w="med" len="med"/>
          <a:tailEnd type="triangle" w="sm" len="sm"/>
        </a:ln>
        <a:effectLst/>
      </a:spPr>
      <a:bodyPr vert="horz" wrap="none" lIns="45720" tIns="45720" rIns="4572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9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Helvetic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9050" cap="flat" cmpd="sng" algn="ctr">
          <a:solidFill>
            <a:schemeClr val="tx2"/>
          </a:solidFill>
          <a:prstDash val="solid"/>
          <a:round/>
          <a:headEnd type="none" w="med" len="med"/>
          <a:tailEnd type="triangle" w="sm" len="sm"/>
        </a:ln>
        <a:effectLst/>
      </a:spPr>
      <a:bodyPr vert="horz" wrap="none" lIns="45720" tIns="45720" rIns="4572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9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Helvetica" pitchFamily="34" charset="0"/>
          </a:defRPr>
        </a:defPPr>
      </a:lstStyle>
    </a:lnDef>
  </a:objectDefaults>
  <a:extraClrSchemeLst>
    <a:extraClrScheme>
      <a:clrScheme name="fujitsu-99-02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ujitsu-99-02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ujitsu-99-02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ujitsu-99-02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ujitsu-99-02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ujitsu-99-02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ujitsu-99-02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ujitsu-99-02 8">
        <a:dk1>
          <a:srgbClr val="000000"/>
        </a:dk1>
        <a:lt1>
          <a:srgbClr val="FFFFFF"/>
        </a:lt1>
        <a:dk2>
          <a:srgbClr val="002396"/>
        </a:dk2>
        <a:lt2>
          <a:srgbClr val="00FF64"/>
        </a:lt2>
        <a:accent1>
          <a:srgbClr val="DC0A00"/>
        </a:accent1>
        <a:accent2>
          <a:srgbClr val="00FFFF"/>
        </a:accent2>
        <a:accent3>
          <a:srgbClr val="AAACC9"/>
        </a:accent3>
        <a:accent4>
          <a:srgbClr val="DADADA"/>
        </a:accent4>
        <a:accent5>
          <a:srgbClr val="EBAAAA"/>
        </a:accent5>
        <a:accent6>
          <a:srgbClr val="00E7E7"/>
        </a:accent6>
        <a:hlink>
          <a:srgbClr val="E1E100"/>
        </a:hlink>
        <a:folHlink>
          <a:srgbClr val="FF9632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0.xml><?xml version="1.0" encoding="utf-8"?>
<a:theme xmlns:a="http://schemas.openxmlformats.org/drawingml/2006/main" name="28_fujitsu-99-02">
  <a:themeElements>
    <a:clrScheme name="">
      <a:dk1>
        <a:srgbClr val="000066"/>
      </a:dk1>
      <a:lt1>
        <a:srgbClr val="FFFFFF"/>
      </a:lt1>
      <a:dk2>
        <a:srgbClr val="003300"/>
      </a:dk2>
      <a:lt2>
        <a:srgbClr val="00FF99"/>
      </a:lt2>
      <a:accent1>
        <a:srgbClr val="800000"/>
      </a:accent1>
      <a:accent2>
        <a:srgbClr val="33CCCC"/>
      </a:accent2>
      <a:accent3>
        <a:srgbClr val="FFFFFF"/>
      </a:accent3>
      <a:accent4>
        <a:srgbClr val="000056"/>
      </a:accent4>
      <a:accent5>
        <a:srgbClr val="C0AAAA"/>
      </a:accent5>
      <a:accent6>
        <a:srgbClr val="2DB9B9"/>
      </a:accent6>
      <a:hlink>
        <a:srgbClr val="660033"/>
      </a:hlink>
      <a:folHlink>
        <a:srgbClr val="000099"/>
      </a:folHlink>
    </a:clrScheme>
    <a:fontScheme name="fujitsu-99-02">
      <a:majorFont>
        <a:latin typeface="Helvetica"/>
        <a:ea typeface=""/>
        <a:cs typeface=""/>
      </a:majorFont>
      <a:minorFont>
        <a:latin typeface="Helvetic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9050" cap="flat" cmpd="sng" algn="ctr">
          <a:solidFill>
            <a:schemeClr val="tx2"/>
          </a:solidFill>
          <a:prstDash val="solid"/>
          <a:round/>
          <a:headEnd type="none" w="med" len="med"/>
          <a:tailEnd type="triangle" w="sm" len="sm"/>
        </a:ln>
        <a:effectLst/>
      </a:spPr>
      <a:bodyPr vert="horz" wrap="none" lIns="45720" tIns="45720" rIns="4572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9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Helvetic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9050" cap="flat" cmpd="sng" algn="ctr">
          <a:solidFill>
            <a:schemeClr val="tx2"/>
          </a:solidFill>
          <a:prstDash val="solid"/>
          <a:round/>
          <a:headEnd type="none" w="med" len="med"/>
          <a:tailEnd type="triangle" w="sm" len="sm"/>
        </a:ln>
        <a:effectLst/>
      </a:spPr>
      <a:bodyPr vert="horz" wrap="none" lIns="45720" tIns="45720" rIns="4572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9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Helvetica" pitchFamily="34" charset="0"/>
          </a:defRPr>
        </a:defPPr>
      </a:lstStyle>
    </a:lnDef>
  </a:objectDefaults>
  <a:extraClrSchemeLst>
    <a:extraClrScheme>
      <a:clrScheme name="fujitsu-99-02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ujitsu-99-02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ujitsu-99-02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ujitsu-99-02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ujitsu-99-02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ujitsu-99-02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ujitsu-99-02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ujitsu-99-02 8">
        <a:dk1>
          <a:srgbClr val="000000"/>
        </a:dk1>
        <a:lt1>
          <a:srgbClr val="FFFFFF"/>
        </a:lt1>
        <a:dk2>
          <a:srgbClr val="002396"/>
        </a:dk2>
        <a:lt2>
          <a:srgbClr val="00FF64"/>
        </a:lt2>
        <a:accent1>
          <a:srgbClr val="DC0A00"/>
        </a:accent1>
        <a:accent2>
          <a:srgbClr val="00FFFF"/>
        </a:accent2>
        <a:accent3>
          <a:srgbClr val="AAACC9"/>
        </a:accent3>
        <a:accent4>
          <a:srgbClr val="DADADA"/>
        </a:accent4>
        <a:accent5>
          <a:srgbClr val="EBAAAA"/>
        </a:accent5>
        <a:accent6>
          <a:srgbClr val="00E7E7"/>
        </a:accent6>
        <a:hlink>
          <a:srgbClr val="E1E100"/>
        </a:hlink>
        <a:folHlink>
          <a:srgbClr val="FF9632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1.xml><?xml version="1.0" encoding="utf-8"?>
<a:theme xmlns:a="http://schemas.openxmlformats.org/drawingml/2006/main" name="29_fujitsu-99-02">
  <a:themeElements>
    <a:clrScheme name="">
      <a:dk1>
        <a:srgbClr val="000066"/>
      </a:dk1>
      <a:lt1>
        <a:srgbClr val="FFFFFF"/>
      </a:lt1>
      <a:dk2>
        <a:srgbClr val="003300"/>
      </a:dk2>
      <a:lt2>
        <a:srgbClr val="00FF99"/>
      </a:lt2>
      <a:accent1>
        <a:srgbClr val="800000"/>
      </a:accent1>
      <a:accent2>
        <a:srgbClr val="33CCCC"/>
      </a:accent2>
      <a:accent3>
        <a:srgbClr val="FFFFFF"/>
      </a:accent3>
      <a:accent4>
        <a:srgbClr val="000056"/>
      </a:accent4>
      <a:accent5>
        <a:srgbClr val="C0AAAA"/>
      </a:accent5>
      <a:accent6>
        <a:srgbClr val="2DB9B9"/>
      </a:accent6>
      <a:hlink>
        <a:srgbClr val="660033"/>
      </a:hlink>
      <a:folHlink>
        <a:srgbClr val="000099"/>
      </a:folHlink>
    </a:clrScheme>
    <a:fontScheme name="fujitsu-99-02">
      <a:majorFont>
        <a:latin typeface="Helvetica"/>
        <a:ea typeface=""/>
        <a:cs typeface=""/>
      </a:majorFont>
      <a:minorFont>
        <a:latin typeface="Helvetic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9050" cap="flat" cmpd="sng" algn="ctr">
          <a:solidFill>
            <a:schemeClr val="tx2"/>
          </a:solidFill>
          <a:prstDash val="solid"/>
          <a:round/>
          <a:headEnd type="none" w="med" len="med"/>
          <a:tailEnd type="triangle" w="sm" len="sm"/>
        </a:ln>
        <a:effectLst/>
      </a:spPr>
      <a:bodyPr vert="horz" wrap="none" lIns="45720" tIns="45720" rIns="4572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9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Helvetic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9050" cap="flat" cmpd="sng" algn="ctr">
          <a:solidFill>
            <a:schemeClr val="tx2"/>
          </a:solidFill>
          <a:prstDash val="solid"/>
          <a:round/>
          <a:headEnd type="none" w="med" len="med"/>
          <a:tailEnd type="triangle" w="sm" len="sm"/>
        </a:ln>
        <a:effectLst/>
      </a:spPr>
      <a:bodyPr vert="horz" wrap="none" lIns="45720" tIns="45720" rIns="4572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9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Helvetica" pitchFamily="34" charset="0"/>
          </a:defRPr>
        </a:defPPr>
      </a:lstStyle>
    </a:lnDef>
  </a:objectDefaults>
  <a:extraClrSchemeLst>
    <a:extraClrScheme>
      <a:clrScheme name="fujitsu-99-02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ujitsu-99-02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ujitsu-99-02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ujitsu-99-02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ujitsu-99-02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ujitsu-99-02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ujitsu-99-02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ujitsu-99-02 8">
        <a:dk1>
          <a:srgbClr val="000000"/>
        </a:dk1>
        <a:lt1>
          <a:srgbClr val="FFFFFF"/>
        </a:lt1>
        <a:dk2>
          <a:srgbClr val="002396"/>
        </a:dk2>
        <a:lt2>
          <a:srgbClr val="00FF64"/>
        </a:lt2>
        <a:accent1>
          <a:srgbClr val="DC0A00"/>
        </a:accent1>
        <a:accent2>
          <a:srgbClr val="00FFFF"/>
        </a:accent2>
        <a:accent3>
          <a:srgbClr val="AAACC9"/>
        </a:accent3>
        <a:accent4>
          <a:srgbClr val="DADADA"/>
        </a:accent4>
        <a:accent5>
          <a:srgbClr val="EBAAAA"/>
        </a:accent5>
        <a:accent6>
          <a:srgbClr val="00E7E7"/>
        </a:accent6>
        <a:hlink>
          <a:srgbClr val="E1E100"/>
        </a:hlink>
        <a:folHlink>
          <a:srgbClr val="FF9632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2.xml><?xml version="1.0" encoding="utf-8"?>
<a:theme xmlns:a="http://schemas.openxmlformats.org/drawingml/2006/main" name="30_fujitsu-99-02">
  <a:themeElements>
    <a:clrScheme name="">
      <a:dk1>
        <a:srgbClr val="000066"/>
      </a:dk1>
      <a:lt1>
        <a:srgbClr val="FFFFFF"/>
      </a:lt1>
      <a:dk2>
        <a:srgbClr val="003300"/>
      </a:dk2>
      <a:lt2>
        <a:srgbClr val="00FF99"/>
      </a:lt2>
      <a:accent1>
        <a:srgbClr val="800000"/>
      </a:accent1>
      <a:accent2>
        <a:srgbClr val="33CCCC"/>
      </a:accent2>
      <a:accent3>
        <a:srgbClr val="FFFFFF"/>
      </a:accent3>
      <a:accent4>
        <a:srgbClr val="000056"/>
      </a:accent4>
      <a:accent5>
        <a:srgbClr val="C0AAAA"/>
      </a:accent5>
      <a:accent6>
        <a:srgbClr val="2DB9B9"/>
      </a:accent6>
      <a:hlink>
        <a:srgbClr val="660033"/>
      </a:hlink>
      <a:folHlink>
        <a:srgbClr val="000099"/>
      </a:folHlink>
    </a:clrScheme>
    <a:fontScheme name="fujitsu-99-02">
      <a:majorFont>
        <a:latin typeface="Helvetica"/>
        <a:ea typeface=""/>
        <a:cs typeface=""/>
      </a:majorFont>
      <a:minorFont>
        <a:latin typeface="Helvetic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9050" cap="flat" cmpd="sng" algn="ctr">
          <a:solidFill>
            <a:schemeClr val="tx2"/>
          </a:solidFill>
          <a:prstDash val="solid"/>
          <a:round/>
          <a:headEnd type="none" w="med" len="med"/>
          <a:tailEnd type="triangle" w="sm" len="sm"/>
        </a:ln>
        <a:effectLst/>
      </a:spPr>
      <a:bodyPr vert="horz" wrap="none" lIns="45720" tIns="45720" rIns="4572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9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Helvetic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9050" cap="flat" cmpd="sng" algn="ctr">
          <a:solidFill>
            <a:schemeClr val="tx2"/>
          </a:solidFill>
          <a:prstDash val="solid"/>
          <a:round/>
          <a:headEnd type="none" w="med" len="med"/>
          <a:tailEnd type="triangle" w="sm" len="sm"/>
        </a:ln>
        <a:effectLst/>
      </a:spPr>
      <a:bodyPr vert="horz" wrap="none" lIns="45720" tIns="45720" rIns="4572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9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Helvetica" pitchFamily="34" charset="0"/>
          </a:defRPr>
        </a:defPPr>
      </a:lstStyle>
    </a:lnDef>
  </a:objectDefaults>
  <a:extraClrSchemeLst>
    <a:extraClrScheme>
      <a:clrScheme name="fujitsu-99-02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ujitsu-99-02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ujitsu-99-02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ujitsu-99-02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ujitsu-99-02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ujitsu-99-02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ujitsu-99-02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ujitsu-99-02 8">
        <a:dk1>
          <a:srgbClr val="000000"/>
        </a:dk1>
        <a:lt1>
          <a:srgbClr val="FFFFFF"/>
        </a:lt1>
        <a:dk2>
          <a:srgbClr val="002396"/>
        </a:dk2>
        <a:lt2>
          <a:srgbClr val="00FF64"/>
        </a:lt2>
        <a:accent1>
          <a:srgbClr val="DC0A00"/>
        </a:accent1>
        <a:accent2>
          <a:srgbClr val="00FFFF"/>
        </a:accent2>
        <a:accent3>
          <a:srgbClr val="AAACC9"/>
        </a:accent3>
        <a:accent4>
          <a:srgbClr val="DADADA"/>
        </a:accent4>
        <a:accent5>
          <a:srgbClr val="EBAAAA"/>
        </a:accent5>
        <a:accent6>
          <a:srgbClr val="00E7E7"/>
        </a:accent6>
        <a:hlink>
          <a:srgbClr val="E1E100"/>
        </a:hlink>
        <a:folHlink>
          <a:srgbClr val="FF9632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3.xml><?xml version="1.0" encoding="utf-8"?>
<a:theme xmlns:a="http://schemas.openxmlformats.org/drawingml/2006/main" name="31_fujitsu-99-02">
  <a:themeElements>
    <a:clrScheme name="">
      <a:dk1>
        <a:srgbClr val="000066"/>
      </a:dk1>
      <a:lt1>
        <a:srgbClr val="FFFFFF"/>
      </a:lt1>
      <a:dk2>
        <a:srgbClr val="003300"/>
      </a:dk2>
      <a:lt2>
        <a:srgbClr val="00FF99"/>
      </a:lt2>
      <a:accent1>
        <a:srgbClr val="800000"/>
      </a:accent1>
      <a:accent2>
        <a:srgbClr val="33CCCC"/>
      </a:accent2>
      <a:accent3>
        <a:srgbClr val="FFFFFF"/>
      </a:accent3>
      <a:accent4>
        <a:srgbClr val="000056"/>
      </a:accent4>
      <a:accent5>
        <a:srgbClr val="C0AAAA"/>
      </a:accent5>
      <a:accent6>
        <a:srgbClr val="2DB9B9"/>
      </a:accent6>
      <a:hlink>
        <a:srgbClr val="660033"/>
      </a:hlink>
      <a:folHlink>
        <a:srgbClr val="000099"/>
      </a:folHlink>
    </a:clrScheme>
    <a:fontScheme name="fujitsu-99-02">
      <a:majorFont>
        <a:latin typeface="Helvetica"/>
        <a:ea typeface=""/>
        <a:cs typeface=""/>
      </a:majorFont>
      <a:minorFont>
        <a:latin typeface="Helvetic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9050" cap="flat" cmpd="sng" algn="ctr">
          <a:solidFill>
            <a:schemeClr val="tx2"/>
          </a:solidFill>
          <a:prstDash val="solid"/>
          <a:round/>
          <a:headEnd type="none" w="med" len="med"/>
          <a:tailEnd type="triangle" w="sm" len="sm"/>
        </a:ln>
        <a:effectLst/>
      </a:spPr>
      <a:bodyPr vert="horz" wrap="none" lIns="45720" tIns="45720" rIns="4572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9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Helvetic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9050" cap="flat" cmpd="sng" algn="ctr">
          <a:solidFill>
            <a:schemeClr val="tx2"/>
          </a:solidFill>
          <a:prstDash val="solid"/>
          <a:round/>
          <a:headEnd type="none" w="med" len="med"/>
          <a:tailEnd type="triangle" w="sm" len="sm"/>
        </a:ln>
        <a:effectLst/>
      </a:spPr>
      <a:bodyPr vert="horz" wrap="none" lIns="45720" tIns="45720" rIns="4572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9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Helvetica" pitchFamily="34" charset="0"/>
          </a:defRPr>
        </a:defPPr>
      </a:lstStyle>
    </a:lnDef>
  </a:objectDefaults>
  <a:extraClrSchemeLst>
    <a:extraClrScheme>
      <a:clrScheme name="fujitsu-99-02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ujitsu-99-02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ujitsu-99-02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ujitsu-99-02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ujitsu-99-02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ujitsu-99-02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ujitsu-99-02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ujitsu-99-02 8">
        <a:dk1>
          <a:srgbClr val="000000"/>
        </a:dk1>
        <a:lt1>
          <a:srgbClr val="FFFFFF"/>
        </a:lt1>
        <a:dk2>
          <a:srgbClr val="002396"/>
        </a:dk2>
        <a:lt2>
          <a:srgbClr val="00FF64"/>
        </a:lt2>
        <a:accent1>
          <a:srgbClr val="DC0A00"/>
        </a:accent1>
        <a:accent2>
          <a:srgbClr val="00FFFF"/>
        </a:accent2>
        <a:accent3>
          <a:srgbClr val="AAACC9"/>
        </a:accent3>
        <a:accent4>
          <a:srgbClr val="DADADA"/>
        </a:accent4>
        <a:accent5>
          <a:srgbClr val="EBAAAA"/>
        </a:accent5>
        <a:accent6>
          <a:srgbClr val="00E7E7"/>
        </a:accent6>
        <a:hlink>
          <a:srgbClr val="E1E100"/>
        </a:hlink>
        <a:folHlink>
          <a:srgbClr val="FF9632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4.xml><?xml version="1.0" encoding="utf-8"?>
<a:theme xmlns:a="http://schemas.openxmlformats.org/drawingml/2006/main" name="32_fujitsu-99-02">
  <a:themeElements>
    <a:clrScheme name="">
      <a:dk1>
        <a:srgbClr val="000066"/>
      </a:dk1>
      <a:lt1>
        <a:srgbClr val="FFFFFF"/>
      </a:lt1>
      <a:dk2>
        <a:srgbClr val="003300"/>
      </a:dk2>
      <a:lt2>
        <a:srgbClr val="00FF99"/>
      </a:lt2>
      <a:accent1>
        <a:srgbClr val="800000"/>
      </a:accent1>
      <a:accent2>
        <a:srgbClr val="33CCCC"/>
      </a:accent2>
      <a:accent3>
        <a:srgbClr val="FFFFFF"/>
      </a:accent3>
      <a:accent4>
        <a:srgbClr val="000056"/>
      </a:accent4>
      <a:accent5>
        <a:srgbClr val="C0AAAA"/>
      </a:accent5>
      <a:accent6>
        <a:srgbClr val="2DB9B9"/>
      </a:accent6>
      <a:hlink>
        <a:srgbClr val="660033"/>
      </a:hlink>
      <a:folHlink>
        <a:srgbClr val="000099"/>
      </a:folHlink>
    </a:clrScheme>
    <a:fontScheme name="fujitsu-99-02">
      <a:majorFont>
        <a:latin typeface="Helvetica"/>
        <a:ea typeface=""/>
        <a:cs typeface=""/>
      </a:majorFont>
      <a:minorFont>
        <a:latin typeface="Helvetic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9050" cap="flat" cmpd="sng" algn="ctr">
          <a:solidFill>
            <a:schemeClr val="tx2"/>
          </a:solidFill>
          <a:prstDash val="solid"/>
          <a:round/>
          <a:headEnd type="none" w="med" len="med"/>
          <a:tailEnd type="triangle" w="sm" len="sm"/>
        </a:ln>
        <a:effectLst/>
      </a:spPr>
      <a:bodyPr vert="horz" wrap="none" lIns="45720" tIns="45720" rIns="4572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9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Helvetic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9050" cap="flat" cmpd="sng" algn="ctr">
          <a:solidFill>
            <a:schemeClr val="tx2"/>
          </a:solidFill>
          <a:prstDash val="solid"/>
          <a:round/>
          <a:headEnd type="none" w="med" len="med"/>
          <a:tailEnd type="triangle" w="sm" len="sm"/>
        </a:ln>
        <a:effectLst/>
      </a:spPr>
      <a:bodyPr vert="horz" wrap="none" lIns="45720" tIns="45720" rIns="4572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9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Helvetica" pitchFamily="34" charset="0"/>
          </a:defRPr>
        </a:defPPr>
      </a:lstStyle>
    </a:lnDef>
  </a:objectDefaults>
  <a:extraClrSchemeLst>
    <a:extraClrScheme>
      <a:clrScheme name="fujitsu-99-02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ujitsu-99-02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ujitsu-99-02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ujitsu-99-02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ujitsu-99-02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ujitsu-99-02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ujitsu-99-02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ujitsu-99-02 8">
        <a:dk1>
          <a:srgbClr val="000000"/>
        </a:dk1>
        <a:lt1>
          <a:srgbClr val="FFFFFF"/>
        </a:lt1>
        <a:dk2>
          <a:srgbClr val="002396"/>
        </a:dk2>
        <a:lt2>
          <a:srgbClr val="00FF64"/>
        </a:lt2>
        <a:accent1>
          <a:srgbClr val="DC0A00"/>
        </a:accent1>
        <a:accent2>
          <a:srgbClr val="00FFFF"/>
        </a:accent2>
        <a:accent3>
          <a:srgbClr val="AAACC9"/>
        </a:accent3>
        <a:accent4>
          <a:srgbClr val="DADADA"/>
        </a:accent4>
        <a:accent5>
          <a:srgbClr val="EBAAAA"/>
        </a:accent5>
        <a:accent6>
          <a:srgbClr val="00E7E7"/>
        </a:accent6>
        <a:hlink>
          <a:srgbClr val="E1E100"/>
        </a:hlink>
        <a:folHlink>
          <a:srgbClr val="FF9632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2_fujitsu-99-02">
  <a:themeElements>
    <a:clrScheme name="">
      <a:dk1>
        <a:srgbClr val="000066"/>
      </a:dk1>
      <a:lt1>
        <a:srgbClr val="FFFFFF"/>
      </a:lt1>
      <a:dk2>
        <a:srgbClr val="003300"/>
      </a:dk2>
      <a:lt2>
        <a:srgbClr val="00FF99"/>
      </a:lt2>
      <a:accent1>
        <a:srgbClr val="800000"/>
      </a:accent1>
      <a:accent2>
        <a:srgbClr val="33CCCC"/>
      </a:accent2>
      <a:accent3>
        <a:srgbClr val="FFFFFF"/>
      </a:accent3>
      <a:accent4>
        <a:srgbClr val="000056"/>
      </a:accent4>
      <a:accent5>
        <a:srgbClr val="C0AAAA"/>
      </a:accent5>
      <a:accent6>
        <a:srgbClr val="2DB9B9"/>
      </a:accent6>
      <a:hlink>
        <a:srgbClr val="660033"/>
      </a:hlink>
      <a:folHlink>
        <a:srgbClr val="000099"/>
      </a:folHlink>
    </a:clrScheme>
    <a:fontScheme name="fujitsu-99-02">
      <a:majorFont>
        <a:latin typeface="Helvetica"/>
        <a:ea typeface=""/>
        <a:cs typeface=""/>
      </a:majorFont>
      <a:minorFont>
        <a:latin typeface="Helvetic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9050" cap="flat" cmpd="sng" algn="ctr">
          <a:solidFill>
            <a:schemeClr val="tx2"/>
          </a:solidFill>
          <a:prstDash val="solid"/>
          <a:round/>
          <a:headEnd type="none" w="med" len="med"/>
          <a:tailEnd type="triangle" w="sm" len="sm"/>
        </a:ln>
        <a:effectLst/>
      </a:spPr>
      <a:bodyPr vert="horz" wrap="none" lIns="45720" tIns="45720" rIns="4572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9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Helvetic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9050" cap="flat" cmpd="sng" algn="ctr">
          <a:solidFill>
            <a:schemeClr val="tx2"/>
          </a:solidFill>
          <a:prstDash val="solid"/>
          <a:round/>
          <a:headEnd type="none" w="med" len="med"/>
          <a:tailEnd type="triangle" w="sm" len="sm"/>
        </a:ln>
        <a:effectLst/>
      </a:spPr>
      <a:bodyPr vert="horz" wrap="none" lIns="45720" tIns="45720" rIns="4572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9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Helvetica" pitchFamily="34" charset="0"/>
          </a:defRPr>
        </a:defPPr>
      </a:lstStyle>
    </a:lnDef>
  </a:objectDefaults>
  <a:extraClrSchemeLst>
    <a:extraClrScheme>
      <a:clrScheme name="fujitsu-99-02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ujitsu-99-02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ujitsu-99-02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ujitsu-99-02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ujitsu-99-02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ujitsu-99-02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ujitsu-99-02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ujitsu-99-02 8">
        <a:dk1>
          <a:srgbClr val="000000"/>
        </a:dk1>
        <a:lt1>
          <a:srgbClr val="FFFFFF"/>
        </a:lt1>
        <a:dk2>
          <a:srgbClr val="002396"/>
        </a:dk2>
        <a:lt2>
          <a:srgbClr val="00FF64"/>
        </a:lt2>
        <a:accent1>
          <a:srgbClr val="DC0A00"/>
        </a:accent1>
        <a:accent2>
          <a:srgbClr val="00FFFF"/>
        </a:accent2>
        <a:accent3>
          <a:srgbClr val="AAACC9"/>
        </a:accent3>
        <a:accent4>
          <a:srgbClr val="DADADA"/>
        </a:accent4>
        <a:accent5>
          <a:srgbClr val="EBAAAA"/>
        </a:accent5>
        <a:accent6>
          <a:srgbClr val="00E7E7"/>
        </a:accent6>
        <a:hlink>
          <a:srgbClr val="E1E100"/>
        </a:hlink>
        <a:folHlink>
          <a:srgbClr val="FF9632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3_fujitsu-99-02">
  <a:themeElements>
    <a:clrScheme name="">
      <a:dk1>
        <a:srgbClr val="000066"/>
      </a:dk1>
      <a:lt1>
        <a:srgbClr val="FFFFFF"/>
      </a:lt1>
      <a:dk2>
        <a:srgbClr val="003300"/>
      </a:dk2>
      <a:lt2>
        <a:srgbClr val="00FF99"/>
      </a:lt2>
      <a:accent1>
        <a:srgbClr val="800000"/>
      </a:accent1>
      <a:accent2>
        <a:srgbClr val="33CCCC"/>
      </a:accent2>
      <a:accent3>
        <a:srgbClr val="FFFFFF"/>
      </a:accent3>
      <a:accent4>
        <a:srgbClr val="000056"/>
      </a:accent4>
      <a:accent5>
        <a:srgbClr val="C0AAAA"/>
      </a:accent5>
      <a:accent6>
        <a:srgbClr val="2DB9B9"/>
      </a:accent6>
      <a:hlink>
        <a:srgbClr val="660033"/>
      </a:hlink>
      <a:folHlink>
        <a:srgbClr val="000099"/>
      </a:folHlink>
    </a:clrScheme>
    <a:fontScheme name="fujitsu-99-02">
      <a:majorFont>
        <a:latin typeface="Helvetica"/>
        <a:ea typeface=""/>
        <a:cs typeface=""/>
      </a:majorFont>
      <a:minorFont>
        <a:latin typeface="Helvetic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9050" cap="flat" cmpd="sng" algn="ctr">
          <a:solidFill>
            <a:schemeClr val="tx2"/>
          </a:solidFill>
          <a:prstDash val="solid"/>
          <a:round/>
          <a:headEnd type="none" w="med" len="med"/>
          <a:tailEnd type="triangle" w="sm" len="sm"/>
        </a:ln>
        <a:effectLst/>
      </a:spPr>
      <a:bodyPr vert="horz" wrap="none" lIns="45720" tIns="45720" rIns="4572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9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Helvetic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9050" cap="flat" cmpd="sng" algn="ctr">
          <a:solidFill>
            <a:schemeClr val="tx2"/>
          </a:solidFill>
          <a:prstDash val="solid"/>
          <a:round/>
          <a:headEnd type="none" w="med" len="med"/>
          <a:tailEnd type="triangle" w="sm" len="sm"/>
        </a:ln>
        <a:effectLst/>
      </a:spPr>
      <a:bodyPr vert="horz" wrap="none" lIns="45720" tIns="45720" rIns="4572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9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Helvetica" pitchFamily="34" charset="0"/>
          </a:defRPr>
        </a:defPPr>
      </a:lstStyle>
    </a:lnDef>
  </a:objectDefaults>
  <a:extraClrSchemeLst>
    <a:extraClrScheme>
      <a:clrScheme name="fujitsu-99-02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ujitsu-99-02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ujitsu-99-02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ujitsu-99-02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ujitsu-99-02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ujitsu-99-02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ujitsu-99-02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ujitsu-99-02 8">
        <a:dk1>
          <a:srgbClr val="000000"/>
        </a:dk1>
        <a:lt1>
          <a:srgbClr val="FFFFFF"/>
        </a:lt1>
        <a:dk2>
          <a:srgbClr val="002396"/>
        </a:dk2>
        <a:lt2>
          <a:srgbClr val="00FF64"/>
        </a:lt2>
        <a:accent1>
          <a:srgbClr val="DC0A00"/>
        </a:accent1>
        <a:accent2>
          <a:srgbClr val="00FFFF"/>
        </a:accent2>
        <a:accent3>
          <a:srgbClr val="AAACC9"/>
        </a:accent3>
        <a:accent4>
          <a:srgbClr val="DADADA"/>
        </a:accent4>
        <a:accent5>
          <a:srgbClr val="EBAAAA"/>
        </a:accent5>
        <a:accent6>
          <a:srgbClr val="00E7E7"/>
        </a:accent6>
        <a:hlink>
          <a:srgbClr val="E1E100"/>
        </a:hlink>
        <a:folHlink>
          <a:srgbClr val="FF9632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4_fujitsu-99-02">
  <a:themeElements>
    <a:clrScheme name="">
      <a:dk1>
        <a:srgbClr val="000066"/>
      </a:dk1>
      <a:lt1>
        <a:srgbClr val="FFFFFF"/>
      </a:lt1>
      <a:dk2>
        <a:srgbClr val="003300"/>
      </a:dk2>
      <a:lt2>
        <a:srgbClr val="00FF99"/>
      </a:lt2>
      <a:accent1>
        <a:srgbClr val="800000"/>
      </a:accent1>
      <a:accent2>
        <a:srgbClr val="33CCCC"/>
      </a:accent2>
      <a:accent3>
        <a:srgbClr val="FFFFFF"/>
      </a:accent3>
      <a:accent4>
        <a:srgbClr val="000056"/>
      </a:accent4>
      <a:accent5>
        <a:srgbClr val="C0AAAA"/>
      </a:accent5>
      <a:accent6>
        <a:srgbClr val="2DB9B9"/>
      </a:accent6>
      <a:hlink>
        <a:srgbClr val="660033"/>
      </a:hlink>
      <a:folHlink>
        <a:srgbClr val="000099"/>
      </a:folHlink>
    </a:clrScheme>
    <a:fontScheme name="fujitsu-99-02">
      <a:majorFont>
        <a:latin typeface="Helvetica"/>
        <a:ea typeface=""/>
        <a:cs typeface=""/>
      </a:majorFont>
      <a:minorFont>
        <a:latin typeface="Helvetic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9050" cap="flat" cmpd="sng" algn="ctr">
          <a:solidFill>
            <a:schemeClr val="tx2"/>
          </a:solidFill>
          <a:prstDash val="solid"/>
          <a:round/>
          <a:headEnd type="none" w="med" len="med"/>
          <a:tailEnd type="triangle" w="sm" len="sm"/>
        </a:ln>
        <a:effectLst/>
      </a:spPr>
      <a:bodyPr vert="horz" wrap="none" lIns="45720" tIns="45720" rIns="4572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9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Helvetic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9050" cap="flat" cmpd="sng" algn="ctr">
          <a:solidFill>
            <a:schemeClr val="tx2"/>
          </a:solidFill>
          <a:prstDash val="solid"/>
          <a:round/>
          <a:headEnd type="none" w="med" len="med"/>
          <a:tailEnd type="triangle" w="sm" len="sm"/>
        </a:ln>
        <a:effectLst/>
      </a:spPr>
      <a:bodyPr vert="horz" wrap="none" lIns="45720" tIns="45720" rIns="4572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9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Helvetica" pitchFamily="34" charset="0"/>
          </a:defRPr>
        </a:defPPr>
      </a:lstStyle>
    </a:lnDef>
  </a:objectDefaults>
  <a:extraClrSchemeLst>
    <a:extraClrScheme>
      <a:clrScheme name="fujitsu-99-02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ujitsu-99-02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ujitsu-99-02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ujitsu-99-02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ujitsu-99-02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ujitsu-99-02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ujitsu-99-02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ujitsu-99-02 8">
        <a:dk1>
          <a:srgbClr val="000000"/>
        </a:dk1>
        <a:lt1>
          <a:srgbClr val="FFFFFF"/>
        </a:lt1>
        <a:dk2>
          <a:srgbClr val="002396"/>
        </a:dk2>
        <a:lt2>
          <a:srgbClr val="00FF64"/>
        </a:lt2>
        <a:accent1>
          <a:srgbClr val="DC0A00"/>
        </a:accent1>
        <a:accent2>
          <a:srgbClr val="00FFFF"/>
        </a:accent2>
        <a:accent3>
          <a:srgbClr val="AAACC9"/>
        </a:accent3>
        <a:accent4>
          <a:srgbClr val="DADADA"/>
        </a:accent4>
        <a:accent5>
          <a:srgbClr val="EBAAAA"/>
        </a:accent5>
        <a:accent6>
          <a:srgbClr val="00E7E7"/>
        </a:accent6>
        <a:hlink>
          <a:srgbClr val="E1E100"/>
        </a:hlink>
        <a:folHlink>
          <a:srgbClr val="FF9632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7.xml><?xml version="1.0" encoding="utf-8"?>
<a:theme xmlns:a="http://schemas.openxmlformats.org/drawingml/2006/main" name="5_fujitsu-99-02">
  <a:themeElements>
    <a:clrScheme name="">
      <a:dk1>
        <a:srgbClr val="000066"/>
      </a:dk1>
      <a:lt1>
        <a:srgbClr val="FFFFFF"/>
      </a:lt1>
      <a:dk2>
        <a:srgbClr val="003300"/>
      </a:dk2>
      <a:lt2>
        <a:srgbClr val="00FF99"/>
      </a:lt2>
      <a:accent1>
        <a:srgbClr val="800000"/>
      </a:accent1>
      <a:accent2>
        <a:srgbClr val="33CCCC"/>
      </a:accent2>
      <a:accent3>
        <a:srgbClr val="FFFFFF"/>
      </a:accent3>
      <a:accent4>
        <a:srgbClr val="000056"/>
      </a:accent4>
      <a:accent5>
        <a:srgbClr val="C0AAAA"/>
      </a:accent5>
      <a:accent6>
        <a:srgbClr val="2DB9B9"/>
      </a:accent6>
      <a:hlink>
        <a:srgbClr val="660033"/>
      </a:hlink>
      <a:folHlink>
        <a:srgbClr val="000099"/>
      </a:folHlink>
    </a:clrScheme>
    <a:fontScheme name="fujitsu-99-02">
      <a:majorFont>
        <a:latin typeface="Helvetica"/>
        <a:ea typeface=""/>
        <a:cs typeface=""/>
      </a:majorFont>
      <a:minorFont>
        <a:latin typeface="Helvetic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9050" cap="flat" cmpd="sng" algn="ctr">
          <a:solidFill>
            <a:schemeClr val="tx2"/>
          </a:solidFill>
          <a:prstDash val="solid"/>
          <a:round/>
          <a:headEnd type="none" w="med" len="med"/>
          <a:tailEnd type="triangle" w="sm" len="sm"/>
        </a:ln>
        <a:effectLst/>
      </a:spPr>
      <a:bodyPr vert="horz" wrap="none" lIns="45720" tIns="45720" rIns="4572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9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Helvetic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9050" cap="flat" cmpd="sng" algn="ctr">
          <a:solidFill>
            <a:schemeClr val="tx2"/>
          </a:solidFill>
          <a:prstDash val="solid"/>
          <a:round/>
          <a:headEnd type="none" w="med" len="med"/>
          <a:tailEnd type="triangle" w="sm" len="sm"/>
        </a:ln>
        <a:effectLst/>
      </a:spPr>
      <a:bodyPr vert="horz" wrap="none" lIns="45720" tIns="45720" rIns="4572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9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Helvetica" pitchFamily="34" charset="0"/>
          </a:defRPr>
        </a:defPPr>
      </a:lstStyle>
    </a:lnDef>
  </a:objectDefaults>
  <a:extraClrSchemeLst>
    <a:extraClrScheme>
      <a:clrScheme name="fujitsu-99-02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ujitsu-99-02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ujitsu-99-02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ujitsu-99-02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ujitsu-99-02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ujitsu-99-02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ujitsu-99-02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ujitsu-99-02 8">
        <a:dk1>
          <a:srgbClr val="000000"/>
        </a:dk1>
        <a:lt1>
          <a:srgbClr val="FFFFFF"/>
        </a:lt1>
        <a:dk2>
          <a:srgbClr val="002396"/>
        </a:dk2>
        <a:lt2>
          <a:srgbClr val="00FF64"/>
        </a:lt2>
        <a:accent1>
          <a:srgbClr val="DC0A00"/>
        </a:accent1>
        <a:accent2>
          <a:srgbClr val="00FFFF"/>
        </a:accent2>
        <a:accent3>
          <a:srgbClr val="AAACC9"/>
        </a:accent3>
        <a:accent4>
          <a:srgbClr val="DADADA"/>
        </a:accent4>
        <a:accent5>
          <a:srgbClr val="EBAAAA"/>
        </a:accent5>
        <a:accent6>
          <a:srgbClr val="00E7E7"/>
        </a:accent6>
        <a:hlink>
          <a:srgbClr val="E1E100"/>
        </a:hlink>
        <a:folHlink>
          <a:srgbClr val="FF9632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8.xml><?xml version="1.0" encoding="utf-8"?>
<a:theme xmlns:a="http://schemas.openxmlformats.org/drawingml/2006/main" name="6_fujitsu-99-02">
  <a:themeElements>
    <a:clrScheme name="">
      <a:dk1>
        <a:srgbClr val="000066"/>
      </a:dk1>
      <a:lt1>
        <a:srgbClr val="FFFFFF"/>
      </a:lt1>
      <a:dk2>
        <a:srgbClr val="003300"/>
      </a:dk2>
      <a:lt2>
        <a:srgbClr val="00FF99"/>
      </a:lt2>
      <a:accent1>
        <a:srgbClr val="800000"/>
      </a:accent1>
      <a:accent2>
        <a:srgbClr val="33CCCC"/>
      </a:accent2>
      <a:accent3>
        <a:srgbClr val="FFFFFF"/>
      </a:accent3>
      <a:accent4>
        <a:srgbClr val="000056"/>
      </a:accent4>
      <a:accent5>
        <a:srgbClr val="C0AAAA"/>
      </a:accent5>
      <a:accent6>
        <a:srgbClr val="2DB9B9"/>
      </a:accent6>
      <a:hlink>
        <a:srgbClr val="660033"/>
      </a:hlink>
      <a:folHlink>
        <a:srgbClr val="000099"/>
      </a:folHlink>
    </a:clrScheme>
    <a:fontScheme name="fujitsu-99-02">
      <a:majorFont>
        <a:latin typeface="Helvetica"/>
        <a:ea typeface=""/>
        <a:cs typeface=""/>
      </a:majorFont>
      <a:minorFont>
        <a:latin typeface="Helvetic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9050" cap="flat" cmpd="sng" algn="ctr">
          <a:solidFill>
            <a:schemeClr val="tx2"/>
          </a:solidFill>
          <a:prstDash val="solid"/>
          <a:round/>
          <a:headEnd type="none" w="med" len="med"/>
          <a:tailEnd type="triangle" w="sm" len="sm"/>
        </a:ln>
        <a:effectLst/>
      </a:spPr>
      <a:bodyPr vert="horz" wrap="none" lIns="45720" tIns="45720" rIns="4572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9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Helvetic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9050" cap="flat" cmpd="sng" algn="ctr">
          <a:solidFill>
            <a:schemeClr val="tx2"/>
          </a:solidFill>
          <a:prstDash val="solid"/>
          <a:round/>
          <a:headEnd type="none" w="med" len="med"/>
          <a:tailEnd type="triangle" w="sm" len="sm"/>
        </a:ln>
        <a:effectLst/>
      </a:spPr>
      <a:bodyPr vert="horz" wrap="none" lIns="45720" tIns="45720" rIns="4572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9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Helvetica" pitchFamily="34" charset="0"/>
          </a:defRPr>
        </a:defPPr>
      </a:lstStyle>
    </a:lnDef>
  </a:objectDefaults>
  <a:extraClrSchemeLst>
    <a:extraClrScheme>
      <a:clrScheme name="fujitsu-99-02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ujitsu-99-02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ujitsu-99-02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ujitsu-99-02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ujitsu-99-02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ujitsu-99-02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ujitsu-99-02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ujitsu-99-02 8">
        <a:dk1>
          <a:srgbClr val="000000"/>
        </a:dk1>
        <a:lt1>
          <a:srgbClr val="FFFFFF"/>
        </a:lt1>
        <a:dk2>
          <a:srgbClr val="002396"/>
        </a:dk2>
        <a:lt2>
          <a:srgbClr val="00FF64"/>
        </a:lt2>
        <a:accent1>
          <a:srgbClr val="DC0A00"/>
        </a:accent1>
        <a:accent2>
          <a:srgbClr val="00FFFF"/>
        </a:accent2>
        <a:accent3>
          <a:srgbClr val="AAACC9"/>
        </a:accent3>
        <a:accent4>
          <a:srgbClr val="DADADA"/>
        </a:accent4>
        <a:accent5>
          <a:srgbClr val="EBAAAA"/>
        </a:accent5>
        <a:accent6>
          <a:srgbClr val="00E7E7"/>
        </a:accent6>
        <a:hlink>
          <a:srgbClr val="E1E100"/>
        </a:hlink>
        <a:folHlink>
          <a:srgbClr val="FF9632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9.xml><?xml version="1.0" encoding="utf-8"?>
<a:theme xmlns:a="http://schemas.openxmlformats.org/drawingml/2006/main" name="7_fujitsu-99-02">
  <a:themeElements>
    <a:clrScheme name="">
      <a:dk1>
        <a:srgbClr val="000066"/>
      </a:dk1>
      <a:lt1>
        <a:srgbClr val="FFFFFF"/>
      </a:lt1>
      <a:dk2>
        <a:srgbClr val="003300"/>
      </a:dk2>
      <a:lt2>
        <a:srgbClr val="00FF99"/>
      </a:lt2>
      <a:accent1>
        <a:srgbClr val="800000"/>
      </a:accent1>
      <a:accent2>
        <a:srgbClr val="33CCCC"/>
      </a:accent2>
      <a:accent3>
        <a:srgbClr val="FFFFFF"/>
      </a:accent3>
      <a:accent4>
        <a:srgbClr val="000056"/>
      </a:accent4>
      <a:accent5>
        <a:srgbClr val="C0AAAA"/>
      </a:accent5>
      <a:accent6>
        <a:srgbClr val="2DB9B9"/>
      </a:accent6>
      <a:hlink>
        <a:srgbClr val="660033"/>
      </a:hlink>
      <a:folHlink>
        <a:srgbClr val="000099"/>
      </a:folHlink>
    </a:clrScheme>
    <a:fontScheme name="fujitsu-99-02">
      <a:majorFont>
        <a:latin typeface="Helvetica"/>
        <a:ea typeface=""/>
        <a:cs typeface=""/>
      </a:majorFont>
      <a:minorFont>
        <a:latin typeface="Helvetic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9050" cap="flat" cmpd="sng" algn="ctr">
          <a:solidFill>
            <a:schemeClr val="tx2"/>
          </a:solidFill>
          <a:prstDash val="solid"/>
          <a:round/>
          <a:headEnd type="none" w="med" len="med"/>
          <a:tailEnd type="triangle" w="sm" len="sm"/>
        </a:ln>
        <a:effectLst/>
      </a:spPr>
      <a:bodyPr vert="horz" wrap="none" lIns="45720" tIns="45720" rIns="4572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9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Helvetic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9050" cap="flat" cmpd="sng" algn="ctr">
          <a:solidFill>
            <a:schemeClr val="tx2"/>
          </a:solidFill>
          <a:prstDash val="solid"/>
          <a:round/>
          <a:headEnd type="none" w="med" len="med"/>
          <a:tailEnd type="triangle" w="sm" len="sm"/>
        </a:ln>
        <a:effectLst/>
      </a:spPr>
      <a:bodyPr vert="horz" wrap="none" lIns="45720" tIns="45720" rIns="4572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9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Helvetica" pitchFamily="34" charset="0"/>
          </a:defRPr>
        </a:defPPr>
      </a:lstStyle>
    </a:lnDef>
  </a:objectDefaults>
  <a:extraClrSchemeLst>
    <a:extraClrScheme>
      <a:clrScheme name="fujitsu-99-02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ujitsu-99-02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ujitsu-99-02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ujitsu-99-02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ujitsu-99-02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ujitsu-99-02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ujitsu-99-02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ujitsu-99-02 8">
        <a:dk1>
          <a:srgbClr val="000000"/>
        </a:dk1>
        <a:lt1>
          <a:srgbClr val="FFFFFF"/>
        </a:lt1>
        <a:dk2>
          <a:srgbClr val="002396"/>
        </a:dk2>
        <a:lt2>
          <a:srgbClr val="00FF64"/>
        </a:lt2>
        <a:accent1>
          <a:srgbClr val="DC0A00"/>
        </a:accent1>
        <a:accent2>
          <a:srgbClr val="00FFFF"/>
        </a:accent2>
        <a:accent3>
          <a:srgbClr val="AAACC9"/>
        </a:accent3>
        <a:accent4>
          <a:srgbClr val="DADADA"/>
        </a:accent4>
        <a:accent5>
          <a:srgbClr val="EBAAAA"/>
        </a:accent5>
        <a:accent6>
          <a:srgbClr val="00E7E7"/>
        </a:accent6>
        <a:hlink>
          <a:srgbClr val="E1E100"/>
        </a:hlink>
        <a:folHlink>
          <a:srgbClr val="FF9632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1861</TotalTime>
  <Words>3098</Words>
  <Application>Microsoft Office PowerPoint</Application>
  <PresentationFormat>On-screen Show (4:3)</PresentationFormat>
  <Paragraphs>1096</Paragraphs>
  <Slides>42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13</vt:i4>
      </vt:variant>
      <vt:variant>
        <vt:lpstr>Theme</vt:lpstr>
      </vt:variant>
      <vt:variant>
        <vt:i4>34</vt:i4>
      </vt:variant>
      <vt:variant>
        <vt:lpstr>Slide Titles</vt:lpstr>
      </vt:variant>
      <vt:variant>
        <vt:i4>42</vt:i4>
      </vt:variant>
    </vt:vector>
  </HeadingPairs>
  <TitlesOfParts>
    <vt:vector size="89" baseType="lpstr">
      <vt:lpstr>Arial</vt:lpstr>
      <vt:lpstr>Arial</vt:lpstr>
      <vt:lpstr>Arial Black</vt:lpstr>
      <vt:lpstr>Calibri</vt:lpstr>
      <vt:lpstr>Constantia</vt:lpstr>
      <vt:lpstr>Courier New</vt:lpstr>
      <vt:lpstr>DejaVu Sans</vt:lpstr>
      <vt:lpstr>Helvetica</vt:lpstr>
      <vt:lpstr>Symbol</vt:lpstr>
      <vt:lpstr>Times New Roman</vt:lpstr>
      <vt:lpstr>Tinos</vt:lpstr>
      <vt:lpstr>Wingdings</vt:lpstr>
      <vt:lpstr>Wingdings 2</vt:lpstr>
      <vt:lpstr>Flow</vt:lpstr>
      <vt:lpstr>fujitsu-99-02</vt:lpstr>
      <vt:lpstr>1_fujitsu-99-02</vt:lpstr>
      <vt:lpstr>2_fujitsu-99-02</vt:lpstr>
      <vt:lpstr>3_fujitsu-99-02</vt:lpstr>
      <vt:lpstr>4_fujitsu-99-02</vt:lpstr>
      <vt:lpstr>5_fujitsu-99-02</vt:lpstr>
      <vt:lpstr>6_fujitsu-99-02</vt:lpstr>
      <vt:lpstr>7_fujitsu-99-02</vt:lpstr>
      <vt:lpstr>8_fujitsu-99-02</vt:lpstr>
      <vt:lpstr>9_fujitsu-99-02</vt:lpstr>
      <vt:lpstr>10_fujitsu-99-02</vt:lpstr>
      <vt:lpstr>11_fujitsu-99-02</vt:lpstr>
      <vt:lpstr>12_fujitsu-99-02</vt:lpstr>
      <vt:lpstr>13_fujitsu-99-02</vt:lpstr>
      <vt:lpstr>14_fujitsu-99-02</vt:lpstr>
      <vt:lpstr>15_fujitsu-99-02</vt:lpstr>
      <vt:lpstr>16_fujitsu-99-02</vt:lpstr>
      <vt:lpstr>17_fujitsu-99-02</vt:lpstr>
      <vt:lpstr>18_fujitsu-99-02</vt:lpstr>
      <vt:lpstr>19_fujitsu-99-02</vt:lpstr>
      <vt:lpstr>20_fujitsu-99-02</vt:lpstr>
      <vt:lpstr>21_fujitsu-99-02</vt:lpstr>
      <vt:lpstr>22_fujitsu-99-02</vt:lpstr>
      <vt:lpstr>23_fujitsu-99-02</vt:lpstr>
      <vt:lpstr>24_fujitsu-99-02</vt:lpstr>
      <vt:lpstr>25_fujitsu-99-02</vt:lpstr>
      <vt:lpstr>26_fujitsu-99-02</vt:lpstr>
      <vt:lpstr>27_fujitsu-99-02</vt:lpstr>
      <vt:lpstr>28_fujitsu-99-02</vt:lpstr>
      <vt:lpstr>29_fujitsu-99-02</vt:lpstr>
      <vt:lpstr>30_fujitsu-99-02</vt:lpstr>
      <vt:lpstr>31_fujitsu-99-02</vt:lpstr>
      <vt:lpstr>32_fujitsu-99-02</vt:lpstr>
      <vt:lpstr>PowerPoint Presentation</vt:lpstr>
      <vt:lpstr>Y86-64 Move Instruction</vt:lpstr>
      <vt:lpstr>Move Operations</vt:lpstr>
      <vt:lpstr>PowerPoint Presentation</vt:lpstr>
      <vt:lpstr>PowerPoint Presentation</vt:lpstr>
      <vt:lpstr>PowerPoint Presentation</vt:lpstr>
      <vt:lpstr>PowerPoint Presentation</vt:lpstr>
      <vt:lpstr>Conditional Move Operation</vt:lpstr>
      <vt:lpstr>PowerPoint Presentation</vt:lpstr>
      <vt:lpstr>Y86-64 Instruction Set #1</vt:lpstr>
      <vt:lpstr>Y86-64 Instructions</vt:lpstr>
      <vt:lpstr>Y86-64 Instruction Set #2</vt:lpstr>
      <vt:lpstr>Y86-64 Instruction Set #3</vt:lpstr>
      <vt:lpstr>Y86-64 Instruction Set #4</vt:lpstr>
      <vt:lpstr>Encoding Registers</vt:lpstr>
      <vt:lpstr>Instruction Example</vt:lpstr>
      <vt:lpstr>Arithmetic and Logical Operations</vt:lpstr>
      <vt:lpstr>Move Operations</vt:lpstr>
      <vt:lpstr>Move Instruction Examples</vt:lpstr>
      <vt:lpstr>Conditional Move Instructions</vt:lpstr>
      <vt:lpstr>Jump Instructions</vt:lpstr>
      <vt:lpstr>Jump Instructions</vt:lpstr>
      <vt:lpstr>Y86-64 Program Stack</vt:lpstr>
      <vt:lpstr>Stack Operations</vt:lpstr>
      <vt:lpstr>Subroutine Call and Return</vt:lpstr>
      <vt:lpstr>Miscellaneous Instructions</vt:lpstr>
      <vt:lpstr>Status Conditions</vt:lpstr>
      <vt:lpstr>Writing Y86-64 Code</vt:lpstr>
      <vt:lpstr>Y86-64 Code Generation Example</vt:lpstr>
      <vt:lpstr>Y86-64 Code Generation Example #2</vt:lpstr>
      <vt:lpstr>Y86-64 Code Generation Example #3</vt:lpstr>
      <vt:lpstr>Y86-64 Sample Program Structure #1</vt:lpstr>
      <vt:lpstr>Y86-64 Program Structure #2</vt:lpstr>
      <vt:lpstr>Y86-64 Program Structure #3</vt:lpstr>
      <vt:lpstr>Assembling Y86-64 Program</vt:lpstr>
      <vt:lpstr>Simulating Y86-64 Program</vt:lpstr>
      <vt:lpstr>CISC Instruction Sets</vt:lpstr>
      <vt:lpstr>RISC Instruction Sets</vt:lpstr>
      <vt:lpstr>MIPS Registers</vt:lpstr>
      <vt:lpstr>MIPS Instruction Examples</vt:lpstr>
      <vt:lpstr>CISC vs. RISC</vt:lpstr>
      <vt:lpstr>Summary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green, george michael</dc:creator>
  <cp:lastModifiedBy>George Green</cp:lastModifiedBy>
  <cp:revision>107</cp:revision>
  <cp:lastPrinted>2017-03-10T17:28:54Z</cp:lastPrinted>
  <dcterms:modified xsi:type="dcterms:W3CDTF">2017-03-19T18:59:21Z</dcterms:modified>
</cp:coreProperties>
</file>