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699" r:id="rId2"/>
    <p:sldId id="701" r:id="rId3"/>
    <p:sldId id="748" r:id="rId4"/>
    <p:sldId id="717" r:id="rId5"/>
    <p:sldId id="720" r:id="rId6"/>
    <p:sldId id="722" r:id="rId7"/>
    <p:sldId id="732" r:id="rId8"/>
    <p:sldId id="693" r:id="rId9"/>
    <p:sldId id="694" r:id="rId10"/>
    <p:sldId id="695" r:id="rId11"/>
    <p:sldId id="715" r:id="rId12"/>
    <p:sldId id="723" r:id="rId13"/>
    <p:sldId id="728" r:id="rId14"/>
    <p:sldId id="729" r:id="rId15"/>
    <p:sldId id="697" r:id="rId16"/>
    <p:sldId id="730" r:id="rId17"/>
    <p:sldId id="733" r:id="rId18"/>
    <p:sldId id="736" r:id="rId19"/>
    <p:sldId id="735" r:id="rId20"/>
    <p:sldId id="738" r:id="rId21"/>
    <p:sldId id="744" r:id="rId22"/>
    <p:sldId id="740" r:id="rId23"/>
    <p:sldId id="741" r:id="rId24"/>
    <p:sldId id="742" r:id="rId25"/>
    <p:sldId id="743" r:id="rId26"/>
    <p:sldId id="739" r:id="rId27"/>
    <p:sldId id="747" r:id="rId28"/>
    <p:sldId id="745" r:id="rId29"/>
    <p:sldId id="726" r:id="rId30"/>
    <p:sldId id="74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85" autoAdjust="0"/>
    <p:restoredTop sz="93885" autoAdjust="0"/>
  </p:normalViewPr>
  <p:slideViewPr>
    <p:cSldViewPr snapToGrid="0" snapToObjects="1">
      <p:cViewPr>
        <p:scale>
          <a:sx n="90" d="100"/>
          <a:sy n="90" d="100"/>
        </p:scale>
        <p:origin x="304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92"/>
    </p:cViewPr>
  </p:sorterViewPr>
  <p:notesViewPr>
    <p:cSldViewPr snapToGrid="0" snapToObjects="1">
      <p:cViewPr varScale="1">
        <p:scale>
          <a:sx n="72" d="100"/>
          <a:sy n="72" d="100"/>
        </p:scale>
        <p:origin x="272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3C704-7041-4F04-8644-79AB8F982D6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E649E9-F65E-4B05-9239-6638DBB122F7}">
      <dgm:prSet phldrT="[Text]"/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Cryptology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DF73E438-18FF-48DD-B414-A03D36B77405}" type="parTrans" cxnId="{87B03DFC-7C0F-4666-A76A-636B1274152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C0BBBC5D-AD25-4144-82AE-148C3C8F80B1}" type="sibTrans" cxnId="{87B03DFC-7C0F-4666-A76A-636B1274152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7934879C-07F6-4F7B-AA06-280CDCAF0400}">
      <dgm:prSet phldrT="[Text]"/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Cryptography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A4993440-4149-4FD8-A194-DDDDD1862873}" type="parTrans" cxnId="{EC543EAF-2C41-4B37-8F0E-220B706DAE1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0176982A-C892-4931-825A-BED9B4215C9B}" type="sibTrans" cxnId="{EC543EAF-2C41-4B37-8F0E-220B706DAE1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92012D53-9A18-4CC1-B7A8-70629796844B}">
      <dgm:prSet phldrT="[Text]"/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Cryptanalysis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BB895E73-089A-4E14-B384-3C2D4FA45B23}" type="parTrans" cxnId="{923882B6-281B-4A9A-8EB1-4A743585FFB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66D9E78C-ECC8-49D2-AEE6-BDE06E9E2C21}" type="sibTrans" cxnId="{923882B6-281B-4A9A-8EB1-4A743585FFBD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2BA67C2C-D283-4711-A68B-1C1785430BED}">
      <dgm:prSet phldrT="[Text]"/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Math of algorithm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35CF2098-DEAF-40D9-8410-E9E9054EF334}" type="parTrans" cxnId="{9E1FF8D0-F2C6-4ABD-A254-B96F720BBE0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9DADD86C-E92E-4698-85B2-62383D92B5D1}" type="sibTrans" cxnId="{9E1FF8D0-F2C6-4ABD-A254-B96F720BBE00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0B74C70E-F2B4-4939-B6C6-63EA7DD1A4B5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Physics of implementation</a:t>
          </a:r>
          <a:endParaRPr lang="en-US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FA619DA6-65C1-43FF-A991-075936C0B878}" type="parTrans" cxnId="{7486A0C4-8C28-4088-8425-0D123CE26714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890E919B-9059-4B77-A261-BD0CEDDDA7C7}" type="sibTrans" cxnId="{7486A0C4-8C28-4088-8425-0D123CE26714}">
      <dgm:prSet/>
      <dgm:spPr/>
      <dgm:t>
        <a:bodyPr/>
        <a:lstStyle/>
        <a:p>
          <a:endParaRPr lang="en-US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gm:t>
    </dgm:pt>
    <dgm:pt modelId="{ED025333-EED0-49EF-A24D-3110378B3259}" type="pres">
      <dgm:prSet presAssocID="{F8D3C704-7041-4F04-8644-79AB8F982D6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31C2003-9ABE-49FD-A54F-2F89708699F9}" type="pres">
      <dgm:prSet presAssocID="{0FE649E9-F65E-4B05-9239-6638DBB122F7}" presName="root1" presStyleCnt="0"/>
      <dgm:spPr/>
      <dgm:t>
        <a:bodyPr/>
        <a:lstStyle/>
        <a:p>
          <a:endParaRPr lang="en-US"/>
        </a:p>
      </dgm:t>
    </dgm:pt>
    <dgm:pt modelId="{4AFF5F93-1170-4638-8CB1-86CE95B96B58}" type="pres">
      <dgm:prSet presAssocID="{0FE649E9-F65E-4B05-9239-6638DBB122F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924DAC-5A28-4455-AF6C-770D194E8699}" type="pres">
      <dgm:prSet presAssocID="{0FE649E9-F65E-4B05-9239-6638DBB122F7}" presName="level2hierChild" presStyleCnt="0"/>
      <dgm:spPr/>
      <dgm:t>
        <a:bodyPr/>
        <a:lstStyle/>
        <a:p>
          <a:endParaRPr lang="en-US"/>
        </a:p>
      </dgm:t>
    </dgm:pt>
    <dgm:pt modelId="{5F401335-F7BB-450D-B2CC-1B0B6ED0F06E}" type="pres">
      <dgm:prSet presAssocID="{A4993440-4149-4FD8-A194-DDDDD1862873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80501CF-22D6-457A-A525-4381FB747DEE}" type="pres">
      <dgm:prSet presAssocID="{A4993440-4149-4FD8-A194-DDDDD1862873}" presName="connTx" presStyleLbl="parChTrans1D2" presStyleIdx="0" presStyleCnt="2"/>
      <dgm:spPr/>
      <dgm:t>
        <a:bodyPr/>
        <a:lstStyle/>
        <a:p>
          <a:endParaRPr lang="en-US"/>
        </a:p>
      </dgm:t>
    </dgm:pt>
    <dgm:pt modelId="{30F9EA82-0488-4716-9F9D-B83EEF2185C0}" type="pres">
      <dgm:prSet presAssocID="{7934879C-07F6-4F7B-AA06-280CDCAF0400}" presName="root2" presStyleCnt="0"/>
      <dgm:spPr/>
      <dgm:t>
        <a:bodyPr/>
        <a:lstStyle/>
        <a:p>
          <a:endParaRPr lang="en-US"/>
        </a:p>
      </dgm:t>
    </dgm:pt>
    <dgm:pt modelId="{96ACC91C-64F8-4C38-8505-9A27AF16CD2D}" type="pres">
      <dgm:prSet presAssocID="{7934879C-07F6-4F7B-AA06-280CDCAF040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26161C-D909-46C6-A8F2-F99C95D05DE8}" type="pres">
      <dgm:prSet presAssocID="{7934879C-07F6-4F7B-AA06-280CDCAF0400}" presName="level3hierChild" presStyleCnt="0"/>
      <dgm:spPr/>
      <dgm:t>
        <a:bodyPr/>
        <a:lstStyle/>
        <a:p>
          <a:endParaRPr lang="en-US"/>
        </a:p>
      </dgm:t>
    </dgm:pt>
    <dgm:pt modelId="{CE797A43-2019-431E-91C7-2B32CF260A2B}" type="pres">
      <dgm:prSet presAssocID="{BB895E73-089A-4E14-B384-3C2D4FA45B23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D9E3FACF-0BC9-43B8-9A3A-1C9B80258D1B}" type="pres">
      <dgm:prSet presAssocID="{BB895E73-089A-4E14-B384-3C2D4FA45B23}" presName="connTx" presStyleLbl="parChTrans1D2" presStyleIdx="1" presStyleCnt="2"/>
      <dgm:spPr/>
      <dgm:t>
        <a:bodyPr/>
        <a:lstStyle/>
        <a:p>
          <a:endParaRPr lang="en-US"/>
        </a:p>
      </dgm:t>
    </dgm:pt>
    <dgm:pt modelId="{4A3B67DC-7155-43E3-8039-2A7105ED4DD4}" type="pres">
      <dgm:prSet presAssocID="{92012D53-9A18-4CC1-B7A8-70629796844B}" presName="root2" presStyleCnt="0"/>
      <dgm:spPr/>
      <dgm:t>
        <a:bodyPr/>
        <a:lstStyle/>
        <a:p>
          <a:endParaRPr lang="en-US"/>
        </a:p>
      </dgm:t>
    </dgm:pt>
    <dgm:pt modelId="{6B3288A8-B2F4-408F-B66B-87CBAF8A102E}" type="pres">
      <dgm:prSet presAssocID="{92012D53-9A18-4CC1-B7A8-70629796844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D2A8CEA-6CD0-46E4-839C-0967237FDDB4}" type="pres">
      <dgm:prSet presAssocID="{92012D53-9A18-4CC1-B7A8-70629796844B}" presName="level3hierChild" presStyleCnt="0"/>
      <dgm:spPr/>
      <dgm:t>
        <a:bodyPr/>
        <a:lstStyle/>
        <a:p>
          <a:endParaRPr lang="en-US"/>
        </a:p>
      </dgm:t>
    </dgm:pt>
    <dgm:pt modelId="{D43765AF-5766-412D-BA9F-57893A1B85B1}" type="pres">
      <dgm:prSet presAssocID="{35CF2098-DEAF-40D9-8410-E9E9054EF334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FD491C31-AC6B-42C7-BE0E-E011B05D14E7}" type="pres">
      <dgm:prSet presAssocID="{35CF2098-DEAF-40D9-8410-E9E9054EF334}" presName="connTx" presStyleLbl="parChTrans1D3" presStyleIdx="0" presStyleCnt="2"/>
      <dgm:spPr/>
      <dgm:t>
        <a:bodyPr/>
        <a:lstStyle/>
        <a:p>
          <a:endParaRPr lang="en-US"/>
        </a:p>
      </dgm:t>
    </dgm:pt>
    <dgm:pt modelId="{4D652DC7-5B37-4FAF-8E51-E06251933090}" type="pres">
      <dgm:prSet presAssocID="{2BA67C2C-D283-4711-A68B-1C1785430BED}" presName="root2" presStyleCnt="0"/>
      <dgm:spPr/>
      <dgm:t>
        <a:bodyPr/>
        <a:lstStyle/>
        <a:p>
          <a:endParaRPr lang="en-US"/>
        </a:p>
      </dgm:t>
    </dgm:pt>
    <dgm:pt modelId="{C5FC181A-E1B0-4FEB-A983-6C611FAA28D6}" type="pres">
      <dgm:prSet presAssocID="{2BA67C2C-D283-4711-A68B-1C1785430BED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BB0DAF-C63E-43A1-8CD4-FFA48211C54F}" type="pres">
      <dgm:prSet presAssocID="{2BA67C2C-D283-4711-A68B-1C1785430BED}" presName="level3hierChild" presStyleCnt="0"/>
      <dgm:spPr/>
      <dgm:t>
        <a:bodyPr/>
        <a:lstStyle/>
        <a:p>
          <a:endParaRPr lang="en-US"/>
        </a:p>
      </dgm:t>
    </dgm:pt>
    <dgm:pt modelId="{6800183E-7235-4D51-8D2C-8A91C1E0E4DB}" type="pres">
      <dgm:prSet presAssocID="{FA619DA6-65C1-43FF-A991-075936C0B878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B47898FB-D00A-42B5-876E-CD138D70C152}" type="pres">
      <dgm:prSet presAssocID="{FA619DA6-65C1-43FF-A991-075936C0B878}" presName="connTx" presStyleLbl="parChTrans1D3" presStyleIdx="1" presStyleCnt="2"/>
      <dgm:spPr/>
      <dgm:t>
        <a:bodyPr/>
        <a:lstStyle/>
        <a:p>
          <a:endParaRPr lang="en-US"/>
        </a:p>
      </dgm:t>
    </dgm:pt>
    <dgm:pt modelId="{5C9016B5-3313-4654-8F6A-88ABAD011F44}" type="pres">
      <dgm:prSet presAssocID="{0B74C70E-F2B4-4939-B6C6-63EA7DD1A4B5}" presName="root2" presStyleCnt="0"/>
      <dgm:spPr/>
      <dgm:t>
        <a:bodyPr/>
        <a:lstStyle/>
        <a:p>
          <a:endParaRPr lang="en-US"/>
        </a:p>
      </dgm:t>
    </dgm:pt>
    <dgm:pt modelId="{825A365C-5C92-4C72-A53C-0094946FC409}" type="pres">
      <dgm:prSet presAssocID="{0B74C70E-F2B4-4939-B6C6-63EA7DD1A4B5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95D1CE-4382-48F0-B62F-6AFC74CE0E94}" type="pres">
      <dgm:prSet presAssocID="{0B74C70E-F2B4-4939-B6C6-63EA7DD1A4B5}" presName="level3hierChild" presStyleCnt="0"/>
      <dgm:spPr/>
      <dgm:t>
        <a:bodyPr/>
        <a:lstStyle/>
        <a:p>
          <a:endParaRPr lang="en-US"/>
        </a:p>
      </dgm:t>
    </dgm:pt>
  </dgm:ptLst>
  <dgm:cxnLst>
    <dgm:cxn modelId="{7486A0C4-8C28-4088-8425-0D123CE26714}" srcId="{92012D53-9A18-4CC1-B7A8-70629796844B}" destId="{0B74C70E-F2B4-4939-B6C6-63EA7DD1A4B5}" srcOrd="1" destOrd="0" parTransId="{FA619DA6-65C1-43FF-A991-075936C0B878}" sibTransId="{890E919B-9059-4B77-A261-BD0CEDDDA7C7}"/>
    <dgm:cxn modelId="{A94D6833-E077-48EA-A8EB-E21681BBCC74}" type="presOf" srcId="{2BA67C2C-D283-4711-A68B-1C1785430BED}" destId="{C5FC181A-E1B0-4FEB-A983-6C611FAA28D6}" srcOrd="0" destOrd="0" presId="urn:microsoft.com/office/officeart/2005/8/layout/hierarchy2"/>
    <dgm:cxn modelId="{EC543EAF-2C41-4B37-8F0E-220B706DAE1D}" srcId="{0FE649E9-F65E-4B05-9239-6638DBB122F7}" destId="{7934879C-07F6-4F7B-AA06-280CDCAF0400}" srcOrd="0" destOrd="0" parTransId="{A4993440-4149-4FD8-A194-DDDDD1862873}" sibTransId="{0176982A-C892-4931-825A-BED9B4215C9B}"/>
    <dgm:cxn modelId="{AB08428C-9D00-485B-8B60-57B777A83569}" type="presOf" srcId="{FA619DA6-65C1-43FF-A991-075936C0B878}" destId="{B47898FB-D00A-42B5-876E-CD138D70C152}" srcOrd="1" destOrd="0" presId="urn:microsoft.com/office/officeart/2005/8/layout/hierarchy2"/>
    <dgm:cxn modelId="{8B7BE059-7008-41D7-BF7E-D1042014F4AE}" type="presOf" srcId="{FA619DA6-65C1-43FF-A991-075936C0B878}" destId="{6800183E-7235-4D51-8D2C-8A91C1E0E4DB}" srcOrd="0" destOrd="0" presId="urn:microsoft.com/office/officeart/2005/8/layout/hierarchy2"/>
    <dgm:cxn modelId="{923882B6-281B-4A9A-8EB1-4A743585FFBD}" srcId="{0FE649E9-F65E-4B05-9239-6638DBB122F7}" destId="{92012D53-9A18-4CC1-B7A8-70629796844B}" srcOrd="1" destOrd="0" parTransId="{BB895E73-089A-4E14-B384-3C2D4FA45B23}" sibTransId="{66D9E78C-ECC8-49D2-AEE6-BDE06E9E2C21}"/>
    <dgm:cxn modelId="{83E5CA9F-5AC9-43A9-9C2C-C4FF15895E2B}" type="presOf" srcId="{0FE649E9-F65E-4B05-9239-6638DBB122F7}" destId="{4AFF5F93-1170-4638-8CB1-86CE95B96B58}" srcOrd="0" destOrd="0" presId="urn:microsoft.com/office/officeart/2005/8/layout/hierarchy2"/>
    <dgm:cxn modelId="{E663E719-5846-430C-9CB8-557925A3772B}" type="presOf" srcId="{A4993440-4149-4FD8-A194-DDDDD1862873}" destId="{580501CF-22D6-457A-A525-4381FB747DEE}" srcOrd="1" destOrd="0" presId="urn:microsoft.com/office/officeart/2005/8/layout/hierarchy2"/>
    <dgm:cxn modelId="{27858106-A724-43B7-8CE2-06FA8921007A}" type="presOf" srcId="{0B74C70E-F2B4-4939-B6C6-63EA7DD1A4B5}" destId="{825A365C-5C92-4C72-A53C-0094946FC409}" srcOrd="0" destOrd="0" presId="urn:microsoft.com/office/officeart/2005/8/layout/hierarchy2"/>
    <dgm:cxn modelId="{87B03DFC-7C0F-4666-A76A-636B12741520}" srcId="{F8D3C704-7041-4F04-8644-79AB8F982D63}" destId="{0FE649E9-F65E-4B05-9239-6638DBB122F7}" srcOrd="0" destOrd="0" parTransId="{DF73E438-18FF-48DD-B414-A03D36B77405}" sibTransId="{C0BBBC5D-AD25-4144-82AE-148C3C8F80B1}"/>
    <dgm:cxn modelId="{84EAEABB-2633-4503-9405-229DF431F512}" type="presOf" srcId="{35CF2098-DEAF-40D9-8410-E9E9054EF334}" destId="{FD491C31-AC6B-42C7-BE0E-E011B05D14E7}" srcOrd="1" destOrd="0" presId="urn:microsoft.com/office/officeart/2005/8/layout/hierarchy2"/>
    <dgm:cxn modelId="{C0149719-976C-41EC-996A-46EC95CFC616}" type="presOf" srcId="{35CF2098-DEAF-40D9-8410-E9E9054EF334}" destId="{D43765AF-5766-412D-BA9F-57893A1B85B1}" srcOrd="0" destOrd="0" presId="urn:microsoft.com/office/officeart/2005/8/layout/hierarchy2"/>
    <dgm:cxn modelId="{332D41B0-6DF7-4A02-9C37-82480D9B9E8F}" type="presOf" srcId="{A4993440-4149-4FD8-A194-DDDDD1862873}" destId="{5F401335-F7BB-450D-B2CC-1B0B6ED0F06E}" srcOrd="0" destOrd="0" presId="urn:microsoft.com/office/officeart/2005/8/layout/hierarchy2"/>
    <dgm:cxn modelId="{9E1FF8D0-F2C6-4ABD-A254-B96F720BBE00}" srcId="{92012D53-9A18-4CC1-B7A8-70629796844B}" destId="{2BA67C2C-D283-4711-A68B-1C1785430BED}" srcOrd="0" destOrd="0" parTransId="{35CF2098-DEAF-40D9-8410-E9E9054EF334}" sibTransId="{9DADD86C-E92E-4698-85B2-62383D92B5D1}"/>
    <dgm:cxn modelId="{DAD356CB-5D0F-4FBE-8C68-7130432F96BD}" type="presOf" srcId="{BB895E73-089A-4E14-B384-3C2D4FA45B23}" destId="{D9E3FACF-0BC9-43B8-9A3A-1C9B80258D1B}" srcOrd="1" destOrd="0" presId="urn:microsoft.com/office/officeart/2005/8/layout/hierarchy2"/>
    <dgm:cxn modelId="{210D9822-2589-49CF-9EF4-9F7497EF8DE7}" type="presOf" srcId="{92012D53-9A18-4CC1-B7A8-70629796844B}" destId="{6B3288A8-B2F4-408F-B66B-87CBAF8A102E}" srcOrd="0" destOrd="0" presId="urn:microsoft.com/office/officeart/2005/8/layout/hierarchy2"/>
    <dgm:cxn modelId="{A3B42E6D-2D36-4017-8ED0-DF9375F27099}" type="presOf" srcId="{BB895E73-089A-4E14-B384-3C2D4FA45B23}" destId="{CE797A43-2019-431E-91C7-2B32CF260A2B}" srcOrd="0" destOrd="0" presId="urn:microsoft.com/office/officeart/2005/8/layout/hierarchy2"/>
    <dgm:cxn modelId="{EE2B512B-5ED2-4A34-A1EB-4AD04E35F5DC}" type="presOf" srcId="{7934879C-07F6-4F7B-AA06-280CDCAF0400}" destId="{96ACC91C-64F8-4C38-8505-9A27AF16CD2D}" srcOrd="0" destOrd="0" presId="urn:microsoft.com/office/officeart/2005/8/layout/hierarchy2"/>
    <dgm:cxn modelId="{77E1726A-CBFB-4159-A94D-B2D33A59CD20}" type="presOf" srcId="{F8D3C704-7041-4F04-8644-79AB8F982D63}" destId="{ED025333-EED0-49EF-A24D-3110378B3259}" srcOrd="0" destOrd="0" presId="urn:microsoft.com/office/officeart/2005/8/layout/hierarchy2"/>
    <dgm:cxn modelId="{12E4770F-FF9B-48BB-AA7D-024E04CFC629}" type="presParOf" srcId="{ED025333-EED0-49EF-A24D-3110378B3259}" destId="{131C2003-9ABE-49FD-A54F-2F89708699F9}" srcOrd="0" destOrd="0" presId="urn:microsoft.com/office/officeart/2005/8/layout/hierarchy2"/>
    <dgm:cxn modelId="{E89409A9-7594-4A8A-B3FE-EE28546ED12B}" type="presParOf" srcId="{131C2003-9ABE-49FD-A54F-2F89708699F9}" destId="{4AFF5F93-1170-4638-8CB1-86CE95B96B58}" srcOrd="0" destOrd="0" presId="urn:microsoft.com/office/officeart/2005/8/layout/hierarchy2"/>
    <dgm:cxn modelId="{2DA71B97-A643-43EB-BA1D-30A365D62E43}" type="presParOf" srcId="{131C2003-9ABE-49FD-A54F-2F89708699F9}" destId="{DB924DAC-5A28-4455-AF6C-770D194E8699}" srcOrd="1" destOrd="0" presId="urn:microsoft.com/office/officeart/2005/8/layout/hierarchy2"/>
    <dgm:cxn modelId="{C7A7DD92-2E52-4970-BF84-25B5D2D6A8FE}" type="presParOf" srcId="{DB924DAC-5A28-4455-AF6C-770D194E8699}" destId="{5F401335-F7BB-450D-B2CC-1B0B6ED0F06E}" srcOrd="0" destOrd="0" presId="urn:microsoft.com/office/officeart/2005/8/layout/hierarchy2"/>
    <dgm:cxn modelId="{4E27B350-FBCF-4A09-92B3-6F9EB6616CE0}" type="presParOf" srcId="{5F401335-F7BB-450D-B2CC-1B0B6ED0F06E}" destId="{580501CF-22D6-457A-A525-4381FB747DEE}" srcOrd="0" destOrd="0" presId="urn:microsoft.com/office/officeart/2005/8/layout/hierarchy2"/>
    <dgm:cxn modelId="{431B510F-7935-4437-92D4-33D4F4C5EFB7}" type="presParOf" srcId="{DB924DAC-5A28-4455-AF6C-770D194E8699}" destId="{30F9EA82-0488-4716-9F9D-B83EEF2185C0}" srcOrd="1" destOrd="0" presId="urn:microsoft.com/office/officeart/2005/8/layout/hierarchy2"/>
    <dgm:cxn modelId="{51E90467-C730-4262-95C4-A7AF26834C6F}" type="presParOf" srcId="{30F9EA82-0488-4716-9F9D-B83EEF2185C0}" destId="{96ACC91C-64F8-4C38-8505-9A27AF16CD2D}" srcOrd="0" destOrd="0" presId="urn:microsoft.com/office/officeart/2005/8/layout/hierarchy2"/>
    <dgm:cxn modelId="{EDDA5879-3A41-4EFD-9183-F2D54EA0BF6B}" type="presParOf" srcId="{30F9EA82-0488-4716-9F9D-B83EEF2185C0}" destId="{9E26161C-D909-46C6-A8F2-F99C95D05DE8}" srcOrd="1" destOrd="0" presId="urn:microsoft.com/office/officeart/2005/8/layout/hierarchy2"/>
    <dgm:cxn modelId="{A1C776EF-DD82-4699-97F6-A05A072AB659}" type="presParOf" srcId="{DB924DAC-5A28-4455-AF6C-770D194E8699}" destId="{CE797A43-2019-431E-91C7-2B32CF260A2B}" srcOrd="2" destOrd="0" presId="urn:microsoft.com/office/officeart/2005/8/layout/hierarchy2"/>
    <dgm:cxn modelId="{2D3156D0-4D0B-4A7D-A174-8D13155989CB}" type="presParOf" srcId="{CE797A43-2019-431E-91C7-2B32CF260A2B}" destId="{D9E3FACF-0BC9-43B8-9A3A-1C9B80258D1B}" srcOrd="0" destOrd="0" presId="urn:microsoft.com/office/officeart/2005/8/layout/hierarchy2"/>
    <dgm:cxn modelId="{85EC7644-4213-4BB0-8A3A-E0CBE9F2F32E}" type="presParOf" srcId="{DB924DAC-5A28-4455-AF6C-770D194E8699}" destId="{4A3B67DC-7155-43E3-8039-2A7105ED4DD4}" srcOrd="3" destOrd="0" presId="urn:microsoft.com/office/officeart/2005/8/layout/hierarchy2"/>
    <dgm:cxn modelId="{823D33A4-D028-4807-AE1C-3FC6AFC8A22F}" type="presParOf" srcId="{4A3B67DC-7155-43E3-8039-2A7105ED4DD4}" destId="{6B3288A8-B2F4-408F-B66B-87CBAF8A102E}" srcOrd="0" destOrd="0" presId="urn:microsoft.com/office/officeart/2005/8/layout/hierarchy2"/>
    <dgm:cxn modelId="{9A00AA13-DE67-4D10-A396-AE3CCBE403B9}" type="presParOf" srcId="{4A3B67DC-7155-43E3-8039-2A7105ED4DD4}" destId="{4D2A8CEA-6CD0-46E4-839C-0967237FDDB4}" srcOrd="1" destOrd="0" presId="urn:microsoft.com/office/officeart/2005/8/layout/hierarchy2"/>
    <dgm:cxn modelId="{AB9198C8-FCE0-4379-B38F-1B917813C93B}" type="presParOf" srcId="{4D2A8CEA-6CD0-46E4-839C-0967237FDDB4}" destId="{D43765AF-5766-412D-BA9F-57893A1B85B1}" srcOrd="0" destOrd="0" presId="urn:microsoft.com/office/officeart/2005/8/layout/hierarchy2"/>
    <dgm:cxn modelId="{A3BE8541-58B3-4308-AEC0-5FB12986BFC7}" type="presParOf" srcId="{D43765AF-5766-412D-BA9F-57893A1B85B1}" destId="{FD491C31-AC6B-42C7-BE0E-E011B05D14E7}" srcOrd="0" destOrd="0" presId="urn:microsoft.com/office/officeart/2005/8/layout/hierarchy2"/>
    <dgm:cxn modelId="{FFB8B65E-52C9-46C2-8891-F4F3E4E10E46}" type="presParOf" srcId="{4D2A8CEA-6CD0-46E4-839C-0967237FDDB4}" destId="{4D652DC7-5B37-4FAF-8E51-E06251933090}" srcOrd="1" destOrd="0" presId="urn:microsoft.com/office/officeart/2005/8/layout/hierarchy2"/>
    <dgm:cxn modelId="{A1CFDA20-2172-4DED-92C5-E3B1363BB7EF}" type="presParOf" srcId="{4D652DC7-5B37-4FAF-8E51-E06251933090}" destId="{C5FC181A-E1B0-4FEB-A983-6C611FAA28D6}" srcOrd="0" destOrd="0" presId="urn:microsoft.com/office/officeart/2005/8/layout/hierarchy2"/>
    <dgm:cxn modelId="{394D5056-5A13-4F49-AA61-A584C5DD668D}" type="presParOf" srcId="{4D652DC7-5B37-4FAF-8E51-E06251933090}" destId="{18BB0DAF-C63E-43A1-8CD4-FFA48211C54F}" srcOrd="1" destOrd="0" presId="urn:microsoft.com/office/officeart/2005/8/layout/hierarchy2"/>
    <dgm:cxn modelId="{911BD942-1CF5-42DD-8853-3756E230A4AE}" type="presParOf" srcId="{4D2A8CEA-6CD0-46E4-839C-0967237FDDB4}" destId="{6800183E-7235-4D51-8D2C-8A91C1E0E4DB}" srcOrd="2" destOrd="0" presId="urn:microsoft.com/office/officeart/2005/8/layout/hierarchy2"/>
    <dgm:cxn modelId="{01DC08B7-7D98-40C7-8405-B95D4359BFD5}" type="presParOf" srcId="{6800183E-7235-4D51-8D2C-8A91C1E0E4DB}" destId="{B47898FB-D00A-42B5-876E-CD138D70C152}" srcOrd="0" destOrd="0" presId="urn:microsoft.com/office/officeart/2005/8/layout/hierarchy2"/>
    <dgm:cxn modelId="{BAA8C2A0-4A63-4AD1-A57D-7B3781ADF95B}" type="presParOf" srcId="{4D2A8CEA-6CD0-46E4-839C-0967237FDDB4}" destId="{5C9016B5-3313-4654-8F6A-88ABAD011F44}" srcOrd="3" destOrd="0" presId="urn:microsoft.com/office/officeart/2005/8/layout/hierarchy2"/>
    <dgm:cxn modelId="{2C0537CC-09CE-49A7-9588-727B0D4E76C4}" type="presParOf" srcId="{5C9016B5-3313-4654-8F6A-88ABAD011F44}" destId="{825A365C-5C92-4C72-A53C-0094946FC409}" srcOrd="0" destOrd="0" presId="urn:microsoft.com/office/officeart/2005/8/layout/hierarchy2"/>
    <dgm:cxn modelId="{ACD22C46-133A-48A9-AF5D-5CC5F5FE5880}" type="presParOf" srcId="{5C9016B5-3313-4654-8F6A-88ABAD011F44}" destId="{2895D1CE-4382-48F0-B62F-6AFC74CE0E9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F5F93-1170-4638-8CB1-86CE95B96B58}">
      <dsp:nvSpPr>
        <dsp:cNvPr id="0" name=""/>
        <dsp:cNvSpPr/>
      </dsp:nvSpPr>
      <dsp:spPr>
        <a:xfrm>
          <a:off x="399" y="1707543"/>
          <a:ext cx="2131456" cy="1065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Cryptology</a:t>
          </a:r>
          <a:endParaRPr lang="en-US" sz="22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31613" y="1738757"/>
        <a:ext cx="2069028" cy="1003300"/>
      </dsp:txXfrm>
    </dsp:sp>
    <dsp:sp modelId="{5F401335-F7BB-450D-B2CC-1B0B6ED0F06E}">
      <dsp:nvSpPr>
        <dsp:cNvPr id="0" name=""/>
        <dsp:cNvSpPr/>
      </dsp:nvSpPr>
      <dsp:spPr>
        <a:xfrm rot="19457599">
          <a:off x="2033167" y="1915179"/>
          <a:ext cx="104995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049958" y="18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2531897" y="1907761"/>
        <a:ext cx="52497" cy="52497"/>
      </dsp:txXfrm>
    </dsp:sp>
    <dsp:sp modelId="{96ACC91C-64F8-4C38-8505-9A27AF16CD2D}">
      <dsp:nvSpPr>
        <dsp:cNvPr id="0" name=""/>
        <dsp:cNvSpPr/>
      </dsp:nvSpPr>
      <dsp:spPr>
        <a:xfrm>
          <a:off x="2984437" y="1094749"/>
          <a:ext cx="2131456" cy="1065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Cryptography</a:t>
          </a:r>
          <a:endParaRPr lang="en-US" sz="22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3015651" y="1125963"/>
        <a:ext cx="2069028" cy="1003300"/>
      </dsp:txXfrm>
    </dsp:sp>
    <dsp:sp modelId="{CE797A43-2019-431E-91C7-2B32CF260A2B}">
      <dsp:nvSpPr>
        <dsp:cNvPr id="0" name=""/>
        <dsp:cNvSpPr/>
      </dsp:nvSpPr>
      <dsp:spPr>
        <a:xfrm rot="2142401">
          <a:off x="2033167" y="2527973"/>
          <a:ext cx="104995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049958" y="188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2531897" y="2520555"/>
        <a:ext cx="52497" cy="52497"/>
      </dsp:txXfrm>
    </dsp:sp>
    <dsp:sp modelId="{6B3288A8-B2F4-408F-B66B-87CBAF8A102E}">
      <dsp:nvSpPr>
        <dsp:cNvPr id="0" name=""/>
        <dsp:cNvSpPr/>
      </dsp:nvSpPr>
      <dsp:spPr>
        <a:xfrm>
          <a:off x="2984437" y="2320336"/>
          <a:ext cx="2131456" cy="1065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Cryptanalysis</a:t>
          </a:r>
          <a:endParaRPr lang="en-US" sz="22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3015651" y="2351550"/>
        <a:ext cx="2069028" cy="1003300"/>
      </dsp:txXfrm>
    </dsp:sp>
    <dsp:sp modelId="{D43765AF-5766-412D-BA9F-57893A1B85B1}">
      <dsp:nvSpPr>
        <dsp:cNvPr id="0" name=""/>
        <dsp:cNvSpPr/>
      </dsp:nvSpPr>
      <dsp:spPr>
        <a:xfrm rot="19457599">
          <a:off x="5017206" y="2527973"/>
          <a:ext cx="104995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049958" y="18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5515936" y="2520555"/>
        <a:ext cx="52497" cy="52497"/>
      </dsp:txXfrm>
    </dsp:sp>
    <dsp:sp modelId="{C5FC181A-E1B0-4FEB-A983-6C611FAA28D6}">
      <dsp:nvSpPr>
        <dsp:cNvPr id="0" name=""/>
        <dsp:cNvSpPr/>
      </dsp:nvSpPr>
      <dsp:spPr>
        <a:xfrm>
          <a:off x="5968476" y="1707543"/>
          <a:ext cx="2131456" cy="10657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Math of algorithm</a:t>
          </a:r>
          <a:endParaRPr lang="en-US" sz="22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5999690" y="1738757"/>
        <a:ext cx="2069028" cy="1003300"/>
      </dsp:txXfrm>
    </dsp:sp>
    <dsp:sp modelId="{6800183E-7235-4D51-8D2C-8A91C1E0E4DB}">
      <dsp:nvSpPr>
        <dsp:cNvPr id="0" name=""/>
        <dsp:cNvSpPr/>
      </dsp:nvSpPr>
      <dsp:spPr>
        <a:xfrm rot="2142401">
          <a:off x="5017206" y="3140767"/>
          <a:ext cx="1049958" cy="37661"/>
        </a:xfrm>
        <a:custGeom>
          <a:avLst/>
          <a:gdLst/>
          <a:ahLst/>
          <a:cxnLst/>
          <a:rect l="0" t="0" r="0" b="0"/>
          <a:pathLst>
            <a:path>
              <a:moveTo>
                <a:pt x="0" y="18830"/>
              </a:moveTo>
              <a:lnTo>
                <a:pt x="1049958" y="1883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5515936" y="3133348"/>
        <a:ext cx="52497" cy="52497"/>
      </dsp:txXfrm>
    </dsp:sp>
    <dsp:sp modelId="{825A365C-5C92-4C72-A53C-0094946FC409}">
      <dsp:nvSpPr>
        <dsp:cNvPr id="0" name=""/>
        <dsp:cNvSpPr/>
      </dsp:nvSpPr>
      <dsp:spPr>
        <a:xfrm>
          <a:off x="5968476" y="2933130"/>
          <a:ext cx="2131456" cy="1065728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latin typeface="Lato Bold" panose="020F0502020204030203" pitchFamily="34" charset="0"/>
              <a:ea typeface="Lato Bold" panose="020F0502020204030203" pitchFamily="34" charset="0"/>
              <a:cs typeface="Lato Bold" panose="020F0502020204030203" pitchFamily="34" charset="0"/>
            </a:rPr>
            <a:t>Physics of implementation</a:t>
          </a:r>
          <a:endParaRPr lang="en-US" sz="2200" kern="1200" dirty="0">
            <a:latin typeface="Lato Bold" panose="020F0502020204030203" pitchFamily="34" charset="0"/>
            <a:ea typeface="Lato Bold" panose="020F0502020204030203" pitchFamily="34" charset="0"/>
            <a:cs typeface="Lato Bold" panose="020F0502020204030203" pitchFamily="34" charset="0"/>
          </a:endParaRPr>
        </a:p>
      </dsp:txBody>
      <dsp:txXfrm>
        <a:off x="5999690" y="2964344"/>
        <a:ext cx="2069028" cy="10033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3/21/2017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some slides from today’s lecture were originally produced by Merrielle Spain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59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 demonstrate attacks on the DPA contest v2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07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Assuming the wrong </a:t>
            </a:r>
            <a:r>
              <a:rPr lang="en-US" dirty="0" err="1" smtClean="0"/>
              <a:t>ShiftRows</a:t>
            </a:r>
            <a:r>
              <a:rPr lang="en-US" dirty="0" smtClean="0"/>
              <a:t> weakens DPA and template </a:t>
            </a:r>
            <a:r>
              <a:rPr lang="en-US" dirty="0" smtClean="0"/>
              <a:t>attacks</a:t>
            </a:r>
          </a:p>
          <a:p>
            <a:r>
              <a:rPr lang="en-US" dirty="0" smtClean="0"/>
              <a:t>“Guessing entropy” measures the position of the correct key within the resulting attack (lower = better for </a:t>
            </a:r>
            <a:r>
              <a:rPr lang="en-US" smtClean="0"/>
              <a:t>the attacker)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C958-1F1B-2347-8B37-D6BC4B56CB4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831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 probe image taken from https://eprint.iacr.org/2015/727.pdf</a:t>
            </a:r>
          </a:p>
          <a:p>
            <a:r>
              <a:rPr lang="en-US" dirty="0" smtClean="0"/>
              <a:t>Two laptop image taken from http://www.tau.ac.il/~tromer/radioexp/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90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taken from http://www.tau.ac.il/~tromer/radioexp/</a:t>
            </a:r>
          </a:p>
          <a:p>
            <a:r>
              <a:rPr lang="en-US" dirty="0" smtClean="0"/>
              <a:t>Note that each segment</a:t>
            </a:r>
            <a:r>
              <a:rPr lang="en-US" baseline="0" dirty="0" smtClean="0"/>
              <a:t> of the right image corresponds to a long </a:t>
            </a:r>
            <a:r>
              <a:rPr lang="en-US" i="1" baseline="0" dirty="0" smtClean="0"/>
              <a:t>loop </a:t>
            </a:r>
            <a:r>
              <a:rPr lang="en-US" baseline="0" dirty="0" smtClean="0"/>
              <a:t>of several instructions of the same type (not just one instruction!).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1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taken from http://www.tau.ac.il/~tromer/ecdh/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680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http://www.tau.ac.il/~tromer/handsoff/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3187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from http://www.tau.ac.il/~tromer/handsoff/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465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Arrows in the picture point to RSA decryptions</a:t>
            </a:r>
          </a:p>
          <a:p>
            <a:r>
              <a:rPr lang="en-US" dirty="0" smtClean="0"/>
              <a:t>Image from http://www.tau.ac.il/~tromer/handsoff/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22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 from https://www.tau.ac.il/~tromer/acoustic/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76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Images from https://open.bu.edu/handle/2144/20634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543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sources:</a:t>
            </a:r>
          </a:p>
          <a:p>
            <a:r>
              <a:rPr lang="en-US" dirty="0" smtClean="0"/>
              <a:t>https://upload.wikimedia.org/wikipedia/commons/d/de/JaCarta_smart_card.JPG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66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https://www.youtube.com/watch?v=l5Oi9xNR60s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5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https://www.youtube.com/watch?v=l5Oi9xNR60s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Here,</a:t>
            </a:r>
            <a:r>
              <a:rPr lang="en-US" baseline="0" dirty="0" smtClean="0"/>
              <a:t> I mean ‘storage’ in a register (not, say, on a hard drive).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51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Why</a:t>
            </a:r>
            <a:r>
              <a:rPr lang="en-US" baseline="0" dirty="0" smtClean="0"/>
              <a:t> did </a:t>
            </a:r>
            <a:r>
              <a:rPr lang="en-US" baseline="0" dirty="0" err="1" smtClean="0"/>
              <a:t>SubBytes</a:t>
            </a:r>
            <a:r>
              <a:rPr lang="en-US" baseline="0" dirty="0" smtClean="0"/>
              <a:t> only operate on one byte of state at a time? Is it a viable countermeasures to make </a:t>
            </a:r>
            <a:r>
              <a:rPr lang="en-US" baseline="0" dirty="0" err="1" smtClean="0"/>
              <a:t>SubBytes</a:t>
            </a:r>
            <a:r>
              <a:rPr lang="en-US" baseline="0" dirty="0" smtClean="0"/>
              <a:t> ‘big’?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C958-1F1B-2347-8B37-D6BC4B56CB4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442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Collect</a:t>
            </a:r>
            <a:r>
              <a:rPr lang="en-US" baseline="0" dirty="0" smtClean="0"/>
              <a:t> pairs of </a:t>
            </a:r>
            <a:r>
              <a:rPr lang="en-US" baseline="0" dirty="0" err="1" smtClean="0"/>
              <a:t>ciphertexts</a:t>
            </a:r>
            <a:r>
              <a:rPr lang="en-US" baseline="0" dirty="0" smtClean="0"/>
              <a:t> and </a:t>
            </a:r>
            <a:r>
              <a:rPr lang="en-US" baseline="0" dirty="0" smtClean="0"/>
              <a:t>traces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Focus on one byte at a time</a:t>
            </a: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dirty="0" smtClean="0"/>
              <a:t>Guess the value of a key byte</a:t>
            </a:r>
          </a:p>
          <a:p>
            <a:pPr marL="228600" indent="-228600">
              <a:buAutoNum type="arabicPeriod"/>
            </a:pPr>
            <a:r>
              <a:rPr lang="en-US" dirty="0" smtClean="0"/>
              <a:t>Compute intermediate value</a:t>
            </a:r>
          </a:p>
          <a:p>
            <a:pPr marL="228600" indent="-228600">
              <a:buAutoNum type="arabicPeriod"/>
            </a:pPr>
            <a:r>
              <a:rPr lang="en-US" dirty="0" smtClean="0"/>
              <a:t>Partition traces into two bins</a:t>
            </a:r>
            <a:r>
              <a:rPr lang="en-US" baseline="0" dirty="0" smtClean="0"/>
              <a:t> based upon ‘high’ vs ‘low’ predicted power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Compute difference of means to validate your guess.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C958-1F1B-2347-8B37-D6BC4B56CB4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21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070600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r>
              <a:rPr lang="en-US" baseline="0" dirty="0" smtClean="0"/>
              <a:t> attacks are stronger, though they require an identical copy of the target device.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Begin by profiling your own device with many keys and </a:t>
            </a:r>
            <a:r>
              <a:rPr lang="en-US" baseline="0" dirty="0" err="1" smtClean="0"/>
              <a:t>ciphertexts</a:t>
            </a:r>
            <a:r>
              <a:rPr lang="en-US" baseline="0" dirty="0" smtClean="0"/>
              <a:t>. No need to guess at IV, you know ground truth! Make a model for what power ‘should’ look like for each value of the leakage mode (HW, HD).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C958-1F1B-2347-8B37-D6BC4B56CB4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9981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Again partition based on key guesses, but</a:t>
            </a:r>
            <a:r>
              <a:rPr lang="en-US" baseline="0" dirty="0" smtClean="0"/>
              <a:t> now guess entire leakage mode (not just binary guess).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Match (average of) traces to corresponding templates. Determine how likely a key guess is to be correct.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From an information-theoretic POV, this is the strongest attack you can perform. Takes advantage of all modes of the trace distribution, not just means.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716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r>
            <a:r>
              <a:rPr lang="en-US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Power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Announcements</a:t>
            </a:r>
          </a:p>
          <a:p>
            <a:r>
              <a:rPr lang="en-US" sz="2800" dirty="0" smtClean="0"/>
              <a:t>Problem Set 4 due Friday </a:t>
            </a:r>
            <a:r>
              <a:rPr lang="en-US" sz="2800" dirty="0" smtClean="0"/>
              <a:t>3/24 at 9pm</a:t>
            </a:r>
            <a:endParaRPr lang="en-US" sz="2800" dirty="0" smtClean="0"/>
          </a:p>
          <a:p>
            <a:r>
              <a:rPr lang="en-US" sz="2800" dirty="0"/>
              <a:t>Week 8 reading: </a:t>
            </a:r>
            <a:r>
              <a:rPr lang="en-US" sz="2800" i="1" dirty="0"/>
              <a:t>Systematic Classification of Side-Channel </a:t>
            </a:r>
            <a:r>
              <a:rPr lang="en-US" sz="2800" i="1" dirty="0" smtClean="0"/>
              <a:t>Attacks</a:t>
            </a:r>
            <a:endParaRPr lang="en-US" sz="2800" dirty="0" smtClean="0"/>
          </a:p>
          <a:p>
            <a:pPr marL="0" indent="0">
              <a:spcBef>
                <a:spcPts val="3600"/>
              </a:spcBef>
              <a:buNone/>
            </a:pPr>
            <a:r>
              <a:rPr lang="en-US" sz="3200" dirty="0" smtClean="0"/>
              <a:t>Upcoming schedule</a:t>
            </a:r>
            <a:endParaRPr lang="en-US" sz="3200" dirty="0"/>
          </a:p>
          <a:p>
            <a:r>
              <a:rPr lang="en-US" sz="2800" dirty="0" smtClean="0"/>
              <a:t>In-class test on Monday 4/3</a:t>
            </a:r>
          </a:p>
          <a:p>
            <a:r>
              <a:rPr lang="en-US" sz="2800" dirty="0" smtClean="0"/>
              <a:t>Form a project team this week + initial project idea by next </a:t>
            </a:r>
            <a:r>
              <a:rPr lang="en-US" sz="2800" dirty="0" smtClean="0"/>
              <a:t>week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1903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subtle </a:t>
            </a:r>
            <a:r>
              <a:rPr lang="en-US" dirty="0" smtClean="0"/>
              <a:t>differences between the iterations</a:t>
            </a:r>
            <a:endParaRPr lang="en-US" dirty="0"/>
          </a:p>
        </p:txBody>
      </p:sp>
      <p:pic>
        <p:nvPicPr>
          <p:cNvPr id="3" name="Picture 2" descr="3DES power trace.bmp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08487" y="1415845"/>
            <a:ext cx="4016829" cy="386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86"/>
          <a:stretch/>
        </p:blipFill>
        <p:spPr>
          <a:xfrm>
            <a:off x="1140542" y="1415845"/>
            <a:ext cx="3546888" cy="386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0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Power-based side channel attacks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Idea</a:t>
            </a:r>
          </a:p>
          <a:p>
            <a:r>
              <a:rPr lang="en-US" dirty="0" smtClean="0">
                <a:latin typeface="+mn-lt"/>
              </a:rPr>
              <a:t>What happens if we </a:t>
            </a:r>
            <a:r>
              <a:rPr lang="en-US" dirty="0" smtClean="0">
                <a:latin typeface="+mn-lt"/>
              </a:rPr>
              <a:t>can observe the power of a device?</a:t>
            </a:r>
          </a:p>
          <a:p>
            <a:r>
              <a:rPr lang="en-US" dirty="0" smtClean="0">
                <a:latin typeface="+mn-lt"/>
              </a:rPr>
              <a:t>I claim that a </a:t>
            </a:r>
            <a:r>
              <a:rPr lang="en-US" i="1" dirty="0" smtClean="0">
                <a:solidFill>
                  <a:schemeClr val="accent1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power </a:t>
            </a:r>
            <a:r>
              <a:rPr lang="en-US" i="1" dirty="0" smtClean="0">
                <a:solidFill>
                  <a:schemeClr val="accent1"/>
                </a:solidFill>
                <a:latin typeface="+mj-lt"/>
                <a:ea typeface="Lato Heavy" panose="020F0502020204030203" pitchFamily="34" charset="0"/>
                <a:cs typeface="Lato Heavy" panose="020F0502020204030203" pitchFamily="34" charset="0"/>
              </a:rPr>
              <a:t>trace</a:t>
            </a:r>
            <a:r>
              <a:rPr lang="en-US" i="1" dirty="0" smtClean="0">
                <a:solidFill>
                  <a:schemeClr val="accent1"/>
                </a:solidFill>
                <a:latin typeface="+mn-lt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dirty="0" smtClean="0">
                <a:latin typeface="+mn-lt"/>
              </a:rPr>
              <a:t>is an incredibly strong side channel!</a:t>
            </a:r>
          </a:p>
          <a:p>
            <a:r>
              <a:rPr lang="en-US" dirty="0" smtClean="0">
                <a:latin typeface="+mn-lt"/>
              </a:rPr>
              <a:t>Last time, we saw </a:t>
            </a:r>
            <a:r>
              <a:rPr lang="en-US" i="1" dirty="0" smtClean="0"/>
              <a:t>timing side channels</a:t>
            </a:r>
            <a:r>
              <a:rPr lang="en-US" dirty="0" smtClean="0">
                <a:latin typeface="+mn-lt"/>
              </a:rPr>
              <a:t>, which provide a single number that somehow depends upon your secret state</a:t>
            </a:r>
          </a:p>
          <a:p>
            <a:r>
              <a:rPr lang="en-US" dirty="0" smtClean="0">
                <a:latin typeface="+mn-lt"/>
              </a:rPr>
              <a:t>But traces display a </a:t>
            </a:r>
            <a:r>
              <a:rPr lang="en-US" i="1" dirty="0" smtClean="0"/>
              <a:t>function</a:t>
            </a:r>
            <a:r>
              <a:rPr lang="en-US" i="1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of your secret state, over time</a:t>
            </a:r>
            <a:endParaRPr lang="en-US" sz="2800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sz="2800" dirty="0" smtClean="0"/>
              <a:t>Simple power analysis (SPA)</a:t>
            </a:r>
          </a:p>
          <a:p>
            <a:r>
              <a:rPr lang="en-US" dirty="0" smtClean="0">
                <a:latin typeface="+mn-lt"/>
              </a:rPr>
              <a:t>“Read” power trace to determine a bit of state</a:t>
            </a:r>
          </a:p>
          <a:p>
            <a:r>
              <a:rPr lang="en-US" dirty="0" smtClean="0">
                <a:latin typeface="+mn-lt"/>
              </a:rPr>
              <a:t>Strategy works best on microcontrollers + smartcards</a:t>
            </a:r>
          </a:p>
          <a:p>
            <a:pPr lvl="1"/>
            <a:r>
              <a:rPr lang="en-US" sz="2200" dirty="0"/>
              <a:t>Single-purpose device, so little noise from other components</a:t>
            </a:r>
          </a:p>
          <a:p>
            <a:pPr lvl="1"/>
            <a:r>
              <a:rPr lang="en-US" sz="2200" dirty="0"/>
              <a:t>Passively powered by an external system (i.e., the attacker!)</a:t>
            </a:r>
          </a:p>
          <a:p>
            <a:pPr lvl="1"/>
            <a:endParaRPr lang="en-US" dirty="0" smtClean="0">
              <a:latin typeface="+mn-lt"/>
            </a:endParaRPr>
          </a:p>
          <a:p>
            <a:pPr lvl="1"/>
            <a:endParaRPr lang="en-US" dirty="0" smtClean="0">
              <a:latin typeface="+mn-lt"/>
            </a:endParaRPr>
          </a:p>
          <a:p>
            <a:endParaRPr lang="en-US" sz="2800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7410091" y="3957215"/>
            <a:ext cx="4678392" cy="1114558"/>
            <a:chOff x="3019219" y="1185285"/>
            <a:chExt cx="5015717" cy="119492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9219" y="1185285"/>
              <a:ext cx="5015717" cy="119492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740593" y="1800070"/>
              <a:ext cx="3929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ato Black"/>
                  <a:cs typeface="Lato Black"/>
                </a:rPr>
                <a:t>0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35504" y="1800070"/>
              <a:ext cx="39292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bg1">
                      <a:lumMod val="85000"/>
                    </a:schemeClr>
                  </a:solidFill>
                  <a:latin typeface="Lato Black"/>
                  <a:cs typeface="Lato Black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86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consumes power, anyway?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907673"/>
            <a:ext cx="5386917" cy="639762"/>
          </a:xfrm>
        </p:spPr>
        <p:txBody>
          <a:bodyPr/>
          <a:lstStyle/>
          <a:p>
            <a:r>
              <a:rPr lang="en-US" dirty="0" smtClean="0"/>
              <a:t>Data transmission: Buses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1696708"/>
            <a:ext cx="5386917" cy="48383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Store logical 0/1 as voltage of a wire</a:t>
            </a:r>
          </a:p>
          <a:p>
            <a:pPr marL="0" indent="0">
              <a:spcBef>
                <a:spcPts val="28000"/>
              </a:spcBef>
              <a:buNone/>
            </a:pPr>
            <a:r>
              <a:rPr lang="en-US" dirty="0" smtClean="0"/>
              <a:t>Power consumed ~ Hamming weight of the bus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193368" y="907673"/>
            <a:ext cx="5389033" cy="639762"/>
          </a:xfrm>
        </p:spPr>
        <p:txBody>
          <a:bodyPr/>
          <a:lstStyle/>
          <a:p>
            <a:r>
              <a:rPr lang="en-US" dirty="0" smtClean="0"/>
              <a:t>Data storage: Flip-flops and Latches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93368" y="1696708"/>
            <a:ext cx="5389033" cy="4838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Designed only to consume power during transitions </a:t>
            </a:r>
            <a:r>
              <a:rPr lang="en-US" dirty="0"/>
              <a:t>0 → </a:t>
            </a:r>
            <a:r>
              <a:rPr lang="en-US" dirty="0" smtClean="0"/>
              <a:t>1 or 1 </a:t>
            </a:r>
            <a:r>
              <a:rPr lang="en-US" dirty="0"/>
              <a:t>→ </a:t>
            </a:r>
            <a:r>
              <a:rPr lang="en-US" dirty="0" smtClean="0"/>
              <a:t>0</a:t>
            </a:r>
          </a:p>
          <a:p>
            <a:pPr marL="0" indent="0">
              <a:spcBef>
                <a:spcPts val="25200"/>
              </a:spcBef>
              <a:buNone/>
            </a:pPr>
            <a:r>
              <a:rPr lang="en-US" dirty="0" smtClean="0"/>
              <a:t>Hence, power ~ Hamming distance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814780" y="2256885"/>
            <a:ext cx="4299799" cy="1504592"/>
            <a:chOff x="912770" y="4090219"/>
            <a:chExt cx="4299799" cy="1504592"/>
          </a:xfrm>
        </p:grpSpPr>
        <p:sp>
          <p:nvSpPr>
            <p:cNvPr id="8" name="TextBox 7"/>
            <p:cNvSpPr txBox="1"/>
            <p:nvPr/>
          </p:nvSpPr>
          <p:spPr>
            <a:xfrm>
              <a:off x="912770" y="4090219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+5V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47422" y="5225479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0V</a:t>
              </a:r>
              <a:endParaRPr lang="en-US" dirty="0"/>
            </a:p>
          </p:txBody>
        </p:sp>
        <p:cxnSp>
          <p:nvCxnSpPr>
            <p:cNvPr id="11" name="Straight Connector 10"/>
            <p:cNvCxnSpPr>
              <a:stCxn id="8" idx="3"/>
            </p:cNvCxnSpPr>
            <p:nvPr/>
          </p:nvCxnSpPr>
          <p:spPr>
            <a:xfrm>
              <a:off x="1522232" y="4274885"/>
              <a:ext cx="22628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9" idx="3"/>
            </p:cNvCxnSpPr>
            <p:nvPr/>
          </p:nvCxnSpPr>
          <p:spPr>
            <a:xfrm>
              <a:off x="1522232" y="5410145"/>
              <a:ext cx="369033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748512" y="4274885"/>
              <a:ext cx="0" cy="113526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22"/>
            <p:cNvCxnSpPr/>
            <p:nvPr/>
          </p:nvCxnSpPr>
          <p:spPr>
            <a:xfrm>
              <a:off x="1748512" y="4274885"/>
              <a:ext cx="1857716" cy="1135260"/>
            </a:xfrm>
            <a:prstGeom prst="bentConnector3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flipV="1">
              <a:off x="3606228" y="4239491"/>
              <a:ext cx="1606341" cy="1170654"/>
            </a:xfrm>
            <a:prstGeom prst="bentConnector3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974793" y="4519349"/>
              <a:ext cx="4523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+mj-lt"/>
                </a:rPr>
                <a:t>1</a:t>
              </a:r>
              <a:endParaRPr lang="en-US" sz="3600" dirty="0">
                <a:latin typeface="+mj-lt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348437" y="4519349"/>
              <a:ext cx="4523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+mj-lt"/>
                </a:rPr>
                <a:t>0</a:t>
              </a:r>
              <a:endParaRPr lang="en-US" sz="3600" dirty="0">
                <a:latin typeface="+mj-l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32443" y="4519349"/>
              <a:ext cx="4523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+mj-lt"/>
                </a:rPr>
                <a:t>1</a:t>
              </a:r>
              <a:endParaRPr lang="en-US" sz="3600" dirty="0">
                <a:latin typeface="+mj-lt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39422" y="4005942"/>
            <a:ext cx="4299799" cy="1504592"/>
            <a:chOff x="864064" y="5300383"/>
            <a:chExt cx="4299799" cy="1504592"/>
          </a:xfrm>
        </p:grpSpPr>
        <p:sp>
          <p:nvSpPr>
            <p:cNvPr id="35" name="TextBox 34"/>
            <p:cNvSpPr txBox="1"/>
            <p:nvPr/>
          </p:nvSpPr>
          <p:spPr>
            <a:xfrm>
              <a:off x="864064" y="5300383"/>
              <a:ext cx="6094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+5V</a:t>
              </a:r>
              <a:endParaRPr lang="en-US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98716" y="6435643"/>
              <a:ext cx="474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0V</a:t>
              </a:r>
              <a:endParaRPr lang="en-US" dirty="0"/>
            </a:p>
          </p:txBody>
        </p:sp>
        <p:cxnSp>
          <p:nvCxnSpPr>
            <p:cNvPr id="37" name="Straight Connector 36"/>
            <p:cNvCxnSpPr>
              <a:stCxn id="35" idx="3"/>
            </p:cNvCxnSpPr>
            <p:nvPr/>
          </p:nvCxnSpPr>
          <p:spPr>
            <a:xfrm>
              <a:off x="1473526" y="5485049"/>
              <a:ext cx="22628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36" idx="3"/>
            </p:cNvCxnSpPr>
            <p:nvPr/>
          </p:nvCxnSpPr>
          <p:spPr>
            <a:xfrm>
              <a:off x="1473526" y="6620309"/>
              <a:ext cx="3690337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699806" y="5485049"/>
              <a:ext cx="0" cy="113526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Elbow Connector 39"/>
            <p:cNvCxnSpPr/>
            <p:nvPr/>
          </p:nvCxnSpPr>
          <p:spPr>
            <a:xfrm>
              <a:off x="1699806" y="5485049"/>
              <a:ext cx="3464057" cy="1120155"/>
            </a:xfrm>
            <a:prstGeom prst="bentConnector3">
              <a:avLst>
                <a:gd name="adj1" fmla="val 50706"/>
              </a:avLst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2337645" y="5729513"/>
              <a:ext cx="4523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+mj-lt"/>
                </a:rPr>
                <a:t>1</a:t>
              </a:r>
              <a:endParaRPr lang="en-US" sz="3600" dirty="0">
                <a:latin typeface="+mj-l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106727" y="5729513"/>
              <a:ext cx="4523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>
                  <a:latin typeface="+mj-lt"/>
                </a:rPr>
                <a:t>0</a:t>
              </a:r>
              <a:endParaRPr lang="en-US" sz="3600" dirty="0">
                <a:latin typeface="+mj-lt"/>
              </a:endParaRPr>
            </a:p>
          </p:txBody>
        </p:sp>
      </p:grpSp>
      <p:cxnSp>
        <p:nvCxnSpPr>
          <p:cNvPr id="47" name="Straight Connector 46"/>
          <p:cNvCxnSpPr/>
          <p:nvPr/>
        </p:nvCxnSpPr>
        <p:spPr>
          <a:xfrm>
            <a:off x="2579745" y="2256885"/>
            <a:ext cx="0" cy="3191384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444007" y="2256885"/>
            <a:ext cx="0" cy="3191384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4308269" y="2256885"/>
            <a:ext cx="0" cy="3191384"/>
          </a:xfrm>
          <a:prstGeom prst="line">
            <a:avLst/>
          </a:prstGeom>
          <a:ln w="31750">
            <a:solidFill>
              <a:schemeClr val="accent1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040" y="3123966"/>
            <a:ext cx="4413688" cy="2133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29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09600" y="1119013"/>
            <a:ext cx="10504799" cy="53860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Guess one byte of the key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Compute the resulting intermediate value </a:t>
            </a:r>
            <a:r>
              <a:rPr lang="en-US" sz="2400" i="1" dirty="0" smtClean="0"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x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Hope it correlates with power: HW(</a:t>
            </a:r>
            <a:r>
              <a:rPr lang="en-US" sz="2400" i="1" dirty="0">
                <a:solidFill>
                  <a:prstClr val="black"/>
                </a:solidFill>
                <a:latin typeface="Lato Heavy"/>
                <a:ea typeface="Lato Semibold" panose="020F0502020204030203" pitchFamily="34" charset="0"/>
                <a:cs typeface="Lato Semibold" panose="020F0502020204030203" pitchFamily="34" charset="0"/>
              </a:rPr>
              <a:t>x</a:t>
            </a: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) or HW(</a:t>
            </a:r>
            <a:r>
              <a:rPr lang="en-US" sz="2400" i="1" dirty="0">
                <a:solidFill>
                  <a:prstClr val="black"/>
                </a:solidFill>
                <a:latin typeface="Lato Heavy"/>
                <a:ea typeface="Lato Semibold" panose="020F0502020204030203" pitchFamily="34" charset="0"/>
                <a:cs typeface="Lato Semibold" panose="020F0502020204030203" pitchFamily="34" charset="0"/>
              </a:rPr>
              <a:t>x</a:t>
            </a:r>
            <a:r>
              <a:rPr lang="en-US" sz="2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⊕ </a:t>
            </a:r>
            <a:r>
              <a:rPr lang="en-US" sz="2400" i="1" dirty="0" smtClean="0">
                <a:solidFill>
                  <a:prstClr val="black"/>
                </a:solidFill>
                <a:latin typeface="Lato Heavy"/>
                <a:ea typeface="Lato Semibold" panose="020F0502020204030203" pitchFamily="34" charset="0"/>
                <a:cs typeface="Lato Semibold" panose="020F0502020204030203" pitchFamily="34" charset="0"/>
              </a:rPr>
              <a:t>y</a:t>
            </a: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)</a:t>
            </a:r>
          </a:p>
          <a:p>
            <a:endParaRPr lang="en-US" sz="2200" dirty="0" smtClean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endParaRPr lang="en-US" sz="2200" dirty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endParaRPr lang="en-US" sz="2200" dirty="0" smtClean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endParaRPr lang="en-US" sz="2200" dirty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endParaRPr lang="en-US" sz="2200" dirty="0" smtClean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endParaRPr lang="en-US" sz="2200" dirty="0" smtClean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endParaRPr lang="en-US" sz="2200" dirty="0" smtClean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endParaRPr lang="en-US" sz="2200" dirty="0" smtClean="0">
              <a:ea typeface="Lato Semibold" panose="020F0502020204030203" pitchFamily="34" charset="0"/>
              <a:cs typeface="Lato Semibold" panose="020F0502020204030203" pitchFamily="34" charset="0"/>
            </a:endParaRPr>
          </a:p>
          <a:p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Notes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Attack works due to a </a:t>
            </a:r>
            <a:r>
              <a:rPr lang="en-US" sz="24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divide and conquer</a:t>
            </a: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approach: break 1 byte at a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Can attack first round similarly, with known plaintext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With power </a:t>
            </a:r>
            <a:r>
              <a:rPr lang="en-US" sz="24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side </a:t>
            </a:r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channels, easy to isolate the signal for each round</a:t>
            </a:r>
            <a:endParaRPr lang="en-US" sz="24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methodology on (simplified) final round of AES</a:t>
            </a:r>
            <a:endParaRPr lang="en-US" dirty="0"/>
          </a:p>
        </p:txBody>
      </p:sp>
      <p:pic>
        <p:nvPicPr>
          <p:cNvPr id="20" name="Picture 19" descr="latex-image-1.pdf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89" y="3200324"/>
            <a:ext cx="390144" cy="39319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5504732" y="2704516"/>
            <a:ext cx="2438400" cy="1371600"/>
          </a:xfrm>
          <a:prstGeom prst="roundRect">
            <a:avLst>
              <a:gd name="adj" fmla="val 0"/>
            </a:avLst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67" b="1" dirty="0" err="1">
                <a:solidFill>
                  <a:srgbClr val="000000"/>
                </a:solidFill>
              </a:rPr>
              <a:t>SubBytes</a:t>
            </a:r>
            <a:endParaRPr lang="en-US" sz="1867" b="1" dirty="0">
              <a:solidFill>
                <a:srgbClr val="0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031379" y="3187116"/>
            <a:ext cx="1739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b="1" dirty="0" smtClean="0"/>
              <a:t>Intermediate </a:t>
            </a:r>
            <a:r>
              <a:rPr lang="en-US" sz="2000" i="1" dirty="0"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x</a:t>
            </a:r>
            <a:endParaRPr lang="en-US" sz="1867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816137" y="2018720"/>
            <a:ext cx="60304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b="1" dirty="0"/>
              <a:t>Key</a:t>
            </a:r>
            <a:endParaRPr lang="en-US" sz="1867" b="1" dirty="0"/>
          </a:p>
        </p:txBody>
      </p:sp>
      <p:cxnSp>
        <p:nvCxnSpPr>
          <p:cNvPr id="17" name="Straight Arrow Connector 16"/>
          <p:cNvCxnSpPr>
            <a:stCxn id="29" idx="3"/>
            <a:endCxn id="6" idx="1"/>
          </p:cNvCxnSpPr>
          <p:nvPr/>
        </p:nvCxnSpPr>
        <p:spPr bwMode="auto">
          <a:xfrm flipV="1">
            <a:off x="4735996" y="3390317"/>
            <a:ext cx="768736" cy="198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stealth" w="lg" len="med"/>
            <a:tailEnd type="none" w="lg" len="med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9117661" y="2429089"/>
            <a:ext cx="0" cy="77123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 w="sm" len="sm"/>
            <a:tailEnd type="stealth" w="lg" len="med"/>
          </a:ln>
          <a:effectLst/>
        </p:spPr>
      </p:cxnSp>
      <p:cxnSp>
        <p:nvCxnSpPr>
          <p:cNvPr id="32" name="Straight Arrow Connector 31"/>
          <p:cNvCxnSpPr>
            <a:stCxn id="20" idx="3"/>
            <a:endCxn id="14" idx="1"/>
          </p:cNvCxnSpPr>
          <p:nvPr/>
        </p:nvCxnSpPr>
        <p:spPr bwMode="auto">
          <a:xfrm flipV="1">
            <a:off x="9312733" y="3390317"/>
            <a:ext cx="1060419" cy="66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stealth" w="lg" len="med"/>
            <a:tailEnd type="none" w="lg" len="med"/>
          </a:ln>
          <a:effectLst/>
        </p:spPr>
      </p:cxnSp>
      <p:cxnSp>
        <p:nvCxnSpPr>
          <p:cNvPr id="33" name="Straight Arrow Connector 32"/>
          <p:cNvCxnSpPr>
            <a:stCxn id="6" idx="3"/>
            <a:endCxn id="20" idx="1"/>
          </p:cNvCxnSpPr>
          <p:nvPr/>
        </p:nvCxnSpPr>
        <p:spPr bwMode="auto">
          <a:xfrm>
            <a:off x="7943133" y="3390317"/>
            <a:ext cx="979457" cy="660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stealth" w="lg" len="med"/>
            <a:tailEnd type="none" w="lg" len="med"/>
          </a:ln>
          <a:effectLst/>
        </p:spPr>
      </p:cxnSp>
      <p:sp>
        <p:nvSpPr>
          <p:cNvPr id="65" name="TextBox 64"/>
          <p:cNvSpPr txBox="1"/>
          <p:nvPr/>
        </p:nvSpPr>
        <p:spPr>
          <a:xfrm>
            <a:off x="3190304" y="4568976"/>
            <a:ext cx="1415772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67" b="1" dirty="0" smtClean="0"/>
              <a:t>Leakage( </a:t>
            </a:r>
            <a:r>
              <a:rPr lang="en-US" i="1" dirty="0" smtClean="0"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x</a:t>
            </a:r>
            <a:r>
              <a:rPr lang="en-US" i="1" dirty="0" smtClean="0"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sz="1867" b="1" dirty="0" smtClean="0"/>
              <a:t>)</a:t>
            </a:r>
            <a:endParaRPr lang="en-US" sz="1867" b="1" dirty="0"/>
          </a:p>
        </p:txBody>
      </p:sp>
      <p:cxnSp>
        <p:nvCxnSpPr>
          <p:cNvPr id="13" name="Straight Arrow Connector 12"/>
          <p:cNvCxnSpPr>
            <a:endCxn id="29" idx="2"/>
          </p:cNvCxnSpPr>
          <p:nvPr/>
        </p:nvCxnSpPr>
        <p:spPr bwMode="auto">
          <a:xfrm flipV="1">
            <a:off x="3898190" y="3597485"/>
            <a:ext cx="2980" cy="96123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stealth" w="lg" len="med"/>
            <a:tailEnd type="none" w="lg" len="med"/>
          </a:ln>
          <a:effectLst/>
        </p:spPr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0373152" y="3199816"/>
            <a:ext cx="1511808" cy="381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67" b="1" dirty="0"/>
              <a:t>Ciphertext</a:t>
            </a:r>
            <a:endParaRPr lang="en-US" sz="1867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8313165" y="301401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 smtClean="0">
                <a:latin typeface="+mj-lt"/>
                <a:ea typeface="Lato Semibold" panose="020F0502020204030203" pitchFamily="34" charset="0"/>
                <a:cs typeface="Lato Semibold" panose="020F0502020204030203" pitchFamily="34" charset="0"/>
              </a:rPr>
              <a:t>y</a:t>
            </a:r>
            <a:endParaRPr lang="en-US" sz="1867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0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xmlns:p14="http://schemas.microsoft.com/office/powerpoint/2010/main"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/>
      <p:bldP spid="30" grpId="0"/>
      <p:bldP spid="65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Power Analysis (DPA)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655682" y="1371600"/>
            <a:ext cx="3170275" cy="212754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91919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smtClean="0">
                <a:latin typeface="Consolas" panose="020B0609020204030204" pitchFamily="49" charset="0"/>
              </a:rPr>
              <a:t>34a2343de24f5385</a:t>
            </a:r>
          </a:p>
          <a:p>
            <a:pPr algn="ctr"/>
            <a:r>
              <a:rPr lang="en-US" sz="2400" dirty="0" smtClean="0">
                <a:latin typeface="Consolas" panose="020B0609020204030204" pitchFamily="49" charset="0"/>
              </a:rPr>
              <a:t>78768b2346f725c7</a:t>
            </a:r>
          </a:p>
          <a:p>
            <a:pPr algn="ctr"/>
            <a:r>
              <a:rPr lang="en-US" sz="2400" dirty="0" smtClean="0">
                <a:latin typeface="Consolas" panose="020B0609020204030204" pitchFamily="49" charset="0"/>
              </a:rPr>
              <a:t>6a4572c634576233</a:t>
            </a:r>
          </a:p>
          <a:p>
            <a:pPr algn="ctr"/>
            <a:r>
              <a:rPr lang="en-US" sz="2400" dirty="0" smtClean="0">
                <a:latin typeface="Consolas" panose="020B0609020204030204" pitchFamily="49" charset="0"/>
              </a:rPr>
              <a:t>547c6253e476d7ba</a:t>
            </a:r>
          </a:p>
          <a:p>
            <a:pPr algn="ctr"/>
            <a:r>
              <a:rPr lang="en-US" sz="2400" dirty="0" smtClean="0">
                <a:latin typeface="Consolas" panose="020B0609020204030204" pitchFamily="49" charset="0"/>
              </a:rPr>
              <a:t>b326457623547c2b</a:t>
            </a:r>
            <a:endParaRPr lang="en-US" sz="2400" dirty="0">
              <a:latin typeface="Consolas" panose="020B06090202040302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48318" y="1006634"/>
            <a:ext cx="15183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/>
              <a:t>Ciphertexts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728077" y="1006634"/>
            <a:ext cx="936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Traces</a:t>
            </a:r>
            <a:endParaRPr lang="en-US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764391" y="1358210"/>
            <a:ext cx="39946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1</a:t>
            </a:r>
          </a:p>
          <a:p>
            <a:pPr algn="ctr"/>
            <a:r>
              <a:rPr lang="en-US" sz="2000" b="1" dirty="0"/>
              <a:t>2</a:t>
            </a:r>
            <a:endParaRPr lang="en-US" sz="2000" b="1" dirty="0"/>
          </a:p>
          <a:p>
            <a:pPr algn="ctr"/>
            <a:r>
              <a:rPr lang="en-US" sz="2000" b="1" dirty="0"/>
              <a:t>.</a:t>
            </a:r>
          </a:p>
          <a:p>
            <a:pPr algn="ctr"/>
            <a:r>
              <a:rPr lang="en-US" sz="2000" b="1" dirty="0"/>
              <a:t>.</a:t>
            </a:r>
          </a:p>
          <a:p>
            <a:pPr algn="ctr"/>
            <a:r>
              <a:rPr lang="en-US" sz="2000" b="1" dirty="0"/>
              <a:t>m</a:t>
            </a:r>
            <a:endParaRPr lang="en-US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105824" y="1455754"/>
            <a:ext cx="4427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1</a:t>
            </a:r>
          </a:p>
          <a:p>
            <a:pPr algn="ctr"/>
            <a:r>
              <a:rPr lang="en-US" sz="2400" b="1" dirty="0"/>
              <a:t>2</a:t>
            </a:r>
            <a:endParaRPr lang="en-US" sz="2400" b="1" dirty="0"/>
          </a:p>
          <a:p>
            <a:pPr algn="ctr"/>
            <a:r>
              <a:rPr lang="en-US" sz="2400" b="1" dirty="0"/>
              <a:t>.</a:t>
            </a:r>
          </a:p>
          <a:p>
            <a:pPr algn="ctr"/>
            <a:r>
              <a:rPr lang="en-US" sz="2400" b="1" dirty="0"/>
              <a:t>.</a:t>
            </a:r>
          </a:p>
          <a:p>
            <a:pPr algn="ctr"/>
            <a:r>
              <a:rPr lang="en-US" sz="2400" b="1" dirty="0"/>
              <a:t>m</a:t>
            </a:r>
            <a:endParaRPr lang="en-US" sz="2400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7286934" y="1371600"/>
            <a:ext cx="3799242" cy="2144367"/>
            <a:chOff x="7296151" y="1371600"/>
            <a:chExt cx="2446868" cy="1381061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7296151" y="1371600"/>
              <a:ext cx="2438400" cy="137160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91919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000" b="1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l="11513" r="12697"/>
            <a:stretch/>
          </p:blipFill>
          <p:spPr>
            <a:xfrm>
              <a:off x="7304618" y="1381061"/>
              <a:ext cx="2438401" cy="1371600"/>
            </a:xfrm>
            <a:prstGeom prst="roundRect">
              <a:avLst/>
            </a:prstGeom>
          </p:spPr>
        </p:pic>
      </p:grpSp>
      <p:grpSp>
        <p:nvGrpSpPr>
          <p:cNvPr id="45" name="Group 44"/>
          <p:cNvGrpSpPr/>
          <p:nvPr/>
        </p:nvGrpSpPr>
        <p:grpSpPr>
          <a:xfrm>
            <a:off x="5172384" y="3515967"/>
            <a:ext cx="5900645" cy="3024936"/>
            <a:chOff x="5172384" y="3515967"/>
            <a:chExt cx="5900645" cy="3024936"/>
          </a:xfrm>
        </p:grpSpPr>
        <p:sp>
          <p:nvSpPr>
            <p:cNvPr id="14" name="TextBox 13"/>
            <p:cNvSpPr txBox="1"/>
            <p:nvPr/>
          </p:nvSpPr>
          <p:spPr>
            <a:xfrm>
              <a:off x="7928199" y="4014298"/>
              <a:ext cx="25298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Difference of Means</a:t>
              </a:r>
              <a:endParaRPr lang="en-US" sz="20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624896" y="4396726"/>
              <a:ext cx="718466" cy="214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400"/>
                </a:spcBef>
              </a:pPr>
              <a:r>
                <a:rPr lang="en-US" sz="2400" b="1" dirty="0"/>
                <a:t>0</a:t>
              </a:r>
            </a:p>
            <a:p>
              <a:pPr algn="ctr">
                <a:spcBef>
                  <a:spcPts val="400"/>
                </a:spcBef>
              </a:pPr>
              <a:r>
                <a:rPr lang="en-US" sz="2400" b="1" dirty="0"/>
                <a:t>1</a:t>
              </a:r>
            </a:p>
            <a:p>
              <a:pPr algn="ctr">
                <a:spcBef>
                  <a:spcPts val="400"/>
                </a:spcBef>
              </a:pPr>
              <a:r>
                <a:rPr lang="en-US" sz="2400" b="1" dirty="0"/>
                <a:t>.</a:t>
              </a:r>
            </a:p>
            <a:p>
              <a:pPr algn="ctr">
                <a:spcBef>
                  <a:spcPts val="400"/>
                </a:spcBef>
              </a:pPr>
              <a:r>
                <a:rPr lang="en-US" sz="2400" b="1" dirty="0"/>
                <a:t>.</a:t>
              </a:r>
            </a:p>
            <a:p>
              <a:pPr algn="ctr">
                <a:spcBef>
                  <a:spcPts val="400"/>
                </a:spcBef>
              </a:pPr>
              <a:r>
                <a:rPr lang="en-US" sz="2400" b="1" dirty="0"/>
                <a:t>255</a:t>
              </a:r>
              <a:endParaRPr lang="en-US" sz="2400" b="1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286935" y="4393954"/>
              <a:ext cx="3786094" cy="2113162"/>
              <a:chOff x="7296151" y="4114800"/>
              <a:chExt cx="2457458" cy="1371600"/>
            </a:xfrm>
          </p:grpSpPr>
          <p:sp>
            <p:nvSpPr>
              <p:cNvPr id="13" name="Rounded Rectangle 12"/>
              <p:cNvSpPr/>
              <p:nvPr/>
            </p:nvSpPr>
            <p:spPr bwMode="auto">
              <a:xfrm>
                <a:off x="7296151" y="4114800"/>
                <a:ext cx="2438400" cy="1371600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91919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12192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000" b="1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/>
              <a:srcRect l="4523" b="-7745"/>
              <a:stretch/>
            </p:blipFill>
            <p:spPr>
              <a:xfrm>
                <a:off x="7296160" y="4131733"/>
                <a:ext cx="2457449" cy="1354667"/>
              </a:xfrm>
              <a:prstGeom prst="roundRect">
                <a:avLst/>
              </a:prstGeom>
            </p:spPr>
          </p:pic>
        </p:grpSp>
        <p:cxnSp>
          <p:nvCxnSpPr>
            <p:cNvPr id="23" name="Straight Arrow Connector 22"/>
            <p:cNvCxnSpPr>
              <a:stCxn id="21" idx="2"/>
              <a:endCxn id="14" idx="0"/>
            </p:cNvCxnSpPr>
            <p:nvPr/>
          </p:nvCxnSpPr>
          <p:spPr bwMode="auto">
            <a:xfrm>
              <a:off x="9193129" y="3515967"/>
              <a:ext cx="0" cy="49833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med"/>
            </a:ln>
            <a:effectLst/>
          </p:spPr>
        </p:cxnSp>
        <p:cxnSp>
          <p:nvCxnSpPr>
            <p:cNvPr id="24" name="Straight Arrow Connector 23"/>
            <p:cNvCxnSpPr/>
            <p:nvPr/>
          </p:nvCxnSpPr>
          <p:spPr bwMode="auto">
            <a:xfrm>
              <a:off x="5172384" y="4419600"/>
              <a:ext cx="1320800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med"/>
            </a:ln>
            <a:effectLst/>
          </p:spPr>
        </p:cxnSp>
      </p:grpSp>
      <p:cxnSp>
        <p:nvCxnSpPr>
          <p:cNvPr id="25" name="Straight Arrow Connector 24"/>
          <p:cNvCxnSpPr/>
          <p:nvPr/>
        </p:nvCxnSpPr>
        <p:spPr bwMode="auto">
          <a:xfrm flipH="1">
            <a:off x="5070784" y="1447800"/>
            <a:ext cx="81280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med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5855136" y="1447800"/>
            <a:ext cx="81280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med"/>
          </a:ln>
          <a:effectLst/>
        </p:spPr>
      </p:cxnSp>
      <p:grpSp>
        <p:nvGrpSpPr>
          <p:cNvPr id="44" name="Group 43"/>
          <p:cNvGrpSpPr/>
          <p:nvPr/>
        </p:nvGrpSpPr>
        <p:grpSpPr>
          <a:xfrm>
            <a:off x="1372172" y="3499140"/>
            <a:ext cx="3450269" cy="2979057"/>
            <a:chOff x="1372172" y="3499140"/>
            <a:chExt cx="3450269" cy="2979057"/>
          </a:xfrm>
        </p:grpSpPr>
        <p:cxnSp>
          <p:nvCxnSpPr>
            <p:cNvPr id="22" name="Straight Arrow Connector 21"/>
            <p:cNvCxnSpPr>
              <a:stCxn id="8" idx="2"/>
              <a:endCxn id="9" idx="0"/>
            </p:cNvCxnSpPr>
            <p:nvPr/>
          </p:nvCxnSpPr>
          <p:spPr bwMode="auto">
            <a:xfrm flipH="1">
              <a:off x="3240819" y="3499140"/>
              <a:ext cx="1" cy="53732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stealth" w="lg" len="med"/>
            </a:ln>
            <a:effectLst/>
          </p:spPr>
        </p:cxnSp>
        <p:sp>
          <p:nvSpPr>
            <p:cNvPr id="5" name="Rounded Rectangle 4"/>
            <p:cNvSpPr/>
            <p:nvPr/>
          </p:nvSpPr>
          <p:spPr bwMode="auto">
            <a:xfrm>
              <a:off x="1911016" y="4440400"/>
              <a:ext cx="629293" cy="1637683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91919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0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1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1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/>
                <a:t>…</a:t>
              </a:r>
              <a:endParaRPr lang="en-US" sz="2000" b="1" dirty="0" smtClean="0"/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0</a:t>
              </a:r>
              <a:endParaRPr lang="en-US" sz="2000" b="1" dirty="0"/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2782929" y="4440400"/>
              <a:ext cx="629293" cy="1637683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91919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1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0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0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…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0</a:t>
              </a:r>
              <a:endParaRPr lang="en-US" sz="2000" b="1" dirty="0"/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4193148" y="4440400"/>
              <a:ext cx="629293" cy="1637683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91919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0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0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0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…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1</a:t>
              </a:r>
              <a:endParaRPr lang="en-U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94480" y="4036468"/>
              <a:ext cx="12926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Partitions</a:t>
              </a:r>
              <a:endParaRPr lang="en-US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36503" y="5168263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…</a:t>
              </a:r>
              <a:endParaRPr lang="en-US" sz="20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16614" y="6078087"/>
              <a:ext cx="30058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    0</a:t>
              </a:r>
              <a:r>
                <a:rPr lang="en-US" sz="2000" b="1" dirty="0"/>
                <a:t>,        </a:t>
              </a:r>
              <a:r>
                <a:rPr lang="en-US" sz="2000" b="1" dirty="0" smtClean="0"/>
                <a:t>   1</a:t>
              </a:r>
              <a:r>
                <a:rPr lang="en-US" sz="2000" b="1" dirty="0"/>
                <a:t>,   </a:t>
              </a:r>
              <a:r>
                <a:rPr lang="en-US" sz="2000" b="1" dirty="0" smtClean="0"/>
                <a:t>     </a:t>
              </a:r>
              <a:r>
                <a:rPr lang="en-US" sz="2000" b="1" dirty="0"/>
                <a:t>…  </a:t>
              </a:r>
              <a:r>
                <a:rPr lang="en-US" sz="2000" b="1" dirty="0" smtClean="0"/>
                <a:t>   </a:t>
              </a:r>
              <a:r>
                <a:rPr lang="en-US" sz="2000" b="1" dirty="0"/>
                <a:t>255</a:t>
              </a:r>
              <a:endParaRPr lang="en-US" sz="2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72172" y="4441664"/>
              <a:ext cx="399469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</a:p>
            <a:p>
              <a:pPr algn="ctr"/>
              <a:r>
                <a:rPr lang="en-US" sz="2000" b="1" dirty="0"/>
                <a:t>2</a:t>
              </a:r>
              <a:endParaRPr lang="en-US" sz="2000" b="1" dirty="0"/>
            </a:p>
            <a:p>
              <a:pPr algn="ctr"/>
              <a:r>
                <a:rPr lang="en-US" sz="2000" b="1" dirty="0"/>
                <a:t>.</a:t>
              </a:r>
            </a:p>
            <a:p>
              <a:pPr algn="ctr"/>
              <a:r>
                <a:rPr lang="en-US" sz="2000" b="1" dirty="0"/>
                <a:t>.</a:t>
              </a:r>
            </a:p>
            <a:p>
              <a:pPr algn="ctr"/>
              <a:r>
                <a:rPr lang="en-US" sz="2000" b="1" dirty="0"/>
                <a:t>m</a:t>
              </a:r>
              <a:endParaRPr lang="en-US" sz="2000" b="1" dirty="0"/>
            </a:p>
          </p:txBody>
        </p:sp>
      </p:grpSp>
      <p:sp>
        <p:nvSpPr>
          <p:cNvPr id="42" name="Rounded Rectangle 41"/>
          <p:cNvSpPr/>
          <p:nvPr/>
        </p:nvSpPr>
        <p:spPr bwMode="auto">
          <a:xfrm>
            <a:off x="1655682" y="1371600"/>
            <a:ext cx="3170275" cy="2127540"/>
          </a:xfrm>
          <a:prstGeom prst="roundRect">
            <a:avLst/>
          </a:prstGeom>
          <a:solidFill>
            <a:srgbClr val="FFFFFF"/>
          </a:solidFill>
          <a:ln w="12700" cap="flat" cmpd="sng" algn="ctr">
            <a:solidFill>
              <a:srgbClr val="91919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 dirty="0">
                <a:solidFill>
                  <a:prstClr val="black"/>
                </a:solidFill>
                <a:latin typeface="Consolas" panose="020B0609020204030204" pitchFamily="49" charset="0"/>
              </a:rPr>
              <a:t>34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a2343de24f5385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Consolas" panose="020B0609020204030204" pitchFamily="49" charset="0"/>
              </a:rPr>
              <a:t>78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768b2346f725c7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Consolas" panose="020B0609020204030204" pitchFamily="49" charset="0"/>
              </a:rPr>
              <a:t>6a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4572c634576233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Consolas" panose="020B0609020204030204" pitchFamily="49" charset="0"/>
              </a:rPr>
              <a:t>54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7c6253e476d7ba</a:t>
            </a:r>
          </a:p>
          <a:p>
            <a:pPr lvl="0" algn="ctr"/>
            <a:r>
              <a:rPr lang="en-US" sz="2400" b="1" dirty="0">
                <a:solidFill>
                  <a:prstClr val="black"/>
                </a:solidFill>
                <a:latin typeface="Consolas" panose="020B0609020204030204" pitchFamily="49" charset="0"/>
              </a:rPr>
              <a:t>b3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26457623547c2b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244684" y="6526490"/>
            <a:ext cx="5337716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33" dirty="0"/>
              <a:t>Kocher, Jaffe, and Jun, “Differential power analysis,” CRYPTO 1999.</a:t>
            </a:r>
            <a:endParaRPr lang="en-US" sz="1333" dirty="0"/>
          </a:p>
        </p:txBody>
      </p:sp>
    </p:spTree>
    <p:extLst>
      <p:ext uri="{BB962C8B-B14F-4D97-AF65-F5344CB8AC3E}">
        <p14:creationId xmlns:p14="http://schemas.microsoft.com/office/powerpoint/2010/main" val="232201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DPA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Note that correlation of incorrect keys fades quickly with additional samples</a:t>
            </a:r>
            <a:endParaRPr lang="en-US" dirty="0" smtClean="0"/>
          </a:p>
        </p:txBody>
      </p:sp>
      <p:pic>
        <p:nvPicPr>
          <p:cNvPr id="4" name="Picture 3" descr="dpa_result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67590"/>
            <a:ext cx="10972800" cy="42647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9600" y="1775460"/>
            <a:ext cx="5676900" cy="441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2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Template Attack: </a:t>
            </a:r>
            <a:r>
              <a:rPr lang="en-US" dirty="0" smtClean="0"/>
              <a:t>Profiling Phase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92787" y="3939308"/>
            <a:ext cx="3374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Ground truth partitions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355817" y="1020757"/>
            <a:ext cx="10887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Traces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308209" y="3940627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Models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852093" y="4431520"/>
            <a:ext cx="356188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300" b="1" dirty="0"/>
              <a:t>0</a:t>
            </a:r>
          </a:p>
          <a:p>
            <a:pPr algn="ctr"/>
            <a:r>
              <a:rPr lang="en-US" sz="2300" b="1" dirty="0"/>
              <a:t>1</a:t>
            </a:r>
          </a:p>
          <a:p>
            <a:pPr algn="ctr"/>
            <a:r>
              <a:rPr lang="en-US" sz="2300" b="1" dirty="0"/>
              <a:t>.</a:t>
            </a:r>
          </a:p>
          <a:p>
            <a:pPr algn="ctr"/>
            <a:r>
              <a:rPr lang="en-US" sz="2300" b="1" dirty="0"/>
              <a:t>.</a:t>
            </a:r>
          </a:p>
          <a:p>
            <a:pPr algn="ctr"/>
            <a:r>
              <a:rPr lang="en-US" sz="2300" b="1" dirty="0"/>
              <a:t>8</a:t>
            </a:r>
            <a:endParaRPr lang="en-US" sz="2300" b="1" dirty="0"/>
          </a:p>
        </p:txBody>
      </p:sp>
      <p:grpSp>
        <p:nvGrpSpPr>
          <p:cNvPr id="13" name="Group 12"/>
          <p:cNvGrpSpPr/>
          <p:nvPr/>
        </p:nvGrpSpPr>
        <p:grpSpPr>
          <a:xfrm>
            <a:off x="3667370" y="4436868"/>
            <a:ext cx="1025476" cy="2215991"/>
            <a:chOff x="2839016" y="4343779"/>
            <a:chExt cx="1025476" cy="221599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337443" y="4419600"/>
              <a:ext cx="527049" cy="2016303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91919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300" b="1" dirty="0" smtClean="0"/>
                <a:t>0187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300" b="1" dirty="0" smtClean="0"/>
                <a:t>…3</a:t>
              </a:r>
              <a:endParaRPr lang="en-US" sz="2300" b="1" dirty="0">
                <a:latin typeface="Arial" pitchFamily="-110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39016" y="4343779"/>
              <a:ext cx="431528" cy="22159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00" b="1" dirty="0"/>
                <a:t>1</a:t>
              </a:r>
            </a:p>
            <a:p>
              <a:pPr algn="ctr"/>
              <a:r>
                <a:rPr lang="en-US" sz="2300" b="1" dirty="0" smtClean="0"/>
                <a:t>2</a:t>
              </a:r>
            </a:p>
            <a:p>
              <a:pPr algn="ctr"/>
              <a:r>
                <a:rPr lang="en-US" sz="2300" b="1" dirty="0" smtClean="0"/>
                <a:t>3</a:t>
              </a:r>
            </a:p>
            <a:p>
              <a:pPr algn="ctr"/>
              <a:r>
                <a:rPr lang="en-US" sz="2300" b="1" dirty="0"/>
                <a:t>4</a:t>
              </a:r>
            </a:p>
            <a:p>
              <a:pPr algn="ctr"/>
              <a:r>
                <a:rPr lang="en-US" sz="2300" b="1" dirty="0" smtClean="0"/>
                <a:t>…</a:t>
              </a:r>
              <a:endParaRPr lang="en-US" sz="2300" b="1" dirty="0"/>
            </a:p>
            <a:p>
              <a:pPr algn="ctr"/>
              <a:r>
                <a:rPr lang="en-US" sz="2300" b="1" dirty="0"/>
                <a:t>m</a:t>
              </a:r>
              <a:endParaRPr lang="en-US" sz="2300" b="1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229600" y="1507573"/>
            <a:ext cx="3352800" cy="1892387"/>
            <a:chOff x="7296151" y="1371600"/>
            <a:chExt cx="2446868" cy="1381061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7296151" y="1371600"/>
              <a:ext cx="2438400" cy="137160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91919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 b="1" dirty="0">
                <a:latin typeface="Arial" pitchFamily="-110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3"/>
            <a:srcRect l="11513" r="12697"/>
            <a:stretch/>
          </p:blipFill>
          <p:spPr>
            <a:xfrm>
              <a:off x="7304618" y="1381061"/>
              <a:ext cx="2438401" cy="1371600"/>
            </a:xfrm>
            <a:prstGeom prst="roundRect">
              <a:avLst/>
            </a:prstGeom>
          </p:spPr>
        </p:pic>
      </p:grpSp>
      <p:cxnSp>
        <p:nvCxnSpPr>
          <p:cNvPr id="23" name="Straight Arrow Connector 22"/>
          <p:cNvCxnSpPr>
            <a:stCxn id="21" idx="2"/>
            <a:endCxn id="14" idx="0"/>
          </p:cNvCxnSpPr>
          <p:nvPr/>
        </p:nvCxnSpPr>
        <p:spPr bwMode="auto">
          <a:xfrm flipH="1">
            <a:off x="9909496" y="3399960"/>
            <a:ext cx="2305" cy="54066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5823560" y="5302005"/>
            <a:ext cx="132080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med"/>
          </a:ln>
          <a:effectLst/>
        </p:spPr>
      </p:cxnSp>
      <p:grpSp>
        <p:nvGrpSpPr>
          <p:cNvPr id="3" name="Group 2"/>
          <p:cNvGrpSpPr/>
          <p:nvPr/>
        </p:nvGrpSpPr>
        <p:grpSpPr>
          <a:xfrm>
            <a:off x="427018" y="1015753"/>
            <a:ext cx="6717342" cy="2379980"/>
            <a:chOff x="423386" y="1008026"/>
            <a:chExt cx="5447766" cy="1759381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3432752" y="1371600"/>
              <a:ext cx="2438400" cy="137160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91919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Consolas" panose="020B0609020204030204" pitchFamily="49" charset="0"/>
                </a:rPr>
                <a:t>34a2343de24f538578768b2346f725c76a4572c63457623547c6253e476d7bb326457623547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97998" y="1012509"/>
              <a:ext cx="1445900" cy="341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/>
                <a:t>Ciphertexts</a:t>
              </a:r>
              <a:endParaRPr lang="en-US" sz="2400" b="1" dirty="0"/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827033" y="1371600"/>
              <a:ext cx="2438400" cy="137160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91919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 smtClean="0">
                  <a:latin typeface="Consolas" panose="020B0609020204030204" pitchFamily="49" charset="0"/>
                </a:rPr>
                <a:t>34a2343de24f538578768b2346f725c76a4572c63457623547c6253e476d7bb326457623547</a:t>
              </a:r>
              <a:endParaRPr lang="en-US" sz="2400" dirty="0">
                <a:latin typeface="Consolas" panose="020B0609020204030204" pitchFamily="49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647394" y="1008026"/>
              <a:ext cx="695779" cy="341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Keys</a:t>
              </a:r>
              <a:endParaRPr lang="en-US" sz="24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23386" y="1362462"/>
              <a:ext cx="353870" cy="1404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50" b="1" dirty="0"/>
                <a:t>1</a:t>
              </a:r>
            </a:p>
            <a:p>
              <a:pPr algn="ctr"/>
              <a:r>
                <a:rPr lang="en-US" sz="2350" b="1" dirty="0"/>
                <a:t>2</a:t>
              </a:r>
              <a:endParaRPr lang="en-US" sz="2350" b="1" dirty="0"/>
            </a:p>
            <a:p>
              <a:pPr algn="ctr"/>
              <a:r>
                <a:rPr lang="en-US" sz="2350" b="1" dirty="0"/>
                <a:t>.</a:t>
              </a:r>
            </a:p>
            <a:p>
              <a:pPr algn="ctr"/>
              <a:r>
                <a:rPr lang="en-US" sz="2350" b="1" dirty="0"/>
                <a:t>.</a:t>
              </a:r>
            </a:p>
            <a:p>
              <a:pPr algn="ctr"/>
              <a:r>
                <a:rPr lang="en-US" sz="2350" b="1" dirty="0"/>
                <a:t>m</a:t>
              </a:r>
              <a:endParaRPr lang="en-US" sz="235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8224306" y="4393972"/>
            <a:ext cx="3351782" cy="1877686"/>
            <a:chOff x="5451301" y="4108824"/>
            <a:chExt cx="1848960" cy="1381062"/>
          </a:xfrm>
        </p:grpSpPr>
        <p:sp>
          <p:nvSpPr>
            <p:cNvPr id="43" name="Freeform 42"/>
            <p:cNvSpPr/>
            <p:nvPr/>
          </p:nvSpPr>
          <p:spPr>
            <a:xfrm>
              <a:off x="5461291" y="4123763"/>
              <a:ext cx="1830005" cy="425824"/>
            </a:xfrm>
            <a:custGeom>
              <a:avLst/>
              <a:gdLst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143735 w 1845971"/>
                <a:gd name="connsiteY22" fmla="*/ 246530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09265 w 1845971"/>
                <a:gd name="connsiteY47" fmla="*/ 395942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770206 w 1845971"/>
                <a:gd name="connsiteY50" fmla="*/ 343647 h 425824"/>
                <a:gd name="connsiteX51" fmla="*/ 747794 w 1845971"/>
                <a:gd name="connsiteY51" fmla="*/ 336177 h 425824"/>
                <a:gd name="connsiteX52" fmla="*/ 717912 w 1845971"/>
                <a:gd name="connsiteY52" fmla="*/ 328706 h 425824"/>
                <a:gd name="connsiteX53" fmla="*/ 673088 w 1845971"/>
                <a:gd name="connsiteY53" fmla="*/ 313765 h 425824"/>
                <a:gd name="connsiteX54" fmla="*/ 613324 w 1845971"/>
                <a:gd name="connsiteY54" fmla="*/ 276412 h 425824"/>
                <a:gd name="connsiteX55" fmla="*/ 568500 w 1845971"/>
                <a:gd name="connsiteY55" fmla="*/ 268942 h 425824"/>
                <a:gd name="connsiteX56" fmla="*/ 531147 w 1845971"/>
                <a:gd name="connsiteY56" fmla="*/ 254000 h 425824"/>
                <a:gd name="connsiteX57" fmla="*/ 493794 w 1845971"/>
                <a:gd name="connsiteY57" fmla="*/ 224118 h 425824"/>
                <a:gd name="connsiteX58" fmla="*/ 456441 w 1845971"/>
                <a:gd name="connsiteY58" fmla="*/ 216647 h 425824"/>
                <a:gd name="connsiteX59" fmla="*/ 396677 w 1845971"/>
                <a:gd name="connsiteY59" fmla="*/ 201706 h 425824"/>
                <a:gd name="connsiteX60" fmla="*/ 247265 w 1845971"/>
                <a:gd name="connsiteY60" fmla="*/ 186765 h 425824"/>
                <a:gd name="connsiteX61" fmla="*/ 120265 w 1845971"/>
                <a:gd name="connsiteY61" fmla="*/ 209177 h 425824"/>
                <a:gd name="connsiteX62" fmla="*/ 97853 w 1845971"/>
                <a:gd name="connsiteY62" fmla="*/ 231589 h 425824"/>
                <a:gd name="connsiteX63" fmla="*/ 53030 w 1845971"/>
                <a:gd name="connsiteY63" fmla="*/ 261471 h 425824"/>
                <a:gd name="connsiteX64" fmla="*/ 8206 w 1845971"/>
                <a:gd name="connsiteY64" fmla="*/ 276412 h 425824"/>
                <a:gd name="connsiteX65" fmla="*/ 8206 w 1845971"/>
                <a:gd name="connsiteY65" fmla="*/ 231589 h 425824"/>
                <a:gd name="connsiteX66" fmla="*/ 735 w 1845971"/>
                <a:gd name="connsiteY66" fmla="*/ 127000 h 425824"/>
                <a:gd name="connsiteX0" fmla="*/ 26657 w 1846493"/>
                <a:gd name="connsiteY0" fmla="*/ 139700 h 425824"/>
                <a:gd name="connsiteX1" fmla="*/ 1257 w 1846493"/>
                <a:gd name="connsiteY1" fmla="*/ 127000 h 425824"/>
                <a:gd name="connsiteX2" fmla="*/ 68493 w 1846493"/>
                <a:gd name="connsiteY2" fmla="*/ 97118 h 425824"/>
                <a:gd name="connsiteX3" fmla="*/ 90904 w 1846493"/>
                <a:gd name="connsiteY3" fmla="*/ 82177 h 425824"/>
                <a:gd name="connsiteX4" fmla="*/ 113316 w 1846493"/>
                <a:gd name="connsiteY4" fmla="*/ 74706 h 425824"/>
                <a:gd name="connsiteX5" fmla="*/ 165610 w 1846493"/>
                <a:gd name="connsiteY5" fmla="*/ 52294 h 425824"/>
                <a:gd name="connsiteX6" fmla="*/ 225375 w 1846493"/>
                <a:gd name="connsiteY6" fmla="*/ 22412 h 425824"/>
                <a:gd name="connsiteX7" fmla="*/ 285140 w 1846493"/>
                <a:gd name="connsiteY7" fmla="*/ 0 h 425824"/>
                <a:gd name="connsiteX8" fmla="*/ 404669 w 1846493"/>
                <a:gd name="connsiteY8" fmla="*/ 7471 h 425824"/>
                <a:gd name="connsiteX9" fmla="*/ 449493 w 1846493"/>
                <a:gd name="connsiteY9" fmla="*/ 22412 h 425824"/>
                <a:gd name="connsiteX10" fmla="*/ 539140 w 1846493"/>
                <a:gd name="connsiteY10" fmla="*/ 37353 h 425824"/>
                <a:gd name="connsiteX11" fmla="*/ 591434 w 1846493"/>
                <a:gd name="connsiteY11" fmla="*/ 67236 h 425824"/>
                <a:gd name="connsiteX12" fmla="*/ 636257 w 1846493"/>
                <a:gd name="connsiteY12" fmla="*/ 82177 h 425824"/>
                <a:gd name="connsiteX13" fmla="*/ 681081 w 1846493"/>
                <a:gd name="connsiteY13" fmla="*/ 97118 h 425824"/>
                <a:gd name="connsiteX14" fmla="*/ 703493 w 1846493"/>
                <a:gd name="connsiteY14" fmla="*/ 104589 h 425824"/>
                <a:gd name="connsiteX15" fmla="*/ 725904 w 1846493"/>
                <a:gd name="connsiteY15" fmla="*/ 127000 h 425824"/>
                <a:gd name="connsiteX16" fmla="*/ 755787 w 1846493"/>
                <a:gd name="connsiteY16" fmla="*/ 134471 h 425824"/>
                <a:gd name="connsiteX17" fmla="*/ 778199 w 1846493"/>
                <a:gd name="connsiteY17" fmla="*/ 141942 h 425824"/>
                <a:gd name="connsiteX18" fmla="*/ 808081 w 1846493"/>
                <a:gd name="connsiteY18" fmla="*/ 156883 h 425824"/>
                <a:gd name="connsiteX19" fmla="*/ 882787 w 1846493"/>
                <a:gd name="connsiteY19" fmla="*/ 179294 h 425824"/>
                <a:gd name="connsiteX20" fmla="*/ 972434 w 1846493"/>
                <a:gd name="connsiteY20" fmla="*/ 209177 h 425824"/>
                <a:gd name="connsiteX21" fmla="*/ 1017257 w 1846493"/>
                <a:gd name="connsiteY21" fmla="*/ 224118 h 425824"/>
                <a:gd name="connsiteX22" fmla="*/ 1144257 w 1846493"/>
                <a:gd name="connsiteY22" fmla="*/ 246530 h 425824"/>
                <a:gd name="connsiteX23" fmla="*/ 1368375 w 1846493"/>
                <a:gd name="connsiteY23" fmla="*/ 231589 h 425824"/>
                <a:gd name="connsiteX24" fmla="*/ 1413199 w 1846493"/>
                <a:gd name="connsiteY24" fmla="*/ 224118 h 425824"/>
                <a:gd name="connsiteX25" fmla="*/ 1510316 w 1846493"/>
                <a:gd name="connsiteY25" fmla="*/ 201706 h 425824"/>
                <a:gd name="connsiteX26" fmla="*/ 1540199 w 1846493"/>
                <a:gd name="connsiteY26" fmla="*/ 194236 h 425824"/>
                <a:gd name="connsiteX27" fmla="*/ 1585022 w 1846493"/>
                <a:gd name="connsiteY27" fmla="*/ 186765 h 425824"/>
                <a:gd name="connsiteX28" fmla="*/ 1614904 w 1846493"/>
                <a:gd name="connsiteY28" fmla="*/ 179294 h 425824"/>
                <a:gd name="connsiteX29" fmla="*/ 1637316 w 1846493"/>
                <a:gd name="connsiteY29" fmla="*/ 171824 h 425824"/>
                <a:gd name="connsiteX30" fmla="*/ 1764316 w 1846493"/>
                <a:gd name="connsiteY30" fmla="*/ 164353 h 425824"/>
                <a:gd name="connsiteX31" fmla="*/ 1794199 w 1846493"/>
                <a:gd name="connsiteY31" fmla="*/ 156883 h 425824"/>
                <a:gd name="connsiteX32" fmla="*/ 1816610 w 1846493"/>
                <a:gd name="connsiteY32" fmla="*/ 149412 h 425824"/>
                <a:gd name="connsiteX33" fmla="*/ 1839022 w 1846493"/>
                <a:gd name="connsiteY33" fmla="*/ 171824 h 425824"/>
                <a:gd name="connsiteX34" fmla="*/ 1846493 w 1846493"/>
                <a:gd name="connsiteY34" fmla="*/ 194236 h 425824"/>
                <a:gd name="connsiteX35" fmla="*/ 1794199 w 1846493"/>
                <a:gd name="connsiteY35" fmla="*/ 246530 h 425824"/>
                <a:gd name="connsiteX36" fmla="*/ 1771787 w 1846493"/>
                <a:gd name="connsiteY36" fmla="*/ 261471 h 425824"/>
                <a:gd name="connsiteX37" fmla="*/ 1749375 w 1846493"/>
                <a:gd name="connsiteY37" fmla="*/ 276412 h 425824"/>
                <a:gd name="connsiteX38" fmla="*/ 1734434 w 1846493"/>
                <a:gd name="connsiteY38" fmla="*/ 298824 h 425824"/>
                <a:gd name="connsiteX39" fmla="*/ 1726963 w 1846493"/>
                <a:gd name="connsiteY39" fmla="*/ 321236 h 425824"/>
                <a:gd name="connsiteX40" fmla="*/ 1659728 w 1846493"/>
                <a:gd name="connsiteY40" fmla="*/ 351118 h 425824"/>
                <a:gd name="connsiteX41" fmla="*/ 1599963 w 1846493"/>
                <a:gd name="connsiteY41" fmla="*/ 381000 h 425824"/>
                <a:gd name="connsiteX42" fmla="*/ 1570081 w 1846493"/>
                <a:gd name="connsiteY42" fmla="*/ 395942 h 425824"/>
                <a:gd name="connsiteX43" fmla="*/ 1472963 w 1846493"/>
                <a:gd name="connsiteY43" fmla="*/ 410883 h 425824"/>
                <a:gd name="connsiteX44" fmla="*/ 1420669 w 1846493"/>
                <a:gd name="connsiteY44" fmla="*/ 425824 h 425824"/>
                <a:gd name="connsiteX45" fmla="*/ 1226434 w 1846493"/>
                <a:gd name="connsiteY45" fmla="*/ 418353 h 425824"/>
                <a:gd name="connsiteX46" fmla="*/ 1136787 w 1846493"/>
                <a:gd name="connsiteY46" fmla="*/ 410883 h 425824"/>
                <a:gd name="connsiteX47" fmla="*/ 1009787 w 1846493"/>
                <a:gd name="connsiteY47" fmla="*/ 395942 h 425824"/>
                <a:gd name="connsiteX48" fmla="*/ 905199 w 1846493"/>
                <a:gd name="connsiteY48" fmla="*/ 388471 h 425824"/>
                <a:gd name="connsiteX49" fmla="*/ 852904 w 1846493"/>
                <a:gd name="connsiteY49" fmla="*/ 373530 h 425824"/>
                <a:gd name="connsiteX50" fmla="*/ 770728 w 1846493"/>
                <a:gd name="connsiteY50" fmla="*/ 343647 h 425824"/>
                <a:gd name="connsiteX51" fmla="*/ 748316 w 1846493"/>
                <a:gd name="connsiteY51" fmla="*/ 336177 h 425824"/>
                <a:gd name="connsiteX52" fmla="*/ 718434 w 1846493"/>
                <a:gd name="connsiteY52" fmla="*/ 328706 h 425824"/>
                <a:gd name="connsiteX53" fmla="*/ 673610 w 1846493"/>
                <a:gd name="connsiteY53" fmla="*/ 313765 h 425824"/>
                <a:gd name="connsiteX54" fmla="*/ 613846 w 1846493"/>
                <a:gd name="connsiteY54" fmla="*/ 276412 h 425824"/>
                <a:gd name="connsiteX55" fmla="*/ 569022 w 1846493"/>
                <a:gd name="connsiteY55" fmla="*/ 268942 h 425824"/>
                <a:gd name="connsiteX56" fmla="*/ 531669 w 1846493"/>
                <a:gd name="connsiteY56" fmla="*/ 254000 h 425824"/>
                <a:gd name="connsiteX57" fmla="*/ 494316 w 1846493"/>
                <a:gd name="connsiteY57" fmla="*/ 224118 h 425824"/>
                <a:gd name="connsiteX58" fmla="*/ 456963 w 1846493"/>
                <a:gd name="connsiteY58" fmla="*/ 216647 h 425824"/>
                <a:gd name="connsiteX59" fmla="*/ 397199 w 1846493"/>
                <a:gd name="connsiteY59" fmla="*/ 201706 h 425824"/>
                <a:gd name="connsiteX60" fmla="*/ 247787 w 1846493"/>
                <a:gd name="connsiteY60" fmla="*/ 186765 h 425824"/>
                <a:gd name="connsiteX61" fmla="*/ 120787 w 1846493"/>
                <a:gd name="connsiteY61" fmla="*/ 209177 h 425824"/>
                <a:gd name="connsiteX62" fmla="*/ 98375 w 1846493"/>
                <a:gd name="connsiteY62" fmla="*/ 231589 h 425824"/>
                <a:gd name="connsiteX63" fmla="*/ 53552 w 1846493"/>
                <a:gd name="connsiteY63" fmla="*/ 261471 h 425824"/>
                <a:gd name="connsiteX64" fmla="*/ 8728 w 1846493"/>
                <a:gd name="connsiteY64" fmla="*/ 276412 h 425824"/>
                <a:gd name="connsiteX65" fmla="*/ 8728 w 1846493"/>
                <a:gd name="connsiteY65" fmla="*/ 231589 h 425824"/>
                <a:gd name="connsiteX66" fmla="*/ 26657 w 1846493"/>
                <a:gd name="connsiteY66" fmla="*/ 139700 h 425824"/>
                <a:gd name="connsiteX0" fmla="*/ 26136 w 1845972"/>
                <a:gd name="connsiteY0" fmla="*/ 139700 h 425824"/>
                <a:gd name="connsiteX1" fmla="*/ 67972 w 1845972"/>
                <a:gd name="connsiteY1" fmla="*/ 97118 h 425824"/>
                <a:gd name="connsiteX2" fmla="*/ 90383 w 1845972"/>
                <a:gd name="connsiteY2" fmla="*/ 82177 h 425824"/>
                <a:gd name="connsiteX3" fmla="*/ 112795 w 1845972"/>
                <a:gd name="connsiteY3" fmla="*/ 74706 h 425824"/>
                <a:gd name="connsiteX4" fmla="*/ 165089 w 1845972"/>
                <a:gd name="connsiteY4" fmla="*/ 52294 h 425824"/>
                <a:gd name="connsiteX5" fmla="*/ 224854 w 1845972"/>
                <a:gd name="connsiteY5" fmla="*/ 22412 h 425824"/>
                <a:gd name="connsiteX6" fmla="*/ 284619 w 1845972"/>
                <a:gd name="connsiteY6" fmla="*/ 0 h 425824"/>
                <a:gd name="connsiteX7" fmla="*/ 404148 w 1845972"/>
                <a:gd name="connsiteY7" fmla="*/ 7471 h 425824"/>
                <a:gd name="connsiteX8" fmla="*/ 448972 w 1845972"/>
                <a:gd name="connsiteY8" fmla="*/ 22412 h 425824"/>
                <a:gd name="connsiteX9" fmla="*/ 538619 w 1845972"/>
                <a:gd name="connsiteY9" fmla="*/ 37353 h 425824"/>
                <a:gd name="connsiteX10" fmla="*/ 590913 w 1845972"/>
                <a:gd name="connsiteY10" fmla="*/ 67236 h 425824"/>
                <a:gd name="connsiteX11" fmla="*/ 635736 w 1845972"/>
                <a:gd name="connsiteY11" fmla="*/ 82177 h 425824"/>
                <a:gd name="connsiteX12" fmla="*/ 680560 w 1845972"/>
                <a:gd name="connsiteY12" fmla="*/ 97118 h 425824"/>
                <a:gd name="connsiteX13" fmla="*/ 702972 w 1845972"/>
                <a:gd name="connsiteY13" fmla="*/ 104589 h 425824"/>
                <a:gd name="connsiteX14" fmla="*/ 725383 w 1845972"/>
                <a:gd name="connsiteY14" fmla="*/ 127000 h 425824"/>
                <a:gd name="connsiteX15" fmla="*/ 755266 w 1845972"/>
                <a:gd name="connsiteY15" fmla="*/ 134471 h 425824"/>
                <a:gd name="connsiteX16" fmla="*/ 777678 w 1845972"/>
                <a:gd name="connsiteY16" fmla="*/ 141942 h 425824"/>
                <a:gd name="connsiteX17" fmla="*/ 807560 w 1845972"/>
                <a:gd name="connsiteY17" fmla="*/ 156883 h 425824"/>
                <a:gd name="connsiteX18" fmla="*/ 882266 w 1845972"/>
                <a:gd name="connsiteY18" fmla="*/ 179294 h 425824"/>
                <a:gd name="connsiteX19" fmla="*/ 971913 w 1845972"/>
                <a:gd name="connsiteY19" fmla="*/ 209177 h 425824"/>
                <a:gd name="connsiteX20" fmla="*/ 1016736 w 1845972"/>
                <a:gd name="connsiteY20" fmla="*/ 224118 h 425824"/>
                <a:gd name="connsiteX21" fmla="*/ 1143736 w 1845972"/>
                <a:gd name="connsiteY21" fmla="*/ 246530 h 425824"/>
                <a:gd name="connsiteX22" fmla="*/ 1367854 w 1845972"/>
                <a:gd name="connsiteY22" fmla="*/ 231589 h 425824"/>
                <a:gd name="connsiteX23" fmla="*/ 1412678 w 1845972"/>
                <a:gd name="connsiteY23" fmla="*/ 224118 h 425824"/>
                <a:gd name="connsiteX24" fmla="*/ 1509795 w 1845972"/>
                <a:gd name="connsiteY24" fmla="*/ 201706 h 425824"/>
                <a:gd name="connsiteX25" fmla="*/ 1539678 w 1845972"/>
                <a:gd name="connsiteY25" fmla="*/ 194236 h 425824"/>
                <a:gd name="connsiteX26" fmla="*/ 1584501 w 1845972"/>
                <a:gd name="connsiteY26" fmla="*/ 186765 h 425824"/>
                <a:gd name="connsiteX27" fmla="*/ 1614383 w 1845972"/>
                <a:gd name="connsiteY27" fmla="*/ 179294 h 425824"/>
                <a:gd name="connsiteX28" fmla="*/ 1636795 w 1845972"/>
                <a:gd name="connsiteY28" fmla="*/ 171824 h 425824"/>
                <a:gd name="connsiteX29" fmla="*/ 1763795 w 1845972"/>
                <a:gd name="connsiteY29" fmla="*/ 164353 h 425824"/>
                <a:gd name="connsiteX30" fmla="*/ 1793678 w 1845972"/>
                <a:gd name="connsiteY30" fmla="*/ 156883 h 425824"/>
                <a:gd name="connsiteX31" fmla="*/ 1816089 w 1845972"/>
                <a:gd name="connsiteY31" fmla="*/ 149412 h 425824"/>
                <a:gd name="connsiteX32" fmla="*/ 1838501 w 1845972"/>
                <a:gd name="connsiteY32" fmla="*/ 171824 h 425824"/>
                <a:gd name="connsiteX33" fmla="*/ 1845972 w 1845972"/>
                <a:gd name="connsiteY33" fmla="*/ 194236 h 425824"/>
                <a:gd name="connsiteX34" fmla="*/ 1793678 w 1845972"/>
                <a:gd name="connsiteY34" fmla="*/ 246530 h 425824"/>
                <a:gd name="connsiteX35" fmla="*/ 1771266 w 1845972"/>
                <a:gd name="connsiteY35" fmla="*/ 261471 h 425824"/>
                <a:gd name="connsiteX36" fmla="*/ 1748854 w 1845972"/>
                <a:gd name="connsiteY36" fmla="*/ 276412 h 425824"/>
                <a:gd name="connsiteX37" fmla="*/ 1733913 w 1845972"/>
                <a:gd name="connsiteY37" fmla="*/ 298824 h 425824"/>
                <a:gd name="connsiteX38" fmla="*/ 1726442 w 1845972"/>
                <a:gd name="connsiteY38" fmla="*/ 321236 h 425824"/>
                <a:gd name="connsiteX39" fmla="*/ 1659207 w 1845972"/>
                <a:gd name="connsiteY39" fmla="*/ 351118 h 425824"/>
                <a:gd name="connsiteX40" fmla="*/ 1599442 w 1845972"/>
                <a:gd name="connsiteY40" fmla="*/ 381000 h 425824"/>
                <a:gd name="connsiteX41" fmla="*/ 1569560 w 1845972"/>
                <a:gd name="connsiteY41" fmla="*/ 395942 h 425824"/>
                <a:gd name="connsiteX42" fmla="*/ 1472442 w 1845972"/>
                <a:gd name="connsiteY42" fmla="*/ 410883 h 425824"/>
                <a:gd name="connsiteX43" fmla="*/ 1420148 w 1845972"/>
                <a:gd name="connsiteY43" fmla="*/ 425824 h 425824"/>
                <a:gd name="connsiteX44" fmla="*/ 1225913 w 1845972"/>
                <a:gd name="connsiteY44" fmla="*/ 418353 h 425824"/>
                <a:gd name="connsiteX45" fmla="*/ 1136266 w 1845972"/>
                <a:gd name="connsiteY45" fmla="*/ 410883 h 425824"/>
                <a:gd name="connsiteX46" fmla="*/ 1009266 w 1845972"/>
                <a:gd name="connsiteY46" fmla="*/ 395942 h 425824"/>
                <a:gd name="connsiteX47" fmla="*/ 904678 w 1845972"/>
                <a:gd name="connsiteY47" fmla="*/ 388471 h 425824"/>
                <a:gd name="connsiteX48" fmla="*/ 852383 w 1845972"/>
                <a:gd name="connsiteY48" fmla="*/ 373530 h 425824"/>
                <a:gd name="connsiteX49" fmla="*/ 770207 w 1845972"/>
                <a:gd name="connsiteY49" fmla="*/ 343647 h 425824"/>
                <a:gd name="connsiteX50" fmla="*/ 747795 w 1845972"/>
                <a:gd name="connsiteY50" fmla="*/ 336177 h 425824"/>
                <a:gd name="connsiteX51" fmla="*/ 717913 w 1845972"/>
                <a:gd name="connsiteY51" fmla="*/ 328706 h 425824"/>
                <a:gd name="connsiteX52" fmla="*/ 673089 w 1845972"/>
                <a:gd name="connsiteY52" fmla="*/ 313765 h 425824"/>
                <a:gd name="connsiteX53" fmla="*/ 613325 w 1845972"/>
                <a:gd name="connsiteY53" fmla="*/ 276412 h 425824"/>
                <a:gd name="connsiteX54" fmla="*/ 568501 w 1845972"/>
                <a:gd name="connsiteY54" fmla="*/ 268942 h 425824"/>
                <a:gd name="connsiteX55" fmla="*/ 531148 w 1845972"/>
                <a:gd name="connsiteY55" fmla="*/ 254000 h 425824"/>
                <a:gd name="connsiteX56" fmla="*/ 493795 w 1845972"/>
                <a:gd name="connsiteY56" fmla="*/ 224118 h 425824"/>
                <a:gd name="connsiteX57" fmla="*/ 456442 w 1845972"/>
                <a:gd name="connsiteY57" fmla="*/ 216647 h 425824"/>
                <a:gd name="connsiteX58" fmla="*/ 396678 w 1845972"/>
                <a:gd name="connsiteY58" fmla="*/ 201706 h 425824"/>
                <a:gd name="connsiteX59" fmla="*/ 247266 w 1845972"/>
                <a:gd name="connsiteY59" fmla="*/ 186765 h 425824"/>
                <a:gd name="connsiteX60" fmla="*/ 120266 w 1845972"/>
                <a:gd name="connsiteY60" fmla="*/ 209177 h 425824"/>
                <a:gd name="connsiteX61" fmla="*/ 97854 w 1845972"/>
                <a:gd name="connsiteY61" fmla="*/ 231589 h 425824"/>
                <a:gd name="connsiteX62" fmla="*/ 53031 w 1845972"/>
                <a:gd name="connsiteY62" fmla="*/ 261471 h 425824"/>
                <a:gd name="connsiteX63" fmla="*/ 8207 w 1845972"/>
                <a:gd name="connsiteY63" fmla="*/ 276412 h 425824"/>
                <a:gd name="connsiteX64" fmla="*/ 8207 w 1845972"/>
                <a:gd name="connsiteY64" fmla="*/ 231589 h 425824"/>
                <a:gd name="connsiteX65" fmla="*/ 26136 w 1845972"/>
                <a:gd name="connsiteY65" fmla="*/ 139700 h 425824"/>
                <a:gd name="connsiteX0" fmla="*/ 18939 w 1838775"/>
                <a:gd name="connsiteY0" fmla="*/ 139700 h 425824"/>
                <a:gd name="connsiteX1" fmla="*/ 60775 w 1838775"/>
                <a:gd name="connsiteY1" fmla="*/ 97118 h 425824"/>
                <a:gd name="connsiteX2" fmla="*/ 83186 w 1838775"/>
                <a:gd name="connsiteY2" fmla="*/ 82177 h 425824"/>
                <a:gd name="connsiteX3" fmla="*/ 105598 w 1838775"/>
                <a:gd name="connsiteY3" fmla="*/ 74706 h 425824"/>
                <a:gd name="connsiteX4" fmla="*/ 157892 w 1838775"/>
                <a:gd name="connsiteY4" fmla="*/ 52294 h 425824"/>
                <a:gd name="connsiteX5" fmla="*/ 217657 w 1838775"/>
                <a:gd name="connsiteY5" fmla="*/ 22412 h 425824"/>
                <a:gd name="connsiteX6" fmla="*/ 277422 w 1838775"/>
                <a:gd name="connsiteY6" fmla="*/ 0 h 425824"/>
                <a:gd name="connsiteX7" fmla="*/ 396951 w 1838775"/>
                <a:gd name="connsiteY7" fmla="*/ 7471 h 425824"/>
                <a:gd name="connsiteX8" fmla="*/ 441775 w 1838775"/>
                <a:gd name="connsiteY8" fmla="*/ 22412 h 425824"/>
                <a:gd name="connsiteX9" fmla="*/ 531422 w 1838775"/>
                <a:gd name="connsiteY9" fmla="*/ 37353 h 425824"/>
                <a:gd name="connsiteX10" fmla="*/ 583716 w 1838775"/>
                <a:gd name="connsiteY10" fmla="*/ 67236 h 425824"/>
                <a:gd name="connsiteX11" fmla="*/ 628539 w 1838775"/>
                <a:gd name="connsiteY11" fmla="*/ 82177 h 425824"/>
                <a:gd name="connsiteX12" fmla="*/ 673363 w 1838775"/>
                <a:gd name="connsiteY12" fmla="*/ 97118 h 425824"/>
                <a:gd name="connsiteX13" fmla="*/ 695775 w 1838775"/>
                <a:gd name="connsiteY13" fmla="*/ 104589 h 425824"/>
                <a:gd name="connsiteX14" fmla="*/ 718186 w 1838775"/>
                <a:gd name="connsiteY14" fmla="*/ 127000 h 425824"/>
                <a:gd name="connsiteX15" fmla="*/ 748069 w 1838775"/>
                <a:gd name="connsiteY15" fmla="*/ 134471 h 425824"/>
                <a:gd name="connsiteX16" fmla="*/ 770481 w 1838775"/>
                <a:gd name="connsiteY16" fmla="*/ 141942 h 425824"/>
                <a:gd name="connsiteX17" fmla="*/ 800363 w 1838775"/>
                <a:gd name="connsiteY17" fmla="*/ 156883 h 425824"/>
                <a:gd name="connsiteX18" fmla="*/ 875069 w 1838775"/>
                <a:gd name="connsiteY18" fmla="*/ 179294 h 425824"/>
                <a:gd name="connsiteX19" fmla="*/ 964716 w 1838775"/>
                <a:gd name="connsiteY19" fmla="*/ 209177 h 425824"/>
                <a:gd name="connsiteX20" fmla="*/ 1009539 w 1838775"/>
                <a:gd name="connsiteY20" fmla="*/ 224118 h 425824"/>
                <a:gd name="connsiteX21" fmla="*/ 1136539 w 1838775"/>
                <a:gd name="connsiteY21" fmla="*/ 246530 h 425824"/>
                <a:gd name="connsiteX22" fmla="*/ 1360657 w 1838775"/>
                <a:gd name="connsiteY22" fmla="*/ 231589 h 425824"/>
                <a:gd name="connsiteX23" fmla="*/ 1405481 w 1838775"/>
                <a:gd name="connsiteY23" fmla="*/ 224118 h 425824"/>
                <a:gd name="connsiteX24" fmla="*/ 1502598 w 1838775"/>
                <a:gd name="connsiteY24" fmla="*/ 201706 h 425824"/>
                <a:gd name="connsiteX25" fmla="*/ 1532481 w 1838775"/>
                <a:gd name="connsiteY25" fmla="*/ 194236 h 425824"/>
                <a:gd name="connsiteX26" fmla="*/ 1577304 w 1838775"/>
                <a:gd name="connsiteY26" fmla="*/ 186765 h 425824"/>
                <a:gd name="connsiteX27" fmla="*/ 1607186 w 1838775"/>
                <a:gd name="connsiteY27" fmla="*/ 179294 h 425824"/>
                <a:gd name="connsiteX28" fmla="*/ 1629598 w 1838775"/>
                <a:gd name="connsiteY28" fmla="*/ 171824 h 425824"/>
                <a:gd name="connsiteX29" fmla="*/ 1756598 w 1838775"/>
                <a:gd name="connsiteY29" fmla="*/ 164353 h 425824"/>
                <a:gd name="connsiteX30" fmla="*/ 1786481 w 1838775"/>
                <a:gd name="connsiteY30" fmla="*/ 156883 h 425824"/>
                <a:gd name="connsiteX31" fmla="*/ 1808892 w 1838775"/>
                <a:gd name="connsiteY31" fmla="*/ 149412 h 425824"/>
                <a:gd name="connsiteX32" fmla="*/ 1831304 w 1838775"/>
                <a:gd name="connsiteY32" fmla="*/ 171824 h 425824"/>
                <a:gd name="connsiteX33" fmla="*/ 1838775 w 1838775"/>
                <a:gd name="connsiteY33" fmla="*/ 194236 h 425824"/>
                <a:gd name="connsiteX34" fmla="*/ 1786481 w 1838775"/>
                <a:gd name="connsiteY34" fmla="*/ 246530 h 425824"/>
                <a:gd name="connsiteX35" fmla="*/ 1764069 w 1838775"/>
                <a:gd name="connsiteY35" fmla="*/ 261471 h 425824"/>
                <a:gd name="connsiteX36" fmla="*/ 1741657 w 1838775"/>
                <a:gd name="connsiteY36" fmla="*/ 276412 h 425824"/>
                <a:gd name="connsiteX37" fmla="*/ 1726716 w 1838775"/>
                <a:gd name="connsiteY37" fmla="*/ 298824 h 425824"/>
                <a:gd name="connsiteX38" fmla="*/ 1719245 w 1838775"/>
                <a:gd name="connsiteY38" fmla="*/ 321236 h 425824"/>
                <a:gd name="connsiteX39" fmla="*/ 1652010 w 1838775"/>
                <a:gd name="connsiteY39" fmla="*/ 351118 h 425824"/>
                <a:gd name="connsiteX40" fmla="*/ 1592245 w 1838775"/>
                <a:gd name="connsiteY40" fmla="*/ 381000 h 425824"/>
                <a:gd name="connsiteX41" fmla="*/ 1562363 w 1838775"/>
                <a:gd name="connsiteY41" fmla="*/ 395942 h 425824"/>
                <a:gd name="connsiteX42" fmla="*/ 1465245 w 1838775"/>
                <a:gd name="connsiteY42" fmla="*/ 410883 h 425824"/>
                <a:gd name="connsiteX43" fmla="*/ 1412951 w 1838775"/>
                <a:gd name="connsiteY43" fmla="*/ 425824 h 425824"/>
                <a:gd name="connsiteX44" fmla="*/ 1218716 w 1838775"/>
                <a:gd name="connsiteY44" fmla="*/ 418353 h 425824"/>
                <a:gd name="connsiteX45" fmla="*/ 1129069 w 1838775"/>
                <a:gd name="connsiteY45" fmla="*/ 410883 h 425824"/>
                <a:gd name="connsiteX46" fmla="*/ 1002069 w 1838775"/>
                <a:gd name="connsiteY46" fmla="*/ 395942 h 425824"/>
                <a:gd name="connsiteX47" fmla="*/ 897481 w 1838775"/>
                <a:gd name="connsiteY47" fmla="*/ 388471 h 425824"/>
                <a:gd name="connsiteX48" fmla="*/ 845186 w 1838775"/>
                <a:gd name="connsiteY48" fmla="*/ 373530 h 425824"/>
                <a:gd name="connsiteX49" fmla="*/ 763010 w 1838775"/>
                <a:gd name="connsiteY49" fmla="*/ 343647 h 425824"/>
                <a:gd name="connsiteX50" fmla="*/ 740598 w 1838775"/>
                <a:gd name="connsiteY50" fmla="*/ 336177 h 425824"/>
                <a:gd name="connsiteX51" fmla="*/ 710716 w 1838775"/>
                <a:gd name="connsiteY51" fmla="*/ 328706 h 425824"/>
                <a:gd name="connsiteX52" fmla="*/ 665892 w 1838775"/>
                <a:gd name="connsiteY52" fmla="*/ 313765 h 425824"/>
                <a:gd name="connsiteX53" fmla="*/ 606128 w 1838775"/>
                <a:gd name="connsiteY53" fmla="*/ 276412 h 425824"/>
                <a:gd name="connsiteX54" fmla="*/ 561304 w 1838775"/>
                <a:gd name="connsiteY54" fmla="*/ 268942 h 425824"/>
                <a:gd name="connsiteX55" fmla="*/ 523951 w 1838775"/>
                <a:gd name="connsiteY55" fmla="*/ 254000 h 425824"/>
                <a:gd name="connsiteX56" fmla="*/ 486598 w 1838775"/>
                <a:gd name="connsiteY56" fmla="*/ 224118 h 425824"/>
                <a:gd name="connsiteX57" fmla="*/ 449245 w 1838775"/>
                <a:gd name="connsiteY57" fmla="*/ 216647 h 425824"/>
                <a:gd name="connsiteX58" fmla="*/ 389481 w 1838775"/>
                <a:gd name="connsiteY58" fmla="*/ 201706 h 425824"/>
                <a:gd name="connsiteX59" fmla="*/ 240069 w 1838775"/>
                <a:gd name="connsiteY59" fmla="*/ 186765 h 425824"/>
                <a:gd name="connsiteX60" fmla="*/ 113069 w 1838775"/>
                <a:gd name="connsiteY60" fmla="*/ 209177 h 425824"/>
                <a:gd name="connsiteX61" fmla="*/ 90657 w 1838775"/>
                <a:gd name="connsiteY61" fmla="*/ 231589 h 425824"/>
                <a:gd name="connsiteX62" fmla="*/ 45834 w 1838775"/>
                <a:gd name="connsiteY62" fmla="*/ 261471 h 425824"/>
                <a:gd name="connsiteX63" fmla="*/ 1010 w 1838775"/>
                <a:gd name="connsiteY63" fmla="*/ 276412 h 425824"/>
                <a:gd name="connsiteX64" fmla="*/ 1010 w 1838775"/>
                <a:gd name="connsiteY64" fmla="*/ 231589 h 425824"/>
                <a:gd name="connsiteX65" fmla="*/ 18939 w 1838775"/>
                <a:gd name="connsiteY65" fmla="*/ 139700 h 425824"/>
                <a:gd name="connsiteX0" fmla="*/ 18871 w 1838707"/>
                <a:gd name="connsiteY0" fmla="*/ 139700 h 425824"/>
                <a:gd name="connsiteX1" fmla="*/ 60707 w 1838707"/>
                <a:gd name="connsiteY1" fmla="*/ 97118 h 425824"/>
                <a:gd name="connsiteX2" fmla="*/ 83118 w 1838707"/>
                <a:gd name="connsiteY2" fmla="*/ 82177 h 425824"/>
                <a:gd name="connsiteX3" fmla="*/ 105530 w 1838707"/>
                <a:gd name="connsiteY3" fmla="*/ 74706 h 425824"/>
                <a:gd name="connsiteX4" fmla="*/ 157824 w 1838707"/>
                <a:gd name="connsiteY4" fmla="*/ 52294 h 425824"/>
                <a:gd name="connsiteX5" fmla="*/ 217589 w 1838707"/>
                <a:gd name="connsiteY5" fmla="*/ 22412 h 425824"/>
                <a:gd name="connsiteX6" fmla="*/ 277354 w 1838707"/>
                <a:gd name="connsiteY6" fmla="*/ 0 h 425824"/>
                <a:gd name="connsiteX7" fmla="*/ 396883 w 1838707"/>
                <a:gd name="connsiteY7" fmla="*/ 7471 h 425824"/>
                <a:gd name="connsiteX8" fmla="*/ 441707 w 1838707"/>
                <a:gd name="connsiteY8" fmla="*/ 22412 h 425824"/>
                <a:gd name="connsiteX9" fmla="*/ 531354 w 1838707"/>
                <a:gd name="connsiteY9" fmla="*/ 37353 h 425824"/>
                <a:gd name="connsiteX10" fmla="*/ 583648 w 1838707"/>
                <a:gd name="connsiteY10" fmla="*/ 67236 h 425824"/>
                <a:gd name="connsiteX11" fmla="*/ 628471 w 1838707"/>
                <a:gd name="connsiteY11" fmla="*/ 82177 h 425824"/>
                <a:gd name="connsiteX12" fmla="*/ 673295 w 1838707"/>
                <a:gd name="connsiteY12" fmla="*/ 97118 h 425824"/>
                <a:gd name="connsiteX13" fmla="*/ 695707 w 1838707"/>
                <a:gd name="connsiteY13" fmla="*/ 104589 h 425824"/>
                <a:gd name="connsiteX14" fmla="*/ 718118 w 1838707"/>
                <a:gd name="connsiteY14" fmla="*/ 127000 h 425824"/>
                <a:gd name="connsiteX15" fmla="*/ 748001 w 1838707"/>
                <a:gd name="connsiteY15" fmla="*/ 134471 h 425824"/>
                <a:gd name="connsiteX16" fmla="*/ 770413 w 1838707"/>
                <a:gd name="connsiteY16" fmla="*/ 141942 h 425824"/>
                <a:gd name="connsiteX17" fmla="*/ 800295 w 1838707"/>
                <a:gd name="connsiteY17" fmla="*/ 156883 h 425824"/>
                <a:gd name="connsiteX18" fmla="*/ 875001 w 1838707"/>
                <a:gd name="connsiteY18" fmla="*/ 179294 h 425824"/>
                <a:gd name="connsiteX19" fmla="*/ 964648 w 1838707"/>
                <a:gd name="connsiteY19" fmla="*/ 209177 h 425824"/>
                <a:gd name="connsiteX20" fmla="*/ 1009471 w 1838707"/>
                <a:gd name="connsiteY20" fmla="*/ 224118 h 425824"/>
                <a:gd name="connsiteX21" fmla="*/ 1136471 w 1838707"/>
                <a:gd name="connsiteY21" fmla="*/ 246530 h 425824"/>
                <a:gd name="connsiteX22" fmla="*/ 1360589 w 1838707"/>
                <a:gd name="connsiteY22" fmla="*/ 231589 h 425824"/>
                <a:gd name="connsiteX23" fmla="*/ 1405413 w 1838707"/>
                <a:gd name="connsiteY23" fmla="*/ 224118 h 425824"/>
                <a:gd name="connsiteX24" fmla="*/ 1502530 w 1838707"/>
                <a:gd name="connsiteY24" fmla="*/ 201706 h 425824"/>
                <a:gd name="connsiteX25" fmla="*/ 1532413 w 1838707"/>
                <a:gd name="connsiteY25" fmla="*/ 194236 h 425824"/>
                <a:gd name="connsiteX26" fmla="*/ 1577236 w 1838707"/>
                <a:gd name="connsiteY26" fmla="*/ 186765 h 425824"/>
                <a:gd name="connsiteX27" fmla="*/ 1607118 w 1838707"/>
                <a:gd name="connsiteY27" fmla="*/ 179294 h 425824"/>
                <a:gd name="connsiteX28" fmla="*/ 1629530 w 1838707"/>
                <a:gd name="connsiteY28" fmla="*/ 171824 h 425824"/>
                <a:gd name="connsiteX29" fmla="*/ 1756530 w 1838707"/>
                <a:gd name="connsiteY29" fmla="*/ 164353 h 425824"/>
                <a:gd name="connsiteX30" fmla="*/ 1786413 w 1838707"/>
                <a:gd name="connsiteY30" fmla="*/ 156883 h 425824"/>
                <a:gd name="connsiteX31" fmla="*/ 1808824 w 1838707"/>
                <a:gd name="connsiteY31" fmla="*/ 149412 h 425824"/>
                <a:gd name="connsiteX32" fmla="*/ 1831236 w 1838707"/>
                <a:gd name="connsiteY32" fmla="*/ 171824 h 425824"/>
                <a:gd name="connsiteX33" fmla="*/ 1838707 w 1838707"/>
                <a:gd name="connsiteY33" fmla="*/ 194236 h 425824"/>
                <a:gd name="connsiteX34" fmla="*/ 1786413 w 1838707"/>
                <a:gd name="connsiteY34" fmla="*/ 246530 h 425824"/>
                <a:gd name="connsiteX35" fmla="*/ 1764001 w 1838707"/>
                <a:gd name="connsiteY35" fmla="*/ 261471 h 425824"/>
                <a:gd name="connsiteX36" fmla="*/ 1741589 w 1838707"/>
                <a:gd name="connsiteY36" fmla="*/ 276412 h 425824"/>
                <a:gd name="connsiteX37" fmla="*/ 1726648 w 1838707"/>
                <a:gd name="connsiteY37" fmla="*/ 298824 h 425824"/>
                <a:gd name="connsiteX38" fmla="*/ 1719177 w 1838707"/>
                <a:gd name="connsiteY38" fmla="*/ 321236 h 425824"/>
                <a:gd name="connsiteX39" fmla="*/ 1651942 w 1838707"/>
                <a:gd name="connsiteY39" fmla="*/ 351118 h 425824"/>
                <a:gd name="connsiteX40" fmla="*/ 1592177 w 1838707"/>
                <a:gd name="connsiteY40" fmla="*/ 381000 h 425824"/>
                <a:gd name="connsiteX41" fmla="*/ 1562295 w 1838707"/>
                <a:gd name="connsiteY41" fmla="*/ 395942 h 425824"/>
                <a:gd name="connsiteX42" fmla="*/ 1465177 w 1838707"/>
                <a:gd name="connsiteY42" fmla="*/ 410883 h 425824"/>
                <a:gd name="connsiteX43" fmla="*/ 1412883 w 1838707"/>
                <a:gd name="connsiteY43" fmla="*/ 425824 h 425824"/>
                <a:gd name="connsiteX44" fmla="*/ 1218648 w 1838707"/>
                <a:gd name="connsiteY44" fmla="*/ 418353 h 425824"/>
                <a:gd name="connsiteX45" fmla="*/ 1129001 w 1838707"/>
                <a:gd name="connsiteY45" fmla="*/ 410883 h 425824"/>
                <a:gd name="connsiteX46" fmla="*/ 1002001 w 1838707"/>
                <a:gd name="connsiteY46" fmla="*/ 395942 h 425824"/>
                <a:gd name="connsiteX47" fmla="*/ 897413 w 1838707"/>
                <a:gd name="connsiteY47" fmla="*/ 388471 h 425824"/>
                <a:gd name="connsiteX48" fmla="*/ 845118 w 1838707"/>
                <a:gd name="connsiteY48" fmla="*/ 373530 h 425824"/>
                <a:gd name="connsiteX49" fmla="*/ 762942 w 1838707"/>
                <a:gd name="connsiteY49" fmla="*/ 343647 h 425824"/>
                <a:gd name="connsiteX50" fmla="*/ 740530 w 1838707"/>
                <a:gd name="connsiteY50" fmla="*/ 336177 h 425824"/>
                <a:gd name="connsiteX51" fmla="*/ 710648 w 1838707"/>
                <a:gd name="connsiteY51" fmla="*/ 328706 h 425824"/>
                <a:gd name="connsiteX52" fmla="*/ 665824 w 1838707"/>
                <a:gd name="connsiteY52" fmla="*/ 313765 h 425824"/>
                <a:gd name="connsiteX53" fmla="*/ 606060 w 1838707"/>
                <a:gd name="connsiteY53" fmla="*/ 276412 h 425824"/>
                <a:gd name="connsiteX54" fmla="*/ 561236 w 1838707"/>
                <a:gd name="connsiteY54" fmla="*/ 268942 h 425824"/>
                <a:gd name="connsiteX55" fmla="*/ 523883 w 1838707"/>
                <a:gd name="connsiteY55" fmla="*/ 254000 h 425824"/>
                <a:gd name="connsiteX56" fmla="*/ 486530 w 1838707"/>
                <a:gd name="connsiteY56" fmla="*/ 224118 h 425824"/>
                <a:gd name="connsiteX57" fmla="*/ 449177 w 1838707"/>
                <a:gd name="connsiteY57" fmla="*/ 216647 h 425824"/>
                <a:gd name="connsiteX58" fmla="*/ 389413 w 1838707"/>
                <a:gd name="connsiteY58" fmla="*/ 201706 h 425824"/>
                <a:gd name="connsiteX59" fmla="*/ 240001 w 1838707"/>
                <a:gd name="connsiteY59" fmla="*/ 186765 h 425824"/>
                <a:gd name="connsiteX60" fmla="*/ 113001 w 1838707"/>
                <a:gd name="connsiteY60" fmla="*/ 209177 h 425824"/>
                <a:gd name="connsiteX61" fmla="*/ 90589 w 1838707"/>
                <a:gd name="connsiteY61" fmla="*/ 231589 h 425824"/>
                <a:gd name="connsiteX62" fmla="*/ 45766 w 1838707"/>
                <a:gd name="connsiteY62" fmla="*/ 261471 h 425824"/>
                <a:gd name="connsiteX63" fmla="*/ 942 w 1838707"/>
                <a:gd name="connsiteY63" fmla="*/ 276412 h 425824"/>
                <a:gd name="connsiteX64" fmla="*/ 18871 w 1838707"/>
                <a:gd name="connsiteY64" fmla="*/ 139700 h 425824"/>
                <a:gd name="connsiteX0" fmla="*/ 10169 w 1830005"/>
                <a:gd name="connsiteY0" fmla="*/ 139700 h 425824"/>
                <a:gd name="connsiteX1" fmla="*/ 52005 w 1830005"/>
                <a:gd name="connsiteY1" fmla="*/ 97118 h 425824"/>
                <a:gd name="connsiteX2" fmla="*/ 74416 w 1830005"/>
                <a:gd name="connsiteY2" fmla="*/ 82177 h 425824"/>
                <a:gd name="connsiteX3" fmla="*/ 96828 w 1830005"/>
                <a:gd name="connsiteY3" fmla="*/ 74706 h 425824"/>
                <a:gd name="connsiteX4" fmla="*/ 149122 w 1830005"/>
                <a:gd name="connsiteY4" fmla="*/ 52294 h 425824"/>
                <a:gd name="connsiteX5" fmla="*/ 208887 w 1830005"/>
                <a:gd name="connsiteY5" fmla="*/ 22412 h 425824"/>
                <a:gd name="connsiteX6" fmla="*/ 268652 w 1830005"/>
                <a:gd name="connsiteY6" fmla="*/ 0 h 425824"/>
                <a:gd name="connsiteX7" fmla="*/ 388181 w 1830005"/>
                <a:gd name="connsiteY7" fmla="*/ 7471 h 425824"/>
                <a:gd name="connsiteX8" fmla="*/ 433005 w 1830005"/>
                <a:gd name="connsiteY8" fmla="*/ 22412 h 425824"/>
                <a:gd name="connsiteX9" fmla="*/ 522652 w 1830005"/>
                <a:gd name="connsiteY9" fmla="*/ 37353 h 425824"/>
                <a:gd name="connsiteX10" fmla="*/ 574946 w 1830005"/>
                <a:gd name="connsiteY10" fmla="*/ 67236 h 425824"/>
                <a:gd name="connsiteX11" fmla="*/ 619769 w 1830005"/>
                <a:gd name="connsiteY11" fmla="*/ 82177 h 425824"/>
                <a:gd name="connsiteX12" fmla="*/ 664593 w 1830005"/>
                <a:gd name="connsiteY12" fmla="*/ 97118 h 425824"/>
                <a:gd name="connsiteX13" fmla="*/ 687005 w 1830005"/>
                <a:gd name="connsiteY13" fmla="*/ 104589 h 425824"/>
                <a:gd name="connsiteX14" fmla="*/ 709416 w 1830005"/>
                <a:gd name="connsiteY14" fmla="*/ 127000 h 425824"/>
                <a:gd name="connsiteX15" fmla="*/ 739299 w 1830005"/>
                <a:gd name="connsiteY15" fmla="*/ 134471 h 425824"/>
                <a:gd name="connsiteX16" fmla="*/ 761711 w 1830005"/>
                <a:gd name="connsiteY16" fmla="*/ 141942 h 425824"/>
                <a:gd name="connsiteX17" fmla="*/ 791593 w 1830005"/>
                <a:gd name="connsiteY17" fmla="*/ 156883 h 425824"/>
                <a:gd name="connsiteX18" fmla="*/ 866299 w 1830005"/>
                <a:gd name="connsiteY18" fmla="*/ 179294 h 425824"/>
                <a:gd name="connsiteX19" fmla="*/ 955946 w 1830005"/>
                <a:gd name="connsiteY19" fmla="*/ 209177 h 425824"/>
                <a:gd name="connsiteX20" fmla="*/ 1000769 w 1830005"/>
                <a:gd name="connsiteY20" fmla="*/ 224118 h 425824"/>
                <a:gd name="connsiteX21" fmla="*/ 1127769 w 1830005"/>
                <a:gd name="connsiteY21" fmla="*/ 246530 h 425824"/>
                <a:gd name="connsiteX22" fmla="*/ 1351887 w 1830005"/>
                <a:gd name="connsiteY22" fmla="*/ 231589 h 425824"/>
                <a:gd name="connsiteX23" fmla="*/ 1396711 w 1830005"/>
                <a:gd name="connsiteY23" fmla="*/ 224118 h 425824"/>
                <a:gd name="connsiteX24" fmla="*/ 1493828 w 1830005"/>
                <a:gd name="connsiteY24" fmla="*/ 201706 h 425824"/>
                <a:gd name="connsiteX25" fmla="*/ 1523711 w 1830005"/>
                <a:gd name="connsiteY25" fmla="*/ 194236 h 425824"/>
                <a:gd name="connsiteX26" fmla="*/ 1568534 w 1830005"/>
                <a:gd name="connsiteY26" fmla="*/ 186765 h 425824"/>
                <a:gd name="connsiteX27" fmla="*/ 1598416 w 1830005"/>
                <a:gd name="connsiteY27" fmla="*/ 179294 h 425824"/>
                <a:gd name="connsiteX28" fmla="*/ 1620828 w 1830005"/>
                <a:gd name="connsiteY28" fmla="*/ 171824 h 425824"/>
                <a:gd name="connsiteX29" fmla="*/ 1747828 w 1830005"/>
                <a:gd name="connsiteY29" fmla="*/ 164353 h 425824"/>
                <a:gd name="connsiteX30" fmla="*/ 1777711 w 1830005"/>
                <a:gd name="connsiteY30" fmla="*/ 156883 h 425824"/>
                <a:gd name="connsiteX31" fmla="*/ 1800122 w 1830005"/>
                <a:gd name="connsiteY31" fmla="*/ 149412 h 425824"/>
                <a:gd name="connsiteX32" fmla="*/ 1822534 w 1830005"/>
                <a:gd name="connsiteY32" fmla="*/ 171824 h 425824"/>
                <a:gd name="connsiteX33" fmla="*/ 1830005 w 1830005"/>
                <a:gd name="connsiteY33" fmla="*/ 194236 h 425824"/>
                <a:gd name="connsiteX34" fmla="*/ 1777711 w 1830005"/>
                <a:gd name="connsiteY34" fmla="*/ 246530 h 425824"/>
                <a:gd name="connsiteX35" fmla="*/ 1755299 w 1830005"/>
                <a:gd name="connsiteY35" fmla="*/ 261471 h 425824"/>
                <a:gd name="connsiteX36" fmla="*/ 1732887 w 1830005"/>
                <a:gd name="connsiteY36" fmla="*/ 276412 h 425824"/>
                <a:gd name="connsiteX37" fmla="*/ 1717946 w 1830005"/>
                <a:gd name="connsiteY37" fmla="*/ 298824 h 425824"/>
                <a:gd name="connsiteX38" fmla="*/ 1710475 w 1830005"/>
                <a:gd name="connsiteY38" fmla="*/ 321236 h 425824"/>
                <a:gd name="connsiteX39" fmla="*/ 1643240 w 1830005"/>
                <a:gd name="connsiteY39" fmla="*/ 351118 h 425824"/>
                <a:gd name="connsiteX40" fmla="*/ 1583475 w 1830005"/>
                <a:gd name="connsiteY40" fmla="*/ 381000 h 425824"/>
                <a:gd name="connsiteX41" fmla="*/ 1553593 w 1830005"/>
                <a:gd name="connsiteY41" fmla="*/ 395942 h 425824"/>
                <a:gd name="connsiteX42" fmla="*/ 1456475 w 1830005"/>
                <a:gd name="connsiteY42" fmla="*/ 410883 h 425824"/>
                <a:gd name="connsiteX43" fmla="*/ 1404181 w 1830005"/>
                <a:gd name="connsiteY43" fmla="*/ 425824 h 425824"/>
                <a:gd name="connsiteX44" fmla="*/ 1209946 w 1830005"/>
                <a:gd name="connsiteY44" fmla="*/ 418353 h 425824"/>
                <a:gd name="connsiteX45" fmla="*/ 1120299 w 1830005"/>
                <a:gd name="connsiteY45" fmla="*/ 410883 h 425824"/>
                <a:gd name="connsiteX46" fmla="*/ 993299 w 1830005"/>
                <a:gd name="connsiteY46" fmla="*/ 395942 h 425824"/>
                <a:gd name="connsiteX47" fmla="*/ 888711 w 1830005"/>
                <a:gd name="connsiteY47" fmla="*/ 388471 h 425824"/>
                <a:gd name="connsiteX48" fmla="*/ 836416 w 1830005"/>
                <a:gd name="connsiteY48" fmla="*/ 373530 h 425824"/>
                <a:gd name="connsiteX49" fmla="*/ 754240 w 1830005"/>
                <a:gd name="connsiteY49" fmla="*/ 343647 h 425824"/>
                <a:gd name="connsiteX50" fmla="*/ 731828 w 1830005"/>
                <a:gd name="connsiteY50" fmla="*/ 336177 h 425824"/>
                <a:gd name="connsiteX51" fmla="*/ 701946 w 1830005"/>
                <a:gd name="connsiteY51" fmla="*/ 328706 h 425824"/>
                <a:gd name="connsiteX52" fmla="*/ 657122 w 1830005"/>
                <a:gd name="connsiteY52" fmla="*/ 313765 h 425824"/>
                <a:gd name="connsiteX53" fmla="*/ 597358 w 1830005"/>
                <a:gd name="connsiteY53" fmla="*/ 276412 h 425824"/>
                <a:gd name="connsiteX54" fmla="*/ 552534 w 1830005"/>
                <a:gd name="connsiteY54" fmla="*/ 268942 h 425824"/>
                <a:gd name="connsiteX55" fmla="*/ 515181 w 1830005"/>
                <a:gd name="connsiteY55" fmla="*/ 254000 h 425824"/>
                <a:gd name="connsiteX56" fmla="*/ 477828 w 1830005"/>
                <a:gd name="connsiteY56" fmla="*/ 224118 h 425824"/>
                <a:gd name="connsiteX57" fmla="*/ 440475 w 1830005"/>
                <a:gd name="connsiteY57" fmla="*/ 216647 h 425824"/>
                <a:gd name="connsiteX58" fmla="*/ 380711 w 1830005"/>
                <a:gd name="connsiteY58" fmla="*/ 201706 h 425824"/>
                <a:gd name="connsiteX59" fmla="*/ 231299 w 1830005"/>
                <a:gd name="connsiteY59" fmla="*/ 186765 h 425824"/>
                <a:gd name="connsiteX60" fmla="*/ 104299 w 1830005"/>
                <a:gd name="connsiteY60" fmla="*/ 209177 h 425824"/>
                <a:gd name="connsiteX61" fmla="*/ 81887 w 1830005"/>
                <a:gd name="connsiteY61" fmla="*/ 231589 h 425824"/>
                <a:gd name="connsiteX62" fmla="*/ 37064 w 1830005"/>
                <a:gd name="connsiteY62" fmla="*/ 261471 h 425824"/>
                <a:gd name="connsiteX63" fmla="*/ 1765 w 1830005"/>
                <a:gd name="connsiteY63" fmla="*/ 276412 h 425824"/>
                <a:gd name="connsiteX64" fmla="*/ 10169 w 1830005"/>
                <a:gd name="connsiteY64" fmla="*/ 139700 h 425824"/>
                <a:gd name="connsiteX0" fmla="*/ 10169 w 1830005"/>
                <a:gd name="connsiteY0" fmla="*/ 139700 h 425824"/>
                <a:gd name="connsiteX1" fmla="*/ 52005 w 1830005"/>
                <a:gd name="connsiteY1" fmla="*/ 97118 h 425824"/>
                <a:gd name="connsiteX2" fmla="*/ 74416 w 1830005"/>
                <a:gd name="connsiteY2" fmla="*/ 82177 h 425824"/>
                <a:gd name="connsiteX3" fmla="*/ 96828 w 1830005"/>
                <a:gd name="connsiteY3" fmla="*/ 74706 h 425824"/>
                <a:gd name="connsiteX4" fmla="*/ 149122 w 1830005"/>
                <a:gd name="connsiteY4" fmla="*/ 52294 h 425824"/>
                <a:gd name="connsiteX5" fmla="*/ 208887 w 1830005"/>
                <a:gd name="connsiteY5" fmla="*/ 22412 h 425824"/>
                <a:gd name="connsiteX6" fmla="*/ 268652 w 1830005"/>
                <a:gd name="connsiteY6" fmla="*/ 0 h 425824"/>
                <a:gd name="connsiteX7" fmla="*/ 388181 w 1830005"/>
                <a:gd name="connsiteY7" fmla="*/ 7471 h 425824"/>
                <a:gd name="connsiteX8" fmla="*/ 433005 w 1830005"/>
                <a:gd name="connsiteY8" fmla="*/ 22412 h 425824"/>
                <a:gd name="connsiteX9" fmla="*/ 522652 w 1830005"/>
                <a:gd name="connsiteY9" fmla="*/ 37353 h 425824"/>
                <a:gd name="connsiteX10" fmla="*/ 574946 w 1830005"/>
                <a:gd name="connsiteY10" fmla="*/ 67236 h 425824"/>
                <a:gd name="connsiteX11" fmla="*/ 619769 w 1830005"/>
                <a:gd name="connsiteY11" fmla="*/ 82177 h 425824"/>
                <a:gd name="connsiteX12" fmla="*/ 664593 w 1830005"/>
                <a:gd name="connsiteY12" fmla="*/ 97118 h 425824"/>
                <a:gd name="connsiteX13" fmla="*/ 687005 w 1830005"/>
                <a:gd name="connsiteY13" fmla="*/ 104589 h 425824"/>
                <a:gd name="connsiteX14" fmla="*/ 709416 w 1830005"/>
                <a:gd name="connsiteY14" fmla="*/ 127000 h 425824"/>
                <a:gd name="connsiteX15" fmla="*/ 739299 w 1830005"/>
                <a:gd name="connsiteY15" fmla="*/ 134471 h 425824"/>
                <a:gd name="connsiteX16" fmla="*/ 761711 w 1830005"/>
                <a:gd name="connsiteY16" fmla="*/ 141942 h 425824"/>
                <a:gd name="connsiteX17" fmla="*/ 791593 w 1830005"/>
                <a:gd name="connsiteY17" fmla="*/ 156883 h 425824"/>
                <a:gd name="connsiteX18" fmla="*/ 866299 w 1830005"/>
                <a:gd name="connsiteY18" fmla="*/ 179294 h 425824"/>
                <a:gd name="connsiteX19" fmla="*/ 955946 w 1830005"/>
                <a:gd name="connsiteY19" fmla="*/ 209177 h 425824"/>
                <a:gd name="connsiteX20" fmla="*/ 1000769 w 1830005"/>
                <a:gd name="connsiteY20" fmla="*/ 224118 h 425824"/>
                <a:gd name="connsiteX21" fmla="*/ 1127769 w 1830005"/>
                <a:gd name="connsiteY21" fmla="*/ 246530 h 425824"/>
                <a:gd name="connsiteX22" fmla="*/ 1351887 w 1830005"/>
                <a:gd name="connsiteY22" fmla="*/ 231589 h 425824"/>
                <a:gd name="connsiteX23" fmla="*/ 1396711 w 1830005"/>
                <a:gd name="connsiteY23" fmla="*/ 224118 h 425824"/>
                <a:gd name="connsiteX24" fmla="*/ 1493828 w 1830005"/>
                <a:gd name="connsiteY24" fmla="*/ 201706 h 425824"/>
                <a:gd name="connsiteX25" fmla="*/ 1523711 w 1830005"/>
                <a:gd name="connsiteY25" fmla="*/ 194236 h 425824"/>
                <a:gd name="connsiteX26" fmla="*/ 1568534 w 1830005"/>
                <a:gd name="connsiteY26" fmla="*/ 186765 h 425824"/>
                <a:gd name="connsiteX27" fmla="*/ 1598416 w 1830005"/>
                <a:gd name="connsiteY27" fmla="*/ 179294 h 425824"/>
                <a:gd name="connsiteX28" fmla="*/ 1620828 w 1830005"/>
                <a:gd name="connsiteY28" fmla="*/ 171824 h 425824"/>
                <a:gd name="connsiteX29" fmla="*/ 1738303 w 1830005"/>
                <a:gd name="connsiteY29" fmla="*/ 56403 h 425824"/>
                <a:gd name="connsiteX30" fmla="*/ 1777711 w 1830005"/>
                <a:gd name="connsiteY30" fmla="*/ 156883 h 425824"/>
                <a:gd name="connsiteX31" fmla="*/ 1800122 w 1830005"/>
                <a:gd name="connsiteY31" fmla="*/ 149412 h 425824"/>
                <a:gd name="connsiteX32" fmla="*/ 1822534 w 1830005"/>
                <a:gd name="connsiteY32" fmla="*/ 171824 h 425824"/>
                <a:gd name="connsiteX33" fmla="*/ 1830005 w 1830005"/>
                <a:gd name="connsiteY33" fmla="*/ 194236 h 425824"/>
                <a:gd name="connsiteX34" fmla="*/ 1777711 w 1830005"/>
                <a:gd name="connsiteY34" fmla="*/ 246530 h 425824"/>
                <a:gd name="connsiteX35" fmla="*/ 1755299 w 1830005"/>
                <a:gd name="connsiteY35" fmla="*/ 261471 h 425824"/>
                <a:gd name="connsiteX36" fmla="*/ 1732887 w 1830005"/>
                <a:gd name="connsiteY36" fmla="*/ 276412 h 425824"/>
                <a:gd name="connsiteX37" fmla="*/ 1717946 w 1830005"/>
                <a:gd name="connsiteY37" fmla="*/ 298824 h 425824"/>
                <a:gd name="connsiteX38" fmla="*/ 1710475 w 1830005"/>
                <a:gd name="connsiteY38" fmla="*/ 321236 h 425824"/>
                <a:gd name="connsiteX39" fmla="*/ 1643240 w 1830005"/>
                <a:gd name="connsiteY39" fmla="*/ 351118 h 425824"/>
                <a:gd name="connsiteX40" fmla="*/ 1583475 w 1830005"/>
                <a:gd name="connsiteY40" fmla="*/ 381000 h 425824"/>
                <a:gd name="connsiteX41" fmla="*/ 1553593 w 1830005"/>
                <a:gd name="connsiteY41" fmla="*/ 395942 h 425824"/>
                <a:gd name="connsiteX42" fmla="*/ 1456475 w 1830005"/>
                <a:gd name="connsiteY42" fmla="*/ 410883 h 425824"/>
                <a:gd name="connsiteX43" fmla="*/ 1404181 w 1830005"/>
                <a:gd name="connsiteY43" fmla="*/ 425824 h 425824"/>
                <a:gd name="connsiteX44" fmla="*/ 1209946 w 1830005"/>
                <a:gd name="connsiteY44" fmla="*/ 418353 h 425824"/>
                <a:gd name="connsiteX45" fmla="*/ 1120299 w 1830005"/>
                <a:gd name="connsiteY45" fmla="*/ 410883 h 425824"/>
                <a:gd name="connsiteX46" fmla="*/ 993299 w 1830005"/>
                <a:gd name="connsiteY46" fmla="*/ 395942 h 425824"/>
                <a:gd name="connsiteX47" fmla="*/ 888711 w 1830005"/>
                <a:gd name="connsiteY47" fmla="*/ 388471 h 425824"/>
                <a:gd name="connsiteX48" fmla="*/ 836416 w 1830005"/>
                <a:gd name="connsiteY48" fmla="*/ 373530 h 425824"/>
                <a:gd name="connsiteX49" fmla="*/ 754240 w 1830005"/>
                <a:gd name="connsiteY49" fmla="*/ 343647 h 425824"/>
                <a:gd name="connsiteX50" fmla="*/ 731828 w 1830005"/>
                <a:gd name="connsiteY50" fmla="*/ 336177 h 425824"/>
                <a:gd name="connsiteX51" fmla="*/ 701946 w 1830005"/>
                <a:gd name="connsiteY51" fmla="*/ 328706 h 425824"/>
                <a:gd name="connsiteX52" fmla="*/ 657122 w 1830005"/>
                <a:gd name="connsiteY52" fmla="*/ 313765 h 425824"/>
                <a:gd name="connsiteX53" fmla="*/ 597358 w 1830005"/>
                <a:gd name="connsiteY53" fmla="*/ 276412 h 425824"/>
                <a:gd name="connsiteX54" fmla="*/ 552534 w 1830005"/>
                <a:gd name="connsiteY54" fmla="*/ 268942 h 425824"/>
                <a:gd name="connsiteX55" fmla="*/ 515181 w 1830005"/>
                <a:gd name="connsiteY55" fmla="*/ 254000 h 425824"/>
                <a:gd name="connsiteX56" fmla="*/ 477828 w 1830005"/>
                <a:gd name="connsiteY56" fmla="*/ 224118 h 425824"/>
                <a:gd name="connsiteX57" fmla="*/ 440475 w 1830005"/>
                <a:gd name="connsiteY57" fmla="*/ 216647 h 425824"/>
                <a:gd name="connsiteX58" fmla="*/ 380711 w 1830005"/>
                <a:gd name="connsiteY58" fmla="*/ 201706 h 425824"/>
                <a:gd name="connsiteX59" fmla="*/ 231299 w 1830005"/>
                <a:gd name="connsiteY59" fmla="*/ 186765 h 425824"/>
                <a:gd name="connsiteX60" fmla="*/ 104299 w 1830005"/>
                <a:gd name="connsiteY60" fmla="*/ 209177 h 425824"/>
                <a:gd name="connsiteX61" fmla="*/ 81887 w 1830005"/>
                <a:gd name="connsiteY61" fmla="*/ 231589 h 425824"/>
                <a:gd name="connsiteX62" fmla="*/ 37064 w 1830005"/>
                <a:gd name="connsiteY62" fmla="*/ 261471 h 425824"/>
                <a:gd name="connsiteX63" fmla="*/ 1765 w 1830005"/>
                <a:gd name="connsiteY63" fmla="*/ 276412 h 425824"/>
                <a:gd name="connsiteX64" fmla="*/ 10169 w 1830005"/>
                <a:gd name="connsiteY64" fmla="*/ 139700 h 425824"/>
                <a:gd name="connsiteX0" fmla="*/ 10169 w 1830005"/>
                <a:gd name="connsiteY0" fmla="*/ 139700 h 425824"/>
                <a:gd name="connsiteX1" fmla="*/ 52005 w 1830005"/>
                <a:gd name="connsiteY1" fmla="*/ 97118 h 425824"/>
                <a:gd name="connsiteX2" fmla="*/ 74416 w 1830005"/>
                <a:gd name="connsiteY2" fmla="*/ 82177 h 425824"/>
                <a:gd name="connsiteX3" fmla="*/ 96828 w 1830005"/>
                <a:gd name="connsiteY3" fmla="*/ 74706 h 425824"/>
                <a:gd name="connsiteX4" fmla="*/ 149122 w 1830005"/>
                <a:gd name="connsiteY4" fmla="*/ 52294 h 425824"/>
                <a:gd name="connsiteX5" fmla="*/ 208887 w 1830005"/>
                <a:gd name="connsiteY5" fmla="*/ 22412 h 425824"/>
                <a:gd name="connsiteX6" fmla="*/ 268652 w 1830005"/>
                <a:gd name="connsiteY6" fmla="*/ 0 h 425824"/>
                <a:gd name="connsiteX7" fmla="*/ 388181 w 1830005"/>
                <a:gd name="connsiteY7" fmla="*/ 7471 h 425824"/>
                <a:gd name="connsiteX8" fmla="*/ 433005 w 1830005"/>
                <a:gd name="connsiteY8" fmla="*/ 22412 h 425824"/>
                <a:gd name="connsiteX9" fmla="*/ 522652 w 1830005"/>
                <a:gd name="connsiteY9" fmla="*/ 37353 h 425824"/>
                <a:gd name="connsiteX10" fmla="*/ 574946 w 1830005"/>
                <a:gd name="connsiteY10" fmla="*/ 67236 h 425824"/>
                <a:gd name="connsiteX11" fmla="*/ 619769 w 1830005"/>
                <a:gd name="connsiteY11" fmla="*/ 82177 h 425824"/>
                <a:gd name="connsiteX12" fmla="*/ 664593 w 1830005"/>
                <a:gd name="connsiteY12" fmla="*/ 97118 h 425824"/>
                <a:gd name="connsiteX13" fmla="*/ 687005 w 1830005"/>
                <a:gd name="connsiteY13" fmla="*/ 104589 h 425824"/>
                <a:gd name="connsiteX14" fmla="*/ 709416 w 1830005"/>
                <a:gd name="connsiteY14" fmla="*/ 127000 h 425824"/>
                <a:gd name="connsiteX15" fmla="*/ 739299 w 1830005"/>
                <a:gd name="connsiteY15" fmla="*/ 134471 h 425824"/>
                <a:gd name="connsiteX16" fmla="*/ 761711 w 1830005"/>
                <a:gd name="connsiteY16" fmla="*/ 141942 h 425824"/>
                <a:gd name="connsiteX17" fmla="*/ 791593 w 1830005"/>
                <a:gd name="connsiteY17" fmla="*/ 156883 h 425824"/>
                <a:gd name="connsiteX18" fmla="*/ 866299 w 1830005"/>
                <a:gd name="connsiteY18" fmla="*/ 179294 h 425824"/>
                <a:gd name="connsiteX19" fmla="*/ 955946 w 1830005"/>
                <a:gd name="connsiteY19" fmla="*/ 209177 h 425824"/>
                <a:gd name="connsiteX20" fmla="*/ 1000769 w 1830005"/>
                <a:gd name="connsiteY20" fmla="*/ 224118 h 425824"/>
                <a:gd name="connsiteX21" fmla="*/ 1127769 w 1830005"/>
                <a:gd name="connsiteY21" fmla="*/ 246530 h 425824"/>
                <a:gd name="connsiteX22" fmla="*/ 1351887 w 1830005"/>
                <a:gd name="connsiteY22" fmla="*/ 231589 h 425824"/>
                <a:gd name="connsiteX23" fmla="*/ 1396711 w 1830005"/>
                <a:gd name="connsiteY23" fmla="*/ 224118 h 425824"/>
                <a:gd name="connsiteX24" fmla="*/ 1493828 w 1830005"/>
                <a:gd name="connsiteY24" fmla="*/ 201706 h 425824"/>
                <a:gd name="connsiteX25" fmla="*/ 1523711 w 1830005"/>
                <a:gd name="connsiteY25" fmla="*/ 194236 h 425824"/>
                <a:gd name="connsiteX26" fmla="*/ 1568534 w 1830005"/>
                <a:gd name="connsiteY26" fmla="*/ 186765 h 425824"/>
                <a:gd name="connsiteX27" fmla="*/ 1598416 w 1830005"/>
                <a:gd name="connsiteY27" fmla="*/ 179294 h 425824"/>
                <a:gd name="connsiteX28" fmla="*/ 1620828 w 1830005"/>
                <a:gd name="connsiteY28" fmla="*/ 171824 h 425824"/>
                <a:gd name="connsiteX29" fmla="*/ 1738303 w 1830005"/>
                <a:gd name="connsiteY29" fmla="*/ 56403 h 425824"/>
                <a:gd name="connsiteX30" fmla="*/ 1784061 w 1830005"/>
                <a:gd name="connsiteY30" fmla="*/ 96558 h 425824"/>
                <a:gd name="connsiteX31" fmla="*/ 1800122 w 1830005"/>
                <a:gd name="connsiteY31" fmla="*/ 149412 h 425824"/>
                <a:gd name="connsiteX32" fmla="*/ 1822534 w 1830005"/>
                <a:gd name="connsiteY32" fmla="*/ 171824 h 425824"/>
                <a:gd name="connsiteX33" fmla="*/ 1830005 w 1830005"/>
                <a:gd name="connsiteY33" fmla="*/ 194236 h 425824"/>
                <a:gd name="connsiteX34" fmla="*/ 1777711 w 1830005"/>
                <a:gd name="connsiteY34" fmla="*/ 246530 h 425824"/>
                <a:gd name="connsiteX35" fmla="*/ 1755299 w 1830005"/>
                <a:gd name="connsiteY35" fmla="*/ 261471 h 425824"/>
                <a:gd name="connsiteX36" fmla="*/ 1732887 w 1830005"/>
                <a:gd name="connsiteY36" fmla="*/ 276412 h 425824"/>
                <a:gd name="connsiteX37" fmla="*/ 1717946 w 1830005"/>
                <a:gd name="connsiteY37" fmla="*/ 298824 h 425824"/>
                <a:gd name="connsiteX38" fmla="*/ 1710475 w 1830005"/>
                <a:gd name="connsiteY38" fmla="*/ 321236 h 425824"/>
                <a:gd name="connsiteX39" fmla="*/ 1643240 w 1830005"/>
                <a:gd name="connsiteY39" fmla="*/ 351118 h 425824"/>
                <a:gd name="connsiteX40" fmla="*/ 1583475 w 1830005"/>
                <a:gd name="connsiteY40" fmla="*/ 381000 h 425824"/>
                <a:gd name="connsiteX41" fmla="*/ 1553593 w 1830005"/>
                <a:gd name="connsiteY41" fmla="*/ 395942 h 425824"/>
                <a:gd name="connsiteX42" fmla="*/ 1456475 w 1830005"/>
                <a:gd name="connsiteY42" fmla="*/ 410883 h 425824"/>
                <a:gd name="connsiteX43" fmla="*/ 1404181 w 1830005"/>
                <a:gd name="connsiteY43" fmla="*/ 425824 h 425824"/>
                <a:gd name="connsiteX44" fmla="*/ 1209946 w 1830005"/>
                <a:gd name="connsiteY44" fmla="*/ 418353 h 425824"/>
                <a:gd name="connsiteX45" fmla="*/ 1120299 w 1830005"/>
                <a:gd name="connsiteY45" fmla="*/ 410883 h 425824"/>
                <a:gd name="connsiteX46" fmla="*/ 993299 w 1830005"/>
                <a:gd name="connsiteY46" fmla="*/ 395942 h 425824"/>
                <a:gd name="connsiteX47" fmla="*/ 888711 w 1830005"/>
                <a:gd name="connsiteY47" fmla="*/ 388471 h 425824"/>
                <a:gd name="connsiteX48" fmla="*/ 836416 w 1830005"/>
                <a:gd name="connsiteY48" fmla="*/ 373530 h 425824"/>
                <a:gd name="connsiteX49" fmla="*/ 754240 w 1830005"/>
                <a:gd name="connsiteY49" fmla="*/ 343647 h 425824"/>
                <a:gd name="connsiteX50" fmla="*/ 731828 w 1830005"/>
                <a:gd name="connsiteY50" fmla="*/ 336177 h 425824"/>
                <a:gd name="connsiteX51" fmla="*/ 701946 w 1830005"/>
                <a:gd name="connsiteY51" fmla="*/ 328706 h 425824"/>
                <a:gd name="connsiteX52" fmla="*/ 657122 w 1830005"/>
                <a:gd name="connsiteY52" fmla="*/ 313765 h 425824"/>
                <a:gd name="connsiteX53" fmla="*/ 597358 w 1830005"/>
                <a:gd name="connsiteY53" fmla="*/ 276412 h 425824"/>
                <a:gd name="connsiteX54" fmla="*/ 552534 w 1830005"/>
                <a:gd name="connsiteY54" fmla="*/ 268942 h 425824"/>
                <a:gd name="connsiteX55" fmla="*/ 515181 w 1830005"/>
                <a:gd name="connsiteY55" fmla="*/ 254000 h 425824"/>
                <a:gd name="connsiteX56" fmla="*/ 477828 w 1830005"/>
                <a:gd name="connsiteY56" fmla="*/ 224118 h 425824"/>
                <a:gd name="connsiteX57" fmla="*/ 440475 w 1830005"/>
                <a:gd name="connsiteY57" fmla="*/ 216647 h 425824"/>
                <a:gd name="connsiteX58" fmla="*/ 380711 w 1830005"/>
                <a:gd name="connsiteY58" fmla="*/ 201706 h 425824"/>
                <a:gd name="connsiteX59" fmla="*/ 231299 w 1830005"/>
                <a:gd name="connsiteY59" fmla="*/ 186765 h 425824"/>
                <a:gd name="connsiteX60" fmla="*/ 104299 w 1830005"/>
                <a:gd name="connsiteY60" fmla="*/ 209177 h 425824"/>
                <a:gd name="connsiteX61" fmla="*/ 81887 w 1830005"/>
                <a:gd name="connsiteY61" fmla="*/ 231589 h 425824"/>
                <a:gd name="connsiteX62" fmla="*/ 37064 w 1830005"/>
                <a:gd name="connsiteY62" fmla="*/ 261471 h 425824"/>
                <a:gd name="connsiteX63" fmla="*/ 1765 w 1830005"/>
                <a:gd name="connsiteY63" fmla="*/ 276412 h 425824"/>
                <a:gd name="connsiteX64" fmla="*/ 10169 w 1830005"/>
                <a:gd name="connsiteY64" fmla="*/ 139700 h 425824"/>
                <a:gd name="connsiteX0" fmla="*/ 10169 w 1830005"/>
                <a:gd name="connsiteY0" fmla="*/ 139700 h 425824"/>
                <a:gd name="connsiteX1" fmla="*/ 52005 w 1830005"/>
                <a:gd name="connsiteY1" fmla="*/ 97118 h 425824"/>
                <a:gd name="connsiteX2" fmla="*/ 74416 w 1830005"/>
                <a:gd name="connsiteY2" fmla="*/ 82177 h 425824"/>
                <a:gd name="connsiteX3" fmla="*/ 96828 w 1830005"/>
                <a:gd name="connsiteY3" fmla="*/ 74706 h 425824"/>
                <a:gd name="connsiteX4" fmla="*/ 149122 w 1830005"/>
                <a:gd name="connsiteY4" fmla="*/ 52294 h 425824"/>
                <a:gd name="connsiteX5" fmla="*/ 208887 w 1830005"/>
                <a:gd name="connsiteY5" fmla="*/ 22412 h 425824"/>
                <a:gd name="connsiteX6" fmla="*/ 268652 w 1830005"/>
                <a:gd name="connsiteY6" fmla="*/ 0 h 425824"/>
                <a:gd name="connsiteX7" fmla="*/ 388181 w 1830005"/>
                <a:gd name="connsiteY7" fmla="*/ 7471 h 425824"/>
                <a:gd name="connsiteX8" fmla="*/ 433005 w 1830005"/>
                <a:gd name="connsiteY8" fmla="*/ 22412 h 425824"/>
                <a:gd name="connsiteX9" fmla="*/ 522652 w 1830005"/>
                <a:gd name="connsiteY9" fmla="*/ 37353 h 425824"/>
                <a:gd name="connsiteX10" fmla="*/ 574946 w 1830005"/>
                <a:gd name="connsiteY10" fmla="*/ 67236 h 425824"/>
                <a:gd name="connsiteX11" fmla="*/ 619769 w 1830005"/>
                <a:gd name="connsiteY11" fmla="*/ 82177 h 425824"/>
                <a:gd name="connsiteX12" fmla="*/ 664593 w 1830005"/>
                <a:gd name="connsiteY12" fmla="*/ 97118 h 425824"/>
                <a:gd name="connsiteX13" fmla="*/ 687005 w 1830005"/>
                <a:gd name="connsiteY13" fmla="*/ 104589 h 425824"/>
                <a:gd name="connsiteX14" fmla="*/ 709416 w 1830005"/>
                <a:gd name="connsiteY14" fmla="*/ 127000 h 425824"/>
                <a:gd name="connsiteX15" fmla="*/ 739299 w 1830005"/>
                <a:gd name="connsiteY15" fmla="*/ 134471 h 425824"/>
                <a:gd name="connsiteX16" fmla="*/ 761711 w 1830005"/>
                <a:gd name="connsiteY16" fmla="*/ 141942 h 425824"/>
                <a:gd name="connsiteX17" fmla="*/ 791593 w 1830005"/>
                <a:gd name="connsiteY17" fmla="*/ 156883 h 425824"/>
                <a:gd name="connsiteX18" fmla="*/ 866299 w 1830005"/>
                <a:gd name="connsiteY18" fmla="*/ 179294 h 425824"/>
                <a:gd name="connsiteX19" fmla="*/ 955946 w 1830005"/>
                <a:gd name="connsiteY19" fmla="*/ 167902 h 425824"/>
                <a:gd name="connsiteX20" fmla="*/ 1000769 w 1830005"/>
                <a:gd name="connsiteY20" fmla="*/ 224118 h 425824"/>
                <a:gd name="connsiteX21" fmla="*/ 1127769 w 1830005"/>
                <a:gd name="connsiteY21" fmla="*/ 246530 h 425824"/>
                <a:gd name="connsiteX22" fmla="*/ 1351887 w 1830005"/>
                <a:gd name="connsiteY22" fmla="*/ 231589 h 425824"/>
                <a:gd name="connsiteX23" fmla="*/ 1396711 w 1830005"/>
                <a:gd name="connsiteY23" fmla="*/ 224118 h 425824"/>
                <a:gd name="connsiteX24" fmla="*/ 1493828 w 1830005"/>
                <a:gd name="connsiteY24" fmla="*/ 201706 h 425824"/>
                <a:gd name="connsiteX25" fmla="*/ 1523711 w 1830005"/>
                <a:gd name="connsiteY25" fmla="*/ 194236 h 425824"/>
                <a:gd name="connsiteX26" fmla="*/ 1568534 w 1830005"/>
                <a:gd name="connsiteY26" fmla="*/ 186765 h 425824"/>
                <a:gd name="connsiteX27" fmla="*/ 1598416 w 1830005"/>
                <a:gd name="connsiteY27" fmla="*/ 179294 h 425824"/>
                <a:gd name="connsiteX28" fmla="*/ 1620828 w 1830005"/>
                <a:gd name="connsiteY28" fmla="*/ 171824 h 425824"/>
                <a:gd name="connsiteX29" fmla="*/ 1738303 w 1830005"/>
                <a:gd name="connsiteY29" fmla="*/ 56403 h 425824"/>
                <a:gd name="connsiteX30" fmla="*/ 1784061 w 1830005"/>
                <a:gd name="connsiteY30" fmla="*/ 96558 h 425824"/>
                <a:gd name="connsiteX31" fmla="*/ 1800122 w 1830005"/>
                <a:gd name="connsiteY31" fmla="*/ 149412 h 425824"/>
                <a:gd name="connsiteX32" fmla="*/ 1822534 w 1830005"/>
                <a:gd name="connsiteY32" fmla="*/ 171824 h 425824"/>
                <a:gd name="connsiteX33" fmla="*/ 1830005 w 1830005"/>
                <a:gd name="connsiteY33" fmla="*/ 194236 h 425824"/>
                <a:gd name="connsiteX34" fmla="*/ 1777711 w 1830005"/>
                <a:gd name="connsiteY34" fmla="*/ 246530 h 425824"/>
                <a:gd name="connsiteX35" fmla="*/ 1755299 w 1830005"/>
                <a:gd name="connsiteY35" fmla="*/ 261471 h 425824"/>
                <a:gd name="connsiteX36" fmla="*/ 1732887 w 1830005"/>
                <a:gd name="connsiteY36" fmla="*/ 276412 h 425824"/>
                <a:gd name="connsiteX37" fmla="*/ 1717946 w 1830005"/>
                <a:gd name="connsiteY37" fmla="*/ 298824 h 425824"/>
                <a:gd name="connsiteX38" fmla="*/ 1710475 w 1830005"/>
                <a:gd name="connsiteY38" fmla="*/ 321236 h 425824"/>
                <a:gd name="connsiteX39" fmla="*/ 1643240 w 1830005"/>
                <a:gd name="connsiteY39" fmla="*/ 351118 h 425824"/>
                <a:gd name="connsiteX40" fmla="*/ 1583475 w 1830005"/>
                <a:gd name="connsiteY40" fmla="*/ 381000 h 425824"/>
                <a:gd name="connsiteX41" fmla="*/ 1553593 w 1830005"/>
                <a:gd name="connsiteY41" fmla="*/ 395942 h 425824"/>
                <a:gd name="connsiteX42" fmla="*/ 1456475 w 1830005"/>
                <a:gd name="connsiteY42" fmla="*/ 410883 h 425824"/>
                <a:gd name="connsiteX43" fmla="*/ 1404181 w 1830005"/>
                <a:gd name="connsiteY43" fmla="*/ 425824 h 425824"/>
                <a:gd name="connsiteX44" fmla="*/ 1209946 w 1830005"/>
                <a:gd name="connsiteY44" fmla="*/ 418353 h 425824"/>
                <a:gd name="connsiteX45" fmla="*/ 1120299 w 1830005"/>
                <a:gd name="connsiteY45" fmla="*/ 410883 h 425824"/>
                <a:gd name="connsiteX46" fmla="*/ 993299 w 1830005"/>
                <a:gd name="connsiteY46" fmla="*/ 395942 h 425824"/>
                <a:gd name="connsiteX47" fmla="*/ 888711 w 1830005"/>
                <a:gd name="connsiteY47" fmla="*/ 388471 h 425824"/>
                <a:gd name="connsiteX48" fmla="*/ 836416 w 1830005"/>
                <a:gd name="connsiteY48" fmla="*/ 373530 h 425824"/>
                <a:gd name="connsiteX49" fmla="*/ 754240 w 1830005"/>
                <a:gd name="connsiteY49" fmla="*/ 343647 h 425824"/>
                <a:gd name="connsiteX50" fmla="*/ 731828 w 1830005"/>
                <a:gd name="connsiteY50" fmla="*/ 336177 h 425824"/>
                <a:gd name="connsiteX51" fmla="*/ 701946 w 1830005"/>
                <a:gd name="connsiteY51" fmla="*/ 328706 h 425824"/>
                <a:gd name="connsiteX52" fmla="*/ 657122 w 1830005"/>
                <a:gd name="connsiteY52" fmla="*/ 313765 h 425824"/>
                <a:gd name="connsiteX53" fmla="*/ 597358 w 1830005"/>
                <a:gd name="connsiteY53" fmla="*/ 276412 h 425824"/>
                <a:gd name="connsiteX54" fmla="*/ 552534 w 1830005"/>
                <a:gd name="connsiteY54" fmla="*/ 268942 h 425824"/>
                <a:gd name="connsiteX55" fmla="*/ 515181 w 1830005"/>
                <a:gd name="connsiteY55" fmla="*/ 254000 h 425824"/>
                <a:gd name="connsiteX56" fmla="*/ 477828 w 1830005"/>
                <a:gd name="connsiteY56" fmla="*/ 224118 h 425824"/>
                <a:gd name="connsiteX57" fmla="*/ 440475 w 1830005"/>
                <a:gd name="connsiteY57" fmla="*/ 216647 h 425824"/>
                <a:gd name="connsiteX58" fmla="*/ 380711 w 1830005"/>
                <a:gd name="connsiteY58" fmla="*/ 201706 h 425824"/>
                <a:gd name="connsiteX59" fmla="*/ 231299 w 1830005"/>
                <a:gd name="connsiteY59" fmla="*/ 186765 h 425824"/>
                <a:gd name="connsiteX60" fmla="*/ 104299 w 1830005"/>
                <a:gd name="connsiteY60" fmla="*/ 209177 h 425824"/>
                <a:gd name="connsiteX61" fmla="*/ 81887 w 1830005"/>
                <a:gd name="connsiteY61" fmla="*/ 231589 h 425824"/>
                <a:gd name="connsiteX62" fmla="*/ 37064 w 1830005"/>
                <a:gd name="connsiteY62" fmla="*/ 261471 h 425824"/>
                <a:gd name="connsiteX63" fmla="*/ 1765 w 1830005"/>
                <a:gd name="connsiteY63" fmla="*/ 276412 h 425824"/>
                <a:gd name="connsiteX64" fmla="*/ 10169 w 1830005"/>
                <a:gd name="connsiteY64" fmla="*/ 139700 h 425824"/>
                <a:gd name="connsiteX0" fmla="*/ 10169 w 1830005"/>
                <a:gd name="connsiteY0" fmla="*/ 139700 h 425824"/>
                <a:gd name="connsiteX1" fmla="*/ 52005 w 1830005"/>
                <a:gd name="connsiteY1" fmla="*/ 97118 h 425824"/>
                <a:gd name="connsiteX2" fmla="*/ 74416 w 1830005"/>
                <a:gd name="connsiteY2" fmla="*/ 82177 h 425824"/>
                <a:gd name="connsiteX3" fmla="*/ 96828 w 1830005"/>
                <a:gd name="connsiteY3" fmla="*/ 74706 h 425824"/>
                <a:gd name="connsiteX4" fmla="*/ 149122 w 1830005"/>
                <a:gd name="connsiteY4" fmla="*/ 52294 h 425824"/>
                <a:gd name="connsiteX5" fmla="*/ 208887 w 1830005"/>
                <a:gd name="connsiteY5" fmla="*/ 22412 h 425824"/>
                <a:gd name="connsiteX6" fmla="*/ 268652 w 1830005"/>
                <a:gd name="connsiteY6" fmla="*/ 0 h 425824"/>
                <a:gd name="connsiteX7" fmla="*/ 388181 w 1830005"/>
                <a:gd name="connsiteY7" fmla="*/ 7471 h 425824"/>
                <a:gd name="connsiteX8" fmla="*/ 433005 w 1830005"/>
                <a:gd name="connsiteY8" fmla="*/ 22412 h 425824"/>
                <a:gd name="connsiteX9" fmla="*/ 522652 w 1830005"/>
                <a:gd name="connsiteY9" fmla="*/ 37353 h 425824"/>
                <a:gd name="connsiteX10" fmla="*/ 574946 w 1830005"/>
                <a:gd name="connsiteY10" fmla="*/ 67236 h 425824"/>
                <a:gd name="connsiteX11" fmla="*/ 619769 w 1830005"/>
                <a:gd name="connsiteY11" fmla="*/ 82177 h 425824"/>
                <a:gd name="connsiteX12" fmla="*/ 664593 w 1830005"/>
                <a:gd name="connsiteY12" fmla="*/ 97118 h 425824"/>
                <a:gd name="connsiteX13" fmla="*/ 687005 w 1830005"/>
                <a:gd name="connsiteY13" fmla="*/ 104589 h 425824"/>
                <a:gd name="connsiteX14" fmla="*/ 709416 w 1830005"/>
                <a:gd name="connsiteY14" fmla="*/ 127000 h 425824"/>
                <a:gd name="connsiteX15" fmla="*/ 739299 w 1830005"/>
                <a:gd name="connsiteY15" fmla="*/ 134471 h 425824"/>
                <a:gd name="connsiteX16" fmla="*/ 761711 w 1830005"/>
                <a:gd name="connsiteY16" fmla="*/ 141942 h 425824"/>
                <a:gd name="connsiteX17" fmla="*/ 791593 w 1830005"/>
                <a:gd name="connsiteY17" fmla="*/ 156883 h 425824"/>
                <a:gd name="connsiteX18" fmla="*/ 866299 w 1830005"/>
                <a:gd name="connsiteY18" fmla="*/ 179294 h 425824"/>
                <a:gd name="connsiteX19" fmla="*/ 955946 w 1830005"/>
                <a:gd name="connsiteY19" fmla="*/ 167902 h 425824"/>
                <a:gd name="connsiteX20" fmla="*/ 1007119 w 1830005"/>
                <a:gd name="connsiteY20" fmla="*/ 205068 h 425824"/>
                <a:gd name="connsiteX21" fmla="*/ 1127769 w 1830005"/>
                <a:gd name="connsiteY21" fmla="*/ 246530 h 425824"/>
                <a:gd name="connsiteX22" fmla="*/ 1351887 w 1830005"/>
                <a:gd name="connsiteY22" fmla="*/ 231589 h 425824"/>
                <a:gd name="connsiteX23" fmla="*/ 1396711 w 1830005"/>
                <a:gd name="connsiteY23" fmla="*/ 224118 h 425824"/>
                <a:gd name="connsiteX24" fmla="*/ 1493828 w 1830005"/>
                <a:gd name="connsiteY24" fmla="*/ 201706 h 425824"/>
                <a:gd name="connsiteX25" fmla="*/ 1523711 w 1830005"/>
                <a:gd name="connsiteY25" fmla="*/ 194236 h 425824"/>
                <a:gd name="connsiteX26" fmla="*/ 1568534 w 1830005"/>
                <a:gd name="connsiteY26" fmla="*/ 186765 h 425824"/>
                <a:gd name="connsiteX27" fmla="*/ 1598416 w 1830005"/>
                <a:gd name="connsiteY27" fmla="*/ 179294 h 425824"/>
                <a:gd name="connsiteX28" fmla="*/ 1620828 w 1830005"/>
                <a:gd name="connsiteY28" fmla="*/ 171824 h 425824"/>
                <a:gd name="connsiteX29" fmla="*/ 1738303 w 1830005"/>
                <a:gd name="connsiteY29" fmla="*/ 56403 h 425824"/>
                <a:gd name="connsiteX30" fmla="*/ 1784061 w 1830005"/>
                <a:gd name="connsiteY30" fmla="*/ 96558 h 425824"/>
                <a:gd name="connsiteX31" fmla="*/ 1800122 w 1830005"/>
                <a:gd name="connsiteY31" fmla="*/ 149412 h 425824"/>
                <a:gd name="connsiteX32" fmla="*/ 1822534 w 1830005"/>
                <a:gd name="connsiteY32" fmla="*/ 171824 h 425824"/>
                <a:gd name="connsiteX33" fmla="*/ 1830005 w 1830005"/>
                <a:gd name="connsiteY33" fmla="*/ 194236 h 425824"/>
                <a:gd name="connsiteX34" fmla="*/ 1777711 w 1830005"/>
                <a:gd name="connsiteY34" fmla="*/ 246530 h 425824"/>
                <a:gd name="connsiteX35" fmla="*/ 1755299 w 1830005"/>
                <a:gd name="connsiteY35" fmla="*/ 261471 h 425824"/>
                <a:gd name="connsiteX36" fmla="*/ 1732887 w 1830005"/>
                <a:gd name="connsiteY36" fmla="*/ 276412 h 425824"/>
                <a:gd name="connsiteX37" fmla="*/ 1717946 w 1830005"/>
                <a:gd name="connsiteY37" fmla="*/ 298824 h 425824"/>
                <a:gd name="connsiteX38" fmla="*/ 1710475 w 1830005"/>
                <a:gd name="connsiteY38" fmla="*/ 321236 h 425824"/>
                <a:gd name="connsiteX39" fmla="*/ 1643240 w 1830005"/>
                <a:gd name="connsiteY39" fmla="*/ 351118 h 425824"/>
                <a:gd name="connsiteX40" fmla="*/ 1583475 w 1830005"/>
                <a:gd name="connsiteY40" fmla="*/ 381000 h 425824"/>
                <a:gd name="connsiteX41" fmla="*/ 1553593 w 1830005"/>
                <a:gd name="connsiteY41" fmla="*/ 395942 h 425824"/>
                <a:gd name="connsiteX42" fmla="*/ 1456475 w 1830005"/>
                <a:gd name="connsiteY42" fmla="*/ 410883 h 425824"/>
                <a:gd name="connsiteX43" fmla="*/ 1404181 w 1830005"/>
                <a:gd name="connsiteY43" fmla="*/ 425824 h 425824"/>
                <a:gd name="connsiteX44" fmla="*/ 1209946 w 1830005"/>
                <a:gd name="connsiteY44" fmla="*/ 418353 h 425824"/>
                <a:gd name="connsiteX45" fmla="*/ 1120299 w 1830005"/>
                <a:gd name="connsiteY45" fmla="*/ 410883 h 425824"/>
                <a:gd name="connsiteX46" fmla="*/ 993299 w 1830005"/>
                <a:gd name="connsiteY46" fmla="*/ 395942 h 425824"/>
                <a:gd name="connsiteX47" fmla="*/ 888711 w 1830005"/>
                <a:gd name="connsiteY47" fmla="*/ 388471 h 425824"/>
                <a:gd name="connsiteX48" fmla="*/ 836416 w 1830005"/>
                <a:gd name="connsiteY48" fmla="*/ 373530 h 425824"/>
                <a:gd name="connsiteX49" fmla="*/ 754240 w 1830005"/>
                <a:gd name="connsiteY49" fmla="*/ 343647 h 425824"/>
                <a:gd name="connsiteX50" fmla="*/ 731828 w 1830005"/>
                <a:gd name="connsiteY50" fmla="*/ 336177 h 425824"/>
                <a:gd name="connsiteX51" fmla="*/ 701946 w 1830005"/>
                <a:gd name="connsiteY51" fmla="*/ 328706 h 425824"/>
                <a:gd name="connsiteX52" fmla="*/ 657122 w 1830005"/>
                <a:gd name="connsiteY52" fmla="*/ 313765 h 425824"/>
                <a:gd name="connsiteX53" fmla="*/ 597358 w 1830005"/>
                <a:gd name="connsiteY53" fmla="*/ 276412 h 425824"/>
                <a:gd name="connsiteX54" fmla="*/ 552534 w 1830005"/>
                <a:gd name="connsiteY54" fmla="*/ 268942 h 425824"/>
                <a:gd name="connsiteX55" fmla="*/ 515181 w 1830005"/>
                <a:gd name="connsiteY55" fmla="*/ 254000 h 425824"/>
                <a:gd name="connsiteX56" fmla="*/ 477828 w 1830005"/>
                <a:gd name="connsiteY56" fmla="*/ 224118 h 425824"/>
                <a:gd name="connsiteX57" fmla="*/ 440475 w 1830005"/>
                <a:gd name="connsiteY57" fmla="*/ 216647 h 425824"/>
                <a:gd name="connsiteX58" fmla="*/ 380711 w 1830005"/>
                <a:gd name="connsiteY58" fmla="*/ 201706 h 425824"/>
                <a:gd name="connsiteX59" fmla="*/ 231299 w 1830005"/>
                <a:gd name="connsiteY59" fmla="*/ 186765 h 425824"/>
                <a:gd name="connsiteX60" fmla="*/ 104299 w 1830005"/>
                <a:gd name="connsiteY60" fmla="*/ 209177 h 425824"/>
                <a:gd name="connsiteX61" fmla="*/ 81887 w 1830005"/>
                <a:gd name="connsiteY61" fmla="*/ 231589 h 425824"/>
                <a:gd name="connsiteX62" fmla="*/ 37064 w 1830005"/>
                <a:gd name="connsiteY62" fmla="*/ 261471 h 425824"/>
                <a:gd name="connsiteX63" fmla="*/ 1765 w 1830005"/>
                <a:gd name="connsiteY63" fmla="*/ 276412 h 425824"/>
                <a:gd name="connsiteX64" fmla="*/ 10169 w 1830005"/>
                <a:gd name="connsiteY64" fmla="*/ 139700 h 42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30005" h="425824">
                  <a:moveTo>
                    <a:pt x="10169" y="139700"/>
                  </a:moveTo>
                  <a:cubicBezTo>
                    <a:pt x="18542" y="109818"/>
                    <a:pt x="41297" y="106705"/>
                    <a:pt x="52005" y="97118"/>
                  </a:cubicBezTo>
                  <a:cubicBezTo>
                    <a:pt x="62713" y="87531"/>
                    <a:pt x="66386" y="86192"/>
                    <a:pt x="74416" y="82177"/>
                  </a:cubicBezTo>
                  <a:cubicBezTo>
                    <a:pt x="81459" y="78655"/>
                    <a:pt x="89785" y="78228"/>
                    <a:pt x="96828" y="74706"/>
                  </a:cubicBezTo>
                  <a:cubicBezTo>
                    <a:pt x="148419" y="48910"/>
                    <a:pt x="86931" y="67843"/>
                    <a:pt x="149122" y="52294"/>
                  </a:cubicBezTo>
                  <a:cubicBezTo>
                    <a:pt x="188811" y="25835"/>
                    <a:pt x="154059" y="46780"/>
                    <a:pt x="208887" y="22412"/>
                  </a:cubicBezTo>
                  <a:cubicBezTo>
                    <a:pt x="259116" y="88"/>
                    <a:pt x="217673" y="12745"/>
                    <a:pt x="268652" y="0"/>
                  </a:cubicBezTo>
                  <a:cubicBezTo>
                    <a:pt x="308495" y="2490"/>
                    <a:pt x="348626" y="2077"/>
                    <a:pt x="388181" y="7471"/>
                  </a:cubicBezTo>
                  <a:cubicBezTo>
                    <a:pt x="403786" y="9599"/>
                    <a:pt x="417726" y="18592"/>
                    <a:pt x="433005" y="22412"/>
                  </a:cubicBezTo>
                  <a:cubicBezTo>
                    <a:pt x="482364" y="34753"/>
                    <a:pt x="452699" y="28610"/>
                    <a:pt x="522652" y="37353"/>
                  </a:cubicBezTo>
                  <a:cubicBezTo>
                    <a:pt x="604728" y="57873"/>
                    <a:pt x="502113" y="26773"/>
                    <a:pt x="574946" y="67236"/>
                  </a:cubicBezTo>
                  <a:cubicBezTo>
                    <a:pt x="588713" y="74885"/>
                    <a:pt x="604828" y="77197"/>
                    <a:pt x="619769" y="82177"/>
                  </a:cubicBezTo>
                  <a:lnTo>
                    <a:pt x="664593" y="97118"/>
                  </a:lnTo>
                  <a:lnTo>
                    <a:pt x="687005" y="104589"/>
                  </a:lnTo>
                  <a:cubicBezTo>
                    <a:pt x="694475" y="112059"/>
                    <a:pt x="700243" y="121759"/>
                    <a:pt x="709416" y="127000"/>
                  </a:cubicBezTo>
                  <a:cubicBezTo>
                    <a:pt x="718331" y="132094"/>
                    <a:pt x="729427" y="131650"/>
                    <a:pt x="739299" y="134471"/>
                  </a:cubicBezTo>
                  <a:cubicBezTo>
                    <a:pt x="746871" y="136634"/>
                    <a:pt x="754473" y="138840"/>
                    <a:pt x="761711" y="141942"/>
                  </a:cubicBezTo>
                  <a:cubicBezTo>
                    <a:pt x="771947" y="146329"/>
                    <a:pt x="781253" y="152747"/>
                    <a:pt x="791593" y="156883"/>
                  </a:cubicBezTo>
                  <a:cubicBezTo>
                    <a:pt x="821910" y="169010"/>
                    <a:pt x="836944" y="171956"/>
                    <a:pt x="866299" y="179294"/>
                  </a:cubicBezTo>
                  <a:cubicBezTo>
                    <a:pt x="933680" y="212987"/>
                    <a:pt x="932476" y="163606"/>
                    <a:pt x="955946" y="167902"/>
                  </a:cubicBezTo>
                  <a:cubicBezTo>
                    <a:pt x="979416" y="172198"/>
                    <a:pt x="978482" y="191963"/>
                    <a:pt x="1007119" y="205068"/>
                  </a:cubicBezTo>
                  <a:cubicBezTo>
                    <a:pt x="1035756" y="218173"/>
                    <a:pt x="1070308" y="242110"/>
                    <a:pt x="1127769" y="246530"/>
                  </a:cubicBezTo>
                  <a:cubicBezTo>
                    <a:pt x="1185230" y="250950"/>
                    <a:pt x="1277181" y="236569"/>
                    <a:pt x="1351887" y="231589"/>
                  </a:cubicBezTo>
                  <a:cubicBezTo>
                    <a:pt x="1366982" y="230331"/>
                    <a:pt x="1381808" y="226828"/>
                    <a:pt x="1396711" y="224118"/>
                  </a:cubicBezTo>
                  <a:cubicBezTo>
                    <a:pt x="1438869" y="216452"/>
                    <a:pt x="1446537" y="213528"/>
                    <a:pt x="1493828" y="201706"/>
                  </a:cubicBezTo>
                  <a:cubicBezTo>
                    <a:pt x="1503789" y="199216"/>
                    <a:pt x="1513583" y="195924"/>
                    <a:pt x="1523711" y="194236"/>
                  </a:cubicBezTo>
                  <a:cubicBezTo>
                    <a:pt x="1538652" y="191746"/>
                    <a:pt x="1553681" y="189736"/>
                    <a:pt x="1568534" y="186765"/>
                  </a:cubicBezTo>
                  <a:cubicBezTo>
                    <a:pt x="1578602" y="184751"/>
                    <a:pt x="1588544" y="182115"/>
                    <a:pt x="1598416" y="179294"/>
                  </a:cubicBezTo>
                  <a:cubicBezTo>
                    <a:pt x="1605988" y="177131"/>
                    <a:pt x="1597514" y="192306"/>
                    <a:pt x="1620828" y="171824"/>
                  </a:cubicBezTo>
                  <a:cubicBezTo>
                    <a:pt x="1644143" y="151342"/>
                    <a:pt x="1695970" y="58893"/>
                    <a:pt x="1738303" y="56403"/>
                  </a:cubicBezTo>
                  <a:cubicBezTo>
                    <a:pt x="1748264" y="53913"/>
                    <a:pt x="1773758" y="81057"/>
                    <a:pt x="1784061" y="96558"/>
                  </a:cubicBezTo>
                  <a:cubicBezTo>
                    <a:pt x="1794364" y="112059"/>
                    <a:pt x="1793710" y="136868"/>
                    <a:pt x="1800122" y="149412"/>
                  </a:cubicBezTo>
                  <a:cubicBezTo>
                    <a:pt x="1806534" y="161956"/>
                    <a:pt x="1815063" y="164353"/>
                    <a:pt x="1822534" y="171824"/>
                  </a:cubicBezTo>
                  <a:cubicBezTo>
                    <a:pt x="1825024" y="179295"/>
                    <a:pt x="1830005" y="186361"/>
                    <a:pt x="1830005" y="194236"/>
                  </a:cubicBezTo>
                  <a:cubicBezTo>
                    <a:pt x="1830005" y="224915"/>
                    <a:pt x="1799099" y="232271"/>
                    <a:pt x="1777711" y="246530"/>
                  </a:cubicBezTo>
                  <a:lnTo>
                    <a:pt x="1755299" y="261471"/>
                  </a:lnTo>
                  <a:lnTo>
                    <a:pt x="1732887" y="276412"/>
                  </a:lnTo>
                  <a:cubicBezTo>
                    <a:pt x="1727907" y="283883"/>
                    <a:pt x="1721961" y="290793"/>
                    <a:pt x="1717946" y="298824"/>
                  </a:cubicBezTo>
                  <a:cubicBezTo>
                    <a:pt x="1714424" y="305867"/>
                    <a:pt x="1715394" y="315087"/>
                    <a:pt x="1710475" y="321236"/>
                  </a:cubicBezTo>
                  <a:cubicBezTo>
                    <a:pt x="1694356" y="341385"/>
                    <a:pt x="1662556" y="339528"/>
                    <a:pt x="1643240" y="351118"/>
                  </a:cubicBezTo>
                  <a:cubicBezTo>
                    <a:pt x="1562051" y="399832"/>
                    <a:pt x="1639774" y="356872"/>
                    <a:pt x="1583475" y="381000"/>
                  </a:cubicBezTo>
                  <a:cubicBezTo>
                    <a:pt x="1573239" y="385387"/>
                    <a:pt x="1564260" y="392742"/>
                    <a:pt x="1553593" y="395942"/>
                  </a:cubicBezTo>
                  <a:cubicBezTo>
                    <a:pt x="1539924" y="400043"/>
                    <a:pt x="1467357" y="408551"/>
                    <a:pt x="1456475" y="410883"/>
                  </a:cubicBezTo>
                  <a:cubicBezTo>
                    <a:pt x="1438749" y="414682"/>
                    <a:pt x="1421612" y="420844"/>
                    <a:pt x="1404181" y="425824"/>
                  </a:cubicBezTo>
                  <a:lnTo>
                    <a:pt x="1209946" y="418353"/>
                  </a:lnTo>
                  <a:cubicBezTo>
                    <a:pt x="1180002" y="416777"/>
                    <a:pt x="1150136" y="413867"/>
                    <a:pt x="1120299" y="410883"/>
                  </a:cubicBezTo>
                  <a:cubicBezTo>
                    <a:pt x="1024384" y="401292"/>
                    <a:pt x="1095959" y="404869"/>
                    <a:pt x="993299" y="395942"/>
                  </a:cubicBezTo>
                  <a:cubicBezTo>
                    <a:pt x="958479" y="392914"/>
                    <a:pt x="923574" y="390961"/>
                    <a:pt x="888711" y="388471"/>
                  </a:cubicBezTo>
                  <a:cubicBezTo>
                    <a:pt x="865172" y="382586"/>
                    <a:pt x="857844" y="381565"/>
                    <a:pt x="836416" y="373530"/>
                  </a:cubicBezTo>
                  <a:cubicBezTo>
                    <a:pt x="753250" y="342343"/>
                    <a:pt x="848419" y="375040"/>
                    <a:pt x="754240" y="343647"/>
                  </a:cubicBezTo>
                  <a:cubicBezTo>
                    <a:pt x="746769" y="341157"/>
                    <a:pt x="739468" y="338087"/>
                    <a:pt x="731828" y="336177"/>
                  </a:cubicBezTo>
                  <a:cubicBezTo>
                    <a:pt x="721867" y="333687"/>
                    <a:pt x="711780" y="331656"/>
                    <a:pt x="701946" y="328706"/>
                  </a:cubicBezTo>
                  <a:cubicBezTo>
                    <a:pt x="686861" y="324180"/>
                    <a:pt x="657122" y="313765"/>
                    <a:pt x="657122" y="313765"/>
                  </a:cubicBezTo>
                  <a:cubicBezTo>
                    <a:pt x="638713" y="299958"/>
                    <a:pt x="620146" y="283248"/>
                    <a:pt x="597358" y="276412"/>
                  </a:cubicBezTo>
                  <a:cubicBezTo>
                    <a:pt x="582849" y="272060"/>
                    <a:pt x="567475" y="271432"/>
                    <a:pt x="552534" y="268942"/>
                  </a:cubicBezTo>
                  <a:cubicBezTo>
                    <a:pt x="540083" y="263961"/>
                    <a:pt x="526680" y="260900"/>
                    <a:pt x="515181" y="254000"/>
                  </a:cubicBezTo>
                  <a:cubicBezTo>
                    <a:pt x="501508" y="245796"/>
                    <a:pt x="492090" y="231249"/>
                    <a:pt x="477828" y="224118"/>
                  </a:cubicBezTo>
                  <a:cubicBezTo>
                    <a:pt x="466471" y="218439"/>
                    <a:pt x="452847" y="219502"/>
                    <a:pt x="440475" y="216647"/>
                  </a:cubicBezTo>
                  <a:cubicBezTo>
                    <a:pt x="420466" y="212030"/>
                    <a:pt x="401120" y="203973"/>
                    <a:pt x="380711" y="201706"/>
                  </a:cubicBezTo>
                  <a:cubicBezTo>
                    <a:pt x="286138" y="191199"/>
                    <a:pt x="335932" y="196278"/>
                    <a:pt x="231299" y="186765"/>
                  </a:cubicBezTo>
                  <a:cubicBezTo>
                    <a:pt x="161607" y="191743"/>
                    <a:pt x="144528" y="175653"/>
                    <a:pt x="104299" y="209177"/>
                  </a:cubicBezTo>
                  <a:cubicBezTo>
                    <a:pt x="96183" y="215941"/>
                    <a:pt x="90227" y="225103"/>
                    <a:pt x="81887" y="231589"/>
                  </a:cubicBezTo>
                  <a:cubicBezTo>
                    <a:pt x="67713" y="242613"/>
                    <a:pt x="50418" y="254001"/>
                    <a:pt x="37064" y="261471"/>
                  </a:cubicBezTo>
                  <a:cubicBezTo>
                    <a:pt x="23710" y="268942"/>
                    <a:pt x="13531" y="271432"/>
                    <a:pt x="1765" y="276412"/>
                  </a:cubicBezTo>
                  <a:cubicBezTo>
                    <a:pt x="-2718" y="256117"/>
                    <a:pt x="1796" y="169582"/>
                    <a:pt x="10169" y="139700"/>
                  </a:cubicBezTo>
                  <a:close/>
                </a:path>
              </a:pathLst>
            </a:custGeom>
            <a:solidFill>
              <a:srgbClr val="0080B2">
                <a:alpha val="7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 b="1" dirty="0">
                <a:latin typeface="Arial" pitchFamily="-110" charset="0"/>
              </a:endParaRP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461749" y="4350870"/>
              <a:ext cx="1832536" cy="425824"/>
            </a:xfrm>
            <a:custGeom>
              <a:avLst/>
              <a:gdLst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143735 w 1845971"/>
                <a:gd name="connsiteY22" fmla="*/ 246530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09265 w 1845971"/>
                <a:gd name="connsiteY47" fmla="*/ 395942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770206 w 1845971"/>
                <a:gd name="connsiteY50" fmla="*/ 343647 h 425824"/>
                <a:gd name="connsiteX51" fmla="*/ 747794 w 1845971"/>
                <a:gd name="connsiteY51" fmla="*/ 336177 h 425824"/>
                <a:gd name="connsiteX52" fmla="*/ 717912 w 1845971"/>
                <a:gd name="connsiteY52" fmla="*/ 328706 h 425824"/>
                <a:gd name="connsiteX53" fmla="*/ 673088 w 1845971"/>
                <a:gd name="connsiteY53" fmla="*/ 313765 h 425824"/>
                <a:gd name="connsiteX54" fmla="*/ 613324 w 1845971"/>
                <a:gd name="connsiteY54" fmla="*/ 276412 h 425824"/>
                <a:gd name="connsiteX55" fmla="*/ 568500 w 1845971"/>
                <a:gd name="connsiteY55" fmla="*/ 268942 h 425824"/>
                <a:gd name="connsiteX56" fmla="*/ 531147 w 1845971"/>
                <a:gd name="connsiteY56" fmla="*/ 254000 h 425824"/>
                <a:gd name="connsiteX57" fmla="*/ 493794 w 1845971"/>
                <a:gd name="connsiteY57" fmla="*/ 224118 h 425824"/>
                <a:gd name="connsiteX58" fmla="*/ 456441 w 1845971"/>
                <a:gd name="connsiteY58" fmla="*/ 216647 h 425824"/>
                <a:gd name="connsiteX59" fmla="*/ 396677 w 1845971"/>
                <a:gd name="connsiteY59" fmla="*/ 201706 h 425824"/>
                <a:gd name="connsiteX60" fmla="*/ 247265 w 1845971"/>
                <a:gd name="connsiteY60" fmla="*/ 186765 h 425824"/>
                <a:gd name="connsiteX61" fmla="*/ 120265 w 1845971"/>
                <a:gd name="connsiteY61" fmla="*/ 209177 h 425824"/>
                <a:gd name="connsiteX62" fmla="*/ 97853 w 1845971"/>
                <a:gd name="connsiteY62" fmla="*/ 231589 h 425824"/>
                <a:gd name="connsiteX63" fmla="*/ 53030 w 1845971"/>
                <a:gd name="connsiteY63" fmla="*/ 261471 h 425824"/>
                <a:gd name="connsiteX64" fmla="*/ 8206 w 1845971"/>
                <a:gd name="connsiteY64" fmla="*/ 276412 h 425824"/>
                <a:gd name="connsiteX65" fmla="*/ 8206 w 1845971"/>
                <a:gd name="connsiteY65" fmla="*/ 231589 h 425824"/>
                <a:gd name="connsiteX66" fmla="*/ 735 w 1845971"/>
                <a:gd name="connsiteY66" fmla="*/ 127000 h 425824"/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143735 w 1845971"/>
                <a:gd name="connsiteY22" fmla="*/ 246530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09265 w 1845971"/>
                <a:gd name="connsiteY47" fmla="*/ 395942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770206 w 1845971"/>
                <a:gd name="connsiteY50" fmla="*/ 343647 h 425824"/>
                <a:gd name="connsiteX51" fmla="*/ 747794 w 1845971"/>
                <a:gd name="connsiteY51" fmla="*/ 336177 h 425824"/>
                <a:gd name="connsiteX52" fmla="*/ 717912 w 1845971"/>
                <a:gd name="connsiteY52" fmla="*/ 328706 h 425824"/>
                <a:gd name="connsiteX53" fmla="*/ 673088 w 1845971"/>
                <a:gd name="connsiteY53" fmla="*/ 313765 h 425824"/>
                <a:gd name="connsiteX54" fmla="*/ 613324 w 1845971"/>
                <a:gd name="connsiteY54" fmla="*/ 276412 h 425824"/>
                <a:gd name="connsiteX55" fmla="*/ 568500 w 1845971"/>
                <a:gd name="connsiteY55" fmla="*/ 268942 h 425824"/>
                <a:gd name="connsiteX56" fmla="*/ 531147 w 1845971"/>
                <a:gd name="connsiteY56" fmla="*/ 254000 h 425824"/>
                <a:gd name="connsiteX57" fmla="*/ 525544 w 1845971"/>
                <a:gd name="connsiteY57" fmla="*/ 170143 h 425824"/>
                <a:gd name="connsiteX58" fmla="*/ 456441 w 1845971"/>
                <a:gd name="connsiteY58" fmla="*/ 216647 h 425824"/>
                <a:gd name="connsiteX59" fmla="*/ 396677 w 1845971"/>
                <a:gd name="connsiteY59" fmla="*/ 201706 h 425824"/>
                <a:gd name="connsiteX60" fmla="*/ 247265 w 1845971"/>
                <a:gd name="connsiteY60" fmla="*/ 186765 h 425824"/>
                <a:gd name="connsiteX61" fmla="*/ 120265 w 1845971"/>
                <a:gd name="connsiteY61" fmla="*/ 209177 h 425824"/>
                <a:gd name="connsiteX62" fmla="*/ 97853 w 1845971"/>
                <a:gd name="connsiteY62" fmla="*/ 231589 h 425824"/>
                <a:gd name="connsiteX63" fmla="*/ 53030 w 1845971"/>
                <a:gd name="connsiteY63" fmla="*/ 261471 h 425824"/>
                <a:gd name="connsiteX64" fmla="*/ 8206 w 1845971"/>
                <a:gd name="connsiteY64" fmla="*/ 276412 h 425824"/>
                <a:gd name="connsiteX65" fmla="*/ 8206 w 1845971"/>
                <a:gd name="connsiteY65" fmla="*/ 231589 h 425824"/>
                <a:gd name="connsiteX66" fmla="*/ 735 w 1845971"/>
                <a:gd name="connsiteY66" fmla="*/ 127000 h 425824"/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143735 w 1845971"/>
                <a:gd name="connsiteY22" fmla="*/ 246530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09265 w 1845971"/>
                <a:gd name="connsiteY47" fmla="*/ 395942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770206 w 1845971"/>
                <a:gd name="connsiteY50" fmla="*/ 343647 h 425824"/>
                <a:gd name="connsiteX51" fmla="*/ 747794 w 1845971"/>
                <a:gd name="connsiteY51" fmla="*/ 336177 h 425824"/>
                <a:gd name="connsiteX52" fmla="*/ 717912 w 1845971"/>
                <a:gd name="connsiteY52" fmla="*/ 328706 h 425824"/>
                <a:gd name="connsiteX53" fmla="*/ 673088 w 1845971"/>
                <a:gd name="connsiteY53" fmla="*/ 313765 h 425824"/>
                <a:gd name="connsiteX54" fmla="*/ 613324 w 1845971"/>
                <a:gd name="connsiteY54" fmla="*/ 276412 h 425824"/>
                <a:gd name="connsiteX55" fmla="*/ 568500 w 1845971"/>
                <a:gd name="connsiteY55" fmla="*/ 268942 h 425824"/>
                <a:gd name="connsiteX56" fmla="*/ 566072 w 1845971"/>
                <a:gd name="connsiteY56" fmla="*/ 174625 h 425824"/>
                <a:gd name="connsiteX57" fmla="*/ 525544 w 1845971"/>
                <a:gd name="connsiteY57" fmla="*/ 170143 h 425824"/>
                <a:gd name="connsiteX58" fmla="*/ 456441 w 1845971"/>
                <a:gd name="connsiteY58" fmla="*/ 216647 h 425824"/>
                <a:gd name="connsiteX59" fmla="*/ 396677 w 1845971"/>
                <a:gd name="connsiteY59" fmla="*/ 201706 h 425824"/>
                <a:gd name="connsiteX60" fmla="*/ 247265 w 1845971"/>
                <a:gd name="connsiteY60" fmla="*/ 186765 h 425824"/>
                <a:gd name="connsiteX61" fmla="*/ 120265 w 1845971"/>
                <a:gd name="connsiteY61" fmla="*/ 209177 h 425824"/>
                <a:gd name="connsiteX62" fmla="*/ 97853 w 1845971"/>
                <a:gd name="connsiteY62" fmla="*/ 231589 h 425824"/>
                <a:gd name="connsiteX63" fmla="*/ 53030 w 1845971"/>
                <a:gd name="connsiteY63" fmla="*/ 261471 h 425824"/>
                <a:gd name="connsiteX64" fmla="*/ 8206 w 1845971"/>
                <a:gd name="connsiteY64" fmla="*/ 276412 h 425824"/>
                <a:gd name="connsiteX65" fmla="*/ 8206 w 1845971"/>
                <a:gd name="connsiteY65" fmla="*/ 231589 h 425824"/>
                <a:gd name="connsiteX66" fmla="*/ 735 w 1845971"/>
                <a:gd name="connsiteY66" fmla="*/ 127000 h 425824"/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143735 w 1845971"/>
                <a:gd name="connsiteY22" fmla="*/ 246530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09265 w 1845971"/>
                <a:gd name="connsiteY47" fmla="*/ 395942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770206 w 1845971"/>
                <a:gd name="connsiteY50" fmla="*/ 343647 h 425824"/>
                <a:gd name="connsiteX51" fmla="*/ 747794 w 1845971"/>
                <a:gd name="connsiteY51" fmla="*/ 336177 h 425824"/>
                <a:gd name="connsiteX52" fmla="*/ 717912 w 1845971"/>
                <a:gd name="connsiteY52" fmla="*/ 328706 h 425824"/>
                <a:gd name="connsiteX53" fmla="*/ 673088 w 1845971"/>
                <a:gd name="connsiteY53" fmla="*/ 313765 h 425824"/>
                <a:gd name="connsiteX54" fmla="*/ 613324 w 1845971"/>
                <a:gd name="connsiteY54" fmla="*/ 276412 h 425824"/>
                <a:gd name="connsiteX55" fmla="*/ 625650 w 1845971"/>
                <a:gd name="connsiteY55" fmla="*/ 189567 h 425824"/>
                <a:gd name="connsiteX56" fmla="*/ 566072 w 1845971"/>
                <a:gd name="connsiteY56" fmla="*/ 174625 h 425824"/>
                <a:gd name="connsiteX57" fmla="*/ 525544 w 1845971"/>
                <a:gd name="connsiteY57" fmla="*/ 170143 h 425824"/>
                <a:gd name="connsiteX58" fmla="*/ 456441 w 1845971"/>
                <a:gd name="connsiteY58" fmla="*/ 216647 h 425824"/>
                <a:gd name="connsiteX59" fmla="*/ 396677 w 1845971"/>
                <a:gd name="connsiteY59" fmla="*/ 201706 h 425824"/>
                <a:gd name="connsiteX60" fmla="*/ 247265 w 1845971"/>
                <a:gd name="connsiteY60" fmla="*/ 186765 h 425824"/>
                <a:gd name="connsiteX61" fmla="*/ 120265 w 1845971"/>
                <a:gd name="connsiteY61" fmla="*/ 209177 h 425824"/>
                <a:gd name="connsiteX62" fmla="*/ 97853 w 1845971"/>
                <a:gd name="connsiteY62" fmla="*/ 231589 h 425824"/>
                <a:gd name="connsiteX63" fmla="*/ 53030 w 1845971"/>
                <a:gd name="connsiteY63" fmla="*/ 261471 h 425824"/>
                <a:gd name="connsiteX64" fmla="*/ 8206 w 1845971"/>
                <a:gd name="connsiteY64" fmla="*/ 276412 h 425824"/>
                <a:gd name="connsiteX65" fmla="*/ 8206 w 1845971"/>
                <a:gd name="connsiteY65" fmla="*/ 231589 h 425824"/>
                <a:gd name="connsiteX66" fmla="*/ 735 w 1845971"/>
                <a:gd name="connsiteY66" fmla="*/ 127000 h 425824"/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143735 w 1845971"/>
                <a:gd name="connsiteY22" fmla="*/ 246530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09265 w 1845971"/>
                <a:gd name="connsiteY47" fmla="*/ 395942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770206 w 1845971"/>
                <a:gd name="connsiteY50" fmla="*/ 343647 h 425824"/>
                <a:gd name="connsiteX51" fmla="*/ 747794 w 1845971"/>
                <a:gd name="connsiteY51" fmla="*/ 336177 h 425824"/>
                <a:gd name="connsiteX52" fmla="*/ 717912 w 1845971"/>
                <a:gd name="connsiteY52" fmla="*/ 328706 h 425824"/>
                <a:gd name="connsiteX53" fmla="*/ 673088 w 1845971"/>
                <a:gd name="connsiteY53" fmla="*/ 313765 h 425824"/>
                <a:gd name="connsiteX54" fmla="*/ 632374 w 1845971"/>
                <a:gd name="connsiteY54" fmla="*/ 266887 h 425824"/>
                <a:gd name="connsiteX55" fmla="*/ 625650 w 1845971"/>
                <a:gd name="connsiteY55" fmla="*/ 189567 h 425824"/>
                <a:gd name="connsiteX56" fmla="*/ 566072 w 1845971"/>
                <a:gd name="connsiteY56" fmla="*/ 174625 h 425824"/>
                <a:gd name="connsiteX57" fmla="*/ 525544 w 1845971"/>
                <a:gd name="connsiteY57" fmla="*/ 170143 h 425824"/>
                <a:gd name="connsiteX58" fmla="*/ 456441 w 1845971"/>
                <a:gd name="connsiteY58" fmla="*/ 216647 h 425824"/>
                <a:gd name="connsiteX59" fmla="*/ 396677 w 1845971"/>
                <a:gd name="connsiteY59" fmla="*/ 201706 h 425824"/>
                <a:gd name="connsiteX60" fmla="*/ 247265 w 1845971"/>
                <a:gd name="connsiteY60" fmla="*/ 186765 h 425824"/>
                <a:gd name="connsiteX61" fmla="*/ 120265 w 1845971"/>
                <a:gd name="connsiteY61" fmla="*/ 209177 h 425824"/>
                <a:gd name="connsiteX62" fmla="*/ 97853 w 1845971"/>
                <a:gd name="connsiteY62" fmla="*/ 231589 h 425824"/>
                <a:gd name="connsiteX63" fmla="*/ 53030 w 1845971"/>
                <a:gd name="connsiteY63" fmla="*/ 261471 h 425824"/>
                <a:gd name="connsiteX64" fmla="*/ 8206 w 1845971"/>
                <a:gd name="connsiteY64" fmla="*/ 276412 h 425824"/>
                <a:gd name="connsiteX65" fmla="*/ 8206 w 1845971"/>
                <a:gd name="connsiteY65" fmla="*/ 231589 h 425824"/>
                <a:gd name="connsiteX66" fmla="*/ 735 w 1845971"/>
                <a:gd name="connsiteY66" fmla="*/ 127000 h 425824"/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143735 w 1845971"/>
                <a:gd name="connsiteY22" fmla="*/ 246530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09265 w 1845971"/>
                <a:gd name="connsiteY47" fmla="*/ 395942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770206 w 1845971"/>
                <a:gd name="connsiteY50" fmla="*/ 343647 h 425824"/>
                <a:gd name="connsiteX51" fmla="*/ 747794 w 1845971"/>
                <a:gd name="connsiteY51" fmla="*/ 336177 h 425824"/>
                <a:gd name="connsiteX52" fmla="*/ 717912 w 1845971"/>
                <a:gd name="connsiteY52" fmla="*/ 328706 h 425824"/>
                <a:gd name="connsiteX53" fmla="*/ 673088 w 1845971"/>
                <a:gd name="connsiteY53" fmla="*/ 313765 h 425824"/>
                <a:gd name="connsiteX54" fmla="*/ 625650 w 1845971"/>
                <a:gd name="connsiteY54" fmla="*/ 189567 h 425824"/>
                <a:gd name="connsiteX55" fmla="*/ 566072 w 1845971"/>
                <a:gd name="connsiteY55" fmla="*/ 174625 h 425824"/>
                <a:gd name="connsiteX56" fmla="*/ 525544 w 1845971"/>
                <a:gd name="connsiteY56" fmla="*/ 170143 h 425824"/>
                <a:gd name="connsiteX57" fmla="*/ 456441 w 1845971"/>
                <a:gd name="connsiteY57" fmla="*/ 216647 h 425824"/>
                <a:gd name="connsiteX58" fmla="*/ 396677 w 1845971"/>
                <a:gd name="connsiteY58" fmla="*/ 201706 h 425824"/>
                <a:gd name="connsiteX59" fmla="*/ 247265 w 1845971"/>
                <a:gd name="connsiteY59" fmla="*/ 186765 h 425824"/>
                <a:gd name="connsiteX60" fmla="*/ 120265 w 1845971"/>
                <a:gd name="connsiteY60" fmla="*/ 209177 h 425824"/>
                <a:gd name="connsiteX61" fmla="*/ 97853 w 1845971"/>
                <a:gd name="connsiteY61" fmla="*/ 231589 h 425824"/>
                <a:gd name="connsiteX62" fmla="*/ 53030 w 1845971"/>
                <a:gd name="connsiteY62" fmla="*/ 261471 h 425824"/>
                <a:gd name="connsiteX63" fmla="*/ 8206 w 1845971"/>
                <a:gd name="connsiteY63" fmla="*/ 276412 h 425824"/>
                <a:gd name="connsiteX64" fmla="*/ 8206 w 1845971"/>
                <a:gd name="connsiteY64" fmla="*/ 231589 h 425824"/>
                <a:gd name="connsiteX65" fmla="*/ 735 w 1845971"/>
                <a:gd name="connsiteY65" fmla="*/ 127000 h 425824"/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143735 w 1845971"/>
                <a:gd name="connsiteY22" fmla="*/ 246530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09265 w 1845971"/>
                <a:gd name="connsiteY47" fmla="*/ 395942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770206 w 1845971"/>
                <a:gd name="connsiteY50" fmla="*/ 343647 h 425824"/>
                <a:gd name="connsiteX51" fmla="*/ 747794 w 1845971"/>
                <a:gd name="connsiteY51" fmla="*/ 336177 h 425824"/>
                <a:gd name="connsiteX52" fmla="*/ 727437 w 1845971"/>
                <a:gd name="connsiteY52" fmla="*/ 287431 h 425824"/>
                <a:gd name="connsiteX53" fmla="*/ 673088 w 1845971"/>
                <a:gd name="connsiteY53" fmla="*/ 313765 h 425824"/>
                <a:gd name="connsiteX54" fmla="*/ 625650 w 1845971"/>
                <a:gd name="connsiteY54" fmla="*/ 189567 h 425824"/>
                <a:gd name="connsiteX55" fmla="*/ 566072 w 1845971"/>
                <a:gd name="connsiteY55" fmla="*/ 174625 h 425824"/>
                <a:gd name="connsiteX56" fmla="*/ 525544 w 1845971"/>
                <a:gd name="connsiteY56" fmla="*/ 170143 h 425824"/>
                <a:gd name="connsiteX57" fmla="*/ 456441 w 1845971"/>
                <a:gd name="connsiteY57" fmla="*/ 216647 h 425824"/>
                <a:gd name="connsiteX58" fmla="*/ 396677 w 1845971"/>
                <a:gd name="connsiteY58" fmla="*/ 201706 h 425824"/>
                <a:gd name="connsiteX59" fmla="*/ 247265 w 1845971"/>
                <a:gd name="connsiteY59" fmla="*/ 186765 h 425824"/>
                <a:gd name="connsiteX60" fmla="*/ 120265 w 1845971"/>
                <a:gd name="connsiteY60" fmla="*/ 209177 h 425824"/>
                <a:gd name="connsiteX61" fmla="*/ 97853 w 1845971"/>
                <a:gd name="connsiteY61" fmla="*/ 231589 h 425824"/>
                <a:gd name="connsiteX62" fmla="*/ 53030 w 1845971"/>
                <a:gd name="connsiteY62" fmla="*/ 261471 h 425824"/>
                <a:gd name="connsiteX63" fmla="*/ 8206 w 1845971"/>
                <a:gd name="connsiteY63" fmla="*/ 276412 h 425824"/>
                <a:gd name="connsiteX64" fmla="*/ 8206 w 1845971"/>
                <a:gd name="connsiteY64" fmla="*/ 231589 h 425824"/>
                <a:gd name="connsiteX65" fmla="*/ 735 w 1845971"/>
                <a:gd name="connsiteY65" fmla="*/ 127000 h 425824"/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143735 w 1845971"/>
                <a:gd name="connsiteY22" fmla="*/ 246530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09265 w 1845971"/>
                <a:gd name="connsiteY47" fmla="*/ 395942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815962 w 1845971"/>
                <a:gd name="connsiteY50" fmla="*/ 300505 h 425824"/>
                <a:gd name="connsiteX51" fmla="*/ 770206 w 1845971"/>
                <a:gd name="connsiteY51" fmla="*/ 343647 h 425824"/>
                <a:gd name="connsiteX52" fmla="*/ 747794 w 1845971"/>
                <a:gd name="connsiteY52" fmla="*/ 336177 h 425824"/>
                <a:gd name="connsiteX53" fmla="*/ 727437 w 1845971"/>
                <a:gd name="connsiteY53" fmla="*/ 287431 h 425824"/>
                <a:gd name="connsiteX54" fmla="*/ 673088 w 1845971"/>
                <a:gd name="connsiteY54" fmla="*/ 313765 h 425824"/>
                <a:gd name="connsiteX55" fmla="*/ 625650 w 1845971"/>
                <a:gd name="connsiteY55" fmla="*/ 189567 h 425824"/>
                <a:gd name="connsiteX56" fmla="*/ 566072 w 1845971"/>
                <a:gd name="connsiteY56" fmla="*/ 174625 h 425824"/>
                <a:gd name="connsiteX57" fmla="*/ 525544 w 1845971"/>
                <a:gd name="connsiteY57" fmla="*/ 170143 h 425824"/>
                <a:gd name="connsiteX58" fmla="*/ 456441 w 1845971"/>
                <a:gd name="connsiteY58" fmla="*/ 216647 h 425824"/>
                <a:gd name="connsiteX59" fmla="*/ 396677 w 1845971"/>
                <a:gd name="connsiteY59" fmla="*/ 201706 h 425824"/>
                <a:gd name="connsiteX60" fmla="*/ 247265 w 1845971"/>
                <a:gd name="connsiteY60" fmla="*/ 186765 h 425824"/>
                <a:gd name="connsiteX61" fmla="*/ 120265 w 1845971"/>
                <a:gd name="connsiteY61" fmla="*/ 209177 h 425824"/>
                <a:gd name="connsiteX62" fmla="*/ 97853 w 1845971"/>
                <a:gd name="connsiteY62" fmla="*/ 231589 h 425824"/>
                <a:gd name="connsiteX63" fmla="*/ 53030 w 1845971"/>
                <a:gd name="connsiteY63" fmla="*/ 261471 h 425824"/>
                <a:gd name="connsiteX64" fmla="*/ 8206 w 1845971"/>
                <a:gd name="connsiteY64" fmla="*/ 276412 h 425824"/>
                <a:gd name="connsiteX65" fmla="*/ 8206 w 1845971"/>
                <a:gd name="connsiteY65" fmla="*/ 231589 h 425824"/>
                <a:gd name="connsiteX66" fmla="*/ 735 w 1845971"/>
                <a:gd name="connsiteY66" fmla="*/ 127000 h 425824"/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242160 w 1845971"/>
                <a:gd name="connsiteY22" fmla="*/ 287805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09265 w 1845971"/>
                <a:gd name="connsiteY47" fmla="*/ 395942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815962 w 1845971"/>
                <a:gd name="connsiteY50" fmla="*/ 300505 h 425824"/>
                <a:gd name="connsiteX51" fmla="*/ 770206 w 1845971"/>
                <a:gd name="connsiteY51" fmla="*/ 343647 h 425824"/>
                <a:gd name="connsiteX52" fmla="*/ 747794 w 1845971"/>
                <a:gd name="connsiteY52" fmla="*/ 336177 h 425824"/>
                <a:gd name="connsiteX53" fmla="*/ 727437 w 1845971"/>
                <a:gd name="connsiteY53" fmla="*/ 287431 h 425824"/>
                <a:gd name="connsiteX54" fmla="*/ 673088 w 1845971"/>
                <a:gd name="connsiteY54" fmla="*/ 313765 h 425824"/>
                <a:gd name="connsiteX55" fmla="*/ 625650 w 1845971"/>
                <a:gd name="connsiteY55" fmla="*/ 189567 h 425824"/>
                <a:gd name="connsiteX56" fmla="*/ 566072 w 1845971"/>
                <a:gd name="connsiteY56" fmla="*/ 174625 h 425824"/>
                <a:gd name="connsiteX57" fmla="*/ 525544 w 1845971"/>
                <a:gd name="connsiteY57" fmla="*/ 170143 h 425824"/>
                <a:gd name="connsiteX58" fmla="*/ 456441 w 1845971"/>
                <a:gd name="connsiteY58" fmla="*/ 216647 h 425824"/>
                <a:gd name="connsiteX59" fmla="*/ 396677 w 1845971"/>
                <a:gd name="connsiteY59" fmla="*/ 201706 h 425824"/>
                <a:gd name="connsiteX60" fmla="*/ 247265 w 1845971"/>
                <a:gd name="connsiteY60" fmla="*/ 186765 h 425824"/>
                <a:gd name="connsiteX61" fmla="*/ 120265 w 1845971"/>
                <a:gd name="connsiteY61" fmla="*/ 209177 h 425824"/>
                <a:gd name="connsiteX62" fmla="*/ 97853 w 1845971"/>
                <a:gd name="connsiteY62" fmla="*/ 231589 h 425824"/>
                <a:gd name="connsiteX63" fmla="*/ 53030 w 1845971"/>
                <a:gd name="connsiteY63" fmla="*/ 261471 h 425824"/>
                <a:gd name="connsiteX64" fmla="*/ 8206 w 1845971"/>
                <a:gd name="connsiteY64" fmla="*/ 276412 h 425824"/>
                <a:gd name="connsiteX65" fmla="*/ 8206 w 1845971"/>
                <a:gd name="connsiteY65" fmla="*/ 231589 h 425824"/>
                <a:gd name="connsiteX66" fmla="*/ 735 w 1845971"/>
                <a:gd name="connsiteY66" fmla="*/ 127000 h 425824"/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242160 w 1845971"/>
                <a:gd name="connsiteY22" fmla="*/ 287805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12440 w 1845971"/>
                <a:gd name="connsiteY47" fmla="*/ 341967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815962 w 1845971"/>
                <a:gd name="connsiteY50" fmla="*/ 300505 h 425824"/>
                <a:gd name="connsiteX51" fmla="*/ 770206 w 1845971"/>
                <a:gd name="connsiteY51" fmla="*/ 343647 h 425824"/>
                <a:gd name="connsiteX52" fmla="*/ 747794 w 1845971"/>
                <a:gd name="connsiteY52" fmla="*/ 336177 h 425824"/>
                <a:gd name="connsiteX53" fmla="*/ 727437 w 1845971"/>
                <a:gd name="connsiteY53" fmla="*/ 287431 h 425824"/>
                <a:gd name="connsiteX54" fmla="*/ 673088 w 1845971"/>
                <a:gd name="connsiteY54" fmla="*/ 313765 h 425824"/>
                <a:gd name="connsiteX55" fmla="*/ 625650 w 1845971"/>
                <a:gd name="connsiteY55" fmla="*/ 189567 h 425824"/>
                <a:gd name="connsiteX56" fmla="*/ 566072 w 1845971"/>
                <a:gd name="connsiteY56" fmla="*/ 174625 h 425824"/>
                <a:gd name="connsiteX57" fmla="*/ 525544 w 1845971"/>
                <a:gd name="connsiteY57" fmla="*/ 170143 h 425824"/>
                <a:gd name="connsiteX58" fmla="*/ 456441 w 1845971"/>
                <a:gd name="connsiteY58" fmla="*/ 216647 h 425824"/>
                <a:gd name="connsiteX59" fmla="*/ 396677 w 1845971"/>
                <a:gd name="connsiteY59" fmla="*/ 201706 h 425824"/>
                <a:gd name="connsiteX60" fmla="*/ 247265 w 1845971"/>
                <a:gd name="connsiteY60" fmla="*/ 186765 h 425824"/>
                <a:gd name="connsiteX61" fmla="*/ 120265 w 1845971"/>
                <a:gd name="connsiteY61" fmla="*/ 209177 h 425824"/>
                <a:gd name="connsiteX62" fmla="*/ 97853 w 1845971"/>
                <a:gd name="connsiteY62" fmla="*/ 231589 h 425824"/>
                <a:gd name="connsiteX63" fmla="*/ 53030 w 1845971"/>
                <a:gd name="connsiteY63" fmla="*/ 261471 h 425824"/>
                <a:gd name="connsiteX64" fmla="*/ 8206 w 1845971"/>
                <a:gd name="connsiteY64" fmla="*/ 276412 h 425824"/>
                <a:gd name="connsiteX65" fmla="*/ 8206 w 1845971"/>
                <a:gd name="connsiteY65" fmla="*/ 231589 h 425824"/>
                <a:gd name="connsiteX66" fmla="*/ 735 w 1845971"/>
                <a:gd name="connsiteY66" fmla="*/ 127000 h 425824"/>
                <a:gd name="connsiteX0" fmla="*/ 15275 w 1847811"/>
                <a:gd name="connsiteY0" fmla="*/ 120650 h 425824"/>
                <a:gd name="connsiteX1" fmla="*/ 2575 w 1847811"/>
                <a:gd name="connsiteY1" fmla="*/ 127000 h 425824"/>
                <a:gd name="connsiteX2" fmla="*/ 69811 w 1847811"/>
                <a:gd name="connsiteY2" fmla="*/ 97118 h 425824"/>
                <a:gd name="connsiteX3" fmla="*/ 92222 w 1847811"/>
                <a:gd name="connsiteY3" fmla="*/ 82177 h 425824"/>
                <a:gd name="connsiteX4" fmla="*/ 114634 w 1847811"/>
                <a:gd name="connsiteY4" fmla="*/ 74706 h 425824"/>
                <a:gd name="connsiteX5" fmla="*/ 166928 w 1847811"/>
                <a:gd name="connsiteY5" fmla="*/ 52294 h 425824"/>
                <a:gd name="connsiteX6" fmla="*/ 226693 w 1847811"/>
                <a:gd name="connsiteY6" fmla="*/ 22412 h 425824"/>
                <a:gd name="connsiteX7" fmla="*/ 286458 w 1847811"/>
                <a:gd name="connsiteY7" fmla="*/ 0 h 425824"/>
                <a:gd name="connsiteX8" fmla="*/ 405987 w 1847811"/>
                <a:gd name="connsiteY8" fmla="*/ 7471 h 425824"/>
                <a:gd name="connsiteX9" fmla="*/ 450811 w 1847811"/>
                <a:gd name="connsiteY9" fmla="*/ 22412 h 425824"/>
                <a:gd name="connsiteX10" fmla="*/ 540458 w 1847811"/>
                <a:gd name="connsiteY10" fmla="*/ 37353 h 425824"/>
                <a:gd name="connsiteX11" fmla="*/ 592752 w 1847811"/>
                <a:gd name="connsiteY11" fmla="*/ 67236 h 425824"/>
                <a:gd name="connsiteX12" fmla="*/ 637575 w 1847811"/>
                <a:gd name="connsiteY12" fmla="*/ 82177 h 425824"/>
                <a:gd name="connsiteX13" fmla="*/ 682399 w 1847811"/>
                <a:gd name="connsiteY13" fmla="*/ 97118 h 425824"/>
                <a:gd name="connsiteX14" fmla="*/ 704811 w 1847811"/>
                <a:gd name="connsiteY14" fmla="*/ 104589 h 425824"/>
                <a:gd name="connsiteX15" fmla="*/ 727222 w 1847811"/>
                <a:gd name="connsiteY15" fmla="*/ 127000 h 425824"/>
                <a:gd name="connsiteX16" fmla="*/ 757105 w 1847811"/>
                <a:gd name="connsiteY16" fmla="*/ 134471 h 425824"/>
                <a:gd name="connsiteX17" fmla="*/ 779517 w 1847811"/>
                <a:gd name="connsiteY17" fmla="*/ 141942 h 425824"/>
                <a:gd name="connsiteX18" fmla="*/ 809399 w 1847811"/>
                <a:gd name="connsiteY18" fmla="*/ 156883 h 425824"/>
                <a:gd name="connsiteX19" fmla="*/ 884105 w 1847811"/>
                <a:gd name="connsiteY19" fmla="*/ 179294 h 425824"/>
                <a:gd name="connsiteX20" fmla="*/ 973752 w 1847811"/>
                <a:gd name="connsiteY20" fmla="*/ 209177 h 425824"/>
                <a:gd name="connsiteX21" fmla="*/ 1018575 w 1847811"/>
                <a:gd name="connsiteY21" fmla="*/ 224118 h 425824"/>
                <a:gd name="connsiteX22" fmla="*/ 1244000 w 1847811"/>
                <a:gd name="connsiteY22" fmla="*/ 287805 h 425824"/>
                <a:gd name="connsiteX23" fmla="*/ 1369693 w 1847811"/>
                <a:gd name="connsiteY23" fmla="*/ 231589 h 425824"/>
                <a:gd name="connsiteX24" fmla="*/ 1414517 w 1847811"/>
                <a:gd name="connsiteY24" fmla="*/ 224118 h 425824"/>
                <a:gd name="connsiteX25" fmla="*/ 1511634 w 1847811"/>
                <a:gd name="connsiteY25" fmla="*/ 201706 h 425824"/>
                <a:gd name="connsiteX26" fmla="*/ 1541517 w 1847811"/>
                <a:gd name="connsiteY26" fmla="*/ 194236 h 425824"/>
                <a:gd name="connsiteX27" fmla="*/ 1586340 w 1847811"/>
                <a:gd name="connsiteY27" fmla="*/ 186765 h 425824"/>
                <a:gd name="connsiteX28" fmla="*/ 1616222 w 1847811"/>
                <a:gd name="connsiteY28" fmla="*/ 179294 h 425824"/>
                <a:gd name="connsiteX29" fmla="*/ 1638634 w 1847811"/>
                <a:gd name="connsiteY29" fmla="*/ 171824 h 425824"/>
                <a:gd name="connsiteX30" fmla="*/ 1765634 w 1847811"/>
                <a:gd name="connsiteY30" fmla="*/ 164353 h 425824"/>
                <a:gd name="connsiteX31" fmla="*/ 1795517 w 1847811"/>
                <a:gd name="connsiteY31" fmla="*/ 156883 h 425824"/>
                <a:gd name="connsiteX32" fmla="*/ 1817928 w 1847811"/>
                <a:gd name="connsiteY32" fmla="*/ 149412 h 425824"/>
                <a:gd name="connsiteX33" fmla="*/ 1840340 w 1847811"/>
                <a:gd name="connsiteY33" fmla="*/ 171824 h 425824"/>
                <a:gd name="connsiteX34" fmla="*/ 1847811 w 1847811"/>
                <a:gd name="connsiteY34" fmla="*/ 194236 h 425824"/>
                <a:gd name="connsiteX35" fmla="*/ 1795517 w 1847811"/>
                <a:gd name="connsiteY35" fmla="*/ 246530 h 425824"/>
                <a:gd name="connsiteX36" fmla="*/ 1773105 w 1847811"/>
                <a:gd name="connsiteY36" fmla="*/ 261471 h 425824"/>
                <a:gd name="connsiteX37" fmla="*/ 1750693 w 1847811"/>
                <a:gd name="connsiteY37" fmla="*/ 276412 h 425824"/>
                <a:gd name="connsiteX38" fmla="*/ 1735752 w 1847811"/>
                <a:gd name="connsiteY38" fmla="*/ 298824 h 425824"/>
                <a:gd name="connsiteX39" fmla="*/ 1728281 w 1847811"/>
                <a:gd name="connsiteY39" fmla="*/ 321236 h 425824"/>
                <a:gd name="connsiteX40" fmla="*/ 1661046 w 1847811"/>
                <a:gd name="connsiteY40" fmla="*/ 351118 h 425824"/>
                <a:gd name="connsiteX41" fmla="*/ 1601281 w 1847811"/>
                <a:gd name="connsiteY41" fmla="*/ 381000 h 425824"/>
                <a:gd name="connsiteX42" fmla="*/ 1571399 w 1847811"/>
                <a:gd name="connsiteY42" fmla="*/ 395942 h 425824"/>
                <a:gd name="connsiteX43" fmla="*/ 1474281 w 1847811"/>
                <a:gd name="connsiteY43" fmla="*/ 410883 h 425824"/>
                <a:gd name="connsiteX44" fmla="*/ 1421987 w 1847811"/>
                <a:gd name="connsiteY44" fmla="*/ 425824 h 425824"/>
                <a:gd name="connsiteX45" fmla="*/ 1227752 w 1847811"/>
                <a:gd name="connsiteY45" fmla="*/ 418353 h 425824"/>
                <a:gd name="connsiteX46" fmla="*/ 1138105 w 1847811"/>
                <a:gd name="connsiteY46" fmla="*/ 410883 h 425824"/>
                <a:gd name="connsiteX47" fmla="*/ 1014280 w 1847811"/>
                <a:gd name="connsiteY47" fmla="*/ 341967 h 425824"/>
                <a:gd name="connsiteX48" fmla="*/ 906517 w 1847811"/>
                <a:gd name="connsiteY48" fmla="*/ 388471 h 425824"/>
                <a:gd name="connsiteX49" fmla="*/ 854222 w 1847811"/>
                <a:gd name="connsiteY49" fmla="*/ 373530 h 425824"/>
                <a:gd name="connsiteX50" fmla="*/ 817802 w 1847811"/>
                <a:gd name="connsiteY50" fmla="*/ 300505 h 425824"/>
                <a:gd name="connsiteX51" fmla="*/ 772046 w 1847811"/>
                <a:gd name="connsiteY51" fmla="*/ 343647 h 425824"/>
                <a:gd name="connsiteX52" fmla="*/ 749634 w 1847811"/>
                <a:gd name="connsiteY52" fmla="*/ 336177 h 425824"/>
                <a:gd name="connsiteX53" fmla="*/ 729277 w 1847811"/>
                <a:gd name="connsiteY53" fmla="*/ 287431 h 425824"/>
                <a:gd name="connsiteX54" fmla="*/ 674928 w 1847811"/>
                <a:gd name="connsiteY54" fmla="*/ 313765 h 425824"/>
                <a:gd name="connsiteX55" fmla="*/ 627490 w 1847811"/>
                <a:gd name="connsiteY55" fmla="*/ 189567 h 425824"/>
                <a:gd name="connsiteX56" fmla="*/ 567912 w 1847811"/>
                <a:gd name="connsiteY56" fmla="*/ 174625 h 425824"/>
                <a:gd name="connsiteX57" fmla="*/ 527384 w 1847811"/>
                <a:gd name="connsiteY57" fmla="*/ 170143 h 425824"/>
                <a:gd name="connsiteX58" fmla="*/ 458281 w 1847811"/>
                <a:gd name="connsiteY58" fmla="*/ 216647 h 425824"/>
                <a:gd name="connsiteX59" fmla="*/ 398517 w 1847811"/>
                <a:gd name="connsiteY59" fmla="*/ 201706 h 425824"/>
                <a:gd name="connsiteX60" fmla="*/ 249105 w 1847811"/>
                <a:gd name="connsiteY60" fmla="*/ 186765 h 425824"/>
                <a:gd name="connsiteX61" fmla="*/ 122105 w 1847811"/>
                <a:gd name="connsiteY61" fmla="*/ 209177 h 425824"/>
                <a:gd name="connsiteX62" fmla="*/ 99693 w 1847811"/>
                <a:gd name="connsiteY62" fmla="*/ 231589 h 425824"/>
                <a:gd name="connsiteX63" fmla="*/ 54870 w 1847811"/>
                <a:gd name="connsiteY63" fmla="*/ 261471 h 425824"/>
                <a:gd name="connsiteX64" fmla="*/ 10046 w 1847811"/>
                <a:gd name="connsiteY64" fmla="*/ 276412 h 425824"/>
                <a:gd name="connsiteX65" fmla="*/ 10046 w 1847811"/>
                <a:gd name="connsiteY65" fmla="*/ 231589 h 425824"/>
                <a:gd name="connsiteX66" fmla="*/ 15275 w 1847811"/>
                <a:gd name="connsiteY66" fmla="*/ 120650 h 425824"/>
                <a:gd name="connsiteX0" fmla="*/ 15014 w 1847550"/>
                <a:gd name="connsiteY0" fmla="*/ 120650 h 425824"/>
                <a:gd name="connsiteX1" fmla="*/ 2314 w 1847550"/>
                <a:gd name="connsiteY1" fmla="*/ 127000 h 425824"/>
                <a:gd name="connsiteX2" fmla="*/ 69550 w 1847550"/>
                <a:gd name="connsiteY2" fmla="*/ 97118 h 425824"/>
                <a:gd name="connsiteX3" fmla="*/ 91961 w 1847550"/>
                <a:gd name="connsiteY3" fmla="*/ 82177 h 425824"/>
                <a:gd name="connsiteX4" fmla="*/ 114373 w 1847550"/>
                <a:gd name="connsiteY4" fmla="*/ 74706 h 425824"/>
                <a:gd name="connsiteX5" fmla="*/ 166667 w 1847550"/>
                <a:gd name="connsiteY5" fmla="*/ 52294 h 425824"/>
                <a:gd name="connsiteX6" fmla="*/ 226432 w 1847550"/>
                <a:gd name="connsiteY6" fmla="*/ 22412 h 425824"/>
                <a:gd name="connsiteX7" fmla="*/ 286197 w 1847550"/>
                <a:gd name="connsiteY7" fmla="*/ 0 h 425824"/>
                <a:gd name="connsiteX8" fmla="*/ 405726 w 1847550"/>
                <a:gd name="connsiteY8" fmla="*/ 7471 h 425824"/>
                <a:gd name="connsiteX9" fmla="*/ 450550 w 1847550"/>
                <a:gd name="connsiteY9" fmla="*/ 22412 h 425824"/>
                <a:gd name="connsiteX10" fmla="*/ 540197 w 1847550"/>
                <a:gd name="connsiteY10" fmla="*/ 37353 h 425824"/>
                <a:gd name="connsiteX11" fmla="*/ 592491 w 1847550"/>
                <a:gd name="connsiteY11" fmla="*/ 67236 h 425824"/>
                <a:gd name="connsiteX12" fmla="*/ 637314 w 1847550"/>
                <a:gd name="connsiteY12" fmla="*/ 82177 h 425824"/>
                <a:gd name="connsiteX13" fmla="*/ 682138 w 1847550"/>
                <a:gd name="connsiteY13" fmla="*/ 97118 h 425824"/>
                <a:gd name="connsiteX14" fmla="*/ 704550 w 1847550"/>
                <a:gd name="connsiteY14" fmla="*/ 104589 h 425824"/>
                <a:gd name="connsiteX15" fmla="*/ 726961 w 1847550"/>
                <a:gd name="connsiteY15" fmla="*/ 127000 h 425824"/>
                <a:gd name="connsiteX16" fmla="*/ 756844 w 1847550"/>
                <a:gd name="connsiteY16" fmla="*/ 134471 h 425824"/>
                <a:gd name="connsiteX17" fmla="*/ 779256 w 1847550"/>
                <a:gd name="connsiteY17" fmla="*/ 141942 h 425824"/>
                <a:gd name="connsiteX18" fmla="*/ 809138 w 1847550"/>
                <a:gd name="connsiteY18" fmla="*/ 156883 h 425824"/>
                <a:gd name="connsiteX19" fmla="*/ 883844 w 1847550"/>
                <a:gd name="connsiteY19" fmla="*/ 179294 h 425824"/>
                <a:gd name="connsiteX20" fmla="*/ 973491 w 1847550"/>
                <a:gd name="connsiteY20" fmla="*/ 209177 h 425824"/>
                <a:gd name="connsiteX21" fmla="*/ 1018314 w 1847550"/>
                <a:gd name="connsiteY21" fmla="*/ 224118 h 425824"/>
                <a:gd name="connsiteX22" fmla="*/ 1243739 w 1847550"/>
                <a:gd name="connsiteY22" fmla="*/ 287805 h 425824"/>
                <a:gd name="connsiteX23" fmla="*/ 1369432 w 1847550"/>
                <a:gd name="connsiteY23" fmla="*/ 231589 h 425824"/>
                <a:gd name="connsiteX24" fmla="*/ 1414256 w 1847550"/>
                <a:gd name="connsiteY24" fmla="*/ 224118 h 425824"/>
                <a:gd name="connsiteX25" fmla="*/ 1511373 w 1847550"/>
                <a:gd name="connsiteY25" fmla="*/ 201706 h 425824"/>
                <a:gd name="connsiteX26" fmla="*/ 1541256 w 1847550"/>
                <a:gd name="connsiteY26" fmla="*/ 194236 h 425824"/>
                <a:gd name="connsiteX27" fmla="*/ 1586079 w 1847550"/>
                <a:gd name="connsiteY27" fmla="*/ 186765 h 425824"/>
                <a:gd name="connsiteX28" fmla="*/ 1615961 w 1847550"/>
                <a:gd name="connsiteY28" fmla="*/ 179294 h 425824"/>
                <a:gd name="connsiteX29" fmla="*/ 1638373 w 1847550"/>
                <a:gd name="connsiteY29" fmla="*/ 171824 h 425824"/>
                <a:gd name="connsiteX30" fmla="*/ 1765373 w 1847550"/>
                <a:gd name="connsiteY30" fmla="*/ 164353 h 425824"/>
                <a:gd name="connsiteX31" fmla="*/ 1795256 w 1847550"/>
                <a:gd name="connsiteY31" fmla="*/ 156883 h 425824"/>
                <a:gd name="connsiteX32" fmla="*/ 1817667 w 1847550"/>
                <a:gd name="connsiteY32" fmla="*/ 149412 h 425824"/>
                <a:gd name="connsiteX33" fmla="*/ 1840079 w 1847550"/>
                <a:gd name="connsiteY33" fmla="*/ 171824 h 425824"/>
                <a:gd name="connsiteX34" fmla="*/ 1847550 w 1847550"/>
                <a:gd name="connsiteY34" fmla="*/ 194236 h 425824"/>
                <a:gd name="connsiteX35" fmla="*/ 1795256 w 1847550"/>
                <a:gd name="connsiteY35" fmla="*/ 246530 h 425824"/>
                <a:gd name="connsiteX36" fmla="*/ 1772844 w 1847550"/>
                <a:gd name="connsiteY36" fmla="*/ 261471 h 425824"/>
                <a:gd name="connsiteX37" fmla="*/ 1750432 w 1847550"/>
                <a:gd name="connsiteY37" fmla="*/ 276412 h 425824"/>
                <a:gd name="connsiteX38" fmla="*/ 1735491 w 1847550"/>
                <a:gd name="connsiteY38" fmla="*/ 298824 h 425824"/>
                <a:gd name="connsiteX39" fmla="*/ 1728020 w 1847550"/>
                <a:gd name="connsiteY39" fmla="*/ 321236 h 425824"/>
                <a:gd name="connsiteX40" fmla="*/ 1660785 w 1847550"/>
                <a:gd name="connsiteY40" fmla="*/ 351118 h 425824"/>
                <a:gd name="connsiteX41" fmla="*/ 1601020 w 1847550"/>
                <a:gd name="connsiteY41" fmla="*/ 381000 h 425824"/>
                <a:gd name="connsiteX42" fmla="*/ 1571138 w 1847550"/>
                <a:gd name="connsiteY42" fmla="*/ 395942 h 425824"/>
                <a:gd name="connsiteX43" fmla="*/ 1474020 w 1847550"/>
                <a:gd name="connsiteY43" fmla="*/ 410883 h 425824"/>
                <a:gd name="connsiteX44" fmla="*/ 1421726 w 1847550"/>
                <a:gd name="connsiteY44" fmla="*/ 425824 h 425824"/>
                <a:gd name="connsiteX45" fmla="*/ 1227491 w 1847550"/>
                <a:gd name="connsiteY45" fmla="*/ 418353 h 425824"/>
                <a:gd name="connsiteX46" fmla="*/ 1137844 w 1847550"/>
                <a:gd name="connsiteY46" fmla="*/ 410883 h 425824"/>
                <a:gd name="connsiteX47" fmla="*/ 1014019 w 1847550"/>
                <a:gd name="connsiteY47" fmla="*/ 341967 h 425824"/>
                <a:gd name="connsiteX48" fmla="*/ 906256 w 1847550"/>
                <a:gd name="connsiteY48" fmla="*/ 388471 h 425824"/>
                <a:gd name="connsiteX49" fmla="*/ 853961 w 1847550"/>
                <a:gd name="connsiteY49" fmla="*/ 373530 h 425824"/>
                <a:gd name="connsiteX50" fmla="*/ 817541 w 1847550"/>
                <a:gd name="connsiteY50" fmla="*/ 300505 h 425824"/>
                <a:gd name="connsiteX51" fmla="*/ 771785 w 1847550"/>
                <a:gd name="connsiteY51" fmla="*/ 343647 h 425824"/>
                <a:gd name="connsiteX52" fmla="*/ 749373 w 1847550"/>
                <a:gd name="connsiteY52" fmla="*/ 336177 h 425824"/>
                <a:gd name="connsiteX53" fmla="*/ 729016 w 1847550"/>
                <a:gd name="connsiteY53" fmla="*/ 287431 h 425824"/>
                <a:gd name="connsiteX54" fmla="*/ 674667 w 1847550"/>
                <a:gd name="connsiteY54" fmla="*/ 313765 h 425824"/>
                <a:gd name="connsiteX55" fmla="*/ 627229 w 1847550"/>
                <a:gd name="connsiteY55" fmla="*/ 189567 h 425824"/>
                <a:gd name="connsiteX56" fmla="*/ 567651 w 1847550"/>
                <a:gd name="connsiteY56" fmla="*/ 174625 h 425824"/>
                <a:gd name="connsiteX57" fmla="*/ 527123 w 1847550"/>
                <a:gd name="connsiteY57" fmla="*/ 170143 h 425824"/>
                <a:gd name="connsiteX58" fmla="*/ 458020 w 1847550"/>
                <a:gd name="connsiteY58" fmla="*/ 216647 h 425824"/>
                <a:gd name="connsiteX59" fmla="*/ 398256 w 1847550"/>
                <a:gd name="connsiteY59" fmla="*/ 201706 h 425824"/>
                <a:gd name="connsiteX60" fmla="*/ 248844 w 1847550"/>
                <a:gd name="connsiteY60" fmla="*/ 186765 h 425824"/>
                <a:gd name="connsiteX61" fmla="*/ 121844 w 1847550"/>
                <a:gd name="connsiteY61" fmla="*/ 209177 h 425824"/>
                <a:gd name="connsiteX62" fmla="*/ 99432 w 1847550"/>
                <a:gd name="connsiteY62" fmla="*/ 231589 h 425824"/>
                <a:gd name="connsiteX63" fmla="*/ 54609 w 1847550"/>
                <a:gd name="connsiteY63" fmla="*/ 261471 h 425824"/>
                <a:gd name="connsiteX64" fmla="*/ 9785 w 1847550"/>
                <a:gd name="connsiteY64" fmla="*/ 276412 h 425824"/>
                <a:gd name="connsiteX65" fmla="*/ 15014 w 1847550"/>
                <a:gd name="connsiteY65" fmla="*/ 120650 h 425824"/>
                <a:gd name="connsiteX0" fmla="*/ 15146 w 1847682"/>
                <a:gd name="connsiteY0" fmla="*/ 120650 h 425824"/>
                <a:gd name="connsiteX1" fmla="*/ 2446 w 1847682"/>
                <a:gd name="connsiteY1" fmla="*/ 127000 h 425824"/>
                <a:gd name="connsiteX2" fmla="*/ 69682 w 1847682"/>
                <a:gd name="connsiteY2" fmla="*/ 97118 h 425824"/>
                <a:gd name="connsiteX3" fmla="*/ 92093 w 1847682"/>
                <a:gd name="connsiteY3" fmla="*/ 82177 h 425824"/>
                <a:gd name="connsiteX4" fmla="*/ 114505 w 1847682"/>
                <a:gd name="connsiteY4" fmla="*/ 74706 h 425824"/>
                <a:gd name="connsiteX5" fmla="*/ 166799 w 1847682"/>
                <a:gd name="connsiteY5" fmla="*/ 52294 h 425824"/>
                <a:gd name="connsiteX6" fmla="*/ 226564 w 1847682"/>
                <a:gd name="connsiteY6" fmla="*/ 22412 h 425824"/>
                <a:gd name="connsiteX7" fmla="*/ 286329 w 1847682"/>
                <a:gd name="connsiteY7" fmla="*/ 0 h 425824"/>
                <a:gd name="connsiteX8" fmla="*/ 405858 w 1847682"/>
                <a:gd name="connsiteY8" fmla="*/ 7471 h 425824"/>
                <a:gd name="connsiteX9" fmla="*/ 450682 w 1847682"/>
                <a:gd name="connsiteY9" fmla="*/ 22412 h 425824"/>
                <a:gd name="connsiteX10" fmla="*/ 540329 w 1847682"/>
                <a:gd name="connsiteY10" fmla="*/ 37353 h 425824"/>
                <a:gd name="connsiteX11" fmla="*/ 592623 w 1847682"/>
                <a:gd name="connsiteY11" fmla="*/ 67236 h 425824"/>
                <a:gd name="connsiteX12" fmla="*/ 637446 w 1847682"/>
                <a:gd name="connsiteY12" fmla="*/ 82177 h 425824"/>
                <a:gd name="connsiteX13" fmla="*/ 682270 w 1847682"/>
                <a:gd name="connsiteY13" fmla="*/ 97118 h 425824"/>
                <a:gd name="connsiteX14" fmla="*/ 704682 w 1847682"/>
                <a:gd name="connsiteY14" fmla="*/ 104589 h 425824"/>
                <a:gd name="connsiteX15" fmla="*/ 727093 w 1847682"/>
                <a:gd name="connsiteY15" fmla="*/ 127000 h 425824"/>
                <a:gd name="connsiteX16" fmla="*/ 756976 w 1847682"/>
                <a:gd name="connsiteY16" fmla="*/ 134471 h 425824"/>
                <a:gd name="connsiteX17" fmla="*/ 779388 w 1847682"/>
                <a:gd name="connsiteY17" fmla="*/ 141942 h 425824"/>
                <a:gd name="connsiteX18" fmla="*/ 809270 w 1847682"/>
                <a:gd name="connsiteY18" fmla="*/ 156883 h 425824"/>
                <a:gd name="connsiteX19" fmla="*/ 883976 w 1847682"/>
                <a:gd name="connsiteY19" fmla="*/ 179294 h 425824"/>
                <a:gd name="connsiteX20" fmla="*/ 973623 w 1847682"/>
                <a:gd name="connsiteY20" fmla="*/ 209177 h 425824"/>
                <a:gd name="connsiteX21" fmla="*/ 1018446 w 1847682"/>
                <a:gd name="connsiteY21" fmla="*/ 224118 h 425824"/>
                <a:gd name="connsiteX22" fmla="*/ 1243871 w 1847682"/>
                <a:gd name="connsiteY22" fmla="*/ 287805 h 425824"/>
                <a:gd name="connsiteX23" fmla="*/ 1369564 w 1847682"/>
                <a:gd name="connsiteY23" fmla="*/ 231589 h 425824"/>
                <a:gd name="connsiteX24" fmla="*/ 1414388 w 1847682"/>
                <a:gd name="connsiteY24" fmla="*/ 224118 h 425824"/>
                <a:gd name="connsiteX25" fmla="*/ 1511505 w 1847682"/>
                <a:gd name="connsiteY25" fmla="*/ 201706 h 425824"/>
                <a:gd name="connsiteX26" fmla="*/ 1541388 w 1847682"/>
                <a:gd name="connsiteY26" fmla="*/ 194236 h 425824"/>
                <a:gd name="connsiteX27" fmla="*/ 1586211 w 1847682"/>
                <a:gd name="connsiteY27" fmla="*/ 186765 h 425824"/>
                <a:gd name="connsiteX28" fmla="*/ 1616093 w 1847682"/>
                <a:gd name="connsiteY28" fmla="*/ 179294 h 425824"/>
                <a:gd name="connsiteX29" fmla="*/ 1638505 w 1847682"/>
                <a:gd name="connsiteY29" fmla="*/ 171824 h 425824"/>
                <a:gd name="connsiteX30" fmla="*/ 1765505 w 1847682"/>
                <a:gd name="connsiteY30" fmla="*/ 164353 h 425824"/>
                <a:gd name="connsiteX31" fmla="*/ 1795388 w 1847682"/>
                <a:gd name="connsiteY31" fmla="*/ 156883 h 425824"/>
                <a:gd name="connsiteX32" fmla="*/ 1817799 w 1847682"/>
                <a:gd name="connsiteY32" fmla="*/ 149412 h 425824"/>
                <a:gd name="connsiteX33" fmla="*/ 1840211 w 1847682"/>
                <a:gd name="connsiteY33" fmla="*/ 171824 h 425824"/>
                <a:gd name="connsiteX34" fmla="*/ 1847682 w 1847682"/>
                <a:gd name="connsiteY34" fmla="*/ 194236 h 425824"/>
                <a:gd name="connsiteX35" fmla="*/ 1795388 w 1847682"/>
                <a:gd name="connsiteY35" fmla="*/ 246530 h 425824"/>
                <a:gd name="connsiteX36" fmla="*/ 1772976 w 1847682"/>
                <a:gd name="connsiteY36" fmla="*/ 261471 h 425824"/>
                <a:gd name="connsiteX37" fmla="*/ 1750564 w 1847682"/>
                <a:gd name="connsiteY37" fmla="*/ 276412 h 425824"/>
                <a:gd name="connsiteX38" fmla="*/ 1735623 w 1847682"/>
                <a:gd name="connsiteY38" fmla="*/ 298824 h 425824"/>
                <a:gd name="connsiteX39" fmla="*/ 1728152 w 1847682"/>
                <a:gd name="connsiteY39" fmla="*/ 321236 h 425824"/>
                <a:gd name="connsiteX40" fmla="*/ 1660917 w 1847682"/>
                <a:gd name="connsiteY40" fmla="*/ 351118 h 425824"/>
                <a:gd name="connsiteX41" fmla="*/ 1601152 w 1847682"/>
                <a:gd name="connsiteY41" fmla="*/ 381000 h 425824"/>
                <a:gd name="connsiteX42" fmla="*/ 1571270 w 1847682"/>
                <a:gd name="connsiteY42" fmla="*/ 395942 h 425824"/>
                <a:gd name="connsiteX43" fmla="*/ 1474152 w 1847682"/>
                <a:gd name="connsiteY43" fmla="*/ 410883 h 425824"/>
                <a:gd name="connsiteX44" fmla="*/ 1421858 w 1847682"/>
                <a:gd name="connsiteY44" fmla="*/ 425824 h 425824"/>
                <a:gd name="connsiteX45" fmla="*/ 1227623 w 1847682"/>
                <a:gd name="connsiteY45" fmla="*/ 418353 h 425824"/>
                <a:gd name="connsiteX46" fmla="*/ 1137976 w 1847682"/>
                <a:gd name="connsiteY46" fmla="*/ 410883 h 425824"/>
                <a:gd name="connsiteX47" fmla="*/ 1014151 w 1847682"/>
                <a:gd name="connsiteY47" fmla="*/ 341967 h 425824"/>
                <a:gd name="connsiteX48" fmla="*/ 906388 w 1847682"/>
                <a:gd name="connsiteY48" fmla="*/ 388471 h 425824"/>
                <a:gd name="connsiteX49" fmla="*/ 854093 w 1847682"/>
                <a:gd name="connsiteY49" fmla="*/ 373530 h 425824"/>
                <a:gd name="connsiteX50" fmla="*/ 817673 w 1847682"/>
                <a:gd name="connsiteY50" fmla="*/ 300505 h 425824"/>
                <a:gd name="connsiteX51" fmla="*/ 771917 w 1847682"/>
                <a:gd name="connsiteY51" fmla="*/ 343647 h 425824"/>
                <a:gd name="connsiteX52" fmla="*/ 749505 w 1847682"/>
                <a:gd name="connsiteY52" fmla="*/ 336177 h 425824"/>
                <a:gd name="connsiteX53" fmla="*/ 729148 w 1847682"/>
                <a:gd name="connsiteY53" fmla="*/ 287431 h 425824"/>
                <a:gd name="connsiteX54" fmla="*/ 674799 w 1847682"/>
                <a:gd name="connsiteY54" fmla="*/ 313765 h 425824"/>
                <a:gd name="connsiteX55" fmla="*/ 627361 w 1847682"/>
                <a:gd name="connsiteY55" fmla="*/ 189567 h 425824"/>
                <a:gd name="connsiteX56" fmla="*/ 567783 w 1847682"/>
                <a:gd name="connsiteY56" fmla="*/ 174625 h 425824"/>
                <a:gd name="connsiteX57" fmla="*/ 527255 w 1847682"/>
                <a:gd name="connsiteY57" fmla="*/ 170143 h 425824"/>
                <a:gd name="connsiteX58" fmla="*/ 458152 w 1847682"/>
                <a:gd name="connsiteY58" fmla="*/ 216647 h 425824"/>
                <a:gd name="connsiteX59" fmla="*/ 398388 w 1847682"/>
                <a:gd name="connsiteY59" fmla="*/ 201706 h 425824"/>
                <a:gd name="connsiteX60" fmla="*/ 248976 w 1847682"/>
                <a:gd name="connsiteY60" fmla="*/ 186765 h 425824"/>
                <a:gd name="connsiteX61" fmla="*/ 121976 w 1847682"/>
                <a:gd name="connsiteY61" fmla="*/ 209177 h 425824"/>
                <a:gd name="connsiteX62" fmla="*/ 99564 w 1847682"/>
                <a:gd name="connsiteY62" fmla="*/ 231589 h 425824"/>
                <a:gd name="connsiteX63" fmla="*/ 54741 w 1847682"/>
                <a:gd name="connsiteY63" fmla="*/ 261471 h 425824"/>
                <a:gd name="connsiteX64" fmla="*/ 19442 w 1847682"/>
                <a:gd name="connsiteY64" fmla="*/ 276412 h 425824"/>
                <a:gd name="connsiteX65" fmla="*/ 15146 w 1847682"/>
                <a:gd name="connsiteY65" fmla="*/ 120650 h 425824"/>
                <a:gd name="connsiteX0" fmla="*/ 0 w 1832536"/>
                <a:gd name="connsiteY0" fmla="*/ 120650 h 425824"/>
                <a:gd name="connsiteX1" fmla="*/ 54536 w 1832536"/>
                <a:gd name="connsiteY1" fmla="*/ 97118 h 425824"/>
                <a:gd name="connsiteX2" fmla="*/ 76947 w 1832536"/>
                <a:gd name="connsiteY2" fmla="*/ 82177 h 425824"/>
                <a:gd name="connsiteX3" fmla="*/ 99359 w 1832536"/>
                <a:gd name="connsiteY3" fmla="*/ 74706 h 425824"/>
                <a:gd name="connsiteX4" fmla="*/ 151653 w 1832536"/>
                <a:gd name="connsiteY4" fmla="*/ 52294 h 425824"/>
                <a:gd name="connsiteX5" fmla="*/ 211418 w 1832536"/>
                <a:gd name="connsiteY5" fmla="*/ 22412 h 425824"/>
                <a:gd name="connsiteX6" fmla="*/ 271183 w 1832536"/>
                <a:gd name="connsiteY6" fmla="*/ 0 h 425824"/>
                <a:gd name="connsiteX7" fmla="*/ 390712 w 1832536"/>
                <a:gd name="connsiteY7" fmla="*/ 7471 h 425824"/>
                <a:gd name="connsiteX8" fmla="*/ 435536 w 1832536"/>
                <a:gd name="connsiteY8" fmla="*/ 22412 h 425824"/>
                <a:gd name="connsiteX9" fmla="*/ 525183 w 1832536"/>
                <a:gd name="connsiteY9" fmla="*/ 37353 h 425824"/>
                <a:gd name="connsiteX10" fmla="*/ 577477 w 1832536"/>
                <a:gd name="connsiteY10" fmla="*/ 67236 h 425824"/>
                <a:gd name="connsiteX11" fmla="*/ 622300 w 1832536"/>
                <a:gd name="connsiteY11" fmla="*/ 82177 h 425824"/>
                <a:gd name="connsiteX12" fmla="*/ 667124 w 1832536"/>
                <a:gd name="connsiteY12" fmla="*/ 97118 h 425824"/>
                <a:gd name="connsiteX13" fmla="*/ 689536 w 1832536"/>
                <a:gd name="connsiteY13" fmla="*/ 104589 h 425824"/>
                <a:gd name="connsiteX14" fmla="*/ 711947 w 1832536"/>
                <a:gd name="connsiteY14" fmla="*/ 127000 h 425824"/>
                <a:gd name="connsiteX15" fmla="*/ 741830 w 1832536"/>
                <a:gd name="connsiteY15" fmla="*/ 134471 h 425824"/>
                <a:gd name="connsiteX16" fmla="*/ 764242 w 1832536"/>
                <a:gd name="connsiteY16" fmla="*/ 141942 h 425824"/>
                <a:gd name="connsiteX17" fmla="*/ 794124 w 1832536"/>
                <a:gd name="connsiteY17" fmla="*/ 156883 h 425824"/>
                <a:gd name="connsiteX18" fmla="*/ 868830 w 1832536"/>
                <a:gd name="connsiteY18" fmla="*/ 179294 h 425824"/>
                <a:gd name="connsiteX19" fmla="*/ 958477 w 1832536"/>
                <a:gd name="connsiteY19" fmla="*/ 209177 h 425824"/>
                <a:gd name="connsiteX20" fmla="*/ 1003300 w 1832536"/>
                <a:gd name="connsiteY20" fmla="*/ 224118 h 425824"/>
                <a:gd name="connsiteX21" fmla="*/ 1228725 w 1832536"/>
                <a:gd name="connsiteY21" fmla="*/ 287805 h 425824"/>
                <a:gd name="connsiteX22" fmla="*/ 1354418 w 1832536"/>
                <a:gd name="connsiteY22" fmla="*/ 231589 h 425824"/>
                <a:gd name="connsiteX23" fmla="*/ 1399242 w 1832536"/>
                <a:gd name="connsiteY23" fmla="*/ 224118 h 425824"/>
                <a:gd name="connsiteX24" fmla="*/ 1496359 w 1832536"/>
                <a:gd name="connsiteY24" fmla="*/ 201706 h 425824"/>
                <a:gd name="connsiteX25" fmla="*/ 1526242 w 1832536"/>
                <a:gd name="connsiteY25" fmla="*/ 194236 h 425824"/>
                <a:gd name="connsiteX26" fmla="*/ 1571065 w 1832536"/>
                <a:gd name="connsiteY26" fmla="*/ 186765 h 425824"/>
                <a:gd name="connsiteX27" fmla="*/ 1600947 w 1832536"/>
                <a:gd name="connsiteY27" fmla="*/ 179294 h 425824"/>
                <a:gd name="connsiteX28" fmla="*/ 1623359 w 1832536"/>
                <a:gd name="connsiteY28" fmla="*/ 171824 h 425824"/>
                <a:gd name="connsiteX29" fmla="*/ 1750359 w 1832536"/>
                <a:gd name="connsiteY29" fmla="*/ 164353 h 425824"/>
                <a:gd name="connsiteX30" fmla="*/ 1780242 w 1832536"/>
                <a:gd name="connsiteY30" fmla="*/ 156883 h 425824"/>
                <a:gd name="connsiteX31" fmla="*/ 1802653 w 1832536"/>
                <a:gd name="connsiteY31" fmla="*/ 149412 h 425824"/>
                <a:gd name="connsiteX32" fmla="*/ 1825065 w 1832536"/>
                <a:gd name="connsiteY32" fmla="*/ 171824 h 425824"/>
                <a:gd name="connsiteX33" fmla="*/ 1832536 w 1832536"/>
                <a:gd name="connsiteY33" fmla="*/ 194236 h 425824"/>
                <a:gd name="connsiteX34" fmla="*/ 1780242 w 1832536"/>
                <a:gd name="connsiteY34" fmla="*/ 246530 h 425824"/>
                <a:gd name="connsiteX35" fmla="*/ 1757830 w 1832536"/>
                <a:gd name="connsiteY35" fmla="*/ 261471 h 425824"/>
                <a:gd name="connsiteX36" fmla="*/ 1735418 w 1832536"/>
                <a:gd name="connsiteY36" fmla="*/ 276412 h 425824"/>
                <a:gd name="connsiteX37" fmla="*/ 1720477 w 1832536"/>
                <a:gd name="connsiteY37" fmla="*/ 298824 h 425824"/>
                <a:gd name="connsiteX38" fmla="*/ 1713006 w 1832536"/>
                <a:gd name="connsiteY38" fmla="*/ 321236 h 425824"/>
                <a:gd name="connsiteX39" fmla="*/ 1645771 w 1832536"/>
                <a:gd name="connsiteY39" fmla="*/ 351118 h 425824"/>
                <a:gd name="connsiteX40" fmla="*/ 1586006 w 1832536"/>
                <a:gd name="connsiteY40" fmla="*/ 381000 h 425824"/>
                <a:gd name="connsiteX41" fmla="*/ 1556124 w 1832536"/>
                <a:gd name="connsiteY41" fmla="*/ 395942 h 425824"/>
                <a:gd name="connsiteX42" fmla="*/ 1459006 w 1832536"/>
                <a:gd name="connsiteY42" fmla="*/ 410883 h 425824"/>
                <a:gd name="connsiteX43" fmla="*/ 1406712 w 1832536"/>
                <a:gd name="connsiteY43" fmla="*/ 425824 h 425824"/>
                <a:gd name="connsiteX44" fmla="*/ 1212477 w 1832536"/>
                <a:gd name="connsiteY44" fmla="*/ 418353 h 425824"/>
                <a:gd name="connsiteX45" fmla="*/ 1122830 w 1832536"/>
                <a:gd name="connsiteY45" fmla="*/ 410883 h 425824"/>
                <a:gd name="connsiteX46" fmla="*/ 999005 w 1832536"/>
                <a:gd name="connsiteY46" fmla="*/ 341967 h 425824"/>
                <a:gd name="connsiteX47" fmla="*/ 891242 w 1832536"/>
                <a:gd name="connsiteY47" fmla="*/ 388471 h 425824"/>
                <a:gd name="connsiteX48" fmla="*/ 838947 w 1832536"/>
                <a:gd name="connsiteY48" fmla="*/ 373530 h 425824"/>
                <a:gd name="connsiteX49" fmla="*/ 802527 w 1832536"/>
                <a:gd name="connsiteY49" fmla="*/ 300505 h 425824"/>
                <a:gd name="connsiteX50" fmla="*/ 756771 w 1832536"/>
                <a:gd name="connsiteY50" fmla="*/ 343647 h 425824"/>
                <a:gd name="connsiteX51" fmla="*/ 734359 w 1832536"/>
                <a:gd name="connsiteY51" fmla="*/ 336177 h 425824"/>
                <a:gd name="connsiteX52" fmla="*/ 714002 w 1832536"/>
                <a:gd name="connsiteY52" fmla="*/ 287431 h 425824"/>
                <a:gd name="connsiteX53" fmla="*/ 659653 w 1832536"/>
                <a:gd name="connsiteY53" fmla="*/ 313765 h 425824"/>
                <a:gd name="connsiteX54" fmla="*/ 612215 w 1832536"/>
                <a:gd name="connsiteY54" fmla="*/ 189567 h 425824"/>
                <a:gd name="connsiteX55" fmla="*/ 552637 w 1832536"/>
                <a:gd name="connsiteY55" fmla="*/ 174625 h 425824"/>
                <a:gd name="connsiteX56" fmla="*/ 512109 w 1832536"/>
                <a:gd name="connsiteY56" fmla="*/ 170143 h 425824"/>
                <a:gd name="connsiteX57" fmla="*/ 443006 w 1832536"/>
                <a:gd name="connsiteY57" fmla="*/ 216647 h 425824"/>
                <a:gd name="connsiteX58" fmla="*/ 383242 w 1832536"/>
                <a:gd name="connsiteY58" fmla="*/ 201706 h 425824"/>
                <a:gd name="connsiteX59" fmla="*/ 233830 w 1832536"/>
                <a:gd name="connsiteY59" fmla="*/ 186765 h 425824"/>
                <a:gd name="connsiteX60" fmla="*/ 106830 w 1832536"/>
                <a:gd name="connsiteY60" fmla="*/ 209177 h 425824"/>
                <a:gd name="connsiteX61" fmla="*/ 84418 w 1832536"/>
                <a:gd name="connsiteY61" fmla="*/ 231589 h 425824"/>
                <a:gd name="connsiteX62" fmla="*/ 39595 w 1832536"/>
                <a:gd name="connsiteY62" fmla="*/ 261471 h 425824"/>
                <a:gd name="connsiteX63" fmla="*/ 4296 w 1832536"/>
                <a:gd name="connsiteY63" fmla="*/ 276412 h 425824"/>
                <a:gd name="connsiteX64" fmla="*/ 0 w 1832536"/>
                <a:gd name="connsiteY64" fmla="*/ 120650 h 42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1832536" h="425824">
                  <a:moveTo>
                    <a:pt x="0" y="120650"/>
                  </a:moveTo>
                  <a:cubicBezTo>
                    <a:pt x="8373" y="90768"/>
                    <a:pt x="41712" y="103530"/>
                    <a:pt x="54536" y="97118"/>
                  </a:cubicBezTo>
                  <a:cubicBezTo>
                    <a:pt x="67360" y="90706"/>
                    <a:pt x="68917" y="86192"/>
                    <a:pt x="76947" y="82177"/>
                  </a:cubicBezTo>
                  <a:cubicBezTo>
                    <a:pt x="83990" y="78655"/>
                    <a:pt x="92316" y="78228"/>
                    <a:pt x="99359" y="74706"/>
                  </a:cubicBezTo>
                  <a:cubicBezTo>
                    <a:pt x="150950" y="48910"/>
                    <a:pt x="89462" y="67843"/>
                    <a:pt x="151653" y="52294"/>
                  </a:cubicBezTo>
                  <a:cubicBezTo>
                    <a:pt x="191342" y="25835"/>
                    <a:pt x="156590" y="46780"/>
                    <a:pt x="211418" y="22412"/>
                  </a:cubicBezTo>
                  <a:cubicBezTo>
                    <a:pt x="261647" y="88"/>
                    <a:pt x="220204" y="12745"/>
                    <a:pt x="271183" y="0"/>
                  </a:cubicBezTo>
                  <a:cubicBezTo>
                    <a:pt x="311026" y="2490"/>
                    <a:pt x="351157" y="2077"/>
                    <a:pt x="390712" y="7471"/>
                  </a:cubicBezTo>
                  <a:cubicBezTo>
                    <a:pt x="406317" y="9599"/>
                    <a:pt x="420257" y="18592"/>
                    <a:pt x="435536" y="22412"/>
                  </a:cubicBezTo>
                  <a:cubicBezTo>
                    <a:pt x="484895" y="34753"/>
                    <a:pt x="455230" y="28610"/>
                    <a:pt x="525183" y="37353"/>
                  </a:cubicBezTo>
                  <a:cubicBezTo>
                    <a:pt x="607259" y="57873"/>
                    <a:pt x="504644" y="26773"/>
                    <a:pt x="577477" y="67236"/>
                  </a:cubicBezTo>
                  <a:cubicBezTo>
                    <a:pt x="591244" y="74885"/>
                    <a:pt x="607359" y="77197"/>
                    <a:pt x="622300" y="82177"/>
                  </a:cubicBezTo>
                  <a:lnTo>
                    <a:pt x="667124" y="97118"/>
                  </a:lnTo>
                  <a:lnTo>
                    <a:pt x="689536" y="104589"/>
                  </a:lnTo>
                  <a:cubicBezTo>
                    <a:pt x="697006" y="112059"/>
                    <a:pt x="702774" y="121759"/>
                    <a:pt x="711947" y="127000"/>
                  </a:cubicBezTo>
                  <a:cubicBezTo>
                    <a:pt x="720862" y="132094"/>
                    <a:pt x="731958" y="131650"/>
                    <a:pt x="741830" y="134471"/>
                  </a:cubicBezTo>
                  <a:cubicBezTo>
                    <a:pt x="749402" y="136634"/>
                    <a:pt x="757004" y="138840"/>
                    <a:pt x="764242" y="141942"/>
                  </a:cubicBezTo>
                  <a:cubicBezTo>
                    <a:pt x="774478" y="146329"/>
                    <a:pt x="783784" y="152747"/>
                    <a:pt x="794124" y="156883"/>
                  </a:cubicBezTo>
                  <a:cubicBezTo>
                    <a:pt x="824441" y="169010"/>
                    <a:pt x="839475" y="171956"/>
                    <a:pt x="868830" y="179294"/>
                  </a:cubicBezTo>
                  <a:cubicBezTo>
                    <a:pt x="936211" y="212987"/>
                    <a:pt x="852629" y="173894"/>
                    <a:pt x="958477" y="209177"/>
                  </a:cubicBezTo>
                  <a:cubicBezTo>
                    <a:pt x="973418" y="214157"/>
                    <a:pt x="958259" y="211013"/>
                    <a:pt x="1003300" y="224118"/>
                  </a:cubicBezTo>
                  <a:cubicBezTo>
                    <a:pt x="1048341" y="237223"/>
                    <a:pt x="1126553" y="270777"/>
                    <a:pt x="1228725" y="287805"/>
                  </a:cubicBezTo>
                  <a:cubicBezTo>
                    <a:pt x="1270623" y="269066"/>
                    <a:pt x="1325999" y="242203"/>
                    <a:pt x="1354418" y="231589"/>
                  </a:cubicBezTo>
                  <a:cubicBezTo>
                    <a:pt x="1382837" y="220975"/>
                    <a:pt x="1384339" y="226828"/>
                    <a:pt x="1399242" y="224118"/>
                  </a:cubicBezTo>
                  <a:cubicBezTo>
                    <a:pt x="1441400" y="216452"/>
                    <a:pt x="1449068" y="213528"/>
                    <a:pt x="1496359" y="201706"/>
                  </a:cubicBezTo>
                  <a:cubicBezTo>
                    <a:pt x="1506320" y="199216"/>
                    <a:pt x="1516114" y="195924"/>
                    <a:pt x="1526242" y="194236"/>
                  </a:cubicBezTo>
                  <a:cubicBezTo>
                    <a:pt x="1541183" y="191746"/>
                    <a:pt x="1556212" y="189736"/>
                    <a:pt x="1571065" y="186765"/>
                  </a:cubicBezTo>
                  <a:cubicBezTo>
                    <a:pt x="1581133" y="184751"/>
                    <a:pt x="1591075" y="182115"/>
                    <a:pt x="1600947" y="179294"/>
                  </a:cubicBezTo>
                  <a:cubicBezTo>
                    <a:pt x="1608519" y="177131"/>
                    <a:pt x="1615523" y="172608"/>
                    <a:pt x="1623359" y="171824"/>
                  </a:cubicBezTo>
                  <a:cubicBezTo>
                    <a:pt x="1665555" y="167604"/>
                    <a:pt x="1708026" y="166843"/>
                    <a:pt x="1750359" y="164353"/>
                  </a:cubicBezTo>
                  <a:cubicBezTo>
                    <a:pt x="1760320" y="161863"/>
                    <a:pt x="1770370" y="159704"/>
                    <a:pt x="1780242" y="156883"/>
                  </a:cubicBezTo>
                  <a:cubicBezTo>
                    <a:pt x="1787814" y="154720"/>
                    <a:pt x="1795183" y="146922"/>
                    <a:pt x="1802653" y="149412"/>
                  </a:cubicBezTo>
                  <a:cubicBezTo>
                    <a:pt x="1812676" y="152753"/>
                    <a:pt x="1817594" y="164353"/>
                    <a:pt x="1825065" y="171824"/>
                  </a:cubicBezTo>
                  <a:cubicBezTo>
                    <a:pt x="1827555" y="179295"/>
                    <a:pt x="1832536" y="186361"/>
                    <a:pt x="1832536" y="194236"/>
                  </a:cubicBezTo>
                  <a:cubicBezTo>
                    <a:pt x="1832536" y="224915"/>
                    <a:pt x="1801630" y="232271"/>
                    <a:pt x="1780242" y="246530"/>
                  </a:cubicBezTo>
                  <a:lnTo>
                    <a:pt x="1757830" y="261471"/>
                  </a:lnTo>
                  <a:lnTo>
                    <a:pt x="1735418" y="276412"/>
                  </a:lnTo>
                  <a:cubicBezTo>
                    <a:pt x="1730438" y="283883"/>
                    <a:pt x="1724492" y="290793"/>
                    <a:pt x="1720477" y="298824"/>
                  </a:cubicBezTo>
                  <a:cubicBezTo>
                    <a:pt x="1716955" y="305867"/>
                    <a:pt x="1717925" y="315087"/>
                    <a:pt x="1713006" y="321236"/>
                  </a:cubicBezTo>
                  <a:cubicBezTo>
                    <a:pt x="1696887" y="341385"/>
                    <a:pt x="1665087" y="339528"/>
                    <a:pt x="1645771" y="351118"/>
                  </a:cubicBezTo>
                  <a:cubicBezTo>
                    <a:pt x="1564582" y="399832"/>
                    <a:pt x="1642305" y="356872"/>
                    <a:pt x="1586006" y="381000"/>
                  </a:cubicBezTo>
                  <a:cubicBezTo>
                    <a:pt x="1575770" y="385387"/>
                    <a:pt x="1566791" y="392742"/>
                    <a:pt x="1556124" y="395942"/>
                  </a:cubicBezTo>
                  <a:cubicBezTo>
                    <a:pt x="1542455" y="400043"/>
                    <a:pt x="1469888" y="408551"/>
                    <a:pt x="1459006" y="410883"/>
                  </a:cubicBezTo>
                  <a:cubicBezTo>
                    <a:pt x="1441280" y="414682"/>
                    <a:pt x="1424143" y="420844"/>
                    <a:pt x="1406712" y="425824"/>
                  </a:cubicBezTo>
                  <a:lnTo>
                    <a:pt x="1212477" y="418353"/>
                  </a:lnTo>
                  <a:cubicBezTo>
                    <a:pt x="1182533" y="416777"/>
                    <a:pt x="1158409" y="423614"/>
                    <a:pt x="1122830" y="410883"/>
                  </a:cubicBezTo>
                  <a:cubicBezTo>
                    <a:pt x="1087251" y="398152"/>
                    <a:pt x="1101665" y="350894"/>
                    <a:pt x="999005" y="341967"/>
                  </a:cubicBezTo>
                  <a:cubicBezTo>
                    <a:pt x="964185" y="338939"/>
                    <a:pt x="926105" y="390961"/>
                    <a:pt x="891242" y="388471"/>
                  </a:cubicBezTo>
                  <a:cubicBezTo>
                    <a:pt x="867703" y="382586"/>
                    <a:pt x="853733" y="388191"/>
                    <a:pt x="838947" y="373530"/>
                  </a:cubicBezTo>
                  <a:cubicBezTo>
                    <a:pt x="824161" y="358869"/>
                    <a:pt x="816223" y="305485"/>
                    <a:pt x="802527" y="300505"/>
                  </a:cubicBezTo>
                  <a:cubicBezTo>
                    <a:pt x="788831" y="295525"/>
                    <a:pt x="768132" y="337702"/>
                    <a:pt x="756771" y="343647"/>
                  </a:cubicBezTo>
                  <a:cubicBezTo>
                    <a:pt x="745410" y="349592"/>
                    <a:pt x="741487" y="345546"/>
                    <a:pt x="734359" y="336177"/>
                  </a:cubicBezTo>
                  <a:cubicBezTo>
                    <a:pt x="727231" y="326808"/>
                    <a:pt x="723836" y="290381"/>
                    <a:pt x="714002" y="287431"/>
                  </a:cubicBezTo>
                  <a:cubicBezTo>
                    <a:pt x="698917" y="282905"/>
                    <a:pt x="676618" y="330076"/>
                    <a:pt x="659653" y="313765"/>
                  </a:cubicBezTo>
                  <a:cubicBezTo>
                    <a:pt x="642689" y="297454"/>
                    <a:pt x="630051" y="212757"/>
                    <a:pt x="612215" y="189567"/>
                  </a:cubicBezTo>
                  <a:cubicBezTo>
                    <a:pt x="594379" y="166377"/>
                    <a:pt x="569321" y="177862"/>
                    <a:pt x="552637" y="174625"/>
                  </a:cubicBezTo>
                  <a:cubicBezTo>
                    <a:pt x="535953" y="171388"/>
                    <a:pt x="530381" y="163139"/>
                    <a:pt x="512109" y="170143"/>
                  </a:cubicBezTo>
                  <a:cubicBezTo>
                    <a:pt x="493837" y="177147"/>
                    <a:pt x="464484" y="211387"/>
                    <a:pt x="443006" y="216647"/>
                  </a:cubicBezTo>
                  <a:cubicBezTo>
                    <a:pt x="421528" y="221907"/>
                    <a:pt x="403651" y="203973"/>
                    <a:pt x="383242" y="201706"/>
                  </a:cubicBezTo>
                  <a:cubicBezTo>
                    <a:pt x="288669" y="191199"/>
                    <a:pt x="338463" y="196278"/>
                    <a:pt x="233830" y="186765"/>
                  </a:cubicBezTo>
                  <a:cubicBezTo>
                    <a:pt x="164138" y="191743"/>
                    <a:pt x="147059" y="175653"/>
                    <a:pt x="106830" y="209177"/>
                  </a:cubicBezTo>
                  <a:cubicBezTo>
                    <a:pt x="98714" y="215941"/>
                    <a:pt x="92758" y="225103"/>
                    <a:pt x="84418" y="231589"/>
                  </a:cubicBezTo>
                  <a:cubicBezTo>
                    <a:pt x="70244" y="242613"/>
                    <a:pt x="52949" y="254001"/>
                    <a:pt x="39595" y="261471"/>
                  </a:cubicBezTo>
                  <a:cubicBezTo>
                    <a:pt x="26241" y="268942"/>
                    <a:pt x="16062" y="271432"/>
                    <a:pt x="4296" y="276412"/>
                  </a:cubicBezTo>
                  <a:cubicBezTo>
                    <a:pt x="-2303" y="252942"/>
                    <a:pt x="2833" y="145552"/>
                    <a:pt x="0" y="120650"/>
                  </a:cubicBezTo>
                  <a:close/>
                </a:path>
              </a:pathLst>
            </a:custGeom>
            <a:solidFill>
              <a:srgbClr val="0080B2">
                <a:alpha val="7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 b="1" dirty="0">
                <a:latin typeface="Arial" pitchFamily="-110" charset="0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451301" y="4607857"/>
              <a:ext cx="1847779" cy="422207"/>
            </a:xfrm>
            <a:custGeom>
              <a:avLst/>
              <a:gdLst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143735 w 1845971"/>
                <a:gd name="connsiteY22" fmla="*/ 246530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09265 w 1845971"/>
                <a:gd name="connsiteY47" fmla="*/ 395942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770206 w 1845971"/>
                <a:gd name="connsiteY50" fmla="*/ 343647 h 425824"/>
                <a:gd name="connsiteX51" fmla="*/ 747794 w 1845971"/>
                <a:gd name="connsiteY51" fmla="*/ 336177 h 425824"/>
                <a:gd name="connsiteX52" fmla="*/ 717912 w 1845971"/>
                <a:gd name="connsiteY52" fmla="*/ 328706 h 425824"/>
                <a:gd name="connsiteX53" fmla="*/ 673088 w 1845971"/>
                <a:gd name="connsiteY53" fmla="*/ 313765 h 425824"/>
                <a:gd name="connsiteX54" fmla="*/ 613324 w 1845971"/>
                <a:gd name="connsiteY54" fmla="*/ 276412 h 425824"/>
                <a:gd name="connsiteX55" fmla="*/ 568500 w 1845971"/>
                <a:gd name="connsiteY55" fmla="*/ 268942 h 425824"/>
                <a:gd name="connsiteX56" fmla="*/ 531147 w 1845971"/>
                <a:gd name="connsiteY56" fmla="*/ 254000 h 425824"/>
                <a:gd name="connsiteX57" fmla="*/ 493794 w 1845971"/>
                <a:gd name="connsiteY57" fmla="*/ 224118 h 425824"/>
                <a:gd name="connsiteX58" fmla="*/ 456441 w 1845971"/>
                <a:gd name="connsiteY58" fmla="*/ 216647 h 425824"/>
                <a:gd name="connsiteX59" fmla="*/ 396677 w 1845971"/>
                <a:gd name="connsiteY59" fmla="*/ 201706 h 425824"/>
                <a:gd name="connsiteX60" fmla="*/ 247265 w 1845971"/>
                <a:gd name="connsiteY60" fmla="*/ 186765 h 425824"/>
                <a:gd name="connsiteX61" fmla="*/ 120265 w 1845971"/>
                <a:gd name="connsiteY61" fmla="*/ 209177 h 425824"/>
                <a:gd name="connsiteX62" fmla="*/ 97853 w 1845971"/>
                <a:gd name="connsiteY62" fmla="*/ 231589 h 425824"/>
                <a:gd name="connsiteX63" fmla="*/ 53030 w 1845971"/>
                <a:gd name="connsiteY63" fmla="*/ 261471 h 425824"/>
                <a:gd name="connsiteX64" fmla="*/ 8206 w 1845971"/>
                <a:gd name="connsiteY64" fmla="*/ 276412 h 425824"/>
                <a:gd name="connsiteX65" fmla="*/ 8206 w 1845971"/>
                <a:gd name="connsiteY65" fmla="*/ 231589 h 425824"/>
                <a:gd name="connsiteX66" fmla="*/ 735 w 1845971"/>
                <a:gd name="connsiteY66" fmla="*/ 127000 h 425824"/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143735 w 1845971"/>
                <a:gd name="connsiteY22" fmla="*/ 246530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15615 w 1845971"/>
                <a:gd name="connsiteY47" fmla="*/ 341967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770206 w 1845971"/>
                <a:gd name="connsiteY50" fmla="*/ 343647 h 425824"/>
                <a:gd name="connsiteX51" fmla="*/ 747794 w 1845971"/>
                <a:gd name="connsiteY51" fmla="*/ 336177 h 425824"/>
                <a:gd name="connsiteX52" fmla="*/ 717912 w 1845971"/>
                <a:gd name="connsiteY52" fmla="*/ 328706 h 425824"/>
                <a:gd name="connsiteX53" fmla="*/ 673088 w 1845971"/>
                <a:gd name="connsiteY53" fmla="*/ 313765 h 425824"/>
                <a:gd name="connsiteX54" fmla="*/ 613324 w 1845971"/>
                <a:gd name="connsiteY54" fmla="*/ 276412 h 425824"/>
                <a:gd name="connsiteX55" fmla="*/ 568500 w 1845971"/>
                <a:gd name="connsiteY55" fmla="*/ 268942 h 425824"/>
                <a:gd name="connsiteX56" fmla="*/ 531147 w 1845971"/>
                <a:gd name="connsiteY56" fmla="*/ 254000 h 425824"/>
                <a:gd name="connsiteX57" fmla="*/ 493794 w 1845971"/>
                <a:gd name="connsiteY57" fmla="*/ 224118 h 425824"/>
                <a:gd name="connsiteX58" fmla="*/ 456441 w 1845971"/>
                <a:gd name="connsiteY58" fmla="*/ 216647 h 425824"/>
                <a:gd name="connsiteX59" fmla="*/ 396677 w 1845971"/>
                <a:gd name="connsiteY59" fmla="*/ 201706 h 425824"/>
                <a:gd name="connsiteX60" fmla="*/ 247265 w 1845971"/>
                <a:gd name="connsiteY60" fmla="*/ 186765 h 425824"/>
                <a:gd name="connsiteX61" fmla="*/ 120265 w 1845971"/>
                <a:gd name="connsiteY61" fmla="*/ 209177 h 425824"/>
                <a:gd name="connsiteX62" fmla="*/ 97853 w 1845971"/>
                <a:gd name="connsiteY62" fmla="*/ 231589 h 425824"/>
                <a:gd name="connsiteX63" fmla="*/ 53030 w 1845971"/>
                <a:gd name="connsiteY63" fmla="*/ 261471 h 425824"/>
                <a:gd name="connsiteX64" fmla="*/ 8206 w 1845971"/>
                <a:gd name="connsiteY64" fmla="*/ 276412 h 425824"/>
                <a:gd name="connsiteX65" fmla="*/ 8206 w 1845971"/>
                <a:gd name="connsiteY65" fmla="*/ 231589 h 425824"/>
                <a:gd name="connsiteX66" fmla="*/ 735 w 1845971"/>
                <a:gd name="connsiteY66" fmla="*/ 127000 h 425824"/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143735 w 1845971"/>
                <a:gd name="connsiteY22" fmla="*/ 246530 h 425824"/>
                <a:gd name="connsiteX23" fmla="*/ 1288478 w 1845971"/>
                <a:gd name="connsiteY23" fmla="*/ 2696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15615 w 1845971"/>
                <a:gd name="connsiteY47" fmla="*/ 341967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770206 w 1845971"/>
                <a:gd name="connsiteY50" fmla="*/ 343647 h 425824"/>
                <a:gd name="connsiteX51" fmla="*/ 747794 w 1845971"/>
                <a:gd name="connsiteY51" fmla="*/ 336177 h 425824"/>
                <a:gd name="connsiteX52" fmla="*/ 717912 w 1845971"/>
                <a:gd name="connsiteY52" fmla="*/ 328706 h 425824"/>
                <a:gd name="connsiteX53" fmla="*/ 673088 w 1845971"/>
                <a:gd name="connsiteY53" fmla="*/ 313765 h 425824"/>
                <a:gd name="connsiteX54" fmla="*/ 613324 w 1845971"/>
                <a:gd name="connsiteY54" fmla="*/ 276412 h 425824"/>
                <a:gd name="connsiteX55" fmla="*/ 568500 w 1845971"/>
                <a:gd name="connsiteY55" fmla="*/ 268942 h 425824"/>
                <a:gd name="connsiteX56" fmla="*/ 531147 w 1845971"/>
                <a:gd name="connsiteY56" fmla="*/ 254000 h 425824"/>
                <a:gd name="connsiteX57" fmla="*/ 493794 w 1845971"/>
                <a:gd name="connsiteY57" fmla="*/ 224118 h 425824"/>
                <a:gd name="connsiteX58" fmla="*/ 456441 w 1845971"/>
                <a:gd name="connsiteY58" fmla="*/ 216647 h 425824"/>
                <a:gd name="connsiteX59" fmla="*/ 396677 w 1845971"/>
                <a:gd name="connsiteY59" fmla="*/ 201706 h 425824"/>
                <a:gd name="connsiteX60" fmla="*/ 247265 w 1845971"/>
                <a:gd name="connsiteY60" fmla="*/ 186765 h 425824"/>
                <a:gd name="connsiteX61" fmla="*/ 120265 w 1845971"/>
                <a:gd name="connsiteY61" fmla="*/ 209177 h 425824"/>
                <a:gd name="connsiteX62" fmla="*/ 97853 w 1845971"/>
                <a:gd name="connsiteY62" fmla="*/ 231589 h 425824"/>
                <a:gd name="connsiteX63" fmla="*/ 53030 w 1845971"/>
                <a:gd name="connsiteY63" fmla="*/ 261471 h 425824"/>
                <a:gd name="connsiteX64" fmla="*/ 8206 w 1845971"/>
                <a:gd name="connsiteY64" fmla="*/ 276412 h 425824"/>
                <a:gd name="connsiteX65" fmla="*/ 8206 w 1845971"/>
                <a:gd name="connsiteY65" fmla="*/ 231589 h 425824"/>
                <a:gd name="connsiteX66" fmla="*/ 735 w 1845971"/>
                <a:gd name="connsiteY66" fmla="*/ 127000 h 425824"/>
                <a:gd name="connsiteX0" fmla="*/ 735 w 1845971"/>
                <a:gd name="connsiteY0" fmla="*/ 127000 h 422207"/>
                <a:gd name="connsiteX1" fmla="*/ 735 w 1845971"/>
                <a:gd name="connsiteY1" fmla="*/ 127000 h 422207"/>
                <a:gd name="connsiteX2" fmla="*/ 67971 w 1845971"/>
                <a:gd name="connsiteY2" fmla="*/ 97118 h 422207"/>
                <a:gd name="connsiteX3" fmla="*/ 90382 w 1845971"/>
                <a:gd name="connsiteY3" fmla="*/ 82177 h 422207"/>
                <a:gd name="connsiteX4" fmla="*/ 112794 w 1845971"/>
                <a:gd name="connsiteY4" fmla="*/ 74706 h 422207"/>
                <a:gd name="connsiteX5" fmla="*/ 165088 w 1845971"/>
                <a:gd name="connsiteY5" fmla="*/ 52294 h 422207"/>
                <a:gd name="connsiteX6" fmla="*/ 224853 w 1845971"/>
                <a:gd name="connsiteY6" fmla="*/ 22412 h 422207"/>
                <a:gd name="connsiteX7" fmla="*/ 284618 w 1845971"/>
                <a:gd name="connsiteY7" fmla="*/ 0 h 422207"/>
                <a:gd name="connsiteX8" fmla="*/ 404147 w 1845971"/>
                <a:gd name="connsiteY8" fmla="*/ 7471 h 422207"/>
                <a:gd name="connsiteX9" fmla="*/ 448971 w 1845971"/>
                <a:gd name="connsiteY9" fmla="*/ 22412 h 422207"/>
                <a:gd name="connsiteX10" fmla="*/ 538618 w 1845971"/>
                <a:gd name="connsiteY10" fmla="*/ 37353 h 422207"/>
                <a:gd name="connsiteX11" fmla="*/ 590912 w 1845971"/>
                <a:gd name="connsiteY11" fmla="*/ 67236 h 422207"/>
                <a:gd name="connsiteX12" fmla="*/ 635735 w 1845971"/>
                <a:gd name="connsiteY12" fmla="*/ 82177 h 422207"/>
                <a:gd name="connsiteX13" fmla="*/ 680559 w 1845971"/>
                <a:gd name="connsiteY13" fmla="*/ 97118 h 422207"/>
                <a:gd name="connsiteX14" fmla="*/ 702971 w 1845971"/>
                <a:gd name="connsiteY14" fmla="*/ 104589 h 422207"/>
                <a:gd name="connsiteX15" fmla="*/ 725382 w 1845971"/>
                <a:gd name="connsiteY15" fmla="*/ 127000 h 422207"/>
                <a:gd name="connsiteX16" fmla="*/ 755265 w 1845971"/>
                <a:gd name="connsiteY16" fmla="*/ 134471 h 422207"/>
                <a:gd name="connsiteX17" fmla="*/ 777677 w 1845971"/>
                <a:gd name="connsiteY17" fmla="*/ 141942 h 422207"/>
                <a:gd name="connsiteX18" fmla="*/ 807559 w 1845971"/>
                <a:gd name="connsiteY18" fmla="*/ 156883 h 422207"/>
                <a:gd name="connsiteX19" fmla="*/ 882265 w 1845971"/>
                <a:gd name="connsiteY19" fmla="*/ 179294 h 422207"/>
                <a:gd name="connsiteX20" fmla="*/ 971912 w 1845971"/>
                <a:gd name="connsiteY20" fmla="*/ 209177 h 422207"/>
                <a:gd name="connsiteX21" fmla="*/ 1016735 w 1845971"/>
                <a:gd name="connsiteY21" fmla="*/ 224118 h 422207"/>
                <a:gd name="connsiteX22" fmla="*/ 1143735 w 1845971"/>
                <a:gd name="connsiteY22" fmla="*/ 246530 h 422207"/>
                <a:gd name="connsiteX23" fmla="*/ 1288478 w 1845971"/>
                <a:gd name="connsiteY23" fmla="*/ 269689 h 422207"/>
                <a:gd name="connsiteX24" fmla="*/ 1412677 w 1845971"/>
                <a:gd name="connsiteY24" fmla="*/ 224118 h 422207"/>
                <a:gd name="connsiteX25" fmla="*/ 1509794 w 1845971"/>
                <a:gd name="connsiteY25" fmla="*/ 201706 h 422207"/>
                <a:gd name="connsiteX26" fmla="*/ 1539677 w 1845971"/>
                <a:gd name="connsiteY26" fmla="*/ 194236 h 422207"/>
                <a:gd name="connsiteX27" fmla="*/ 1584500 w 1845971"/>
                <a:gd name="connsiteY27" fmla="*/ 186765 h 422207"/>
                <a:gd name="connsiteX28" fmla="*/ 1614382 w 1845971"/>
                <a:gd name="connsiteY28" fmla="*/ 179294 h 422207"/>
                <a:gd name="connsiteX29" fmla="*/ 1636794 w 1845971"/>
                <a:gd name="connsiteY29" fmla="*/ 171824 h 422207"/>
                <a:gd name="connsiteX30" fmla="*/ 1763794 w 1845971"/>
                <a:gd name="connsiteY30" fmla="*/ 164353 h 422207"/>
                <a:gd name="connsiteX31" fmla="*/ 1793677 w 1845971"/>
                <a:gd name="connsiteY31" fmla="*/ 156883 h 422207"/>
                <a:gd name="connsiteX32" fmla="*/ 1816088 w 1845971"/>
                <a:gd name="connsiteY32" fmla="*/ 149412 h 422207"/>
                <a:gd name="connsiteX33" fmla="*/ 1838500 w 1845971"/>
                <a:gd name="connsiteY33" fmla="*/ 171824 h 422207"/>
                <a:gd name="connsiteX34" fmla="*/ 1845971 w 1845971"/>
                <a:gd name="connsiteY34" fmla="*/ 194236 h 422207"/>
                <a:gd name="connsiteX35" fmla="*/ 1793677 w 1845971"/>
                <a:gd name="connsiteY35" fmla="*/ 246530 h 422207"/>
                <a:gd name="connsiteX36" fmla="*/ 1771265 w 1845971"/>
                <a:gd name="connsiteY36" fmla="*/ 261471 h 422207"/>
                <a:gd name="connsiteX37" fmla="*/ 1748853 w 1845971"/>
                <a:gd name="connsiteY37" fmla="*/ 276412 h 422207"/>
                <a:gd name="connsiteX38" fmla="*/ 1733912 w 1845971"/>
                <a:gd name="connsiteY38" fmla="*/ 298824 h 422207"/>
                <a:gd name="connsiteX39" fmla="*/ 1726441 w 1845971"/>
                <a:gd name="connsiteY39" fmla="*/ 321236 h 422207"/>
                <a:gd name="connsiteX40" fmla="*/ 1659206 w 1845971"/>
                <a:gd name="connsiteY40" fmla="*/ 351118 h 422207"/>
                <a:gd name="connsiteX41" fmla="*/ 1599441 w 1845971"/>
                <a:gd name="connsiteY41" fmla="*/ 381000 h 422207"/>
                <a:gd name="connsiteX42" fmla="*/ 1569559 w 1845971"/>
                <a:gd name="connsiteY42" fmla="*/ 395942 h 422207"/>
                <a:gd name="connsiteX43" fmla="*/ 1472441 w 1845971"/>
                <a:gd name="connsiteY43" fmla="*/ 410883 h 422207"/>
                <a:gd name="connsiteX44" fmla="*/ 1423322 w 1845971"/>
                <a:gd name="connsiteY44" fmla="*/ 371849 h 422207"/>
                <a:gd name="connsiteX45" fmla="*/ 1225912 w 1845971"/>
                <a:gd name="connsiteY45" fmla="*/ 418353 h 422207"/>
                <a:gd name="connsiteX46" fmla="*/ 1136265 w 1845971"/>
                <a:gd name="connsiteY46" fmla="*/ 410883 h 422207"/>
                <a:gd name="connsiteX47" fmla="*/ 1015615 w 1845971"/>
                <a:gd name="connsiteY47" fmla="*/ 341967 h 422207"/>
                <a:gd name="connsiteX48" fmla="*/ 904677 w 1845971"/>
                <a:gd name="connsiteY48" fmla="*/ 388471 h 422207"/>
                <a:gd name="connsiteX49" fmla="*/ 852382 w 1845971"/>
                <a:gd name="connsiteY49" fmla="*/ 373530 h 422207"/>
                <a:gd name="connsiteX50" fmla="*/ 770206 w 1845971"/>
                <a:gd name="connsiteY50" fmla="*/ 343647 h 422207"/>
                <a:gd name="connsiteX51" fmla="*/ 747794 w 1845971"/>
                <a:gd name="connsiteY51" fmla="*/ 336177 h 422207"/>
                <a:gd name="connsiteX52" fmla="*/ 717912 w 1845971"/>
                <a:gd name="connsiteY52" fmla="*/ 328706 h 422207"/>
                <a:gd name="connsiteX53" fmla="*/ 673088 w 1845971"/>
                <a:gd name="connsiteY53" fmla="*/ 313765 h 422207"/>
                <a:gd name="connsiteX54" fmla="*/ 613324 w 1845971"/>
                <a:gd name="connsiteY54" fmla="*/ 276412 h 422207"/>
                <a:gd name="connsiteX55" fmla="*/ 568500 w 1845971"/>
                <a:gd name="connsiteY55" fmla="*/ 268942 h 422207"/>
                <a:gd name="connsiteX56" fmla="*/ 531147 w 1845971"/>
                <a:gd name="connsiteY56" fmla="*/ 254000 h 422207"/>
                <a:gd name="connsiteX57" fmla="*/ 493794 w 1845971"/>
                <a:gd name="connsiteY57" fmla="*/ 224118 h 422207"/>
                <a:gd name="connsiteX58" fmla="*/ 456441 w 1845971"/>
                <a:gd name="connsiteY58" fmla="*/ 216647 h 422207"/>
                <a:gd name="connsiteX59" fmla="*/ 396677 w 1845971"/>
                <a:gd name="connsiteY59" fmla="*/ 201706 h 422207"/>
                <a:gd name="connsiteX60" fmla="*/ 247265 w 1845971"/>
                <a:gd name="connsiteY60" fmla="*/ 186765 h 422207"/>
                <a:gd name="connsiteX61" fmla="*/ 120265 w 1845971"/>
                <a:gd name="connsiteY61" fmla="*/ 209177 h 422207"/>
                <a:gd name="connsiteX62" fmla="*/ 97853 w 1845971"/>
                <a:gd name="connsiteY62" fmla="*/ 231589 h 422207"/>
                <a:gd name="connsiteX63" fmla="*/ 53030 w 1845971"/>
                <a:gd name="connsiteY63" fmla="*/ 261471 h 422207"/>
                <a:gd name="connsiteX64" fmla="*/ 8206 w 1845971"/>
                <a:gd name="connsiteY64" fmla="*/ 276412 h 422207"/>
                <a:gd name="connsiteX65" fmla="*/ 8206 w 1845971"/>
                <a:gd name="connsiteY65" fmla="*/ 231589 h 422207"/>
                <a:gd name="connsiteX66" fmla="*/ 735 w 1845971"/>
                <a:gd name="connsiteY66" fmla="*/ 127000 h 422207"/>
                <a:gd name="connsiteX0" fmla="*/ 735 w 1845971"/>
                <a:gd name="connsiteY0" fmla="*/ 127000 h 422207"/>
                <a:gd name="connsiteX1" fmla="*/ 735 w 1845971"/>
                <a:gd name="connsiteY1" fmla="*/ 127000 h 422207"/>
                <a:gd name="connsiteX2" fmla="*/ 67971 w 1845971"/>
                <a:gd name="connsiteY2" fmla="*/ 97118 h 422207"/>
                <a:gd name="connsiteX3" fmla="*/ 90382 w 1845971"/>
                <a:gd name="connsiteY3" fmla="*/ 82177 h 422207"/>
                <a:gd name="connsiteX4" fmla="*/ 112794 w 1845971"/>
                <a:gd name="connsiteY4" fmla="*/ 74706 h 422207"/>
                <a:gd name="connsiteX5" fmla="*/ 165088 w 1845971"/>
                <a:gd name="connsiteY5" fmla="*/ 52294 h 422207"/>
                <a:gd name="connsiteX6" fmla="*/ 224853 w 1845971"/>
                <a:gd name="connsiteY6" fmla="*/ 22412 h 422207"/>
                <a:gd name="connsiteX7" fmla="*/ 284618 w 1845971"/>
                <a:gd name="connsiteY7" fmla="*/ 0 h 422207"/>
                <a:gd name="connsiteX8" fmla="*/ 404147 w 1845971"/>
                <a:gd name="connsiteY8" fmla="*/ 7471 h 422207"/>
                <a:gd name="connsiteX9" fmla="*/ 448971 w 1845971"/>
                <a:gd name="connsiteY9" fmla="*/ 22412 h 422207"/>
                <a:gd name="connsiteX10" fmla="*/ 538618 w 1845971"/>
                <a:gd name="connsiteY10" fmla="*/ 37353 h 422207"/>
                <a:gd name="connsiteX11" fmla="*/ 590912 w 1845971"/>
                <a:gd name="connsiteY11" fmla="*/ 67236 h 422207"/>
                <a:gd name="connsiteX12" fmla="*/ 635735 w 1845971"/>
                <a:gd name="connsiteY12" fmla="*/ 82177 h 422207"/>
                <a:gd name="connsiteX13" fmla="*/ 680559 w 1845971"/>
                <a:gd name="connsiteY13" fmla="*/ 97118 h 422207"/>
                <a:gd name="connsiteX14" fmla="*/ 702971 w 1845971"/>
                <a:gd name="connsiteY14" fmla="*/ 104589 h 422207"/>
                <a:gd name="connsiteX15" fmla="*/ 725382 w 1845971"/>
                <a:gd name="connsiteY15" fmla="*/ 127000 h 422207"/>
                <a:gd name="connsiteX16" fmla="*/ 755265 w 1845971"/>
                <a:gd name="connsiteY16" fmla="*/ 134471 h 422207"/>
                <a:gd name="connsiteX17" fmla="*/ 777677 w 1845971"/>
                <a:gd name="connsiteY17" fmla="*/ 141942 h 422207"/>
                <a:gd name="connsiteX18" fmla="*/ 807559 w 1845971"/>
                <a:gd name="connsiteY18" fmla="*/ 156883 h 422207"/>
                <a:gd name="connsiteX19" fmla="*/ 882265 w 1845971"/>
                <a:gd name="connsiteY19" fmla="*/ 179294 h 422207"/>
                <a:gd name="connsiteX20" fmla="*/ 971912 w 1845971"/>
                <a:gd name="connsiteY20" fmla="*/ 209177 h 422207"/>
                <a:gd name="connsiteX21" fmla="*/ 1016735 w 1845971"/>
                <a:gd name="connsiteY21" fmla="*/ 224118 h 422207"/>
                <a:gd name="connsiteX22" fmla="*/ 1143735 w 1845971"/>
                <a:gd name="connsiteY22" fmla="*/ 246530 h 422207"/>
                <a:gd name="connsiteX23" fmla="*/ 1288478 w 1845971"/>
                <a:gd name="connsiteY23" fmla="*/ 269689 h 422207"/>
                <a:gd name="connsiteX24" fmla="*/ 1412677 w 1845971"/>
                <a:gd name="connsiteY24" fmla="*/ 224118 h 422207"/>
                <a:gd name="connsiteX25" fmla="*/ 1509794 w 1845971"/>
                <a:gd name="connsiteY25" fmla="*/ 201706 h 422207"/>
                <a:gd name="connsiteX26" fmla="*/ 1539677 w 1845971"/>
                <a:gd name="connsiteY26" fmla="*/ 194236 h 422207"/>
                <a:gd name="connsiteX27" fmla="*/ 1584500 w 1845971"/>
                <a:gd name="connsiteY27" fmla="*/ 186765 h 422207"/>
                <a:gd name="connsiteX28" fmla="*/ 1614382 w 1845971"/>
                <a:gd name="connsiteY28" fmla="*/ 179294 h 422207"/>
                <a:gd name="connsiteX29" fmla="*/ 1636794 w 1845971"/>
                <a:gd name="connsiteY29" fmla="*/ 171824 h 422207"/>
                <a:gd name="connsiteX30" fmla="*/ 1763794 w 1845971"/>
                <a:gd name="connsiteY30" fmla="*/ 164353 h 422207"/>
                <a:gd name="connsiteX31" fmla="*/ 1793677 w 1845971"/>
                <a:gd name="connsiteY31" fmla="*/ 156883 h 422207"/>
                <a:gd name="connsiteX32" fmla="*/ 1816088 w 1845971"/>
                <a:gd name="connsiteY32" fmla="*/ 149412 h 422207"/>
                <a:gd name="connsiteX33" fmla="*/ 1838500 w 1845971"/>
                <a:gd name="connsiteY33" fmla="*/ 171824 h 422207"/>
                <a:gd name="connsiteX34" fmla="*/ 1845971 w 1845971"/>
                <a:gd name="connsiteY34" fmla="*/ 194236 h 422207"/>
                <a:gd name="connsiteX35" fmla="*/ 1793677 w 1845971"/>
                <a:gd name="connsiteY35" fmla="*/ 246530 h 422207"/>
                <a:gd name="connsiteX36" fmla="*/ 1771265 w 1845971"/>
                <a:gd name="connsiteY36" fmla="*/ 261471 h 422207"/>
                <a:gd name="connsiteX37" fmla="*/ 1748853 w 1845971"/>
                <a:gd name="connsiteY37" fmla="*/ 276412 h 422207"/>
                <a:gd name="connsiteX38" fmla="*/ 1733912 w 1845971"/>
                <a:gd name="connsiteY38" fmla="*/ 298824 h 422207"/>
                <a:gd name="connsiteX39" fmla="*/ 1726441 w 1845971"/>
                <a:gd name="connsiteY39" fmla="*/ 321236 h 422207"/>
                <a:gd name="connsiteX40" fmla="*/ 1659206 w 1845971"/>
                <a:gd name="connsiteY40" fmla="*/ 351118 h 422207"/>
                <a:gd name="connsiteX41" fmla="*/ 1599441 w 1845971"/>
                <a:gd name="connsiteY41" fmla="*/ 333375 h 422207"/>
                <a:gd name="connsiteX42" fmla="*/ 1569559 w 1845971"/>
                <a:gd name="connsiteY42" fmla="*/ 395942 h 422207"/>
                <a:gd name="connsiteX43" fmla="*/ 1472441 w 1845971"/>
                <a:gd name="connsiteY43" fmla="*/ 410883 h 422207"/>
                <a:gd name="connsiteX44" fmla="*/ 1423322 w 1845971"/>
                <a:gd name="connsiteY44" fmla="*/ 371849 h 422207"/>
                <a:gd name="connsiteX45" fmla="*/ 1225912 w 1845971"/>
                <a:gd name="connsiteY45" fmla="*/ 418353 h 422207"/>
                <a:gd name="connsiteX46" fmla="*/ 1136265 w 1845971"/>
                <a:gd name="connsiteY46" fmla="*/ 410883 h 422207"/>
                <a:gd name="connsiteX47" fmla="*/ 1015615 w 1845971"/>
                <a:gd name="connsiteY47" fmla="*/ 341967 h 422207"/>
                <a:gd name="connsiteX48" fmla="*/ 904677 w 1845971"/>
                <a:gd name="connsiteY48" fmla="*/ 388471 h 422207"/>
                <a:gd name="connsiteX49" fmla="*/ 852382 w 1845971"/>
                <a:gd name="connsiteY49" fmla="*/ 373530 h 422207"/>
                <a:gd name="connsiteX50" fmla="*/ 770206 w 1845971"/>
                <a:gd name="connsiteY50" fmla="*/ 343647 h 422207"/>
                <a:gd name="connsiteX51" fmla="*/ 747794 w 1845971"/>
                <a:gd name="connsiteY51" fmla="*/ 336177 h 422207"/>
                <a:gd name="connsiteX52" fmla="*/ 717912 w 1845971"/>
                <a:gd name="connsiteY52" fmla="*/ 328706 h 422207"/>
                <a:gd name="connsiteX53" fmla="*/ 673088 w 1845971"/>
                <a:gd name="connsiteY53" fmla="*/ 313765 h 422207"/>
                <a:gd name="connsiteX54" fmla="*/ 613324 w 1845971"/>
                <a:gd name="connsiteY54" fmla="*/ 276412 h 422207"/>
                <a:gd name="connsiteX55" fmla="*/ 568500 w 1845971"/>
                <a:gd name="connsiteY55" fmla="*/ 268942 h 422207"/>
                <a:gd name="connsiteX56" fmla="*/ 531147 w 1845971"/>
                <a:gd name="connsiteY56" fmla="*/ 254000 h 422207"/>
                <a:gd name="connsiteX57" fmla="*/ 493794 w 1845971"/>
                <a:gd name="connsiteY57" fmla="*/ 224118 h 422207"/>
                <a:gd name="connsiteX58" fmla="*/ 456441 w 1845971"/>
                <a:gd name="connsiteY58" fmla="*/ 216647 h 422207"/>
                <a:gd name="connsiteX59" fmla="*/ 396677 w 1845971"/>
                <a:gd name="connsiteY59" fmla="*/ 201706 h 422207"/>
                <a:gd name="connsiteX60" fmla="*/ 247265 w 1845971"/>
                <a:gd name="connsiteY60" fmla="*/ 186765 h 422207"/>
                <a:gd name="connsiteX61" fmla="*/ 120265 w 1845971"/>
                <a:gd name="connsiteY61" fmla="*/ 209177 h 422207"/>
                <a:gd name="connsiteX62" fmla="*/ 97853 w 1845971"/>
                <a:gd name="connsiteY62" fmla="*/ 231589 h 422207"/>
                <a:gd name="connsiteX63" fmla="*/ 53030 w 1845971"/>
                <a:gd name="connsiteY63" fmla="*/ 261471 h 422207"/>
                <a:gd name="connsiteX64" fmla="*/ 8206 w 1845971"/>
                <a:gd name="connsiteY64" fmla="*/ 276412 h 422207"/>
                <a:gd name="connsiteX65" fmla="*/ 8206 w 1845971"/>
                <a:gd name="connsiteY65" fmla="*/ 231589 h 422207"/>
                <a:gd name="connsiteX66" fmla="*/ 735 w 1845971"/>
                <a:gd name="connsiteY66" fmla="*/ 127000 h 422207"/>
                <a:gd name="connsiteX0" fmla="*/ 735 w 1845971"/>
                <a:gd name="connsiteY0" fmla="*/ 127000 h 422207"/>
                <a:gd name="connsiteX1" fmla="*/ 735 w 1845971"/>
                <a:gd name="connsiteY1" fmla="*/ 127000 h 422207"/>
                <a:gd name="connsiteX2" fmla="*/ 67971 w 1845971"/>
                <a:gd name="connsiteY2" fmla="*/ 97118 h 422207"/>
                <a:gd name="connsiteX3" fmla="*/ 90382 w 1845971"/>
                <a:gd name="connsiteY3" fmla="*/ 82177 h 422207"/>
                <a:gd name="connsiteX4" fmla="*/ 112794 w 1845971"/>
                <a:gd name="connsiteY4" fmla="*/ 74706 h 422207"/>
                <a:gd name="connsiteX5" fmla="*/ 165088 w 1845971"/>
                <a:gd name="connsiteY5" fmla="*/ 52294 h 422207"/>
                <a:gd name="connsiteX6" fmla="*/ 224853 w 1845971"/>
                <a:gd name="connsiteY6" fmla="*/ 22412 h 422207"/>
                <a:gd name="connsiteX7" fmla="*/ 284618 w 1845971"/>
                <a:gd name="connsiteY7" fmla="*/ 0 h 422207"/>
                <a:gd name="connsiteX8" fmla="*/ 404147 w 1845971"/>
                <a:gd name="connsiteY8" fmla="*/ 7471 h 422207"/>
                <a:gd name="connsiteX9" fmla="*/ 448971 w 1845971"/>
                <a:gd name="connsiteY9" fmla="*/ 22412 h 422207"/>
                <a:gd name="connsiteX10" fmla="*/ 538618 w 1845971"/>
                <a:gd name="connsiteY10" fmla="*/ 37353 h 422207"/>
                <a:gd name="connsiteX11" fmla="*/ 590912 w 1845971"/>
                <a:gd name="connsiteY11" fmla="*/ 67236 h 422207"/>
                <a:gd name="connsiteX12" fmla="*/ 635735 w 1845971"/>
                <a:gd name="connsiteY12" fmla="*/ 82177 h 422207"/>
                <a:gd name="connsiteX13" fmla="*/ 680559 w 1845971"/>
                <a:gd name="connsiteY13" fmla="*/ 97118 h 422207"/>
                <a:gd name="connsiteX14" fmla="*/ 702971 w 1845971"/>
                <a:gd name="connsiteY14" fmla="*/ 104589 h 422207"/>
                <a:gd name="connsiteX15" fmla="*/ 725382 w 1845971"/>
                <a:gd name="connsiteY15" fmla="*/ 127000 h 422207"/>
                <a:gd name="connsiteX16" fmla="*/ 755265 w 1845971"/>
                <a:gd name="connsiteY16" fmla="*/ 134471 h 422207"/>
                <a:gd name="connsiteX17" fmla="*/ 777677 w 1845971"/>
                <a:gd name="connsiteY17" fmla="*/ 141942 h 422207"/>
                <a:gd name="connsiteX18" fmla="*/ 807559 w 1845971"/>
                <a:gd name="connsiteY18" fmla="*/ 156883 h 422207"/>
                <a:gd name="connsiteX19" fmla="*/ 882265 w 1845971"/>
                <a:gd name="connsiteY19" fmla="*/ 179294 h 422207"/>
                <a:gd name="connsiteX20" fmla="*/ 971912 w 1845971"/>
                <a:gd name="connsiteY20" fmla="*/ 209177 h 422207"/>
                <a:gd name="connsiteX21" fmla="*/ 1016735 w 1845971"/>
                <a:gd name="connsiteY21" fmla="*/ 224118 h 422207"/>
                <a:gd name="connsiteX22" fmla="*/ 1143735 w 1845971"/>
                <a:gd name="connsiteY22" fmla="*/ 246530 h 422207"/>
                <a:gd name="connsiteX23" fmla="*/ 1288478 w 1845971"/>
                <a:gd name="connsiteY23" fmla="*/ 269689 h 422207"/>
                <a:gd name="connsiteX24" fmla="*/ 1412677 w 1845971"/>
                <a:gd name="connsiteY24" fmla="*/ 224118 h 422207"/>
                <a:gd name="connsiteX25" fmla="*/ 1509794 w 1845971"/>
                <a:gd name="connsiteY25" fmla="*/ 201706 h 422207"/>
                <a:gd name="connsiteX26" fmla="*/ 1539677 w 1845971"/>
                <a:gd name="connsiteY26" fmla="*/ 194236 h 422207"/>
                <a:gd name="connsiteX27" fmla="*/ 1584500 w 1845971"/>
                <a:gd name="connsiteY27" fmla="*/ 186765 h 422207"/>
                <a:gd name="connsiteX28" fmla="*/ 1614382 w 1845971"/>
                <a:gd name="connsiteY28" fmla="*/ 179294 h 422207"/>
                <a:gd name="connsiteX29" fmla="*/ 1636794 w 1845971"/>
                <a:gd name="connsiteY29" fmla="*/ 171824 h 422207"/>
                <a:gd name="connsiteX30" fmla="*/ 1763794 w 1845971"/>
                <a:gd name="connsiteY30" fmla="*/ 164353 h 422207"/>
                <a:gd name="connsiteX31" fmla="*/ 1793677 w 1845971"/>
                <a:gd name="connsiteY31" fmla="*/ 156883 h 422207"/>
                <a:gd name="connsiteX32" fmla="*/ 1803388 w 1845971"/>
                <a:gd name="connsiteY32" fmla="*/ 95437 h 422207"/>
                <a:gd name="connsiteX33" fmla="*/ 1838500 w 1845971"/>
                <a:gd name="connsiteY33" fmla="*/ 171824 h 422207"/>
                <a:gd name="connsiteX34" fmla="*/ 1845971 w 1845971"/>
                <a:gd name="connsiteY34" fmla="*/ 194236 h 422207"/>
                <a:gd name="connsiteX35" fmla="*/ 1793677 w 1845971"/>
                <a:gd name="connsiteY35" fmla="*/ 246530 h 422207"/>
                <a:gd name="connsiteX36" fmla="*/ 1771265 w 1845971"/>
                <a:gd name="connsiteY36" fmla="*/ 261471 h 422207"/>
                <a:gd name="connsiteX37" fmla="*/ 1748853 w 1845971"/>
                <a:gd name="connsiteY37" fmla="*/ 276412 h 422207"/>
                <a:gd name="connsiteX38" fmla="*/ 1733912 w 1845971"/>
                <a:gd name="connsiteY38" fmla="*/ 298824 h 422207"/>
                <a:gd name="connsiteX39" fmla="*/ 1726441 w 1845971"/>
                <a:gd name="connsiteY39" fmla="*/ 321236 h 422207"/>
                <a:gd name="connsiteX40" fmla="*/ 1659206 w 1845971"/>
                <a:gd name="connsiteY40" fmla="*/ 351118 h 422207"/>
                <a:gd name="connsiteX41" fmla="*/ 1599441 w 1845971"/>
                <a:gd name="connsiteY41" fmla="*/ 333375 h 422207"/>
                <a:gd name="connsiteX42" fmla="*/ 1569559 w 1845971"/>
                <a:gd name="connsiteY42" fmla="*/ 395942 h 422207"/>
                <a:gd name="connsiteX43" fmla="*/ 1472441 w 1845971"/>
                <a:gd name="connsiteY43" fmla="*/ 410883 h 422207"/>
                <a:gd name="connsiteX44" fmla="*/ 1423322 w 1845971"/>
                <a:gd name="connsiteY44" fmla="*/ 371849 h 422207"/>
                <a:gd name="connsiteX45" fmla="*/ 1225912 w 1845971"/>
                <a:gd name="connsiteY45" fmla="*/ 418353 h 422207"/>
                <a:gd name="connsiteX46" fmla="*/ 1136265 w 1845971"/>
                <a:gd name="connsiteY46" fmla="*/ 410883 h 422207"/>
                <a:gd name="connsiteX47" fmla="*/ 1015615 w 1845971"/>
                <a:gd name="connsiteY47" fmla="*/ 341967 h 422207"/>
                <a:gd name="connsiteX48" fmla="*/ 904677 w 1845971"/>
                <a:gd name="connsiteY48" fmla="*/ 388471 h 422207"/>
                <a:gd name="connsiteX49" fmla="*/ 852382 w 1845971"/>
                <a:gd name="connsiteY49" fmla="*/ 373530 h 422207"/>
                <a:gd name="connsiteX50" fmla="*/ 770206 w 1845971"/>
                <a:gd name="connsiteY50" fmla="*/ 343647 h 422207"/>
                <a:gd name="connsiteX51" fmla="*/ 747794 w 1845971"/>
                <a:gd name="connsiteY51" fmla="*/ 336177 h 422207"/>
                <a:gd name="connsiteX52" fmla="*/ 717912 w 1845971"/>
                <a:gd name="connsiteY52" fmla="*/ 328706 h 422207"/>
                <a:gd name="connsiteX53" fmla="*/ 673088 w 1845971"/>
                <a:gd name="connsiteY53" fmla="*/ 313765 h 422207"/>
                <a:gd name="connsiteX54" fmla="*/ 613324 w 1845971"/>
                <a:gd name="connsiteY54" fmla="*/ 276412 h 422207"/>
                <a:gd name="connsiteX55" fmla="*/ 568500 w 1845971"/>
                <a:gd name="connsiteY55" fmla="*/ 268942 h 422207"/>
                <a:gd name="connsiteX56" fmla="*/ 531147 w 1845971"/>
                <a:gd name="connsiteY56" fmla="*/ 254000 h 422207"/>
                <a:gd name="connsiteX57" fmla="*/ 493794 w 1845971"/>
                <a:gd name="connsiteY57" fmla="*/ 224118 h 422207"/>
                <a:gd name="connsiteX58" fmla="*/ 456441 w 1845971"/>
                <a:gd name="connsiteY58" fmla="*/ 216647 h 422207"/>
                <a:gd name="connsiteX59" fmla="*/ 396677 w 1845971"/>
                <a:gd name="connsiteY59" fmla="*/ 201706 h 422207"/>
                <a:gd name="connsiteX60" fmla="*/ 247265 w 1845971"/>
                <a:gd name="connsiteY60" fmla="*/ 186765 h 422207"/>
                <a:gd name="connsiteX61" fmla="*/ 120265 w 1845971"/>
                <a:gd name="connsiteY61" fmla="*/ 209177 h 422207"/>
                <a:gd name="connsiteX62" fmla="*/ 97853 w 1845971"/>
                <a:gd name="connsiteY62" fmla="*/ 231589 h 422207"/>
                <a:gd name="connsiteX63" fmla="*/ 53030 w 1845971"/>
                <a:gd name="connsiteY63" fmla="*/ 261471 h 422207"/>
                <a:gd name="connsiteX64" fmla="*/ 8206 w 1845971"/>
                <a:gd name="connsiteY64" fmla="*/ 276412 h 422207"/>
                <a:gd name="connsiteX65" fmla="*/ 8206 w 1845971"/>
                <a:gd name="connsiteY65" fmla="*/ 231589 h 422207"/>
                <a:gd name="connsiteX66" fmla="*/ 735 w 1845971"/>
                <a:gd name="connsiteY66" fmla="*/ 127000 h 422207"/>
                <a:gd name="connsiteX0" fmla="*/ 735 w 1845971"/>
                <a:gd name="connsiteY0" fmla="*/ 127000 h 422207"/>
                <a:gd name="connsiteX1" fmla="*/ 735 w 1845971"/>
                <a:gd name="connsiteY1" fmla="*/ 127000 h 422207"/>
                <a:gd name="connsiteX2" fmla="*/ 67971 w 1845971"/>
                <a:gd name="connsiteY2" fmla="*/ 97118 h 422207"/>
                <a:gd name="connsiteX3" fmla="*/ 90382 w 1845971"/>
                <a:gd name="connsiteY3" fmla="*/ 82177 h 422207"/>
                <a:gd name="connsiteX4" fmla="*/ 112794 w 1845971"/>
                <a:gd name="connsiteY4" fmla="*/ 74706 h 422207"/>
                <a:gd name="connsiteX5" fmla="*/ 165088 w 1845971"/>
                <a:gd name="connsiteY5" fmla="*/ 52294 h 422207"/>
                <a:gd name="connsiteX6" fmla="*/ 224853 w 1845971"/>
                <a:gd name="connsiteY6" fmla="*/ 22412 h 422207"/>
                <a:gd name="connsiteX7" fmla="*/ 284618 w 1845971"/>
                <a:gd name="connsiteY7" fmla="*/ 0 h 422207"/>
                <a:gd name="connsiteX8" fmla="*/ 404147 w 1845971"/>
                <a:gd name="connsiteY8" fmla="*/ 7471 h 422207"/>
                <a:gd name="connsiteX9" fmla="*/ 448971 w 1845971"/>
                <a:gd name="connsiteY9" fmla="*/ 22412 h 422207"/>
                <a:gd name="connsiteX10" fmla="*/ 538618 w 1845971"/>
                <a:gd name="connsiteY10" fmla="*/ 37353 h 422207"/>
                <a:gd name="connsiteX11" fmla="*/ 590912 w 1845971"/>
                <a:gd name="connsiteY11" fmla="*/ 67236 h 422207"/>
                <a:gd name="connsiteX12" fmla="*/ 635735 w 1845971"/>
                <a:gd name="connsiteY12" fmla="*/ 82177 h 422207"/>
                <a:gd name="connsiteX13" fmla="*/ 680559 w 1845971"/>
                <a:gd name="connsiteY13" fmla="*/ 97118 h 422207"/>
                <a:gd name="connsiteX14" fmla="*/ 702971 w 1845971"/>
                <a:gd name="connsiteY14" fmla="*/ 104589 h 422207"/>
                <a:gd name="connsiteX15" fmla="*/ 725382 w 1845971"/>
                <a:gd name="connsiteY15" fmla="*/ 127000 h 422207"/>
                <a:gd name="connsiteX16" fmla="*/ 755265 w 1845971"/>
                <a:gd name="connsiteY16" fmla="*/ 134471 h 422207"/>
                <a:gd name="connsiteX17" fmla="*/ 777677 w 1845971"/>
                <a:gd name="connsiteY17" fmla="*/ 141942 h 422207"/>
                <a:gd name="connsiteX18" fmla="*/ 807559 w 1845971"/>
                <a:gd name="connsiteY18" fmla="*/ 156883 h 422207"/>
                <a:gd name="connsiteX19" fmla="*/ 882265 w 1845971"/>
                <a:gd name="connsiteY19" fmla="*/ 179294 h 422207"/>
                <a:gd name="connsiteX20" fmla="*/ 971912 w 1845971"/>
                <a:gd name="connsiteY20" fmla="*/ 209177 h 422207"/>
                <a:gd name="connsiteX21" fmla="*/ 1016735 w 1845971"/>
                <a:gd name="connsiteY21" fmla="*/ 224118 h 422207"/>
                <a:gd name="connsiteX22" fmla="*/ 1143735 w 1845971"/>
                <a:gd name="connsiteY22" fmla="*/ 246530 h 422207"/>
                <a:gd name="connsiteX23" fmla="*/ 1288478 w 1845971"/>
                <a:gd name="connsiteY23" fmla="*/ 269689 h 422207"/>
                <a:gd name="connsiteX24" fmla="*/ 1412677 w 1845971"/>
                <a:gd name="connsiteY24" fmla="*/ 224118 h 422207"/>
                <a:gd name="connsiteX25" fmla="*/ 1509794 w 1845971"/>
                <a:gd name="connsiteY25" fmla="*/ 201706 h 422207"/>
                <a:gd name="connsiteX26" fmla="*/ 1539677 w 1845971"/>
                <a:gd name="connsiteY26" fmla="*/ 194236 h 422207"/>
                <a:gd name="connsiteX27" fmla="*/ 1584500 w 1845971"/>
                <a:gd name="connsiteY27" fmla="*/ 186765 h 422207"/>
                <a:gd name="connsiteX28" fmla="*/ 1614382 w 1845971"/>
                <a:gd name="connsiteY28" fmla="*/ 179294 h 422207"/>
                <a:gd name="connsiteX29" fmla="*/ 1636794 w 1845971"/>
                <a:gd name="connsiteY29" fmla="*/ 171824 h 422207"/>
                <a:gd name="connsiteX30" fmla="*/ 1763794 w 1845971"/>
                <a:gd name="connsiteY30" fmla="*/ 164353 h 422207"/>
                <a:gd name="connsiteX31" fmla="*/ 1784152 w 1845971"/>
                <a:gd name="connsiteY31" fmla="*/ 131483 h 422207"/>
                <a:gd name="connsiteX32" fmla="*/ 1803388 w 1845971"/>
                <a:gd name="connsiteY32" fmla="*/ 95437 h 422207"/>
                <a:gd name="connsiteX33" fmla="*/ 1838500 w 1845971"/>
                <a:gd name="connsiteY33" fmla="*/ 171824 h 422207"/>
                <a:gd name="connsiteX34" fmla="*/ 1845971 w 1845971"/>
                <a:gd name="connsiteY34" fmla="*/ 194236 h 422207"/>
                <a:gd name="connsiteX35" fmla="*/ 1793677 w 1845971"/>
                <a:gd name="connsiteY35" fmla="*/ 246530 h 422207"/>
                <a:gd name="connsiteX36" fmla="*/ 1771265 w 1845971"/>
                <a:gd name="connsiteY36" fmla="*/ 261471 h 422207"/>
                <a:gd name="connsiteX37" fmla="*/ 1748853 w 1845971"/>
                <a:gd name="connsiteY37" fmla="*/ 276412 h 422207"/>
                <a:gd name="connsiteX38" fmla="*/ 1733912 w 1845971"/>
                <a:gd name="connsiteY38" fmla="*/ 298824 h 422207"/>
                <a:gd name="connsiteX39" fmla="*/ 1726441 w 1845971"/>
                <a:gd name="connsiteY39" fmla="*/ 321236 h 422207"/>
                <a:gd name="connsiteX40" fmla="*/ 1659206 w 1845971"/>
                <a:gd name="connsiteY40" fmla="*/ 351118 h 422207"/>
                <a:gd name="connsiteX41" fmla="*/ 1599441 w 1845971"/>
                <a:gd name="connsiteY41" fmla="*/ 333375 h 422207"/>
                <a:gd name="connsiteX42" fmla="*/ 1569559 w 1845971"/>
                <a:gd name="connsiteY42" fmla="*/ 395942 h 422207"/>
                <a:gd name="connsiteX43" fmla="*/ 1472441 w 1845971"/>
                <a:gd name="connsiteY43" fmla="*/ 410883 h 422207"/>
                <a:gd name="connsiteX44" fmla="*/ 1423322 w 1845971"/>
                <a:gd name="connsiteY44" fmla="*/ 371849 h 422207"/>
                <a:gd name="connsiteX45" fmla="*/ 1225912 w 1845971"/>
                <a:gd name="connsiteY45" fmla="*/ 418353 h 422207"/>
                <a:gd name="connsiteX46" fmla="*/ 1136265 w 1845971"/>
                <a:gd name="connsiteY46" fmla="*/ 410883 h 422207"/>
                <a:gd name="connsiteX47" fmla="*/ 1015615 w 1845971"/>
                <a:gd name="connsiteY47" fmla="*/ 341967 h 422207"/>
                <a:gd name="connsiteX48" fmla="*/ 904677 w 1845971"/>
                <a:gd name="connsiteY48" fmla="*/ 388471 h 422207"/>
                <a:gd name="connsiteX49" fmla="*/ 852382 w 1845971"/>
                <a:gd name="connsiteY49" fmla="*/ 373530 h 422207"/>
                <a:gd name="connsiteX50" fmla="*/ 770206 w 1845971"/>
                <a:gd name="connsiteY50" fmla="*/ 343647 h 422207"/>
                <a:gd name="connsiteX51" fmla="*/ 747794 w 1845971"/>
                <a:gd name="connsiteY51" fmla="*/ 336177 h 422207"/>
                <a:gd name="connsiteX52" fmla="*/ 717912 w 1845971"/>
                <a:gd name="connsiteY52" fmla="*/ 328706 h 422207"/>
                <a:gd name="connsiteX53" fmla="*/ 673088 w 1845971"/>
                <a:gd name="connsiteY53" fmla="*/ 313765 h 422207"/>
                <a:gd name="connsiteX54" fmla="*/ 613324 w 1845971"/>
                <a:gd name="connsiteY54" fmla="*/ 276412 h 422207"/>
                <a:gd name="connsiteX55" fmla="*/ 568500 w 1845971"/>
                <a:gd name="connsiteY55" fmla="*/ 268942 h 422207"/>
                <a:gd name="connsiteX56" fmla="*/ 531147 w 1845971"/>
                <a:gd name="connsiteY56" fmla="*/ 254000 h 422207"/>
                <a:gd name="connsiteX57" fmla="*/ 493794 w 1845971"/>
                <a:gd name="connsiteY57" fmla="*/ 224118 h 422207"/>
                <a:gd name="connsiteX58" fmla="*/ 456441 w 1845971"/>
                <a:gd name="connsiteY58" fmla="*/ 216647 h 422207"/>
                <a:gd name="connsiteX59" fmla="*/ 396677 w 1845971"/>
                <a:gd name="connsiteY59" fmla="*/ 201706 h 422207"/>
                <a:gd name="connsiteX60" fmla="*/ 247265 w 1845971"/>
                <a:gd name="connsiteY60" fmla="*/ 186765 h 422207"/>
                <a:gd name="connsiteX61" fmla="*/ 120265 w 1845971"/>
                <a:gd name="connsiteY61" fmla="*/ 209177 h 422207"/>
                <a:gd name="connsiteX62" fmla="*/ 97853 w 1845971"/>
                <a:gd name="connsiteY62" fmla="*/ 231589 h 422207"/>
                <a:gd name="connsiteX63" fmla="*/ 53030 w 1845971"/>
                <a:gd name="connsiteY63" fmla="*/ 261471 h 422207"/>
                <a:gd name="connsiteX64" fmla="*/ 8206 w 1845971"/>
                <a:gd name="connsiteY64" fmla="*/ 276412 h 422207"/>
                <a:gd name="connsiteX65" fmla="*/ 8206 w 1845971"/>
                <a:gd name="connsiteY65" fmla="*/ 231589 h 422207"/>
                <a:gd name="connsiteX66" fmla="*/ 735 w 1845971"/>
                <a:gd name="connsiteY66" fmla="*/ 127000 h 422207"/>
                <a:gd name="connsiteX0" fmla="*/ 735 w 1847779"/>
                <a:gd name="connsiteY0" fmla="*/ 127000 h 422207"/>
                <a:gd name="connsiteX1" fmla="*/ 735 w 1847779"/>
                <a:gd name="connsiteY1" fmla="*/ 127000 h 422207"/>
                <a:gd name="connsiteX2" fmla="*/ 67971 w 1847779"/>
                <a:gd name="connsiteY2" fmla="*/ 97118 h 422207"/>
                <a:gd name="connsiteX3" fmla="*/ 90382 w 1847779"/>
                <a:gd name="connsiteY3" fmla="*/ 82177 h 422207"/>
                <a:gd name="connsiteX4" fmla="*/ 112794 w 1847779"/>
                <a:gd name="connsiteY4" fmla="*/ 74706 h 422207"/>
                <a:gd name="connsiteX5" fmla="*/ 165088 w 1847779"/>
                <a:gd name="connsiteY5" fmla="*/ 52294 h 422207"/>
                <a:gd name="connsiteX6" fmla="*/ 224853 w 1847779"/>
                <a:gd name="connsiteY6" fmla="*/ 22412 h 422207"/>
                <a:gd name="connsiteX7" fmla="*/ 284618 w 1847779"/>
                <a:gd name="connsiteY7" fmla="*/ 0 h 422207"/>
                <a:gd name="connsiteX8" fmla="*/ 404147 w 1847779"/>
                <a:gd name="connsiteY8" fmla="*/ 7471 h 422207"/>
                <a:gd name="connsiteX9" fmla="*/ 448971 w 1847779"/>
                <a:gd name="connsiteY9" fmla="*/ 22412 h 422207"/>
                <a:gd name="connsiteX10" fmla="*/ 538618 w 1847779"/>
                <a:gd name="connsiteY10" fmla="*/ 37353 h 422207"/>
                <a:gd name="connsiteX11" fmla="*/ 590912 w 1847779"/>
                <a:gd name="connsiteY11" fmla="*/ 67236 h 422207"/>
                <a:gd name="connsiteX12" fmla="*/ 635735 w 1847779"/>
                <a:gd name="connsiteY12" fmla="*/ 82177 h 422207"/>
                <a:gd name="connsiteX13" fmla="*/ 680559 w 1847779"/>
                <a:gd name="connsiteY13" fmla="*/ 97118 h 422207"/>
                <a:gd name="connsiteX14" fmla="*/ 702971 w 1847779"/>
                <a:gd name="connsiteY14" fmla="*/ 104589 h 422207"/>
                <a:gd name="connsiteX15" fmla="*/ 725382 w 1847779"/>
                <a:gd name="connsiteY15" fmla="*/ 127000 h 422207"/>
                <a:gd name="connsiteX16" fmla="*/ 755265 w 1847779"/>
                <a:gd name="connsiteY16" fmla="*/ 134471 h 422207"/>
                <a:gd name="connsiteX17" fmla="*/ 777677 w 1847779"/>
                <a:gd name="connsiteY17" fmla="*/ 141942 h 422207"/>
                <a:gd name="connsiteX18" fmla="*/ 807559 w 1847779"/>
                <a:gd name="connsiteY18" fmla="*/ 156883 h 422207"/>
                <a:gd name="connsiteX19" fmla="*/ 882265 w 1847779"/>
                <a:gd name="connsiteY19" fmla="*/ 179294 h 422207"/>
                <a:gd name="connsiteX20" fmla="*/ 971912 w 1847779"/>
                <a:gd name="connsiteY20" fmla="*/ 209177 h 422207"/>
                <a:gd name="connsiteX21" fmla="*/ 1016735 w 1847779"/>
                <a:gd name="connsiteY21" fmla="*/ 224118 h 422207"/>
                <a:gd name="connsiteX22" fmla="*/ 1143735 w 1847779"/>
                <a:gd name="connsiteY22" fmla="*/ 246530 h 422207"/>
                <a:gd name="connsiteX23" fmla="*/ 1288478 w 1847779"/>
                <a:gd name="connsiteY23" fmla="*/ 269689 h 422207"/>
                <a:gd name="connsiteX24" fmla="*/ 1412677 w 1847779"/>
                <a:gd name="connsiteY24" fmla="*/ 224118 h 422207"/>
                <a:gd name="connsiteX25" fmla="*/ 1509794 w 1847779"/>
                <a:gd name="connsiteY25" fmla="*/ 201706 h 422207"/>
                <a:gd name="connsiteX26" fmla="*/ 1539677 w 1847779"/>
                <a:gd name="connsiteY26" fmla="*/ 194236 h 422207"/>
                <a:gd name="connsiteX27" fmla="*/ 1584500 w 1847779"/>
                <a:gd name="connsiteY27" fmla="*/ 186765 h 422207"/>
                <a:gd name="connsiteX28" fmla="*/ 1614382 w 1847779"/>
                <a:gd name="connsiteY28" fmla="*/ 179294 h 422207"/>
                <a:gd name="connsiteX29" fmla="*/ 1636794 w 1847779"/>
                <a:gd name="connsiteY29" fmla="*/ 171824 h 422207"/>
                <a:gd name="connsiteX30" fmla="*/ 1763794 w 1847779"/>
                <a:gd name="connsiteY30" fmla="*/ 164353 h 422207"/>
                <a:gd name="connsiteX31" fmla="*/ 1784152 w 1847779"/>
                <a:gd name="connsiteY31" fmla="*/ 131483 h 422207"/>
                <a:gd name="connsiteX32" fmla="*/ 1803388 w 1847779"/>
                <a:gd name="connsiteY32" fmla="*/ 95437 h 422207"/>
                <a:gd name="connsiteX33" fmla="*/ 1835325 w 1847779"/>
                <a:gd name="connsiteY33" fmla="*/ 127374 h 422207"/>
                <a:gd name="connsiteX34" fmla="*/ 1845971 w 1847779"/>
                <a:gd name="connsiteY34" fmla="*/ 194236 h 422207"/>
                <a:gd name="connsiteX35" fmla="*/ 1793677 w 1847779"/>
                <a:gd name="connsiteY35" fmla="*/ 246530 h 422207"/>
                <a:gd name="connsiteX36" fmla="*/ 1771265 w 1847779"/>
                <a:gd name="connsiteY36" fmla="*/ 261471 h 422207"/>
                <a:gd name="connsiteX37" fmla="*/ 1748853 w 1847779"/>
                <a:gd name="connsiteY37" fmla="*/ 276412 h 422207"/>
                <a:gd name="connsiteX38" fmla="*/ 1733912 w 1847779"/>
                <a:gd name="connsiteY38" fmla="*/ 298824 h 422207"/>
                <a:gd name="connsiteX39" fmla="*/ 1726441 w 1847779"/>
                <a:gd name="connsiteY39" fmla="*/ 321236 h 422207"/>
                <a:gd name="connsiteX40" fmla="*/ 1659206 w 1847779"/>
                <a:gd name="connsiteY40" fmla="*/ 351118 h 422207"/>
                <a:gd name="connsiteX41" fmla="*/ 1599441 w 1847779"/>
                <a:gd name="connsiteY41" fmla="*/ 333375 h 422207"/>
                <a:gd name="connsiteX42" fmla="*/ 1569559 w 1847779"/>
                <a:gd name="connsiteY42" fmla="*/ 395942 h 422207"/>
                <a:gd name="connsiteX43" fmla="*/ 1472441 w 1847779"/>
                <a:gd name="connsiteY43" fmla="*/ 410883 h 422207"/>
                <a:gd name="connsiteX44" fmla="*/ 1423322 w 1847779"/>
                <a:gd name="connsiteY44" fmla="*/ 371849 h 422207"/>
                <a:gd name="connsiteX45" fmla="*/ 1225912 w 1847779"/>
                <a:gd name="connsiteY45" fmla="*/ 418353 h 422207"/>
                <a:gd name="connsiteX46" fmla="*/ 1136265 w 1847779"/>
                <a:gd name="connsiteY46" fmla="*/ 410883 h 422207"/>
                <a:gd name="connsiteX47" fmla="*/ 1015615 w 1847779"/>
                <a:gd name="connsiteY47" fmla="*/ 341967 h 422207"/>
                <a:gd name="connsiteX48" fmla="*/ 904677 w 1847779"/>
                <a:gd name="connsiteY48" fmla="*/ 388471 h 422207"/>
                <a:gd name="connsiteX49" fmla="*/ 852382 w 1847779"/>
                <a:gd name="connsiteY49" fmla="*/ 373530 h 422207"/>
                <a:gd name="connsiteX50" fmla="*/ 770206 w 1847779"/>
                <a:gd name="connsiteY50" fmla="*/ 343647 h 422207"/>
                <a:gd name="connsiteX51" fmla="*/ 747794 w 1847779"/>
                <a:gd name="connsiteY51" fmla="*/ 336177 h 422207"/>
                <a:gd name="connsiteX52" fmla="*/ 717912 w 1847779"/>
                <a:gd name="connsiteY52" fmla="*/ 328706 h 422207"/>
                <a:gd name="connsiteX53" fmla="*/ 673088 w 1847779"/>
                <a:gd name="connsiteY53" fmla="*/ 313765 h 422207"/>
                <a:gd name="connsiteX54" fmla="*/ 613324 w 1847779"/>
                <a:gd name="connsiteY54" fmla="*/ 276412 h 422207"/>
                <a:gd name="connsiteX55" fmla="*/ 568500 w 1847779"/>
                <a:gd name="connsiteY55" fmla="*/ 268942 h 422207"/>
                <a:gd name="connsiteX56" fmla="*/ 531147 w 1847779"/>
                <a:gd name="connsiteY56" fmla="*/ 254000 h 422207"/>
                <a:gd name="connsiteX57" fmla="*/ 493794 w 1847779"/>
                <a:gd name="connsiteY57" fmla="*/ 224118 h 422207"/>
                <a:gd name="connsiteX58" fmla="*/ 456441 w 1847779"/>
                <a:gd name="connsiteY58" fmla="*/ 216647 h 422207"/>
                <a:gd name="connsiteX59" fmla="*/ 396677 w 1847779"/>
                <a:gd name="connsiteY59" fmla="*/ 201706 h 422207"/>
                <a:gd name="connsiteX60" fmla="*/ 247265 w 1847779"/>
                <a:gd name="connsiteY60" fmla="*/ 186765 h 422207"/>
                <a:gd name="connsiteX61" fmla="*/ 120265 w 1847779"/>
                <a:gd name="connsiteY61" fmla="*/ 209177 h 422207"/>
                <a:gd name="connsiteX62" fmla="*/ 97853 w 1847779"/>
                <a:gd name="connsiteY62" fmla="*/ 231589 h 422207"/>
                <a:gd name="connsiteX63" fmla="*/ 53030 w 1847779"/>
                <a:gd name="connsiteY63" fmla="*/ 261471 h 422207"/>
                <a:gd name="connsiteX64" fmla="*/ 8206 w 1847779"/>
                <a:gd name="connsiteY64" fmla="*/ 276412 h 422207"/>
                <a:gd name="connsiteX65" fmla="*/ 8206 w 1847779"/>
                <a:gd name="connsiteY65" fmla="*/ 231589 h 422207"/>
                <a:gd name="connsiteX66" fmla="*/ 735 w 1847779"/>
                <a:gd name="connsiteY66" fmla="*/ 127000 h 42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</a:cxnLst>
              <a:rect l="l" t="t" r="r" b="b"/>
              <a:pathLst>
                <a:path w="1847779" h="422207">
                  <a:moveTo>
                    <a:pt x="735" y="127000"/>
                  </a:moveTo>
                  <a:lnTo>
                    <a:pt x="735" y="127000"/>
                  </a:lnTo>
                  <a:cubicBezTo>
                    <a:pt x="23147" y="117039"/>
                    <a:pt x="46034" y="108086"/>
                    <a:pt x="67971" y="97118"/>
                  </a:cubicBezTo>
                  <a:cubicBezTo>
                    <a:pt x="76001" y="93103"/>
                    <a:pt x="82352" y="86192"/>
                    <a:pt x="90382" y="82177"/>
                  </a:cubicBezTo>
                  <a:cubicBezTo>
                    <a:pt x="97425" y="78655"/>
                    <a:pt x="105751" y="78228"/>
                    <a:pt x="112794" y="74706"/>
                  </a:cubicBezTo>
                  <a:cubicBezTo>
                    <a:pt x="164385" y="48910"/>
                    <a:pt x="102897" y="67843"/>
                    <a:pt x="165088" y="52294"/>
                  </a:cubicBezTo>
                  <a:cubicBezTo>
                    <a:pt x="204777" y="25835"/>
                    <a:pt x="170025" y="46780"/>
                    <a:pt x="224853" y="22412"/>
                  </a:cubicBezTo>
                  <a:cubicBezTo>
                    <a:pt x="275082" y="88"/>
                    <a:pt x="233639" y="12745"/>
                    <a:pt x="284618" y="0"/>
                  </a:cubicBezTo>
                  <a:cubicBezTo>
                    <a:pt x="324461" y="2490"/>
                    <a:pt x="364592" y="2077"/>
                    <a:pt x="404147" y="7471"/>
                  </a:cubicBezTo>
                  <a:cubicBezTo>
                    <a:pt x="419752" y="9599"/>
                    <a:pt x="433692" y="18592"/>
                    <a:pt x="448971" y="22412"/>
                  </a:cubicBezTo>
                  <a:cubicBezTo>
                    <a:pt x="498330" y="34753"/>
                    <a:pt x="468665" y="28610"/>
                    <a:pt x="538618" y="37353"/>
                  </a:cubicBezTo>
                  <a:cubicBezTo>
                    <a:pt x="620694" y="57873"/>
                    <a:pt x="518079" y="26773"/>
                    <a:pt x="590912" y="67236"/>
                  </a:cubicBezTo>
                  <a:cubicBezTo>
                    <a:pt x="604679" y="74885"/>
                    <a:pt x="620794" y="77197"/>
                    <a:pt x="635735" y="82177"/>
                  </a:cubicBezTo>
                  <a:lnTo>
                    <a:pt x="680559" y="97118"/>
                  </a:lnTo>
                  <a:lnTo>
                    <a:pt x="702971" y="104589"/>
                  </a:lnTo>
                  <a:cubicBezTo>
                    <a:pt x="710441" y="112059"/>
                    <a:pt x="716209" y="121759"/>
                    <a:pt x="725382" y="127000"/>
                  </a:cubicBezTo>
                  <a:cubicBezTo>
                    <a:pt x="734297" y="132094"/>
                    <a:pt x="745393" y="131650"/>
                    <a:pt x="755265" y="134471"/>
                  </a:cubicBezTo>
                  <a:cubicBezTo>
                    <a:pt x="762837" y="136634"/>
                    <a:pt x="770439" y="138840"/>
                    <a:pt x="777677" y="141942"/>
                  </a:cubicBezTo>
                  <a:cubicBezTo>
                    <a:pt x="787913" y="146329"/>
                    <a:pt x="797219" y="152747"/>
                    <a:pt x="807559" y="156883"/>
                  </a:cubicBezTo>
                  <a:cubicBezTo>
                    <a:pt x="837876" y="169010"/>
                    <a:pt x="852910" y="171956"/>
                    <a:pt x="882265" y="179294"/>
                  </a:cubicBezTo>
                  <a:cubicBezTo>
                    <a:pt x="949646" y="212987"/>
                    <a:pt x="866064" y="173894"/>
                    <a:pt x="971912" y="209177"/>
                  </a:cubicBezTo>
                  <a:cubicBezTo>
                    <a:pt x="986853" y="214157"/>
                    <a:pt x="1001292" y="221029"/>
                    <a:pt x="1016735" y="224118"/>
                  </a:cubicBezTo>
                  <a:cubicBezTo>
                    <a:pt x="1083794" y="237531"/>
                    <a:pt x="1098445" y="238935"/>
                    <a:pt x="1143735" y="246530"/>
                  </a:cubicBezTo>
                  <a:lnTo>
                    <a:pt x="1288478" y="269689"/>
                  </a:lnTo>
                  <a:cubicBezTo>
                    <a:pt x="1303573" y="268431"/>
                    <a:pt x="1375791" y="235448"/>
                    <a:pt x="1412677" y="224118"/>
                  </a:cubicBezTo>
                  <a:cubicBezTo>
                    <a:pt x="1449563" y="212788"/>
                    <a:pt x="1462503" y="213528"/>
                    <a:pt x="1509794" y="201706"/>
                  </a:cubicBezTo>
                  <a:cubicBezTo>
                    <a:pt x="1519755" y="199216"/>
                    <a:pt x="1529549" y="195924"/>
                    <a:pt x="1539677" y="194236"/>
                  </a:cubicBezTo>
                  <a:cubicBezTo>
                    <a:pt x="1554618" y="191746"/>
                    <a:pt x="1569647" y="189736"/>
                    <a:pt x="1584500" y="186765"/>
                  </a:cubicBezTo>
                  <a:cubicBezTo>
                    <a:pt x="1594568" y="184751"/>
                    <a:pt x="1604510" y="182115"/>
                    <a:pt x="1614382" y="179294"/>
                  </a:cubicBezTo>
                  <a:cubicBezTo>
                    <a:pt x="1621954" y="177131"/>
                    <a:pt x="1628958" y="172608"/>
                    <a:pt x="1636794" y="171824"/>
                  </a:cubicBezTo>
                  <a:cubicBezTo>
                    <a:pt x="1678990" y="167604"/>
                    <a:pt x="1721461" y="166843"/>
                    <a:pt x="1763794" y="164353"/>
                  </a:cubicBezTo>
                  <a:cubicBezTo>
                    <a:pt x="1773755" y="161863"/>
                    <a:pt x="1777553" y="142969"/>
                    <a:pt x="1784152" y="131483"/>
                  </a:cubicBezTo>
                  <a:cubicBezTo>
                    <a:pt x="1790751" y="119997"/>
                    <a:pt x="1794859" y="96122"/>
                    <a:pt x="1803388" y="95437"/>
                  </a:cubicBezTo>
                  <a:cubicBezTo>
                    <a:pt x="1811917" y="94752"/>
                    <a:pt x="1827854" y="119903"/>
                    <a:pt x="1835325" y="127374"/>
                  </a:cubicBezTo>
                  <a:cubicBezTo>
                    <a:pt x="1837815" y="134845"/>
                    <a:pt x="1852912" y="174377"/>
                    <a:pt x="1845971" y="194236"/>
                  </a:cubicBezTo>
                  <a:cubicBezTo>
                    <a:pt x="1839030" y="214095"/>
                    <a:pt x="1815065" y="232271"/>
                    <a:pt x="1793677" y="246530"/>
                  </a:cubicBezTo>
                  <a:lnTo>
                    <a:pt x="1771265" y="261471"/>
                  </a:lnTo>
                  <a:lnTo>
                    <a:pt x="1748853" y="276412"/>
                  </a:lnTo>
                  <a:cubicBezTo>
                    <a:pt x="1743873" y="283883"/>
                    <a:pt x="1737927" y="290793"/>
                    <a:pt x="1733912" y="298824"/>
                  </a:cubicBezTo>
                  <a:cubicBezTo>
                    <a:pt x="1730390" y="305867"/>
                    <a:pt x="1731360" y="315087"/>
                    <a:pt x="1726441" y="321236"/>
                  </a:cubicBezTo>
                  <a:cubicBezTo>
                    <a:pt x="1710322" y="341385"/>
                    <a:pt x="1680373" y="349095"/>
                    <a:pt x="1659206" y="351118"/>
                  </a:cubicBezTo>
                  <a:cubicBezTo>
                    <a:pt x="1638039" y="353141"/>
                    <a:pt x="1655740" y="309247"/>
                    <a:pt x="1599441" y="333375"/>
                  </a:cubicBezTo>
                  <a:cubicBezTo>
                    <a:pt x="1589205" y="337762"/>
                    <a:pt x="1590726" y="383024"/>
                    <a:pt x="1569559" y="395942"/>
                  </a:cubicBezTo>
                  <a:cubicBezTo>
                    <a:pt x="1548392" y="408860"/>
                    <a:pt x="1496814" y="414899"/>
                    <a:pt x="1472441" y="410883"/>
                  </a:cubicBezTo>
                  <a:cubicBezTo>
                    <a:pt x="1448068" y="406868"/>
                    <a:pt x="1440753" y="366869"/>
                    <a:pt x="1423322" y="371849"/>
                  </a:cubicBezTo>
                  <a:cubicBezTo>
                    <a:pt x="1357519" y="387350"/>
                    <a:pt x="1273755" y="411847"/>
                    <a:pt x="1225912" y="418353"/>
                  </a:cubicBezTo>
                  <a:cubicBezTo>
                    <a:pt x="1178069" y="424859"/>
                    <a:pt x="1171314" y="423614"/>
                    <a:pt x="1136265" y="410883"/>
                  </a:cubicBezTo>
                  <a:cubicBezTo>
                    <a:pt x="1101216" y="398152"/>
                    <a:pt x="1118275" y="350894"/>
                    <a:pt x="1015615" y="341967"/>
                  </a:cubicBezTo>
                  <a:cubicBezTo>
                    <a:pt x="980795" y="338939"/>
                    <a:pt x="939540" y="390961"/>
                    <a:pt x="904677" y="388471"/>
                  </a:cubicBezTo>
                  <a:cubicBezTo>
                    <a:pt x="881138" y="382586"/>
                    <a:pt x="873810" y="381565"/>
                    <a:pt x="852382" y="373530"/>
                  </a:cubicBezTo>
                  <a:cubicBezTo>
                    <a:pt x="769216" y="342343"/>
                    <a:pt x="864385" y="375040"/>
                    <a:pt x="770206" y="343647"/>
                  </a:cubicBezTo>
                  <a:cubicBezTo>
                    <a:pt x="762735" y="341157"/>
                    <a:pt x="755434" y="338087"/>
                    <a:pt x="747794" y="336177"/>
                  </a:cubicBezTo>
                  <a:cubicBezTo>
                    <a:pt x="737833" y="333687"/>
                    <a:pt x="727746" y="331656"/>
                    <a:pt x="717912" y="328706"/>
                  </a:cubicBezTo>
                  <a:cubicBezTo>
                    <a:pt x="702827" y="324180"/>
                    <a:pt x="673088" y="313765"/>
                    <a:pt x="673088" y="313765"/>
                  </a:cubicBezTo>
                  <a:cubicBezTo>
                    <a:pt x="654679" y="299958"/>
                    <a:pt x="636112" y="283248"/>
                    <a:pt x="613324" y="276412"/>
                  </a:cubicBezTo>
                  <a:cubicBezTo>
                    <a:pt x="598815" y="272060"/>
                    <a:pt x="583441" y="271432"/>
                    <a:pt x="568500" y="268942"/>
                  </a:cubicBezTo>
                  <a:cubicBezTo>
                    <a:pt x="556049" y="263961"/>
                    <a:pt x="542646" y="260900"/>
                    <a:pt x="531147" y="254000"/>
                  </a:cubicBezTo>
                  <a:cubicBezTo>
                    <a:pt x="517474" y="245796"/>
                    <a:pt x="508056" y="231249"/>
                    <a:pt x="493794" y="224118"/>
                  </a:cubicBezTo>
                  <a:cubicBezTo>
                    <a:pt x="482437" y="218439"/>
                    <a:pt x="468813" y="219502"/>
                    <a:pt x="456441" y="216647"/>
                  </a:cubicBezTo>
                  <a:cubicBezTo>
                    <a:pt x="436432" y="212030"/>
                    <a:pt x="417086" y="203973"/>
                    <a:pt x="396677" y="201706"/>
                  </a:cubicBezTo>
                  <a:cubicBezTo>
                    <a:pt x="302104" y="191199"/>
                    <a:pt x="351898" y="196278"/>
                    <a:pt x="247265" y="186765"/>
                  </a:cubicBezTo>
                  <a:cubicBezTo>
                    <a:pt x="177573" y="191743"/>
                    <a:pt x="160494" y="175653"/>
                    <a:pt x="120265" y="209177"/>
                  </a:cubicBezTo>
                  <a:cubicBezTo>
                    <a:pt x="112149" y="215941"/>
                    <a:pt x="106193" y="225103"/>
                    <a:pt x="97853" y="231589"/>
                  </a:cubicBezTo>
                  <a:cubicBezTo>
                    <a:pt x="83679" y="242613"/>
                    <a:pt x="70065" y="255793"/>
                    <a:pt x="53030" y="261471"/>
                  </a:cubicBezTo>
                  <a:lnTo>
                    <a:pt x="8206" y="276412"/>
                  </a:lnTo>
                  <a:cubicBezTo>
                    <a:pt x="-8571" y="226082"/>
                    <a:pt x="5060" y="281917"/>
                    <a:pt x="8206" y="231589"/>
                  </a:cubicBezTo>
                  <a:cubicBezTo>
                    <a:pt x="10225" y="199279"/>
                    <a:pt x="1980" y="144432"/>
                    <a:pt x="735" y="127000"/>
                  </a:cubicBezTo>
                  <a:close/>
                </a:path>
              </a:pathLst>
            </a:custGeom>
            <a:solidFill>
              <a:srgbClr val="0080B2">
                <a:alpha val="7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 b="1" dirty="0">
                <a:latin typeface="Arial" pitchFamily="-110" charset="0"/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5454290" y="4850090"/>
              <a:ext cx="1845971" cy="410910"/>
            </a:xfrm>
            <a:custGeom>
              <a:avLst/>
              <a:gdLst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143735 w 1845971"/>
                <a:gd name="connsiteY22" fmla="*/ 246530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09265 w 1845971"/>
                <a:gd name="connsiteY47" fmla="*/ 395942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770206 w 1845971"/>
                <a:gd name="connsiteY50" fmla="*/ 343647 h 425824"/>
                <a:gd name="connsiteX51" fmla="*/ 747794 w 1845971"/>
                <a:gd name="connsiteY51" fmla="*/ 336177 h 425824"/>
                <a:gd name="connsiteX52" fmla="*/ 717912 w 1845971"/>
                <a:gd name="connsiteY52" fmla="*/ 328706 h 425824"/>
                <a:gd name="connsiteX53" fmla="*/ 673088 w 1845971"/>
                <a:gd name="connsiteY53" fmla="*/ 313765 h 425824"/>
                <a:gd name="connsiteX54" fmla="*/ 613324 w 1845971"/>
                <a:gd name="connsiteY54" fmla="*/ 276412 h 425824"/>
                <a:gd name="connsiteX55" fmla="*/ 568500 w 1845971"/>
                <a:gd name="connsiteY55" fmla="*/ 268942 h 425824"/>
                <a:gd name="connsiteX56" fmla="*/ 531147 w 1845971"/>
                <a:gd name="connsiteY56" fmla="*/ 254000 h 425824"/>
                <a:gd name="connsiteX57" fmla="*/ 493794 w 1845971"/>
                <a:gd name="connsiteY57" fmla="*/ 224118 h 425824"/>
                <a:gd name="connsiteX58" fmla="*/ 456441 w 1845971"/>
                <a:gd name="connsiteY58" fmla="*/ 216647 h 425824"/>
                <a:gd name="connsiteX59" fmla="*/ 396677 w 1845971"/>
                <a:gd name="connsiteY59" fmla="*/ 201706 h 425824"/>
                <a:gd name="connsiteX60" fmla="*/ 247265 w 1845971"/>
                <a:gd name="connsiteY60" fmla="*/ 186765 h 425824"/>
                <a:gd name="connsiteX61" fmla="*/ 120265 w 1845971"/>
                <a:gd name="connsiteY61" fmla="*/ 209177 h 425824"/>
                <a:gd name="connsiteX62" fmla="*/ 97853 w 1845971"/>
                <a:gd name="connsiteY62" fmla="*/ 231589 h 425824"/>
                <a:gd name="connsiteX63" fmla="*/ 53030 w 1845971"/>
                <a:gd name="connsiteY63" fmla="*/ 261471 h 425824"/>
                <a:gd name="connsiteX64" fmla="*/ 8206 w 1845971"/>
                <a:gd name="connsiteY64" fmla="*/ 276412 h 425824"/>
                <a:gd name="connsiteX65" fmla="*/ 8206 w 1845971"/>
                <a:gd name="connsiteY65" fmla="*/ 231589 h 425824"/>
                <a:gd name="connsiteX66" fmla="*/ 735 w 1845971"/>
                <a:gd name="connsiteY66" fmla="*/ 127000 h 425824"/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143735 w 1845971"/>
                <a:gd name="connsiteY22" fmla="*/ 246530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09265 w 1845971"/>
                <a:gd name="connsiteY47" fmla="*/ 395942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770206 w 1845971"/>
                <a:gd name="connsiteY50" fmla="*/ 343647 h 425824"/>
                <a:gd name="connsiteX51" fmla="*/ 747794 w 1845971"/>
                <a:gd name="connsiteY51" fmla="*/ 336177 h 425824"/>
                <a:gd name="connsiteX52" fmla="*/ 717912 w 1845971"/>
                <a:gd name="connsiteY52" fmla="*/ 328706 h 425824"/>
                <a:gd name="connsiteX53" fmla="*/ 673088 w 1845971"/>
                <a:gd name="connsiteY53" fmla="*/ 313765 h 425824"/>
                <a:gd name="connsiteX54" fmla="*/ 613324 w 1845971"/>
                <a:gd name="connsiteY54" fmla="*/ 276412 h 425824"/>
                <a:gd name="connsiteX55" fmla="*/ 568500 w 1845971"/>
                <a:gd name="connsiteY55" fmla="*/ 268942 h 425824"/>
                <a:gd name="connsiteX56" fmla="*/ 531147 w 1845971"/>
                <a:gd name="connsiteY56" fmla="*/ 254000 h 425824"/>
                <a:gd name="connsiteX57" fmla="*/ 493794 w 1845971"/>
                <a:gd name="connsiteY57" fmla="*/ 224118 h 425824"/>
                <a:gd name="connsiteX58" fmla="*/ 456441 w 1845971"/>
                <a:gd name="connsiteY58" fmla="*/ 216647 h 425824"/>
                <a:gd name="connsiteX59" fmla="*/ 406202 w 1845971"/>
                <a:gd name="connsiteY59" fmla="*/ 128681 h 425824"/>
                <a:gd name="connsiteX60" fmla="*/ 247265 w 1845971"/>
                <a:gd name="connsiteY60" fmla="*/ 186765 h 425824"/>
                <a:gd name="connsiteX61" fmla="*/ 120265 w 1845971"/>
                <a:gd name="connsiteY61" fmla="*/ 209177 h 425824"/>
                <a:gd name="connsiteX62" fmla="*/ 97853 w 1845971"/>
                <a:gd name="connsiteY62" fmla="*/ 231589 h 425824"/>
                <a:gd name="connsiteX63" fmla="*/ 53030 w 1845971"/>
                <a:gd name="connsiteY63" fmla="*/ 261471 h 425824"/>
                <a:gd name="connsiteX64" fmla="*/ 8206 w 1845971"/>
                <a:gd name="connsiteY64" fmla="*/ 276412 h 425824"/>
                <a:gd name="connsiteX65" fmla="*/ 8206 w 1845971"/>
                <a:gd name="connsiteY65" fmla="*/ 231589 h 425824"/>
                <a:gd name="connsiteX66" fmla="*/ 735 w 1845971"/>
                <a:gd name="connsiteY66" fmla="*/ 127000 h 425824"/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143735 w 1845971"/>
                <a:gd name="connsiteY22" fmla="*/ 246530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09265 w 1845971"/>
                <a:gd name="connsiteY47" fmla="*/ 395942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770206 w 1845971"/>
                <a:gd name="connsiteY50" fmla="*/ 343647 h 425824"/>
                <a:gd name="connsiteX51" fmla="*/ 747794 w 1845971"/>
                <a:gd name="connsiteY51" fmla="*/ 336177 h 425824"/>
                <a:gd name="connsiteX52" fmla="*/ 717912 w 1845971"/>
                <a:gd name="connsiteY52" fmla="*/ 328706 h 425824"/>
                <a:gd name="connsiteX53" fmla="*/ 673088 w 1845971"/>
                <a:gd name="connsiteY53" fmla="*/ 313765 h 425824"/>
                <a:gd name="connsiteX54" fmla="*/ 613324 w 1845971"/>
                <a:gd name="connsiteY54" fmla="*/ 276412 h 425824"/>
                <a:gd name="connsiteX55" fmla="*/ 590725 w 1845971"/>
                <a:gd name="connsiteY55" fmla="*/ 199092 h 425824"/>
                <a:gd name="connsiteX56" fmla="*/ 531147 w 1845971"/>
                <a:gd name="connsiteY56" fmla="*/ 254000 h 425824"/>
                <a:gd name="connsiteX57" fmla="*/ 493794 w 1845971"/>
                <a:gd name="connsiteY57" fmla="*/ 224118 h 425824"/>
                <a:gd name="connsiteX58" fmla="*/ 456441 w 1845971"/>
                <a:gd name="connsiteY58" fmla="*/ 216647 h 425824"/>
                <a:gd name="connsiteX59" fmla="*/ 406202 w 1845971"/>
                <a:gd name="connsiteY59" fmla="*/ 128681 h 425824"/>
                <a:gd name="connsiteX60" fmla="*/ 247265 w 1845971"/>
                <a:gd name="connsiteY60" fmla="*/ 186765 h 425824"/>
                <a:gd name="connsiteX61" fmla="*/ 120265 w 1845971"/>
                <a:gd name="connsiteY61" fmla="*/ 209177 h 425824"/>
                <a:gd name="connsiteX62" fmla="*/ 97853 w 1845971"/>
                <a:gd name="connsiteY62" fmla="*/ 231589 h 425824"/>
                <a:gd name="connsiteX63" fmla="*/ 53030 w 1845971"/>
                <a:gd name="connsiteY63" fmla="*/ 261471 h 425824"/>
                <a:gd name="connsiteX64" fmla="*/ 8206 w 1845971"/>
                <a:gd name="connsiteY64" fmla="*/ 276412 h 425824"/>
                <a:gd name="connsiteX65" fmla="*/ 8206 w 1845971"/>
                <a:gd name="connsiteY65" fmla="*/ 231589 h 425824"/>
                <a:gd name="connsiteX66" fmla="*/ 735 w 1845971"/>
                <a:gd name="connsiteY66" fmla="*/ 127000 h 425824"/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143735 w 1845971"/>
                <a:gd name="connsiteY22" fmla="*/ 246530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09265 w 1845971"/>
                <a:gd name="connsiteY47" fmla="*/ 395942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770206 w 1845971"/>
                <a:gd name="connsiteY50" fmla="*/ 343647 h 425824"/>
                <a:gd name="connsiteX51" fmla="*/ 747794 w 1845971"/>
                <a:gd name="connsiteY51" fmla="*/ 336177 h 425824"/>
                <a:gd name="connsiteX52" fmla="*/ 724262 w 1845971"/>
                <a:gd name="connsiteY52" fmla="*/ 271556 h 425824"/>
                <a:gd name="connsiteX53" fmla="*/ 673088 w 1845971"/>
                <a:gd name="connsiteY53" fmla="*/ 313765 h 425824"/>
                <a:gd name="connsiteX54" fmla="*/ 613324 w 1845971"/>
                <a:gd name="connsiteY54" fmla="*/ 276412 h 425824"/>
                <a:gd name="connsiteX55" fmla="*/ 590725 w 1845971"/>
                <a:gd name="connsiteY55" fmla="*/ 199092 h 425824"/>
                <a:gd name="connsiteX56" fmla="*/ 531147 w 1845971"/>
                <a:gd name="connsiteY56" fmla="*/ 254000 h 425824"/>
                <a:gd name="connsiteX57" fmla="*/ 493794 w 1845971"/>
                <a:gd name="connsiteY57" fmla="*/ 224118 h 425824"/>
                <a:gd name="connsiteX58" fmla="*/ 456441 w 1845971"/>
                <a:gd name="connsiteY58" fmla="*/ 216647 h 425824"/>
                <a:gd name="connsiteX59" fmla="*/ 406202 w 1845971"/>
                <a:gd name="connsiteY59" fmla="*/ 128681 h 425824"/>
                <a:gd name="connsiteX60" fmla="*/ 247265 w 1845971"/>
                <a:gd name="connsiteY60" fmla="*/ 186765 h 425824"/>
                <a:gd name="connsiteX61" fmla="*/ 120265 w 1845971"/>
                <a:gd name="connsiteY61" fmla="*/ 209177 h 425824"/>
                <a:gd name="connsiteX62" fmla="*/ 97853 w 1845971"/>
                <a:gd name="connsiteY62" fmla="*/ 231589 h 425824"/>
                <a:gd name="connsiteX63" fmla="*/ 53030 w 1845971"/>
                <a:gd name="connsiteY63" fmla="*/ 261471 h 425824"/>
                <a:gd name="connsiteX64" fmla="*/ 8206 w 1845971"/>
                <a:gd name="connsiteY64" fmla="*/ 276412 h 425824"/>
                <a:gd name="connsiteX65" fmla="*/ 8206 w 1845971"/>
                <a:gd name="connsiteY65" fmla="*/ 231589 h 425824"/>
                <a:gd name="connsiteX66" fmla="*/ 735 w 1845971"/>
                <a:gd name="connsiteY66" fmla="*/ 127000 h 425824"/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143735 w 1845971"/>
                <a:gd name="connsiteY22" fmla="*/ 246530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09265 w 1845971"/>
                <a:gd name="connsiteY47" fmla="*/ 395942 h 425824"/>
                <a:gd name="connsiteX48" fmla="*/ 914202 w 1845971"/>
                <a:gd name="connsiteY48" fmla="*/ 340846 h 425824"/>
                <a:gd name="connsiteX49" fmla="*/ 852382 w 1845971"/>
                <a:gd name="connsiteY49" fmla="*/ 373530 h 425824"/>
                <a:gd name="connsiteX50" fmla="*/ 770206 w 1845971"/>
                <a:gd name="connsiteY50" fmla="*/ 343647 h 425824"/>
                <a:gd name="connsiteX51" fmla="*/ 747794 w 1845971"/>
                <a:gd name="connsiteY51" fmla="*/ 336177 h 425824"/>
                <a:gd name="connsiteX52" fmla="*/ 724262 w 1845971"/>
                <a:gd name="connsiteY52" fmla="*/ 271556 h 425824"/>
                <a:gd name="connsiteX53" fmla="*/ 673088 w 1845971"/>
                <a:gd name="connsiteY53" fmla="*/ 313765 h 425824"/>
                <a:gd name="connsiteX54" fmla="*/ 613324 w 1845971"/>
                <a:gd name="connsiteY54" fmla="*/ 276412 h 425824"/>
                <a:gd name="connsiteX55" fmla="*/ 590725 w 1845971"/>
                <a:gd name="connsiteY55" fmla="*/ 199092 h 425824"/>
                <a:gd name="connsiteX56" fmla="*/ 531147 w 1845971"/>
                <a:gd name="connsiteY56" fmla="*/ 254000 h 425824"/>
                <a:gd name="connsiteX57" fmla="*/ 493794 w 1845971"/>
                <a:gd name="connsiteY57" fmla="*/ 224118 h 425824"/>
                <a:gd name="connsiteX58" fmla="*/ 456441 w 1845971"/>
                <a:gd name="connsiteY58" fmla="*/ 216647 h 425824"/>
                <a:gd name="connsiteX59" fmla="*/ 406202 w 1845971"/>
                <a:gd name="connsiteY59" fmla="*/ 128681 h 425824"/>
                <a:gd name="connsiteX60" fmla="*/ 247265 w 1845971"/>
                <a:gd name="connsiteY60" fmla="*/ 186765 h 425824"/>
                <a:gd name="connsiteX61" fmla="*/ 120265 w 1845971"/>
                <a:gd name="connsiteY61" fmla="*/ 209177 h 425824"/>
                <a:gd name="connsiteX62" fmla="*/ 97853 w 1845971"/>
                <a:gd name="connsiteY62" fmla="*/ 231589 h 425824"/>
                <a:gd name="connsiteX63" fmla="*/ 53030 w 1845971"/>
                <a:gd name="connsiteY63" fmla="*/ 261471 h 425824"/>
                <a:gd name="connsiteX64" fmla="*/ 8206 w 1845971"/>
                <a:gd name="connsiteY64" fmla="*/ 276412 h 425824"/>
                <a:gd name="connsiteX65" fmla="*/ 8206 w 1845971"/>
                <a:gd name="connsiteY65" fmla="*/ 231589 h 425824"/>
                <a:gd name="connsiteX66" fmla="*/ 735 w 1845971"/>
                <a:gd name="connsiteY66" fmla="*/ 127000 h 425824"/>
                <a:gd name="connsiteX0" fmla="*/ 735 w 1845971"/>
                <a:gd name="connsiteY0" fmla="*/ 127000 h 426969"/>
                <a:gd name="connsiteX1" fmla="*/ 735 w 1845971"/>
                <a:gd name="connsiteY1" fmla="*/ 127000 h 426969"/>
                <a:gd name="connsiteX2" fmla="*/ 67971 w 1845971"/>
                <a:gd name="connsiteY2" fmla="*/ 97118 h 426969"/>
                <a:gd name="connsiteX3" fmla="*/ 90382 w 1845971"/>
                <a:gd name="connsiteY3" fmla="*/ 82177 h 426969"/>
                <a:gd name="connsiteX4" fmla="*/ 112794 w 1845971"/>
                <a:gd name="connsiteY4" fmla="*/ 74706 h 426969"/>
                <a:gd name="connsiteX5" fmla="*/ 165088 w 1845971"/>
                <a:gd name="connsiteY5" fmla="*/ 52294 h 426969"/>
                <a:gd name="connsiteX6" fmla="*/ 224853 w 1845971"/>
                <a:gd name="connsiteY6" fmla="*/ 22412 h 426969"/>
                <a:gd name="connsiteX7" fmla="*/ 284618 w 1845971"/>
                <a:gd name="connsiteY7" fmla="*/ 0 h 426969"/>
                <a:gd name="connsiteX8" fmla="*/ 404147 w 1845971"/>
                <a:gd name="connsiteY8" fmla="*/ 7471 h 426969"/>
                <a:gd name="connsiteX9" fmla="*/ 448971 w 1845971"/>
                <a:gd name="connsiteY9" fmla="*/ 22412 h 426969"/>
                <a:gd name="connsiteX10" fmla="*/ 538618 w 1845971"/>
                <a:gd name="connsiteY10" fmla="*/ 37353 h 426969"/>
                <a:gd name="connsiteX11" fmla="*/ 590912 w 1845971"/>
                <a:gd name="connsiteY11" fmla="*/ 67236 h 426969"/>
                <a:gd name="connsiteX12" fmla="*/ 635735 w 1845971"/>
                <a:gd name="connsiteY12" fmla="*/ 82177 h 426969"/>
                <a:gd name="connsiteX13" fmla="*/ 680559 w 1845971"/>
                <a:gd name="connsiteY13" fmla="*/ 97118 h 426969"/>
                <a:gd name="connsiteX14" fmla="*/ 702971 w 1845971"/>
                <a:gd name="connsiteY14" fmla="*/ 104589 h 426969"/>
                <a:gd name="connsiteX15" fmla="*/ 725382 w 1845971"/>
                <a:gd name="connsiteY15" fmla="*/ 127000 h 426969"/>
                <a:gd name="connsiteX16" fmla="*/ 755265 w 1845971"/>
                <a:gd name="connsiteY16" fmla="*/ 134471 h 426969"/>
                <a:gd name="connsiteX17" fmla="*/ 777677 w 1845971"/>
                <a:gd name="connsiteY17" fmla="*/ 141942 h 426969"/>
                <a:gd name="connsiteX18" fmla="*/ 807559 w 1845971"/>
                <a:gd name="connsiteY18" fmla="*/ 156883 h 426969"/>
                <a:gd name="connsiteX19" fmla="*/ 882265 w 1845971"/>
                <a:gd name="connsiteY19" fmla="*/ 179294 h 426969"/>
                <a:gd name="connsiteX20" fmla="*/ 971912 w 1845971"/>
                <a:gd name="connsiteY20" fmla="*/ 209177 h 426969"/>
                <a:gd name="connsiteX21" fmla="*/ 1016735 w 1845971"/>
                <a:gd name="connsiteY21" fmla="*/ 224118 h 426969"/>
                <a:gd name="connsiteX22" fmla="*/ 1143735 w 1845971"/>
                <a:gd name="connsiteY22" fmla="*/ 246530 h 426969"/>
                <a:gd name="connsiteX23" fmla="*/ 1367853 w 1845971"/>
                <a:gd name="connsiteY23" fmla="*/ 231589 h 426969"/>
                <a:gd name="connsiteX24" fmla="*/ 1412677 w 1845971"/>
                <a:gd name="connsiteY24" fmla="*/ 224118 h 426969"/>
                <a:gd name="connsiteX25" fmla="*/ 1509794 w 1845971"/>
                <a:gd name="connsiteY25" fmla="*/ 201706 h 426969"/>
                <a:gd name="connsiteX26" fmla="*/ 1539677 w 1845971"/>
                <a:gd name="connsiteY26" fmla="*/ 194236 h 426969"/>
                <a:gd name="connsiteX27" fmla="*/ 1584500 w 1845971"/>
                <a:gd name="connsiteY27" fmla="*/ 186765 h 426969"/>
                <a:gd name="connsiteX28" fmla="*/ 1614382 w 1845971"/>
                <a:gd name="connsiteY28" fmla="*/ 179294 h 426969"/>
                <a:gd name="connsiteX29" fmla="*/ 1636794 w 1845971"/>
                <a:gd name="connsiteY29" fmla="*/ 171824 h 426969"/>
                <a:gd name="connsiteX30" fmla="*/ 1763794 w 1845971"/>
                <a:gd name="connsiteY30" fmla="*/ 164353 h 426969"/>
                <a:gd name="connsiteX31" fmla="*/ 1793677 w 1845971"/>
                <a:gd name="connsiteY31" fmla="*/ 156883 h 426969"/>
                <a:gd name="connsiteX32" fmla="*/ 1816088 w 1845971"/>
                <a:gd name="connsiteY32" fmla="*/ 149412 h 426969"/>
                <a:gd name="connsiteX33" fmla="*/ 1838500 w 1845971"/>
                <a:gd name="connsiteY33" fmla="*/ 171824 h 426969"/>
                <a:gd name="connsiteX34" fmla="*/ 1845971 w 1845971"/>
                <a:gd name="connsiteY34" fmla="*/ 194236 h 426969"/>
                <a:gd name="connsiteX35" fmla="*/ 1793677 w 1845971"/>
                <a:gd name="connsiteY35" fmla="*/ 246530 h 426969"/>
                <a:gd name="connsiteX36" fmla="*/ 1771265 w 1845971"/>
                <a:gd name="connsiteY36" fmla="*/ 261471 h 426969"/>
                <a:gd name="connsiteX37" fmla="*/ 1748853 w 1845971"/>
                <a:gd name="connsiteY37" fmla="*/ 276412 h 426969"/>
                <a:gd name="connsiteX38" fmla="*/ 1733912 w 1845971"/>
                <a:gd name="connsiteY38" fmla="*/ 298824 h 426969"/>
                <a:gd name="connsiteX39" fmla="*/ 1726441 w 1845971"/>
                <a:gd name="connsiteY39" fmla="*/ 321236 h 426969"/>
                <a:gd name="connsiteX40" fmla="*/ 1659206 w 1845971"/>
                <a:gd name="connsiteY40" fmla="*/ 351118 h 426969"/>
                <a:gd name="connsiteX41" fmla="*/ 1599441 w 1845971"/>
                <a:gd name="connsiteY41" fmla="*/ 381000 h 426969"/>
                <a:gd name="connsiteX42" fmla="*/ 1569559 w 1845971"/>
                <a:gd name="connsiteY42" fmla="*/ 395942 h 426969"/>
                <a:gd name="connsiteX43" fmla="*/ 1472441 w 1845971"/>
                <a:gd name="connsiteY43" fmla="*/ 410883 h 426969"/>
                <a:gd name="connsiteX44" fmla="*/ 1420147 w 1845971"/>
                <a:gd name="connsiteY44" fmla="*/ 425824 h 426969"/>
                <a:gd name="connsiteX45" fmla="*/ 1229087 w 1845971"/>
                <a:gd name="connsiteY45" fmla="*/ 377078 h 426969"/>
                <a:gd name="connsiteX46" fmla="*/ 1136265 w 1845971"/>
                <a:gd name="connsiteY46" fmla="*/ 410883 h 426969"/>
                <a:gd name="connsiteX47" fmla="*/ 1009265 w 1845971"/>
                <a:gd name="connsiteY47" fmla="*/ 395942 h 426969"/>
                <a:gd name="connsiteX48" fmla="*/ 914202 w 1845971"/>
                <a:gd name="connsiteY48" fmla="*/ 340846 h 426969"/>
                <a:gd name="connsiteX49" fmla="*/ 852382 w 1845971"/>
                <a:gd name="connsiteY49" fmla="*/ 373530 h 426969"/>
                <a:gd name="connsiteX50" fmla="*/ 770206 w 1845971"/>
                <a:gd name="connsiteY50" fmla="*/ 343647 h 426969"/>
                <a:gd name="connsiteX51" fmla="*/ 747794 w 1845971"/>
                <a:gd name="connsiteY51" fmla="*/ 336177 h 426969"/>
                <a:gd name="connsiteX52" fmla="*/ 724262 w 1845971"/>
                <a:gd name="connsiteY52" fmla="*/ 271556 h 426969"/>
                <a:gd name="connsiteX53" fmla="*/ 673088 w 1845971"/>
                <a:gd name="connsiteY53" fmla="*/ 313765 h 426969"/>
                <a:gd name="connsiteX54" fmla="*/ 613324 w 1845971"/>
                <a:gd name="connsiteY54" fmla="*/ 276412 h 426969"/>
                <a:gd name="connsiteX55" fmla="*/ 590725 w 1845971"/>
                <a:gd name="connsiteY55" fmla="*/ 199092 h 426969"/>
                <a:gd name="connsiteX56" fmla="*/ 531147 w 1845971"/>
                <a:gd name="connsiteY56" fmla="*/ 254000 h 426969"/>
                <a:gd name="connsiteX57" fmla="*/ 493794 w 1845971"/>
                <a:gd name="connsiteY57" fmla="*/ 224118 h 426969"/>
                <a:gd name="connsiteX58" fmla="*/ 456441 w 1845971"/>
                <a:gd name="connsiteY58" fmla="*/ 216647 h 426969"/>
                <a:gd name="connsiteX59" fmla="*/ 406202 w 1845971"/>
                <a:gd name="connsiteY59" fmla="*/ 128681 h 426969"/>
                <a:gd name="connsiteX60" fmla="*/ 247265 w 1845971"/>
                <a:gd name="connsiteY60" fmla="*/ 186765 h 426969"/>
                <a:gd name="connsiteX61" fmla="*/ 120265 w 1845971"/>
                <a:gd name="connsiteY61" fmla="*/ 209177 h 426969"/>
                <a:gd name="connsiteX62" fmla="*/ 97853 w 1845971"/>
                <a:gd name="connsiteY62" fmla="*/ 231589 h 426969"/>
                <a:gd name="connsiteX63" fmla="*/ 53030 w 1845971"/>
                <a:gd name="connsiteY63" fmla="*/ 261471 h 426969"/>
                <a:gd name="connsiteX64" fmla="*/ 8206 w 1845971"/>
                <a:gd name="connsiteY64" fmla="*/ 276412 h 426969"/>
                <a:gd name="connsiteX65" fmla="*/ 8206 w 1845971"/>
                <a:gd name="connsiteY65" fmla="*/ 231589 h 426969"/>
                <a:gd name="connsiteX66" fmla="*/ 735 w 1845971"/>
                <a:gd name="connsiteY66" fmla="*/ 127000 h 426969"/>
                <a:gd name="connsiteX0" fmla="*/ 735 w 1845971"/>
                <a:gd name="connsiteY0" fmla="*/ 127000 h 426188"/>
                <a:gd name="connsiteX1" fmla="*/ 735 w 1845971"/>
                <a:gd name="connsiteY1" fmla="*/ 127000 h 426188"/>
                <a:gd name="connsiteX2" fmla="*/ 67971 w 1845971"/>
                <a:gd name="connsiteY2" fmla="*/ 97118 h 426188"/>
                <a:gd name="connsiteX3" fmla="*/ 90382 w 1845971"/>
                <a:gd name="connsiteY3" fmla="*/ 82177 h 426188"/>
                <a:gd name="connsiteX4" fmla="*/ 112794 w 1845971"/>
                <a:gd name="connsiteY4" fmla="*/ 74706 h 426188"/>
                <a:gd name="connsiteX5" fmla="*/ 165088 w 1845971"/>
                <a:gd name="connsiteY5" fmla="*/ 52294 h 426188"/>
                <a:gd name="connsiteX6" fmla="*/ 224853 w 1845971"/>
                <a:gd name="connsiteY6" fmla="*/ 22412 h 426188"/>
                <a:gd name="connsiteX7" fmla="*/ 284618 w 1845971"/>
                <a:gd name="connsiteY7" fmla="*/ 0 h 426188"/>
                <a:gd name="connsiteX8" fmla="*/ 404147 w 1845971"/>
                <a:gd name="connsiteY8" fmla="*/ 7471 h 426188"/>
                <a:gd name="connsiteX9" fmla="*/ 448971 w 1845971"/>
                <a:gd name="connsiteY9" fmla="*/ 22412 h 426188"/>
                <a:gd name="connsiteX10" fmla="*/ 538618 w 1845971"/>
                <a:gd name="connsiteY10" fmla="*/ 37353 h 426188"/>
                <a:gd name="connsiteX11" fmla="*/ 590912 w 1845971"/>
                <a:gd name="connsiteY11" fmla="*/ 67236 h 426188"/>
                <a:gd name="connsiteX12" fmla="*/ 635735 w 1845971"/>
                <a:gd name="connsiteY12" fmla="*/ 82177 h 426188"/>
                <a:gd name="connsiteX13" fmla="*/ 680559 w 1845971"/>
                <a:gd name="connsiteY13" fmla="*/ 97118 h 426188"/>
                <a:gd name="connsiteX14" fmla="*/ 702971 w 1845971"/>
                <a:gd name="connsiteY14" fmla="*/ 104589 h 426188"/>
                <a:gd name="connsiteX15" fmla="*/ 725382 w 1845971"/>
                <a:gd name="connsiteY15" fmla="*/ 127000 h 426188"/>
                <a:gd name="connsiteX16" fmla="*/ 755265 w 1845971"/>
                <a:gd name="connsiteY16" fmla="*/ 134471 h 426188"/>
                <a:gd name="connsiteX17" fmla="*/ 777677 w 1845971"/>
                <a:gd name="connsiteY17" fmla="*/ 141942 h 426188"/>
                <a:gd name="connsiteX18" fmla="*/ 807559 w 1845971"/>
                <a:gd name="connsiteY18" fmla="*/ 156883 h 426188"/>
                <a:gd name="connsiteX19" fmla="*/ 882265 w 1845971"/>
                <a:gd name="connsiteY19" fmla="*/ 179294 h 426188"/>
                <a:gd name="connsiteX20" fmla="*/ 971912 w 1845971"/>
                <a:gd name="connsiteY20" fmla="*/ 209177 h 426188"/>
                <a:gd name="connsiteX21" fmla="*/ 1016735 w 1845971"/>
                <a:gd name="connsiteY21" fmla="*/ 224118 h 426188"/>
                <a:gd name="connsiteX22" fmla="*/ 1143735 w 1845971"/>
                <a:gd name="connsiteY22" fmla="*/ 246530 h 426188"/>
                <a:gd name="connsiteX23" fmla="*/ 1367853 w 1845971"/>
                <a:gd name="connsiteY23" fmla="*/ 231589 h 426188"/>
                <a:gd name="connsiteX24" fmla="*/ 1412677 w 1845971"/>
                <a:gd name="connsiteY24" fmla="*/ 224118 h 426188"/>
                <a:gd name="connsiteX25" fmla="*/ 1509794 w 1845971"/>
                <a:gd name="connsiteY25" fmla="*/ 201706 h 426188"/>
                <a:gd name="connsiteX26" fmla="*/ 1539677 w 1845971"/>
                <a:gd name="connsiteY26" fmla="*/ 194236 h 426188"/>
                <a:gd name="connsiteX27" fmla="*/ 1584500 w 1845971"/>
                <a:gd name="connsiteY27" fmla="*/ 186765 h 426188"/>
                <a:gd name="connsiteX28" fmla="*/ 1614382 w 1845971"/>
                <a:gd name="connsiteY28" fmla="*/ 179294 h 426188"/>
                <a:gd name="connsiteX29" fmla="*/ 1636794 w 1845971"/>
                <a:gd name="connsiteY29" fmla="*/ 171824 h 426188"/>
                <a:gd name="connsiteX30" fmla="*/ 1763794 w 1845971"/>
                <a:gd name="connsiteY30" fmla="*/ 164353 h 426188"/>
                <a:gd name="connsiteX31" fmla="*/ 1793677 w 1845971"/>
                <a:gd name="connsiteY31" fmla="*/ 156883 h 426188"/>
                <a:gd name="connsiteX32" fmla="*/ 1816088 w 1845971"/>
                <a:gd name="connsiteY32" fmla="*/ 149412 h 426188"/>
                <a:gd name="connsiteX33" fmla="*/ 1838500 w 1845971"/>
                <a:gd name="connsiteY33" fmla="*/ 171824 h 426188"/>
                <a:gd name="connsiteX34" fmla="*/ 1845971 w 1845971"/>
                <a:gd name="connsiteY34" fmla="*/ 194236 h 426188"/>
                <a:gd name="connsiteX35" fmla="*/ 1793677 w 1845971"/>
                <a:gd name="connsiteY35" fmla="*/ 246530 h 426188"/>
                <a:gd name="connsiteX36" fmla="*/ 1771265 w 1845971"/>
                <a:gd name="connsiteY36" fmla="*/ 261471 h 426188"/>
                <a:gd name="connsiteX37" fmla="*/ 1748853 w 1845971"/>
                <a:gd name="connsiteY37" fmla="*/ 276412 h 426188"/>
                <a:gd name="connsiteX38" fmla="*/ 1733912 w 1845971"/>
                <a:gd name="connsiteY38" fmla="*/ 298824 h 426188"/>
                <a:gd name="connsiteX39" fmla="*/ 1726441 w 1845971"/>
                <a:gd name="connsiteY39" fmla="*/ 321236 h 426188"/>
                <a:gd name="connsiteX40" fmla="*/ 1659206 w 1845971"/>
                <a:gd name="connsiteY40" fmla="*/ 351118 h 426188"/>
                <a:gd name="connsiteX41" fmla="*/ 1599441 w 1845971"/>
                <a:gd name="connsiteY41" fmla="*/ 381000 h 426188"/>
                <a:gd name="connsiteX42" fmla="*/ 1569559 w 1845971"/>
                <a:gd name="connsiteY42" fmla="*/ 395942 h 426188"/>
                <a:gd name="connsiteX43" fmla="*/ 1478791 w 1845971"/>
                <a:gd name="connsiteY43" fmla="*/ 350558 h 426188"/>
                <a:gd name="connsiteX44" fmla="*/ 1420147 w 1845971"/>
                <a:gd name="connsiteY44" fmla="*/ 425824 h 426188"/>
                <a:gd name="connsiteX45" fmla="*/ 1229087 w 1845971"/>
                <a:gd name="connsiteY45" fmla="*/ 377078 h 426188"/>
                <a:gd name="connsiteX46" fmla="*/ 1136265 w 1845971"/>
                <a:gd name="connsiteY46" fmla="*/ 410883 h 426188"/>
                <a:gd name="connsiteX47" fmla="*/ 1009265 w 1845971"/>
                <a:gd name="connsiteY47" fmla="*/ 395942 h 426188"/>
                <a:gd name="connsiteX48" fmla="*/ 914202 w 1845971"/>
                <a:gd name="connsiteY48" fmla="*/ 340846 h 426188"/>
                <a:gd name="connsiteX49" fmla="*/ 852382 w 1845971"/>
                <a:gd name="connsiteY49" fmla="*/ 373530 h 426188"/>
                <a:gd name="connsiteX50" fmla="*/ 770206 w 1845971"/>
                <a:gd name="connsiteY50" fmla="*/ 343647 h 426188"/>
                <a:gd name="connsiteX51" fmla="*/ 747794 w 1845971"/>
                <a:gd name="connsiteY51" fmla="*/ 336177 h 426188"/>
                <a:gd name="connsiteX52" fmla="*/ 724262 w 1845971"/>
                <a:gd name="connsiteY52" fmla="*/ 271556 h 426188"/>
                <a:gd name="connsiteX53" fmla="*/ 673088 w 1845971"/>
                <a:gd name="connsiteY53" fmla="*/ 313765 h 426188"/>
                <a:gd name="connsiteX54" fmla="*/ 613324 w 1845971"/>
                <a:gd name="connsiteY54" fmla="*/ 276412 h 426188"/>
                <a:gd name="connsiteX55" fmla="*/ 590725 w 1845971"/>
                <a:gd name="connsiteY55" fmla="*/ 199092 h 426188"/>
                <a:gd name="connsiteX56" fmla="*/ 531147 w 1845971"/>
                <a:gd name="connsiteY56" fmla="*/ 254000 h 426188"/>
                <a:gd name="connsiteX57" fmla="*/ 493794 w 1845971"/>
                <a:gd name="connsiteY57" fmla="*/ 224118 h 426188"/>
                <a:gd name="connsiteX58" fmla="*/ 456441 w 1845971"/>
                <a:gd name="connsiteY58" fmla="*/ 216647 h 426188"/>
                <a:gd name="connsiteX59" fmla="*/ 406202 w 1845971"/>
                <a:gd name="connsiteY59" fmla="*/ 128681 h 426188"/>
                <a:gd name="connsiteX60" fmla="*/ 247265 w 1845971"/>
                <a:gd name="connsiteY60" fmla="*/ 186765 h 426188"/>
                <a:gd name="connsiteX61" fmla="*/ 120265 w 1845971"/>
                <a:gd name="connsiteY61" fmla="*/ 209177 h 426188"/>
                <a:gd name="connsiteX62" fmla="*/ 97853 w 1845971"/>
                <a:gd name="connsiteY62" fmla="*/ 231589 h 426188"/>
                <a:gd name="connsiteX63" fmla="*/ 53030 w 1845971"/>
                <a:gd name="connsiteY63" fmla="*/ 261471 h 426188"/>
                <a:gd name="connsiteX64" fmla="*/ 8206 w 1845971"/>
                <a:gd name="connsiteY64" fmla="*/ 276412 h 426188"/>
                <a:gd name="connsiteX65" fmla="*/ 8206 w 1845971"/>
                <a:gd name="connsiteY65" fmla="*/ 231589 h 426188"/>
                <a:gd name="connsiteX66" fmla="*/ 735 w 1845971"/>
                <a:gd name="connsiteY66" fmla="*/ 127000 h 426188"/>
                <a:gd name="connsiteX0" fmla="*/ 735 w 1845971"/>
                <a:gd name="connsiteY0" fmla="*/ 127000 h 411679"/>
                <a:gd name="connsiteX1" fmla="*/ 735 w 1845971"/>
                <a:gd name="connsiteY1" fmla="*/ 127000 h 411679"/>
                <a:gd name="connsiteX2" fmla="*/ 67971 w 1845971"/>
                <a:gd name="connsiteY2" fmla="*/ 97118 h 411679"/>
                <a:gd name="connsiteX3" fmla="*/ 90382 w 1845971"/>
                <a:gd name="connsiteY3" fmla="*/ 82177 h 411679"/>
                <a:gd name="connsiteX4" fmla="*/ 112794 w 1845971"/>
                <a:gd name="connsiteY4" fmla="*/ 74706 h 411679"/>
                <a:gd name="connsiteX5" fmla="*/ 165088 w 1845971"/>
                <a:gd name="connsiteY5" fmla="*/ 52294 h 411679"/>
                <a:gd name="connsiteX6" fmla="*/ 224853 w 1845971"/>
                <a:gd name="connsiteY6" fmla="*/ 22412 h 411679"/>
                <a:gd name="connsiteX7" fmla="*/ 284618 w 1845971"/>
                <a:gd name="connsiteY7" fmla="*/ 0 h 411679"/>
                <a:gd name="connsiteX8" fmla="*/ 404147 w 1845971"/>
                <a:gd name="connsiteY8" fmla="*/ 7471 h 411679"/>
                <a:gd name="connsiteX9" fmla="*/ 448971 w 1845971"/>
                <a:gd name="connsiteY9" fmla="*/ 22412 h 411679"/>
                <a:gd name="connsiteX10" fmla="*/ 538618 w 1845971"/>
                <a:gd name="connsiteY10" fmla="*/ 37353 h 411679"/>
                <a:gd name="connsiteX11" fmla="*/ 590912 w 1845971"/>
                <a:gd name="connsiteY11" fmla="*/ 67236 h 411679"/>
                <a:gd name="connsiteX12" fmla="*/ 635735 w 1845971"/>
                <a:gd name="connsiteY12" fmla="*/ 82177 h 411679"/>
                <a:gd name="connsiteX13" fmla="*/ 680559 w 1845971"/>
                <a:gd name="connsiteY13" fmla="*/ 97118 h 411679"/>
                <a:gd name="connsiteX14" fmla="*/ 702971 w 1845971"/>
                <a:gd name="connsiteY14" fmla="*/ 104589 h 411679"/>
                <a:gd name="connsiteX15" fmla="*/ 725382 w 1845971"/>
                <a:gd name="connsiteY15" fmla="*/ 127000 h 411679"/>
                <a:gd name="connsiteX16" fmla="*/ 755265 w 1845971"/>
                <a:gd name="connsiteY16" fmla="*/ 134471 h 411679"/>
                <a:gd name="connsiteX17" fmla="*/ 777677 w 1845971"/>
                <a:gd name="connsiteY17" fmla="*/ 141942 h 411679"/>
                <a:gd name="connsiteX18" fmla="*/ 807559 w 1845971"/>
                <a:gd name="connsiteY18" fmla="*/ 156883 h 411679"/>
                <a:gd name="connsiteX19" fmla="*/ 882265 w 1845971"/>
                <a:gd name="connsiteY19" fmla="*/ 179294 h 411679"/>
                <a:gd name="connsiteX20" fmla="*/ 971912 w 1845971"/>
                <a:gd name="connsiteY20" fmla="*/ 209177 h 411679"/>
                <a:gd name="connsiteX21" fmla="*/ 1016735 w 1845971"/>
                <a:gd name="connsiteY21" fmla="*/ 224118 h 411679"/>
                <a:gd name="connsiteX22" fmla="*/ 1143735 w 1845971"/>
                <a:gd name="connsiteY22" fmla="*/ 246530 h 411679"/>
                <a:gd name="connsiteX23" fmla="*/ 1367853 w 1845971"/>
                <a:gd name="connsiteY23" fmla="*/ 231589 h 411679"/>
                <a:gd name="connsiteX24" fmla="*/ 1412677 w 1845971"/>
                <a:gd name="connsiteY24" fmla="*/ 224118 h 411679"/>
                <a:gd name="connsiteX25" fmla="*/ 1509794 w 1845971"/>
                <a:gd name="connsiteY25" fmla="*/ 201706 h 411679"/>
                <a:gd name="connsiteX26" fmla="*/ 1539677 w 1845971"/>
                <a:gd name="connsiteY26" fmla="*/ 194236 h 411679"/>
                <a:gd name="connsiteX27" fmla="*/ 1584500 w 1845971"/>
                <a:gd name="connsiteY27" fmla="*/ 186765 h 411679"/>
                <a:gd name="connsiteX28" fmla="*/ 1614382 w 1845971"/>
                <a:gd name="connsiteY28" fmla="*/ 179294 h 411679"/>
                <a:gd name="connsiteX29" fmla="*/ 1636794 w 1845971"/>
                <a:gd name="connsiteY29" fmla="*/ 171824 h 411679"/>
                <a:gd name="connsiteX30" fmla="*/ 1763794 w 1845971"/>
                <a:gd name="connsiteY30" fmla="*/ 164353 h 411679"/>
                <a:gd name="connsiteX31" fmla="*/ 1793677 w 1845971"/>
                <a:gd name="connsiteY31" fmla="*/ 156883 h 411679"/>
                <a:gd name="connsiteX32" fmla="*/ 1816088 w 1845971"/>
                <a:gd name="connsiteY32" fmla="*/ 149412 h 411679"/>
                <a:gd name="connsiteX33" fmla="*/ 1838500 w 1845971"/>
                <a:gd name="connsiteY33" fmla="*/ 171824 h 411679"/>
                <a:gd name="connsiteX34" fmla="*/ 1845971 w 1845971"/>
                <a:gd name="connsiteY34" fmla="*/ 194236 h 411679"/>
                <a:gd name="connsiteX35" fmla="*/ 1793677 w 1845971"/>
                <a:gd name="connsiteY35" fmla="*/ 246530 h 411679"/>
                <a:gd name="connsiteX36" fmla="*/ 1771265 w 1845971"/>
                <a:gd name="connsiteY36" fmla="*/ 261471 h 411679"/>
                <a:gd name="connsiteX37" fmla="*/ 1748853 w 1845971"/>
                <a:gd name="connsiteY37" fmla="*/ 276412 h 411679"/>
                <a:gd name="connsiteX38" fmla="*/ 1733912 w 1845971"/>
                <a:gd name="connsiteY38" fmla="*/ 298824 h 411679"/>
                <a:gd name="connsiteX39" fmla="*/ 1726441 w 1845971"/>
                <a:gd name="connsiteY39" fmla="*/ 321236 h 411679"/>
                <a:gd name="connsiteX40" fmla="*/ 1659206 w 1845971"/>
                <a:gd name="connsiteY40" fmla="*/ 351118 h 411679"/>
                <a:gd name="connsiteX41" fmla="*/ 1599441 w 1845971"/>
                <a:gd name="connsiteY41" fmla="*/ 381000 h 411679"/>
                <a:gd name="connsiteX42" fmla="*/ 1569559 w 1845971"/>
                <a:gd name="connsiteY42" fmla="*/ 395942 h 411679"/>
                <a:gd name="connsiteX43" fmla="*/ 1478791 w 1845971"/>
                <a:gd name="connsiteY43" fmla="*/ 350558 h 411679"/>
                <a:gd name="connsiteX44" fmla="*/ 1401097 w 1845971"/>
                <a:gd name="connsiteY44" fmla="*/ 375024 h 411679"/>
                <a:gd name="connsiteX45" fmla="*/ 1229087 w 1845971"/>
                <a:gd name="connsiteY45" fmla="*/ 377078 h 411679"/>
                <a:gd name="connsiteX46" fmla="*/ 1136265 w 1845971"/>
                <a:gd name="connsiteY46" fmla="*/ 410883 h 411679"/>
                <a:gd name="connsiteX47" fmla="*/ 1009265 w 1845971"/>
                <a:gd name="connsiteY47" fmla="*/ 395942 h 411679"/>
                <a:gd name="connsiteX48" fmla="*/ 914202 w 1845971"/>
                <a:gd name="connsiteY48" fmla="*/ 340846 h 411679"/>
                <a:gd name="connsiteX49" fmla="*/ 852382 w 1845971"/>
                <a:gd name="connsiteY49" fmla="*/ 373530 h 411679"/>
                <a:gd name="connsiteX50" fmla="*/ 770206 w 1845971"/>
                <a:gd name="connsiteY50" fmla="*/ 343647 h 411679"/>
                <a:gd name="connsiteX51" fmla="*/ 747794 w 1845971"/>
                <a:gd name="connsiteY51" fmla="*/ 336177 h 411679"/>
                <a:gd name="connsiteX52" fmla="*/ 724262 w 1845971"/>
                <a:gd name="connsiteY52" fmla="*/ 271556 h 411679"/>
                <a:gd name="connsiteX53" fmla="*/ 673088 w 1845971"/>
                <a:gd name="connsiteY53" fmla="*/ 313765 h 411679"/>
                <a:gd name="connsiteX54" fmla="*/ 613324 w 1845971"/>
                <a:gd name="connsiteY54" fmla="*/ 276412 h 411679"/>
                <a:gd name="connsiteX55" fmla="*/ 590725 w 1845971"/>
                <a:gd name="connsiteY55" fmla="*/ 199092 h 411679"/>
                <a:gd name="connsiteX56" fmla="*/ 531147 w 1845971"/>
                <a:gd name="connsiteY56" fmla="*/ 254000 h 411679"/>
                <a:gd name="connsiteX57" fmla="*/ 493794 w 1845971"/>
                <a:gd name="connsiteY57" fmla="*/ 224118 h 411679"/>
                <a:gd name="connsiteX58" fmla="*/ 456441 w 1845971"/>
                <a:gd name="connsiteY58" fmla="*/ 216647 h 411679"/>
                <a:gd name="connsiteX59" fmla="*/ 406202 w 1845971"/>
                <a:gd name="connsiteY59" fmla="*/ 128681 h 411679"/>
                <a:gd name="connsiteX60" fmla="*/ 247265 w 1845971"/>
                <a:gd name="connsiteY60" fmla="*/ 186765 h 411679"/>
                <a:gd name="connsiteX61" fmla="*/ 120265 w 1845971"/>
                <a:gd name="connsiteY61" fmla="*/ 209177 h 411679"/>
                <a:gd name="connsiteX62" fmla="*/ 97853 w 1845971"/>
                <a:gd name="connsiteY62" fmla="*/ 231589 h 411679"/>
                <a:gd name="connsiteX63" fmla="*/ 53030 w 1845971"/>
                <a:gd name="connsiteY63" fmla="*/ 261471 h 411679"/>
                <a:gd name="connsiteX64" fmla="*/ 8206 w 1845971"/>
                <a:gd name="connsiteY64" fmla="*/ 276412 h 411679"/>
                <a:gd name="connsiteX65" fmla="*/ 8206 w 1845971"/>
                <a:gd name="connsiteY65" fmla="*/ 231589 h 411679"/>
                <a:gd name="connsiteX66" fmla="*/ 735 w 1845971"/>
                <a:gd name="connsiteY66" fmla="*/ 127000 h 411679"/>
                <a:gd name="connsiteX0" fmla="*/ 735 w 1845971"/>
                <a:gd name="connsiteY0" fmla="*/ 127000 h 411518"/>
                <a:gd name="connsiteX1" fmla="*/ 735 w 1845971"/>
                <a:gd name="connsiteY1" fmla="*/ 127000 h 411518"/>
                <a:gd name="connsiteX2" fmla="*/ 67971 w 1845971"/>
                <a:gd name="connsiteY2" fmla="*/ 97118 h 411518"/>
                <a:gd name="connsiteX3" fmla="*/ 90382 w 1845971"/>
                <a:gd name="connsiteY3" fmla="*/ 82177 h 411518"/>
                <a:gd name="connsiteX4" fmla="*/ 112794 w 1845971"/>
                <a:gd name="connsiteY4" fmla="*/ 74706 h 411518"/>
                <a:gd name="connsiteX5" fmla="*/ 165088 w 1845971"/>
                <a:gd name="connsiteY5" fmla="*/ 52294 h 411518"/>
                <a:gd name="connsiteX6" fmla="*/ 224853 w 1845971"/>
                <a:gd name="connsiteY6" fmla="*/ 22412 h 411518"/>
                <a:gd name="connsiteX7" fmla="*/ 284618 w 1845971"/>
                <a:gd name="connsiteY7" fmla="*/ 0 h 411518"/>
                <a:gd name="connsiteX8" fmla="*/ 404147 w 1845971"/>
                <a:gd name="connsiteY8" fmla="*/ 7471 h 411518"/>
                <a:gd name="connsiteX9" fmla="*/ 448971 w 1845971"/>
                <a:gd name="connsiteY9" fmla="*/ 22412 h 411518"/>
                <a:gd name="connsiteX10" fmla="*/ 538618 w 1845971"/>
                <a:gd name="connsiteY10" fmla="*/ 37353 h 411518"/>
                <a:gd name="connsiteX11" fmla="*/ 590912 w 1845971"/>
                <a:gd name="connsiteY11" fmla="*/ 67236 h 411518"/>
                <a:gd name="connsiteX12" fmla="*/ 635735 w 1845971"/>
                <a:gd name="connsiteY12" fmla="*/ 82177 h 411518"/>
                <a:gd name="connsiteX13" fmla="*/ 680559 w 1845971"/>
                <a:gd name="connsiteY13" fmla="*/ 97118 h 411518"/>
                <a:gd name="connsiteX14" fmla="*/ 702971 w 1845971"/>
                <a:gd name="connsiteY14" fmla="*/ 104589 h 411518"/>
                <a:gd name="connsiteX15" fmla="*/ 725382 w 1845971"/>
                <a:gd name="connsiteY15" fmla="*/ 127000 h 411518"/>
                <a:gd name="connsiteX16" fmla="*/ 755265 w 1845971"/>
                <a:gd name="connsiteY16" fmla="*/ 134471 h 411518"/>
                <a:gd name="connsiteX17" fmla="*/ 777677 w 1845971"/>
                <a:gd name="connsiteY17" fmla="*/ 141942 h 411518"/>
                <a:gd name="connsiteX18" fmla="*/ 807559 w 1845971"/>
                <a:gd name="connsiteY18" fmla="*/ 156883 h 411518"/>
                <a:gd name="connsiteX19" fmla="*/ 882265 w 1845971"/>
                <a:gd name="connsiteY19" fmla="*/ 179294 h 411518"/>
                <a:gd name="connsiteX20" fmla="*/ 971912 w 1845971"/>
                <a:gd name="connsiteY20" fmla="*/ 209177 h 411518"/>
                <a:gd name="connsiteX21" fmla="*/ 1016735 w 1845971"/>
                <a:gd name="connsiteY21" fmla="*/ 224118 h 411518"/>
                <a:gd name="connsiteX22" fmla="*/ 1143735 w 1845971"/>
                <a:gd name="connsiteY22" fmla="*/ 246530 h 411518"/>
                <a:gd name="connsiteX23" fmla="*/ 1367853 w 1845971"/>
                <a:gd name="connsiteY23" fmla="*/ 231589 h 411518"/>
                <a:gd name="connsiteX24" fmla="*/ 1412677 w 1845971"/>
                <a:gd name="connsiteY24" fmla="*/ 224118 h 411518"/>
                <a:gd name="connsiteX25" fmla="*/ 1509794 w 1845971"/>
                <a:gd name="connsiteY25" fmla="*/ 201706 h 411518"/>
                <a:gd name="connsiteX26" fmla="*/ 1539677 w 1845971"/>
                <a:gd name="connsiteY26" fmla="*/ 194236 h 411518"/>
                <a:gd name="connsiteX27" fmla="*/ 1584500 w 1845971"/>
                <a:gd name="connsiteY27" fmla="*/ 186765 h 411518"/>
                <a:gd name="connsiteX28" fmla="*/ 1614382 w 1845971"/>
                <a:gd name="connsiteY28" fmla="*/ 179294 h 411518"/>
                <a:gd name="connsiteX29" fmla="*/ 1636794 w 1845971"/>
                <a:gd name="connsiteY29" fmla="*/ 171824 h 411518"/>
                <a:gd name="connsiteX30" fmla="*/ 1763794 w 1845971"/>
                <a:gd name="connsiteY30" fmla="*/ 164353 h 411518"/>
                <a:gd name="connsiteX31" fmla="*/ 1793677 w 1845971"/>
                <a:gd name="connsiteY31" fmla="*/ 156883 h 411518"/>
                <a:gd name="connsiteX32" fmla="*/ 1816088 w 1845971"/>
                <a:gd name="connsiteY32" fmla="*/ 149412 h 411518"/>
                <a:gd name="connsiteX33" fmla="*/ 1838500 w 1845971"/>
                <a:gd name="connsiteY33" fmla="*/ 171824 h 411518"/>
                <a:gd name="connsiteX34" fmla="*/ 1845971 w 1845971"/>
                <a:gd name="connsiteY34" fmla="*/ 194236 h 411518"/>
                <a:gd name="connsiteX35" fmla="*/ 1793677 w 1845971"/>
                <a:gd name="connsiteY35" fmla="*/ 246530 h 411518"/>
                <a:gd name="connsiteX36" fmla="*/ 1771265 w 1845971"/>
                <a:gd name="connsiteY36" fmla="*/ 261471 h 411518"/>
                <a:gd name="connsiteX37" fmla="*/ 1748853 w 1845971"/>
                <a:gd name="connsiteY37" fmla="*/ 276412 h 411518"/>
                <a:gd name="connsiteX38" fmla="*/ 1733912 w 1845971"/>
                <a:gd name="connsiteY38" fmla="*/ 298824 h 411518"/>
                <a:gd name="connsiteX39" fmla="*/ 1726441 w 1845971"/>
                <a:gd name="connsiteY39" fmla="*/ 321236 h 411518"/>
                <a:gd name="connsiteX40" fmla="*/ 1659206 w 1845971"/>
                <a:gd name="connsiteY40" fmla="*/ 351118 h 411518"/>
                <a:gd name="connsiteX41" fmla="*/ 1599441 w 1845971"/>
                <a:gd name="connsiteY41" fmla="*/ 381000 h 411518"/>
                <a:gd name="connsiteX42" fmla="*/ 1569559 w 1845971"/>
                <a:gd name="connsiteY42" fmla="*/ 395942 h 411518"/>
                <a:gd name="connsiteX43" fmla="*/ 1478791 w 1845971"/>
                <a:gd name="connsiteY43" fmla="*/ 350558 h 411518"/>
                <a:gd name="connsiteX44" fmla="*/ 1401097 w 1845971"/>
                <a:gd name="connsiteY44" fmla="*/ 375024 h 411518"/>
                <a:gd name="connsiteX45" fmla="*/ 1229087 w 1845971"/>
                <a:gd name="connsiteY45" fmla="*/ 377078 h 411518"/>
                <a:gd name="connsiteX46" fmla="*/ 1136265 w 1845971"/>
                <a:gd name="connsiteY46" fmla="*/ 410883 h 411518"/>
                <a:gd name="connsiteX47" fmla="*/ 1009265 w 1845971"/>
                <a:gd name="connsiteY47" fmla="*/ 395942 h 411518"/>
                <a:gd name="connsiteX48" fmla="*/ 924285 w 1845971"/>
                <a:gd name="connsiteY48" fmla="*/ 356910 h 411518"/>
                <a:gd name="connsiteX49" fmla="*/ 914202 w 1845971"/>
                <a:gd name="connsiteY49" fmla="*/ 340846 h 411518"/>
                <a:gd name="connsiteX50" fmla="*/ 852382 w 1845971"/>
                <a:gd name="connsiteY50" fmla="*/ 373530 h 411518"/>
                <a:gd name="connsiteX51" fmla="*/ 770206 w 1845971"/>
                <a:gd name="connsiteY51" fmla="*/ 343647 h 411518"/>
                <a:gd name="connsiteX52" fmla="*/ 747794 w 1845971"/>
                <a:gd name="connsiteY52" fmla="*/ 336177 h 411518"/>
                <a:gd name="connsiteX53" fmla="*/ 724262 w 1845971"/>
                <a:gd name="connsiteY53" fmla="*/ 271556 h 411518"/>
                <a:gd name="connsiteX54" fmla="*/ 673088 w 1845971"/>
                <a:gd name="connsiteY54" fmla="*/ 313765 h 411518"/>
                <a:gd name="connsiteX55" fmla="*/ 613324 w 1845971"/>
                <a:gd name="connsiteY55" fmla="*/ 276412 h 411518"/>
                <a:gd name="connsiteX56" fmla="*/ 590725 w 1845971"/>
                <a:gd name="connsiteY56" fmla="*/ 199092 h 411518"/>
                <a:gd name="connsiteX57" fmla="*/ 531147 w 1845971"/>
                <a:gd name="connsiteY57" fmla="*/ 254000 h 411518"/>
                <a:gd name="connsiteX58" fmla="*/ 493794 w 1845971"/>
                <a:gd name="connsiteY58" fmla="*/ 224118 h 411518"/>
                <a:gd name="connsiteX59" fmla="*/ 456441 w 1845971"/>
                <a:gd name="connsiteY59" fmla="*/ 216647 h 411518"/>
                <a:gd name="connsiteX60" fmla="*/ 406202 w 1845971"/>
                <a:gd name="connsiteY60" fmla="*/ 128681 h 411518"/>
                <a:gd name="connsiteX61" fmla="*/ 247265 w 1845971"/>
                <a:gd name="connsiteY61" fmla="*/ 186765 h 411518"/>
                <a:gd name="connsiteX62" fmla="*/ 120265 w 1845971"/>
                <a:gd name="connsiteY62" fmla="*/ 209177 h 411518"/>
                <a:gd name="connsiteX63" fmla="*/ 97853 w 1845971"/>
                <a:gd name="connsiteY63" fmla="*/ 231589 h 411518"/>
                <a:gd name="connsiteX64" fmla="*/ 53030 w 1845971"/>
                <a:gd name="connsiteY64" fmla="*/ 261471 h 411518"/>
                <a:gd name="connsiteX65" fmla="*/ 8206 w 1845971"/>
                <a:gd name="connsiteY65" fmla="*/ 276412 h 411518"/>
                <a:gd name="connsiteX66" fmla="*/ 8206 w 1845971"/>
                <a:gd name="connsiteY66" fmla="*/ 231589 h 411518"/>
                <a:gd name="connsiteX67" fmla="*/ 735 w 1845971"/>
                <a:gd name="connsiteY67" fmla="*/ 127000 h 411518"/>
                <a:gd name="connsiteX0" fmla="*/ 735 w 1845971"/>
                <a:gd name="connsiteY0" fmla="*/ 127000 h 411518"/>
                <a:gd name="connsiteX1" fmla="*/ 735 w 1845971"/>
                <a:gd name="connsiteY1" fmla="*/ 127000 h 411518"/>
                <a:gd name="connsiteX2" fmla="*/ 67971 w 1845971"/>
                <a:gd name="connsiteY2" fmla="*/ 97118 h 411518"/>
                <a:gd name="connsiteX3" fmla="*/ 90382 w 1845971"/>
                <a:gd name="connsiteY3" fmla="*/ 82177 h 411518"/>
                <a:gd name="connsiteX4" fmla="*/ 112794 w 1845971"/>
                <a:gd name="connsiteY4" fmla="*/ 74706 h 411518"/>
                <a:gd name="connsiteX5" fmla="*/ 165088 w 1845971"/>
                <a:gd name="connsiteY5" fmla="*/ 52294 h 411518"/>
                <a:gd name="connsiteX6" fmla="*/ 224853 w 1845971"/>
                <a:gd name="connsiteY6" fmla="*/ 22412 h 411518"/>
                <a:gd name="connsiteX7" fmla="*/ 284618 w 1845971"/>
                <a:gd name="connsiteY7" fmla="*/ 0 h 411518"/>
                <a:gd name="connsiteX8" fmla="*/ 404147 w 1845971"/>
                <a:gd name="connsiteY8" fmla="*/ 7471 h 411518"/>
                <a:gd name="connsiteX9" fmla="*/ 448971 w 1845971"/>
                <a:gd name="connsiteY9" fmla="*/ 22412 h 411518"/>
                <a:gd name="connsiteX10" fmla="*/ 538618 w 1845971"/>
                <a:gd name="connsiteY10" fmla="*/ 37353 h 411518"/>
                <a:gd name="connsiteX11" fmla="*/ 590912 w 1845971"/>
                <a:gd name="connsiteY11" fmla="*/ 67236 h 411518"/>
                <a:gd name="connsiteX12" fmla="*/ 635735 w 1845971"/>
                <a:gd name="connsiteY12" fmla="*/ 82177 h 411518"/>
                <a:gd name="connsiteX13" fmla="*/ 680559 w 1845971"/>
                <a:gd name="connsiteY13" fmla="*/ 97118 h 411518"/>
                <a:gd name="connsiteX14" fmla="*/ 702971 w 1845971"/>
                <a:gd name="connsiteY14" fmla="*/ 104589 h 411518"/>
                <a:gd name="connsiteX15" fmla="*/ 725382 w 1845971"/>
                <a:gd name="connsiteY15" fmla="*/ 127000 h 411518"/>
                <a:gd name="connsiteX16" fmla="*/ 755265 w 1845971"/>
                <a:gd name="connsiteY16" fmla="*/ 134471 h 411518"/>
                <a:gd name="connsiteX17" fmla="*/ 777677 w 1845971"/>
                <a:gd name="connsiteY17" fmla="*/ 141942 h 411518"/>
                <a:gd name="connsiteX18" fmla="*/ 807559 w 1845971"/>
                <a:gd name="connsiteY18" fmla="*/ 156883 h 411518"/>
                <a:gd name="connsiteX19" fmla="*/ 882265 w 1845971"/>
                <a:gd name="connsiteY19" fmla="*/ 179294 h 411518"/>
                <a:gd name="connsiteX20" fmla="*/ 971912 w 1845971"/>
                <a:gd name="connsiteY20" fmla="*/ 209177 h 411518"/>
                <a:gd name="connsiteX21" fmla="*/ 1016735 w 1845971"/>
                <a:gd name="connsiteY21" fmla="*/ 224118 h 411518"/>
                <a:gd name="connsiteX22" fmla="*/ 1143735 w 1845971"/>
                <a:gd name="connsiteY22" fmla="*/ 246530 h 411518"/>
                <a:gd name="connsiteX23" fmla="*/ 1367853 w 1845971"/>
                <a:gd name="connsiteY23" fmla="*/ 231589 h 411518"/>
                <a:gd name="connsiteX24" fmla="*/ 1412677 w 1845971"/>
                <a:gd name="connsiteY24" fmla="*/ 224118 h 411518"/>
                <a:gd name="connsiteX25" fmla="*/ 1509794 w 1845971"/>
                <a:gd name="connsiteY25" fmla="*/ 201706 h 411518"/>
                <a:gd name="connsiteX26" fmla="*/ 1539677 w 1845971"/>
                <a:gd name="connsiteY26" fmla="*/ 194236 h 411518"/>
                <a:gd name="connsiteX27" fmla="*/ 1584500 w 1845971"/>
                <a:gd name="connsiteY27" fmla="*/ 186765 h 411518"/>
                <a:gd name="connsiteX28" fmla="*/ 1614382 w 1845971"/>
                <a:gd name="connsiteY28" fmla="*/ 179294 h 411518"/>
                <a:gd name="connsiteX29" fmla="*/ 1636794 w 1845971"/>
                <a:gd name="connsiteY29" fmla="*/ 171824 h 411518"/>
                <a:gd name="connsiteX30" fmla="*/ 1763794 w 1845971"/>
                <a:gd name="connsiteY30" fmla="*/ 164353 h 411518"/>
                <a:gd name="connsiteX31" fmla="*/ 1793677 w 1845971"/>
                <a:gd name="connsiteY31" fmla="*/ 156883 h 411518"/>
                <a:gd name="connsiteX32" fmla="*/ 1816088 w 1845971"/>
                <a:gd name="connsiteY32" fmla="*/ 149412 h 411518"/>
                <a:gd name="connsiteX33" fmla="*/ 1838500 w 1845971"/>
                <a:gd name="connsiteY33" fmla="*/ 171824 h 411518"/>
                <a:gd name="connsiteX34" fmla="*/ 1845971 w 1845971"/>
                <a:gd name="connsiteY34" fmla="*/ 194236 h 411518"/>
                <a:gd name="connsiteX35" fmla="*/ 1793677 w 1845971"/>
                <a:gd name="connsiteY35" fmla="*/ 246530 h 411518"/>
                <a:gd name="connsiteX36" fmla="*/ 1771265 w 1845971"/>
                <a:gd name="connsiteY36" fmla="*/ 261471 h 411518"/>
                <a:gd name="connsiteX37" fmla="*/ 1748853 w 1845971"/>
                <a:gd name="connsiteY37" fmla="*/ 276412 h 411518"/>
                <a:gd name="connsiteX38" fmla="*/ 1733912 w 1845971"/>
                <a:gd name="connsiteY38" fmla="*/ 298824 h 411518"/>
                <a:gd name="connsiteX39" fmla="*/ 1726441 w 1845971"/>
                <a:gd name="connsiteY39" fmla="*/ 321236 h 411518"/>
                <a:gd name="connsiteX40" fmla="*/ 1659206 w 1845971"/>
                <a:gd name="connsiteY40" fmla="*/ 351118 h 411518"/>
                <a:gd name="connsiteX41" fmla="*/ 1599441 w 1845971"/>
                <a:gd name="connsiteY41" fmla="*/ 381000 h 411518"/>
                <a:gd name="connsiteX42" fmla="*/ 1569559 w 1845971"/>
                <a:gd name="connsiteY42" fmla="*/ 395942 h 411518"/>
                <a:gd name="connsiteX43" fmla="*/ 1478791 w 1845971"/>
                <a:gd name="connsiteY43" fmla="*/ 350558 h 411518"/>
                <a:gd name="connsiteX44" fmla="*/ 1401097 w 1845971"/>
                <a:gd name="connsiteY44" fmla="*/ 375024 h 411518"/>
                <a:gd name="connsiteX45" fmla="*/ 1229087 w 1845971"/>
                <a:gd name="connsiteY45" fmla="*/ 377078 h 411518"/>
                <a:gd name="connsiteX46" fmla="*/ 1136265 w 1845971"/>
                <a:gd name="connsiteY46" fmla="*/ 410883 h 411518"/>
                <a:gd name="connsiteX47" fmla="*/ 1009265 w 1845971"/>
                <a:gd name="connsiteY47" fmla="*/ 395942 h 411518"/>
                <a:gd name="connsiteX48" fmla="*/ 924285 w 1845971"/>
                <a:gd name="connsiteY48" fmla="*/ 356910 h 411518"/>
                <a:gd name="connsiteX49" fmla="*/ 914202 w 1845971"/>
                <a:gd name="connsiteY49" fmla="*/ 356721 h 411518"/>
                <a:gd name="connsiteX50" fmla="*/ 852382 w 1845971"/>
                <a:gd name="connsiteY50" fmla="*/ 373530 h 411518"/>
                <a:gd name="connsiteX51" fmla="*/ 770206 w 1845971"/>
                <a:gd name="connsiteY51" fmla="*/ 343647 h 411518"/>
                <a:gd name="connsiteX52" fmla="*/ 747794 w 1845971"/>
                <a:gd name="connsiteY52" fmla="*/ 336177 h 411518"/>
                <a:gd name="connsiteX53" fmla="*/ 724262 w 1845971"/>
                <a:gd name="connsiteY53" fmla="*/ 271556 h 411518"/>
                <a:gd name="connsiteX54" fmla="*/ 673088 w 1845971"/>
                <a:gd name="connsiteY54" fmla="*/ 313765 h 411518"/>
                <a:gd name="connsiteX55" fmla="*/ 613324 w 1845971"/>
                <a:gd name="connsiteY55" fmla="*/ 276412 h 411518"/>
                <a:gd name="connsiteX56" fmla="*/ 590725 w 1845971"/>
                <a:gd name="connsiteY56" fmla="*/ 199092 h 411518"/>
                <a:gd name="connsiteX57" fmla="*/ 531147 w 1845971"/>
                <a:gd name="connsiteY57" fmla="*/ 254000 h 411518"/>
                <a:gd name="connsiteX58" fmla="*/ 493794 w 1845971"/>
                <a:gd name="connsiteY58" fmla="*/ 224118 h 411518"/>
                <a:gd name="connsiteX59" fmla="*/ 456441 w 1845971"/>
                <a:gd name="connsiteY59" fmla="*/ 216647 h 411518"/>
                <a:gd name="connsiteX60" fmla="*/ 406202 w 1845971"/>
                <a:gd name="connsiteY60" fmla="*/ 128681 h 411518"/>
                <a:gd name="connsiteX61" fmla="*/ 247265 w 1845971"/>
                <a:gd name="connsiteY61" fmla="*/ 186765 h 411518"/>
                <a:gd name="connsiteX62" fmla="*/ 120265 w 1845971"/>
                <a:gd name="connsiteY62" fmla="*/ 209177 h 411518"/>
                <a:gd name="connsiteX63" fmla="*/ 97853 w 1845971"/>
                <a:gd name="connsiteY63" fmla="*/ 231589 h 411518"/>
                <a:gd name="connsiteX64" fmla="*/ 53030 w 1845971"/>
                <a:gd name="connsiteY64" fmla="*/ 261471 h 411518"/>
                <a:gd name="connsiteX65" fmla="*/ 8206 w 1845971"/>
                <a:gd name="connsiteY65" fmla="*/ 276412 h 411518"/>
                <a:gd name="connsiteX66" fmla="*/ 8206 w 1845971"/>
                <a:gd name="connsiteY66" fmla="*/ 231589 h 411518"/>
                <a:gd name="connsiteX67" fmla="*/ 735 w 1845971"/>
                <a:gd name="connsiteY67" fmla="*/ 127000 h 411518"/>
                <a:gd name="connsiteX0" fmla="*/ 735 w 1845971"/>
                <a:gd name="connsiteY0" fmla="*/ 127000 h 411518"/>
                <a:gd name="connsiteX1" fmla="*/ 735 w 1845971"/>
                <a:gd name="connsiteY1" fmla="*/ 127000 h 411518"/>
                <a:gd name="connsiteX2" fmla="*/ 67971 w 1845971"/>
                <a:gd name="connsiteY2" fmla="*/ 97118 h 411518"/>
                <a:gd name="connsiteX3" fmla="*/ 90382 w 1845971"/>
                <a:gd name="connsiteY3" fmla="*/ 82177 h 411518"/>
                <a:gd name="connsiteX4" fmla="*/ 112794 w 1845971"/>
                <a:gd name="connsiteY4" fmla="*/ 74706 h 411518"/>
                <a:gd name="connsiteX5" fmla="*/ 165088 w 1845971"/>
                <a:gd name="connsiteY5" fmla="*/ 52294 h 411518"/>
                <a:gd name="connsiteX6" fmla="*/ 224853 w 1845971"/>
                <a:gd name="connsiteY6" fmla="*/ 22412 h 411518"/>
                <a:gd name="connsiteX7" fmla="*/ 284618 w 1845971"/>
                <a:gd name="connsiteY7" fmla="*/ 0 h 411518"/>
                <a:gd name="connsiteX8" fmla="*/ 404147 w 1845971"/>
                <a:gd name="connsiteY8" fmla="*/ 7471 h 411518"/>
                <a:gd name="connsiteX9" fmla="*/ 448971 w 1845971"/>
                <a:gd name="connsiteY9" fmla="*/ 22412 h 411518"/>
                <a:gd name="connsiteX10" fmla="*/ 538618 w 1845971"/>
                <a:gd name="connsiteY10" fmla="*/ 37353 h 411518"/>
                <a:gd name="connsiteX11" fmla="*/ 590912 w 1845971"/>
                <a:gd name="connsiteY11" fmla="*/ 67236 h 411518"/>
                <a:gd name="connsiteX12" fmla="*/ 635735 w 1845971"/>
                <a:gd name="connsiteY12" fmla="*/ 82177 h 411518"/>
                <a:gd name="connsiteX13" fmla="*/ 680559 w 1845971"/>
                <a:gd name="connsiteY13" fmla="*/ 97118 h 411518"/>
                <a:gd name="connsiteX14" fmla="*/ 702971 w 1845971"/>
                <a:gd name="connsiteY14" fmla="*/ 104589 h 411518"/>
                <a:gd name="connsiteX15" fmla="*/ 725382 w 1845971"/>
                <a:gd name="connsiteY15" fmla="*/ 127000 h 411518"/>
                <a:gd name="connsiteX16" fmla="*/ 755265 w 1845971"/>
                <a:gd name="connsiteY16" fmla="*/ 134471 h 411518"/>
                <a:gd name="connsiteX17" fmla="*/ 777677 w 1845971"/>
                <a:gd name="connsiteY17" fmla="*/ 141942 h 411518"/>
                <a:gd name="connsiteX18" fmla="*/ 807559 w 1845971"/>
                <a:gd name="connsiteY18" fmla="*/ 156883 h 411518"/>
                <a:gd name="connsiteX19" fmla="*/ 882265 w 1845971"/>
                <a:gd name="connsiteY19" fmla="*/ 179294 h 411518"/>
                <a:gd name="connsiteX20" fmla="*/ 971912 w 1845971"/>
                <a:gd name="connsiteY20" fmla="*/ 209177 h 411518"/>
                <a:gd name="connsiteX21" fmla="*/ 1016735 w 1845971"/>
                <a:gd name="connsiteY21" fmla="*/ 224118 h 411518"/>
                <a:gd name="connsiteX22" fmla="*/ 1143735 w 1845971"/>
                <a:gd name="connsiteY22" fmla="*/ 246530 h 411518"/>
                <a:gd name="connsiteX23" fmla="*/ 1367853 w 1845971"/>
                <a:gd name="connsiteY23" fmla="*/ 231589 h 411518"/>
                <a:gd name="connsiteX24" fmla="*/ 1412677 w 1845971"/>
                <a:gd name="connsiteY24" fmla="*/ 224118 h 411518"/>
                <a:gd name="connsiteX25" fmla="*/ 1509794 w 1845971"/>
                <a:gd name="connsiteY25" fmla="*/ 201706 h 411518"/>
                <a:gd name="connsiteX26" fmla="*/ 1539677 w 1845971"/>
                <a:gd name="connsiteY26" fmla="*/ 194236 h 411518"/>
                <a:gd name="connsiteX27" fmla="*/ 1584500 w 1845971"/>
                <a:gd name="connsiteY27" fmla="*/ 186765 h 411518"/>
                <a:gd name="connsiteX28" fmla="*/ 1614382 w 1845971"/>
                <a:gd name="connsiteY28" fmla="*/ 179294 h 411518"/>
                <a:gd name="connsiteX29" fmla="*/ 1636794 w 1845971"/>
                <a:gd name="connsiteY29" fmla="*/ 171824 h 411518"/>
                <a:gd name="connsiteX30" fmla="*/ 1763794 w 1845971"/>
                <a:gd name="connsiteY30" fmla="*/ 164353 h 411518"/>
                <a:gd name="connsiteX31" fmla="*/ 1793677 w 1845971"/>
                <a:gd name="connsiteY31" fmla="*/ 156883 h 411518"/>
                <a:gd name="connsiteX32" fmla="*/ 1831963 w 1845971"/>
                <a:gd name="connsiteY32" fmla="*/ 89087 h 411518"/>
                <a:gd name="connsiteX33" fmla="*/ 1838500 w 1845971"/>
                <a:gd name="connsiteY33" fmla="*/ 171824 h 411518"/>
                <a:gd name="connsiteX34" fmla="*/ 1845971 w 1845971"/>
                <a:gd name="connsiteY34" fmla="*/ 194236 h 411518"/>
                <a:gd name="connsiteX35" fmla="*/ 1793677 w 1845971"/>
                <a:gd name="connsiteY35" fmla="*/ 246530 h 411518"/>
                <a:gd name="connsiteX36" fmla="*/ 1771265 w 1845971"/>
                <a:gd name="connsiteY36" fmla="*/ 261471 h 411518"/>
                <a:gd name="connsiteX37" fmla="*/ 1748853 w 1845971"/>
                <a:gd name="connsiteY37" fmla="*/ 276412 h 411518"/>
                <a:gd name="connsiteX38" fmla="*/ 1733912 w 1845971"/>
                <a:gd name="connsiteY38" fmla="*/ 298824 h 411518"/>
                <a:gd name="connsiteX39" fmla="*/ 1726441 w 1845971"/>
                <a:gd name="connsiteY39" fmla="*/ 321236 h 411518"/>
                <a:gd name="connsiteX40" fmla="*/ 1659206 w 1845971"/>
                <a:gd name="connsiteY40" fmla="*/ 351118 h 411518"/>
                <a:gd name="connsiteX41" fmla="*/ 1599441 w 1845971"/>
                <a:gd name="connsiteY41" fmla="*/ 381000 h 411518"/>
                <a:gd name="connsiteX42" fmla="*/ 1569559 w 1845971"/>
                <a:gd name="connsiteY42" fmla="*/ 395942 h 411518"/>
                <a:gd name="connsiteX43" fmla="*/ 1478791 w 1845971"/>
                <a:gd name="connsiteY43" fmla="*/ 350558 h 411518"/>
                <a:gd name="connsiteX44" fmla="*/ 1401097 w 1845971"/>
                <a:gd name="connsiteY44" fmla="*/ 375024 h 411518"/>
                <a:gd name="connsiteX45" fmla="*/ 1229087 w 1845971"/>
                <a:gd name="connsiteY45" fmla="*/ 377078 h 411518"/>
                <a:gd name="connsiteX46" fmla="*/ 1136265 w 1845971"/>
                <a:gd name="connsiteY46" fmla="*/ 410883 h 411518"/>
                <a:gd name="connsiteX47" fmla="*/ 1009265 w 1845971"/>
                <a:gd name="connsiteY47" fmla="*/ 395942 h 411518"/>
                <a:gd name="connsiteX48" fmla="*/ 924285 w 1845971"/>
                <a:gd name="connsiteY48" fmla="*/ 356910 h 411518"/>
                <a:gd name="connsiteX49" fmla="*/ 914202 w 1845971"/>
                <a:gd name="connsiteY49" fmla="*/ 356721 h 411518"/>
                <a:gd name="connsiteX50" fmla="*/ 852382 w 1845971"/>
                <a:gd name="connsiteY50" fmla="*/ 373530 h 411518"/>
                <a:gd name="connsiteX51" fmla="*/ 770206 w 1845971"/>
                <a:gd name="connsiteY51" fmla="*/ 343647 h 411518"/>
                <a:gd name="connsiteX52" fmla="*/ 747794 w 1845971"/>
                <a:gd name="connsiteY52" fmla="*/ 336177 h 411518"/>
                <a:gd name="connsiteX53" fmla="*/ 724262 w 1845971"/>
                <a:gd name="connsiteY53" fmla="*/ 271556 h 411518"/>
                <a:gd name="connsiteX54" fmla="*/ 673088 w 1845971"/>
                <a:gd name="connsiteY54" fmla="*/ 313765 h 411518"/>
                <a:gd name="connsiteX55" fmla="*/ 613324 w 1845971"/>
                <a:gd name="connsiteY55" fmla="*/ 276412 h 411518"/>
                <a:gd name="connsiteX56" fmla="*/ 590725 w 1845971"/>
                <a:gd name="connsiteY56" fmla="*/ 199092 h 411518"/>
                <a:gd name="connsiteX57" fmla="*/ 531147 w 1845971"/>
                <a:gd name="connsiteY57" fmla="*/ 254000 h 411518"/>
                <a:gd name="connsiteX58" fmla="*/ 493794 w 1845971"/>
                <a:gd name="connsiteY58" fmla="*/ 224118 h 411518"/>
                <a:gd name="connsiteX59" fmla="*/ 456441 w 1845971"/>
                <a:gd name="connsiteY59" fmla="*/ 216647 h 411518"/>
                <a:gd name="connsiteX60" fmla="*/ 406202 w 1845971"/>
                <a:gd name="connsiteY60" fmla="*/ 128681 h 411518"/>
                <a:gd name="connsiteX61" fmla="*/ 247265 w 1845971"/>
                <a:gd name="connsiteY61" fmla="*/ 186765 h 411518"/>
                <a:gd name="connsiteX62" fmla="*/ 120265 w 1845971"/>
                <a:gd name="connsiteY62" fmla="*/ 209177 h 411518"/>
                <a:gd name="connsiteX63" fmla="*/ 97853 w 1845971"/>
                <a:gd name="connsiteY63" fmla="*/ 231589 h 411518"/>
                <a:gd name="connsiteX64" fmla="*/ 53030 w 1845971"/>
                <a:gd name="connsiteY64" fmla="*/ 261471 h 411518"/>
                <a:gd name="connsiteX65" fmla="*/ 8206 w 1845971"/>
                <a:gd name="connsiteY65" fmla="*/ 276412 h 411518"/>
                <a:gd name="connsiteX66" fmla="*/ 8206 w 1845971"/>
                <a:gd name="connsiteY66" fmla="*/ 231589 h 411518"/>
                <a:gd name="connsiteX67" fmla="*/ 735 w 1845971"/>
                <a:gd name="connsiteY67" fmla="*/ 127000 h 411518"/>
                <a:gd name="connsiteX0" fmla="*/ 735 w 1845971"/>
                <a:gd name="connsiteY0" fmla="*/ 127000 h 411518"/>
                <a:gd name="connsiteX1" fmla="*/ 735 w 1845971"/>
                <a:gd name="connsiteY1" fmla="*/ 127000 h 411518"/>
                <a:gd name="connsiteX2" fmla="*/ 67971 w 1845971"/>
                <a:gd name="connsiteY2" fmla="*/ 97118 h 411518"/>
                <a:gd name="connsiteX3" fmla="*/ 90382 w 1845971"/>
                <a:gd name="connsiteY3" fmla="*/ 82177 h 411518"/>
                <a:gd name="connsiteX4" fmla="*/ 112794 w 1845971"/>
                <a:gd name="connsiteY4" fmla="*/ 74706 h 411518"/>
                <a:gd name="connsiteX5" fmla="*/ 165088 w 1845971"/>
                <a:gd name="connsiteY5" fmla="*/ 52294 h 411518"/>
                <a:gd name="connsiteX6" fmla="*/ 224853 w 1845971"/>
                <a:gd name="connsiteY6" fmla="*/ 22412 h 411518"/>
                <a:gd name="connsiteX7" fmla="*/ 284618 w 1845971"/>
                <a:gd name="connsiteY7" fmla="*/ 0 h 411518"/>
                <a:gd name="connsiteX8" fmla="*/ 404147 w 1845971"/>
                <a:gd name="connsiteY8" fmla="*/ 7471 h 411518"/>
                <a:gd name="connsiteX9" fmla="*/ 448971 w 1845971"/>
                <a:gd name="connsiteY9" fmla="*/ 22412 h 411518"/>
                <a:gd name="connsiteX10" fmla="*/ 538618 w 1845971"/>
                <a:gd name="connsiteY10" fmla="*/ 37353 h 411518"/>
                <a:gd name="connsiteX11" fmla="*/ 590912 w 1845971"/>
                <a:gd name="connsiteY11" fmla="*/ 67236 h 411518"/>
                <a:gd name="connsiteX12" fmla="*/ 635735 w 1845971"/>
                <a:gd name="connsiteY12" fmla="*/ 82177 h 411518"/>
                <a:gd name="connsiteX13" fmla="*/ 680559 w 1845971"/>
                <a:gd name="connsiteY13" fmla="*/ 97118 h 411518"/>
                <a:gd name="connsiteX14" fmla="*/ 702971 w 1845971"/>
                <a:gd name="connsiteY14" fmla="*/ 104589 h 411518"/>
                <a:gd name="connsiteX15" fmla="*/ 725382 w 1845971"/>
                <a:gd name="connsiteY15" fmla="*/ 127000 h 411518"/>
                <a:gd name="connsiteX16" fmla="*/ 755265 w 1845971"/>
                <a:gd name="connsiteY16" fmla="*/ 134471 h 411518"/>
                <a:gd name="connsiteX17" fmla="*/ 777677 w 1845971"/>
                <a:gd name="connsiteY17" fmla="*/ 141942 h 411518"/>
                <a:gd name="connsiteX18" fmla="*/ 807559 w 1845971"/>
                <a:gd name="connsiteY18" fmla="*/ 156883 h 411518"/>
                <a:gd name="connsiteX19" fmla="*/ 882265 w 1845971"/>
                <a:gd name="connsiteY19" fmla="*/ 179294 h 411518"/>
                <a:gd name="connsiteX20" fmla="*/ 971912 w 1845971"/>
                <a:gd name="connsiteY20" fmla="*/ 209177 h 411518"/>
                <a:gd name="connsiteX21" fmla="*/ 1016735 w 1845971"/>
                <a:gd name="connsiteY21" fmla="*/ 224118 h 411518"/>
                <a:gd name="connsiteX22" fmla="*/ 1143735 w 1845971"/>
                <a:gd name="connsiteY22" fmla="*/ 246530 h 411518"/>
                <a:gd name="connsiteX23" fmla="*/ 1367853 w 1845971"/>
                <a:gd name="connsiteY23" fmla="*/ 231589 h 411518"/>
                <a:gd name="connsiteX24" fmla="*/ 1412677 w 1845971"/>
                <a:gd name="connsiteY24" fmla="*/ 224118 h 411518"/>
                <a:gd name="connsiteX25" fmla="*/ 1509794 w 1845971"/>
                <a:gd name="connsiteY25" fmla="*/ 201706 h 411518"/>
                <a:gd name="connsiteX26" fmla="*/ 1539677 w 1845971"/>
                <a:gd name="connsiteY26" fmla="*/ 194236 h 411518"/>
                <a:gd name="connsiteX27" fmla="*/ 1584500 w 1845971"/>
                <a:gd name="connsiteY27" fmla="*/ 186765 h 411518"/>
                <a:gd name="connsiteX28" fmla="*/ 1614382 w 1845971"/>
                <a:gd name="connsiteY28" fmla="*/ 179294 h 411518"/>
                <a:gd name="connsiteX29" fmla="*/ 1636794 w 1845971"/>
                <a:gd name="connsiteY29" fmla="*/ 171824 h 411518"/>
                <a:gd name="connsiteX30" fmla="*/ 1763794 w 1845971"/>
                <a:gd name="connsiteY30" fmla="*/ 164353 h 411518"/>
                <a:gd name="connsiteX31" fmla="*/ 1787327 w 1845971"/>
                <a:gd name="connsiteY31" fmla="*/ 115608 h 411518"/>
                <a:gd name="connsiteX32" fmla="*/ 1831963 w 1845971"/>
                <a:gd name="connsiteY32" fmla="*/ 89087 h 411518"/>
                <a:gd name="connsiteX33" fmla="*/ 1838500 w 1845971"/>
                <a:gd name="connsiteY33" fmla="*/ 171824 h 411518"/>
                <a:gd name="connsiteX34" fmla="*/ 1845971 w 1845971"/>
                <a:gd name="connsiteY34" fmla="*/ 194236 h 411518"/>
                <a:gd name="connsiteX35" fmla="*/ 1793677 w 1845971"/>
                <a:gd name="connsiteY35" fmla="*/ 246530 h 411518"/>
                <a:gd name="connsiteX36" fmla="*/ 1771265 w 1845971"/>
                <a:gd name="connsiteY36" fmla="*/ 261471 h 411518"/>
                <a:gd name="connsiteX37" fmla="*/ 1748853 w 1845971"/>
                <a:gd name="connsiteY37" fmla="*/ 276412 h 411518"/>
                <a:gd name="connsiteX38" fmla="*/ 1733912 w 1845971"/>
                <a:gd name="connsiteY38" fmla="*/ 298824 h 411518"/>
                <a:gd name="connsiteX39" fmla="*/ 1726441 w 1845971"/>
                <a:gd name="connsiteY39" fmla="*/ 321236 h 411518"/>
                <a:gd name="connsiteX40" fmla="*/ 1659206 w 1845971"/>
                <a:gd name="connsiteY40" fmla="*/ 351118 h 411518"/>
                <a:gd name="connsiteX41" fmla="*/ 1599441 w 1845971"/>
                <a:gd name="connsiteY41" fmla="*/ 381000 h 411518"/>
                <a:gd name="connsiteX42" fmla="*/ 1569559 w 1845971"/>
                <a:gd name="connsiteY42" fmla="*/ 395942 h 411518"/>
                <a:gd name="connsiteX43" fmla="*/ 1478791 w 1845971"/>
                <a:gd name="connsiteY43" fmla="*/ 350558 h 411518"/>
                <a:gd name="connsiteX44" fmla="*/ 1401097 w 1845971"/>
                <a:gd name="connsiteY44" fmla="*/ 375024 h 411518"/>
                <a:gd name="connsiteX45" fmla="*/ 1229087 w 1845971"/>
                <a:gd name="connsiteY45" fmla="*/ 377078 h 411518"/>
                <a:gd name="connsiteX46" fmla="*/ 1136265 w 1845971"/>
                <a:gd name="connsiteY46" fmla="*/ 410883 h 411518"/>
                <a:gd name="connsiteX47" fmla="*/ 1009265 w 1845971"/>
                <a:gd name="connsiteY47" fmla="*/ 395942 h 411518"/>
                <a:gd name="connsiteX48" fmla="*/ 924285 w 1845971"/>
                <a:gd name="connsiteY48" fmla="*/ 356910 h 411518"/>
                <a:gd name="connsiteX49" fmla="*/ 914202 w 1845971"/>
                <a:gd name="connsiteY49" fmla="*/ 356721 h 411518"/>
                <a:gd name="connsiteX50" fmla="*/ 852382 w 1845971"/>
                <a:gd name="connsiteY50" fmla="*/ 373530 h 411518"/>
                <a:gd name="connsiteX51" fmla="*/ 770206 w 1845971"/>
                <a:gd name="connsiteY51" fmla="*/ 343647 h 411518"/>
                <a:gd name="connsiteX52" fmla="*/ 747794 w 1845971"/>
                <a:gd name="connsiteY52" fmla="*/ 336177 h 411518"/>
                <a:gd name="connsiteX53" fmla="*/ 724262 w 1845971"/>
                <a:gd name="connsiteY53" fmla="*/ 271556 h 411518"/>
                <a:gd name="connsiteX54" fmla="*/ 673088 w 1845971"/>
                <a:gd name="connsiteY54" fmla="*/ 313765 h 411518"/>
                <a:gd name="connsiteX55" fmla="*/ 613324 w 1845971"/>
                <a:gd name="connsiteY55" fmla="*/ 276412 h 411518"/>
                <a:gd name="connsiteX56" fmla="*/ 590725 w 1845971"/>
                <a:gd name="connsiteY56" fmla="*/ 199092 h 411518"/>
                <a:gd name="connsiteX57" fmla="*/ 531147 w 1845971"/>
                <a:gd name="connsiteY57" fmla="*/ 254000 h 411518"/>
                <a:gd name="connsiteX58" fmla="*/ 493794 w 1845971"/>
                <a:gd name="connsiteY58" fmla="*/ 224118 h 411518"/>
                <a:gd name="connsiteX59" fmla="*/ 456441 w 1845971"/>
                <a:gd name="connsiteY59" fmla="*/ 216647 h 411518"/>
                <a:gd name="connsiteX60" fmla="*/ 406202 w 1845971"/>
                <a:gd name="connsiteY60" fmla="*/ 128681 h 411518"/>
                <a:gd name="connsiteX61" fmla="*/ 247265 w 1845971"/>
                <a:gd name="connsiteY61" fmla="*/ 186765 h 411518"/>
                <a:gd name="connsiteX62" fmla="*/ 120265 w 1845971"/>
                <a:gd name="connsiteY62" fmla="*/ 209177 h 411518"/>
                <a:gd name="connsiteX63" fmla="*/ 97853 w 1845971"/>
                <a:gd name="connsiteY63" fmla="*/ 231589 h 411518"/>
                <a:gd name="connsiteX64" fmla="*/ 53030 w 1845971"/>
                <a:gd name="connsiteY64" fmla="*/ 261471 h 411518"/>
                <a:gd name="connsiteX65" fmla="*/ 8206 w 1845971"/>
                <a:gd name="connsiteY65" fmla="*/ 276412 h 411518"/>
                <a:gd name="connsiteX66" fmla="*/ 8206 w 1845971"/>
                <a:gd name="connsiteY66" fmla="*/ 231589 h 411518"/>
                <a:gd name="connsiteX67" fmla="*/ 735 w 1845971"/>
                <a:gd name="connsiteY67" fmla="*/ 127000 h 411518"/>
                <a:gd name="connsiteX0" fmla="*/ 735 w 1845971"/>
                <a:gd name="connsiteY0" fmla="*/ 127000 h 411518"/>
                <a:gd name="connsiteX1" fmla="*/ 735 w 1845971"/>
                <a:gd name="connsiteY1" fmla="*/ 127000 h 411518"/>
                <a:gd name="connsiteX2" fmla="*/ 67971 w 1845971"/>
                <a:gd name="connsiteY2" fmla="*/ 97118 h 411518"/>
                <a:gd name="connsiteX3" fmla="*/ 90382 w 1845971"/>
                <a:gd name="connsiteY3" fmla="*/ 82177 h 411518"/>
                <a:gd name="connsiteX4" fmla="*/ 112794 w 1845971"/>
                <a:gd name="connsiteY4" fmla="*/ 74706 h 411518"/>
                <a:gd name="connsiteX5" fmla="*/ 165088 w 1845971"/>
                <a:gd name="connsiteY5" fmla="*/ 52294 h 411518"/>
                <a:gd name="connsiteX6" fmla="*/ 224853 w 1845971"/>
                <a:gd name="connsiteY6" fmla="*/ 22412 h 411518"/>
                <a:gd name="connsiteX7" fmla="*/ 284618 w 1845971"/>
                <a:gd name="connsiteY7" fmla="*/ 0 h 411518"/>
                <a:gd name="connsiteX8" fmla="*/ 404147 w 1845971"/>
                <a:gd name="connsiteY8" fmla="*/ 7471 h 411518"/>
                <a:gd name="connsiteX9" fmla="*/ 448971 w 1845971"/>
                <a:gd name="connsiteY9" fmla="*/ 22412 h 411518"/>
                <a:gd name="connsiteX10" fmla="*/ 538618 w 1845971"/>
                <a:gd name="connsiteY10" fmla="*/ 37353 h 411518"/>
                <a:gd name="connsiteX11" fmla="*/ 590912 w 1845971"/>
                <a:gd name="connsiteY11" fmla="*/ 67236 h 411518"/>
                <a:gd name="connsiteX12" fmla="*/ 635735 w 1845971"/>
                <a:gd name="connsiteY12" fmla="*/ 82177 h 411518"/>
                <a:gd name="connsiteX13" fmla="*/ 680559 w 1845971"/>
                <a:gd name="connsiteY13" fmla="*/ 97118 h 411518"/>
                <a:gd name="connsiteX14" fmla="*/ 702971 w 1845971"/>
                <a:gd name="connsiteY14" fmla="*/ 104589 h 411518"/>
                <a:gd name="connsiteX15" fmla="*/ 725382 w 1845971"/>
                <a:gd name="connsiteY15" fmla="*/ 127000 h 411518"/>
                <a:gd name="connsiteX16" fmla="*/ 755265 w 1845971"/>
                <a:gd name="connsiteY16" fmla="*/ 134471 h 411518"/>
                <a:gd name="connsiteX17" fmla="*/ 777677 w 1845971"/>
                <a:gd name="connsiteY17" fmla="*/ 141942 h 411518"/>
                <a:gd name="connsiteX18" fmla="*/ 807559 w 1845971"/>
                <a:gd name="connsiteY18" fmla="*/ 156883 h 411518"/>
                <a:gd name="connsiteX19" fmla="*/ 882265 w 1845971"/>
                <a:gd name="connsiteY19" fmla="*/ 179294 h 411518"/>
                <a:gd name="connsiteX20" fmla="*/ 971912 w 1845971"/>
                <a:gd name="connsiteY20" fmla="*/ 209177 h 411518"/>
                <a:gd name="connsiteX21" fmla="*/ 1016735 w 1845971"/>
                <a:gd name="connsiteY21" fmla="*/ 224118 h 411518"/>
                <a:gd name="connsiteX22" fmla="*/ 1143735 w 1845971"/>
                <a:gd name="connsiteY22" fmla="*/ 246530 h 411518"/>
                <a:gd name="connsiteX23" fmla="*/ 1367853 w 1845971"/>
                <a:gd name="connsiteY23" fmla="*/ 231589 h 411518"/>
                <a:gd name="connsiteX24" fmla="*/ 1412677 w 1845971"/>
                <a:gd name="connsiteY24" fmla="*/ 224118 h 411518"/>
                <a:gd name="connsiteX25" fmla="*/ 1509794 w 1845971"/>
                <a:gd name="connsiteY25" fmla="*/ 201706 h 411518"/>
                <a:gd name="connsiteX26" fmla="*/ 1539677 w 1845971"/>
                <a:gd name="connsiteY26" fmla="*/ 194236 h 411518"/>
                <a:gd name="connsiteX27" fmla="*/ 1584500 w 1845971"/>
                <a:gd name="connsiteY27" fmla="*/ 186765 h 411518"/>
                <a:gd name="connsiteX28" fmla="*/ 1614382 w 1845971"/>
                <a:gd name="connsiteY28" fmla="*/ 179294 h 411518"/>
                <a:gd name="connsiteX29" fmla="*/ 1636794 w 1845971"/>
                <a:gd name="connsiteY29" fmla="*/ 171824 h 411518"/>
                <a:gd name="connsiteX30" fmla="*/ 1754269 w 1845971"/>
                <a:gd name="connsiteY30" fmla="*/ 129428 h 411518"/>
                <a:gd name="connsiteX31" fmla="*/ 1787327 w 1845971"/>
                <a:gd name="connsiteY31" fmla="*/ 115608 h 411518"/>
                <a:gd name="connsiteX32" fmla="*/ 1831963 w 1845971"/>
                <a:gd name="connsiteY32" fmla="*/ 89087 h 411518"/>
                <a:gd name="connsiteX33" fmla="*/ 1838500 w 1845971"/>
                <a:gd name="connsiteY33" fmla="*/ 171824 h 411518"/>
                <a:gd name="connsiteX34" fmla="*/ 1845971 w 1845971"/>
                <a:gd name="connsiteY34" fmla="*/ 194236 h 411518"/>
                <a:gd name="connsiteX35" fmla="*/ 1793677 w 1845971"/>
                <a:gd name="connsiteY35" fmla="*/ 246530 h 411518"/>
                <a:gd name="connsiteX36" fmla="*/ 1771265 w 1845971"/>
                <a:gd name="connsiteY36" fmla="*/ 261471 h 411518"/>
                <a:gd name="connsiteX37" fmla="*/ 1748853 w 1845971"/>
                <a:gd name="connsiteY37" fmla="*/ 276412 h 411518"/>
                <a:gd name="connsiteX38" fmla="*/ 1733912 w 1845971"/>
                <a:gd name="connsiteY38" fmla="*/ 298824 h 411518"/>
                <a:gd name="connsiteX39" fmla="*/ 1726441 w 1845971"/>
                <a:gd name="connsiteY39" fmla="*/ 321236 h 411518"/>
                <a:gd name="connsiteX40" fmla="*/ 1659206 w 1845971"/>
                <a:gd name="connsiteY40" fmla="*/ 351118 h 411518"/>
                <a:gd name="connsiteX41" fmla="*/ 1599441 w 1845971"/>
                <a:gd name="connsiteY41" fmla="*/ 381000 h 411518"/>
                <a:gd name="connsiteX42" fmla="*/ 1569559 w 1845971"/>
                <a:gd name="connsiteY42" fmla="*/ 395942 h 411518"/>
                <a:gd name="connsiteX43" fmla="*/ 1478791 w 1845971"/>
                <a:gd name="connsiteY43" fmla="*/ 350558 h 411518"/>
                <a:gd name="connsiteX44" fmla="*/ 1401097 w 1845971"/>
                <a:gd name="connsiteY44" fmla="*/ 375024 h 411518"/>
                <a:gd name="connsiteX45" fmla="*/ 1229087 w 1845971"/>
                <a:gd name="connsiteY45" fmla="*/ 377078 h 411518"/>
                <a:gd name="connsiteX46" fmla="*/ 1136265 w 1845971"/>
                <a:gd name="connsiteY46" fmla="*/ 410883 h 411518"/>
                <a:gd name="connsiteX47" fmla="*/ 1009265 w 1845971"/>
                <a:gd name="connsiteY47" fmla="*/ 395942 h 411518"/>
                <a:gd name="connsiteX48" fmla="*/ 924285 w 1845971"/>
                <a:gd name="connsiteY48" fmla="*/ 356910 h 411518"/>
                <a:gd name="connsiteX49" fmla="*/ 914202 w 1845971"/>
                <a:gd name="connsiteY49" fmla="*/ 356721 h 411518"/>
                <a:gd name="connsiteX50" fmla="*/ 852382 w 1845971"/>
                <a:gd name="connsiteY50" fmla="*/ 373530 h 411518"/>
                <a:gd name="connsiteX51" fmla="*/ 770206 w 1845971"/>
                <a:gd name="connsiteY51" fmla="*/ 343647 h 411518"/>
                <a:gd name="connsiteX52" fmla="*/ 747794 w 1845971"/>
                <a:gd name="connsiteY52" fmla="*/ 336177 h 411518"/>
                <a:gd name="connsiteX53" fmla="*/ 724262 w 1845971"/>
                <a:gd name="connsiteY53" fmla="*/ 271556 h 411518"/>
                <a:gd name="connsiteX54" fmla="*/ 673088 w 1845971"/>
                <a:gd name="connsiteY54" fmla="*/ 313765 h 411518"/>
                <a:gd name="connsiteX55" fmla="*/ 613324 w 1845971"/>
                <a:gd name="connsiteY55" fmla="*/ 276412 h 411518"/>
                <a:gd name="connsiteX56" fmla="*/ 590725 w 1845971"/>
                <a:gd name="connsiteY56" fmla="*/ 199092 h 411518"/>
                <a:gd name="connsiteX57" fmla="*/ 531147 w 1845971"/>
                <a:gd name="connsiteY57" fmla="*/ 254000 h 411518"/>
                <a:gd name="connsiteX58" fmla="*/ 493794 w 1845971"/>
                <a:gd name="connsiteY58" fmla="*/ 224118 h 411518"/>
                <a:gd name="connsiteX59" fmla="*/ 456441 w 1845971"/>
                <a:gd name="connsiteY59" fmla="*/ 216647 h 411518"/>
                <a:gd name="connsiteX60" fmla="*/ 406202 w 1845971"/>
                <a:gd name="connsiteY60" fmla="*/ 128681 h 411518"/>
                <a:gd name="connsiteX61" fmla="*/ 247265 w 1845971"/>
                <a:gd name="connsiteY61" fmla="*/ 186765 h 411518"/>
                <a:gd name="connsiteX62" fmla="*/ 120265 w 1845971"/>
                <a:gd name="connsiteY62" fmla="*/ 209177 h 411518"/>
                <a:gd name="connsiteX63" fmla="*/ 97853 w 1845971"/>
                <a:gd name="connsiteY63" fmla="*/ 231589 h 411518"/>
                <a:gd name="connsiteX64" fmla="*/ 53030 w 1845971"/>
                <a:gd name="connsiteY64" fmla="*/ 261471 h 411518"/>
                <a:gd name="connsiteX65" fmla="*/ 8206 w 1845971"/>
                <a:gd name="connsiteY65" fmla="*/ 276412 h 411518"/>
                <a:gd name="connsiteX66" fmla="*/ 8206 w 1845971"/>
                <a:gd name="connsiteY66" fmla="*/ 231589 h 411518"/>
                <a:gd name="connsiteX67" fmla="*/ 735 w 1845971"/>
                <a:gd name="connsiteY67" fmla="*/ 127000 h 411518"/>
                <a:gd name="connsiteX0" fmla="*/ 735 w 1845971"/>
                <a:gd name="connsiteY0" fmla="*/ 127000 h 411518"/>
                <a:gd name="connsiteX1" fmla="*/ 735 w 1845971"/>
                <a:gd name="connsiteY1" fmla="*/ 127000 h 411518"/>
                <a:gd name="connsiteX2" fmla="*/ 67971 w 1845971"/>
                <a:gd name="connsiteY2" fmla="*/ 97118 h 411518"/>
                <a:gd name="connsiteX3" fmla="*/ 90382 w 1845971"/>
                <a:gd name="connsiteY3" fmla="*/ 82177 h 411518"/>
                <a:gd name="connsiteX4" fmla="*/ 112794 w 1845971"/>
                <a:gd name="connsiteY4" fmla="*/ 74706 h 411518"/>
                <a:gd name="connsiteX5" fmla="*/ 165088 w 1845971"/>
                <a:gd name="connsiteY5" fmla="*/ 52294 h 411518"/>
                <a:gd name="connsiteX6" fmla="*/ 224853 w 1845971"/>
                <a:gd name="connsiteY6" fmla="*/ 22412 h 411518"/>
                <a:gd name="connsiteX7" fmla="*/ 284618 w 1845971"/>
                <a:gd name="connsiteY7" fmla="*/ 0 h 411518"/>
                <a:gd name="connsiteX8" fmla="*/ 404147 w 1845971"/>
                <a:gd name="connsiteY8" fmla="*/ 7471 h 411518"/>
                <a:gd name="connsiteX9" fmla="*/ 448971 w 1845971"/>
                <a:gd name="connsiteY9" fmla="*/ 22412 h 411518"/>
                <a:gd name="connsiteX10" fmla="*/ 538618 w 1845971"/>
                <a:gd name="connsiteY10" fmla="*/ 37353 h 411518"/>
                <a:gd name="connsiteX11" fmla="*/ 590912 w 1845971"/>
                <a:gd name="connsiteY11" fmla="*/ 67236 h 411518"/>
                <a:gd name="connsiteX12" fmla="*/ 635735 w 1845971"/>
                <a:gd name="connsiteY12" fmla="*/ 82177 h 411518"/>
                <a:gd name="connsiteX13" fmla="*/ 680559 w 1845971"/>
                <a:gd name="connsiteY13" fmla="*/ 97118 h 411518"/>
                <a:gd name="connsiteX14" fmla="*/ 702971 w 1845971"/>
                <a:gd name="connsiteY14" fmla="*/ 104589 h 411518"/>
                <a:gd name="connsiteX15" fmla="*/ 725382 w 1845971"/>
                <a:gd name="connsiteY15" fmla="*/ 127000 h 411518"/>
                <a:gd name="connsiteX16" fmla="*/ 755265 w 1845971"/>
                <a:gd name="connsiteY16" fmla="*/ 134471 h 411518"/>
                <a:gd name="connsiteX17" fmla="*/ 777677 w 1845971"/>
                <a:gd name="connsiteY17" fmla="*/ 141942 h 411518"/>
                <a:gd name="connsiteX18" fmla="*/ 807559 w 1845971"/>
                <a:gd name="connsiteY18" fmla="*/ 156883 h 411518"/>
                <a:gd name="connsiteX19" fmla="*/ 882265 w 1845971"/>
                <a:gd name="connsiteY19" fmla="*/ 179294 h 411518"/>
                <a:gd name="connsiteX20" fmla="*/ 971912 w 1845971"/>
                <a:gd name="connsiteY20" fmla="*/ 209177 h 411518"/>
                <a:gd name="connsiteX21" fmla="*/ 1016735 w 1845971"/>
                <a:gd name="connsiteY21" fmla="*/ 224118 h 411518"/>
                <a:gd name="connsiteX22" fmla="*/ 1143735 w 1845971"/>
                <a:gd name="connsiteY22" fmla="*/ 246530 h 411518"/>
                <a:gd name="connsiteX23" fmla="*/ 1367853 w 1845971"/>
                <a:gd name="connsiteY23" fmla="*/ 231589 h 411518"/>
                <a:gd name="connsiteX24" fmla="*/ 1412677 w 1845971"/>
                <a:gd name="connsiteY24" fmla="*/ 224118 h 411518"/>
                <a:gd name="connsiteX25" fmla="*/ 1509794 w 1845971"/>
                <a:gd name="connsiteY25" fmla="*/ 201706 h 411518"/>
                <a:gd name="connsiteX26" fmla="*/ 1539677 w 1845971"/>
                <a:gd name="connsiteY26" fmla="*/ 194236 h 411518"/>
                <a:gd name="connsiteX27" fmla="*/ 1584500 w 1845971"/>
                <a:gd name="connsiteY27" fmla="*/ 186765 h 411518"/>
                <a:gd name="connsiteX28" fmla="*/ 1614382 w 1845971"/>
                <a:gd name="connsiteY28" fmla="*/ 179294 h 411518"/>
                <a:gd name="connsiteX29" fmla="*/ 1636794 w 1845971"/>
                <a:gd name="connsiteY29" fmla="*/ 171824 h 411518"/>
                <a:gd name="connsiteX30" fmla="*/ 1754269 w 1845971"/>
                <a:gd name="connsiteY30" fmla="*/ 129428 h 411518"/>
                <a:gd name="connsiteX31" fmla="*/ 1787327 w 1845971"/>
                <a:gd name="connsiteY31" fmla="*/ 115608 h 411518"/>
                <a:gd name="connsiteX32" fmla="*/ 1831963 w 1845971"/>
                <a:gd name="connsiteY32" fmla="*/ 89087 h 411518"/>
                <a:gd name="connsiteX33" fmla="*/ 1838500 w 1845971"/>
                <a:gd name="connsiteY33" fmla="*/ 171824 h 411518"/>
                <a:gd name="connsiteX34" fmla="*/ 1845971 w 1845971"/>
                <a:gd name="connsiteY34" fmla="*/ 194236 h 411518"/>
                <a:gd name="connsiteX35" fmla="*/ 1793677 w 1845971"/>
                <a:gd name="connsiteY35" fmla="*/ 246530 h 411518"/>
                <a:gd name="connsiteX36" fmla="*/ 1771265 w 1845971"/>
                <a:gd name="connsiteY36" fmla="*/ 261471 h 411518"/>
                <a:gd name="connsiteX37" fmla="*/ 1748853 w 1845971"/>
                <a:gd name="connsiteY37" fmla="*/ 276412 h 411518"/>
                <a:gd name="connsiteX38" fmla="*/ 1733912 w 1845971"/>
                <a:gd name="connsiteY38" fmla="*/ 298824 h 411518"/>
                <a:gd name="connsiteX39" fmla="*/ 1726441 w 1845971"/>
                <a:gd name="connsiteY39" fmla="*/ 321236 h 411518"/>
                <a:gd name="connsiteX40" fmla="*/ 1659206 w 1845971"/>
                <a:gd name="connsiteY40" fmla="*/ 351118 h 411518"/>
                <a:gd name="connsiteX41" fmla="*/ 1599441 w 1845971"/>
                <a:gd name="connsiteY41" fmla="*/ 381000 h 411518"/>
                <a:gd name="connsiteX42" fmla="*/ 1569559 w 1845971"/>
                <a:gd name="connsiteY42" fmla="*/ 395942 h 411518"/>
                <a:gd name="connsiteX43" fmla="*/ 1478791 w 1845971"/>
                <a:gd name="connsiteY43" fmla="*/ 350558 h 411518"/>
                <a:gd name="connsiteX44" fmla="*/ 1378872 w 1845971"/>
                <a:gd name="connsiteY44" fmla="*/ 403599 h 411518"/>
                <a:gd name="connsiteX45" fmla="*/ 1229087 w 1845971"/>
                <a:gd name="connsiteY45" fmla="*/ 377078 h 411518"/>
                <a:gd name="connsiteX46" fmla="*/ 1136265 w 1845971"/>
                <a:gd name="connsiteY46" fmla="*/ 410883 h 411518"/>
                <a:gd name="connsiteX47" fmla="*/ 1009265 w 1845971"/>
                <a:gd name="connsiteY47" fmla="*/ 395942 h 411518"/>
                <a:gd name="connsiteX48" fmla="*/ 924285 w 1845971"/>
                <a:gd name="connsiteY48" fmla="*/ 356910 h 411518"/>
                <a:gd name="connsiteX49" fmla="*/ 914202 w 1845971"/>
                <a:gd name="connsiteY49" fmla="*/ 356721 h 411518"/>
                <a:gd name="connsiteX50" fmla="*/ 852382 w 1845971"/>
                <a:gd name="connsiteY50" fmla="*/ 373530 h 411518"/>
                <a:gd name="connsiteX51" fmla="*/ 770206 w 1845971"/>
                <a:gd name="connsiteY51" fmla="*/ 343647 h 411518"/>
                <a:gd name="connsiteX52" fmla="*/ 747794 w 1845971"/>
                <a:gd name="connsiteY52" fmla="*/ 336177 h 411518"/>
                <a:gd name="connsiteX53" fmla="*/ 724262 w 1845971"/>
                <a:gd name="connsiteY53" fmla="*/ 271556 h 411518"/>
                <a:gd name="connsiteX54" fmla="*/ 673088 w 1845971"/>
                <a:gd name="connsiteY54" fmla="*/ 313765 h 411518"/>
                <a:gd name="connsiteX55" fmla="*/ 613324 w 1845971"/>
                <a:gd name="connsiteY55" fmla="*/ 276412 h 411518"/>
                <a:gd name="connsiteX56" fmla="*/ 590725 w 1845971"/>
                <a:gd name="connsiteY56" fmla="*/ 199092 h 411518"/>
                <a:gd name="connsiteX57" fmla="*/ 531147 w 1845971"/>
                <a:gd name="connsiteY57" fmla="*/ 254000 h 411518"/>
                <a:gd name="connsiteX58" fmla="*/ 493794 w 1845971"/>
                <a:gd name="connsiteY58" fmla="*/ 224118 h 411518"/>
                <a:gd name="connsiteX59" fmla="*/ 456441 w 1845971"/>
                <a:gd name="connsiteY59" fmla="*/ 216647 h 411518"/>
                <a:gd name="connsiteX60" fmla="*/ 406202 w 1845971"/>
                <a:gd name="connsiteY60" fmla="*/ 128681 h 411518"/>
                <a:gd name="connsiteX61" fmla="*/ 247265 w 1845971"/>
                <a:gd name="connsiteY61" fmla="*/ 186765 h 411518"/>
                <a:gd name="connsiteX62" fmla="*/ 120265 w 1845971"/>
                <a:gd name="connsiteY62" fmla="*/ 209177 h 411518"/>
                <a:gd name="connsiteX63" fmla="*/ 97853 w 1845971"/>
                <a:gd name="connsiteY63" fmla="*/ 231589 h 411518"/>
                <a:gd name="connsiteX64" fmla="*/ 53030 w 1845971"/>
                <a:gd name="connsiteY64" fmla="*/ 261471 h 411518"/>
                <a:gd name="connsiteX65" fmla="*/ 8206 w 1845971"/>
                <a:gd name="connsiteY65" fmla="*/ 276412 h 411518"/>
                <a:gd name="connsiteX66" fmla="*/ 8206 w 1845971"/>
                <a:gd name="connsiteY66" fmla="*/ 231589 h 411518"/>
                <a:gd name="connsiteX67" fmla="*/ 735 w 1845971"/>
                <a:gd name="connsiteY67" fmla="*/ 127000 h 411518"/>
                <a:gd name="connsiteX0" fmla="*/ 735 w 1845971"/>
                <a:gd name="connsiteY0" fmla="*/ 127000 h 410910"/>
                <a:gd name="connsiteX1" fmla="*/ 735 w 1845971"/>
                <a:gd name="connsiteY1" fmla="*/ 127000 h 410910"/>
                <a:gd name="connsiteX2" fmla="*/ 67971 w 1845971"/>
                <a:gd name="connsiteY2" fmla="*/ 97118 h 410910"/>
                <a:gd name="connsiteX3" fmla="*/ 90382 w 1845971"/>
                <a:gd name="connsiteY3" fmla="*/ 82177 h 410910"/>
                <a:gd name="connsiteX4" fmla="*/ 112794 w 1845971"/>
                <a:gd name="connsiteY4" fmla="*/ 74706 h 410910"/>
                <a:gd name="connsiteX5" fmla="*/ 165088 w 1845971"/>
                <a:gd name="connsiteY5" fmla="*/ 52294 h 410910"/>
                <a:gd name="connsiteX6" fmla="*/ 224853 w 1845971"/>
                <a:gd name="connsiteY6" fmla="*/ 22412 h 410910"/>
                <a:gd name="connsiteX7" fmla="*/ 284618 w 1845971"/>
                <a:gd name="connsiteY7" fmla="*/ 0 h 410910"/>
                <a:gd name="connsiteX8" fmla="*/ 404147 w 1845971"/>
                <a:gd name="connsiteY8" fmla="*/ 7471 h 410910"/>
                <a:gd name="connsiteX9" fmla="*/ 448971 w 1845971"/>
                <a:gd name="connsiteY9" fmla="*/ 22412 h 410910"/>
                <a:gd name="connsiteX10" fmla="*/ 538618 w 1845971"/>
                <a:gd name="connsiteY10" fmla="*/ 37353 h 410910"/>
                <a:gd name="connsiteX11" fmla="*/ 590912 w 1845971"/>
                <a:gd name="connsiteY11" fmla="*/ 67236 h 410910"/>
                <a:gd name="connsiteX12" fmla="*/ 635735 w 1845971"/>
                <a:gd name="connsiteY12" fmla="*/ 82177 h 410910"/>
                <a:gd name="connsiteX13" fmla="*/ 680559 w 1845971"/>
                <a:gd name="connsiteY13" fmla="*/ 97118 h 410910"/>
                <a:gd name="connsiteX14" fmla="*/ 702971 w 1845971"/>
                <a:gd name="connsiteY14" fmla="*/ 104589 h 410910"/>
                <a:gd name="connsiteX15" fmla="*/ 725382 w 1845971"/>
                <a:gd name="connsiteY15" fmla="*/ 127000 h 410910"/>
                <a:gd name="connsiteX16" fmla="*/ 755265 w 1845971"/>
                <a:gd name="connsiteY16" fmla="*/ 134471 h 410910"/>
                <a:gd name="connsiteX17" fmla="*/ 777677 w 1845971"/>
                <a:gd name="connsiteY17" fmla="*/ 141942 h 410910"/>
                <a:gd name="connsiteX18" fmla="*/ 807559 w 1845971"/>
                <a:gd name="connsiteY18" fmla="*/ 156883 h 410910"/>
                <a:gd name="connsiteX19" fmla="*/ 882265 w 1845971"/>
                <a:gd name="connsiteY19" fmla="*/ 179294 h 410910"/>
                <a:gd name="connsiteX20" fmla="*/ 971912 w 1845971"/>
                <a:gd name="connsiteY20" fmla="*/ 209177 h 410910"/>
                <a:gd name="connsiteX21" fmla="*/ 1016735 w 1845971"/>
                <a:gd name="connsiteY21" fmla="*/ 224118 h 410910"/>
                <a:gd name="connsiteX22" fmla="*/ 1143735 w 1845971"/>
                <a:gd name="connsiteY22" fmla="*/ 246530 h 410910"/>
                <a:gd name="connsiteX23" fmla="*/ 1367853 w 1845971"/>
                <a:gd name="connsiteY23" fmla="*/ 231589 h 410910"/>
                <a:gd name="connsiteX24" fmla="*/ 1412677 w 1845971"/>
                <a:gd name="connsiteY24" fmla="*/ 224118 h 410910"/>
                <a:gd name="connsiteX25" fmla="*/ 1509794 w 1845971"/>
                <a:gd name="connsiteY25" fmla="*/ 201706 h 410910"/>
                <a:gd name="connsiteX26" fmla="*/ 1539677 w 1845971"/>
                <a:gd name="connsiteY26" fmla="*/ 194236 h 410910"/>
                <a:gd name="connsiteX27" fmla="*/ 1584500 w 1845971"/>
                <a:gd name="connsiteY27" fmla="*/ 186765 h 410910"/>
                <a:gd name="connsiteX28" fmla="*/ 1614382 w 1845971"/>
                <a:gd name="connsiteY28" fmla="*/ 179294 h 410910"/>
                <a:gd name="connsiteX29" fmla="*/ 1636794 w 1845971"/>
                <a:gd name="connsiteY29" fmla="*/ 171824 h 410910"/>
                <a:gd name="connsiteX30" fmla="*/ 1754269 w 1845971"/>
                <a:gd name="connsiteY30" fmla="*/ 129428 h 410910"/>
                <a:gd name="connsiteX31" fmla="*/ 1787327 w 1845971"/>
                <a:gd name="connsiteY31" fmla="*/ 115608 h 410910"/>
                <a:gd name="connsiteX32" fmla="*/ 1831963 w 1845971"/>
                <a:gd name="connsiteY32" fmla="*/ 89087 h 410910"/>
                <a:gd name="connsiteX33" fmla="*/ 1838500 w 1845971"/>
                <a:gd name="connsiteY33" fmla="*/ 171824 h 410910"/>
                <a:gd name="connsiteX34" fmla="*/ 1845971 w 1845971"/>
                <a:gd name="connsiteY34" fmla="*/ 194236 h 410910"/>
                <a:gd name="connsiteX35" fmla="*/ 1793677 w 1845971"/>
                <a:gd name="connsiteY35" fmla="*/ 246530 h 410910"/>
                <a:gd name="connsiteX36" fmla="*/ 1771265 w 1845971"/>
                <a:gd name="connsiteY36" fmla="*/ 261471 h 410910"/>
                <a:gd name="connsiteX37" fmla="*/ 1748853 w 1845971"/>
                <a:gd name="connsiteY37" fmla="*/ 276412 h 410910"/>
                <a:gd name="connsiteX38" fmla="*/ 1733912 w 1845971"/>
                <a:gd name="connsiteY38" fmla="*/ 298824 h 410910"/>
                <a:gd name="connsiteX39" fmla="*/ 1726441 w 1845971"/>
                <a:gd name="connsiteY39" fmla="*/ 321236 h 410910"/>
                <a:gd name="connsiteX40" fmla="*/ 1659206 w 1845971"/>
                <a:gd name="connsiteY40" fmla="*/ 351118 h 410910"/>
                <a:gd name="connsiteX41" fmla="*/ 1599441 w 1845971"/>
                <a:gd name="connsiteY41" fmla="*/ 381000 h 410910"/>
                <a:gd name="connsiteX42" fmla="*/ 1569559 w 1845971"/>
                <a:gd name="connsiteY42" fmla="*/ 395942 h 410910"/>
                <a:gd name="connsiteX43" fmla="*/ 1478791 w 1845971"/>
                <a:gd name="connsiteY43" fmla="*/ 350558 h 410910"/>
                <a:gd name="connsiteX44" fmla="*/ 1378872 w 1845971"/>
                <a:gd name="connsiteY44" fmla="*/ 403599 h 410910"/>
                <a:gd name="connsiteX45" fmla="*/ 1229087 w 1845971"/>
                <a:gd name="connsiteY45" fmla="*/ 392953 h 410910"/>
                <a:gd name="connsiteX46" fmla="*/ 1136265 w 1845971"/>
                <a:gd name="connsiteY46" fmla="*/ 410883 h 410910"/>
                <a:gd name="connsiteX47" fmla="*/ 1009265 w 1845971"/>
                <a:gd name="connsiteY47" fmla="*/ 395942 h 410910"/>
                <a:gd name="connsiteX48" fmla="*/ 924285 w 1845971"/>
                <a:gd name="connsiteY48" fmla="*/ 356910 h 410910"/>
                <a:gd name="connsiteX49" fmla="*/ 914202 w 1845971"/>
                <a:gd name="connsiteY49" fmla="*/ 356721 h 410910"/>
                <a:gd name="connsiteX50" fmla="*/ 852382 w 1845971"/>
                <a:gd name="connsiteY50" fmla="*/ 373530 h 410910"/>
                <a:gd name="connsiteX51" fmla="*/ 770206 w 1845971"/>
                <a:gd name="connsiteY51" fmla="*/ 343647 h 410910"/>
                <a:gd name="connsiteX52" fmla="*/ 747794 w 1845971"/>
                <a:gd name="connsiteY52" fmla="*/ 336177 h 410910"/>
                <a:gd name="connsiteX53" fmla="*/ 724262 w 1845971"/>
                <a:gd name="connsiteY53" fmla="*/ 271556 h 410910"/>
                <a:gd name="connsiteX54" fmla="*/ 673088 w 1845971"/>
                <a:gd name="connsiteY54" fmla="*/ 313765 h 410910"/>
                <a:gd name="connsiteX55" fmla="*/ 613324 w 1845971"/>
                <a:gd name="connsiteY55" fmla="*/ 276412 h 410910"/>
                <a:gd name="connsiteX56" fmla="*/ 590725 w 1845971"/>
                <a:gd name="connsiteY56" fmla="*/ 199092 h 410910"/>
                <a:gd name="connsiteX57" fmla="*/ 531147 w 1845971"/>
                <a:gd name="connsiteY57" fmla="*/ 254000 h 410910"/>
                <a:gd name="connsiteX58" fmla="*/ 493794 w 1845971"/>
                <a:gd name="connsiteY58" fmla="*/ 224118 h 410910"/>
                <a:gd name="connsiteX59" fmla="*/ 456441 w 1845971"/>
                <a:gd name="connsiteY59" fmla="*/ 216647 h 410910"/>
                <a:gd name="connsiteX60" fmla="*/ 406202 w 1845971"/>
                <a:gd name="connsiteY60" fmla="*/ 128681 h 410910"/>
                <a:gd name="connsiteX61" fmla="*/ 247265 w 1845971"/>
                <a:gd name="connsiteY61" fmla="*/ 186765 h 410910"/>
                <a:gd name="connsiteX62" fmla="*/ 120265 w 1845971"/>
                <a:gd name="connsiteY62" fmla="*/ 209177 h 410910"/>
                <a:gd name="connsiteX63" fmla="*/ 97853 w 1845971"/>
                <a:gd name="connsiteY63" fmla="*/ 231589 h 410910"/>
                <a:gd name="connsiteX64" fmla="*/ 53030 w 1845971"/>
                <a:gd name="connsiteY64" fmla="*/ 261471 h 410910"/>
                <a:gd name="connsiteX65" fmla="*/ 8206 w 1845971"/>
                <a:gd name="connsiteY65" fmla="*/ 276412 h 410910"/>
                <a:gd name="connsiteX66" fmla="*/ 8206 w 1845971"/>
                <a:gd name="connsiteY66" fmla="*/ 231589 h 410910"/>
                <a:gd name="connsiteX67" fmla="*/ 735 w 1845971"/>
                <a:gd name="connsiteY67" fmla="*/ 127000 h 410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845971" h="410910">
                  <a:moveTo>
                    <a:pt x="735" y="127000"/>
                  </a:moveTo>
                  <a:lnTo>
                    <a:pt x="735" y="127000"/>
                  </a:lnTo>
                  <a:cubicBezTo>
                    <a:pt x="23147" y="117039"/>
                    <a:pt x="46034" y="108086"/>
                    <a:pt x="67971" y="97118"/>
                  </a:cubicBezTo>
                  <a:cubicBezTo>
                    <a:pt x="76001" y="93103"/>
                    <a:pt x="82352" y="86192"/>
                    <a:pt x="90382" y="82177"/>
                  </a:cubicBezTo>
                  <a:cubicBezTo>
                    <a:pt x="97425" y="78655"/>
                    <a:pt x="105751" y="78228"/>
                    <a:pt x="112794" y="74706"/>
                  </a:cubicBezTo>
                  <a:cubicBezTo>
                    <a:pt x="164385" y="48910"/>
                    <a:pt x="102897" y="67843"/>
                    <a:pt x="165088" y="52294"/>
                  </a:cubicBezTo>
                  <a:cubicBezTo>
                    <a:pt x="204777" y="25835"/>
                    <a:pt x="170025" y="46780"/>
                    <a:pt x="224853" y="22412"/>
                  </a:cubicBezTo>
                  <a:cubicBezTo>
                    <a:pt x="275082" y="88"/>
                    <a:pt x="233639" y="12745"/>
                    <a:pt x="284618" y="0"/>
                  </a:cubicBezTo>
                  <a:cubicBezTo>
                    <a:pt x="324461" y="2490"/>
                    <a:pt x="364592" y="2077"/>
                    <a:pt x="404147" y="7471"/>
                  </a:cubicBezTo>
                  <a:cubicBezTo>
                    <a:pt x="419752" y="9599"/>
                    <a:pt x="433692" y="18592"/>
                    <a:pt x="448971" y="22412"/>
                  </a:cubicBezTo>
                  <a:cubicBezTo>
                    <a:pt x="498330" y="34753"/>
                    <a:pt x="468665" y="28610"/>
                    <a:pt x="538618" y="37353"/>
                  </a:cubicBezTo>
                  <a:cubicBezTo>
                    <a:pt x="620694" y="57873"/>
                    <a:pt x="518079" y="26773"/>
                    <a:pt x="590912" y="67236"/>
                  </a:cubicBezTo>
                  <a:cubicBezTo>
                    <a:pt x="604679" y="74885"/>
                    <a:pt x="620794" y="77197"/>
                    <a:pt x="635735" y="82177"/>
                  </a:cubicBezTo>
                  <a:lnTo>
                    <a:pt x="680559" y="97118"/>
                  </a:lnTo>
                  <a:lnTo>
                    <a:pt x="702971" y="104589"/>
                  </a:lnTo>
                  <a:cubicBezTo>
                    <a:pt x="710441" y="112059"/>
                    <a:pt x="716209" y="121759"/>
                    <a:pt x="725382" y="127000"/>
                  </a:cubicBezTo>
                  <a:cubicBezTo>
                    <a:pt x="734297" y="132094"/>
                    <a:pt x="745393" y="131650"/>
                    <a:pt x="755265" y="134471"/>
                  </a:cubicBezTo>
                  <a:cubicBezTo>
                    <a:pt x="762837" y="136634"/>
                    <a:pt x="770439" y="138840"/>
                    <a:pt x="777677" y="141942"/>
                  </a:cubicBezTo>
                  <a:cubicBezTo>
                    <a:pt x="787913" y="146329"/>
                    <a:pt x="797219" y="152747"/>
                    <a:pt x="807559" y="156883"/>
                  </a:cubicBezTo>
                  <a:cubicBezTo>
                    <a:pt x="837876" y="169010"/>
                    <a:pt x="852910" y="171956"/>
                    <a:pt x="882265" y="179294"/>
                  </a:cubicBezTo>
                  <a:cubicBezTo>
                    <a:pt x="949646" y="212987"/>
                    <a:pt x="866064" y="173894"/>
                    <a:pt x="971912" y="209177"/>
                  </a:cubicBezTo>
                  <a:cubicBezTo>
                    <a:pt x="986853" y="214157"/>
                    <a:pt x="1001292" y="221029"/>
                    <a:pt x="1016735" y="224118"/>
                  </a:cubicBezTo>
                  <a:cubicBezTo>
                    <a:pt x="1083794" y="237531"/>
                    <a:pt x="1041563" y="229502"/>
                    <a:pt x="1143735" y="246530"/>
                  </a:cubicBezTo>
                  <a:lnTo>
                    <a:pt x="1367853" y="231589"/>
                  </a:lnTo>
                  <a:cubicBezTo>
                    <a:pt x="1382948" y="230331"/>
                    <a:pt x="1397774" y="226828"/>
                    <a:pt x="1412677" y="224118"/>
                  </a:cubicBezTo>
                  <a:cubicBezTo>
                    <a:pt x="1454835" y="216452"/>
                    <a:pt x="1462503" y="213528"/>
                    <a:pt x="1509794" y="201706"/>
                  </a:cubicBezTo>
                  <a:cubicBezTo>
                    <a:pt x="1519755" y="199216"/>
                    <a:pt x="1529549" y="195924"/>
                    <a:pt x="1539677" y="194236"/>
                  </a:cubicBezTo>
                  <a:cubicBezTo>
                    <a:pt x="1554618" y="191746"/>
                    <a:pt x="1569647" y="189736"/>
                    <a:pt x="1584500" y="186765"/>
                  </a:cubicBezTo>
                  <a:cubicBezTo>
                    <a:pt x="1594568" y="184751"/>
                    <a:pt x="1604510" y="182115"/>
                    <a:pt x="1614382" y="179294"/>
                  </a:cubicBezTo>
                  <a:cubicBezTo>
                    <a:pt x="1621954" y="177131"/>
                    <a:pt x="1613480" y="180135"/>
                    <a:pt x="1636794" y="171824"/>
                  </a:cubicBezTo>
                  <a:cubicBezTo>
                    <a:pt x="1660108" y="163513"/>
                    <a:pt x="1711936" y="131918"/>
                    <a:pt x="1754269" y="129428"/>
                  </a:cubicBezTo>
                  <a:cubicBezTo>
                    <a:pt x="1764230" y="126938"/>
                    <a:pt x="1774378" y="122331"/>
                    <a:pt x="1787327" y="115608"/>
                  </a:cubicBezTo>
                  <a:cubicBezTo>
                    <a:pt x="1800276" y="108885"/>
                    <a:pt x="1823434" y="79718"/>
                    <a:pt x="1831963" y="89087"/>
                  </a:cubicBezTo>
                  <a:cubicBezTo>
                    <a:pt x="1840492" y="98456"/>
                    <a:pt x="1831029" y="164353"/>
                    <a:pt x="1838500" y="171824"/>
                  </a:cubicBezTo>
                  <a:cubicBezTo>
                    <a:pt x="1840990" y="179295"/>
                    <a:pt x="1845971" y="186361"/>
                    <a:pt x="1845971" y="194236"/>
                  </a:cubicBezTo>
                  <a:cubicBezTo>
                    <a:pt x="1845971" y="224915"/>
                    <a:pt x="1815065" y="232271"/>
                    <a:pt x="1793677" y="246530"/>
                  </a:cubicBezTo>
                  <a:lnTo>
                    <a:pt x="1771265" y="261471"/>
                  </a:lnTo>
                  <a:lnTo>
                    <a:pt x="1748853" y="276412"/>
                  </a:lnTo>
                  <a:cubicBezTo>
                    <a:pt x="1743873" y="283883"/>
                    <a:pt x="1737927" y="290793"/>
                    <a:pt x="1733912" y="298824"/>
                  </a:cubicBezTo>
                  <a:cubicBezTo>
                    <a:pt x="1730390" y="305867"/>
                    <a:pt x="1731360" y="315087"/>
                    <a:pt x="1726441" y="321236"/>
                  </a:cubicBezTo>
                  <a:cubicBezTo>
                    <a:pt x="1710322" y="341385"/>
                    <a:pt x="1678522" y="339528"/>
                    <a:pt x="1659206" y="351118"/>
                  </a:cubicBezTo>
                  <a:cubicBezTo>
                    <a:pt x="1578017" y="399832"/>
                    <a:pt x="1655740" y="356872"/>
                    <a:pt x="1599441" y="381000"/>
                  </a:cubicBezTo>
                  <a:cubicBezTo>
                    <a:pt x="1589205" y="385387"/>
                    <a:pt x="1589667" y="401016"/>
                    <a:pt x="1569559" y="395942"/>
                  </a:cubicBezTo>
                  <a:cubicBezTo>
                    <a:pt x="1549451" y="390868"/>
                    <a:pt x="1510572" y="349282"/>
                    <a:pt x="1478791" y="350558"/>
                  </a:cubicBezTo>
                  <a:cubicBezTo>
                    <a:pt x="1447010" y="351834"/>
                    <a:pt x="1420489" y="396533"/>
                    <a:pt x="1378872" y="403599"/>
                  </a:cubicBezTo>
                  <a:cubicBezTo>
                    <a:pt x="1337255" y="410665"/>
                    <a:pt x="1269521" y="391739"/>
                    <a:pt x="1229087" y="392953"/>
                  </a:cubicBezTo>
                  <a:cubicBezTo>
                    <a:pt x="1188653" y="394167"/>
                    <a:pt x="1172902" y="410385"/>
                    <a:pt x="1136265" y="410883"/>
                  </a:cubicBezTo>
                  <a:cubicBezTo>
                    <a:pt x="1099628" y="411381"/>
                    <a:pt x="1044595" y="404937"/>
                    <a:pt x="1009265" y="395942"/>
                  </a:cubicBezTo>
                  <a:cubicBezTo>
                    <a:pt x="973935" y="386947"/>
                    <a:pt x="940129" y="366093"/>
                    <a:pt x="924285" y="356910"/>
                  </a:cubicBezTo>
                  <a:cubicBezTo>
                    <a:pt x="908441" y="347727"/>
                    <a:pt x="926186" y="351305"/>
                    <a:pt x="914202" y="356721"/>
                  </a:cubicBezTo>
                  <a:cubicBezTo>
                    <a:pt x="890663" y="350836"/>
                    <a:pt x="876381" y="375709"/>
                    <a:pt x="852382" y="373530"/>
                  </a:cubicBezTo>
                  <a:cubicBezTo>
                    <a:pt x="828383" y="371351"/>
                    <a:pt x="864385" y="375040"/>
                    <a:pt x="770206" y="343647"/>
                  </a:cubicBezTo>
                  <a:cubicBezTo>
                    <a:pt x="762735" y="341157"/>
                    <a:pt x="755451" y="348192"/>
                    <a:pt x="747794" y="336177"/>
                  </a:cubicBezTo>
                  <a:cubicBezTo>
                    <a:pt x="740137" y="324162"/>
                    <a:pt x="734096" y="274506"/>
                    <a:pt x="724262" y="271556"/>
                  </a:cubicBezTo>
                  <a:cubicBezTo>
                    <a:pt x="709177" y="267030"/>
                    <a:pt x="691578" y="312956"/>
                    <a:pt x="673088" y="313765"/>
                  </a:cubicBezTo>
                  <a:cubicBezTo>
                    <a:pt x="654598" y="314574"/>
                    <a:pt x="627051" y="295524"/>
                    <a:pt x="613324" y="276412"/>
                  </a:cubicBezTo>
                  <a:cubicBezTo>
                    <a:pt x="599597" y="257300"/>
                    <a:pt x="605666" y="201582"/>
                    <a:pt x="590725" y="199092"/>
                  </a:cubicBezTo>
                  <a:cubicBezTo>
                    <a:pt x="578274" y="194111"/>
                    <a:pt x="547302" y="249829"/>
                    <a:pt x="531147" y="254000"/>
                  </a:cubicBezTo>
                  <a:cubicBezTo>
                    <a:pt x="514992" y="258171"/>
                    <a:pt x="508056" y="231249"/>
                    <a:pt x="493794" y="224118"/>
                  </a:cubicBezTo>
                  <a:cubicBezTo>
                    <a:pt x="482437" y="218439"/>
                    <a:pt x="471040" y="232553"/>
                    <a:pt x="456441" y="216647"/>
                  </a:cubicBezTo>
                  <a:cubicBezTo>
                    <a:pt x="441842" y="200741"/>
                    <a:pt x="426611" y="130948"/>
                    <a:pt x="406202" y="128681"/>
                  </a:cubicBezTo>
                  <a:cubicBezTo>
                    <a:pt x="311629" y="118174"/>
                    <a:pt x="351898" y="196278"/>
                    <a:pt x="247265" y="186765"/>
                  </a:cubicBezTo>
                  <a:cubicBezTo>
                    <a:pt x="177573" y="191743"/>
                    <a:pt x="160494" y="175653"/>
                    <a:pt x="120265" y="209177"/>
                  </a:cubicBezTo>
                  <a:cubicBezTo>
                    <a:pt x="112149" y="215941"/>
                    <a:pt x="106193" y="225103"/>
                    <a:pt x="97853" y="231589"/>
                  </a:cubicBezTo>
                  <a:cubicBezTo>
                    <a:pt x="83679" y="242613"/>
                    <a:pt x="70065" y="255793"/>
                    <a:pt x="53030" y="261471"/>
                  </a:cubicBezTo>
                  <a:lnTo>
                    <a:pt x="8206" y="276412"/>
                  </a:lnTo>
                  <a:cubicBezTo>
                    <a:pt x="-8571" y="226082"/>
                    <a:pt x="5060" y="281917"/>
                    <a:pt x="8206" y="231589"/>
                  </a:cubicBezTo>
                  <a:cubicBezTo>
                    <a:pt x="10225" y="199279"/>
                    <a:pt x="1980" y="144432"/>
                    <a:pt x="735" y="127000"/>
                  </a:cubicBezTo>
                  <a:close/>
                </a:path>
              </a:pathLst>
            </a:custGeom>
            <a:solidFill>
              <a:srgbClr val="0080B2">
                <a:alpha val="7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 b="1" dirty="0">
                <a:latin typeface="Arial" pitchFamily="-110" charset="0"/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5465483" y="5121832"/>
              <a:ext cx="1816160" cy="359702"/>
            </a:xfrm>
            <a:custGeom>
              <a:avLst/>
              <a:gdLst>
                <a:gd name="connsiteX0" fmla="*/ 735 w 1845971"/>
                <a:gd name="connsiteY0" fmla="*/ 127000 h 425824"/>
                <a:gd name="connsiteX1" fmla="*/ 735 w 1845971"/>
                <a:gd name="connsiteY1" fmla="*/ 127000 h 425824"/>
                <a:gd name="connsiteX2" fmla="*/ 67971 w 1845971"/>
                <a:gd name="connsiteY2" fmla="*/ 97118 h 425824"/>
                <a:gd name="connsiteX3" fmla="*/ 90382 w 1845971"/>
                <a:gd name="connsiteY3" fmla="*/ 82177 h 425824"/>
                <a:gd name="connsiteX4" fmla="*/ 112794 w 1845971"/>
                <a:gd name="connsiteY4" fmla="*/ 74706 h 425824"/>
                <a:gd name="connsiteX5" fmla="*/ 165088 w 1845971"/>
                <a:gd name="connsiteY5" fmla="*/ 52294 h 425824"/>
                <a:gd name="connsiteX6" fmla="*/ 224853 w 1845971"/>
                <a:gd name="connsiteY6" fmla="*/ 22412 h 425824"/>
                <a:gd name="connsiteX7" fmla="*/ 284618 w 1845971"/>
                <a:gd name="connsiteY7" fmla="*/ 0 h 425824"/>
                <a:gd name="connsiteX8" fmla="*/ 404147 w 1845971"/>
                <a:gd name="connsiteY8" fmla="*/ 7471 h 425824"/>
                <a:gd name="connsiteX9" fmla="*/ 448971 w 1845971"/>
                <a:gd name="connsiteY9" fmla="*/ 22412 h 425824"/>
                <a:gd name="connsiteX10" fmla="*/ 538618 w 1845971"/>
                <a:gd name="connsiteY10" fmla="*/ 37353 h 425824"/>
                <a:gd name="connsiteX11" fmla="*/ 590912 w 1845971"/>
                <a:gd name="connsiteY11" fmla="*/ 67236 h 425824"/>
                <a:gd name="connsiteX12" fmla="*/ 635735 w 1845971"/>
                <a:gd name="connsiteY12" fmla="*/ 82177 h 425824"/>
                <a:gd name="connsiteX13" fmla="*/ 680559 w 1845971"/>
                <a:gd name="connsiteY13" fmla="*/ 97118 h 425824"/>
                <a:gd name="connsiteX14" fmla="*/ 702971 w 1845971"/>
                <a:gd name="connsiteY14" fmla="*/ 104589 h 425824"/>
                <a:gd name="connsiteX15" fmla="*/ 725382 w 1845971"/>
                <a:gd name="connsiteY15" fmla="*/ 127000 h 425824"/>
                <a:gd name="connsiteX16" fmla="*/ 755265 w 1845971"/>
                <a:gd name="connsiteY16" fmla="*/ 134471 h 425824"/>
                <a:gd name="connsiteX17" fmla="*/ 777677 w 1845971"/>
                <a:gd name="connsiteY17" fmla="*/ 141942 h 425824"/>
                <a:gd name="connsiteX18" fmla="*/ 807559 w 1845971"/>
                <a:gd name="connsiteY18" fmla="*/ 156883 h 425824"/>
                <a:gd name="connsiteX19" fmla="*/ 882265 w 1845971"/>
                <a:gd name="connsiteY19" fmla="*/ 179294 h 425824"/>
                <a:gd name="connsiteX20" fmla="*/ 971912 w 1845971"/>
                <a:gd name="connsiteY20" fmla="*/ 209177 h 425824"/>
                <a:gd name="connsiteX21" fmla="*/ 1016735 w 1845971"/>
                <a:gd name="connsiteY21" fmla="*/ 224118 h 425824"/>
                <a:gd name="connsiteX22" fmla="*/ 1143735 w 1845971"/>
                <a:gd name="connsiteY22" fmla="*/ 246530 h 425824"/>
                <a:gd name="connsiteX23" fmla="*/ 1367853 w 1845971"/>
                <a:gd name="connsiteY23" fmla="*/ 231589 h 425824"/>
                <a:gd name="connsiteX24" fmla="*/ 1412677 w 1845971"/>
                <a:gd name="connsiteY24" fmla="*/ 224118 h 425824"/>
                <a:gd name="connsiteX25" fmla="*/ 1509794 w 1845971"/>
                <a:gd name="connsiteY25" fmla="*/ 201706 h 425824"/>
                <a:gd name="connsiteX26" fmla="*/ 1539677 w 1845971"/>
                <a:gd name="connsiteY26" fmla="*/ 194236 h 425824"/>
                <a:gd name="connsiteX27" fmla="*/ 1584500 w 1845971"/>
                <a:gd name="connsiteY27" fmla="*/ 186765 h 425824"/>
                <a:gd name="connsiteX28" fmla="*/ 1614382 w 1845971"/>
                <a:gd name="connsiteY28" fmla="*/ 179294 h 425824"/>
                <a:gd name="connsiteX29" fmla="*/ 1636794 w 1845971"/>
                <a:gd name="connsiteY29" fmla="*/ 171824 h 425824"/>
                <a:gd name="connsiteX30" fmla="*/ 1763794 w 1845971"/>
                <a:gd name="connsiteY30" fmla="*/ 164353 h 425824"/>
                <a:gd name="connsiteX31" fmla="*/ 1793677 w 1845971"/>
                <a:gd name="connsiteY31" fmla="*/ 156883 h 425824"/>
                <a:gd name="connsiteX32" fmla="*/ 1816088 w 1845971"/>
                <a:gd name="connsiteY32" fmla="*/ 149412 h 425824"/>
                <a:gd name="connsiteX33" fmla="*/ 1838500 w 1845971"/>
                <a:gd name="connsiteY33" fmla="*/ 171824 h 425824"/>
                <a:gd name="connsiteX34" fmla="*/ 1845971 w 1845971"/>
                <a:gd name="connsiteY34" fmla="*/ 194236 h 425824"/>
                <a:gd name="connsiteX35" fmla="*/ 1793677 w 1845971"/>
                <a:gd name="connsiteY35" fmla="*/ 246530 h 425824"/>
                <a:gd name="connsiteX36" fmla="*/ 1771265 w 1845971"/>
                <a:gd name="connsiteY36" fmla="*/ 261471 h 425824"/>
                <a:gd name="connsiteX37" fmla="*/ 1748853 w 1845971"/>
                <a:gd name="connsiteY37" fmla="*/ 276412 h 425824"/>
                <a:gd name="connsiteX38" fmla="*/ 1733912 w 1845971"/>
                <a:gd name="connsiteY38" fmla="*/ 298824 h 425824"/>
                <a:gd name="connsiteX39" fmla="*/ 1726441 w 1845971"/>
                <a:gd name="connsiteY39" fmla="*/ 321236 h 425824"/>
                <a:gd name="connsiteX40" fmla="*/ 1659206 w 1845971"/>
                <a:gd name="connsiteY40" fmla="*/ 351118 h 425824"/>
                <a:gd name="connsiteX41" fmla="*/ 1599441 w 1845971"/>
                <a:gd name="connsiteY41" fmla="*/ 381000 h 425824"/>
                <a:gd name="connsiteX42" fmla="*/ 1569559 w 1845971"/>
                <a:gd name="connsiteY42" fmla="*/ 395942 h 425824"/>
                <a:gd name="connsiteX43" fmla="*/ 1472441 w 1845971"/>
                <a:gd name="connsiteY43" fmla="*/ 410883 h 425824"/>
                <a:gd name="connsiteX44" fmla="*/ 1420147 w 1845971"/>
                <a:gd name="connsiteY44" fmla="*/ 425824 h 425824"/>
                <a:gd name="connsiteX45" fmla="*/ 1225912 w 1845971"/>
                <a:gd name="connsiteY45" fmla="*/ 418353 h 425824"/>
                <a:gd name="connsiteX46" fmla="*/ 1136265 w 1845971"/>
                <a:gd name="connsiteY46" fmla="*/ 410883 h 425824"/>
                <a:gd name="connsiteX47" fmla="*/ 1009265 w 1845971"/>
                <a:gd name="connsiteY47" fmla="*/ 395942 h 425824"/>
                <a:gd name="connsiteX48" fmla="*/ 904677 w 1845971"/>
                <a:gd name="connsiteY48" fmla="*/ 388471 h 425824"/>
                <a:gd name="connsiteX49" fmla="*/ 852382 w 1845971"/>
                <a:gd name="connsiteY49" fmla="*/ 373530 h 425824"/>
                <a:gd name="connsiteX50" fmla="*/ 770206 w 1845971"/>
                <a:gd name="connsiteY50" fmla="*/ 343647 h 425824"/>
                <a:gd name="connsiteX51" fmla="*/ 747794 w 1845971"/>
                <a:gd name="connsiteY51" fmla="*/ 336177 h 425824"/>
                <a:gd name="connsiteX52" fmla="*/ 717912 w 1845971"/>
                <a:gd name="connsiteY52" fmla="*/ 328706 h 425824"/>
                <a:gd name="connsiteX53" fmla="*/ 673088 w 1845971"/>
                <a:gd name="connsiteY53" fmla="*/ 313765 h 425824"/>
                <a:gd name="connsiteX54" fmla="*/ 613324 w 1845971"/>
                <a:gd name="connsiteY54" fmla="*/ 276412 h 425824"/>
                <a:gd name="connsiteX55" fmla="*/ 568500 w 1845971"/>
                <a:gd name="connsiteY55" fmla="*/ 268942 h 425824"/>
                <a:gd name="connsiteX56" fmla="*/ 531147 w 1845971"/>
                <a:gd name="connsiteY56" fmla="*/ 254000 h 425824"/>
                <a:gd name="connsiteX57" fmla="*/ 493794 w 1845971"/>
                <a:gd name="connsiteY57" fmla="*/ 224118 h 425824"/>
                <a:gd name="connsiteX58" fmla="*/ 456441 w 1845971"/>
                <a:gd name="connsiteY58" fmla="*/ 216647 h 425824"/>
                <a:gd name="connsiteX59" fmla="*/ 396677 w 1845971"/>
                <a:gd name="connsiteY59" fmla="*/ 201706 h 425824"/>
                <a:gd name="connsiteX60" fmla="*/ 247265 w 1845971"/>
                <a:gd name="connsiteY60" fmla="*/ 186765 h 425824"/>
                <a:gd name="connsiteX61" fmla="*/ 120265 w 1845971"/>
                <a:gd name="connsiteY61" fmla="*/ 209177 h 425824"/>
                <a:gd name="connsiteX62" fmla="*/ 97853 w 1845971"/>
                <a:gd name="connsiteY62" fmla="*/ 231589 h 425824"/>
                <a:gd name="connsiteX63" fmla="*/ 53030 w 1845971"/>
                <a:gd name="connsiteY63" fmla="*/ 261471 h 425824"/>
                <a:gd name="connsiteX64" fmla="*/ 8206 w 1845971"/>
                <a:gd name="connsiteY64" fmla="*/ 276412 h 425824"/>
                <a:gd name="connsiteX65" fmla="*/ 8206 w 1845971"/>
                <a:gd name="connsiteY65" fmla="*/ 231589 h 425824"/>
                <a:gd name="connsiteX66" fmla="*/ 735 w 1845971"/>
                <a:gd name="connsiteY66" fmla="*/ 127000 h 425824"/>
                <a:gd name="connsiteX0" fmla="*/ 0 w 1845236"/>
                <a:gd name="connsiteY0" fmla="*/ 127000 h 425824"/>
                <a:gd name="connsiteX1" fmla="*/ 0 w 1845236"/>
                <a:gd name="connsiteY1" fmla="*/ 127000 h 425824"/>
                <a:gd name="connsiteX2" fmla="*/ 67236 w 1845236"/>
                <a:gd name="connsiteY2" fmla="*/ 97118 h 425824"/>
                <a:gd name="connsiteX3" fmla="*/ 89647 w 1845236"/>
                <a:gd name="connsiteY3" fmla="*/ 82177 h 425824"/>
                <a:gd name="connsiteX4" fmla="*/ 112059 w 1845236"/>
                <a:gd name="connsiteY4" fmla="*/ 74706 h 425824"/>
                <a:gd name="connsiteX5" fmla="*/ 164353 w 1845236"/>
                <a:gd name="connsiteY5" fmla="*/ 52294 h 425824"/>
                <a:gd name="connsiteX6" fmla="*/ 224118 w 1845236"/>
                <a:gd name="connsiteY6" fmla="*/ 22412 h 425824"/>
                <a:gd name="connsiteX7" fmla="*/ 283883 w 1845236"/>
                <a:gd name="connsiteY7" fmla="*/ 0 h 425824"/>
                <a:gd name="connsiteX8" fmla="*/ 403412 w 1845236"/>
                <a:gd name="connsiteY8" fmla="*/ 7471 h 425824"/>
                <a:gd name="connsiteX9" fmla="*/ 448236 w 1845236"/>
                <a:gd name="connsiteY9" fmla="*/ 22412 h 425824"/>
                <a:gd name="connsiteX10" fmla="*/ 537883 w 1845236"/>
                <a:gd name="connsiteY10" fmla="*/ 37353 h 425824"/>
                <a:gd name="connsiteX11" fmla="*/ 590177 w 1845236"/>
                <a:gd name="connsiteY11" fmla="*/ 67236 h 425824"/>
                <a:gd name="connsiteX12" fmla="*/ 635000 w 1845236"/>
                <a:gd name="connsiteY12" fmla="*/ 82177 h 425824"/>
                <a:gd name="connsiteX13" fmla="*/ 679824 w 1845236"/>
                <a:gd name="connsiteY13" fmla="*/ 97118 h 425824"/>
                <a:gd name="connsiteX14" fmla="*/ 702236 w 1845236"/>
                <a:gd name="connsiteY14" fmla="*/ 104589 h 425824"/>
                <a:gd name="connsiteX15" fmla="*/ 724647 w 1845236"/>
                <a:gd name="connsiteY15" fmla="*/ 127000 h 425824"/>
                <a:gd name="connsiteX16" fmla="*/ 754530 w 1845236"/>
                <a:gd name="connsiteY16" fmla="*/ 134471 h 425824"/>
                <a:gd name="connsiteX17" fmla="*/ 776942 w 1845236"/>
                <a:gd name="connsiteY17" fmla="*/ 141942 h 425824"/>
                <a:gd name="connsiteX18" fmla="*/ 806824 w 1845236"/>
                <a:gd name="connsiteY18" fmla="*/ 156883 h 425824"/>
                <a:gd name="connsiteX19" fmla="*/ 881530 w 1845236"/>
                <a:gd name="connsiteY19" fmla="*/ 179294 h 425824"/>
                <a:gd name="connsiteX20" fmla="*/ 971177 w 1845236"/>
                <a:gd name="connsiteY20" fmla="*/ 209177 h 425824"/>
                <a:gd name="connsiteX21" fmla="*/ 1016000 w 1845236"/>
                <a:gd name="connsiteY21" fmla="*/ 224118 h 425824"/>
                <a:gd name="connsiteX22" fmla="*/ 1143000 w 1845236"/>
                <a:gd name="connsiteY22" fmla="*/ 246530 h 425824"/>
                <a:gd name="connsiteX23" fmla="*/ 1367118 w 1845236"/>
                <a:gd name="connsiteY23" fmla="*/ 231589 h 425824"/>
                <a:gd name="connsiteX24" fmla="*/ 1411942 w 1845236"/>
                <a:gd name="connsiteY24" fmla="*/ 224118 h 425824"/>
                <a:gd name="connsiteX25" fmla="*/ 1509059 w 1845236"/>
                <a:gd name="connsiteY25" fmla="*/ 201706 h 425824"/>
                <a:gd name="connsiteX26" fmla="*/ 1538942 w 1845236"/>
                <a:gd name="connsiteY26" fmla="*/ 194236 h 425824"/>
                <a:gd name="connsiteX27" fmla="*/ 1583765 w 1845236"/>
                <a:gd name="connsiteY27" fmla="*/ 186765 h 425824"/>
                <a:gd name="connsiteX28" fmla="*/ 1613647 w 1845236"/>
                <a:gd name="connsiteY28" fmla="*/ 179294 h 425824"/>
                <a:gd name="connsiteX29" fmla="*/ 1636059 w 1845236"/>
                <a:gd name="connsiteY29" fmla="*/ 171824 h 425824"/>
                <a:gd name="connsiteX30" fmla="*/ 1763059 w 1845236"/>
                <a:gd name="connsiteY30" fmla="*/ 164353 h 425824"/>
                <a:gd name="connsiteX31" fmla="*/ 1792942 w 1845236"/>
                <a:gd name="connsiteY31" fmla="*/ 156883 h 425824"/>
                <a:gd name="connsiteX32" fmla="*/ 1815353 w 1845236"/>
                <a:gd name="connsiteY32" fmla="*/ 149412 h 425824"/>
                <a:gd name="connsiteX33" fmla="*/ 1837765 w 1845236"/>
                <a:gd name="connsiteY33" fmla="*/ 171824 h 425824"/>
                <a:gd name="connsiteX34" fmla="*/ 1845236 w 1845236"/>
                <a:gd name="connsiteY34" fmla="*/ 194236 h 425824"/>
                <a:gd name="connsiteX35" fmla="*/ 1792942 w 1845236"/>
                <a:gd name="connsiteY35" fmla="*/ 246530 h 425824"/>
                <a:gd name="connsiteX36" fmla="*/ 1770530 w 1845236"/>
                <a:gd name="connsiteY36" fmla="*/ 261471 h 425824"/>
                <a:gd name="connsiteX37" fmla="*/ 1748118 w 1845236"/>
                <a:gd name="connsiteY37" fmla="*/ 276412 h 425824"/>
                <a:gd name="connsiteX38" fmla="*/ 1733177 w 1845236"/>
                <a:gd name="connsiteY38" fmla="*/ 298824 h 425824"/>
                <a:gd name="connsiteX39" fmla="*/ 1725706 w 1845236"/>
                <a:gd name="connsiteY39" fmla="*/ 321236 h 425824"/>
                <a:gd name="connsiteX40" fmla="*/ 1658471 w 1845236"/>
                <a:gd name="connsiteY40" fmla="*/ 351118 h 425824"/>
                <a:gd name="connsiteX41" fmla="*/ 1598706 w 1845236"/>
                <a:gd name="connsiteY41" fmla="*/ 381000 h 425824"/>
                <a:gd name="connsiteX42" fmla="*/ 1568824 w 1845236"/>
                <a:gd name="connsiteY42" fmla="*/ 395942 h 425824"/>
                <a:gd name="connsiteX43" fmla="*/ 1471706 w 1845236"/>
                <a:gd name="connsiteY43" fmla="*/ 410883 h 425824"/>
                <a:gd name="connsiteX44" fmla="*/ 1419412 w 1845236"/>
                <a:gd name="connsiteY44" fmla="*/ 425824 h 425824"/>
                <a:gd name="connsiteX45" fmla="*/ 1225177 w 1845236"/>
                <a:gd name="connsiteY45" fmla="*/ 418353 h 425824"/>
                <a:gd name="connsiteX46" fmla="*/ 1135530 w 1845236"/>
                <a:gd name="connsiteY46" fmla="*/ 410883 h 425824"/>
                <a:gd name="connsiteX47" fmla="*/ 1008530 w 1845236"/>
                <a:gd name="connsiteY47" fmla="*/ 395942 h 425824"/>
                <a:gd name="connsiteX48" fmla="*/ 903942 w 1845236"/>
                <a:gd name="connsiteY48" fmla="*/ 388471 h 425824"/>
                <a:gd name="connsiteX49" fmla="*/ 851647 w 1845236"/>
                <a:gd name="connsiteY49" fmla="*/ 373530 h 425824"/>
                <a:gd name="connsiteX50" fmla="*/ 769471 w 1845236"/>
                <a:gd name="connsiteY50" fmla="*/ 343647 h 425824"/>
                <a:gd name="connsiteX51" fmla="*/ 747059 w 1845236"/>
                <a:gd name="connsiteY51" fmla="*/ 336177 h 425824"/>
                <a:gd name="connsiteX52" fmla="*/ 717177 w 1845236"/>
                <a:gd name="connsiteY52" fmla="*/ 328706 h 425824"/>
                <a:gd name="connsiteX53" fmla="*/ 672353 w 1845236"/>
                <a:gd name="connsiteY53" fmla="*/ 313765 h 425824"/>
                <a:gd name="connsiteX54" fmla="*/ 612589 w 1845236"/>
                <a:gd name="connsiteY54" fmla="*/ 276412 h 425824"/>
                <a:gd name="connsiteX55" fmla="*/ 567765 w 1845236"/>
                <a:gd name="connsiteY55" fmla="*/ 268942 h 425824"/>
                <a:gd name="connsiteX56" fmla="*/ 530412 w 1845236"/>
                <a:gd name="connsiteY56" fmla="*/ 254000 h 425824"/>
                <a:gd name="connsiteX57" fmla="*/ 493059 w 1845236"/>
                <a:gd name="connsiteY57" fmla="*/ 224118 h 425824"/>
                <a:gd name="connsiteX58" fmla="*/ 455706 w 1845236"/>
                <a:gd name="connsiteY58" fmla="*/ 216647 h 425824"/>
                <a:gd name="connsiteX59" fmla="*/ 395942 w 1845236"/>
                <a:gd name="connsiteY59" fmla="*/ 201706 h 425824"/>
                <a:gd name="connsiteX60" fmla="*/ 246530 w 1845236"/>
                <a:gd name="connsiteY60" fmla="*/ 186765 h 425824"/>
                <a:gd name="connsiteX61" fmla="*/ 119530 w 1845236"/>
                <a:gd name="connsiteY61" fmla="*/ 209177 h 425824"/>
                <a:gd name="connsiteX62" fmla="*/ 97118 w 1845236"/>
                <a:gd name="connsiteY62" fmla="*/ 231589 h 425824"/>
                <a:gd name="connsiteX63" fmla="*/ 52295 w 1845236"/>
                <a:gd name="connsiteY63" fmla="*/ 261471 h 425824"/>
                <a:gd name="connsiteX64" fmla="*/ 7471 w 1845236"/>
                <a:gd name="connsiteY64" fmla="*/ 231589 h 425824"/>
                <a:gd name="connsiteX65" fmla="*/ 0 w 1845236"/>
                <a:gd name="connsiteY65" fmla="*/ 127000 h 425824"/>
                <a:gd name="connsiteX0" fmla="*/ 0 w 1845236"/>
                <a:gd name="connsiteY0" fmla="*/ 127000 h 426741"/>
                <a:gd name="connsiteX1" fmla="*/ 0 w 1845236"/>
                <a:gd name="connsiteY1" fmla="*/ 127000 h 426741"/>
                <a:gd name="connsiteX2" fmla="*/ 67236 w 1845236"/>
                <a:gd name="connsiteY2" fmla="*/ 97118 h 426741"/>
                <a:gd name="connsiteX3" fmla="*/ 89647 w 1845236"/>
                <a:gd name="connsiteY3" fmla="*/ 82177 h 426741"/>
                <a:gd name="connsiteX4" fmla="*/ 112059 w 1845236"/>
                <a:gd name="connsiteY4" fmla="*/ 74706 h 426741"/>
                <a:gd name="connsiteX5" fmla="*/ 164353 w 1845236"/>
                <a:gd name="connsiteY5" fmla="*/ 52294 h 426741"/>
                <a:gd name="connsiteX6" fmla="*/ 224118 w 1845236"/>
                <a:gd name="connsiteY6" fmla="*/ 22412 h 426741"/>
                <a:gd name="connsiteX7" fmla="*/ 283883 w 1845236"/>
                <a:gd name="connsiteY7" fmla="*/ 0 h 426741"/>
                <a:gd name="connsiteX8" fmla="*/ 403412 w 1845236"/>
                <a:gd name="connsiteY8" fmla="*/ 7471 h 426741"/>
                <a:gd name="connsiteX9" fmla="*/ 448236 w 1845236"/>
                <a:gd name="connsiteY9" fmla="*/ 22412 h 426741"/>
                <a:gd name="connsiteX10" fmla="*/ 537883 w 1845236"/>
                <a:gd name="connsiteY10" fmla="*/ 37353 h 426741"/>
                <a:gd name="connsiteX11" fmla="*/ 590177 w 1845236"/>
                <a:gd name="connsiteY11" fmla="*/ 67236 h 426741"/>
                <a:gd name="connsiteX12" fmla="*/ 635000 w 1845236"/>
                <a:gd name="connsiteY12" fmla="*/ 82177 h 426741"/>
                <a:gd name="connsiteX13" fmla="*/ 679824 w 1845236"/>
                <a:gd name="connsiteY13" fmla="*/ 97118 h 426741"/>
                <a:gd name="connsiteX14" fmla="*/ 702236 w 1845236"/>
                <a:gd name="connsiteY14" fmla="*/ 104589 h 426741"/>
                <a:gd name="connsiteX15" fmla="*/ 724647 w 1845236"/>
                <a:gd name="connsiteY15" fmla="*/ 127000 h 426741"/>
                <a:gd name="connsiteX16" fmla="*/ 754530 w 1845236"/>
                <a:gd name="connsiteY16" fmla="*/ 134471 h 426741"/>
                <a:gd name="connsiteX17" fmla="*/ 776942 w 1845236"/>
                <a:gd name="connsiteY17" fmla="*/ 141942 h 426741"/>
                <a:gd name="connsiteX18" fmla="*/ 806824 w 1845236"/>
                <a:gd name="connsiteY18" fmla="*/ 156883 h 426741"/>
                <a:gd name="connsiteX19" fmla="*/ 881530 w 1845236"/>
                <a:gd name="connsiteY19" fmla="*/ 179294 h 426741"/>
                <a:gd name="connsiteX20" fmla="*/ 971177 w 1845236"/>
                <a:gd name="connsiteY20" fmla="*/ 209177 h 426741"/>
                <a:gd name="connsiteX21" fmla="*/ 1016000 w 1845236"/>
                <a:gd name="connsiteY21" fmla="*/ 224118 h 426741"/>
                <a:gd name="connsiteX22" fmla="*/ 1143000 w 1845236"/>
                <a:gd name="connsiteY22" fmla="*/ 246530 h 426741"/>
                <a:gd name="connsiteX23" fmla="*/ 1367118 w 1845236"/>
                <a:gd name="connsiteY23" fmla="*/ 231589 h 426741"/>
                <a:gd name="connsiteX24" fmla="*/ 1411942 w 1845236"/>
                <a:gd name="connsiteY24" fmla="*/ 224118 h 426741"/>
                <a:gd name="connsiteX25" fmla="*/ 1509059 w 1845236"/>
                <a:gd name="connsiteY25" fmla="*/ 201706 h 426741"/>
                <a:gd name="connsiteX26" fmla="*/ 1538942 w 1845236"/>
                <a:gd name="connsiteY26" fmla="*/ 194236 h 426741"/>
                <a:gd name="connsiteX27" fmla="*/ 1583765 w 1845236"/>
                <a:gd name="connsiteY27" fmla="*/ 186765 h 426741"/>
                <a:gd name="connsiteX28" fmla="*/ 1613647 w 1845236"/>
                <a:gd name="connsiteY28" fmla="*/ 179294 h 426741"/>
                <a:gd name="connsiteX29" fmla="*/ 1636059 w 1845236"/>
                <a:gd name="connsiteY29" fmla="*/ 171824 h 426741"/>
                <a:gd name="connsiteX30" fmla="*/ 1763059 w 1845236"/>
                <a:gd name="connsiteY30" fmla="*/ 164353 h 426741"/>
                <a:gd name="connsiteX31" fmla="*/ 1792942 w 1845236"/>
                <a:gd name="connsiteY31" fmla="*/ 156883 h 426741"/>
                <a:gd name="connsiteX32" fmla="*/ 1815353 w 1845236"/>
                <a:gd name="connsiteY32" fmla="*/ 149412 h 426741"/>
                <a:gd name="connsiteX33" fmla="*/ 1837765 w 1845236"/>
                <a:gd name="connsiteY33" fmla="*/ 171824 h 426741"/>
                <a:gd name="connsiteX34" fmla="*/ 1845236 w 1845236"/>
                <a:gd name="connsiteY34" fmla="*/ 194236 h 426741"/>
                <a:gd name="connsiteX35" fmla="*/ 1792942 w 1845236"/>
                <a:gd name="connsiteY35" fmla="*/ 246530 h 426741"/>
                <a:gd name="connsiteX36" fmla="*/ 1770530 w 1845236"/>
                <a:gd name="connsiteY36" fmla="*/ 261471 h 426741"/>
                <a:gd name="connsiteX37" fmla="*/ 1748118 w 1845236"/>
                <a:gd name="connsiteY37" fmla="*/ 276412 h 426741"/>
                <a:gd name="connsiteX38" fmla="*/ 1733177 w 1845236"/>
                <a:gd name="connsiteY38" fmla="*/ 298824 h 426741"/>
                <a:gd name="connsiteX39" fmla="*/ 1725706 w 1845236"/>
                <a:gd name="connsiteY39" fmla="*/ 321236 h 426741"/>
                <a:gd name="connsiteX40" fmla="*/ 1658471 w 1845236"/>
                <a:gd name="connsiteY40" fmla="*/ 351118 h 426741"/>
                <a:gd name="connsiteX41" fmla="*/ 1598706 w 1845236"/>
                <a:gd name="connsiteY41" fmla="*/ 381000 h 426741"/>
                <a:gd name="connsiteX42" fmla="*/ 1568824 w 1845236"/>
                <a:gd name="connsiteY42" fmla="*/ 395942 h 426741"/>
                <a:gd name="connsiteX43" fmla="*/ 1419412 w 1845236"/>
                <a:gd name="connsiteY43" fmla="*/ 425824 h 426741"/>
                <a:gd name="connsiteX44" fmla="*/ 1225177 w 1845236"/>
                <a:gd name="connsiteY44" fmla="*/ 418353 h 426741"/>
                <a:gd name="connsiteX45" fmla="*/ 1135530 w 1845236"/>
                <a:gd name="connsiteY45" fmla="*/ 410883 h 426741"/>
                <a:gd name="connsiteX46" fmla="*/ 1008530 w 1845236"/>
                <a:gd name="connsiteY46" fmla="*/ 395942 h 426741"/>
                <a:gd name="connsiteX47" fmla="*/ 903942 w 1845236"/>
                <a:gd name="connsiteY47" fmla="*/ 388471 h 426741"/>
                <a:gd name="connsiteX48" fmla="*/ 851647 w 1845236"/>
                <a:gd name="connsiteY48" fmla="*/ 373530 h 426741"/>
                <a:gd name="connsiteX49" fmla="*/ 769471 w 1845236"/>
                <a:gd name="connsiteY49" fmla="*/ 343647 h 426741"/>
                <a:gd name="connsiteX50" fmla="*/ 747059 w 1845236"/>
                <a:gd name="connsiteY50" fmla="*/ 336177 h 426741"/>
                <a:gd name="connsiteX51" fmla="*/ 717177 w 1845236"/>
                <a:gd name="connsiteY51" fmla="*/ 328706 h 426741"/>
                <a:gd name="connsiteX52" fmla="*/ 672353 w 1845236"/>
                <a:gd name="connsiteY52" fmla="*/ 313765 h 426741"/>
                <a:gd name="connsiteX53" fmla="*/ 612589 w 1845236"/>
                <a:gd name="connsiteY53" fmla="*/ 276412 h 426741"/>
                <a:gd name="connsiteX54" fmla="*/ 567765 w 1845236"/>
                <a:gd name="connsiteY54" fmla="*/ 268942 h 426741"/>
                <a:gd name="connsiteX55" fmla="*/ 530412 w 1845236"/>
                <a:gd name="connsiteY55" fmla="*/ 254000 h 426741"/>
                <a:gd name="connsiteX56" fmla="*/ 493059 w 1845236"/>
                <a:gd name="connsiteY56" fmla="*/ 224118 h 426741"/>
                <a:gd name="connsiteX57" fmla="*/ 455706 w 1845236"/>
                <a:gd name="connsiteY57" fmla="*/ 216647 h 426741"/>
                <a:gd name="connsiteX58" fmla="*/ 395942 w 1845236"/>
                <a:gd name="connsiteY58" fmla="*/ 201706 h 426741"/>
                <a:gd name="connsiteX59" fmla="*/ 246530 w 1845236"/>
                <a:gd name="connsiteY59" fmla="*/ 186765 h 426741"/>
                <a:gd name="connsiteX60" fmla="*/ 119530 w 1845236"/>
                <a:gd name="connsiteY60" fmla="*/ 209177 h 426741"/>
                <a:gd name="connsiteX61" fmla="*/ 97118 w 1845236"/>
                <a:gd name="connsiteY61" fmla="*/ 231589 h 426741"/>
                <a:gd name="connsiteX62" fmla="*/ 52295 w 1845236"/>
                <a:gd name="connsiteY62" fmla="*/ 261471 h 426741"/>
                <a:gd name="connsiteX63" fmla="*/ 7471 w 1845236"/>
                <a:gd name="connsiteY63" fmla="*/ 231589 h 426741"/>
                <a:gd name="connsiteX64" fmla="*/ 0 w 1845236"/>
                <a:gd name="connsiteY64" fmla="*/ 127000 h 426741"/>
                <a:gd name="connsiteX0" fmla="*/ 0 w 1845236"/>
                <a:gd name="connsiteY0" fmla="*/ 127000 h 418880"/>
                <a:gd name="connsiteX1" fmla="*/ 0 w 1845236"/>
                <a:gd name="connsiteY1" fmla="*/ 127000 h 418880"/>
                <a:gd name="connsiteX2" fmla="*/ 67236 w 1845236"/>
                <a:gd name="connsiteY2" fmla="*/ 97118 h 418880"/>
                <a:gd name="connsiteX3" fmla="*/ 89647 w 1845236"/>
                <a:gd name="connsiteY3" fmla="*/ 82177 h 418880"/>
                <a:gd name="connsiteX4" fmla="*/ 112059 w 1845236"/>
                <a:gd name="connsiteY4" fmla="*/ 74706 h 418880"/>
                <a:gd name="connsiteX5" fmla="*/ 164353 w 1845236"/>
                <a:gd name="connsiteY5" fmla="*/ 52294 h 418880"/>
                <a:gd name="connsiteX6" fmla="*/ 224118 w 1845236"/>
                <a:gd name="connsiteY6" fmla="*/ 22412 h 418880"/>
                <a:gd name="connsiteX7" fmla="*/ 283883 w 1845236"/>
                <a:gd name="connsiteY7" fmla="*/ 0 h 418880"/>
                <a:gd name="connsiteX8" fmla="*/ 403412 w 1845236"/>
                <a:gd name="connsiteY8" fmla="*/ 7471 h 418880"/>
                <a:gd name="connsiteX9" fmla="*/ 448236 w 1845236"/>
                <a:gd name="connsiteY9" fmla="*/ 22412 h 418880"/>
                <a:gd name="connsiteX10" fmla="*/ 537883 w 1845236"/>
                <a:gd name="connsiteY10" fmla="*/ 37353 h 418880"/>
                <a:gd name="connsiteX11" fmla="*/ 590177 w 1845236"/>
                <a:gd name="connsiteY11" fmla="*/ 67236 h 418880"/>
                <a:gd name="connsiteX12" fmla="*/ 635000 w 1845236"/>
                <a:gd name="connsiteY12" fmla="*/ 82177 h 418880"/>
                <a:gd name="connsiteX13" fmla="*/ 679824 w 1845236"/>
                <a:gd name="connsiteY13" fmla="*/ 97118 h 418880"/>
                <a:gd name="connsiteX14" fmla="*/ 702236 w 1845236"/>
                <a:gd name="connsiteY14" fmla="*/ 104589 h 418880"/>
                <a:gd name="connsiteX15" fmla="*/ 724647 w 1845236"/>
                <a:gd name="connsiteY15" fmla="*/ 127000 h 418880"/>
                <a:gd name="connsiteX16" fmla="*/ 754530 w 1845236"/>
                <a:gd name="connsiteY16" fmla="*/ 134471 h 418880"/>
                <a:gd name="connsiteX17" fmla="*/ 776942 w 1845236"/>
                <a:gd name="connsiteY17" fmla="*/ 141942 h 418880"/>
                <a:gd name="connsiteX18" fmla="*/ 806824 w 1845236"/>
                <a:gd name="connsiteY18" fmla="*/ 156883 h 418880"/>
                <a:gd name="connsiteX19" fmla="*/ 881530 w 1845236"/>
                <a:gd name="connsiteY19" fmla="*/ 179294 h 418880"/>
                <a:gd name="connsiteX20" fmla="*/ 971177 w 1845236"/>
                <a:gd name="connsiteY20" fmla="*/ 209177 h 418880"/>
                <a:gd name="connsiteX21" fmla="*/ 1016000 w 1845236"/>
                <a:gd name="connsiteY21" fmla="*/ 224118 h 418880"/>
                <a:gd name="connsiteX22" fmla="*/ 1143000 w 1845236"/>
                <a:gd name="connsiteY22" fmla="*/ 246530 h 418880"/>
                <a:gd name="connsiteX23" fmla="*/ 1367118 w 1845236"/>
                <a:gd name="connsiteY23" fmla="*/ 231589 h 418880"/>
                <a:gd name="connsiteX24" fmla="*/ 1411942 w 1845236"/>
                <a:gd name="connsiteY24" fmla="*/ 224118 h 418880"/>
                <a:gd name="connsiteX25" fmla="*/ 1509059 w 1845236"/>
                <a:gd name="connsiteY25" fmla="*/ 201706 h 418880"/>
                <a:gd name="connsiteX26" fmla="*/ 1538942 w 1845236"/>
                <a:gd name="connsiteY26" fmla="*/ 194236 h 418880"/>
                <a:gd name="connsiteX27" fmla="*/ 1583765 w 1845236"/>
                <a:gd name="connsiteY27" fmla="*/ 186765 h 418880"/>
                <a:gd name="connsiteX28" fmla="*/ 1613647 w 1845236"/>
                <a:gd name="connsiteY28" fmla="*/ 179294 h 418880"/>
                <a:gd name="connsiteX29" fmla="*/ 1636059 w 1845236"/>
                <a:gd name="connsiteY29" fmla="*/ 171824 h 418880"/>
                <a:gd name="connsiteX30" fmla="*/ 1763059 w 1845236"/>
                <a:gd name="connsiteY30" fmla="*/ 164353 h 418880"/>
                <a:gd name="connsiteX31" fmla="*/ 1792942 w 1845236"/>
                <a:gd name="connsiteY31" fmla="*/ 156883 h 418880"/>
                <a:gd name="connsiteX32" fmla="*/ 1815353 w 1845236"/>
                <a:gd name="connsiteY32" fmla="*/ 149412 h 418880"/>
                <a:gd name="connsiteX33" fmla="*/ 1837765 w 1845236"/>
                <a:gd name="connsiteY33" fmla="*/ 171824 h 418880"/>
                <a:gd name="connsiteX34" fmla="*/ 1845236 w 1845236"/>
                <a:gd name="connsiteY34" fmla="*/ 194236 h 418880"/>
                <a:gd name="connsiteX35" fmla="*/ 1792942 w 1845236"/>
                <a:gd name="connsiteY35" fmla="*/ 246530 h 418880"/>
                <a:gd name="connsiteX36" fmla="*/ 1770530 w 1845236"/>
                <a:gd name="connsiteY36" fmla="*/ 261471 h 418880"/>
                <a:gd name="connsiteX37" fmla="*/ 1748118 w 1845236"/>
                <a:gd name="connsiteY37" fmla="*/ 276412 h 418880"/>
                <a:gd name="connsiteX38" fmla="*/ 1733177 w 1845236"/>
                <a:gd name="connsiteY38" fmla="*/ 298824 h 418880"/>
                <a:gd name="connsiteX39" fmla="*/ 1725706 w 1845236"/>
                <a:gd name="connsiteY39" fmla="*/ 321236 h 418880"/>
                <a:gd name="connsiteX40" fmla="*/ 1658471 w 1845236"/>
                <a:gd name="connsiteY40" fmla="*/ 351118 h 418880"/>
                <a:gd name="connsiteX41" fmla="*/ 1598706 w 1845236"/>
                <a:gd name="connsiteY41" fmla="*/ 381000 h 418880"/>
                <a:gd name="connsiteX42" fmla="*/ 1568824 w 1845236"/>
                <a:gd name="connsiteY42" fmla="*/ 395942 h 418880"/>
                <a:gd name="connsiteX43" fmla="*/ 1225177 w 1845236"/>
                <a:gd name="connsiteY43" fmla="*/ 418353 h 418880"/>
                <a:gd name="connsiteX44" fmla="*/ 1135530 w 1845236"/>
                <a:gd name="connsiteY44" fmla="*/ 410883 h 418880"/>
                <a:gd name="connsiteX45" fmla="*/ 1008530 w 1845236"/>
                <a:gd name="connsiteY45" fmla="*/ 395942 h 418880"/>
                <a:gd name="connsiteX46" fmla="*/ 903942 w 1845236"/>
                <a:gd name="connsiteY46" fmla="*/ 388471 h 418880"/>
                <a:gd name="connsiteX47" fmla="*/ 851647 w 1845236"/>
                <a:gd name="connsiteY47" fmla="*/ 373530 h 418880"/>
                <a:gd name="connsiteX48" fmla="*/ 769471 w 1845236"/>
                <a:gd name="connsiteY48" fmla="*/ 343647 h 418880"/>
                <a:gd name="connsiteX49" fmla="*/ 747059 w 1845236"/>
                <a:gd name="connsiteY49" fmla="*/ 336177 h 418880"/>
                <a:gd name="connsiteX50" fmla="*/ 717177 w 1845236"/>
                <a:gd name="connsiteY50" fmla="*/ 328706 h 418880"/>
                <a:gd name="connsiteX51" fmla="*/ 672353 w 1845236"/>
                <a:gd name="connsiteY51" fmla="*/ 313765 h 418880"/>
                <a:gd name="connsiteX52" fmla="*/ 612589 w 1845236"/>
                <a:gd name="connsiteY52" fmla="*/ 276412 h 418880"/>
                <a:gd name="connsiteX53" fmla="*/ 567765 w 1845236"/>
                <a:gd name="connsiteY53" fmla="*/ 268942 h 418880"/>
                <a:gd name="connsiteX54" fmla="*/ 530412 w 1845236"/>
                <a:gd name="connsiteY54" fmla="*/ 254000 h 418880"/>
                <a:gd name="connsiteX55" fmla="*/ 493059 w 1845236"/>
                <a:gd name="connsiteY55" fmla="*/ 224118 h 418880"/>
                <a:gd name="connsiteX56" fmla="*/ 455706 w 1845236"/>
                <a:gd name="connsiteY56" fmla="*/ 216647 h 418880"/>
                <a:gd name="connsiteX57" fmla="*/ 395942 w 1845236"/>
                <a:gd name="connsiteY57" fmla="*/ 201706 h 418880"/>
                <a:gd name="connsiteX58" fmla="*/ 246530 w 1845236"/>
                <a:gd name="connsiteY58" fmla="*/ 186765 h 418880"/>
                <a:gd name="connsiteX59" fmla="*/ 119530 w 1845236"/>
                <a:gd name="connsiteY59" fmla="*/ 209177 h 418880"/>
                <a:gd name="connsiteX60" fmla="*/ 97118 w 1845236"/>
                <a:gd name="connsiteY60" fmla="*/ 231589 h 418880"/>
                <a:gd name="connsiteX61" fmla="*/ 52295 w 1845236"/>
                <a:gd name="connsiteY61" fmla="*/ 261471 h 418880"/>
                <a:gd name="connsiteX62" fmla="*/ 7471 w 1845236"/>
                <a:gd name="connsiteY62" fmla="*/ 231589 h 418880"/>
                <a:gd name="connsiteX63" fmla="*/ 0 w 1845236"/>
                <a:gd name="connsiteY63" fmla="*/ 127000 h 418880"/>
                <a:gd name="connsiteX0" fmla="*/ 0 w 1845236"/>
                <a:gd name="connsiteY0" fmla="*/ 127000 h 410883"/>
                <a:gd name="connsiteX1" fmla="*/ 0 w 1845236"/>
                <a:gd name="connsiteY1" fmla="*/ 127000 h 410883"/>
                <a:gd name="connsiteX2" fmla="*/ 67236 w 1845236"/>
                <a:gd name="connsiteY2" fmla="*/ 97118 h 410883"/>
                <a:gd name="connsiteX3" fmla="*/ 89647 w 1845236"/>
                <a:gd name="connsiteY3" fmla="*/ 82177 h 410883"/>
                <a:gd name="connsiteX4" fmla="*/ 112059 w 1845236"/>
                <a:gd name="connsiteY4" fmla="*/ 74706 h 410883"/>
                <a:gd name="connsiteX5" fmla="*/ 164353 w 1845236"/>
                <a:gd name="connsiteY5" fmla="*/ 52294 h 410883"/>
                <a:gd name="connsiteX6" fmla="*/ 224118 w 1845236"/>
                <a:gd name="connsiteY6" fmla="*/ 22412 h 410883"/>
                <a:gd name="connsiteX7" fmla="*/ 283883 w 1845236"/>
                <a:gd name="connsiteY7" fmla="*/ 0 h 410883"/>
                <a:gd name="connsiteX8" fmla="*/ 403412 w 1845236"/>
                <a:gd name="connsiteY8" fmla="*/ 7471 h 410883"/>
                <a:gd name="connsiteX9" fmla="*/ 448236 w 1845236"/>
                <a:gd name="connsiteY9" fmla="*/ 22412 h 410883"/>
                <a:gd name="connsiteX10" fmla="*/ 537883 w 1845236"/>
                <a:gd name="connsiteY10" fmla="*/ 37353 h 410883"/>
                <a:gd name="connsiteX11" fmla="*/ 590177 w 1845236"/>
                <a:gd name="connsiteY11" fmla="*/ 67236 h 410883"/>
                <a:gd name="connsiteX12" fmla="*/ 635000 w 1845236"/>
                <a:gd name="connsiteY12" fmla="*/ 82177 h 410883"/>
                <a:gd name="connsiteX13" fmla="*/ 679824 w 1845236"/>
                <a:gd name="connsiteY13" fmla="*/ 97118 h 410883"/>
                <a:gd name="connsiteX14" fmla="*/ 702236 w 1845236"/>
                <a:gd name="connsiteY14" fmla="*/ 104589 h 410883"/>
                <a:gd name="connsiteX15" fmla="*/ 724647 w 1845236"/>
                <a:gd name="connsiteY15" fmla="*/ 127000 h 410883"/>
                <a:gd name="connsiteX16" fmla="*/ 754530 w 1845236"/>
                <a:gd name="connsiteY16" fmla="*/ 134471 h 410883"/>
                <a:gd name="connsiteX17" fmla="*/ 776942 w 1845236"/>
                <a:gd name="connsiteY17" fmla="*/ 141942 h 410883"/>
                <a:gd name="connsiteX18" fmla="*/ 806824 w 1845236"/>
                <a:gd name="connsiteY18" fmla="*/ 156883 h 410883"/>
                <a:gd name="connsiteX19" fmla="*/ 881530 w 1845236"/>
                <a:gd name="connsiteY19" fmla="*/ 179294 h 410883"/>
                <a:gd name="connsiteX20" fmla="*/ 971177 w 1845236"/>
                <a:gd name="connsiteY20" fmla="*/ 209177 h 410883"/>
                <a:gd name="connsiteX21" fmla="*/ 1016000 w 1845236"/>
                <a:gd name="connsiteY21" fmla="*/ 224118 h 410883"/>
                <a:gd name="connsiteX22" fmla="*/ 1143000 w 1845236"/>
                <a:gd name="connsiteY22" fmla="*/ 246530 h 410883"/>
                <a:gd name="connsiteX23" fmla="*/ 1367118 w 1845236"/>
                <a:gd name="connsiteY23" fmla="*/ 231589 h 410883"/>
                <a:gd name="connsiteX24" fmla="*/ 1411942 w 1845236"/>
                <a:gd name="connsiteY24" fmla="*/ 224118 h 410883"/>
                <a:gd name="connsiteX25" fmla="*/ 1509059 w 1845236"/>
                <a:gd name="connsiteY25" fmla="*/ 201706 h 410883"/>
                <a:gd name="connsiteX26" fmla="*/ 1538942 w 1845236"/>
                <a:gd name="connsiteY26" fmla="*/ 194236 h 410883"/>
                <a:gd name="connsiteX27" fmla="*/ 1583765 w 1845236"/>
                <a:gd name="connsiteY27" fmla="*/ 186765 h 410883"/>
                <a:gd name="connsiteX28" fmla="*/ 1613647 w 1845236"/>
                <a:gd name="connsiteY28" fmla="*/ 179294 h 410883"/>
                <a:gd name="connsiteX29" fmla="*/ 1636059 w 1845236"/>
                <a:gd name="connsiteY29" fmla="*/ 171824 h 410883"/>
                <a:gd name="connsiteX30" fmla="*/ 1763059 w 1845236"/>
                <a:gd name="connsiteY30" fmla="*/ 164353 h 410883"/>
                <a:gd name="connsiteX31" fmla="*/ 1792942 w 1845236"/>
                <a:gd name="connsiteY31" fmla="*/ 156883 h 410883"/>
                <a:gd name="connsiteX32" fmla="*/ 1815353 w 1845236"/>
                <a:gd name="connsiteY32" fmla="*/ 149412 h 410883"/>
                <a:gd name="connsiteX33" fmla="*/ 1837765 w 1845236"/>
                <a:gd name="connsiteY33" fmla="*/ 171824 h 410883"/>
                <a:gd name="connsiteX34" fmla="*/ 1845236 w 1845236"/>
                <a:gd name="connsiteY34" fmla="*/ 194236 h 410883"/>
                <a:gd name="connsiteX35" fmla="*/ 1792942 w 1845236"/>
                <a:gd name="connsiteY35" fmla="*/ 246530 h 410883"/>
                <a:gd name="connsiteX36" fmla="*/ 1770530 w 1845236"/>
                <a:gd name="connsiteY36" fmla="*/ 261471 h 410883"/>
                <a:gd name="connsiteX37" fmla="*/ 1748118 w 1845236"/>
                <a:gd name="connsiteY37" fmla="*/ 276412 h 410883"/>
                <a:gd name="connsiteX38" fmla="*/ 1733177 w 1845236"/>
                <a:gd name="connsiteY38" fmla="*/ 298824 h 410883"/>
                <a:gd name="connsiteX39" fmla="*/ 1725706 w 1845236"/>
                <a:gd name="connsiteY39" fmla="*/ 321236 h 410883"/>
                <a:gd name="connsiteX40" fmla="*/ 1658471 w 1845236"/>
                <a:gd name="connsiteY40" fmla="*/ 351118 h 410883"/>
                <a:gd name="connsiteX41" fmla="*/ 1598706 w 1845236"/>
                <a:gd name="connsiteY41" fmla="*/ 381000 h 410883"/>
                <a:gd name="connsiteX42" fmla="*/ 1568824 w 1845236"/>
                <a:gd name="connsiteY42" fmla="*/ 395942 h 410883"/>
                <a:gd name="connsiteX43" fmla="*/ 1135530 w 1845236"/>
                <a:gd name="connsiteY43" fmla="*/ 410883 h 410883"/>
                <a:gd name="connsiteX44" fmla="*/ 1008530 w 1845236"/>
                <a:gd name="connsiteY44" fmla="*/ 395942 h 410883"/>
                <a:gd name="connsiteX45" fmla="*/ 903942 w 1845236"/>
                <a:gd name="connsiteY45" fmla="*/ 388471 h 410883"/>
                <a:gd name="connsiteX46" fmla="*/ 851647 w 1845236"/>
                <a:gd name="connsiteY46" fmla="*/ 373530 h 410883"/>
                <a:gd name="connsiteX47" fmla="*/ 769471 w 1845236"/>
                <a:gd name="connsiteY47" fmla="*/ 343647 h 410883"/>
                <a:gd name="connsiteX48" fmla="*/ 747059 w 1845236"/>
                <a:gd name="connsiteY48" fmla="*/ 336177 h 410883"/>
                <a:gd name="connsiteX49" fmla="*/ 717177 w 1845236"/>
                <a:gd name="connsiteY49" fmla="*/ 328706 h 410883"/>
                <a:gd name="connsiteX50" fmla="*/ 672353 w 1845236"/>
                <a:gd name="connsiteY50" fmla="*/ 313765 h 410883"/>
                <a:gd name="connsiteX51" fmla="*/ 612589 w 1845236"/>
                <a:gd name="connsiteY51" fmla="*/ 276412 h 410883"/>
                <a:gd name="connsiteX52" fmla="*/ 567765 w 1845236"/>
                <a:gd name="connsiteY52" fmla="*/ 268942 h 410883"/>
                <a:gd name="connsiteX53" fmla="*/ 530412 w 1845236"/>
                <a:gd name="connsiteY53" fmla="*/ 254000 h 410883"/>
                <a:gd name="connsiteX54" fmla="*/ 493059 w 1845236"/>
                <a:gd name="connsiteY54" fmla="*/ 224118 h 410883"/>
                <a:gd name="connsiteX55" fmla="*/ 455706 w 1845236"/>
                <a:gd name="connsiteY55" fmla="*/ 216647 h 410883"/>
                <a:gd name="connsiteX56" fmla="*/ 395942 w 1845236"/>
                <a:gd name="connsiteY56" fmla="*/ 201706 h 410883"/>
                <a:gd name="connsiteX57" fmla="*/ 246530 w 1845236"/>
                <a:gd name="connsiteY57" fmla="*/ 186765 h 410883"/>
                <a:gd name="connsiteX58" fmla="*/ 119530 w 1845236"/>
                <a:gd name="connsiteY58" fmla="*/ 209177 h 410883"/>
                <a:gd name="connsiteX59" fmla="*/ 97118 w 1845236"/>
                <a:gd name="connsiteY59" fmla="*/ 231589 h 410883"/>
                <a:gd name="connsiteX60" fmla="*/ 52295 w 1845236"/>
                <a:gd name="connsiteY60" fmla="*/ 261471 h 410883"/>
                <a:gd name="connsiteX61" fmla="*/ 7471 w 1845236"/>
                <a:gd name="connsiteY61" fmla="*/ 231589 h 410883"/>
                <a:gd name="connsiteX62" fmla="*/ 0 w 1845236"/>
                <a:gd name="connsiteY62" fmla="*/ 127000 h 410883"/>
                <a:gd name="connsiteX0" fmla="*/ 0 w 1845236"/>
                <a:gd name="connsiteY0" fmla="*/ 127000 h 397379"/>
                <a:gd name="connsiteX1" fmla="*/ 0 w 1845236"/>
                <a:gd name="connsiteY1" fmla="*/ 127000 h 397379"/>
                <a:gd name="connsiteX2" fmla="*/ 67236 w 1845236"/>
                <a:gd name="connsiteY2" fmla="*/ 97118 h 397379"/>
                <a:gd name="connsiteX3" fmla="*/ 89647 w 1845236"/>
                <a:gd name="connsiteY3" fmla="*/ 82177 h 397379"/>
                <a:gd name="connsiteX4" fmla="*/ 112059 w 1845236"/>
                <a:gd name="connsiteY4" fmla="*/ 74706 h 397379"/>
                <a:gd name="connsiteX5" fmla="*/ 164353 w 1845236"/>
                <a:gd name="connsiteY5" fmla="*/ 52294 h 397379"/>
                <a:gd name="connsiteX6" fmla="*/ 224118 w 1845236"/>
                <a:gd name="connsiteY6" fmla="*/ 22412 h 397379"/>
                <a:gd name="connsiteX7" fmla="*/ 283883 w 1845236"/>
                <a:gd name="connsiteY7" fmla="*/ 0 h 397379"/>
                <a:gd name="connsiteX8" fmla="*/ 403412 w 1845236"/>
                <a:gd name="connsiteY8" fmla="*/ 7471 h 397379"/>
                <a:gd name="connsiteX9" fmla="*/ 448236 w 1845236"/>
                <a:gd name="connsiteY9" fmla="*/ 22412 h 397379"/>
                <a:gd name="connsiteX10" fmla="*/ 537883 w 1845236"/>
                <a:gd name="connsiteY10" fmla="*/ 37353 h 397379"/>
                <a:gd name="connsiteX11" fmla="*/ 590177 w 1845236"/>
                <a:gd name="connsiteY11" fmla="*/ 67236 h 397379"/>
                <a:gd name="connsiteX12" fmla="*/ 635000 w 1845236"/>
                <a:gd name="connsiteY12" fmla="*/ 82177 h 397379"/>
                <a:gd name="connsiteX13" fmla="*/ 679824 w 1845236"/>
                <a:gd name="connsiteY13" fmla="*/ 97118 h 397379"/>
                <a:gd name="connsiteX14" fmla="*/ 702236 w 1845236"/>
                <a:gd name="connsiteY14" fmla="*/ 104589 h 397379"/>
                <a:gd name="connsiteX15" fmla="*/ 724647 w 1845236"/>
                <a:gd name="connsiteY15" fmla="*/ 127000 h 397379"/>
                <a:gd name="connsiteX16" fmla="*/ 754530 w 1845236"/>
                <a:gd name="connsiteY16" fmla="*/ 134471 h 397379"/>
                <a:gd name="connsiteX17" fmla="*/ 776942 w 1845236"/>
                <a:gd name="connsiteY17" fmla="*/ 141942 h 397379"/>
                <a:gd name="connsiteX18" fmla="*/ 806824 w 1845236"/>
                <a:gd name="connsiteY18" fmla="*/ 156883 h 397379"/>
                <a:gd name="connsiteX19" fmla="*/ 881530 w 1845236"/>
                <a:gd name="connsiteY19" fmla="*/ 179294 h 397379"/>
                <a:gd name="connsiteX20" fmla="*/ 971177 w 1845236"/>
                <a:gd name="connsiteY20" fmla="*/ 209177 h 397379"/>
                <a:gd name="connsiteX21" fmla="*/ 1016000 w 1845236"/>
                <a:gd name="connsiteY21" fmla="*/ 224118 h 397379"/>
                <a:gd name="connsiteX22" fmla="*/ 1143000 w 1845236"/>
                <a:gd name="connsiteY22" fmla="*/ 246530 h 397379"/>
                <a:gd name="connsiteX23" fmla="*/ 1367118 w 1845236"/>
                <a:gd name="connsiteY23" fmla="*/ 231589 h 397379"/>
                <a:gd name="connsiteX24" fmla="*/ 1411942 w 1845236"/>
                <a:gd name="connsiteY24" fmla="*/ 224118 h 397379"/>
                <a:gd name="connsiteX25" fmla="*/ 1509059 w 1845236"/>
                <a:gd name="connsiteY25" fmla="*/ 201706 h 397379"/>
                <a:gd name="connsiteX26" fmla="*/ 1538942 w 1845236"/>
                <a:gd name="connsiteY26" fmla="*/ 194236 h 397379"/>
                <a:gd name="connsiteX27" fmla="*/ 1583765 w 1845236"/>
                <a:gd name="connsiteY27" fmla="*/ 186765 h 397379"/>
                <a:gd name="connsiteX28" fmla="*/ 1613647 w 1845236"/>
                <a:gd name="connsiteY28" fmla="*/ 179294 h 397379"/>
                <a:gd name="connsiteX29" fmla="*/ 1636059 w 1845236"/>
                <a:gd name="connsiteY29" fmla="*/ 171824 h 397379"/>
                <a:gd name="connsiteX30" fmla="*/ 1763059 w 1845236"/>
                <a:gd name="connsiteY30" fmla="*/ 164353 h 397379"/>
                <a:gd name="connsiteX31" fmla="*/ 1792942 w 1845236"/>
                <a:gd name="connsiteY31" fmla="*/ 156883 h 397379"/>
                <a:gd name="connsiteX32" fmla="*/ 1815353 w 1845236"/>
                <a:gd name="connsiteY32" fmla="*/ 149412 h 397379"/>
                <a:gd name="connsiteX33" fmla="*/ 1837765 w 1845236"/>
                <a:gd name="connsiteY33" fmla="*/ 171824 h 397379"/>
                <a:gd name="connsiteX34" fmla="*/ 1845236 w 1845236"/>
                <a:gd name="connsiteY34" fmla="*/ 194236 h 397379"/>
                <a:gd name="connsiteX35" fmla="*/ 1792942 w 1845236"/>
                <a:gd name="connsiteY35" fmla="*/ 246530 h 397379"/>
                <a:gd name="connsiteX36" fmla="*/ 1770530 w 1845236"/>
                <a:gd name="connsiteY36" fmla="*/ 261471 h 397379"/>
                <a:gd name="connsiteX37" fmla="*/ 1748118 w 1845236"/>
                <a:gd name="connsiteY37" fmla="*/ 276412 h 397379"/>
                <a:gd name="connsiteX38" fmla="*/ 1733177 w 1845236"/>
                <a:gd name="connsiteY38" fmla="*/ 298824 h 397379"/>
                <a:gd name="connsiteX39" fmla="*/ 1725706 w 1845236"/>
                <a:gd name="connsiteY39" fmla="*/ 321236 h 397379"/>
                <a:gd name="connsiteX40" fmla="*/ 1658471 w 1845236"/>
                <a:gd name="connsiteY40" fmla="*/ 351118 h 397379"/>
                <a:gd name="connsiteX41" fmla="*/ 1598706 w 1845236"/>
                <a:gd name="connsiteY41" fmla="*/ 381000 h 397379"/>
                <a:gd name="connsiteX42" fmla="*/ 1568824 w 1845236"/>
                <a:gd name="connsiteY42" fmla="*/ 395942 h 397379"/>
                <a:gd name="connsiteX43" fmla="*/ 1008530 w 1845236"/>
                <a:gd name="connsiteY43" fmla="*/ 395942 h 397379"/>
                <a:gd name="connsiteX44" fmla="*/ 903942 w 1845236"/>
                <a:gd name="connsiteY44" fmla="*/ 388471 h 397379"/>
                <a:gd name="connsiteX45" fmla="*/ 851647 w 1845236"/>
                <a:gd name="connsiteY45" fmla="*/ 373530 h 397379"/>
                <a:gd name="connsiteX46" fmla="*/ 769471 w 1845236"/>
                <a:gd name="connsiteY46" fmla="*/ 343647 h 397379"/>
                <a:gd name="connsiteX47" fmla="*/ 747059 w 1845236"/>
                <a:gd name="connsiteY47" fmla="*/ 336177 h 397379"/>
                <a:gd name="connsiteX48" fmla="*/ 717177 w 1845236"/>
                <a:gd name="connsiteY48" fmla="*/ 328706 h 397379"/>
                <a:gd name="connsiteX49" fmla="*/ 672353 w 1845236"/>
                <a:gd name="connsiteY49" fmla="*/ 313765 h 397379"/>
                <a:gd name="connsiteX50" fmla="*/ 612589 w 1845236"/>
                <a:gd name="connsiteY50" fmla="*/ 276412 h 397379"/>
                <a:gd name="connsiteX51" fmla="*/ 567765 w 1845236"/>
                <a:gd name="connsiteY51" fmla="*/ 268942 h 397379"/>
                <a:gd name="connsiteX52" fmla="*/ 530412 w 1845236"/>
                <a:gd name="connsiteY52" fmla="*/ 254000 h 397379"/>
                <a:gd name="connsiteX53" fmla="*/ 493059 w 1845236"/>
                <a:gd name="connsiteY53" fmla="*/ 224118 h 397379"/>
                <a:gd name="connsiteX54" fmla="*/ 455706 w 1845236"/>
                <a:gd name="connsiteY54" fmla="*/ 216647 h 397379"/>
                <a:gd name="connsiteX55" fmla="*/ 395942 w 1845236"/>
                <a:gd name="connsiteY55" fmla="*/ 201706 h 397379"/>
                <a:gd name="connsiteX56" fmla="*/ 246530 w 1845236"/>
                <a:gd name="connsiteY56" fmla="*/ 186765 h 397379"/>
                <a:gd name="connsiteX57" fmla="*/ 119530 w 1845236"/>
                <a:gd name="connsiteY57" fmla="*/ 209177 h 397379"/>
                <a:gd name="connsiteX58" fmla="*/ 97118 w 1845236"/>
                <a:gd name="connsiteY58" fmla="*/ 231589 h 397379"/>
                <a:gd name="connsiteX59" fmla="*/ 52295 w 1845236"/>
                <a:gd name="connsiteY59" fmla="*/ 261471 h 397379"/>
                <a:gd name="connsiteX60" fmla="*/ 7471 w 1845236"/>
                <a:gd name="connsiteY60" fmla="*/ 231589 h 397379"/>
                <a:gd name="connsiteX61" fmla="*/ 0 w 1845236"/>
                <a:gd name="connsiteY61" fmla="*/ 127000 h 397379"/>
                <a:gd name="connsiteX0" fmla="*/ 0 w 1845236"/>
                <a:gd name="connsiteY0" fmla="*/ 127000 h 395942"/>
                <a:gd name="connsiteX1" fmla="*/ 0 w 1845236"/>
                <a:gd name="connsiteY1" fmla="*/ 127000 h 395942"/>
                <a:gd name="connsiteX2" fmla="*/ 67236 w 1845236"/>
                <a:gd name="connsiteY2" fmla="*/ 97118 h 395942"/>
                <a:gd name="connsiteX3" fmla="*/ 89647 w 1845236"/>
                <a:gd name="connsiteY3" fmla="*/ 82177 h 395942"/>
                <a:gd name="connsiteX4" fmla="*/ 112059 w 1845236"/>
                <a:gd name="connsiteY4" fmla="*/ 74706 h 395942"/>
                <a:gd name="connsiteX5" fmla="*/ 164353 w 1845236"/>
                <a:gd name="connsiteY5" fmla="*/ 52294 h 395942"/>
                <a:gd name="connsiteX6" fmla="*/ 224118 w 1845236"/>
                <a:gd name="connsiteY6" fmla="*/ 22412 h 395942"/>
                <a:gd name="connsiteX7" fmla="*/ 283883 w 1845236"/>
                <a:gd name="connsiteY7" fmla="*/ 0 h 395942"/>
                <a:gd name="connsiteX8" fmla="*/ 403412 w 1845236"/>
                <a:gd name="connsiteY8" fmla="*/ 7471 h 395942"/>
                <a:gd name="connsiteX9" fmla="*/ 448236 w 1845236"/>
                <a:gd name="connsiteY9" fmla="*/ 22412 h 395942"/>
                <a:gd name="connsiteX10" fmla="*/ 537883 w 1845236"/>
                <a:gd name="connsiteY10" fmla="*/ 37353 h 395942"/>
                <a:gd name="connsiteX11" fmla="*/ 590177 w 1845236"/>
                <a:gd name="connsiteY11" fmla="*/ 67236 h 395942"/>
                <a:gd name="connsiteX12" fmla="*/ 635000 w 1845236"/>
                <a:gd name="connsiteY12" fmla="*/ 82177 h 395942"/>
                <a:gd name="connsiteX13" fmla="*/ 679824 w 1845236"/>
                <a:gd name="connsiteY13" fmla="*/ 97118 h 395942"/>
                <a:gd name="connsiteX14" fmla="*/ 702236 w 1845236"/>
                <a:gd name="connsiteY14" fmla="*/ 104589 h 395942"/>
                <a:gd name="connsiteX15" fmla="*/ 724647 w 1845236"/>
                <a:gd name="connsiteY15" fmla="*/ 127000 h 395942"/>
                <a:gd name="connsiteX16" fmla="*/ 754530 w 1845236"/>
                <a:gd name="connsiteY16" fmla="*/ 134471 h 395942"/>
                <a:gd name="connsiteX17" fmla="*/ 776942 w 1845236"/>
                <a:gd name="connsiteY17" fmla="*/ 141942 h 395942"/>
                <a:gd name="connsiteX18" fmla="*/ 806824 w 1845236"/>
                <a:gd name="connsiteY18" fmla="*/ 156883 h 395942"/>
                <a:gd name="connsiteX19" fmla="*/ 881530 w 1845236"/>
                <a:gd name="connsiteY19" fmla="*/ 179294 h 395942"/>
                <a:gd name="connsiteX20" fmla="*/ 971177 w 1845236"/>
                <a:gd name="connsiteY20" fmla="*/ 209177 h 395942"/>
                <a:gd name="connsiteX21" fmla="*/ 1016000 w 1845236"/>
                <a:gd name="connsiteY21" fmla="*/ 224118 h 395942"/>
                <a:gd name="connsiteX22" fmla="*/ 1143000 w 1845236"/>
                <a:gd name="connsiteY22" fmla="*/ 246530 h 395942"/>
                <a:gd name="connsiteX23" fmla="*/ 1367118 w 1845236"/>
                <a:gd name="connsiteY23" fmla="*/ 231589 h 395942"/>
                <a:gd name="connsiteX24" fmla="*/ 1411942 w 1845236"/>
                <a:gd name="connsiteY24" fmla="*/ 224118 h 395942"/>
                <a:gd name="connsiteX25" fmla="*/ 1509059 w 1845236"/>
                <a:gd name="connsiteY25" fmla="*/ 201706 h 395942"/>
                <a:gd name="connsiteX26" fmla="*/ 1538942 w 1845236"/>
                <a:gd name="connsiteY26" fmla="*/ 194236 h 395942"/>
                <a:gd name="connsiteX27" fmla="*/ 1583765 w 1845236"/>
                <a:gd name="connsiteY27" fmla="*/ 186765 h 395942"/>
                <a:gd name="connsiteX28" fmla="*/ 1613647 w 1845236"/>
                <a:gd name="connsiteY28" fmla="*/ 179294 h 395942"/>
                <a:gd name="connsiteX29" fmla="*/ 1636059 w 1845236"/>
                <a:gd name="connsiteY29" fmla="*/ 171824 h 395942"/>
                <a:gd name="connsiteX30" fmla="*/ 1763059 w 1845236"/>
                <a:gd name="connsiteY30" fmla="*/ 164353 h 395942"/>
                <a:gd name="connsiteX31" fmla="*/ 1792942 w 1845236"/>
                <a:gd name="connsiteY31" fmla="*/ 156883 h 395942"/>
                <a:gd name="connsiteX32" fmla="*/ 1815353 w 1845236"/>
                <a:gd name="connsiteY32" fmla="*/ 149412 h 395942"/>
                <a:gd name="connsiteX33" fmla="*/ 1837765 w 1845236"/>
                <a:gd name="connsiteY33" fmla="*/ 171824 h 395942"/>
                <a:gd name="connsiteX34" fmla="*/ 1845236 w 1845236"/>
                <a:gd name="connsiteY34" fmla="*/ 194236 h 395942"/>
                <a:gd name="connsiteX35" fmla="*/ 1792942 w 1845236"/>
                <a:gd name="connsiteY35" fmla="*/ 246530 h 395942"/>
                <a:gd name="connsiteX36" fmla="*/ 1770530 w 1845236"/>
                <a:gd name="connsiteY36" fmla="*/ 261471 h 395942"/>
                <a:gd name="connsiteX37" fmla="*/ 1748118 w 1845236"/>
                <a:gd name="connsiteY37" fmla="*/ 276412 h 395942"/>
                <a:gd name="connsiteX38" fmla="*/ 1733177 w 1845236"/>
                <a:gd name="connsiteY38" fmla="*/ 298824 h 395942"/>
                <a:gd name="connsiteX39" fmla="*/ 1725706 w 1845236"/>
                <a:gd name="connsiteY39" fmla="*/ 321236 h 395942"/>
                <a:gd name="connsiteX40" fmla="*/ 1658471 w 1845236"/>
                <a:gd name="connsiteY40" fmla="*/ 351118 h 395942"/>
                <a:gd name="connsiteX41" fmla="*/ 1598706 w 1845236"/>
                <a:gd name="connsiteY41" fmla="*/ 381000 h 395942"/>
                <a:gd name="connsiteX42" fmla="*/ 1568824 w 1845236"/>
                <a:gd name="connsiteY42" fmla="*/ 395942 h 395942"/>
                <a:gd name="connsiteX43" fmla="*/ 903942 w 1845236"/>
                <a:gd name="connsiteY43" fmla="*/ 388471 h 395942"/>
                <a:gd name="connsiteX44" fmla="*/ 851647 w 1845236"/>
                <a:gd name="connsiteY44" fmla="*/ 373530 h 395942"/>
                <a:gd name="connsiteX45" fmla="*/ 769471 w 1845236"/>
                <a:gd name="connsiteY45" fmla="*/ 343647 h 395942"/>
                <a:gd name="connsiteX46" fmla="*/ 747059 w 1845236"/>
                <a:gd name="connsiteY46" fmla="*/ 336177 h 395942"/>
                <a:gd name="connsiteX47" fmla="*/ 717177 w 1845236"/>
                <a:gd name="connsiteY47" fmla="*/ 328706 h 395942"/>
                <a:gd name="connsiteX48" fmla="*/ 672353 w 1845236"/>
                <a:gd name="connsiteY48" fmla="*/ 313765 h 395942"/>
                <a:gd name="connsiteX49" fmla="*/ 612589 w 1845236"/>
                <a:gd name="connsiteY49" fmla="*/ 276412 h 395942"/>
                <a:gd name="connsiteX50" fmla="*/ 567765 w 1845236"/>
                <a:gd name="connsiteY50" fmla="*/ 268942 h 395942"/>
                <a:gd name="connsiteX51" fmla="*/ 530412 w 1845236"/>
                <a:gd name="connsiteY51" fmla="*/ 254000 h 395942"/>
                <a:gd name="connsiteX52" fmla="*/ 493059 w 1845236"/>
                <a:gd name="connsiteY52" fmla="*/ 224118 h 395942"/>
                <a:gd name="connsiteX53" fmla="*/ 455706 w 1845236"/>
                <a:gd name="connsiteY53" fmla="*/ 216647 h 395942"/>
                <a:gd name="connsiteX54" fmla="*/ 395942 w 1845236"/>
                <a:gd name="connsiteY54" fmla="*/ 201706 h 395942"/>
                <a:gd name="connsiteX55" fmla="*/ 246530 w 1845236"/>
                <a:gd name="connsiteY55" fmla="*/ 186765 h 395942"/>
                <a:gd name="connsiteX56" fmla="*/ 119530 w 1845236"/>
                <a:gd name="connsiteY56" fmla="*/ 209177 h 395942"/>
                <a:gd name="connsiteX57" fmla="*/ 97118 w 1845236"/>
                <a:gd name="connsiteY57" fmla="*/ 231589 h 395942"/>
                <a:gd name="connsiteX58" fmla="*/ 52295 w 1845236"/>
                <a:gd name="connsiteY58" fmla="*/ 261471 h 395942"/>
                <a:gd name="connsiteX59" fmla="*/ 7471 w 1845236"/>
                <a:gd name="connsiteY59" fmla="*/ 231589 h 395942"/>
                <a:gd name="connsiteX60" fmla="*/ 0 w 1845236"/>
                <a:gd name="connsiteY60" fmla="*/ 127000 h 395942"/>
                <a:gd name="connsiteX0" fmla="*/ 0 w 1845236"/>
                <a:gd name="connsiteY0" fmla="*/ 127000 h 395942"/>
                <a:gd name="connsiteX1" fmla="*/ 0 w 1845236"/>
                <a:gd name="connsiteY1" fmla="*/ 127000 h 395942"/>
                <a:gd name="connsiteX2" fmla="*/ 67236 w 1845236"/>
                <a:gd name="connsiteY2" fmla="*/ 97118 h 395942"/>
                <a:gd name="connsiteX3" fmla="*/ 89647 w 1845236"/>
                <a:gd name="connsiteY3" fmla="*/ 82177 h 395942"/>
                <a:gd name="connsiteX4" fmla="*/ 112059 w 1845236"/>
                <a:gd name="connsiteY4" fmla="*/ 74706 h 395942"/>
                <a:gd name="connsiteX5" fmla="*/ 164353 w 1845236"/>
                <a:gd name="connsiteY5" fmla="*/ 52294 h 395942"/>
                <a:gd name="connsiteX6" fmla="*/ 224118 w 1845236"/>
                <a:gd name="connsiteY6" fmla="*/ 22412 h 395942"/>
                <a:gd name="connsiteX7" fmla="*/ 283883 w 1845236"/>
                <a:gd name="connsiteY7" fmla="*/ 0 h 395942"/>
                <a:gd name="connsiteX8" fmla="*/ 403412 w 1845236"/>
                <a:gd name="connsiteY8" fmla="*/ 7471 h 395942"/>
                <a:gd name="connsiteX9" fmla="*/ 448236 w 1845236"/>
                <a:gd name="connsiteY9" fmla="*/ 22412 h 395942"/>
                <a:gd name="connsiteX10" fmla="*/ 537883 w 1845236"/>
                <a:gd name="connsiteY10" fmla="*/ 37353 h 395942"/>
                <a:gd name="connsiteX11" fmla="*/ 590177 w 1845236"/>
                <a:gd name="connsiteY11" fmla="*/ 67236 h 395942"/>
                <a:gd name="connsiteX12" fmla="*/ 635000 w 1845236"/>
                <a:gd name="connsiteY12" fmla="*/ 82177 h 395942"/>
                <a:gd name="connsiteX13" fmla="*/ 679824 w 1845236"/>
                <a:gd name="connsiteY13" fmla="*/ 97118 h 395942"/>
                <a:gd name="connsiteX14" fmla="*/ 702236 w 1845236"/>
                <a:gd name="connsiteY14" fmla="*/ 104589 h 395942"/>
                <a:gd name="connsiteX15" fmla="*/ 724647 w 1845236"/>
                <a:gd name="connsiteY15" fmla="*/ 127000 h 395942"/>
                <a:gd name="connsiteX16" fmla="*/ 754530 w 1845236"/>
                <a:gd name="connsiteY16" fmla="*/ 134471 h 395942"/>
                <a:gd name="connsiteX17" fmla="*/ 776942 w 1845236"/>
                <a:gd name="connsiteY17" fmla="*/ 141942 h 395942"/>
                <a:gd name="connsiteX18" fmla="*/ 806824 w 1845236"/>
                <a:gd name="connsiteY18" fmla="*/ 156883 h 395942"/>
                <a:gd name="connsiteX19" fmla="*/ 881530 w 1845236"/>
                <a:gd name="connsiteY19" fmla="*/ 179294 h 395942"/>
                <a:gd name="connsiteX20" fmla="*/ 971177 w 1845236"/>
                <a:gd name="connsiteY20" fmla="*/ 209177 h 395942"/>
                <a:gd name="connsiteX21" fmla="*/ 1016000 w 1845236"/>
                <a:gd name="connsiteY21" fmla="*/ 224118 h 395942"/>
                <a:gd name="connsiteX22" fmla="*/ 1143000 w 1845236"/>
                <a:gd name="connsiteY22" fmla="*/ 246530 h 395942"/>
                <a:gd name="connsiteX23" fmla="*/ 1367118 w 1845236"/>
                <a:gd name="connsiteY23" fmla="*/ 231589 h 395942"/>
                <a:gd name="connsiteX24" fmla="*/ 1411942 w 1845236"/>
                <a:gd name="connsiteY24" fmla="*/ 224118 h 395942"/>
                <a:gd name="connsiteX25" fmla="*/ 1509059 w 1845236"/>
                <a:gd name="connsiteY25" fmla="*/ 201706 h 395942"/>
                <a:gd name="connsiteX26" fmla="*/ 1538942 w 1845236"/>
                <a:gd name="connsiteY26" fmla="*/ 194236 h 395942"/>
                <a:gd name="connsiteX27" fmla="*/ 1583765 w 1845236"/>
                <a:gd name="connsiteY27" fmla="*/ 186765 h 395942"/>
                <a:gd name="connsiteX28" fmla="*/ 1613647 w 1845236"/>
                <a:gd name="connsiteY28" fmla="*/ 179294 h 395942"/>
                <a:gd name="connsiteX29" fmla="*/ 1636059 w 1845236"/>
                <a:gd name="connsiteY29" fmla="*/ 171824 h 395942"/>
                <a:gd name="connsiteX30" fmla="*/ 1763059 w 1845236"/>
                <a:gd name="connsiteY30" fmla="*/ 164353 h 395942"/>
                <a:gd name="connsiteX31" fmla="*/ 1792942 w 1845236"/>
                <a:gd name="connsiteY31" fmla="*/ 156883 h 395942"/>
                <a:gd name="connsiteX32" fmla="*/ 1815353 w 1845236"/>
                <a:gd name="connsiteY32" fmla="*/ 149412 h 395942"/>
                <a:gd name="connsiteX33" fmla="*/ 1837765 w 1845236"/>
                <a:gd name="connsiteY33" fmla="*/ 171824 h 395942"/>
                <a:gd name="connsiteX34" fmla="*/ 1845236 w 1845236"/>
                <a:gd name="connsiteY34" fmla="*/ 194236 h 395942"/>
                <a:gd name="connsiteX35" fmla="*/ 1792942 w 1845236"/>
                <a:gd name="connsiteY35" fmla="*/ 246530 h 395942"/>
                <a:gd name="connsiteX36" fmla="*/ 1770530 w 1845236"/>
                <a:gd name="connsiteY36" fmla="*/ 261471 h 395942"/>
                <a:gd name="connsiteX37" fmla="*/ 1748118 w 1845236"/>
                <a:gd name="connsiteY37" fmla="*/ 276412 h 395942"/>
                <a:gd name="connsiteX38" fmla="*/ 1733177 w 1845236"/>
                <a:gd name="connsiteY38" fmla="*/ 298824 h 395942"/>
                <a:gd name="connsiteX39" fmla="*/ 1725706 w 1845236"/>
                <a:gd name="connsiteY39" fmla="*/ 321236 h 395942"/>
                <a:gd name="connsiteX40" fmla="*/ 1658471 w 1845236"/>
                <a:gd name="connsiteY40" fmla="*/ 351118 h 395942"/>
                <a:gd name="connsiteX41" fmla="*/ 1598706 w 1845236"/>
                <a:gd name="connsiteY41" fmla="*/ 381000 h 395942"/>
                <a:gd name="connsiteX42" fmla="*/ 1568824 w 1845236"/>
                <a:gd name="connsiteY42" fmla="*/ 395942 h 395942"/>
                <a:gd name="connsiteX43" fmla="*/ 851647 w 1845236"/>
                <a:gd name="connsiteY43" fmla="*/ 373530 h 395942"/>
                <a:gd name="connsiteX44" fmla="*/ 769471 w 1845236"/>
                <a:gd name="connsiteY44" fmla="*/ 343647 h 395942"/>
                <a:gd name="connsiteX45" fmla="*/ 747059 w 1845236"/>
                <a:gd name="connsiteY45" fmla="*/ 336177 h 395942"/>
                <a:gd name="connsiteX46" fmla="*/ 717177 w 1845236"/>
                <a:gd name="connsiteY46" fmla="*/ 328706 h 395942"/>
                <a:gd name="connsiteX47" fmla="*/ 672353 w 1845236"/>
                <a:gd name="connsiteY47" fmla="*/ 313765 h 395942"/>
                <a:gd name="connsiteX48" fmla="*/ 612589 w 1845236"/>
                <a:gd name="connsiteY48" fmla="*/ 276412 h 395942"/>
                <a:gd name="connsiteX49" fmla="*/ 567765 w 1845236"/>
                <a:gd name="connsiteY49" fmla="*/ 268942 h 395942"/>
                <a:gd name="connsiteX50" fmla="*/ 530412 w 1845236"/>
                <a:gd name="connsiteY50" fmla="*/ 254000 h 395942"/>
                <a:gd name="connsiteX51" fmla="*/ 493059 w 1845236"/>
                <a:gd name="connsiteY51" fmla="*/ 224118 h 395942"/>
                <a:gd name="connsiteX52" fmla="*/ 455706 w 1845236"/>
                <a:gd name="connsiteY52" fmla="*/ 216647 h 395942"/>
                <a:gd name="connsiteX53" fmla="*/ 395942 w 1845236"/>
                <a:gd name="connsiteY53" fmla="*/ 201706 h 395942"/>
                <a:gd name="connsiteX54" fmla="*/ 246530 w 1845236"/>
                <a:gd name="connsiteY54" fmla="*/ 186765 h 395942"/>
                <a:gd name="connsiteX55" fmla="*/ 119530 w 1845236"/>
                <a:gd name="connsiteY55" fmla="*/ 209177 h 395942"/>
                <a:gd name="connsiteX56" fmla="*/ 97118 w 1845236"/>
                <a:gd name="connsiteY56" fmla="*/ 231589 h 395942"/>
                <a:gd name="connsiteX57" fmla="*/ 52295 w 1845236"/>
                <a:gd name="connsiteY57" fmla="*/ 261471 h 395942"/>
                <a:gd name="connsiteX58" fmla="*/ 7471 w 1845236"/>
                <a:gd name="connsiteY58" fmla="*/ 231589 h 395942"/>
                <a:gd name="connsiteX59" fmla="*/ 0 w 1845236"/>
                <a:gd name="connsiteY59" fmla="*/ 127000 h 395942"/>
                <a:gd name="connsiteX0" fmla="*/ 0 w 1845236"/>
                <a:gd name="connsiteY0" fmla="*/ 127000 h 383045"/>
                <a:gd name="connsiteX1" fmla="*/ 0 w 1845236"/>
                <a:gd name="connsiteY1" fmla="*/ 127000 h 383045"/>
                <a:gd name="connsiteX2" fmla="*/ 67236 w 1845236"/>
                <a:gd name="connsiteY2" fmla="*/ 97118 h 383045"/>
                <a:gd name="connsiteX3" fmla="*/ 89647 w 1845236"/>
                <a:gd name="connsiteY3" fmla="*/ 82177 h 383045"/>
                <a:gd name="connsiteX4" fmla="*/ 112059 w 1845236"/>
                <a:gd name="connsiteY4" fmla="*/ 74706 h 383045"/>
                <a:gd name="connsiteX5" fmla="*/ 164353 w 1845236"/>
                <a:gd name="connsiteY5" fmla="*/ 52294 h 383045"/>
                <a:gd name="connsiteX6" fmla="*/ 224118 w 1845236"/>
                <a:gd name="connsiteY6" fmla="*/ 22412 h 383045"/>
                <a:gd name="connsiteX7" fmla="*/ 283883 w 1845236"/>
                <a:gd name="connsiteY7" fmla="*/ 0 h 383045"/>
                <a:gd name="connsiteX8" fmla="*/ 403412 w 1845236"/>
                <a:gd name="connsiteY8" fmla="*/ 7471 h 383045"/>
                <a:gd name="connsiteX9" fmla="*/ 448236 w 1845236"/>
                <a:gd name="connsiteY9" fmla="*/ 22412 h 383045"/>
                <a:gd name="connsiteX10" fmla="*/ 537883 w 1845236"/>
                <a:gd name="connsiteY10" fmla="*/ 37353 h 383045"/>
                <a:gd name="connsiteX11" fmla="*/ 590177 w 1845236"/>
                <a:gd name="connsiteY11" fmla="*/ 67236 h 383045"/>
                <a:gd name="connsiteX12" fmla="*/ 635000 w 1845236"/>
                <a:gd name="connsiteY12" fmla="*/ 82177 h 383045"/>
                <a:gd name="connsiteX13" fmla="*/ 679824 w 1845236"/>
                <a:gd name="connsiteY13" fmla="*/ 97118 h 383045"/>
                <a:gd name="connsiteX14" fmla="*/ 702236 w 1845236"/>
                <a:gd name="connsiteY14" fmla="*/ 104589 h 383045"/>
                <a:gd name="connsiteX15" fmla="*/ 724647 w 1845236"/>
                <a:gd name="connsiteY15" fmla="*/ 127000 h 383045"/>
                <a:gd name="connsiteX16" fmla="*/ 754530 w 1845236"/>
                <a:gd name="connsiteY16" fmla="*/ 134471 h 383045"/>
                <a:gd name="connsiteX17" fmla="*/ 776942 w 1845236"/>
                <a:gd name="connsiteY17" fmla="*/ 141942 h 383045"/>
                <a:gd name="connsiteX18" fmla="*/ 806824 w 1845236"/>
                <a:gd name="connsiteY18" fmla="*/ 156883 h 383045"/>
                <a:gd name="connsiteX19" fmla="*/ 881530 w 1845236"/>
                <a:gd name="connsiteY19" fmla="*/ 179294 h 383045"/>
                <a:gd name="connsiteX20" fmla="*/ 971177 w 1845236"/>
                <a:gd name="connsiteY20" fmla="*/ 209177 h 383045"/>
                <a:gd name="connsiteX21" fmla="*/ 1016000 w 1845236"/>
                <a:gd name="connsiteY21" fmla="*/ 224118 h 383045"/>
                <a:gd name="connsiteX22" fmla="*/ 1143000 w 1845236"/>
                <a:gd name="connsiteY22" fmla="*/ 246530 h 383045"/>
                <a:gd name="connsiteX23" fmla="*/ 1367118 w 1845236"/>
                <a:gd name="connsiteY23" fmla="*/ 231589 h 383045"/>
                <a:gd name="connsiteX24" fmla="*/ 1411942 w 1845236"/>
                <a:gd name="connsiteY24" fmla="*/ 224118 h 383045"/>
                <a:gd name="connsiteX25" fmla="*/ 1509059 w 1845236"/>
                <a:gd name="connsiteY25" fmla="*/ 201706 h 383045"/>
                <a:gd name="connsiteX26" fmla="*/ 1538942 w 1845236"/>
                <a:gd name="connsiteY26" fmla="*/ 194236 h 383045"/>
                <a:gd name="connsiteX27" fmla="*/ 1583765 w 1845236"/>
                <a:gd name="connsiteY27" fmla="*/ 186765 h 383045"/>
                <a:gd name="connsiteX28" fmla="*/ 1613647 w 1845236"/>
                <a:gd name="connsiteY28" fmla="*/ 179294 h 383045"/>
                <a:gd name="connsiteX29" fmla="*/ 1636059 w 1845236"/>
                <a:gd name="connsiteY29" fmla="*/ 171824 h 383045"/>
                <a:gd name="connsiteX30" fmla="*/ 1763059 w 1845236"/>
                <a:gd name="connsiteY30" fmla="*/ 164353 h 383045"/>
                <a:gd name="connsiteX31" fmla="*/ 1792942 w 1845236"/>
                <a:gd name="connsiteY31" fmla="*/ 156883 h 383045"/>
                <a:gd name="connsiteX32" fmla="*/ 1815353 w 1845236"/>
                <a:gd name="connsiteY32" fmla="*/ 149412 h 383045"/>
                <a:gd name="connsiteX33" fmla="*/ 1837765 w 1845236"/>
                <a:gd name="connsiteY33" fmla="*/ 171824 h 383045"/>
                <a:gd name="connsiteX34" fmla="*/ 1845236 w 1845236"/>
                <a:gd name="connsiteY34" fmla="*/ 194236 h 383045"/>
                <a:gd name="connsiteX35" fmla="*/ 1792942 w 1845236"/>
                <a:gd name="connsiteY35" fmla="*/ 246530 h 383045"/>
                <a:gd name="connsiteX36" fmla="*/ 1770530 w 1845236"/>
                <a:gd name="connsiteY36" fmla="*/ 261471 h 383045"/>
                <a:gd name="connsiteX37" fmla="*/ 1748118 w 1845236"/>
                <a:gd name="connsiteY37" fmla="*/ 276412 h 383045"/>
                <a:gd name="connsiteX38" fmla="*/ 1733177 w 1845236"/>
                <a:gd name="connsiteY38" fmla="*/ 298824 h 383045"/>
                <a:gd name="connsiteX39" fmla="*/ 1725706 w 1845236"/>
                <a:gd name="connsiteY39" fmla="*/ 321236 h 383045"/>
                <a:gd name="connsiteX40" fmla="*/ 1658471 w 1845236"/>
                <a:gd name="connsiteY40" fmla="*/ 351118 h 383045"/>
                <a:gd name="connsiteX41" fmla="*/ 1598706 w 1845236"/>
                <a:gd name="connsiteY41" fmla="*/ 381000 h 383045"/>
                <a:gd name="connsiteX42" fmla="*/ 851647 w 1845236"/>
                <a:gd name="connsiteY42" fmla="*/ 373530 h 383045"/>
                <a:gd name="connsiteX43" fmla="*/ 769471 w 1845236"/>
                <a:gd name="connsiteY43" fmla="*/ 343647 h 383045"/>
                <a:gd name="connsiteX44" fmla="*/ 747059 w 1845236"/>
                <a:gd name="connsiteY44" fmla="*/ 336177 h 383045"/>
                <a:gd name="connsiteX45" fmla="*/ 717177 w 1845236"/>
                <a:gd name="connsiteY45" fmla="*/ 328706 h 383045"/>
                <a:gd name="connsiteX46" fmla="*/ 672353 w 1845236"/>
                <a:gd name="connsiteY46" fmla="*/ 313765 h 383045"/>
                <a:gd name="connsiteX47" fmla="*/ 612589 w 1845236"/>
                <a:gd name="connsiteY47" fmla="*/ 276412 h 383045"/>
                <a:gd name="connsiteX48" fmla="*/ 567765 w 1845236"/>
                <a:gd name="connsiteY48" fmla="*/ 268942 h 383045"/>
                <a:gd name="connsiteX49" fmla="*/ 530412 w 1845236"/>
                <a:gd name="connsiteY49" fmla="*/ 254000 h 383045"/>
                <a:gd name="connsiteX50" fmla="*/ 493059 w 1845236"/>
                <a:gd name="connsiteY50" fmla="*/ 224118 h 383045"/>
                <a:gd name="connsiteX51" fmla="*/ 455706 w 1845236"/>
                <a:gd name="connsiteY51" fmla="*/ 216647 h 383045"/>
                <a:gd name="connsiteX52" fmla="*/ 395942 w 1845236"/>
                <a:gd name="connsiteY52" fmla="*/ 201706 h 383045"/>
                <a:gd name="connsiteX53" fmla="*/ 246530 w 1845236"/>
                <a:gd name="connsiteY53" fmla="*/ 186765 h 383045"/>
                <a:gd name="connsiteX54" fmla="*/ 119530 w 1845236"/>
                <a:gd name="connsiteY54" fmla="*/ 209177 h 383045"/>
                <a:gd name="connsiteX55" fmla="*/ 97118 w 1845236"/>
                <a:gd name="connsiteY55" fmla="*/ 231589 h 383045"/>
                <a:gd name="connsiteX56" fmla="*/ 52295 w 1845236"/>
                <a:gd name="connsiteY56" fmla="*/ 261471 h 383045"/>
                <a:gd name="connsiteX57" fmla="*/ 7471 w 1845236"/>
                <a:gd name="connsiteY57" fmla="*/ 231589 h 383045"/>
                <a:gd name="connsiteX58" fmla="*/ 0 w 1845236"/>
                <a:gd name="connsiteY58" fmla="*/ 127000 h 383045"/>
                <a:gd name="connsiteX0" fmla="*/ 0 w 1845236"/>
                <a:gd name="connsiteY0" fmla="*/ 127000 h 373603"/>
                <a:gd name="connsiteX1" fmla="*/ 0 w 1845236"/>
                <a:gd name="connsiteY1" fmla="*/ 127000 h 373603"/>
                <a:gd name="connsiteX2" fmla="*/ 67236 w 1845236"/>
                <a:gd name="connsiteY2" fmla="*/ 97118 h 373603"/>
                <a:gd name="connsiteX3" fmla="*/ 89647 w 1845236"/>
                <a:gd name="connsiteY3" fmla="*/ 82177 h 373603"/>
                <a:gd name="connsiteX4" fmla="*/ 112059 w 1845236"/>
                <a:gd name="connsiteY4" fmla="*/ 74706 h 373603"/>
                <a:gd name="connsiteX5" fmla="*/ 164353 w 1845236"/>
                <a:gd name="connsiteY5" fmla="*/ 52294 h 373603"/>
                <a:gd name="connsiteX6" fmla="*/ 224118 w 1845236"/>
                <a:gd name="connsiteY6" fmla="*/ 22412 h 373603"/>
                <a:gd name="connsiteX7" fmla="*/ 283883 w 1845236"/>
                <a:gd name="connsiteY7" fmla="*/ 0 h 373603"/>
                <a:gd name="connsiteX8" fmla="*/ 403412 w 1845236"/>
                <a:gd name="connsiteY8" fmla="*/ 7471 h 373603"/>
                <a:gd name="connsiteX9" fmla="*/ 448236 w 1845236"/>
                <a:gd name="connsiteY9" fmla="*/ 22412 h 373603"/>
                <a:gd name="connsiteX10" fmla="*/ 537883 w 1845236"/>
                <a:gd name="connsiteY10" fmla="*/ 37353 h 373603"/>
                <a:gd name="connsiteX11" fmla="*/ 590177 w 1845236"/>
                <a:gd name="connsiteY11" fmla="*/ 67236 h 373603"/>
                <a:gd name="connsiteX12" fmla="*/ 635000 w 1845236"/>
                <a:gd name="connsiteY12" fmla="*/ 82177 h 373603"/>
                <a:gd name="connsiteX13" fmla="*/ 679824 w 1845236"/>
                <a:gd name="connsiteY13" fmla="*/ 97118 h 373603"/>
                <a:gd name="connsiteX14" fmla="*/ 702236 w 1845236"/>
                <a:gd name="connsiteY14" fmla="*/ 104589 h 373603"/>
                <a:gd name="connsiteX15" fmla="*/ 724647 w 1845236"/>
                <a:gd name="connsiteY15" fmla="*/ 127000 h 373603"/>
                <a:gd name="connsiteX16" fmla="*/ 754530 w 1845236"/>
                <a:gd name="connsiteY16" fmla="*/ 134471 h 373603"/>
                <a:gd name="connsiteX17" fmla="*/ 776942 w 1845236"/>
                <a:gd name="connsiteY17" fmla="*/ 141942 h 373603"/>
                <a:gd name="connsiteX18" fmla="*/ 806824 w 1845236"/>
                <a:gd name="connsiteY18" fmla="*/ 156883 h 373603"/>
                <a:gd name="connsiteX19" fmla="*/ 881530 w 1845236"/>
                <a:gd name="connsiteY19" fmla="*/ 179294 h 373603"/>
                <a:gd name="connsiteX20" fmla="*/ 971177 w 1845236"/>
                <a:gd name="connsiteY20" fmla="*/ 209177 h 373603"/>
                <a:gd name="connsiteX21" fmla="*/ 1016000 w 1845236"/>
                <a:gd name="connsiteY21" fmla="*/ 224118 h 373603"/>
                <a:gd name="connsiteX22" fmla="*/ 1143000 w 1845236"/>
                <a:gd name="connsiteY22" fmla="*/ 246530 h 373603"/>
                <a:gd name="connsiteX23" fmla="*/ 1367118 w 1845236"/>
                <a:gd name="connsiteY23" fmla="*/ 231589 h 373603"/>
                <a:gd name="connsiteX24" fmla="*/ 1411942 w 1845236"/>
                <a:gd name="connsiteY24" fmla="*/ 224118 h 373603"/>
                <a:gd name="connsiteX25" fmla="*/ 1509059 w 1845236"/>
                <a:gd name="connsiteY25" fmla="*/ 201706 h 373603"/>
                <a:gd name="connsiteX26" fmla="*/ 1538942 w 1845236"/>
                <a:gd name="connsiteY26" fmla="*/ 194236 h 373603"/>
                <a:gd name="connsiteX27" fmla="*/ 1583765 w 1845236"/>
                <a:gd name="connsiteY27" fmla="*/ 186765 h 373603"/>
                <a:gd name="connsiteX28" fmla="*/ 1613647 w 1845236"/>
                <a:gd name="connsiteY28" fmla="*/ 179294 h 373603"/>
                <a:gd name="connsiteX29" fmla="*/ 1636059 w 1845236"/>
                <a:gd name="connsiteY29" fmla="*/ 171824 h 373603"/>
                <a:gd name="connsiteX30" fmla="*/ 1763059 w 1845236"/>
                <a:gd name="connsiteY30" fmla="*/ 164353 h 373603"/>
                <a:gd name="connsiteX31" fmla="*/ 1792942 w 1845236"/>
                <a:gd name="connsiteY31" fmla="*/ 156883 h 373603"/>
                <a:gd name="connsiteX32" fmla="*/ 1815353 w 1845236"/>
                <a:gd name="connsiteY32" fmla="*/ 149412 h 373603"/>
                <a:gd name="connsiteX33" fmla="*/ 1837765 w 1845236"/>
                <a:gd name="connsiteY33" fmla="*/ 171824 h 373603"/>
                <a:gd name="connsiteX34" fmla="*/ 1845236 w 1845236"/>
                <a:gd name="connsiteY34" fmla="*/ 194236 h 373603"/>
                <a:gd name="connsiteX35" fmla="*/ 1792942 w 1845236"/>
                <a:gd name="connsiteY35" fmla="*/ 246530 h 373603"/>
                <a:gd name="connsiteX36" fmla="*/ 1770530 w 1845236"/>
                <a:gd name="connsiteY36" fmla="*/ 261471 h 373603"/>
                <a:gd name="connsiteX37" fmla="*/ 1748118 w 1845236"/>
                <a:gd name="connsiteY37" fmla="*/ 276412 h 373603"/>
                <a:gd name="connsiteX38" fmla="*/ 1733177 w 1845236"/>
                <a:gd name="connsiteY38" fmla="*/ 298824 h 373603"/>
                <a:gd name="connsiteX39" fmla="*/ 1725706 w 1845236"/>
                <a:gd name="connsiteY39" fmla="*/ 321236 h 373603"/>
                <a:gd name="connsiteX40" fmla="*/ 1658471 w 1845236"/>
                <a:gd name="connsiteY40" fmla="*/ 351118 h 373603"/>
                <a:gd name="connsiteX41" fmla="*/ 851647 w 1845236"/>
                <a:gd name="connsiteY41" fmla="*/ 373530 h 373603"/>
                <a:gd name="connsiteX42" fmla="*/ 769471 w 1845236"/>
                <a:gd name="connsiteY42" fmla="*/ 343647 h 373603"/>
                <a:gd name="connsiteX43" fmla="*/ 747059 w 1845236"/>
                <a:gd name="connsiteY43" fmla="*/ 336177 h 373603"/>
                <a:gd name="connsiteX44" fmla="*/ 717177 w 1845236"/>
                <a:gd name="connsiteY44" fmla="*/ 328706 h 373603"/>
                <a:gd name="connsiteX45" fmla="*/ 672353 w 1845236"/>
                <a:gd name="connsiteY45" fmla="*/ 313765 h 373603"/>
                <a:gd name="connsiteX46" fmla="*/ 612589 w 1845236"/>
                <a:gd name="connsiteY46" fmla="*/ 276412 h 373603"/>
                <a:gd name="connsiteX47" fmla="*/ 567765 w 1845236"/>
                <a:gd name="connsiteY47" fmla="*/ 268942 h 373603"/>
                <a:gd name="connsiteX48" fmla="*/ 530412 w 1845236"/>
                <a:gd name="connsiteY48" fmla="*/ 254000 h 373603"/>
                <a:gd name="connsiteX49" fmla="*/ 493059 w 1845236"/>
                <a:gd name="connsiteY49" fmla="*/ 224118 h 373603"/>
                <a:gd name="connsiteX50" fmla="*/ 455706 w 1845236"/>
                <a:gd name="connsiteY50" fmla="*/ 216647 h 373603"/>
                <a:gd name="connsiteX51" fmla="*/ 395942 w 1845236"/>
                <a:gd name="connsiteY51" fmla="*/ 201706 h 373603"/>
                <a:gd name="connsiteX52" fmla="*/ 246530 w 1845236"/>
                <a:gd name="connsiteY52" fmla="*/ 186765 h 373603"/>
                <a:gd name="connsiteX53" fmla="*/ 119530 w 1845236"/>
                <a:gd name="connsiteY53" fmla="*/ 209177 h 373603"/>
                <a:gd name="connsiteX54" fmla="*/ 97118 w 1845236"/>
                <a:gd name="connsiteY54" fmla="*/ 231589 h 373603"/>
                <a:gd name="connsiteX55" fmla="*/ 52295 w 1845236"/>
                <a:gd name="connsiteY55" fmla="*/ 261471 h 373603"/>
                <a:gd name="connsiteX56" fmla="*/ 7471 w 1845236"/>
                <a:gd name="connsiteY56" fmla="*/ 231589 h 373603"/>
                <a:gd name="connsiteX57" fmla="*/ 0 w 1845236"/>
                <a:gd name="connsiteY57" fmla="*/ 127000 h 373603"/>
                <a:gd name="connsiteX0" fmla="*/ 0 w 1845236"/>
                <a:gd name="connsiteY0" fmla="*/ 127000 h 373875"/>
                <a:gd name="connsiteX1" fmla="*/ 0 w 1845236"/>
                <a:gd name="connsiteY1" fmla="*/ 127000 h 373875"/>
                <a:gd name="connsiteX2" fmla="*/ 67236 w 1845236"/>
                <a:gd name="connsiteY2" fmla="*/ 97118 h 373875"/>
                <a:gd name="connsiteX3" fmla="*/ 89647 w 1845236"/>
                <a:gd name="connsiteY3" fmla="*/ 82177 h 373875"/>
                <a:gd name="connsiteX4" fmla="*/ 112059 w 1845236"/>
                <a:gd name="connsiteY4" fmla="*/ 74706 h 373875"/>
                <a:gd name="connsiteX5" fmla="*/ 164353 w 1845236"/>
                <a:gd name="connsiteY5" fmla="*/ 52294 h 373875"/>
                <a:gd name="connsiteX6" fmla="*/ 224118 w 1845236"/>
                <a:gd name="connsiteY6" fmla="*/ 22412 h 373875"/>
                <a:gd name="connsiteX7" fmla="*/ 283883 w 1845236"/>
                <a:gd name="connsiteY7" fmla="*/ 0 h 373875"/>
                <a:gd name="connsiteX8" fmla="*/ 403412 w 1845236"/>
                <a:gd name="connsiteY8" fmla="*/ 7471 h 373875"/>
                <a:gd name="connsiteX9" fmla="*/ 448236 w 1845236"/>
                <a:gd name="connsiteY9" fmla="*/ 22412 h 373875"/>
                <a:gd name="connsiteX10" fmla="*/ 537883 w 1845236"/>
                <a:gd name="connsiteY10" fmla="*/ 37353 h 373875"/>
                <a:gd name="connsiteX11" fmla="*/ 590177 w 1845236"/>
                <a:gd name="connsiteY11" fmla="*/ 67236 h 373875"/>
                <a:gd name="connsiteX12" fmla="*/ 635000 w 1845236"/>
                <a:gd name="connsiteY12" fmla="*/ 82177 h 373875"/>
                <a:gd name="connsiteX13" fmla="*/ 679824 w 1845236"/>
                <a:gd name="connsiteY13" fmla="*/ 97118 h 373875"/>
                <a:gd name="connsiteX14" fmla="*/ 702236 w 1845236"/>
                <a:gd name="connsiteY14" fmla="*/ 104589 h 373875"/>
                <a:gd name="connsiteX15" fmla="*/ 724647 w 1845236"/>
                <a:gd name="connsiteY15" fmla="*/ 127000 h 373875"/>
                <a:gd name="connsiteX16" fmla="*/ 754530 w 1845236"/>
                <a:gd name="connsiteY16" fmla="*/ 134471 h 373875"/>
                <a:gd name="connsiteX17" fmla="*/ 776942 w 1845236"/>
                <a:gd name="connsiteY17" fmla="*/ 141942 h 373875"/>
                <a:gd name="connsiteX18" fmla="*/ 806824 w 1845236"/>
                <a:gd name="connsiteY18" fmla="*/ 156883 h 373875"/>
                <a:gd name="connsiteX19" fmla="*/ 881530 w 1845236"/>
                <a:gd name="connsiteY19" fmla="*/ 179294 h 373875"/>
                <a:gd name="connsiteX20" fmla="*/ 971177 w 1845236"/>
                <a:gd name="connsiteY20" fmla="*/ 209177 h 373875"/>
                <a:gd name="connsiteX21" fmla="*/ 1016000 w 1845236"/>
                <a:gd name="connsiteY21" fmla="*/ 224118 h 373875"/>
                <a:gd name="connsiteX22" fmla="*/ 1143000 w 1845236"/>
                <a:gd name="connsiteY22" fmla="*/ 246530 h 373875"/>
                <a:gd name="connsiteX23" fmla="*/ 1367118 w 1845236"/>
                <a:gd name="connsiteY23" fmla="*/ 231589 h 373875"/>
                <a:gd name="connsiteX24" fmla="*/ 1411942 w 1845236"/>
                <a:gd name="connsiteY24" fmla="*/ 224118 h 373875"/>
                <a:gd name="connsiteX25" fmla="*/ 1509059 w 1845236"/>
                <a:gd name="connsiteY25" fmla="*/ 201706 h 373875"/>
                <a:gd name="connsiteX26" fmla="*/ 1538942 w 1845236"/>
                <a:gd name="connsiteY26" fmla="*/ 194236 h 373875"/>
                <a:gd name="connsiteX27" fmla="*/ 1583765 w 1845236"/>
                <a:gd name="connsiteY27" fmla="*/ 186765 h 373875"/>
                <a:gd name="connsiteX28" fmla="*/ 1613647 w 1845236"/>
                <a:gd name="connsiteY28" fmla="*/ 179294 h 373875"/>
                <a:gd name="connsiteX29" fmla="*/ 1636059 w 1845236"/>
                <a:gd name="connsiteY29" fmla="*/ 171824 h 373875"/>
                <a:gd name="connsiteX30" fmla="*/ 1763059 w 1845236"/>
                <a:gd name="connsiteY30" fmla="*/ 164353 h 373875"/>
                <a:gd name="connsiteX31" fmla="*/ 1792942 w 1845236"/>
                <a:gd name="connsiteY31" fmla="*/ 156883 h 373875"/>
                <a:gd name="connsiteX32" fmla="*/ 1815353 w 1845236"/>
                <a:gd name="connsiteY32" fmla="*/ 149412 h 373875"/>
                <a:gd name="connsiteX33" fmla="*/ 1837765 w 1845236"/>
                <a:gd name="connsiteY33" fmla="*/ 171824 h 373875"/>
                <a:gd name="connsiteX34" fmla="*/ 1845236 w 1845236"/>
                <a:gd name="connsiteY34" fmla="*/ 194236 h 373875"/>
                <a:gd name="connsiteX35" fmla="*/ 1792942 w 1845236"/>
                <a:gd name="connsiteY35" fmla="*/ 246530 h 373875"/>
                <a:gd name="connsiteX36" fmla="*/ 1770530 w 1845236"/>
                <a:gd name="connsiteY36" fmla="*/ 261471 h 373875"/>
                <a:gd name="connsiteX37" fmla="*/ 1748118 w 1845236"/>
                <a:gd name="connsiteY37" fmla="*/ 276412 h 373875"/>
                <a:gd name="connsiteX38" fmla="*/ 1733177 w 1845236"/>
                <a:gd name="connsiteY38" fmla="*/ 298824 h 373875"/>
                <a:gd name="connsiteX39" fmla="*/ 1725706 w 1845236"/>
                <a:gd name="connsiteY39" fmla="*/ 321236 h 373875"/>
                <a:gd name="connsiteX40" fmla="*/ 1547346 w 1845236"/>
                <a:gd name="connsiteY40" fmla="*/ 357468 h 373875"/>
                <a:gd name="connsiteX41" fmla="*/ 851647 w 1845236"/>
                <a:gd name="connsiteY41" fmla="*/ 373530 h 373875"/>
                <a:gd name="connsiteX42" fmla="*/ 769471 w 1845236"/>
                <a:gd name="connsiteY42" fmla="*/ 343647 h 373875"/>
                <a:gd name="connsiteX43" fmla="*/ 747059 w 1845236"/>
                <a:gd name="connsiteY43" fmla="*/ 336177 h 373875"/>
                <a:gd name="connsiteX44" fmla="*/ 717177 w 1845236"/>
                <a:gd name="connsiteY44" fmla="*/ 328706 h 373875"/>
                <a:gd name="connsiteX45" fmla="*/ 672353 w 1845236"/>
                <a:gd name="connsiteY45" fmla="*/ 313765 h 373875"/>
                <a:gd name="connsiteX46" fmla="*/ 612589 w 1845236"/>
                <a:gd name="connsiteY46" fmla="*/ 276412 h 373875"/>
                <a:gd name="connsiteX47" fmla="*/ 567765 w 1845236"/>
                <a:gd name="connsiteY47" fmla="*/ 268942 h 373875"/>
                <a:gd name="connsiteX48" fmla="*/ 530412 w 1845236"/>
                <a:gd name="connsiteY48" fmla="*/ 254000 h 373875"/>
                <a:gd name="connsiteX49" fmla="*/ 493059 w 1845236"/>
                <a:gd name="connsiteY49" fmla="*/ 224118 h 373875"/>
                <a:gd name="connsiteX50" fmla="*/ 455706 w 1845236"/>
                <a:gd name="connsiteY50" fmla="*/ 216647 h 373875"/>
                <a:gd name="connsiteX51" fmla="*/ 395942 w 1845236"/>
                <a:gd name="connsiteY51" fmla="*/ 201706 h 373875"/>
                <a:gd name="connsiteX52" fmla="*/ 246530 w 1845236"/>
                <a:gd name="connsiteY52" fmla="*/ 186765 h 373875"/>
                <a:gd name="connsiteX53" fmla="*/ 119530 w 1845236"/>
                <a:gd name="connsiteY53" fmla="*/ 209177 h 373875"/>
                <a:gd name="connsiteX54" fmla="*/ 97118 w 1845236"/>
                <a:gd name="connsiteY54" fmla="*/ 231589 h 373875"/>
                <a:gd name="connsiteX55" fmla="*/ 52295 w 1845236"/>
                <a:gd name="connsiteY55" fmla="*/ 261471 h 373875"/>
                <a:gd name="connsiteX56" fmla="*/ 7471 w 1845236"/>
                <a:gd name="connsiteY56" fmla="*/ 231589 h 373875"/>
                <a:gd name="connsiteX57" fmla="*/ 0 w 1845236"/>
                <a:gd name="connsiteY57" fmla="*/ 127000 h 373875"/>
                <a:gd name="connsiteX0" fmla="*/ 0 w 1845236"/>
                <a:gd name="connsiteY0" fmla="*/ 127000 h 359702"/>
                <a:gd name="connsiteX1" fmla="*/ 0 w 1845236"/>
                <a:gd name="connsiteY1" fmla="*/ 127000 h 359702"/>
                <a:gd name="connsiteX2" fmla="*/ 67236 w 1845236"/>
                <a:gd name="connsiteY2" fmla="*/ 97118 h 359702"/>
                <a:gd name="connsiteX3" fmla="*/ 89647 w 1845236"/>
                <a:gd name="connsiteY3" fmla="*/ 82177 h 359702"/>
                <a:gd name="connsiteX4" fmla="*/ 112059 w 1845236"/>
                <a:gd name="connsiteY4" fmla="*/ 74706 h 359702"/>
                <a:gd name="connsiteX5" fmla="*/ 164353 w 1845236"/>
                <a:gd name="connsiteY5" fmla="*/ 52294 h 359702"/>
                <a:gd name="connsiteX6" fmla="*/ 224118 w 1845236"/>
                <a:gd name="connsiteY6" fmla="*/ 22412 h 359702"/>
                <a:gd name="connsiteX7" fmla="*/ 283883 w 1845236"/>
                <a:gd name="connsiteY7" fmla="*/ 0 h 359702"/>
                <a:gd name="connsiteX8" fmla="*/ 403412 w 1845236"/>
                <a:gd name="connsiteY8" fmla="*/ 7471 h 359702"/>
                <a:gd name="connsiteX9" fmla="*/ 448236 w 1845236"/>
                <a:gd name="connsiteY9" fmla="*/ 22412 h 359702"/>
                <a:gd name="connsiteX10" fmla="*/ 537883 w 1845236"/>
                <a:gd name="connsiteY10" fmla="*/ 37353 h 359702"/>
                <a:gd name="connsiteX11" fmla="*/ 590177 w 1845236"/>
                <a:gd name="connsiteY11" fmla="*/ 67236 h 359702"/>
                <a:gd name="connsiteX12" fmla="*/ 635000 w 1845236"/>
                <a:gd name="connsiteY12" fmla="*/ 82177 h 359702"/>
                <a:gd name="connsiteX13" fmla="*/ 679824 w 1845236"/>
                <a:gd name="connsiteY13" fmla="*/ 97118 h 359702"/>
                <a:gd name="connsiteX14" fmla="*/ 702236 w 1845236"/>
                <a:gd name="connsiteY14" fmla="*/ 104589 h 359702"/>
                <a:gd name="connsiteX15" fmla="*/ 724647 w 1845236"/>
                <a:gd name="connsiteY15" fmla="*/ 127000 h 359702"/>
                <a:gd name="connsiteX16" fmla="*/ 754530 w 1845236"/>
                <a:gd name="connsiteY16" fmla="*/ 134471 h 359702"/>
                <a:gd name="connsiteX17" fmla="*/ 776942 w 1845236"/>
                <a:gd name="connsiteY17" fmla="*/ 141942 h 359702"/>
                <a:gd name="connsiteX18" fmla="*/ 806824 w 1845236"/>
                <a:gd name="connsiteY18" fmla="*/ 156883 h 359702"/>
                <a:gd name="connsiteX19" fmla="*/ 881530 w 1845236"/>
                <a:gd name="connsiteY19" fmla="*/ 179294 h 359702"/>
                <a:gd name="connsiteX20" fmla="*/ 971177 w 1845236"/>
                <a:gd name="connsiteY20" fmla="*/ 209177 h 359702"/>
                <a:gd name="connsiteX21" fmla="*/ 1016000 w 1845236"/>
                <a:gd name="connsiteY21" fmla="*/ 224118 h 359702"/>
                <a:gd name="connsiteX22" fmla="*/ 1143000 w 1845236"/>
                <a:gd name="connsiteY22" fmla="*/ 246530 h 359702"/>
                <a:gd name="connsiteX23" fmla="*/ 1367118 w 1845236"/>
                <a:gd name="connsiteY23" fmla="*/ 231589 h 359702"/>
                <a:gd name="connsiteX24" fmla="*/ 1411942 w 1845236"/>
                <a:gd name="connsiteY24" fmla="*/ 224118 h 359702"/>
                <a:gd name="connsiteX25" fmla="*/ 1509059 w 1845236"/>
                <a:gd name="connsiteY25" fmla="*/ 201706 h 359702"/>
                <a:gd name="connsiteX26" fmla="*/ 1538942 w 1845236"/>
                <a:gd name="connsiteY26" fmla="*/ 194236 h 359702"/>
                <a:gd name="connsiteX27" fmla="*/ 1583765 w 1845236"/>
                <a:gd name="connsiteY27" fmla="*/ 186765 h 359702"/>
                <a:gd name="connsiteX28" fmla="*/ 1613647 w 1845236"/>
                <a:gd name="connsiteY28" fmla="*/ 179294 h 359702"/>
                <a:gd name="connsiteX29" fmla="*/ 1636059 w 1845236"/>
                <a:gd name="connsiteY29" fmla="*/ 171824 h 359702"/>
                <a:gd name="connsiteX30" fmla="*/ 1763059 w 1845236"/>
                <a:gd name="connsiteY30" fmla="*/ 164353 h 359702"/>
                <a:gd name="connsiteX31" fmla="*/ 1792942 w 1845236"/>
                <a:gd name="connsiteY31" fmla="*/ 156883 h 359702"/>
                <a:gd name="connsiteX32" fmla="*/ 1815353 w 1845236"/>
                <a:gd name="connsiteY32" fmla="*/ 149412 h 359702"/>
                <a:gd name="connsiteX33" fmla="*/ 1837765 w 1845236"/>
                <a:gd name="connsiteY33" fmla="*/ 171824 h 359702"/>
                <a:gd name="connsiteX34" fmla="*/ 1845236 w 1845236"/>
                <a:gd name="connsiteY34" fmla="*/ 194236 h 359702"/>
                <a:gd name="connsiteX35" fmla="*/ 1792942 w 1845236"/>
                <a:gd name="connsiteY35" fmla="*/ 246530 h 359702"/>
                <a:gd name="connsiteX36" fmla="*/ 1770530 w 1845236"/>
                <a:gd name="connsiteY36" fmla="*/ 261471 h 359702"/>
                <a:gd name="connsiteX37" fmla="*/ 1748118 w 1845236"/>
                <a:gd name="connsiteY37" fmla="*/ 276412 h 359702"/>
                <a:gd name="connsiteX38" fmla="*/ 1733177 w 1845236"/>
                <a:gd name="connsiteY38" fmla="*/ 298824 h 359702"/>
                <a:gd name="connsiteX39" fmla="*/ 1725706 w 1845236"/>
                <a:gd name="connsiteY39" fmla="*/ 321236 h 359702"/>
                <a:gd name="connsiteX40" fmla="*/ 1547346 w 1845236"/>
                <a:gd name="connsiteY40" fmla="*/ 357468 h 359702"/>
                <a:gd name="connsiteX41" fmla="*/ 857997 w 1845236"/>
                <a:gd name="connsiteY41" fmla="*/ 354480 h 359702"/>
                <a:gd name="connsiteX42" fmla="*/ 769471 w 1845236"/>
                <a:gd name="connsiteY42" fmla="*/ 343647 h 359702"/>
                <a:gd name="connsiteX43" fmla="*/ 747059 w 1845236"/>
                <a:gd name="connsiteY43" fmla="*/ 336177 h 359702"/>
                <a:gd name="connsiteX44" fmla="*/ 717177 w 1845236"/>
                <a:gd name="connsiteY44" fmla="*/ 328706 h 359702"/>
                <a:gd name="connsiteX45" fmla="*/ 672353 w 1845236"/>
                <a:gd name="connsiteY45" fmla="*/ 313765 h 359702"/>
                <a:gd name="connsiteX46" fmla="*/ 612589 w 1845236"/>
                <a:gd name="connsiteY46" fmla="*/ 276412 h 359702"/>
                <a:gd name="connsiteX47" fmla="*/ 567765 w 1845236"/>
                <a:gd name="connsiteY47" fmla="*/ 268942 h 359702"/>
                <a:gd name="connsiteX48" fmla="*/ 530412 w 1845236"/>
                <a:gd name="connsiteY48" fmla="*/ 254000 h 359702"/>
                <a:gd name="connsiteX49" fmla="*/ 493059 w 1845236"/>
                <a:gd name="connsiteY49" fmla="*/ 224118 h 359702"/>
                <a:gd name="connsiteX50" fmla="*/ 455706 w 1845236"/>
                <a:gd name="connsiteY50" fmla="*/ 216647 h 359702"/>
                <a:gd name="connsiteX51" fmla="*/ 395942 w 1845236"/>
                <a:gd name="connsiteY51" fmla="*/ 201706 h 359702"/>
                <a:gd name="connsiteX52" fmla="*/ 246530 w 1845236"/>
                <a:gd name="connsiteY52" fmla="*/ 186765 h 359702"/>
                <a:gd name="connsiteX53" fmla="*/ 119530 w 1845236"/>
                <a:gd name="connsiteY53" fmla="*/ 209177 h 359702"/>
                <a:gd name="connsiteX54" fmla="*/ 97118 w 1845236"/>
                <a:gd name="connsiteY54" fmla="*/ 231589 h 359702"/>
                <a:gd name="connsiteX55" fmla="*/ 52295 w 1845236"/>
                <a:gd name="connsiteY55" fmla="*/ 261471 h 359702"/>
                <a:gd name="connsiteX56" fmla="*/ 7471 w 1845236"/>
                <a:gd name="connsiteY56" fmla="*/ 231589 h 359702"/>
                <a:gd name="connsiteX57" fmla="*/ 0 w 1845236"/>
                <a:gd name="connsiteY57" fmla="*/ 127000 h 359702"/>
                <a:gd name="connsiteX0" fmla="*/ 0 w 1837887"/>
                <a:gd name="connsiteY0" fmla="*/ 127000 h 359702"/>
                <a:gd name="connsiteX1" fmla="*/ 0 w 1837887"/>
                <a:gd name="connsiteY1" fmla="*/ 127000 h 359702"/>
                <a:gd name="connsiteX2" fmla="*/ 67236 w 1837887"/>
                <a:gd name="connsiteY2" fmla="*/ 97118 h 359702"/>
                <a:gd name="connsiteX3" fmla="*/ 89647 w 1837887"/>
                <a:gd name="connsiteY3" fmla="*/ 82177 h 359702"/>
                <a:gd name="connsiteX4" fmla="*/ 112059 w 1837887"/>
                <a:gd name="connsiteY4" fmla="*/ 74706 h 359702"/>
                <a:gd name="connsiteX5" fmla="*/ 164353 w 1837887"/>
                <a:gd name="connsiteY5" fmla="*/ 52294 h 359702"/>
                <a:gd name="connsiteX6" fmla="*/ 224118 w 1837887"/>
                <a:gd name="connsiteY6" fmla="*/ 22412 h 359702"/>
                <a:gd name="connsiteX7" fmla="*/ 283883 w 1837887"/>
                <a:gd name="connsiteY7" fmla="*/ 0 h 359702"/>
                <a:gd name="connsiteX8" fmla="*/ 403412 w 1837887"/>
                <a:gd name="connsiteY8" fmla="*/ 7471 h 359702"/>
                <a:gd name="connsiteX9" fmla="*/ 448236 w 1837887"/>
                <a:gd name="connsiteY9" fmla="*/ 22412 h 359702"/>
                <a:gd name="connsiteX10" fmla="*/ 537883 w 1837887"/>
                <a:gd name="connsiteY10" fmla="*/ 37353 h 359702"/>
                <a:gd name="connsiteX11" fmla="*/ 590177 w 1837887"/>
                <a:gd name="connsiteY11" fmla="*/ 67236 h 359702"/>
                <a:gd name="connsiteX12" fmla="*/ 635000 w 1837887"/>
                <a:gd name="connsiteY12" fmla="*/ 82177 h 359702"/>
                <a:gd name="connsiteX13" fmla="*/ 679824 w 1837887"/>
                <a:gd name="connsiteY13" fmla="*/ 97118 h 359702"/>
                <a:gd name="connsiteX14" fmla="*/ 702236 w 1837887"/>
                <a:gd name="connsiteY14" fmla="*/ 104589 h 359702"/>
                <a:gd name="connsiteX15" fmla="*/ 724647 w 1837887"/>
                <a:gd name="connsiteY15" fmla="*/ 127000 h 359702"/>
                <a:gd name="connsiteX16" fmla="*/ 754530 w 1837887"/>
                <a:gd name="connsiteY16" fmla="*/ 134471 h 359702"/>
                <a:gd name="connsiteX17" fmla="*/ 776942 w 1837887"/>
                <a:gd name="connsiteY17" fmla="*/ 141942 h 359702"/>
                <a:gd name="connsiteX18" fmla="*/ 806824 w 1837887"/>
                <a:gd name="connsiteY18" fmla="*/ 156883 h 359702"/>
                <a:gd name="connsiteX19" fmla="*/ 881530 w 1837887"/>
                <a:gd name="connsiteY19" fmla="*/ 179294 h 359702"/>
                <a:gd name="connsiteX20" fmla="*/ 971177 w 1837887"/>
                <a:gd name="connsiteY20" fmla="*/ 209177 h 359702"/>
                <a:gd name="connsiteX21" fmla="*/ 1016000 w 1837887"/>
                <a:gd name="connsiteY21" fmla="*/ 224118 h 359702"/>
                <a:gd name="connsiteX22" fmla="*/ 1143000 w 1837887"/>
                <a:gd name="connsiteY22" fmla="*/ 246530 h 359702"/>
                <a:gd name="connsiteX23" fmla="*/ 1367118 w 1837887"/>
                <a:gd name="connsiteY23" fmla="*/ 231589 h 359702"/>
                <a:gd name="connsiteX24" fmla="*/ 1411942 w 1837887"/>
                <a:gd name="connsiteY24" fmla="*/ 224118 h 359702"/>
                <a:gd name="connsiteX25" fmla="*/ 1509059 w 1837887"/>
                <a:gd name="connsiteY25" fmla="*/ 201706 h 359702"/>
                <a:gd name="connsiteX26" fmla="*/ 1538942 w 1837887"/>
                <a:gd name="connsiteY26" fmla="*/ 194236 h 359702"/>
                <a:gd name="connsiteX27" fmla="*/ 1583765 w 1837887"/>
                <a:gd name="connsiteY27" fmla="*/ 186765 h 359702"/>
                <a:gd name="connsiteX28" fmla="*/ 1613647 w 1837887"/>
                <a:gd name="connsiteY28" fmla="*/ 179294 h 359702"/>
                <a:gd name="connsiteX29" fmla="*/ 1636059 w 1837887"/>
                <a:gd name="connsiteY29" fmla="*/ 171824 h 359702"/>
                <a:gd name="connsiteX30" fmla="*/ 1763059 w 1837887"/>
                <a:gd name="connsiteY30" fmla="*/ 164353 h 359702"/>
                <a:gd name="connsiteX31" fmla="*/ 1792942 w 1837887"/>
                <a:gd name="connsiteY31" fmla="*/ 156883 h 359702"/>
                <a:gd name="connsiteX32" fmla="*/ 1815353 w 1837887"/>
                <a:gd name="connsiteY32" fmla="*/ 149412 h 359702"/>
                <a:gd name="connsiteX33" fmla="*/ 1837765 w 1837887"/>
                <a:gd name="connsiteY33" fmla="*/ 171824 h 359702"/>
                <a:gd name="connsiteX34" fmla="*/ 1803961 w 1837887"/>
                <a:gd name="connsiteY34" fmla="*/ 200586 h 359702"/>
                <a:gd name="connsiteX35" fmla="*/ 1792942 w 1837887"/>
                <a:gd name="connsiteY35" fmla="*/ 246530 h 359702"/>
                <a:gd name="connsiteX36" fmla="*/ 1770530 w 1837887"/>
                <a:gd name="connsiteY36" fmla="*/ 261471 h 359702"/>
                <a:gd name="connsiteX37" fmla="*/ 1748118 w 1837887"/>
                <a:gd name="connsiteY37" fmla="*/ 276412 h 359702"/>
                <a:gd name="connsiteX38" fmla="*/ 1733177 w 1837887"/>
                <a:gd name="connsiteY38" fmla="*/ 298824 h 359702"/>
                <a:gd name="connsiteX39" fmla="*/ 1725706 w 1837887"/>
                <a:gd name="connsiteY39" fmla="*/ 321236 h 359702"/>
                <a:gd name="connsiteX40" fmla="*/ 1547346 w 1837887"/>
                <a:gd name="connsiteY40" fmla="*/ 357468 h 359702"/>
                <a:gd name="connsiteX41" fmla="*/ 857997 w 1837887"/>
                <a:gd name="connsiteY41" fmla="*/ 354480 h 359702"/>
                <a:gd name="connsiteX42" fmla="*/ 769471 w 1837887"/>
                <a:gd name="connsiteY42" fmla="*/ 343647 h 359702"/>
                <a:gd name="connsiteX43" fmla="*/ 747059 w 1837887"/>
                <a:gd name="connsiteY43" fmla="*/ 336177 h 359702"/>
                <a:gd name="connsiteX44" fmla="*/ 717177 w 1837887"/>
                <a:gd name="connsiteY44" fmla="*/ 328706 h 359702"/>
                <a:gd name="connsiteX45" fmla="*/ 672353 w 1837887"/>
                <a:gd name="connsiteY45" fmla="*/ 313765 h 359702"/>
                <a:gd name="connsiteX46" fmla="*/ 612589 w 1837887"/>
                <a:gd name="connsiteY46" fmla="*/ 276412 h 359702"/>
                <a:gd name="connsiteX47" fmla="*/ 567765 w 1837887"/>
                <a:gd name="connsiteY47" fmla="*/ 268942 h 359702"/>
                <a:gd name="connsiteX48" fmla="*/ 530412 w 1837887"/>
                <a:gd name="connsiteY48" fmla="*/ 254000 h 359702"/>
                <a:gd name="connsiteX49" fmla="*/ 493059 w 1837887"/>
                <a:gd name="connsiteY49" fmla="*/ 224118 h 359702"/>
                <a:gd name="connsiteX50" fmla="*/ 455706 w 1837887"/>
                <a:gd name="connsiteY50" fmla="*/ 216647 h 359702"/>
                <a:gd name="connsiteX51" fmla="*/ 395942 w 1837887"/>
                <a:gd name="connsiteY51" fmla="*/ 201706 h 359702"/>
                <a:gd name="connsiteX52" fmla="*/ 246530 w 1837887"/>
                <a:gd name="connsiteY52" fmla="*/ 186765 h 359702"/>
                <a:gd name="connsiteX53" fmla="*/ 119530 w 1837887"/>
                <a:gd name="connsiteY53" fmla="*/ 209177 h 359702"/>
                <a:gd name="connsiteX54" fmla="*/ 97118 w 1837887"/>
                <a:gd name="connsiteY54" fmla="*/ 231589 h 359702"/>
                <a:gd name="connsiteX55" fmla="*/ 52295 w 1837887"/>
                <a:gd name="connsiteY55" fmla="*/ 261471 h 359702"/>
                <a:gd name="connsiteX56" fmla="*/ 7471 w 1837887"/>
                <a:gd name="connsiteY56" fmla="*/ 231589 h 359702"/>
                <a:gd name="connsiteX57" fmla="*/ 0 w 1837887"/>
                <a:gd name="connsiteY57" fmla="*/ 127000 h 359702"/>
                <a:gd name="connsiteX0" fmla="*/ 0 w 1816160"/>
                <a:gd name="connsiteY0" fmla="*/ 127000 h 359702"/>
                <a:gd name="connsiteX1" fmla="*/ 0 w 1816160"/>
                <a:gd name="connsiteY1" fmla="*/ 127000 h 359702"/>
                <a:gd name="connsiteX2" fmla="*/ 67236 w 1816160"/>
                <a:gd name="connsiteY2" fmla="*/ 97118 h 359702"/>
                <a:gd name="connsiteX3" fmla="*/ 89647 w 1816160"/>
                <a:gd name="connsiteY3" fmla="*/ 82177 h 359702"/>
                <a:gd name="connsiteX4" fmla="*/ 112059 w 1816160"/>
                <a:gd name="connsiteY4" fmla="*/ 74706 h 359702"/>
                <a:gd name="connsiteX5" fmla="*/ 164353 w 1816160"/>
                <a:gd name="connsiteY5" fmla="*/ 52294 h 359702"/>
                <a:gd name="connsiteX6" fmla="*/ 224118 w 1816160"/>
                <a:gd name="connsiteY6" fmla="*/ 22412 h 359702"/>
                <a:gd name="connsiteX7" fmla="*/ 283883 w 1816160"/>
                <a:gd name="connsiteY7" fmla="*/ 0 h 359702"/>
                <a:gd name="connsiteX8" fmla="*/ 403412 w 1816160"/>
                <a:gd name="connsiteY8" fmla="*/ 7471 h 359702"/>
                <a:gd name="connsiteX9" fmla="*/ 448236 w 1816160"/>
                <a:gd name="connsiteY9" fmla="*/ 22412 h 359702"/>
                <a:gd name="connsiteX10" fmla="*/ 537883 w 1816160"/>
                <a:gd name="connsiteY10" fmla="*/ 37353 h 359702"/>
                <a:gd name="connsiteX11" fmla="*/ 590177 w 1816160"/>
                <a:gd name="connsiteY11" fmla="*/ 67236 h 359702"/>
                <a:gd name="connsiteX12" fmla="*/ 635000 w 1816160"/>
                <a:gd name="connsiteY12" fmla="*/ 82177 h 359702"/>
                <a:gd name="connsiteX13" fmla="*/ 679824 w 1816160"/>
                <a:gd name="connsiteY13" fmla="*/ 97118 h 359702"/>
                <a:gd name="connsiteX14" fmla="*/ 702236 w 1816160"/>
                <a:gd name="connsiteY14" fmla="*/ 104589 h 359702"/>
                <a:gd name="connsiteX15" fmla="*/ 724647 w 1816160"/>
                <a:gd name="connsiteY15" fmla="*/ 127000 h 359702"/>
                <a:gd name="connsiteX16" fmla="*/ 754530 w 1816160"/>
                <a:gd name="connsiteY16" fmla="*/ 134471 h 359702"/>
                <a:gd name="connsiteX17" fmla="*/ 776942 w 1816160"/>
                <a:gd name="connsiteY17" fmla="*/ 141942 h 359702"/>
                <a:gd name="connsiteX18" fmla="*/ 806824 w 1816160"/>
                <a:gd name="connsiteY18" fmla="*/ 156883 h 359702"/>
                <a:gd name="connsiteX19" fmla="*/ 881530 w 1816160"/>
                <a:gd name="connsiteY19" fmla="*/ 179294 h 359702"/>
                <a:gd name="connsiteX20" fmla="*/ 971177 w 1816160"/>
                <a:gd name="connsiteY20" fmla="*/ 209177 h 359702"/>
                <a:gd name="connsiteX21" fmla="*/ 1016000 w 1816160"/>
                <a:gd name="connsiteY21" fmla="*/ 224118 h 359702"/>
                <a:gd name="connsiteX22" fmla="*/ 1143000 w 1816160"/>
                <a:gd name="connsiteY22" fmla="*/ 246530 h 359702"/>
                <a:gd name="connsiteX23" fmla="*/ 1367118 w 1816160"/>
                <a:gd name="connsiteY23" fmla="*/ 231589 h 359702"/>
                <a:gd name="connsiteX24" fmla="*/ 1411942 w 1816160"/>
                <a:gd name="connsiteY24" fmla="*/ 224118 h 359702"/>
                <a:gd name="connsiteX25" fmla="*/ 1509059 w 1816160"/>
                <a:gd name="connsiteY25" fmla="*/ 201706 h 359702"/>
                <a:gd name="connsiteX26" fmla="*/ 1538942 w 1816160"/>
                <a:gd name="connsiteY26" fmla="*/ 194236 h 359702"/>
                <a:gd name="connsiteX27" fmla="*/ 1583765 w 1816160"/>
                <a:gd name="connsiteY27" fmla="*/ 186765 h 359702"/>
                <a:gd name="connsiteX28" fmla="*/ 1613647 w 1816160"/>
                <a:gd name="connsiteY28" fmla="*/ 179294 h 359702"/>
                <a:gd name="connsiteX29" fmla="*/ 1636059 w 1816160"/>
                <a:gd name="connsiteY29" fmla="*/ 171824 h 359702"/>
                <a:gd name="connsiteX30" fmla="*/ 1763059 w 1816160"/>
                <a:gd name="connsiteY30" fmla="*/ 164353 h 359702"/>
                <a:gd name="connsiteX31" fmla="*/ 1792942 w 1816160"/>
                <a:gd name="connsiteY31" fmla="*/ 156883 h 359702"/>
                <a:gd name="connsiteX32" fmla="*/ 1815353 w 1816160"/>
                <a:gd name="connsiteY32" fmla="*/ 149412 h 359702"/>
                <a:gd name="connsiteX33" fmla="*/ 1815540 w 1816160"/>
                <a:gd name="connsiteY33" fmla="*/ 174999 h 359702"/>
                <a:gd name="connsiteX34" fmla="*/ 1803961 w 1816160"/>
                <a:gd name="connsiteY34" fmla="*/ 200586 h 359702"/>
                <a:gd name="connsiteX35" fmla="*/ 1792942 w 1816160"/>
                <a:gd name="connsiteY35" fmla="*/ 246530 h 359702"/>
                <a:gd name="connsiteX36" fmla="*/ 1770530 w 1816160"/>
                <a:gd name="connsiteY36" fmla="*/ 261471 h 359702"/>
                <a:gd name="connsiteX37" fmla="*/ 1748118 w 1816160"/>
                <a:gd name="connsiteY37" fmla="*/ 276412 h 359702"/>
                <a:gd name="connsiteX38" fmla="*/ 1733177 w 1816160"/>
                <a:gd name="connsiteY38" fmla="*/ 298824 h 359702"/>
                <a:gd name="connsiteX39" fmla="*/ 1725706 w 1816160"/>
                <a:gd name="connsiteY39" fmla="*/ 321236 h 359702"/>
                <a:gd name="connsiteX40" fmla="*/ 1547346 w 1816160"/>
                <a:gd name="connsiteY40" fmla="*/ 357468 h 359702"/>
                <a:gd name="connsiteX41" fmla="*/ 857997 w 1816160"/>
                <a:gd name="connsiteY41" fmla="*/ 354480 h 359702"/>
                <a:gd name="connsiteX42" fmla="*/ 769471 w 1816160"/>
                <a:gd name="connsiteY42" fmla="*/ 343647 h 359702"/>
                <a:gd name="connsiteX43" fmla="*/ 747059 w 1816160"/>
                <a:gd name="connsiteY43" fmla="*/ 336177 h 359702"/>
                <a:gd name="connsiteX44" fmla="*/ 717177 w 1816160"/>
                <a:gd name="connsiteY44" fmla="*/ 328706 h 359702"/>
                <a:gd name="connsiteX45" fmla="*/ 672353 w 1816160"/>
                <a:gd name="connsiteY45" fmla="*/ 313765 h 359702"/>
                <a:gd name="connsiteX46" fmla="*/ 612589 w 1816160"/>
                <a:gd name="connsiteY46" fmla="*/ 276412 h 359702"/>
                <a:gd name="connsiteX47" fmla="*/ 567765 w 1816160"/>
                <a:gd name="connsiteY47" fmla="*/ 268942 h 359702"/>
                <a:gd name="connsiteX48" fmla="*/ 530412 w 1816160"/>
                <a:gd name="connsiteY48" fmla="*/ 254000 h 359702"/>
                <a:gd name="connsiteX49" fmla="*/ 493059 w 1816160"/>
                <a:gd name="connsiteY49" fmla="*/ 224118 h 359702"/>
                <a:gd name="connsiteX50" fmla="*/ 455706 w 1816160"/>
                <a:gd name="connsiteY50" fmla="*/ 216647 h 359702"/>
                <a:gd name="connsiteX51" fmla="*/ 395942 w 1816160"/>
                <a:gd name="connsiteY51" fmla="*/ 201706 h 359702"/>
                <a:gd name="connsiteX52" fmla="*/ 246530 w 1816160"/>
                <a:gd name="connsiteY52" fmla="*/ 186765 h 359702"/>
                <a:gd name="connsiteX53" fmla="*/ 119530 w 1816160"/>
                <a:gd name="connsiteY53" fmla="*/ 209177 h 359702"/>
                <a:gd name="connsiteX54" fmla="*/ 97118 w 1816160"/>
                <a:gd name="connsiteY54" fmla="*/ 231589 h 359702"/>
                <a:gd name="connsiteX55" fmla="*/ 52295 w 1816160"/>
                <a:gd name="connsiteY55" fmla="*/ 261471 h 359702"/>
                <a:gd name="connsiteX56" fmla="*/ 7471 w 1816160"/>
                <a:gd name="connsiteY56" fmla="*/ 231589 h 359702"/>
                <a:gd name="connsiteX57" fmla="*/ 0 w 1816160"/>
                <a:gd name="connsiteY57" fmla="*/ 127000 h 359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816160" h="359702">
                  <a:moveTo>
                    <a:pt x="0" y="127000"/>
                  </a:moveTo>
                  <a:lnTo>
                    <a:pt x="0" y="127000"/>
                  </a:lnTo>
                  <a:cubicBezTo>
                    <a:pt x="22412" y="117039"/>
                    <a:pt x="45299" y="108086"/>
                    <a:pt x="67236" y="97118"/>
                  </a:cubicBezTo>
                  <a:cubicBezTo>
                    <a:pt x="75266" y="93103"/>
                    <a:pt x="81617" y="86192"/>
                    <a:pt x="89647" y="82177"/>
                  </a:cubicBezTo>
                  <a:cubicBezTo>
                    <a:pt x="96690" y="78655"/>
                    <a:pt x="105016" y="78228"/>
                    <a:pt x="112059" y="74706"/>
                  </a:cubicBezTo>
                  <a:cubicBezTo>
                    <a:pt x="163650" y="48910"/>
                    <a:pt x="102162" y="67843"/>
                    <a:pt x="164353" y="52294"/>
                  </a:cubicBezTo>
                  <a:cubicBezTo>
                    <a:pt x="204042" y="25835"/>
                    <a:pt x="169290" y="46780"/>
                    <a:pt x="224118" y="22412"/>
                  </a:cubicBezTo>
                  <a:cubicBezTo>
                    <a:pt x="274347" y="88"/>
                    <a:pt x="232904" y="12745"/>
                    <a:pt x="283883" y="0"/>
                  </a:cubicBezTo>
                  <a:cubicBezTo>
                    <a:pt x="323726" y="2490"/>
                    <a:pt x="363857" y="2077"/>
                    <a:pt x="403412" y="7471"/>
                  </a:cubicBezTo>
                  <a:cubicBezTo>
                    <a:pt x="419017" y="9599"/>
                    <a:pt x="432957" y="18592"/>
                    <a:pt x="448236" y="22412"/>
                  </a:cubicBezTo>
                  <a:cubicBezTo>
                    <a:pt x="497595" y="34753"/>
                    <a:pt x="467930" y="28610"/>
                    <a:pt x="537883" y="37353"/>
                  </a:cubicBezTo>
                  <a:cubicBezTo>
                    <a:pt x="619959" y="57873"/>
                    <a:pt x="517344" y="26773"/>
                    <a:pt x="590177" y="67236"/>
                  </a:cubicBezTo>
                  <a:cubicBezTo>
                    <a:pt x="603944" y="74885"/>
                    <a:pt x="620059" y="77197"/>
                    <a:pt x="635000" y="82177"/>
                  </a:cubicBezTo>
                  <a:lnTo>
                    <a:pt x="679824" y="97118"/>
                  </a:lnTo>
                  <a:lnTo>
                    <a:pt x="702236" y="104589"/>
                  </a:lnTo>
                  <a:cubicBezTo>
                    <a:pt x="709706" y="112059"/>
                    <a:pt x="715474" y="121759"/>
                    <a:pt x="724647" y="127000"/>
                  </a:cubicBezTo>
                  <a:cubicBezTo>
                    <a:pt x="733562" y="132094"/>
                    <a:pt x="744658" y="131650"/>
                    <a:pt x="754530" y="134471"/>
                  </a:cubicBezTo>
                  <a:cubicBezTo>
                    <a:pt x="762102" y="136634"/>
                    <a:pt x="769704" y="138840"/>
                    <a:pt x="776942" y="141942"/>
                  </a:cubicBezTo>
                  <a:cubicBezTo>
                    <a:pt x="787178" y="146329"/>
                    <a:pt x="796484" y="152747"/>
                    <a:pt x="806824" y="156883"/>
                  </a:cubicBezTo>
                  <a:cubicBezTo>
                    <a:pt x="837141" y="169010"/>
                    <a:pt x="852175" y="171956"/>
                    <a:pt x="881530" y="179294"/>
                  </a:cubicBezTo>
                  <a:cubicBezTo>
                    <a:pt x="948911" y="212987"/>
                    <a:pt x="865329" y="173894"/>
                    <a:pt x="971177" y="209177"/>
                  </a:cubicBezTo>
                  <a:cubicBezTo>
                    <a:pt x="986118" y="214157"/>
                    <a:pt x="1000557" y="221029"/>
                    <a:pt x="1016000" y="224118"/>
                  </a:cubicBezTo>
                  <a:cubicBezTo>
                    <a:pt x="1083059" y="237531"/>
                    <a:pt x="1040828" y="229502"/>
                    <a:pt x="1143000" y="246530"/>
                  </a:cubicBezTo>
                  <a:lnTo>
                    <a:pt x="1367118" y="231589"/>
                  </a:lnTo>
                  <a:cubicBezTo>
                    <a:pt x="1382213" y="230331"/>
                    <a:pt x="1397039" y="226828"/>
                    <a:pt x="1411942" y="224118"/>
                  </a:cubicBezTo>
                  <a:cubicBezTo>
                    <a:pt x="1454100" y="216452"/>
                    <a:pt x="1461768" y="213528"/>
                    <a:pt x="1509059" y="201706"/>
                  </a:cubicBezTo>
                  <a:cubicBezTo>
                    <a:pt x="1519020" y="199216"/>
                    <a:pt x="1528814" y="195924"/>
                    <a:pt x="1538942" y="194236"/>
                  </a:cubicBezTo>
                  <a:cubicBezTo>
                    <a:pt x="1553883" y="191746"/>
                    <a:pt x="1568912" y="189736"/>
                    <a:pt x="1583765" y="186765"/>
                  </a:cubicBezTo>
                  <a:cubicBezTo>
                    <a:pt x="1593833" y="184751"/>
                    <a:pt x="1603775" y="182115"/>
                    <a:pt x="1613647" y="179294"/>
                  </a:cubicBezTo>
                  <a:cubicBezTo>
                    <a:pt x="1621219" y="177131"/>
                    <a:pt x="1628223" y="172608"/>
                    <a:pt x="1636059" y="171824"/>
                  </a:cubicBezTo>
                  <a:cubicBezTo>
                    <a:pt x="1678255" y="167604"/>
                    <a:pt x="1720726" y="166843"/>
                    <a:pt x="1763059" y="164353"/>
                  </a:cubicBezTo>
                  <a:cubicBezTo>
                    <a:pt x="1773020" y="161863"/>
                    <a:pt x="1783070" y="159704"/>
                    <a:pt x="1792942" y="156883"/>
                  </a:cubicBezTo>
                  <a:cubicBezTo>
                    <a:pt x="1800514" y="154720"/>
                    <a:pt x="1811587" y="146393"/>
                    <a:pt x="1815353" y="149412"/>
                  </a:cubicBezTo>
                  <a:cubicBezTo>
                    <a:pt x="1819119" y="152431"/>
                    <a:pt x="1808069" y="167528"/>
                    <a:pt x="1815540" y="174999"/>
                  </a:cubicBezTo>
                  <a:cubicBezTo>
                    <a:pt x="1818030" y="182470"/>
                    <a:pt x="1807727" y="188664"/>
                    <a:pt x="1803961" y="200586"/>
                  </a:cubicBezTo>
                  <a:cubicBezTo>
                    <a:pt x="1800195" y="212508"/>
                    <a:pt x="1798514" y="236383"/>
                    <a:pt x="1792942" y="246530"/>
                  </a:cubicBezTo>
                  <a:cubicBezTo>
                    <a:pt x="1787370" y="256678"/>
                    <a:pt x="1778001" y="256491"/>
                    <a:pt x="1770530" y="261471"/>
                  </a:cubicBezTo>
                  <a:lnTo>
                    <a:pt x="1748118" y="276412"/>
                  </a:lnTo>
                  <a:cubicBezTo>
                    <a:pt x="1743138" y="283883"/>
                    <a:pt x="1737192" y="290793"/>
                    <a:pt x="1733177" y="298824"/>
                  </a:cubicBezTo>
                  <a:cubicBezTo>
                    <a:pt x="1729655" y="305867"/>
                    <a:pt x="1756678" y="311462"/>
                    <a:pt x="1725706" y="321236"/>
                  </a:cubicBezTo>
                  <a:cubicBezTo>
                    <a:pt x="1694734" y="331010"/>
                    <a:pt x="1691964" y="351927"/>
                    <a:pt x="1547346" y="357468"/>
                  </a:cubicBezTo>
                  <a:cubicBezTo>
                    <a:pt x="1402728" y="363009"/>
                    <a:pt x="987643" y="356784"/>
                    <a:pt x="857997" y="354480"/>
                  </a:cubicBezTo>
                  <a:cubicBezTo>
                    <a:pt x="728351" y="352177"/>
                    <a:pt x="787961" y="346697"/>
                    <a:pt x="769471" y="343647"/>
                  </a:cubicBezTo>
                  <a:cubicBezTo>
                    <a:pt x="750981" y="340597"/>
                    <a:pt x="754699" y="338087"/>
                    <a:pt x="747059" y="336177"/>
                  </a:cubicBezTo>
                  <a:cubicBezTo>
                    <a:pt x="737098" y="333687"/>
                    <a:pt x="727011" y="331656"/>
                    <a:pt x="717177" y="328706"/>
                  </a:cubicBezTo>
                  <a:cubicBezTo>
                    <a:pt x="702092" y="324180"/>
                    <a:pt x="672353" y="313765"/>
                    <a:pt x="672353" y="313765"/>
                  </a:cubicBezTo>
                  <a:cubicBezTo>
                    <a:pt x="653944" y="299958"/>
                    <a:pt x="635377" y="283248"/>
                    <a:pt x="612589" y="276412"/>
                  </a:cubicBezTo>
                  <a:cubicBezTo>
                    <a:pt x="598080" y="272060"/>
                    <a:pt x="582706" y="271432"/>
                    <a:pt x="567765" y="268942"/>
                  </a:cubicBezTo>
                  <a:cubicBezTo>
                    <a:pt x="555314" y="263961"/>
                    <a:pt x="541911" y="260900"/>
                    <a:pt x="530412" y="254000"/>
                  </a:cubicBezTo>
                  <a:cubicBezTo>
                    <a:pt x="516739" y="245796"/>
                    <a:pt x="507321" y="231249"/>
                    <a:pt x="493059" y="224118"/>
                  </a:cubicBezTo>
                  <a:cubicBezTo>
                    <a:pt x="481702" y="218439"/>
                    <a:pt x="468078" y="219502"/>
                    <a:pt x="455706" y="216647"/>
                  </a:cubicBezTo>
                  <a:cubicBezTo>
                    <a:pt x="435697" y="212030"/>
                    <a:pt x="416351" y="203973"/>
                    <a:pt x="395942" y="201706"/>
                  </a:cubicBezTo>
                  <a:cubicBezTo>
                    <a:pt x="301369" y="191199"/>
                    <a:pt x="351163" y="196278"/>
                    <a:pt x="246530" y="186765"/>
                  </a:cubicBezTo>
                  <a:cubicBezTo>
                    <a:pt x="176838" y="191743"/>
                    <a:pt x="159759" y="175653"/>
                    <a:pt x="119530" y="209177"/>
                  </a:cubicBezTo>
                  <a:cubicBezTo>
                    <a:pt x="111414" y="215941"/>
                    <a:pt x="105458" y="225103"/>
                    <a:pt x="97118" y="231589"/>
                  </a:cubicBezTo>
                  <a:cubicBezTo>
                    <a:pt x="82944" y="242613"/>
                    <a:pt x="69330" y="255793"/>
                    <a:pt x="52295" y="261471"/>
                  </a:cubicBezTo>
                  <a:lnTo>
                    <a:pt x="7471" y="231589"/>
                  </a:lnTo>
                  <a:cubicBezTo>
                    <a:pt x="9490" y="199279"/>
                    <a:pt x="1245" y="144432"/>
                    <a:pt x="0" y="127000"/>
                  </a:cubicBezTo>
                  <a:close/>
                </a:path>
              </a:pathLst>
            </a:custGeom>
            <a:solidFill>
              <a:srgbClr val="0080B2">
                <a:alpha val="70000"/>
              </a:srgbClr>
            </a:solidFill>
            <a:ln>
              <a:noFill/>
            </a:ln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 b="1" dirty="0">
                <a:latin typeface="Arial" pitchFamily="-110" charset="0"/>
              </a:endParaRP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3"/>
            <a:srcRect l="11513" r="12697"/>
            <a:stretch/>
          </p:blipFill>
          <p:spPr>
            <a:xfrm>
              <a:off x="5466510" y="4118286"/>
              <a:ext cx="1828801" cy="1371600"/>
            </a:xfrm>
            <a:prstGeom prst="roundRect">
              <a:avLst/>
            </a:prstGeom>
            <a:ln>
              <a:noFill/>
            </a:ln>
          </p:spPr>
        </p:pic>
        <p:sp>
          <p:nvSpPr>
            <p:cNvPr id="31" name="Rounded Rectangle 30"/>
            <p:cNvSpPr/>
            <p:nvPr/>
          </p:nvSpPr>
          <p:spPr bwMode="auto">
            <a:xfrm>
              <a:off x="5460160" y="4108824"/>
              <a:ext cx="1828800" cy="1371600"/>
            </a:xfrm>
            <a:prstGeom prst="roundRect">
              <a:avLst/>
            </a:prstGeom>
            <a:noFill/>
            <a:ln w="12700" cap="flat" cmpd="sng" algn="ctr">
              <a:solidFill>
                <a:srgbClr val="91919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867" b="1" dirty="0">
                <a:latin typeface="Arial" pitchFamily="-110" charset="0"/>
              </a:endParaRPr>
            </a:p>
          </p:txBody>
        </p:sp>
      </p:grpSp>
      <p:cxnSp>
        <p:nvCxnSpPr>
          <p:cNvPr id="48" name="Straight Arrow Connector 47"/>
          <p:cNvCxnSpPr/>
          <p:nvPr/>
        </p:nvCxnSpPr>
        <p:spPr bwMode="auto">
          <a:xfrm flipH="1">
            <a:off x="4158979" y="3563471"/>
            <a:ext cx="81280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med"/>
          </a:ln>
          <a:effectLst/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3329685" y="3563471"/>
            <a:ext cx="81280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med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7055004" y="6526490"/>
            <a:ext cx="4527395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33" dirty="0"/>
              <a:t>Chari, </a:t>
            </a:r>
            <a:r>
              <a:rPr lang="en-US" sz="1333" dirty="0" err="1"/>
              <a:t>Rao</a:t>
            </a:r>
            <a:r>
              <a:rPr lang="en-US" sz="1333" dirty="0"/>
              <a:t>, and </a:t>
            </a:r>
            <a:r>
              <a:rPr lang="en-US" sz="1333" dirty="0" err="1"/>
              <a:t>Rohatgi</a:t>
            </a:r>
            <a:r>
              <a:rPr lang="en-US" sz="1333" dirty="0"/>
              <a:t>. </a:t>
            </a:r>
            <a:r>
              <a:rPr lang="en-US" sz="1333" dirty="0"/>
              <a:t>“Template </a:t>
            </a:r>
            <a:r>
              <a:rPr lang="en-US" sz="1333" dirty="0"/>
              <a:t>attacks</a:t>
            </a:r>
            <a:r>
              <a:rPr lang="en-US" sz="1333" dirty="0"/>
              <a:t>,” </a:t>
            </a:r>
            <a:r>
              <a:rPr lang="en-US" sz="1333" dirty="0"/>
              <a:t>CHES 2002.</a:t>
            </a:r>
          </a:p>
        </p:txBody>
      </p:sp>
      <p:cxnSp>
        <p:nvCxnSpPr>
          <p:cNvPr id="35" name="Straight Arrow Connector 34"/>
          <p:cNvCxnSpPr>
            <a:stCxn id="8" idx="3"/>
            <a:endCxn id="21" idx="1"/>
          </p:cNvCxnSpPr>
          <p:nvPr/>
        </p:nvCxnSpPr>
        <p:spPr bwMode="auto">
          <a:xfrm>
            <a:off x="7144360" y="2435280"/>
            <a:ext cx="1096842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3459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Template Attack: </a:t>
            </a:r>
            <a:r>
              <a:rPr lang="en-US" dirty="0" smtClean="0"/>
              <a:t>Attack Phase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922498" y="1021818"/>
            <a:ext cx="3442996" cy="2363470"/>
            <a:chOff x="3078881" y="1012509"/>
            <a:chExt cx="2792271" cy="1747176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3432752" y="1371600"/>
              <a:ext cx="2438400" cy="1371600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91919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latin typeface="Consolas" panose="020B0609020204030204" pitchFamily="49" charset="0"/>
                </a:rPr>
                <a:t>34a2343de24f538578768b2346f725c76a4572c63457623547c6253e476d7bb326457623547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897998" y="1012509"/>
              <a:ext cx="1445900" cy="3412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err="1"/>
                <a:t>Ciphertexts</a:t>
              </a:r>
              <a:endParaRPr lang="en-US" sz="24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078881" y="1354740"/>
              <a:ext cx="353870" cy="14049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350" b="1" dirty="0"/>
                <a:t>1</a:t>
              </a:r>
            </a:p>
            <a:p>
              <a:pPr algn="ctr"/>
              <a:r>
                <a:rPr lang="en-US" sz="2350" b="1" dirty="0"/>
                <a:t>2</a:t>
              </a:r>
              <a:endParaRPr lang="en-US" sz="2350" b="1" dirty="0"/>
            </a:p>
            <a:p>
              <a:pPr algn="ctr"/>
              <a:r>
                <a:rPr lang="en-US" sz="2350" b="1" dirty="0"/>
                <a:t>.</a:t>
              </a:r>
            </a:p>
            <a:p>
              <a:pPr algn="ctr"/>
              <a:r>
                <a:rPr lang="en-US" sz="2350" b="1" dirty="0"/>
                <a:t>.</a:t>
              </a:r>
            </a:p>
            <a:p>
              <a:pPr algn="ctr"/>
              <a:r>
                <a:rPr lang="en-US" sz="2350" b="1" dirty="0"/>
                <a:t>m</a:t>
              </a:r>
              <a:endParaRPr lang="en-US" sz="2350" b="1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916702" y="1021818"/>
            <a:ext cx="3352800" cy="2379203"/>
            <a:chOff x="8229600" y="1020757"/>
            <a:chExt cx="3352800" cy="2379203"/>
          </a:xfrm>
        </p:grpSpPr>
        <p:sp>
          <p:nvSpPr>
            <p:cNvPr id="9" name="TextBox 8"/>
            <p:cNvSpPr txBox="1"/>
            <p:nvPr/>
          </p:nvSpPr>
          <p:spPr>
            <a:xfrm>
              <a:off x="9355817" y="1020757"/>
              <a:ext cx="10887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Traces</a:t>
              </a:r>
              <a:endParaRPr lang="en-US" sz="2400" b="1" dirty="0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229600" y="1507573"/>
              <a:ext cx="3352800" cy="1892387"/>
              <a:chOff x="7296151" y="1371600"/>
              <a:chExt cx="2446868" cy="1381061"/>
            </a:xfrm>
          </p:grpSpPr>
          <p:sp>
            <p:nvSpPr>
              <p:cNvPr id="11" name="Rounded Rectangle 10"/>
              <p:cNvSpPr/>
              <p:nvPr/>
            </p:nvSpPr>
            <p:spPr bwMode="auto">
              <a:xfrm>
                <a:off x="7296151" y="1371600"/>
                <a:ext cx="2438400" cy="1371600"/>
              </a:xfrm>
              <a:prstGeom prst="roundRect">
                <a:avLst/>
              </a:prstGeom>
              <a:solidFill>
                <a:srgbClr val="FFFFFF"/>
              </a:solidFill>
              <a:ln w="12700" cap="flat" cmpd="sng" algn="ctr">
                <a:solidFill>
                  <a:srgbClr val="91919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12192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="1" dirty="0">
                  <a:latin typeface="Arial" pitchFamily="-110" charset="0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3"/>
              <a:srcRect l="11513" r="12697"/>
              <a:stretch/>
            </p:blipFill>
            <p:spPr>
              <a:xfrm>
                <a:off x="7304618" y="1381061"/>
                <a:ext cx="2438401" cy="1371600"/>
              </a:xfrm>
              <a:prstGeom prst="roundRect">
                <a:avLst/>
              </a:prstGeom>
            </p:spPr>
          </p:pic>
        </p:grpSp>
      </p:grpSp>
      <p:grpSp>
        <p:nvGrpSpPr>
          <p:cNvPr id="36" name="Group 35"/>
          <p:cNvGrpSpPr/>
          <p:nvPr/>
        </p:nvGrpSpPr>
        <p:grpSpPr>
          <a:xfrm>
            <a:off x="6808297" y="3945423"/>
            <a:ext cx="3461205" cy="2331031"/>
            <a:chOff x="8178893" y="3940627"/>
            <a:chExt cx="3461205" cy="2331031"/>
          </a:xfrm>
        </p:grpSpPr>
        <p:sp>
          <p:nvSpPr>
            <p:cNvPr id="14" name="TextBox 13"/>
            <p:cNvSpPr txBox="1"/>
            <p:nvPr/>
          </p:nvSpPr>
          <p:spPr>
            <a:xfrm>
              <a:off x="8178893" y="3940627"/>
              <a:ext cx="34612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P(key | models &amp; traces)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224306" y="4393972"/>
              <a:ext cx="3351782" cy="1877686"/>
              <a:chOff x="5451301" y="4108824"/>
              <a:chExt cx="1848960" cy="1381062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5461291" y="4123763"/>
                <a:ext cx="1830005" cy="425824"/>
              </a:xfrm>
              <a:custGeom>
                <a:avLst/>
                <a:gdLst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143735 w 1845971"/>
                  <a:gd name="connsiteY22" fmla="*/ 246530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09265 w 1845971"/>
                  <a:gd name="connsiteY47" fmla="*/ 395942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770206 w 1845971"/>
                  <a:gd name="connsiteY50" fmla="*/ 343647 h 425824"/>
                  <a:gd name="connsiteX51" fmla="*/ 747794 w 1845971"/>
                  <a:gd name="connsiteY51" fmla="*/ 336177 h 425824"/>
                  <a:gd name="connsiteX52" fmla="*/ 717912 w 1845971"/>
                  <a:gd name="connsiteY52" fmla="*/ 328706 h 425824"/>
                  <a:gd name="connsiteX53" fmla="*/ 673088 w 1845971"/>
                  <a:gd name="connsiteY53" fmla="*/ 313765 h 425824"/>
                  <a:gd name="connsiteX54" fmla="*/ 613324 w 1845971"/>
                  <a:gd name="connsiteY54" fmla="*/ 276412 h 425824"/>
                  <a:gd name="connsiteX55" fmla="*/ 568500 w 1845971"/>
                  <a:gd name="connsiteY55" fmla="*/ 268942 h 425824"/>
                  <a:gd name="connsiteX56" fmla="*/ 531147 w 1845971"/>
                  <a:gd name="connsiteY56" fmla="*/ 254000 h 425824"/>
                  <a:gd name="connsiteX57" fmla="*/ 493794 w 1845971"/>
                  <a:gd name="connsiteY57" fmla="*/ 224118 h 425824"/>
                  <a:gd name="connsiteX58" fmla="*/ 456441 w 1845971"/>
                  <a:gd name="connsiteY58" fmla="*/ 216647 h 425824"/>
                  <a:gd name="connsiteX59" fmla="*/ 396677 w 1845971"/>
                  <a:gd name="connsiteY59" fmla="*/ 201706 h 425824"/>
                  <a:gd name="connsiteX60" fmla="*/ 247265 w 1845971"/>
                  <a:gd name="connsiteY60" fmla="*/ 186765 h 425824"/>
                  <a:gd name="connsiteX61" fmla="*/ 120265 w 1845971"/>
                  <a:gd name="connsiteY61" fmla="*/ 209177 h 425824"/>
                  <a:gd name="connsiteX62" fmla="*/ 97853 w 1845971"/>
                  <a:gd name="connsiteY62" fmla="*/ 231589 h 425824"/>
                  <a:gd name="connsiteX63" fmla="*/ 53030 w 1845971"/>
                  <a:gd name="connsiteY63" fmla="*/ 261471 h 425824"/>
                  <a:gd name="connsiteX64" fmla="*/ 8206 w 1845971"/>
                  <a:gd name="connsiteY64" fmla="*/ 276412 h 425824"/>
                  <a:gd name="connsiteX65" fmla="*/ 8206 w 1845971"/>
                  <a:gd name="connsiteY65" fmla="*/ 231589 h 425824"/>
                  <a:gd name="connsiteX66" fmla="*/ 735 w 1845971"/>
                  <a:gd name="connsiteY66" fmla="*/ 127000 h 425824"/>
                  <a:gd name="connsiteX0" fmla="*/ 26657 w 1846493"/>
                  <a:gd name="connsiteY0" fmla="*/ 139700 h 425824"/>
                  <a:gd name="connsiteX1" fmla="*/ 1257 w 1846493"/>
                  <a:gd name="connsiteY1" fmla="*/ 127000 h 425824"/>
                  <a:gd name="connsiteX2" fmla="*/ 68493 w 1846493"/>
                  <a:gd name="connsiteY2" fmla="*/ 97118 h 425824"/>
                  <a:gd name="connsiteX3" fmla="*/ 90904 w 1846493"/>
                  <a:gd name="connsiteY3" fmla="*/ 82177 h 425824"/>
                  <a:gd name="connsiteX4" fmla="*/ 113316 w 1846493"/>
                  <a:gd name="connsiteY4" fmla="*/ 74706 h 425824"/>
                  <a:gd name="connsiteX5" fmla="*/ 165610 w 1846493"/>
                  <a:gd name="connsiteY5" fmla="*/ 52294 h 425824"/>
                  <a:gd name="connsiteX6" fmla="*/ 225375 w 1846493"/>
                  <a:gd name="connsiteY6" fmla="*/ 22412 h 425824"/>
                  <a:gd name="connsiteX7" fmla="*/ 285140 w 1846493"/>
                  <a:gd name="connsiteY7" fmla="*/ 0 h 425824"/>
                  <a:gd name="connsiteX8" fmla="*/ 404669 w 1846493"/>
                  <a:gd name="connsiteY8" fmla="*/ 7471 h 425824"/>
                  <a:gd name="connsiteX9" fmla="*/ 449493 w 1846493"/>
                  <a:gd name="connsiteY9" fmla="*/ 22412 h 425824"/>
                  <a:gd name="connsiteX10" fmla="*/ 539140 w 1846493"/>
                  <a:gd name="connsiteY10" fmla="*/ 37353 h 425824"/>
                  <a:gd name="connsiteX11" fmla="*/ 591434 w 1846493"/>
                  <a:gd name="connsiteY11" fmla="*/ 67236 h 425824"/>
                  <a:gd name="connsiteX12" fmla="*/ 636257 w 1846493"/>
                  <a:gd name="connsiteY12" fmla="*/ 82177 h 425824"/>
                  <a:gd name="connsiteX13" fmla="*/ 681081 w 1846493"/>
                  <a:gd name="connsiteY13" fmla="*/ 97118 h 425824"/>
                  <a:gd name="connsiteX14" fmla="*/ 703493 w 1846493"/>
                  <a:gd name="connsiteY14" fmla="*/ 104589 h 425824"/>
                  <a:gd name="connsiteX15" fmla="*/ 725904 w 1846493"/>
                  <a:gd name="connsiteY15" fmla="*/ 127000 h 425824"/>
                  <a:gd name="connsiteX16" fmla="*/ 755787 w 1846493"/>
                  <a:gd name="connsiteY16" fmla="*/ 134471 h 425824"/>
                  <a:gd name="connsiteX17" fmla="*/ 778199 w 1846493"/>
                  <a:gd name="connsiteY17" fmla="*/ 141942 h 425824"/>
                  <a:gd name="connsiteX18" fmla="*/ 808081 w 1846493"/>
                  <a:gd name="connsiteY18" fmla="*/ 156883 h 425824"/>
                  <a:gd name="connsiteX19" fmla="*/ 882787 w 1846493"/>
                  <a:gd name="connsiteY19" fmla="*/ 179294 h 425824"/>
                  <a:gd name="connsiteX20" fmla="*/ 972434 w 1846493"/>
                  <a:gd name="connsiteY20" fmla="*/ 209177 h 425824"/>
                  <a:gd name="connsiteX21" fmla="*/ 1017257 w 1846493"/>
                  <a:gd name="connsiteY21" fmla="*/ 224118 h 425824"/>
                  <a:gd name="connsiteX22" fmla="*/ 1144257 w 1846493"/>
                  <a:gd name="connsiteY22" fmla="*/ 246530 h 425824"/>
                  <a:gd name="connsiteX23" fmla="*/ 1368375 w 1846493"/>
                  <a:gd name="connsiteY23" fmla="*/ 231589 h 425824"/>
                  <a:gd name="connsiteX24" fmla="*/ 1413199 w 1846493"/>
                  <a:gd name="connsiteY24" fmla="*/ 224118 h 425824"/>
                  <a:gd name="connsiteX25" fmla="*/ 1510316 w 1846493"/>
                  <a:gd name="connsiteY25" fmla="*/ 201706 h 425824"/>
                  <a:gd name="connsiteX26" fmla="*/ 1540199 w 1846493"/>
                  <a:gd name="connsiteY26" fmla="*/ 194236 h 425824"/>
                  <a:gd name="connsiteX27" fmla="*/ 1585022 w 1846493"/>
                  <a:gd name="connsiteY27" fmla="*/ 186765 h 425824"/>
                  <a:gd name="connsiteX28" fmla="*/ 1614904 w 1846493"/>
                  <a:gd name="connsiteY28" fmla="*/ 179294 h 425824"/>
                  <a:gd name="connsiteX29" fmla="*/ 1637316 w 1846493"/>
                  <a:gd name="connsiteY29" fmla="*/ 171824 h 425824"/>
                  <a:gd name="connsiteX30" fmla="*/ 1764316 w 1846493"/>
                  <a:gd name="connsiteY30" fmla="*/ 164353 h 425824"/>
                  <a:gd name="connsiteX31" fmla="*/ 1794199 w 1846493"/>
                  <a:gd name="connsiteY31" fmla="*/ 156883 h 425824"/>
                  <a:gd name="connsiteX32" fmla="*/ 1816610 w 1846493"/>
                  <a:gd name="connsiteY32" fmla="*/ 149412 h 425824"/>
                  <a:gd name="connsiteX33" fmla="*/ 1839022 w 1846493"/>
                  <a:gd name="connsiteY33" fmla="*/ 171824 h 425824"/>
                  <a:gd name="connsiteX34" fmla="*/ 1846493 w 1846493"/>
                  <a:gd name="connsiteY34" fmla="*/ 194236 h 425824"/>
                  <a:gd name="connsiteX35" fmla="*/ 1794199 w 1846493"/>
                  <a:gd name="connsiteY35" fmla="*/ 246530 h 425824"/>
                  <a:gd name="connsiteX36" fmla="*/ 1771787 w 1846493"/>
                  <a:gd name="connsiteY36" fmla="*/ 261471 h 425824"/>
                  <a:gd name="connsiteX37" fmla="*/ 1749375 w 1846493"/>
                  <a:gd name="connsiteY37" fmla="*/ 276412 h 425824"/>
                  <a:gd name="connsiteX38" fmla="*/ 1734434 w 1846493"/>
                  <a:gd name="connsiteY38" fmla="*/ 298824 h 425824"/>
                  <a:gd name="connsiteX39" fmla="*/ 1726963 w 1846493"/>
                  <a:gd name="connsiteY39" fmla="*/ 321236 h 425824"/>
                  <a:gd name="connsiteX40" fmla="*/ 1659728 w 1846493"/>
                  <a:gd name="connsiteY40" fmla="*/ 351118 h 425824"/>
                  <a:gd name="connsiteX41" fmla="*/ 1599963 w 1846493"/>
                  <a:gd name="connsiteY41" fmla="*/ 381000 h 425824"/>
                  <a:gd name="connsiteX42" fmla="*/ 1570081 w 1846493"/>
                  <a:gd name="connsiteY42" fmla="*/ 395942 h 425824"/>
                  <a:gd name="connsiteX43" fmla="*/ 1472963 w 1846493"/>
                  <a:gd name="connsiteY43" fmla="*/ 410883 h 425824"/>
                  <a:gd name="connsiteX44" fmla="*/ 1420669 w 1846493"/>
                  <a:gd name="connsiteY44" fmla="*/ 425824 h 425824"/>
                  <a:gd name="connsiteX45" fmla="*/ 1226434 w 1846493"/>
                  <a:gd name="connsiteY45" fmla="*/ 418353 h 425824"/>
                  <a:gd name="connsiteX46" fmla="*/ 1136787 w 1846493"/>
                  <a:gd name="connsiteY46" fmla="*/ 410883 h 425824"/>
                  <a:gd name="connsiteX47" fmla="*/ 1009787 w 1846493"/>
                  <a:gd name="connsiteY47" fmla="*/ 395942 h 425824"/>
                  <a:gd name="connsiteX48" fmla="*/ 905199 w 1846493"/>
                  <a:gd name="connsiteY48" fmla="*/ 388471 h 425824"/>
                  <a:gd name="connsiteX49" fmla="*/ 852904 w 1846493"/>
                  <a:gd name="connsiteY49" fmla="*/ 373530 h 425824"/>
                  <a:gd name="connsiteX50" fmla="*/ 770728 w 1846493"/>
                  <a:gd name="connsiteY50" fmla="*/ 343647 h 425824"/>
                  <a:gd name="connsiteX51" fmla="*/ 748316 w 1846493"/>
                  <a:gd name="connsiteY51" fmla="*/ 336177 h 425824"/>
                  <a:gd name="connsiteX52" fmla="*/ 718434 w 1846493"/>
                  <a:gd name="connsiteY52" fmla="*/ 328706 h 425824"/>
                  <a:gd name="connsiteX53" fmla="*/ 673610 w 1846493"/>
                  <a:gd name="connsiteY53" fmla="*/ 313765 h 425824"/>
                  <a:gd name="connsiteX54" fmla="*/ 613846 w 1846493"/>
                  <a:gd name="connsiteY54" fmla="*/ 276412 h 425824"/>
                  <a:gd name="connsiteX55" fmla="*/ 569022 w 1846493"/>
                  <a:gd name="connsiteY55" fmla="*/ 268942 h 425824"/>
                  <a:gd name="connsiteX56" fmla="*/ 531669 w 1846493"/>
                  <a:gd name="connsiteY56" fmla="*/ 254000 h 425824"/>
                  <a:gd name="connsiteX57" fmla="*/ 494316 w 1846493"/>
                  <a:gd name="connsiteY57" fmla="*/ 224118 h 425824"/>
                  <a:gd name="connsiteX58" fmla="*/ 456963 w 1846493"/>
                  <a:gd name="connsiteY58" fmla="*/ 216647 h 425824"/>
                  <a:gd name="connsiteX59" fmla="*/ 397199 w 1846493"/>
                  <a:gd name="connsiteY59" fmla="*/ 201706 h 425824"/>
                  <a:gd name="connsiteX60" fmla="*/ 247787 w 1846493"/>
                  <a:gd name="connsiteY60" fmla="*/ 186765 h 425824"/>
                  <a:gd name="connsiteX61" fmla="*/ 120787 w 1846493"/>
                  <a:gd name="connsiteY61" fmla="*/ 209177 h 425824"/>
                  <a:gd name="connsiteX62" fmla="*/ 98375 w 1846493"/>
                  <a:gd name="connsiteY62" fmla="*/ 231589 h 425824"/>
                  <a:gd name="connsiteX63" fmla="*/ 53552 w 1846493"/>
                  <a:gd name="connsiteY63" fmla="*/ 261471 h 425824"/>
                  <a:gd name="connsiteX64" fmla="*/ 8728 w 1846493"/>
                  <a:gd name="connsiteY64" fmla="*/ 276412 h 425824"/>
                  <a:gd name="connsiteX65" fmla="*/ 8728 w 1846493"/>
                  <a:gd name="connsiteY65" fmla="*/ 231589 h 425824"/>
                  <a:gd name="connsiteX66" fmla="*/ 26657 w 1846493"/>
                  <a:gd name="connsiteY66" fmla="*/ 139700 h 425824"/>
                  <a:gd name="connsiteX0" fmla="*/ 26136 w 1845972"/>
                  <a:gd name="connsiteY0" fmla="*/ 139700 h 425824"/>
                  <a:gd name="connsiteX1" fmla="*/ 67972 w 1845972"/>
                  <a:gd name="connsiteY1" fmla="*/ 97118 h 425824"/>
                  <a:gd name="connsiteX2" fmla="*/ 90383 w 1845972"/>
                  <a:gd name="connsiteY2" fmla="*/ 82177 h 425824"/>
                  <a:gd name="connsiteX3" fmla="*/ 112795 w 1845972"/>
                  <a:gd name="connsiteY3" fmla="*/ 74706 h 425824"/>
                  <a:gd name="connsiteX4" fmla="*/ 165089 w 1845972"/>
                  <a:gd name="connsiteY4" fmla="*/ 52294 h 425824"/>
                  <a:gd name="connsiteX5" fmla="*/ 224854 w 1845972"/>
                  <a:gd name="connsiteY5" fmla="*/ 22412 h 425824"/>
                  <a:gd name="connsiteX6" fmla="*/ 284619 w 1845972"/>
                  <a:gd name="connsiteY6" fmla="*/ 0 h 425824"/>
                  <a:gd name="connsiteX7" fmla="*/ 404148 w 1845972"/>
                  <a:gd name="connsiteY7" fmla="*/ 7471 h 425824"/>
                  <a:gd name="connsiteX8" fmla="*/ 448972 w 1845972"/>
                  <a:gd name="connsiteY8" fmla="*/ 22412 h 425824"/>
                  <a:gd name="connsiteX9" fmla="*/ 538619 w 1845972"/>
                  <a:gd name="connsiteY9" fmla="*/ 37353 h 425824"/>
                  <a:gd name="connsiteX10" fmla="*/ 590913 w 1845972"/>
                  <a:gd name="connsiteY10" fmla="*/ 67236 h 425824"/>
                  <a:gd name="connsiteX11" fmla="*/ 635736 w 1845972"/>
                  <a:gd name="connsiteY11" fmla="*/ 82177 h 425824"/>
                  <a:gd name="connsiteX12" fmla="*/ 680560 w 1845972"/>
                  <a:gd name="connsiteY12" fmla="*/ 97118 h 425824"/>
                  <a:gd name="connsiteX13" fmla="*/ 702972 w 1845972"/>
                  <a:gd name="connsiteY13" fmla="*/ 104589 h 425824"/>
                  <a:gd name="connsiteX14" fmla="*/ 725383 w 1845972"/>
                  <a:gd name="connsiteY14" fmla="*/ 127000 h 425824"/>
                  <a:gd name="connsiteX15" fmla="*/ 755266 w 1845972"/>
                  <a:gd name="connsiteY15" fmla="*/ 134471 h 425824"/>
                  <a:gd name="connsiteX16" fmla="*/ 777678 w 1845972"/>
                  <a:gd name="connsiteY16" fmla="*/ 141942 h 425824"/>
                  <a:gd name="connsiteX17" fmla="*/ 807560 w 1845972"/>
                  <a:gd name="connsiteY17" fmla="*/ 156883 h 425824"/>
                  <a:gd name="connsiteX18" fmla="*/ 882266 w 1845972"/>
                  <a:gd name="connsiteY18" fmla="*/ 179294 h 425824"/>
                  <a:gd name="connsiteX19" fmla="*/ 971913 w 1845972"/>
                  <a:gd name="connsiteY19" fmla="*/ 209177 h 425824"/>
                  <a:gd name="connsiteX20" fmla="*/ 1016736 w 1845972"/>
                  <a:gd name="connsiteY20" fmla="*/ 224118 h 425824"/>
                  <a:gd name="connsiteX21" fmla="*/ 1143736 w 1845972"/>
                  <a:gd name="connsiteY21" fmla="*/ 246530 h 425824"/>
                  <a:gd name="connsiteX22" fmla="*/ 1367854 w 1845972"/>
                  <a:gd name="connsiteY22" fmla="*/ 231589 h 425824"/>
                  <a:gd name="connsiteX23" fmla="*/ 1412678 w 1845972"/>
                  <a:gd name="connsiteY23" fmla="*/ 224118 h 425824"/>
                  <a:gd name="connsiteX24" fmla="*/ 1509795 w 1845972"/>
                  <a:gd name="connsiteY24" fmla="*/ 201706 h 425824"/>
                  <a:gd name="connsiteX25" fmla="*/ 1539678 w 1845972"/>
                  <a:gd name="connsiteY25" fmla="*/ 194236 h 425824"/>
                  <a:gd name="connsiteX26" fmla="*/ 1584501 w 1845972"/>
                  <a:gd name="connsiteY26" fmla="*/ 186765 h 425824"/>
                  <a:gd name="connsiteX27" fmla="*/ 1614383 w 1845972"/>
                  <a:gd name="connsiteY27" fmla="*/ 179294 h 425824"/>
                  <a:gd name="connsiteX28" fmla="*/ 1636795 w 1845972"/>
                  <a:gd name="connsiteY28" fmla="*/ 171824 h 425824"/>
                  <a:gd name="connsiteX29" fmla="*/ 1763795 w 1845972"/>
                  <a:gd name="connsiteY29" fmla="*/ 164353 h 425824"/>
                  <a:gd name="connsiteX30" fmla="*/ 1793678 w 1845972"/>
                  <a:gd name="connsiteY30" fmla="*/ 156883 h 425824"/>
                  <a:gd name="connsiteX31" fmla="*/ 1816089 w 1845972"/>
                  <a:gd name="connsiteY31" fmla="*/ 149412 h 425824"/>
                  <a:gd name="connsiteX32" fmla="*/ 1838501 w 1845972"/>
                  <a:gd name="connsiteY32" fmla="*/ 171824 h 425824"/>
                  <a:gd name="connsiteX33" fmla="*/ 1845972 w 1845972"/>
                  <a:gd name="connsiteY33" fmla="*/ 194236 h 425824"/>
                  <a:gd name="connsiteX34" fmla="*/ 1793678 w 1845972"/>
                  <a:gd name="connsiteY34" fmla="*/ 246530 h 425824"/>
                  <a:gd name="connsiteX35" fmla="*/ 1771266 w 1845972"/>
                  <a:gd name="connsiteY35" fmla="*/ 261471 h 425824"/>
                  <a:gd name="connsiteX36" fmla="*/ 1748854 w 1845972"/>
                  <a:gd name="connsiteY36" fmla="*/ 276412 h 425824"/>
                  <a:gd name="connsiteX37" fmla="*/ 1733913 w 1845972"/>
                  <a:gd name="connsiteY37" fmla="*/ 298824 h 425824"/>
                  <a:gd name="connsiteX38" fmla="*/ 1726442 w 1845972"/>
                  <a:gd name="connsiteY38" fmla="*/ 321236 h 425824"/>
                  <a:gd name="connsiteX39" fmla="*/ 1659207 w 1845972"/>
                  <a:gd name="connsiteY39" fmla="*/ 351118 h 425824"/>
                  <a:gd name="connsiteX40" fmla="*/ 1599442 w 1845972"/>
                  <a:gd name="connsiteY40" fmla="*/ 381000 h 425824"/>
                  <a:gd name="connsiteX41" fmla="*/ 1569560 w 1845972"/>
                  <a:gd name="connsiteY41" fmla="*/ 395942 h 425824"/>
                  <a:gd name="connsiteX42" fmla="*/ 1472442 w 1845972"/>
                  <a:gd name="connsiteY42" fmla="*/ 410883 h 425824"/>
                  <a:gd name="connsiteX43" fmla="*/ 1420148 w 1845972"/>
                  <a:gd name="connsiteY43" fmla="*/ 425824 h 425824"/>
                  <a:gd name="connsiteX44" fmla="*/ 1225913 w 1845972"/>
                  <a:gd name="connsiteY44" fmla="*/ 418353 h 425824"/>
                  <a:gd name="connsiteX45" fmla="*/ 1136266 w 1845972"/>
                  <a:gd name="connsiteY45" fmla="*/ 410883 h 425824"/>
                  <a:gd name="connsiteX46" fmla="*/ 1009266 w 1845972"/>
                  <a:gd name="connsiteY46" fmla="*/ 395942 h 425824"/>
                  <a:gd name="connsiteX47" fmla="*/ 904678 w 1845972"/>
                  <a:gd name="connsiteY47" fmla="*/ 388471 h 425824"/>
                  <a:gd name="connsiteX48" fmla="*/ 852383 w 1845972"/>
                  <a:gd name="connsiteY48" fmla="*/ 373530 h 425824"/>
                  <a:gd name="connsiteX49" fmla="*/ 770207 w 1845972"/>
                  <a:gd name="connsiteY49" fmla="*/ 343647 h 425824"/>
                  <a:gd name="connsiteX50" fmla="*/ 747795 w 1845972"/>
                  <a:gd name="connsiteY50" fmla="*/ 336177 h 425824"/>
                  <a:gd name="connsiteX51" fmla="*/ 717913 w 1845972"/>
                  <a:gd name="connsiteY51" fmla="*/ 328706 h 425824"/>
                  <a:gd name="connsiteX52" fmla="*/ 673089 w 1845972"/>
                  <a:gd name="connsiteY52" fmla="*/ 313765 h 425824"/>
                  <a:gd name="connsiteX53" fmla="*/ 613325 w 1845972"/>
                  <a:gd name="connsiteY53" fmla="*/ 276412 h 425824"/>
                  <a:gd name="connsiteX54" fmla="*/ 568501 w 1845972"/>
                  <a:gd name="connsiteY54" fmla="*/ 268942 h 425824"/>
                  <a:gd name="connsiteX55" fmla="*/ 531148 w 1845972"/>
                  <a:gd name="connsiteY55" fmla="*/ 254000 h 425824"/>
                  <a:gd name="connsiteX56" fmla="*/ 493795 w 1845972"/>
                  <a:gd name="connsiteY56" fmla="*/ 224118 h 425824"/>
                  <a:gd name="connsiteX57" fmla="*/ 456442 w 1845972"/>
                  <a:gd name="connsiteY57" fmla="*/ 216647 h 425824"/>
                  <a:gd name="connsiteX58" fmla="*/ 396678 w 1845972"/>
                  <a:gd name="connsiteY58" fmla="*/ 201706 h 425824"/>
                  <a:gd name="connsiteX59" fmla="*/ 247266 w 1845972"/>
                  <a:gd name="connsiteY59" fmla="*/ 186765 h 425824"/>
                  <a:gd name="connsiteX60" fmla="*/ 120266 w 1845972"/>
                  <a:gd name="connsiteY60" fmla="*/ 209177 h 425824"/>
                  <a:gd name="connsiteX61" fmla="*/ 97854 w 1845972"/>
                  <a:gd name="connsiteY61" fmla="*/ 231589 h 425824"/>
                  <a:gd name="connsiteX62" fmla="*/ 53031 w 1845972"/>
                  <a:gd name="connsiteY62" fmla="*/ 261471 h 425824"/>
                  <a:gd name="connsiteX63" fmla="*/ 8207 w 1845972"/>
                  <a:gd name="connsiteY63" fmla="*/ 276412 h 425824"/>
                  <a:gd name="connsiteX64" fmla="*/ 8207 w 1845972"/>
                  <a:gd name="connsiteY64" fmla="*/ 231589 h 425824"/>
                  <a:gd name="connsiteX65" fmla="*/ 26136 w 1845972"/>
                  <a:gd name="connsiteY65" fmla="*/ 139700 h 425824"/>
                  <a:gd name="connsiteX0" fmla="*/ 18939 w 1838775"/>
                  <a:gd name="connsiteY0" fmla="*/ 139700 h 425824"/>
                  <a:gd name="connsiteX1" fmla="*/ 60775 w 1838775"/>
                  <a:gd name="connsiteY1" fmla="*/ 97118 h 425824"/>
                  <a:gd name="connsiteX2" fmla="*/ 83186 w 1838775"/>
                  <a:gd name="connsiteY2" fmla="*/ 82177 h 425824"/>
                  <a:gd name="connsiteX3" fmla="*/ 105598 w 1838775"/>
                  <a:gd name="connsiteY3" fmla="*/ 74706 h 425824"/>
                  <a:gd name="connsiteX4" fmla="*/ 157892 w 1838775"/>
                  <a:gd name="connsiteY4" fmla="*/ 52294 h 425824"/>
                  <a:gd name="connsiteX5" fmla="*/ 217657 w 1838775"/>
                  <a:gd name="connsiteY5" fmla="*/ 22412 h 425824"/>
                  <a:gd name="connsiteX6" fmla="*/ 277422 w 1838775"/>
                  <a:gd name="connsiteY6" fmla="*/ 0 h 425824"/>
                  <a:gd name="connsiteX7" fmla="*/ 396951 w 1838775"/>
                  <a:gd name="connsiteY7" fmla="*/ 7471 h 425824"/>
                  <a:gd name="connsiteX8" fmla="*/ 441775 w 1838775"/>
                  <a:gd name="connsiteY8" fmla="*/ 22412 h 425824"/>
                  <a:gd name="connsiteX9" fmla="*/ 531422 w 1838775"/>
                  <a:gd name="connsiteY9" fmla="*/ 37353 h 425824"/>
                  <a:gd name="connsiteX10" fmla="*/ 583716 w 1838775"/>
                  <a:gd name="connsiteY10" fmla="*/ 67236 h 425824"/>
                  <a:gd name="connsiteX11" fmla="*/ 628539 w 1838775"/>
                  <a:gd name="connsiteY11" fmla="*/ 82177 h 425824"/>
                  <a:gd name="connsiteX12" fmla="*/ 673363 w 1838775"/>
                  <a:gd name="connsiteY12" fmla="*/ 97118 h 425824"/>
                  <a:gd name="connsiteX13" fmla="*/ 695775 w 1838775"/>
                  <a:gd name="connsiteY13" fmla="*/ 104589 h 425824"/>
                  <a:gd name="connsiteX14" fmla="*/ 718186 w 1838775"/>
                  <a:gd name="connsiteY14" fmla="*/ 127000 h 425824"/>
                  <a:gd name="connsiteX15" fmla="*/ 748069 w 1838775"/>
                  <a:gd name="connsiteY15" fmla="*/ 134471 h 425824"/>
                  <a:gd name="connsiteX16" fmla="*/ 770481 w 1838775"/>
                  <a:gd name="connsiteY16" fmla="*/ 141942 h 425824"/>
                  <a:gd name="connsiteX17" fmla="*/ 800363 w 1838775"/>
                  <a:gd name="connsiteY17" fmla="*/ 156883 h 425824"/>
                  <a:gd name="connsiteX18" fmla="*/ 875069 w 1838775"/>
                  <a:gd name="connsiteY18" fmla="*/ 179294 h 425824"/>
                  <a:gd name="connsiteX19" fmla="*/ 964716 w 1838775"/>
                  <a:gd name="connsiteY19" fmla="*/ 209177 h 425824"/>
                  <a:gd name="connsiteX20" fmla="*/ 1009539 w 1838775"/>
                  <a:gd name="connsiteY20" fmla="*/ 224118 h 425824"/>
                  <a:gd name="connsiteX21" fmla="*/ 1136539 w 1838775"/>
                  <a:gd name="connsiteY21" fmla="*/ 246530 h 425824"/>
                  <a:gd name="connsiteX22" fmla="*/ 1360657 w 1838775"/>
                  <a:gd name="connsiteY22" fmla="*/ 231589 h 425824"/>
                  <a:gd name="connsiteX23" fmla="*/ 1405481 w 1838775"/>
                  <a:gd name="connsiteY23" fmla="*/ 224118 h 425824"/>
                  <a:gd name="connsiteX24" fmla="*/ 1502598 w 1838775"/>
                  <a:gd name="connsiteY24" fmla="*/ 201706 h 425824"/>
                  <a:gd name="connsiteX25" fmla="*/ 1532481 w 1838775"/>
                  <a:gd name="connsiteY25" fmla="*/ 194236 h 425824"/>
                  <a:gd name="connsiteX26" fmla="*/ 1577304 w 1838775"/>
                  <a:gd name="connsiteY26" fmla="*/ 186765 h 425824"/>
                  <a:gd name="connsiteX27" fmla="*/ 1607186 w 1838775"/>
                  <a:gd name="connsiteY27" fmla="*/ 179294 h 425824"/>
                  <a:gd name="connsiteX28" fmla="*/ 1629598 w 1838775"/>
                  <a:gd name="connsiteY28" fmla="*/ 171824 h 425824"/>
                  <a:gd name="connsiteX29" fmla="*/ 1756598 w 1838775"/>
                  <a:gd name="connsiteY29" fmla="*/ 164353 h 425824"/>
                  <a:gd name="connsiteX30" fmla="*/ 1786481 w 1838775"/>
                  <a:gd name="connsiteY30" fmla="*/ 156883 h 425824"/>
                  <a:gd name="connsiteX31" fmla="*/ 1808892 w 1838775"/>
                  <a:gd name="connsiteY31" fmla="*/ 149412 h 425824"/>
                  <a:gd name="connsiteX32" fmla="*/ 1831304 w 1838775"/>
                  <a:gd name="connsiteY32" fmla="*/ 171824 h 425824"/>
                  <a:gd name="connsiteX33" fmla="*/ 1838775 w 1838775"/>
                  <a:gd name="connsiteY33" fmla="*/ 194236 h 425824"/>
                  <a:gd name="connsiteX34" fmla="*/ 1786481 w 1838775"/>
                  <a:gd name="connsiteY34" fmla="*/ 246530 h 425824"/>
                  <a:gd name="connsiteX35" fmla="*/ 1764069 w 1838775"/>
                  <a:gd name="connsiteY35" fmla="*/ 261471 h 425824"/>
                  <a:gd name="connsiteX36" fmla="*/ 1741657 w 1838775"/>
                  <a:gd name="connsiteY36" fmla="*/ 276412 h 425824"/>
                  <a:gd name="connsiteX37" fmla="*/ 1726716 w 1838775"/>
                  <a:gd name="connsiteY37" fmla="*/ 298824 h 425824"/>
                  <a:gd name="connsiteX38" fmla="*/ 1719245 w 1838775"/>
                  <a:gd name="connsiteY38" fmla="*/ 321236 h 425824"/>
                  <a:gd name="connsiteX39" fmla="*/ 1652010 w 1838775"/>
                  <a:gd name="connsiteY39" fmla="*/ 351118 h 425824"/>
                  <a:gd name="connsiteX40" fmla="*/ 1592245 w 1838775"/>
                  <a:gd name="connsiteY40" fmla="*/ 381000 h 425824"/>
                  <a:gd name="connsiteX41" fmla="*/ 1562363 w 1838775"/>
                  <a:gd name="connsiteY41" fmla="*/ 395942 h 425824"/>
                  <a:gd name="connsiteX42" fmla="*/ 1465245 w 1838775"/>
                  <a:gd name="connsiteY42" fmla="*/ 410883 h 425824"/>
                  <a:gd name="connsiteX43" fmla="*/ 1412951 w 1838775"/>
                  <a:gd name="connsiteY43" fmla="*/ 425824 h 425824"/>
                  <a:gd name="connsiteX44" fmla="*/ 1218716 w 1838775"/>
                  <a:gd name="connsiteY44" fmla="*/ 418353 h 425824"/>
                  <a:gd name="connsiteX45" fmla="*/ 1129069 w 1838775"/>
                  <a:gd name="connsiteY45" fmla="*/ 410883 h 425824"/>
                  <a:gd name="connsiteX46" fmla="*/ 1002069 w 1838775"/>
                  <a:gd name="connsiteY46" fmla="*/ 395942 h 425824"/>
                  <a:gd name="connsiteX47" fmla="*/ 897481 w 1838775"/>
                  <a:gd name="connsiteY47" fmla="*/ 388471 h 425824"/>
                  <a:gd name="connsiteX48" fmla="*/ 845186 w 1838775"/>
                  <a:gd name="connsiteY48" fmla="*/ 373530 h 425824"/>
                  <a:gd name="connsiteX49" fmla="*/ 763010 w 1838775"/>
                  <a:gd name="connsiteY49" fmla="*/ 343647 h 425824"/>
                  <a:gd name="connsiteX50" fmla="*/ 740598 w 1838775"/>
                  <a:gd name="connsiteY50" fmla="*/ 336177 h 425824"/>
                  <a:gd name="connsiteX51" fmla="*/ 710716 w 1838775"/>
                  <a:gd name="connsiteY51" fmla="*/ 328706 h 425824"/>
                  <a:gd name="connsiteX52" fmla="*/ 665892 w 1838775"/>
                  <a:gd name="connsiteY52" fmla="*/ 313765 h 425824"/>
                  <a:gd name="connsiteX53" fmla="*/ 606128 w 1838775"/>
                  <a:gd name="connsiteY53" fmla="*/ 276412 h 425824"/>
                  <a:gd name="connsiteX54" fmla="*/ 561304 w 1838775"/>
                  <a:gd name="connsiteY54" fmla="*/ 268942 h 425824"/>
                  <a:gd name="connsiteX55" fmla="*/ 523951 w 1838775"/>
                  <a:gd name="connsiteY55" fmla="*/ 254000 h 425824"/>
                  <a:gd name="connsiteX56" fmla="*/ 486598 w 1838775"/>
                  <a:gd name="connsiteY56" fmla="*/ 224118 h 425824"/>
                  <a:gd name="connsiteX57" fmla="*/ 449245 w 1838775"/>
                  <a:gd name="connsiteY57" fmla="*/ 216647 h 425824"/>
                  <a:gd name="connsiteX58" fmla="*/ 389481 w 1838775"/>
                  <a:gd name="connsiteY58" fmla="*/ 201706 h 425824"/>
                  <a:gd name="connsiteX59" fmla="*/ 240069 w 1838775"/>
                  <a:gd name="connsiteY59" fmla="*/ 186765 h 425824"/>
                  <a:gd name="connsiteX60" fmla="*/ 113069 w 1838775"/>
                  <a:gd name="connsiteY60" fmla="*/ 209177 h 425824"/>
                  <a:gd name="connsiteX61" fmla="*/ 90657 w 1838775"/>
                  <a:gd name="connsiteY61" fmla="*/ 231589 h 425824"/>
                  <a:gd name="connsiteX62" fmla="*/ 45834 w 1838775"/>
                  <a:gd name="connsiteY62" fmla="*/ 261471 h 425824"/>
                  <a:gd name="connsiteX63" fmla="*/ 1010 w 1838775"/>
                  <a:gd name="connsiteY63" fmla="*/ 276412 h 425824"/>
                  <a:gd name="connsiteX64" fmla="*/ 1010 w 1838775"/>
                  <a:gd name="connsiteY64" fmla="*/ 231589 h 425824"/>
                  <a:gd name="connsiteX65" fmla="*/ 18939 w 1838775"/>
                  <a:gd name="connsiteY65" fmla="*/ 139700 h 425824"/>
                  <a:gd name="connsiteX0" fmla="*/ 18871 w 1838707"/>
                  <a:gd name="connsiteY0" fmla="*/ 139700 h 425824"/>
                  <a:gd name="connsiteX1" fmla="*/ 60707 w 1838707"/>
                  <a:gd name="connsiteY1" fmla="*/ 97118 h 425824"/>
                  <a:gd name="connsiteX2" fmla="*/ 83118 w 1838707"/>
                  <a:gd name="connsiteY2" fmla="*/ 82177 h 425824"/>
                  <a:gd name="connsiteX3" fmla="*/ 105530 w 1838707"/>
                  <a:gd name="connsiteY3" fmla="*/ 74706 h 425824"/>
                  <a:gd name="connsiteX4" fmla="*/ 157824 w 1838707"/>
                  <a:gd name="connsiteY4" fmla="*/ 52294 h 425824"/>
                  <a:gd name="connsiteX5" fmla="*/ 217589 w 1838707"/>
                  <a:gd name="connsiteY5" fmla="*/ 22412 h 425824"/>
                  <a:gd name="connsiteX6" fmla="*/ 277354 w 1838707"/>
                  <a:gd name="connsiteY6" fmla="*/ 0 h 425824"/>
                  <a:gd name="connsiteX7" fmla="*/ 396883 w 1838707"/>
                  <a:gd name="connsiteY7" fmla="*/ 7471 h 425824"/>
                  <a:gd name="connsiteX8" fmla="*/ 441707 w 1838707"/>
                  <a:gd name="connsiteY8" fmla="*/ 22412 h 425824"/>
                  <a:gd name="connsiteX9" fmla="*/ 531354 w 1838707"/>
                  <a:gd name="connsiteY9" fmla="*/ 37353 h 425824"/>
                  <a:gd name="connsiteX10" fmla="*/ 583648 w 1838707"/>
                  <a:gd name="connsiteY10" fmla="*/ 67236 h 425824"/>
                  <a:gd name="connsiteX11" fmla="*/ 628471 w 1838707"/>
                  <a:gd name="connsiteY11" fmla="*/ 82177 h 425824"/>
                  <a:gd name="connsiteX12" fmla="*/ 673295 w 1838707"/>
                  <a:gd name="connsiteY12" fmla="*/ 97118 h 425824"/>
                  <a:gd name="connsiteX13" fmla="*/ 695707 w 1838707"/>
                  <a:gd name="connsiteY13" fmla="*/ 104589 h 425824"/>
                  <a:gd name="connsiteX14" fmla="*/ 718118 w 1838707"/>
                  <a:gd name="connsiteY14" fmla="*/ 127000 h 425824"/>
                  <a:gd name="connsiteX15" fmla="*/ 748001 w 1838707"/>
                  <a:gd name="connsiteY15" fmla="*/ 134471 h 425824"/>
                  <a:gd name="connsiteX16" fmla="*/ 770413 w 1838707"/>
                  <a:gd name="connsiteY16" fmla="*/ 141942 h 425824"/>
                  <a:gd name="connsiteX17" fmla="*/ 800295 w 1838707"/>
                  <a:gd name="connsiteY17" fmla="*/ 156883 h 425824"/>
                  <a:gd name="connsiteX18" fmla="*/ 875001 w 1838707"/>
                  <a:gd name="connsiteY18" fmla="*/ 179294 h 425824"/>
                  <a:gd name="connsiteX19" fmla="*/ 964648 w 1838707"/>
                  <a:gd name="connsiteY19" fmla="*/ 209177 h 425824"/>
                  <a:gd name="connsiteX20" fmla="*/ 1009471 w 1838707"/>
                  <a:gd name="connsiteY20" fmla="*/ 224118 h 425824"/>
                  <a:gd name="connsiteX21" fmla="*/ 1136471 w 1838707"/>
                  <a:gd name="connsiteY21" fmla="*/ 246530 h 425824"/>
                  <a:gd name="connsiteX22" fmla="*/ 1360589 w 1838707"/>
                  <a:gd name="connsiteY22" fmla="*/ 231589 h 425824"/>
                  <a:gd name="connsiteX23" fmla="*/ 1405413 w 1838707"/>
                  <a:gd name="connsiteY23" fmla="*/ 224118 h 425824"/>
                  <a:gd name="connsiteX24" fmla="*/ 1502530 w 1838707"/>
                  <a:gd name="connsiteY24" fmla="*/ 201706 h 425824"/>
                  <a:gd name="connsiteX25" fmla="*/ 1532413 w 1838707"/>
                  <a:gd name="connsiteY25" fmla="*/ 194236 h 425824"/>
                  <a:gd name="connsiteX26" fmla="*/ 1577236 w 1838707"/>
                  <a:gd name="connsiteY26" fmla="*/ 186765 h 425824"/>
                  <a:gd name="connsiteX27" fmla="*/ 1607118 w 1838707"/>
                  <a:gd name="connsiteY27" fmla="*/ 179294 h 425824"/>
                  <a:gd name="connsiteX28" fmla="*/ 1629530 w 1838707"/>
                  <a:gd name="connsiteY28" fmla="*/ 171824 h 425824"/>
                  <a:gd name="connsiteX29" fmla="*/ 1756530 w 1838707"/>
                  <a:gd name="connsiteY29" fmla="*/ 164353 h 425824"/>
                  <a:gd name="connsiteX30" fmla="*/ 1786413 w 1838707"/>
                  <a:gd name="connsiteY30" fmla="*/ 156883 h 425824"/>
                  <a:gd name="connsiteX31" fmla="*/ 1808824 w 1838707"/>
                  <a:gd name="connsiteY31" fmla="*/ 149412 h 425824"/>
                  <a:gd name="connsiteX32" fmla="*/ 1831236 w 1838707"/>
                  <a:gd name="connsiteY32" fmla="*/ 171824 h 425824"/>
                  <a:gd name="connsiteX33" fmla="*/ 1838707 w 1838707"/>
                  <a:gd name="connsiteY33" fmla="*/ 194236 h 425824"/>
                  <a:gd name="connsiteX34" fmla="*/ 1786413 w 1838707"/>
                  <a:gd name="connsiteY34" fmla="*/ 246530 h 425824"/>
                  <a:gd name="connsiteX35" fmla="*/ 1764001 w 1838707"/>
                  <a:gd name="connsiteY35" fmla="*/ 261471 h 425824"/>
                  <a:gd name="connsiteX36" fmla="*/ 1741589 w 1838707"/>
                  <a:gd name="connsiteY36" fmla="*/ 276412 h 425824"/>
                  <a:gd name="connsiteX37" fmla="*/ 1726648 w 1838707"/>
                  <a:gd name="connsiteY37" fmla="*/ 298824 h 425824"/>
                  <a:gd name="connsiteX38" fmla="*/ 1719177 w 1838707"/>
                  <a:gd name="connsiteY38" fmla="*/ 321236 h 425824"/>
                  <a:gd name="connsiteX39" fmla="*/ 1651942 w 1838707"/>
                  <a:gd name="connsiteY39" fmla="*/ 351118 h 425824"/>
                  <a:gd name="connsiteX40" fmla="*/ 1592177 w 1838707"/>
                  <a:gd name="connsiteY40" fmla="*/ 381000 h 425824"/>
                  <a:gd name="connsiteX41" fmla="*/ 1562295 w 1838707"/>
                  <a:gd name="connsiteY41" fmla="*/ 395942 h 425824"/>
                  <a:gd name="connsiteX42" fmla="*/ 1465177 w 1838707"/>
                  <a:gd name="connsiteY42" fmla="*/ 410883 h 425824"/>
                  <a:gd name="connsiteX43" fmla="*/ 1412883 w 1838707"/>
                  <a:gd name="connsiteY43" fmla="*/ 425824 h 425824"/>
                  <a:gd name="connsiteX44" fmla="*/ 1218648 w 1838707"/>
                  <a:gd name="connsiteY44" fmla="*/ 418353 h 425824"/>
                  <a:gd name="connsiteX45" fmla="*/ 1129001 w 1838707"/>
                  <a:gd name="connsiteY45" fmla="*/ 410883 h 425824"/>
                  <a:gd name="connsiteX46" fmla="*/ 1002001 w 1838707"/>
                  <a:gd name="connsiteY46" fmla="*/ 395942 h 425824"/>
                  <a:gd name="connsiteX47" fmla="*/ 897413 w 1838707"/>
                  <a:gd name="connsiteY47" fmla="*/ 388471 h 425824"/>
                  <a:gd name="connsiteX48" fmla="*/ 845118 w 1838707"/>
                  <a:gd name="connsiteY48" fmla="*/ 373530 h 425824"/>
                  <a:gd name="connsiteX49" fmla="*/ 762942 w 1838707"/>
                  <a:gd name="connsiteY49" fmla="*/ 343647 h 425824"/>
                  <a:gd name="connsiteX50" fmla="*/ 740530 w 1838707"/>
                  <a:gd name="connsiteY50" fmla="*/ 336177 h 425824"/>
                  <a:gd name="connsiteX51" fmla="*/ 710648 w 1838707"/>
                  <a:gd name="connsiteY51" fmla="*/ 328706 h 425824"/>
                  <a:gd name="connsiteX52" fmla="*/ 665824 w 1838707"/>
                  <a:gd name="connsiteY52" fmla="*/ 313765 h 425824"/>
                  <a:gd name="connsiteX53" fmla="*/ 606060 w 1838707"/>
                  <a:gd name="connsiteY53" fmla="*/ 276412 h 425824"/>
                  <a:gd name="connsiteX54" fmla="*/ 561236 w 1838707"/>
                  <a:gd name="connsiteY54" fmla="*/ 268942 h 425824"/>
                  <a:gd name="connsiteX55" fmla="*/ 523883 w 1838707"/>
                  <a:gd name="connsiteY55" fmla="*/ 254000 h 425824"/>
                  <a:gd name="connsiteX56" fmla="*/ 486530 w 1838707"/>
                  <a:gd name="connsiteY56" fmla="*/ 224118 h 425824"/>
                  <a:gd name="connsiteX57" fmla="*/ 449177 w 1838707"/>
                  <a:gd name="connsiteY57" fmla="*/ 216647 h 425824"/>
                  <a:gd name="connsiteX58" fmla="*/ 389413 w 1838707"/>
                  <a:gd name="connsiteY58" fmla="*/ 201706 h 425824"/>
                  <a:gd name="connsiteX59" fmla="*/ 240001 w 1838707"/>
                  <a:gd name="connsiteY59" fmla="*/ 186765 h 425824"/>
                  <a:gd name="connsiteX60" fmla="*/ 113001 w 1838707"/>
                  <a:gd name="connsiteY60" fmla="*/ 209177 h 425824"/>
                  <a:gd name="connsiteX61" fmla="*/ 90589 w 1838707"/>
                  <a:gd name="connsiteY61" fmla="*/ 231589 h 425824"/>
                  <a:gd name="connsiteX62" fmla="*/ 45766 w 1838707"/>
                  <a:gd name="connsiteY62" fmla="*/ 261471 h 425824"/>
                  <a:gd name="connsiteX63" fmla="*/ 942 w 1838707"/>
                  <a:gd name="connsiteY63" fmla="*/ 276412 h 425824"/>
                  <a:gd name="connsiteX64" fmla="*/ 18871 w 1838707"/>
                  <a:gd name="connsiteY64" fmla="*/ 139700 h 425824"/>
                  <a:gd name="connsiteX0" fmla="*/ 10169 w 1830005"/>
                  <a:gd name="connsiteY0" fmla="*/ 139700 h 425824"/>
                  <a:gd name="connsiteX1" fmla="*/ 52005 w 1830005"/>
                  <a:gd name="connsiteY1" fmla="*/ 97118 h 425824"/>
                  <a:gd name="connsiteX2" fmla="*/ 74416 w 1830005"/>
                  <a:gd name="connsiteY2" fmla="*/ 82177 h 425824"/>
                  <a:gd name="connsiteX3" fmla="*/ 96828 w 1830005"/>
                  <a:gd name="connsiteY3" fmla="*/ 74706 h 425824"/>
                  <a:gd name="connsiteX4" fmla="*/ 149122 w 1830005"/>
                  <a:gd name="connsiteY4" fmla="*/ 52294 h 425824"/>
                  <a:gd name="connsiteX5" fmla="*/ 208887 w 1830005"/>
                  <a:gd name="connsiteY5" fmla="*/ 22412 h 425824"/>
                  <a:gd name="connsiteX6" fmla="*/ 268652 w 1830005"/>
                  <a:gd name="connsiteY6" fmla="*/ 0 h 425824"/>
                  <a:gd name="connsiteX7" fmla="*/ 388181 w 1830005"/>
                  <a:gd name="connsiteY7" fmla="*/ 7471 h 425824"/>
                  <a:gd name="connsiteX8" fmla="*/ 433005 w 1830005"/>
                  <a:gd name="connsiteY8" fmla="*/ 22412 h 425824"/>
                  <a:gd name="connsiteX9" fmla="*/ 522652 w 1830005"/>
                  <a:gd name="connsiteY9" fmla="*/ 37353 h 425824"/>
                  <a:gd name="connsiteX10" fmla="*/ 574946 w 1830005"/>
                  <a:gd name="connsiteY10" fmla="*/ 67236 h 425824"/>
                  <a:gd name="connsiteX11" fmla="*/ 619769 w 1830005"/>
                  <a:gd name="connsiteY11" fmla="*/ 82177 h 425824"/>
                  <a:gd name="connsiteX12" fmla="*/ 664593 w 1830005"/>
                  <a:gd name="connsiteY12" fmla="*/ 97118 h 425824"/>
                  <a:gd name="connsiteX13" fmla="*/ 687005 w 1830005"/>
                  <a:gd name="connsiteY13" fmla="*/ 104589 h 425824"/>
                  <a:gd name="connsiteX14" fmla="*/ 709416 w 1830005"/>
                  <a:gd name="connsiteY14" fmla="*/ 127000 h 425824"/>
                  <a:gd name="connsiteX15" fmla="*/ 739299 w 1830005"/>
                  <a:gd name="connsiteY15" fmla="*/ 134471 h 425824"/>
                  <a:gd name="connsiteX16" fmla="*/ 761711 w 1830005"/>
                  <a:gd name="connsiteY16" fmla="*/ 141942 h 425824"/>
                  <a:gd name="connsiteX17" fmla="*/ 791593 w 1830005"/>
                  <a:gd name="connsiteY17" fmla="*/ 156883 h 425824"/>
                  <a:gd name="connsiteX18" fmla="*/ 866299 w 1830005"/>
                  <a:gd name="connsiteY18" fmla="*/ 179294 h 425824"/>
                  <a:gd name="connsiteX19" fmla="*/ 955946 w 1830005"/>
                  <a:gd name="connsiteY19" fmla="*/ 209177 h 425824"/>
                  <a:gd name="connsiteX20" fmla="*/ 1000769 w 1830005"/>
                  <a:gd name="connsiteY20" fmla="*/ 224118 h 425824"/>
                  <a:gd name="connsiteX21" fmla="*/ 1127769 w 1830005"/>
                  <a:gd name="connsiteY21" fmla="*/ 246530 h 425824"/>
                  <a:gd name="connsiteX22" fmla="*/ 1351887 w 1830005"/>
                  <a:gd name="connsiteY22" fmla="*/ 231589 h 425824"/>
                  <a:gd name="connsiteX23" fmla="*/ 1396711 w 1830005"/>
                  <a:gd name="connsiteY23" fmla="*/ 224118 h 425824"/>
                  <a:gd name="connsiteX24" fmla="*/ 1493828 w 1830005"/>
                  <a:gd name="connsiteY24" fmla="*/ 201706 h 425824"/>
                  <a:gd name="connsiteX25" fmla="*/ 1523711 w 1830005"/>
                  <a:gd name="connsiteY25" fmla="*/ 194236 h 425824"/>
                  <a:gd name="connsiteX26" fmla="*/ 1568534 w 1830005"/>
                  <a:gd name="connsiteY26" fmla="*/ 186765 h 425824"/>
                  <a:gd name="connsiteX27" fmla="*/ 1598416 w 1830005"/>
                  <a:gd name="connsiteY27" fmla="*/ 179294 h 425824"/>
                  <a:gd name="connsiteX28" fmla="*/ 1620828 w 1830005"/>
                  <a:gd name="connsiteY28" fmla="*/ 171824 h 425824"/>
                  <a:gd name="connsiteX29" fmla="*/ 1747828 w 1830005"/>
                  <a:gd name="connsiteY29" fmla="*/ 164353 h 425824"/>
                  <a:gd name="connsiteX30" fmla="*/ 1777711 w 1830005"/>
                  <a:gd name="connsiteY30" fmla="*/ 156883 h 425824"/>
                  <a:gd name="connsiteX31" fmla="*/ 1800122 w 1830005"/>
                  <a:gd name="connsiteY31" fmla="*/ 149412 h 425824"/>
                  <a:gd name="connsiteX32" fmla="*/ 1822534 w 1830005"/>
                  <a:gd name="connsiteY32" fmla="*/ 171824 h 425824"/>
                  <a:gd name="connsiteX33" fmla="*/ 1830005 w 1830005"/>
                  <a:gd name="connsiteY33" fmla="*/ 194236 h 425824"/>
                  <a:gd name="connsiteX34" fmla="*/ 1777711 w 1830005"/>
                  <a:gd name="connsiteY34" fmla="*/ 246530 h 425824"/>
                  <a:gd name="connsiteX35" fmla="*/ 1755299 w 1830005"/>
                  <a:gd name="connsiteY35" fmla="*/ 261471 h 425824"/>
                  <a:gd name="connsiteX36" fmla="*/ 1732887 w 1830005"/>
                  <a:gd name="connsiteY36" fmla="*/ 276412 h 425824"/>
                  <a:gd name="connsiteX37" fmla="*/ 1717946 w 1830005"/>
                  <a:gd name="connsiteY37" fmla="*/ 298824 h 425824"/>
                  <a:gd name="connsiteX38" fmla="*/ 1710475 w 1830005"/>
                  <a:gd name="connsiteY38" fmla="*/ 321236 h 425824"/>
                  <a:gd name="connsiteX39" fmla="*/ 1643240 w 1830005"/>
                  <a:gd name="connsiteY39" fmla="*/ 351118 h 425824"/>
                  <a:gd name="connsiteX40" fmla="*/ 1583475 w 1830005"/>
                  <a:gd name="connsiteY40" fmla="*/ 381000 h 425824"/>
                  <a:gd name="connsiteX41" fmla="*/ 1553593 w 1830005"/>
                  <a:gd name="connsiteY41" fmla="*/ 395942 h 425824"/>
                  <a:gd name="connsiteX42" fmla="*/ 1456475 w 1830005"/>
                  <a:gd name="connsiteY42" fmla="*/ 410883 h 425824"/>
                  <a:gd name="connsiteX43" fmla="*/ 1404181 w 1830005"/>
                  <a:gd name="connsiteY43" fmla="*/ 425824 h 425824"/>
                  <a:gd name="connsiteX44" fmla="*/ 1209946 w 1830005"/>
                  <a:gd name="connsiteY44" fmla="*/ 418353 h 425824"/>
                  <a:gd name="connsiteX45" fmla="*/ 1120299 w 1830005"/>
                  <a:gd name="connsiteY45" fmla="*/ 410883 h 425824"/>
                  <a:gd name="connsiteX46" fmla="*/ 993299 w 1830005"/>
                  <a:gd name="connsiteY46" fmla="*/ 395942 h 425824"/>
                  <a:gd name="connsiteX47" fmla="*/ 888711 w 1830005"/>
                  <a:gd name="connsiteY47" fmla="*/ 388471 h 425824"/>
                  <a:gd name="connsiteX48" fmla="*/ 836416 w 1830005"/>
                  <a:gd name="connsiteY48" fmla="*/ 373530 h 425824"/>
                  <a:gd name="connsiteX49" fmla="*/ 754240 w 1830005"/>
                  <a:gd name="connsiteY49" fmla="*/ 343647 h 425824"/>
                  <a:gd name="connsiteX50" fmla="*/ 731828 w 1830005"/>
                  <a:gd name="connsiteY50" fmla="*/ 336177 h 425824"/>
                  <a:gd name="connsiteX51" fmla="*/ 701946 w 1830005"/>
                  <a:gd name="connsiteY51" fmla="*/ 328706 h 425824"/>
                  <a:gd name="connsiteX52" fmla="*/ 657122 w 1830005"/>
                  <a:gd name="connsiteY52" fmla="*/ 313765 h 425824"/>
                  <a:gd name="connsiteX53" fmla="*/ 597358 w 1830005"/>
                  <a:gd name="connsiteY53" fmla="*/ 276412 h 425824"/>
                  <a:gd name="connsiteX54" fmla="*/ 552534 w 1830005"/>
                  <a:gd name="connsiteY54" fmla="*/ 268942 h 425824"/>
                  <a:gd name="connsiteX55" fmla="*/ 515181 w 1830005"/>
                  <a:gd name="connsiteY55" fmla="*/ 254000 h 425824"/>
                  <a:gd name="connsiteX56" fmla="*/ 477828 w 1830005"/>
                  <a:gd name="connsiteY56" fmla="*/ 224118 h 425824"/>
                  <a:gd name="connsiteX57" fmla="*/ 440475 w 1830005"/>
                  <a:gd name="connsiteY57" fmla="*/ 216647 h 425824"/>
                  <a:gd name="connsiteX58" fmla="*/ 380711 w 1830005"/>
                  <a:gd name="connsiteY58" fmla="*/ 201706 h 425824"/>
                  <a:gd name="connsiteX59" fmla="*/ 231299 w 1830005"/>
                  <a:gd name="connsiteY59" fmla="*/ 186765 h 425824"/>
                  <a:gd name="connsiteX60" fmla="*/ 104299 w 1830005"/>
                  <a:gd name="connsiteY60" fmla="*/ 209177 h 425824"/>
                  <a:gd name="connsiteX61" fmla="*/ 81887 w 1830005"/>
                  <a:gd name="connsiteY61" fmla="*/ 231589 h 425824"/>
                  <a:gd name="connsiteX62" fmla="*/ 37064 w 1830005"/>
                  <a:gd name="connsiteY62" fmla="*/ 261471 h 425824"/>
                  <a:gd name="connsiteX63" fmla="*/ 1765 w 1830005"/>
                  <a:gd name="connsiteY63" fmla="*/ 276412 h 425824"/>
                  <a:gd name="connsiteX64" fmla="*/ 10169 w 1830005"/>
                  <a:gd name="connsiteY64" fmla="*/ 139700 h 425824"/>
                  <a:gd name="connsiteX0" fmla="*/ 10169 w 1830005"/>
                  <a:gd name="connsiteY0" fmla="*/ 139700 h 425824"/>
                  <a:gd name="connsiteX1" fmla="*/ 52005 w 1830005"/>
                  <a:gd name="connsiteY1" fmla="*/ 97118 h 425824"/>
                  <a:gd name="connsiteX2" fmla="*/ 74416 w 1830005"/>
                  <a:gd name="connsiteY2" fmla="*/ 82177 h 425824"/>
                  <a:gd name="connsiteX3" fmla="*/ 96828 w 1830005"/>
                  <a:gd name="connsiteY3" fmla="*/ 74706 h 425824"/>
                  <a:gd name="connsiteX4" fmla="*/ 149122 w 1830005"/>
                  <a:gd name="connsiteY4" fmla="*/ 52294 h 425824"/>
                  <a:gd name="connsiteX5" fmla="*/ 208887 w 1830005"/>
                  <a:gd name="connsiteY5" fmla="*/ 22412 h 425824"/>
                  <a:gd name="connsiteX6" fmla="*/ 268652 w 1830005"/>
                  <a:gd name="connsiteY6" fmla="*/ 0 h 425824"/>
                  <a:gd name="connsiteX7" fmla="*/ 388181 w 1830005"/>
                  <a:gd name="connsiteY7" fmla="*/ 7471 h 425824"/>
                  <a:gd name="connsiteX8" fmla="*/ 433005 w 1830005"/>
                  <a:gd name="connsiteY8" fmla="*/ 22412 h 425824"/>
                  <a:gd name="connsiteX9" fmla="*/ 522652 w 1830005"/>
                  <a:gd name="connsiteY9" fmla="*/ 37353 h 425824"/>
                  <a:gd name="connsiteX10" fmla="*/ 574946 w 1830005"/>
                  <a:gd name="connsiteY10" fmla="*/ 67236 h 425824"/>
                  <a:gd name="connsiteX11" fmla="*/ 619769 w 1830005"/>
                  <a:gd name="connsiteY11" fmla="*/ 82177 h 425824"/>
                  <a:gd name="connsiteX12" fmla="*/ 664593 w 1830005"/>
                  <a:gd name="connsiteY12" fmla="*/ 97118 h 425824"/>
                  <a:gd name="connsiteX13" fmla="*/ 687005 w 1830005"/>
                  <a:gd name="connsiteY13" fmla="*/ 104589 h 425824"/>
                  <a:gd name="connsiteX14" fmla="*/ 709416 w 1830005"/>
                  <a:gd name="connsiteY14" fmla="*/ 127000 h 425824"/>
                  <a:gd name="connsiteX15" fmla="*/ 739299 w 1830005"/>
                  <a:gd name="connsiteY15" fmla="*/ 134471 h 425824"/>
                  <a:gd name="connsiteX16" fmla="*/ 761711 w 1830005"/>
                  <a:gd name="connsiteY16" fmla="*/ 141942 h 425824"/>
                  <a:gd name="connsiteX17" fmla="*/ 791593 w 1830005"/>
                  <a:gd name="connsiteY17" fmla="*/ 156883 h 425824"/>
                  <a:gd name="connsiteX18" fmla="*/ 866299 w 1830005"/>
                  <a:gd name="connsiteY18" fmla="*/ 179294 h 425824"/>
                  <a:gd name="connsiteX19" fmla="*/ 955946 w 1830005"/>
                  <a:gd name="connsiteY19" fmla="*/ 209177 h 425824"/>
                  <a:gd name="connsiteX20" fmla="*/ 1000769 w 1830005"/>
                  <a:gd name="connsiteY20" fmla="*/ 224118 h 425824"/>
                  <a:gd name="connsiteX21" fmla="*/ 1127769 w 1830005"/>
                  <a:gd name="connsiteY21" fmla="*/ 246530 h 425824"/>
                  <a:gd name="connsiteX22" fmla="*/ 1351887 w 1830005"/>
                  <a:gd name="connsiteY22" fmla="*/ 231589 h 425824"/>
                  <a:gd name="connsiteX23" fmla="*/ 1396711 w 1830005"/>
                  <a:gd name="connsiteY23" fmla="*/ 224118 h 425824"/>
                  <a:gd name="connsiteX24" fmla="*/ 1493828 w 1830005"/>
                  <a:gd name="connsiteY24" fmla="*/ 201706 h 425824"/>
                  <a:gd name="connsiteX25" fmla="*/ 1523711 w 1830005"/>
                  <a:gd name="connsiteY25" fmla="*/ 194236 h 425824"/>
                  <a:gd name="connsiteX26" fmla="*/ 1568534 w 1830005"/>
                  <a:gd name="connsiteY26" fmla="*/ 186765 h 425824"/>
                  <a:gd name="connsiteX27" fmla="*/ 1598416 w 1830005"/>
                  <a:gd name="connsiteY27" fmla="*/ 179294 h 425824"/>
                  <a:gd name="connsiteX28" fmla="*/ 1620828 w 1830005"/>
                  <a:gd name="connsiteY28" fmla="*/ 171824 h 425824"/>
                  <a:gd name="connsiteX29" fmla="*/ 1738303 w 1830005"/>
                  <a:gd name="connsiteY29" fmla="*/ 56403 h 425824"/>
                  <a:gd name="connsiteX30" fmla="*/ 1777711 w 1830005"/>
                  <a:gd name="connsiteY30" fmla="*/ 156883 h 425824"/>
                  <a:gd name="connsiteX31" fmla="*/ 1800122 w 1830005"/>
                  <a:gd name="connsiteY31" fmla="*/ 149412 h 425824"/>
                  <a:gd name="connsiteX32" fmla="*/ 1822534 w 1830005"/>
                  <a:gd name="connsiteY32" fmla="*/ 171824 h 425824"/>
                  <a:gd name="connsiteX33" fmla="*/ 1830005 w 1830005"/>
                  <a:gd name="connsiteY33" fmla="*/ 194236 h 425824"/>
                  <a:gd name="connsiteX34" fmla="*/ 1777711 w 1830005"/>
                  <a:gd name="connsiteY34" fmla="*/ 246530 h 425824"/>
                  <a:gd name="connsiteX35" fmla="*/ 1755299 w 1830005"/>
                  <a:gd name="connsiteY35" fmla="*/ 261471 h 425824"/>
                  <a:gd name="connsiteX36" fmla="*/ 1732887 w 1830005"/>
                  <a:gd name="connsiteY36" fmla="*/ 276412 h 425824"/>
                  <a:gd name="connsiteX37" fmla="*/ 1717946 w 1830005"/>
                  <a:gd name="connsiteY37" fmla="*/ 298824 h 425824"/>
                  <a:gd name="connsiteX38" fmla="*/ 1710475 w 1830005"/>
                  <a:gd name="connsiteY38" fmla="*/ 321236 h 425824"/>
                  <a:gd name="connsiteX39" fmla="*/ 1643240 w 1830005"/>
                  <a:gd name="connsiteY39" fmla="*/ 351118 h 425824"/>
                  <a:gd name="connsiteX40" fmla="*/ 1583475 w 1830005"/>
                  <a:gd name="connsiteY40" fmla="*/ 381000 h 425824"/>
                  <a:gd name="connsiteX41" fmla="*/ 1553593 w 1830005"/>
                  <a:gd name="connsiteY41" fmla="*/ 395942 h 425824"/>
                  <a:gd name="connsiteX42" fmla="*/ 1456475 w 1830005"/>
                  <a:gd name="connsiteY42" fmla="*/ 410883 h 425824"/>
                  <a:gd name="connsiteX43" fmla="*/ 1404181 w 1830005"/>
                  <a:gd name="connsiteY43" fmla="*/ 425824 h 425824"/>
                  <a:gd name="connsiteX44" fmla="*/ 1209946 w 1830005"/>
                  <a:gd name="connsiteY44" fmla="*/ 418353 h 425824"/>
                  <a:gd name="connsiteX45" fmla="*/ 1120299 w 1830005"/>
                  <a:gd name="connsiteY45" fmla="*/ 410883 h 425824"/>
                  <a:gd name="connsiteX46" fmla="*/ 993299 w 1830005"/>
                  <a:gd name="connsiteY46" fmla="*/ 395942 h 425824"/>
                  <a:gd name="connsiteX47" fmla="*/ 888711 w 1830005"/>
                  <a:gd name="connsiteY47" fmla="*/ 388471 h 425824"/>
                  <a:gd name="connsiteX48" fmla="*/ 836416 w 1830005"/>
                  <a:gd name="connsiteY48" fmla="*/ 373530 h 425824"/>
                  <a:gd name="connsiteX49" fmla="*/ 754240 w 1830005"/>
                  <a:gd name="connsiteY49" fmla="*/ 343647 h 425824"/>
                  <a:gd name="connsiteX50" fmla="*/ 731828 w 1830005"/>
                  <a:gd name="connsiteY50" fmla="*/ 336177 h 425824"/>
                  <a:gd name="connsiteX51" fmla="*/ 701946 w 1830005"/>
                  <a:gd name="connsiteY51" fmla="*/ 328706 h 425824"/>
                  <a:gd name="connsiteX52" fmla="*/ 657122 w 1830005"/>
                  <a:gd name="connsiteY52" fmla="*/ 313765 h 425824"/>
                  <a:gd name="connsiteX53" fmla="*/ 597358 w 1830005"/>
                  <a:gd name="connsiteY53" fmla="*/ 276412 h 425824"/>
                  <a:gd name="connsiteX54" fmla="*/ 552534 w 1830005"/>
                  <a:gd name="connsiteY54" fmla="*/ 268942 h 425824"/>
                  <a:gd name="connsiteX55" fmla="*/ 515181 w 1830005"/>
                  <a:gd name="connsiteY55" fmla="*/ 254000 h 425824"/>
                  <a:gd name="connsiteX56" fmla="*/ 477828 w 1830005"/>
                  <a:gd name="connsiteY56" fmla="*/ 224118 h 425824"/>
                  <a:gd name="connsiteX57" fmla="*/ 440475 w 1830005"/>
                  <a:gd name="connsiteY57" fmla="*/ 216647 h 425824"/>
                  <a:gd name="connsiteX58" fmla="*/ 380711 w 1830005"/>
                  <a:gd name="connsiteY58" fmla="*/ 201706 h 425824"/>
                  <a:gd name="connsiteX59" fmla="*/ 231299 w 1830005"/>
                  <a:gd name="connsiteY59" fmla="*/ 186765 h 425824"/>
                  <a:gd name="connsiteX60" fmla="*/ 104299 w 1830005"/>
                  <a:gd name="connsiteY60" fmla="*/ 209177 h 425824"/>
                  <a:gd name="connsiteX61" fmla="*/ 81887 w 1830005"/>
                  <a:gd name="connsiteY61" fmla="*/ 231589 h 425824"/>
                  <a:gd name="connsiteX62" fmla="*/ 37064 w 1830005"/>
                  <a:gd name="connsiteY62" fmla="*/ 261471 h 425824"/>
                  <a:gd name="connsiteX63" fmla="*/ 1765 w 1830005"/>
                  <a:gd name="connsiteY63" fmla="*/ 276412 h 425824"/>
                  <a:gd name="connsiteX64" fmla="*/ 10169 w 1830005"/>
                  <a:gd name="connsiteY64" fmla="*/ 139700 h 425824"/>
                  <a:gd name="connsiteX0" fmla="*/ 10169 w 1830005"/>
                  <a:gd name="connsiteY0" fmla="*/ 139700 h 425824"/>
                  <a:gd name="connsiteX1" fmla="*/ 52005 w 1830005"/>
                  <a:gd name="connsiteY1" fmla="*/ 97118 h 425824"/>
                  <a:gd name="connsiteX2" fmla="*/ 74416 w 1830005"/>
                  <a:gd name="connsiteY2" fmla="*/ 82177 h 425824"/>
                  <a:gd name="connsiteX3" fmla="*/ 96828 w 1830005"/>
                  <a:gd name="connsiteY3" fmla="*/ 74706 h 425824"/>
                  <a:gd name="connsiteX4" fmla="*/ 149122 w 1830005"/>
                  <a:gd name="connsiteY4" fmla="*/ 52294 h 425824"/>
                  <a:gd name="connsiteX5" fmla="*/ 208887 w 1830005"/>
                  <a:gd name="connsiteY5" fmla="*/ 22412 h 425824"/>
                  <a:gd name="connsiteX6" fmla="*/ 268652 w 1830005"/>
                  <a:gd name="connsiteY6" fmla="*/ 0 h 425824"/>
                  <a:gd name="connsiteX7" fmla="*/ 388181 w 1830005"/>
                  <a:gd name="connsiteY7" fmla="*/ 7471 h 425824"/>
                  <a:gd name="connsiteX8" fmla="*/ 433005 w 1830005"/>
                  <a:gd name="connsiteY8" fmla="*/ 22412 h 425824"/>
                  <a:gd name="connsiteX9" fmla="*/ 522652 w 1830005"/>
                  <a:gd name="connsiteY9" fmla="*/ 37353 h 425824"/>
                  <a:gd name="connsiteX10" fmla="*/ 574946 w 1830005"/>
                  <a:gd name="connsiteY10" fmla="*/ 67236 h 425824"/>
                  <a:gd name="connsiteX11" fmla="*/ 619769 w 1830005"/>
                  <a:gd name="connsiteY11" fmla="*/ 82177 h 425824"/>
                  <a:gd name="connsiteX12" fmla="*/ 664593 w 1830005"/>
                  <a:gd name="connsiteY12" fmla="*/ 97118 h 425824"/>
                  <a:gd name="connsiteX13" fmla="*/ 687005 w 1830005"/>
                  <a:gd name="connsiteY13" fmla="*/ 104589 h 425824"/>
                  <a:gd name="connsiteX14" fmla="*/ 709416 w 1830005"/>
                  <a:gd name="connsiteY14" fmla="*/ 127000 h 425824"/>
                  <a:gd name="connsiteX15" fmla="*/ 739299 w 1830005"/>
                  <a:gd name="connsiteY15" fmla="*/ 134471 h 425824"/>
                  <a:gd name="connsiteX16" fmla="*/ 761711 w 1830005"/>
                  <a:gd name="connsiteY16" fmla="*/ 141942 h 425824"/>
                  <a:gd name="connsiteX17" fmla="*/ 791593 w 1830005"/>
                  <a:gd name="connsiteY17" fmla="*/ 156883 h 425824"/>
                  <a:gd name="connsiteX18" fmla="*/ 866299 w 1830005"/>
                  <a:gd name="connsiteY18" fmla="*/ 179294 h 425824"/>
                  <a:gd name="connsiteX19" fmla="*/ 955946 w 1830005"/>
                  <a:gd name="connsiteY19" fmla="*/ 209177 h 425824"/>
                  <a:gd name="connsiteX20" fmla="*/ 1000769 w 1830005"/>
                  <a:gd name="connsiteY20" fmla="*/ 224118 h 425824"/>
                  <a:gd name="connsiteX21" fmla="*/ 1127769 w 1830005"/>
                  <a:gd name="connsiteY21" fmla="*/ 246530 h 425824"/>
                  <a:gd name="connsiteX22" fmla="*/ 1351887 w 1830005"/>
                  <a:gd name="connsiteY22" fmla="*/ 231589 h 425824"/>
                  <a:gd name="connsiteX23" fmla="*/ 1396711 w 1830005"/>
                  <a:gd name="connsiteY23" fmla="*/ 224118 h 425824"/>
                  <a:gd name="connsiteX24" fmla="*/ 1493828 w 1830005"/>
                  <a:gd name="connsiteY24" fmla="*/ 201706 h 425824"/>
                  <a:gd name="connsiteX25" fmla="*/ 1523711 w 1830005"/>
                  <a:gd name="connsiteY25" fmla="*/ 194236 h 425824"/>
                  <a:gd name="connsiteX26" fmla="*/ 1568534 w 1830005"/>
                  <a:gd name="connsiteY26" fmla="*/ 186765 h 425824"/>
                  <a:gd name="connsiteX27" fmla="*/ 1598416 w 1830005"/>
                  <a:gd name="connsiteY27" fmla="*/ 179294 h 425824"/>
                  <a:gd name="connsiteX28" fmla="*/ 1620828 w 1830005"/>
                  <a:gd name="connsiteY28" fmla="*/ 171824 h 425824"/>
                  <a:gd name="connsiteX29" fmla="*/ 1738303 w 1830005"/>
                  <a:gd name="connsiteY29" fmla="*/ 56403 h 425824"/>
                  <a:gd name="connsiteX30" fmla="*/ 1784061 w 1830005"/>
                  <a:gd name="connsiteY30" fmla="*/ 96558 h 425824"/>
                  <a:gd name="connsiteX31" fmla="*/ 1800122 w 1830005"/>
                  <a:gd name="connsiteY31" fmla="*/ 149412 h 425824"/>
                  <a:gd name="connsiteX32" fmla="*/ 1822534 w 1830005"/>
                  <a:gd name="connsiteY32" fmla="*/ 171824 h 425824"/>
                  <a:gd name="connsiteX33" fmla="*/ 1830005 w 1830005"/>
                  <a:gd name="connsiteY33" fmla="*/ 194236 h 425824"/>
                  <a:gd name="connsiteX34" fmla="*/ 1777711 w 1830005"/>
                  <a:gd name="connsiteY34" fmla="*/ 246530 h 425824"/>
                  <a:gd name="connsiteX35" fmla="*/ 1755299 w 1830005"/>
                  <a:gd name="connsiteY35" fmla="*/ 261471 h 425824"/>
                  <a:gd name="connsiteX36" fmla="*/ 1732887 w 1830005"/>
                  <a:gd name="connsiteY36" fmla="*/ 276412 h 425824"/>
                  <a:gd name="connsiteX37" fmla="*/ 1717946 w 1830005"/>
                  <a:gd name="connsiteY37" fmla="*/ 298824 h 425824"/>
                  <a:gd name="connsiteX38" fmla="*/ 1710475 w 1830005"/>
                  <a:gd name="connsiteY38" fmla="*/ 321236 h 425824"/>
                  <a:gd name="connsiteX39" fmla="*/ 1643240 w 1830005"/>
                  <a:gd name="connsiteY39" fmla="*/ 351118 h 425824"/>
                  <a:gd name="connsiteX40" fmla="*/ 1583475 w 1830005"/>
                  <a:gd name="connsiteY40" fmla="*/ 381000 h 425824"/>
                  <a:gd name="connsiteX41" fmla="*/ 1553593 w 1830005"/>
                  <a:gd name="connsiteY41" fmla="*/ 395942 h 425824"/>
                  <a:gd name="connsiteX42" fmla="*/ 1456475 w 1830005"/>
                  <a:gd name="connsiteY42" fmla="*/ 410883 h 425824"/>
                  <a:gd name="connsiteX43" fmla="*/ 1404181 w 1830005"/>
                  <a:gd name="connsiteY43" fmla="*/ 425824 h 425824"/>
                  <a:gd name="connsiteX44" fmla="*/ 1209946 w 1830005"/>
                  <a:gd name="connsiteY44" fmla="*/ 418353 h 425824"/>
                  <a:gd name="connsiteX45" fmla="*/ 1120299 w 1830005"/>
                  <a:gd name="connsiteY45" fmla="*/ 410883 h 425824"/>
                  <a:gd name="connsiteX46" fmla="*/ 993299 w 1830005"/>
                  <a:gd name="connsiteY46" fmla="*/ 395942 h 425824"/>
                  <a:gd name="connsiteX47" fmla="*/ 888711 w 1830005"/>
                  <a:gd name="connsiteY47" fmla="*/ 388471 h 425824"/>
                  <a:gd name="connsiteX48" fmla="*/ 836416 w 1830005"/>
                  <a:gd name="connsiteY48" fmla="*/ 373530 h 425824"/>
                  <a:gd name="connsiteX49" fmla="*/ 754240 w 1830005"/>
                  <a:gd name="connsiteY49" fmla="*/ 343647 h 425824"/>
                  <a:gd name="connsiteX50" fmla="*/ 731828 w 1830005"/>
                  <a:gd name="connsiteY50" fmla="*/ 336177 h 425824"/>
                  <a:gd name="connsiteX51" fmla="*/ 701946 w 1830005"/>
                  <a:gd name="connsiteY51" fmla="*/ 328706 h 425824"/>
                  <a:gd name="connsiteX52" fmla="*/ 657122 w 1830005"/>
                  <a:gd name="connsiteY52" fmla="*/ 313765 h 425824"/>
                  <a:gd name="connsiteX53" fmla="*/ 597358 w 1830005"/>
                  <a:gd name="connsiteY53" fmla="*/ 276412 h 425824"/>
                  <a:gd name="connsiteX54" fmla="*/ 552534 w 1830005"/>
                  <a:gd name="connsiteY54" fmla="*/ 268942 h 425824"/>
                  <a:gd name="connsiteX55" fmla="*/ 515181 w 1830005"/>
                  <a:gd name="connsiteY55" fmla="*/ 254000 h 425824"/>
                  <a:gd name="connsiteX56" fmla="*/ 477828 w 1830005"/>
                  <a:gd name="connsiteY56" fmla="*/ 224118 h 425824"/>
                  <a:gd name="connsiteX57" fmla="*/ 440475 w 1830005"/>
                  <a:gd name="connsiteY57" fmla="*/ 216647 h 425824"/>
                  <a:gd name="connsiteX58" fmla="*/ 380711 w 1830005"/>
                  <a:gd name="connsiteY58" fmla="*/ 201706 h 425824"/>
                  <a:gd name="connsiteX59" fmla="*/ 231299 w 1830005"/>
                  <a:gd name="connsiteY59" fmla="*/ 186765 h 425824"/>
                  <a:gd name="connsiteX60" fmla="*/ 104299 w 1830005"/>
                  <a:gd name="connsiteY60" fmla="*/ 209177 h 425824"/>
                  <a:gd name="connsiteX61" fmla="*/ 81887 w 1830005"/>
                  <a:gd name="connsiteY61" fmla="*/ 231589 h 425824"/>
                  <a:gd name="connsiteX62" fmla="*/ 37064 w 1830005"/>
                  <a:gd name="connsiteY62" fmla="*/ 261471 h 425824"/>
                  <a:gd name="connsiteX63" fmla="*/ 1765 w 1830005"/>
                  <a:gd name="connsiteY63" fmla="*/ 276412 h 425824"/>
                  <a:gd name="connsiteX64" fmla="*/ 10169 w 1830005"/>
                  <a:gd name="connsiteY64" fmla="*/ 139700 h 425824"/>
                  <a:gd name="connsiteX0" fmla="*/ 10169 w 1830005"/>
                  <a:gd name="connsiteY0" fmla="*/ 139700 h 425824"/>
                  <a:gd name="connsiteX1" fmla="*/ 52005 w 1830005"/>
                  <a:gd name="connsiteY1" fmla="*/ 97118 h 425824"/>
                  <a:gd name="connsiteX2" fmla="*/ 74416 w 1830005"/>
                  <a:gd name="connsiteY2" fmla="*/ 82177 h 425824"/>
                  <a:gd name="connsiteX3" fmla="*/ 96828 w 1830005"/>
                  <a:gd name="connsiteY3" fmla="*/ 74706 h 425824"/>
                  <a:gd name="connsiteX4" fmla="*/ 149122 w 1830005"/>
                  <a:gd name="connsiteY4" fmla="*/ 52294 h 425824"/>
                  <a:gd name="connsiteX5" fmla="*/ 208887 w 1830005"/>
                  <a:gd name="connsiteY5" fmla="*/ 22412 h 425824"/>
                  <a:gd name="connsiteX6" fmla="*/ 268652 w 1830005"/>
                  <a:gd name="connsiteY6" fmla="*/ 0 h 425824"/>
                  <a:gd name="connsiteX7" fmla="*/ 388181 w 1830005"/>
                  <a:gd name="connsiteY7" fmla="*/ 7471 h 425824"/>
                  <a:gd name="connsiteX8" fmla="*/ 433005 w 1830005"/>
                  <a:gd name="connsiteY8" fmla="*/ 22412 h 425824"/>
                  <a:gd name="connsiteX9" fmla="*/ 522652 w 1830005"/>
                  <a:gd name="connsiteY9" fmla="*/ 37353 h 425824"/>
                  <a:gd name="connsiteX10" fmla="*/ 574946 w 1830005"/>
                  <a:gd name="connsiteY10" fmla="*/ 67236 h 425824"/>
                  <a:gd name="connsiteX11" fmla="*/ 619769 w 1830005"/>
                  <a:gd name="connsiteY11" fmla="*/ 82177 h 425824"/>
                  <a:gd name="connsiteX12" fmla="*/ 664593 w 1830005"/>
                  <a:gd name="connsiteY12" fmla="*/ 97118 h 425824"/>
                  <a:gd name="connsiteX13" fmla="*/ 687005 w 1830005"/>
                  <a:gd name="connsiteY13" fmla="*/ 104589 h 425824"/>
                  <a:gd name="connsiteX14" fmla="*/ 709416 w 1830005"/>
                  <a:gd name="connsiteY14" fmla="*/ 127000 h 425824"/>
                  <a:gd name="connsiteX15" fmla="*/ 739299 w 1830005"/>
                  <a:gd name="connsiteY15" fmla="*/ 134471 h 425824"/>
                  <a:gd name="connsiteX16" fmla="*/ 761711 w 1830005"/>
                  <a:gd name="connsiteY16" fmla="*/ 141942 h 425824"/>
                  <a:gd name="connsiteX17" fmla="*/ 791593 w 1830005"/>
                  <a:gd name="connsiteY17" fmla="*/ 156883 h 425824"/>
                  <a:gd name="connsiteX18" fmla="*/ 866299 w 1830005"/>
                  <a:gd name="connsiteY18" fmla="*/ 179294 h 425824"/>
                  <a:gd name="connsiteX19" fmla="*/ 955946 w 1830005"/>
                  <a:gd name="connsiteY19" fmla="*/ 167902 h 425824"/>
                  <a:gd name="connsiteX20" fmla="*/ 1000769 w 1830005"/>
                  <a:gd name="connsiteY20" fmla="*/ 224118 h 425824"/>
                  <a:gd name="connsiteX21" fmla="*/ 1127769 w 1830005"/>
                  <a:gd name="connsiteY21" fmla="*/ 246530 h 425824"/>
                  <a:gd name="connsiteX22" fmla="*/ 1351887 w 1830005"/>
                  <a:gd name="connsiteY22" fmla="*/ 231589 h 425824"/>
                  <a:gd name="connsiteX23" fmla="*/ 1396711 w 1830005"/>
                  <a:gd name="connsiteY23" fmla="*/ 224118 h 425824"/>
                  <a:gd name="connsiteX24" fmla="*/ 1493828 w 1830005"/>
                  <a:gd name="connsiteY24" fmla="*/ 201706 h 425824"/>
                  <a:gd name="connsiteX25" fmla="*/ 1523711 w 1830005"/>
                  <a:gd name="connsiteY25" fmla="*/ 194236 h 425824"/>
                  <a:gd name="connsiteX26" fmla="*/ 1568534 w 1830005"/>
                  <a:gd name="connsiteY26" fmla="*/ 186765 h 425824"/>
                  <a:gd name="connsiteX27" fmla="*/ 1598416 w 1830005"/>
                  <a:gd name="connsiteY27" fmla="*/ 179294 h 425824"/>
                  <a:gd name="connsiteX28" fmla="*/ 1620828 w 1830005"/>
                  <a:gd name="connsiteY28" fmla="*/ 171824 h 425824"/>
                  <a:gd name="connsiteX29" fmla="*/ 1738303 w 1830005"/>
                  <a:gd name="connsiteY29" fmla="*/ 56403 h 425824"/>
                  <a:gd name="connsiteX30" fmla="*/ 1784061 w 1830005"/>
                  <a:gd name="connsiteY30" fmla="*/ 96558 h 425824"/>
                  <a:gd name="connsiteX31" fmla="*/ 1800122 w 1830005"/>
                  <a:gd name="connsiteY31" fmla="*/ 149412 h 425824"/>
                  <a:gd name="connsiteX32" fmla="*/ 1822534 w 1830005"/>
                  <a:gd name="connsiteY32" fmla="*/ 171824 h 425824"/>
                  <a:gd name="connsiteX33" fmla="*/ 1830005 w 1830005"/>
                  <a:gd name="connsiteY33" fmla="*/ 194236 h 425824"/>
                  <a:gd name="connsiteX34" fmla="*/ 1777711 w 1830005"/>
                  <a:gd name="connsiteY34" fmla="*/ 246530 h 425824"/>
                  <a:gd name="connsiteX35" fmla="*/ 1755299 w 1830005"/>
                  <a:gd name="connsiteY35" fmla="*/ 261471 h 425824"/>
                  <a:gd name="connsiteX36" fmla="*/ 1732887 w 1830005"/>
                  <a:gd name="connsiteY36" fmla="*/ 276412 h 425824"/>
                  <a:gd name="connsiteX37" fmla="*/ 1717946 w 1830005"/>
                  <a:gd name="connsiteY37" fmla="*/ 298824 h 425824"/>
                  <a:gd name="connsiteX38" fmla="*/ 1710475 w 1830005"/>
                  <a:gd name="connsiteY38" fmla="*/ 321236 h 425824"/>
                  <a:gd name="connsiteX39" fmla="*/ 1643240 w 1830005"/>
                  <a:gd name="connsiteY39" fmla="*/ 351118 h 425824"/>
                  <a:gd name="connsiteX40" fmla="*/ 1583475 w 1830005"/>
                  <a:gd name="connsiteY40" fmla="*/ 381000 h 425824"/>
                  <a:gd name="connsiteX41" fmla="*/ 1553593 w 1830005"/>
                  <a:gd name="connsiteY41" fmla="*/ 395942 h 425824"/>
                  <a:gd name="connsiteX42" fmla="*/ 1456475 w 1830005"/>
                  <a:gd name="connsiteY42" fmla="*/ 410883 h 425824"/>
                  <a:gd name="connsiteX43" fmla="*/ 1404181 w 1830005"/>
                  <a:gd name="connsiteY43" fmla="*/ 425824 h 425824"/>
                  <a:gd name="connsiteX44" fmla="*/ 1209946 w 1830005"/>
                  <a:gd name="connsiteY44" fmla="*/ 418353 h 425824"/>
                  <a:gd name="connsiteX45" fmla="*/ 1120299 w 1830005"/>
                  <a:gd name="connsiteY45" fmla="*/ 410883 h 425824"/>
                  <a:gd name="connsiteX46" fmla="*/ 993299 w 1830005"/>
                  <a:gd name="connsiteY46" fmla="*/ 395942 h 425824"/>
                  <a:gd name="connsiteX47" fmla="*/ 888711 w 1830005"/>
                  <a:gd name="connsiteY47" fmla="*/ 388471 h 425824"/>
                  <a:gd name="connsiteX48" fmla="*/ 836416 w 1830005"/>
                  <a:gd name="connsiteY48" fmla="*/ 373530 h 425824"/>
                  <a:gd name="connsiteX49" fmla="*/ 754240 w 1830005"/>
                  <a:gd name="connsiteY49" fmla="*/ 343647 h 425824"/>
                  <a:gd name="connsiteX50" fmla="*/ 731828 w 1830005"/>
                  <a:gd name="connsiteY50" fmla="*/ 336177 h 425824"/>
                  <a:gd name="connsiteX51" fmla="*/ 701946 w 1830005"/>
                  <a:gd name="connsiteY51" fmla="*/ 328706 h 425824"/>
                  <a:gd name="connsiteX52" fmla="*/ 657122 w 1830005"/>
                  <a:gd name="connsiteY52" fmla="*/ 313765 h 425824"/>
                  <a:gd name="connsiteX53" fmla="*/ 597358 w 1830005"/>
                  <a:gd name="connsiteY53" fmla="*/ 276412 h 425824"/>
                  <a:gd name="connsiteX54" fmla="*/ 552534 w 1830005"/>
                  <a:gd name="connsiteY54" fmla="*/ 268942 h 425824"/>
                  <a:gd name="connsiteX55" fmla="*/ 515181 w 1830005"/>
                  <a:gd name="connsiteY55" fmla="*/ 254000 h 425824"/>
                  <a:gd name="connsiteX56" fmla="*/ 477828 w 1830005"/>
                  <a:gd name="connsiteY56" fmla="*/ 224118 h 425824"/>
                  <a:gd name="connsiteX57" fmla="*/ 440475 w 1830005"/>
                  <a:gd name="connsiteY57" fmla="*/ 216647 h 425824"/>
                  <a:gd name="connsiteX58" fmla="*/ 380711 w 1830005"/>
                  <a:gd name="connsiteY58" fmla="*/ 201706 h 425824"/>
                  <a:gd name="connsiteX59" fmla="*/ 231299 w 1830005"/>
                  <a:gd name="connsiteY59" fmla="*/ 186765 h 425824"/>
                  <a:gd name="connsiteX60" fmla="*/ 104299 w 1830005"/>
                  <a:gd name="connsiteY60" fmla="*/ 209177 h 425824"/>
                  <a:gd name="connsiteX61" fmla="*/ 81887 w 1830005"/>
                  <a:gd name="connsiteY61" fmla="*/ 231589 h 425824"/>
                  <a:gd name="connsiteX62" fmla="*/ 37064 w 1830005"/>
                  <a:gd name="connsiteY62" fmla="*/ 261471 h 425824"/>
                  <a:gd name="connsiteX63" fmla="*/ 1765 w 1830005"/>
                  <a:gd name="connsiteY63" fmla="*/ 276412 h 425824"/>
                  <a:gd name="connsiteX64" fmla="*/ 10169 w 1830005"/>
                  <a:gd name="connsiteY64" fmla="*/ 139700 h 425824"/>
                  <a:gd name="connsiteX0" fmla="*/ 10169 w 1830005"/>
                  <a:gd name="connsiteY0" fmla="*/ 139700 h 425824"/>
                  <a:gd name="connsiteX1" fmla="*/ 52005 w 1830005"/>
                  <a:gd name="connsiteY1" fmla="*/ 97118 h 425824"/>
                  <a:gd name="connsiteX2" fmla="*/ 74416 w 1830005"/>
                  <a:gd name="connsiteY2" fmla="*/ 82177 h 425824"/>
                  <a:gd name="connsiteX3" fmla="*/ 96828 w 1830005"/>
                  <a:gd name="connsiteY3" fmla="*/ 74706 h 425824"/>
                  <a:gd name="connsiteX4" fmla="*/ 149122 w 1830005"/>
                  <a:gd name="connsiteY4" fmla="*/ 52294 h 425824"/>
                  <a:gd name="connsiteX5" fmla="*/ 208887 w 1830005"/>
                  <a:gd name="connsiteY5" fmla="*/ 22412 h 425824"/>
                  <a:gd name="connsiteX6" fmla="*/ 268652 w 1830005"/>
                  <a:gd name="connsiteY6" fmla="*/ 0 h 425824"/>
                  <a:gd name="connsiteX7" fmla="*/ 388181 w 1830005"/>
                  <a:gd name="connsiteY7" fmla="*/ 7471 h 425824"/>
                  <a:gd name="connsiteX8" fmla="*/ 433005 w 1830005"/>
                  <a:gd name="connsiteY8" fmla="*/ 22412 h 425824"/>
                  <a:gd name="connsiteX9" fmla="*/ 522652 w 1830005"/>
                  <a:gd name="connsiteY9" fmla="*/ 37353 h 425824"/>
                  <a:gd name="connsiteX10" fmla="*/ 574946 w 1830005"/>
                  <a:gd name="connsiteY10" fmla="*/ 67236 h 425824"/>
                  <a:gd name="connsiteX11" fmla="*/ 619769 w 1830005"/>
                  <a:gd name="connsiteY11" fmla="*/ 82177 h 425824"/>
                  <a:gd name="connsiteX12" fmla="*/ 664593 w 1830005"/>
                  <a:gd name="connsiteY12" fmla="*/ 97118 h 425824"/>
                  <a:gd name="connsiteX13" fmla="*/ 687005 w 1830005"/>
                  <a:gd name="connsiteY13" fmla="*/ 104589 h 425824"/>
                  <a:gd name="connsiteX14" fmla="*/ 709416 w 1830005"/>
                  <a:gd name="connsiteY14" fmla="*/ 127000 h 425824"/>
                  <a:gd name="connsiteX15" fmla="*/ 739299 w 1830005"/>
                  <a:gd name="connsiteY15" fmla="*/ 134471 h 425824"/>
                  <a:gd name="connsiteX16" fmla="*/ 761711 w 1830005"/>
                  <a:gd name="connsiteY16" fmla="*/ 141942 h 425824"/>
                  <a:gd name="connsiteX17" fmla="*/ 791593 w 1830005"/>
                  <a:gd name="connsiteY17" fmla="*/ 156883 h 425824"/>
                  <a:gd name="connsiteX18" fmla="*/ 866299 w 1830005"/>
                  <a:gd name="connsiteY18" fmla="*/ 179294 h 425824"/>
                  <a:gd name="connsiteX19" fmla="*/ 955946 w 1830005"/>
                  <a:gd name="connsiteY19" fmla="*/ 167902 h 425824"/>
                  <a:gd name="connsiteX20" fmla="*/ 1007119 w 1830005"/>
                  <a:gd name="connsiteY20" fmla="*/ 205068 h 425824"/>
                  <a:gd name="connsiteX21" fmla="*/ 1127769 w 1830005"/>
                  <a:gd name="connsiteY21" fmla="*/ 246530 h 425824"/>
                  <a:gd name="connsiteX22" fmla="*/ 1351887 w 1830005"/>
                  <a:gd name="connsiteY22" fmla="*/ 231589 h 425824"/>
                  <a:gd name="connsiteX23" fmla="*/ 1396711 w 1830005"/>
                  <a:gd name="connsiteY23" fmla="*/ 224118 h 425824"/>
                  <a:gd name="connsiteX24" fmla="*/ 1493828 w 1830005"/>
                  <a:gd name="connsiteY24" fmla="*/ 201706 h 425824"/>
                  <a:gd name="connsiteX25" fmla="*/ 1523711 w 1830005"/>
                  <a:gd name="connsiteY25" fmla="*/ 194236 h 425824"/>
                  <a:gd name="connsiteX26" fmla="*/ 1568534 w 1830005"/>
                  <a:gd name="connsiteY26" fmla="*/ 186765 h 425824"/>
                  <a:gd name="connsiteX27" fmla="*/ 1598416 w 1830005"/>
                  <a:gd name="connsiteY27" fmla="*/ 179294 h 425824"/>
                  <a:gd name="connsiteX28" fmla="*/ 1620828 w 1830005"/>
                  <a:gd name="connsiteY28" fmla="*/ 171824 h 425824"/>
                  <a:gd name="connsiteX29" fmla="*/ 1738303 w 1830005"/>
                  <a:gd name="connsiteY29" fmla="*/ 56403 h 425824"/>
                  <a:gd name="connsiteX30" fmla="*/ 1784061 w 1830005"/>
                  <a:gd name="connsiteY30" fmla="*/ 96558 h 425824"/>
                  <a:gd name="connsiteX31" fmla="*/ 1800122 w 1830005"/>
                  <a:gd name="connsiteY31" fmla="*/ 149412 h 425824"/>
                  <a:gd name="connsiteX32" fmla="*/ 1822534 w 1830005"/>
                  <a:gd name="connsiteY32" fmla="*/ 171824 h 425824"/>
                  <a:gd name="connsiteX33" fmla="*/ 1830005 w 1830005"/>
                  <a:gd name="connsiteY33" fmla="*/ 194236 h 425824"/>
                  <a:gd name="connsiteX34" fmla="*/ 1777711 w 1830005"/>
                  <a:gd name="connsiteY34" fmla="*/ 246530 h 425824"/>
                  <a:gd name="connsiteX35" fmla="*/ 1755299 w 1830005"/>
                  <a:gd name="connsiteY35" fmla="*/ 261471 h 425824"/>
                  <a:gd name="connsiteX36" fmla="*/ 1732887 w 1830005"/>
                  <a:gd name="connsiteY36" fmla="*/ 276412 h 425824"/>
                  <a:gd name="connsiteX37" fmla="*/ 1717946 w 1830005"/>
                  <a:gd name="connsiteY37" fmla="*/ 298824 h 425824"/>
                  <a:gd name="connsiteX38" fmla="*/ 1710475 w 1830005"/>
                  <a:gd name="connsiteY38" fmla="*/ 321236 h 425824"/>
                  <a:gd name="connsiteX39" fmla="*/ 1643240 w 1830005"/>
                  <a:gd name="connsiteY39" fmla="*/ 351118 h 425824"/>
                  <a:gd name="connsiteX40" fmla="*/ 1583475 w 1830005"/>
                  <a:gd name="connsiteY40" fmla="*/ 381000 h 425824"/>
                  <a:gd name="connsiteX41" fmla="*/ 1553593 w 1830005"/>
                  <a:gd name="connsiteY41" fmla="*/ 395942 h 425824"/>
                  <a:gd name="connsiteX42" fmla="*/ 1456475 w 1830005"/>
                  <a:gd name="connsiteY42" fmla="*/ 410883 h 425824"/>
                  <a:gd name="connsiteX43" fmla="*/ 1404181 w 1830005"/>
                  <a:gd name="connsiteY43" fmla="*/ 425824 h 425824"/>
                  <a:gd name="connsiteX44" fmla="*/ 1209946 w 1830005"/>
                  <a:gd name="connsiteY44" fmla="*/ 418353 h 425824"/>
                  <a:gd name="connsiteX45" fmla="*/ 1120299 w 1830005"/>
                  <a:gd name="connsiteY45" fmla="*/ 410883 h 425824"/>
                  <a:gd name="connsiteX46" fmla="*/ 993299 w 1830005"/>
                  <a:gd name="connsiteY46" fmla="*/ 395942 h 425824"/>
                  <a:gd name="connsiteX47" fmla="*/ 888711 w 1830005"/>
                  <a:gd name="connsiteY47" fmla="*/ 388471 h 425824"/>
                  <a:gd name="connsiteX48" fmla="*/ 836416 w 1830005"/>
                  <a:gd name="connsiteY48" fmla="*/ 373530 h 425824"/>
                  <a:gd name="connsiteX49" fmla="*/ 754240 w 1830005"/>
                  <a:gd name="connsiteY49" fmla="*/ 343647 h 425824"/>
                  <a:gd name="connsiteX50" fmla="*/ 731828 w 1830005"/>
                  <a:gd name="connsiteY50" fmla="*/ 336177 h 425824"/>
                  <a:gd name="connsiteX51" fmla="*/ 701946 w 1830005"/>
                  <a:gd name="connsiteY51" fmla="*/ 328706 h 425824"/>
                  <a:gd name="connsiteX52" fmla="*/ 657122 w 1830005"/>
                  <a:gd name="connsiteY52" fmla="*/ 313765 h 425824"/>
                  <a:gd name="connsiteX53" fmla="*/ 597358 w 1830005"/>
                  <a:gd name="connsiteY53" fmla="*/ 276412 h 425824"/>
                  <a:gd name="connsiteX54" fmla="*/ 552534 w 1830005"/>
                  <a:gd name="connsiteY54" fmla="*/ 268942 h 425824"/>
                  <a:gd name="connsiteX55" fmla="*/ 515181 w 1830005"/>
                  <a:gd name="connsiteY55" fmla="*/ 254000 h 425824"/>
                  <a:gd name="connsiteX56" fmla="*/ 477828 w 1830005"/>
                  <a:gd name="connsiteY56" fmla="*/ 224118 h 425824"/>
                  <a:gd name="connsiteX57" fmla="*/ 440475 w 1830005"/>
                  <a:gd name="connsiteY57" fmla="*/ 216647 h 425824"/>
                  <a:gd name="connsiteX58" fmla="*/ 380711 w 1830005"/>
                  <a:gd name="connsiteY58" fmla="*/ 201706 h 425824"/>
                  <a:gd name="connsiteX59" fmla="*/ 231299 w 1830005"/>
                  <a:gd name="connsiteY59" fmla="*/ 186765 h 425824"/>
                  <a:gd name="connsiteX60" fmla="*/ 104299 w 1830005"/>
                  <a:gd name="connsiteY60" fmla="*/ 209177 h 425824"/>
                  <a:gd name="connsiteX61" fmla="*/ 81887 w 1830005"/>
                  <a:gd name="connsiteY61" fmla="*/ 231589 h 425824"/>
                  <a:gd name="connsiteX62" fmla="*/ 37064 w 1830005"/>
                  <a:gd name="connsiteY62" fmla="*/ 261471 h 425824"/>
                  <a:gd name="connsiteX63" fmla="*/ 1765 w 1830005"/>
                  <a:gd name="connsiteY63" fmla="*/ 276412 h 425824"/>
                  <a:gd name="connsiteX64" fmla="*/ 10169 w 1830005"/>
                  <a:gd name="connsiteY64" fmla="*/ 139700 h 42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830005" h="425824">
                    <a:moveTo>
                      <a:pt x="10169" y="139700"/>
                    </a:moveTo>
                    <a:cubicBezTo>
                      <a:pt x="18542" y="109818"/>
                      <a:pt x="41297" y="106705"/>
                      <a:pt x="52005" y="97118"/>
                    </a:cubicBezTo>
                    <a:cubicBezTo>
                      <a:pt x="62713" y="87531"/>
                      <a:pt x="66386" y="86192"/>
                      <a:pt x="74416" y="82177"/>
                    </a:cubicBezTo>
                    <a:cubicBezTo>
                      <a:pt x="81459" y="78655"/>
                      <a:pt x="89785" y="78228"/>
                      <a:pt x="96828" y="74706"/>
                    </a:cubicBezTo>
                    <a:cubicBezTo>
                      <a:pt x="148419" y="48910"/>
                      <a:pt x="86931" y="67843"/>
                      <a:pt x="149122" y="52294"/>
                    </a:cubicBezTo>
                    <a:cubicBezTo>
                      <a:pt x="188811" y="25835"/>
                      <a:pt x="154059" y="46780"/>
                      <a:pt x="208887" y="22412"/>
                    </a:cubicBezTo>
                    <a:cubicBezTo>
                      <a:pt x="259116" y="88"/>
                      <a:pt x="217673" y="12745"/>
                      <a:pt x="268652" y="0"/>
                    </a:cubicBezTo>
                    <a:cubicBezTo>
                      <a:pt x="308495" y="2490"/>
                      <a:pt x="348626" y="2077"/>
                      <a:pt x="388181" y="7471"/>
                    </a:cubicBezTo>
                    <a:cubicBezTo>
                      <a:pt x="403786" y="9599"/>
                      <a:pt x="417726" y="18592"/>
                      <a:pt x="433005" y="22412"/>
                    </a:cubicBezTo>
                    <a:cubicBezTo>
                      <a:pt x="482364" y="34753"/>
                      <a:pt x="452699" y="28610"/>
                      <a:pt x="522652" y="37353"/>
                    </a:cubicBezTo>
                    <a:cubicBezTo>
                      <a:pt x="604728" y="57873"/>
                      <a:pt x="502113" y="26773"/>
                      <a:pt x="574946" y="67236"/>
                    </a:cubicBezTo>
                    <a:cubicBezTo>
                      <a:pt x="588713" y="74885"/>
                      <a:pt x="604828" y="77197"/>
                      <a:pt x="619769" y="82177"/>
                    </a:cubicBezTo>
                    <a:lnTo>
                      <a:pt x="664593" y="97118"/>
                    </a:lnTo>
                    <a:lnTo>
                      <a:pt x="687005" y="104589"/>
                    </a:lnTo>
                    <a:cubicBezTo>
                      <a:pt x="694475" y="112059"/>
                      <a:pt x="700243" y="121759"/>
                      <a:pt x="709416" y="127000"/>
                    </a:cubicBezTo>
                    <a:cubicBezTo>
                      <a:pt x="718331" y="132094"/>
                      <a:pt x="729427" y="131650"/>
                      <a:pt x="739299" y="134471"/>
                    </a:cubicBezTo>
                    <a:cubicBezTo>
                      <a:pt x="746871" y="136634"/>
                      <a:pt x="754473" y="138840"/>
                      <a:pt x="761711" y="141942"/>
                    </a:cubicBezTo>
                    <a:cubicBezTo>
                      <a:pt x="771947" y="146329"/>
                      <a:pt x="781253" y="152747"/>
                      <a:pt x="791593" y="156883"/>
                    </a:cubicBezTo>
                    <a:cubicBezTo>
                      <a:pt x="821910" y="169010"/>
                      <a:pt x="836944" y="171956"/>
                      <a:pt x="866299" y="179294"/>
                    </a:cubicBezTo>
                    <a:cubicBezTo>
                      <a:pt x="933680" y="212987"/>
                      <a:pt x="932476" y="163606"/>
                      <a:pt x="955946" y="167902"/>
                    </a:cubicBezTo>
                    <a:cubicBezTo>
                      <a:pt x="979416" y="172198"/>
                      <a:pt x="978482" y="191963"/>
                      <a:pt x="1007119" y="205068"/>
                    </a:cubicBezTo>
                    <a:cubicBezTo>
                      <a:pt x="1035756" y="218173"/>
                      <a:pt x="1070308" y="242110"/>
                      <a:pt x="1127769" y="246530"/>
                    </a:cubicBezTo>
                    <a:cubicBezTo>
                      <a:pt x="1185230" y="250950"/>
                      <a:pt x="1277181" y="236569"/>
                      <a:pt x="1351887" y="231589"/>
                    </a:cubicBezTo>
                    <a:cubicBezTo>
                      <a:pt x="1366982" y="230331"/>
                      <a:pt x="1381808" y="226828"/>
                      <a:pt x="1396711" y="224118"/>
                    </a:cubicBezTo>
                    <a:cubicBezTo>
                      <a:pt x="1438869" y="216452"/>
                      <a:pt x="1446537" y="213528"/>
                      <a:pt x="1493828" y="201706"/>
                    </a:cubicBezTo>
                    <a:cubicBezTo>
                      <a:pt x="1503789" y="199216"/>
                      <a:pt x="1513583" y="195924"/>
                      <a:pt x="1523711" y="194236"/>
                    </a:cubicBezTo>
                    <a:cubicBezTo>
                      <a:pt x="1538652" y="191746"/>
                      <a:pt x="1553681" y="189736"/>
                      <a:pt x="1568534" y="186765"/>
                    </a:cubicBezTo>
                    <a:cubicBezTo>
                      <a:pt x="1578602" y="184751"/>
                      <a:pt x="1588544" y="182115"/>
                      <a:pt x="1598416" y="179294"/>
                    </a:cubicBezTo>
                    <a:cubicBezTo>
                      <a:pt x="1605988" y="177131"/>
                      <a:pt x="1597514" y="192306"/>
                      <a:pt x="1620828" y="171824"/>
                    </a:cubicBezTo>
                    <a:cubicBezTo>
                      <a:pt x="1644143" y="151342"/>
                      <a:pt x="1695970" y="58893"/>
                      <a:pt x="1738303" y="56403"/>
                    </a:cubicBezTo>
                    <a:cubicBezTo>
                      <a:pt x="1748264" y="53913"/>
                      <a:pt x="1773758" y="81057"/>
                      <a:pt x="1784061" y="96558"/>
                    </a:cubicBezTo>
                    <a:cubicBezTo>
                      <a:pt x="1794364" y="112059"/>
                      <a:pt x="1793710" y="136868"/>
                      <a:pt x="1800122" y="149412"/>
                    </a:cubicBezTo>
                    <a:cubicBezTo>
                      <a:pt x="1806534" y="161956"/>
                      <a:pt x="1815063" y="164353"/>
                      <a:pt x="1822534" y="171824"/>
                    </a:cubicBezTo>
                    <a:cubicBezTo>
                      <a:pt x="1825024" y="179295"/>
                      <a:pt x="1830005" y="186361"/>
                      <a:pt x="1830005" y="194236"/>
                    </a:cubicBezTo>
                    <a:cubicBezTo>
                      <a:pt x="1830005" y="224915"/>
                      <a:pt x="1799099" y="232271"/>
                      <a:pt x="1777711" y="246530"/>
                    </a:cubicBezTo>
                    <a:lnTo>
                      <a:pt x="1755299" y="261471"/>
                    </a:lnTo>
                    <a:lnTo>
                      <a:pt x="1732887" y="276412"/>
                    </a:lnTo>
                    <a:cubicBezTo>
                      <a:pt x="1727907" y="283883"/>
                      <a:pt x="1721961" y="290793"/>
                      <a:pt x="1717946" y="298824"/>
                    </a:cubicBezTo>
                    <a:cubicBezTo>
                      <a:pt x="1714424" y="305867"/>
                      <a:pt x="1715394" y="315087"/>
                      <a:pt x="1710475" y="321236"/>
                    </a:cubicBezTo>
                    <a:cubicBezTo>
                      <a:pt x="1694356" y="341385"/>
                      <a:pt x="1662556" y="339528"/>
                      <a:pt x="1643240" y="351118"/>
                    </a:cubicBezTo>
                    <a:cubicBezTo>
                      <a:pt x="1562051" y="399832"/>
                      <a:pt x="1639774" y="356872"/>
                      <a:pt x="1583475" y="381000"/>
                    </a:cubicBezTo>
                    <a:cubicBezTo>
                      <a:pt x="1573239" y="385387"/>
                      <a:pt x="1564260" y="392742"/>
                      <a:pt x="1553593" y="395942"/>
                    </a:cubicBezTo>
                    <a:cubicBezTo>
                      <a:pt x="1539924" y="400043"/>
                      <a:pt x="1467357" y="408551"/>
                      <a:pt x="1456475" y="410883"/>
                    </a:cubicBezTo>
                    <a:cubicBezTo>
                      <a:pt x="1438749" y="414682"/>
                      <a:pt x="1421612" y="420844"/>
                      <a:pt x="1404181" y="425824"/>
                    </a:cubicBezTo>
                    <a:lnTo>
                      <a:pt x="1209946" y="418353"/>
                    </a:lnTo>
                    <a:cubicBezTo>
                      <a:pt x="1180002" y="416777"/>
                      <a:pt x="1150136" y="413867"/>
                      <a:pt x="1120299" y="410883"/>
                    </a:cubicBezTo>
                    <a:cubicBezTo>
                      <a:pt x="1024384" y="401292"/>
                      <a:pt x="1095959" y="404869"/>
                      <a:pt x="993299" y="395942"/>
                    </a:cubicBezTo>
                    <a:cubicBezTo>
                      <a:pt x="958479" y="392914"/>
                      <a:pt x="923574" y="390961"/>
                      <a:pt x="888711" y="388471"/>
                    </a:cubicBezTo>
                    <a:cubicBezTo>
                      <a:pt x="865172" y="382586"/>
                      <a:pt x="857844" y="381565"/>
                      <a:pt x="836416" y="373530"/>
                    </a:cubicBezTo>
                    <a:cubicBezTo>
                      <a:pt x="753250" y="342343"/>
                      <a:pt x="848419" y="375040"/>
                      <a:pt x="754240" y="343647"/>
                    </a:cubicBezTo>
                    <a:cubicBezTo>
                      <a:pt x="746769" y="341157"/>
                      <a:pt x="739468" y="338087"/>
                      <a:pt x="731828" y="336177"/>
                    </a:cubicBezTo>
                    <a:cubicBezTo>
                      <a:pt x="721867" y="333687"/>
                      <a:pt x="711780" y="331656"/>
                      <a:pt x="701946" y="328706"/>
                    </a:cubicBezTo>
                    <a:cubicBezTo>
                      <a:pt x="686861" y="324180"/>
                      <a:pt x="657122" y="313765"/>
                      <a:pt x="657122" y="313765"/>
                    </a:cubicBezTo>
                    <a:cubicBezTo>
                      <a:pt x="638713" y="299958"/>
                      <a:pt x="620146" y="283248"/>
                      <a:pt x="597358" y="276412"/>
                    </a:cubicBezTo>
                    <a:cubicBezTo>
                      <a:pt x="582849" y="272060"/>
                      <a:pt x="567475" y="271432"/>
                      <a:pt x="552534" y="268942"/>
                    </a:cubicBezTo>
                    <a:cubicBezTo>
                      <a:pt x="540083" y="263961"/>
                      <a:pt x="526680" y="260900"/>
                      <a:pt x="515181" y="254000"/>
                    </a:cubicBezTo>
                    <a:cubicBezTo>
                      <a:pt x="501508" y="245796"/>
                      <a:pt x="492090" y="231249"/>
                      <a:pt x="477828" y="224118"/>
                    </a:cubicBezTo>
                    <a:cubicBezTo>
                      <a:pt x="466471" y="218439"/>
                      <a:pt x="452847" y="219502"/>
                      <a:pt x="440475" y="216647"/>
                    </a:cubicBezTo>
                    <a:cubicBezTo>
                      <a:pt x="420466" y="212030"/>
                      <a:pt x="401120" y="203973"/>
                      <a:pt x="380711" y="201706"/>
                    </a:cubicBezTo>
                    <a:cubicBezTo>
                      <a:pt x="286138" y="191199"/>
                      <a:pt x="335932" y="196278"/>
                      <a:pt x="231299" y="186765"/>
                    </a:cubicBezTo>
                    <a:cubicBezTo>
                      <a:pt x="161607" y="191743"/>
                      <a:pt x="144528" y="175653"/>
                      <a:pt x="104299" y="209177"/>
                    </a:cubicBezTo>
                    <a:cubicBezTo>
                      <a:pt x="96183" y="215941"/>
                      <a:pt x="90227" y="225103"/>
                      <a:pt x="81887" y="231589"/>
                    </a:cubicBezTo>
                    <a:cubicBezTo>
                      <a:pt x="67713" y="242613"/>
                      <a:pt x="50418" y="254001"/>
                      <a:pt x="37064" y="261471"/>
                    </a:cubicBezTo>
                    <a:cubicBezTo>
                      <a:pt x="23710" y="268942"/>
                      <a:pt x="13531" y="271432"/>
                      <a:pt x="1765" y="276412"/>
                    </a:cubicBezTo>
                    <a:cubicBezTo>
                      <a:pt x="-2718" y="256117"/>
                      <a:pt x="1796" y="169582"/>
                      <a:pt x="10169" y="139700"/>
                    </a:cubicBezTo>
                    <a:close/>
                  </a:path>
                </a:pathLst>
              </a:custGeom>
              <a:solidFill>
                <a:srgbClr val="0080B2">
                  <a:alpha val="70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="1" dirty="0">
                  <a:latin typeface="Arial" pitchFamily="-110" charset="0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461749" y="4350870"/>
                <a:ext cx="1832536" cy="425824"/>
              </a:xfrm>
              <a:custGeom>
                <a:avLst/>
                <a:gdLst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143735 w 1845971"/>
                  <a:gd name="connsiteY22" fmla="*/ 246530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09265 w 1845971"/>
                  <a:gd name="connsiteY47" fmla="*/ 395942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770206 w 1845971"/>
                  <a:gd name="connsiteY50" fmla="*/ 343647 h 425824"/>
                  <a:gd name="connsiteX51" fmla="*/ 747794 w 1845971"/>
                  <a:gd name="connsiteY51" fmla="*/ 336177 h 425824"/>
                  <a:gd name="connsiteX52" fmla="*/ 717912 w 1845971"/>
                  <a:gd name="connsiteY52" fmla="*/ 328706 h 425824"/>
                  <a:gd name="connsiteX53" fmla="*/ 673088 w 1845971"/>
                  <a:gd name="connsiteY53" fmla="*/ 313765 h 425824"/>
                  <a:gd name="connsiteX54" fmla="*/ 613324 w 1845971"/>
                  <a:gd name="connsiteY54" fmla="*/ 276412 h 425824"/>
                  <a:gd name="connsiteX55" fmla="*/ 568500 w 1845971"/>
                  <a:gd name="connsiteY55" fmla="*/ 268942 h 425824"/>
                  <a:gd name="connsiteX56" fmla="*/ 531147 w 1845971"/>
                  <a:gd name="connsiteY56" fmla="*/ 254000 h 425824"/>
                  <a:gd name="connsiteX57" fmla="*/ 493794 w 1845971"/>
                  <a:gd name="connsiteY57" fmla="*/ 224118 h 425824"/>
                  <a:gd name="connsiteX58" fmla="*/ 456441 w 1845971"/>
                  <a:gd name="connsiteY58" fmla="*/ 216647 h 425824"/>
                  <a:gd name="connsiteX59" fmla="*/ 396677 w 1845971"/>
                  <a:gd name="connsiteY59" fmla="*/ 201706 h 425824"/>
                  <a:gd name="connsiteX60" fmla="*/ 247265 w 1845971"/>
                  <a:gd name="connsiteY60" fmla="*/ 186765 h 425824"/>
                  <a:gd name="connsiteX61" fmla="*/ 120265 w 1845971"/>
                  <a:gd name="connsiteY61" fmla="*/ 209177 h 425824"/>
                  <a:gd name="connsiteX62" fmla="*/ 97853 w 1845971"/>
                  <a:gd name="connsiteY62" fmla="*/ 231589 h 425824"/>
                  <a:gd name="connsiteX63" fmla="*/ 53030 w 1845971"/>
                  <a:gd name="connsiteY63" fmla="*/ 261471 h 425824"/>
                  <a:gd name="connsiteX64" fmla="*/ 8206 w 1845971"/>
                  <a:gd name="connsiteY64" fmla="*/ 276412 h 425824"/>
                  <a:gd name="connsiteX65" fmla="*/ 8206 w 1845971"/>
                  <a:gd name="connsiteY65" fmla="*/ 231589 h 425824"/>
                  <a:gd name="connsiteX66" fmla="*/ 735 w 1845971"/>
                  <a:gd name="connsiteY66" fmla="*/ 127000 h 425824"/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143735 w 1845971"/>
                  <a:gd name="connsiteY22" fmla="*/ 246530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09265 w 1845971"/>
                  <a:gd name="connsiteY47" fmla="*/ 395942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770206 w 1845971"/>
                  <a:gd name="connsiteY50" fmla="*/ 343647 h 425824"/>
                  <a:gd name="connsiteX51" fmla="*/ 747794 w 1845971"/>
                  <a:gd name="connsiteY51" fmla="*/ 336177 h 425824"/>
                  <a:gd name="connsiteX52" fmla="*/ 717912 w 1845971"/>
                  <a:gd name="connsiteY52" fmla="*/ 328706 h 425824"/>
                  <a:gd name="connsiteX53" fmla="*/ 673088 w 1845971"/>
                  <a:gd name="connsiteY53" fmla="*/ 313765 h 425824"/>
                  <a:gd name="connsiteX54" fmla="*/ 613324 w 1845971"/>
                  <a:gd name="connsiteY54" fmla="*/ 276412 h 425824"/>
                  <a:gd name="connsiteX55" fmla="*/ 568500 w 1845971"/>
                  <a:gd name="connsiteY55" fmla="*/ 268942 h 425824"/>
                  <a:gd name="connsiteX56" fmla="*/ 531147 w 1845971"/>
                  <a:gd name="connsiteY56" fmla="*/ 254000 h 425824"/>
                  <a:gd name="connsiteX57" fmla="*/ 525544 w 1845971"/>
                  <a:gd name="connsiteY57" fmla="*/ 170143 h 425824"/>
                  <a:gd name="connsiteX58" fmla="*/ 456441 w 1845971"/>
                  <a:gd name="connsiteY58" fmla="*/ 216647 h 425824"/>
                  <a:gd name="connsiteX59" fmla="*/ 396677 w 1845971"/>
                  <a:gd name="connsiteY59" fmla="*/ 201706 h 425824"/>
                  <a:gd name="connsiteX60" fmla="*/ 247265 w 1845971"/>
                  <a:gd name="connsiteY60" fmla="*/ 186765 h 425824"/>
                  <a:gd name="connsiteX61" fmla="*/ 120265 w 1845971"/>
                  <a:gd name="connsiteY61" fmla="*/ 209177 h 425824"/>
                  <a:gd name="connsiteX62" fmla="*/ 97853 w 1845971"/>
                  <a:gd name="connsiteY62" fmla="*/ 231589 h 425824"/>
                  <a:gd name="connsiteX63" fmla="*/ 53030 w 1845971"/>
                  <a:gd name="connsiteY63" fmla="*/ 261471 h 425824"/>
                  <a:gd name="connsiteX64" fmla="*/ 8206 w 1845971"/>
                  <a:gd name="connsiteY64" fmla="*/ 276412 h 425824"/>
                  <a:gd name="connsiteX65" fmla="*/ 8206 w 1845971"/>
                  <a:gd name="connsiteY65" fmla="*/ 231589 h 425824"/>
                  <a:gd name="connsiteX66" fmla="*/ 735 w 1845971"/>
                  <a:gd name="connsiteY66" fmla="*/ 127000 h 425824"/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143735 w 1845971"/>
                  <a:gd name="connsiteY22" fmla="*/ 246530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09265 w 1845971"/>
                  <a:gd name="connsiteY47" fmla="*/ 395942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770206 w 1845971"/>
                  <a:gd name="connsiteY50" fmla="*/ 343647 h 425824"/>
                  <a:gd name="connsiteX51" fmla="*/ 747794 w 1845971"/>
                  <a:gd name="connsiteY51" fmla="*/ 336177 h 425824"/>
                  <a:gd name="connsiteX52" fmla="*/ 717912 w 1845971"/>
                  <a:gd name="connsiteY52" fmla="*/ 328706 h 425824"/>
                  <a:gd name="connsiteX53" fmla="*/ 673088 w 1845971"/>
                  <a:gd name="connsiteY53" fmla="*/ 313765 h 425824"/>
                  <a:gd name="connsiteX54" fmla="*/ 613324 w 1845971"/>
                  <a:gd name="connsiteY54" fmla="*/ 276412 h 425824"/>
                  <a:gd name="connsiteX55" fmla="*/ 568500 w 1845971"/>
                  <a:gd name="connsiteY55" fmla="*/ 268942 h 425824"/>
                  <a:gd name="connsiteX56" fmla="*/ 566072 w 1845971"/>
                  <a:gd name="connsiteY56" fmla="*/ 174625 h 425824"/>
                  <a:gd name="connsiteX57" fmla="*/ 525544 w 1845971"/>
                  <a:gd name="connsiteY57" fmla="*/ 170143 h 425824"/>
                  <a:gd name="connsiteX58" fmla="*/ 456441 w 1845971"/>
                  <a:gd name="connsiteY58" fmla="*/ 216647 h 425824"/>
                  <a:gd name="connsiteX59" fmla="*/ 396677 w 1845971"/>
                  <a:gd name="connsiteY59" fmla="*/ 201706 h 425824"/>
                  <a:gd name="connsiteX60" fmla="*/ 247265 w 1845971"/>
                  <a:gd name="connsiteY60" fmla="*/ 186765 h 425824"/>
                  <a:gd name="connsiteX61" fmla="*/ 120265 w 1845971"/>
                  <a:gd name="connsiteY61" fmla="*/ 209177 h 425824"/>
                  <a:gd name="connsiteX62" fmla="*/ 97853 w 1845971"/>
                  <a:gd name="connsiteY62" fmla="*/ 231589 h 425824"/>
                  <a:gd name="connsiteX63" fmla="*/ 53030 w 1845971"/>
                  <a:gd name="connsiteY63" fmla="*/ 261471 h 425824"/>
                  <a:gd name="connsiteX64" fmla="*/ 8206 w 1845971"/>
                  <a:gd name="connsiteY64" fmla="*/ 276412 h 425824"/>
                  <a:gd name="connsiteX65" fmla="*/ 8206 w 1845971"/>
                  <a:gd name="connsiteY65" fmla="*/ 231589 h 425824"/>
                  <a:gd name="connsiteX66" fmla="*/ 735 w 1845971"/>
                  <a:gd name="connsiteY66" fmla="*/ 127000 h 425824"/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143735 w 1845971"/>
                  <a:gd name="connsiteY22" fmla="*/ 246530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09265 w 1845971"/>
                  <a:gd name="connsiteY47" fmla="*/ 395942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770206 w 1845971"/>
                  <a:gd name="connsiteY50" fmla="*/ 343647 h 425824"/>
                  <a:gd name="connsiteX51" fmla="*/ 747794 w 1845971"/>
                  <a:gd name="connsiteY51" fmla="*/ 336177 h 425824"/>
                  <a:gd name="connsiteX52" fmla="*/ 717912 w 1845971"/>
                  <a:gd name="connsiteY52" fmla="*/ 328706 h 425824"/>
                  <a:gd name="connsiteX53" fmla="*/ 673088 w 1845971"/>
                  <a:gd name="connsiteY53" fmla="*/ 313765 h 425824"/>
                  <a:gd name="connsiteX54" fmla="*/ 613324 w 1845971"/>
                  <a:gd name="connsiteY54" fmla="*/ 276412 h 425824"/>
                  <a:gd name="connsiteX55" fmla="*/ 625650 w 1845971"/>
                  <a:gd name="connsiteY55" fmla="*/ 189567 h 425824"/>
                  <a:gd name="connsiteX56" fmla="*/ 566072 w 1845971"/>
                  <a:gd name="connsiteY56" fmla="*/ 174625 h 425824"/>
                  <a:gd name="connsiteX57" fmla="*/ 525544 w 1845971"/>
                  <a:gd name="connsiteY57" fmla="*/ 170143 h 425824"/>
                  <a:gd name="connsiteX58" fmla="*/ 456441 w 1845971"/>
                  <a:gd name="connsiteY58" fmla="*/ 216647 h 425824"/>
                  <a:gd name="connsiteX59" fmla="*/ 396677 w 1845971"/>
                  <a:gd name="connsiteY59" fmla="*/ 201706 h 425824"/>
                  <a:gd name="connsiteX60" fmla="*/ 247265 w 1845971"/>
                  <a:gd name="connsiteY60" fmla="*/ 186765 h 425824"/>
                  <a:gd name="connsiteX61" fmla="*/ 120265 w 1845971"/>
                  <a:gd name="connsiteY61" fmla="*/ 209177 h 425824"/>
                  <a:gd name="connsiteX62" fmla="*/ 97853 w 1845971"/>
                  <a:gd name="connsiteY62" fmla="*/ 231589 h 425824"/>
                  <a:gd name="connsiteX63" fmla="*/ 53030 w 1845971"/>
                  <a:gd name="connsiteY63" fmla="*/ 261471 h 425824"/>
                  <a:gd name="connsiteX64" fmla="*/ 8206 w 1845971"/>
                  <a:gd name="connsiteY64" fmla="*/ 276412 h 425824"/>
                  <a:gd name="connsiteX65" fmla="*/ 8206 w 1845971"/>
                  <a:gd name="connsiteY65" fmla="*/ 231589 h 425824"/>
                  <a:gd name="connsiteX66" fmla="*/ 735 w 1845971"/>
                  <a:gd name="connsiteY66" fmla="*/ 127000 h 425824"/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143735 w 1845971"/>
                  <a:gd name="connsiteY22" fmla="*/ 246530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09265 w 1845971"/>
                  <a:gd name="connsiteY47" fmla="*/ 395942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770206 w 1845971"/>
                  <a:gd name="connsiteY50" fmla="*/ 343647 h 425824"/>
                  <a:gd name="connsiteX51" fmla="*/ 747794 w 1845971"/>
                  <a:gd name="connsiteY51" fmla="*/ 336177 h 425824"/>
                  <a:gd name="connsiteX52" fmla="*/ 717912 w 1845971"/>
                  <a:gd name="connsiteY52" fmla="*/ 328706 h 425824"/>
                  <a:gd name="connsiteX53" fmla="*/ 673088 w 1845971"/>
                  <a:gd name="connsiteY53" fmla="*/ 313765 h 425824"/>
                  <a:gd name="connsiteX54" fmla="*/ 632374 w 1845971"/>
                  <a:gd name="connsiteY54" fmla="*/ 266887 h 425824"/>
                  <a:gd name="connsiteX55" fmla="*/ 625650 w 1845971"/>
                  <a:gd name="connsiteY55" fmla="*/ 189567 h 425824"/>
                  <a:gd name="connsiteX56" fmla="*/ 566072 w 1845971"/>
                  <a:gd name="connsiteY56" fmla="*/ 174625 h 425824"/>
                  <a:gd name="connsiteX57" fmla="*/ 525544 w 1845971"/>
                  <a:gd name="connsiteY57" fmla="*/ 170143 h 425824"/>
                  <a:gd name="connsiteX58" fmla="*/ 456441 w 1845971"/>
                  <a:gd name="connsiteY58" fmla="*/ 216647 h 425824"/>
                  <a:gd name="connsiteX59" fmla="*/ 396677 w 1845971"/>
                  <a:gd name="connsiteY59" fmla="*/ 201706 h 425824"/>
                  <a:gd name="connsiteX60" fmla="*/ 247265 w 1845971"/>
                  <a:gd name="connsiteY60" fmla="*/ 186765 h 425824"/>
                  <a:gd name="connsiteX61" fmla="*/ 120265 w 1845971"/>
                  <a:gd name="connsiteY61" fmla="*/ 209177 h 425824"/>
                  <a:gd name="connsiteX62" fmla="*/ 97853 w 1845971"/>
                  <a:gd name="connsiteY62" fmla="*/ 231589 h 425824"/>
                  <a:gd name="connsiteX63" fmla="*/ 53030 w 1845971"/>
                  <a:gd name="connsiteY63" fmla="*/ 261471 h 425824"/>
                  <a:gd name="connsiteX64" fmla="*/ 8206 w 1845971"/>
                  <a:gd name="connsiteY64" fmla="*/ 276412 h 425824"/>
                  <a:gd name="connsiteX65" fmla="*/ 8206 w 1845971"/>
                  <a:gd name="connsiteY65" fmla="*/ 231589 h 425824"/>
                  <a:gd name="connsiteX66" fmla="*/ 735 w 1845971"/>
                  <a:gd name="connsiteY66" fmla="*/ 127000 h 425824"/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143735 w 1845971"/>
                  <a:gd name="connsiteY22" fmla="*/ 246530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09265 w 1845971"/>
                  <a:gd name="connsiteY47" fmla="*/ 395942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770206 w 1845971"/>
                  <a:gd name="connsiteY50" fmla="*/ 343647 h 425824"/>
                  <a:gd name="connsiteX51" fmla="*/ 747794 w 1845971"/>
                  <a:gd name="connsiteY51" fmla="*/ 336177 h 425824"/>
                  <a:gd name="connsiteX52" fmla="*/ 717912 w 1845971"/>
                  <a:gd name="connsiteY52" fmla="*/ 328706 h 425824"/>
                  <a:gd name="connsiteX53" fmla="*/ 673088 w 1845971"/>
                  <a:gd name="connsiteY53" fmla="*/ 313765 h 425824"/>
                  <a:gd name="connsiteX54" fmla="*/ 625650 w 1845971"/>
                  <a:gd name="connsiteY54" fmla="*/ 189567 h 425824"/>
                  <a:gd name="connsiteX55" fmla="*/ 566072 w 1845971"/>
                  <a:gd name="connsiteY55" fmla="*/ 174625 h 425824"/>
                  <a:gd name="connsiteX56" fmla="*/ 525544 w 1845971"/>
                  <a:gd name="connsiteY56" fmla="*/ 170143 h 425824"/>
                  <a:gd name="connsiteX57" fmla="*/ 456441 w 1845971"/>
                  <a:gd name="connsiteY57" fmla="*/ 216647 h 425824"/>
                  <a:gd name="connsiteX58" fmla="*/ 396677 w 1845971"/>
                  <a:gd name="connsiteY58" fmla="*/ 201706 h 425824"/>
                  <a:gd name="connsiteX59" fmla="*/ 247265 w 1845971"/>
                  <a:gd name="connsiteY59" fmla="*/ 186765 h 425824"/>
                  <a:gd name="connsiteX60" fmla="*/ 120265 w 1845971"/>
                  <a:gd name="connsiteY60" fmla="*/ 209177 h 425824"/>
                  <a:gd name="connsiteX61" fmla="*/ 97853 w 1845971"/>
                  <a:gd name="connsiteY61" fmla="*/ 231589 h 425824"/>
                  <a:gd name="connsiteX62" fmla="*/ 53030 w 1845971"/>
                  <a:gd name="connsiteY62" fmla="*/ 261471 h 425824"/>
                  <a:gd name="connsiteX63" fmla="*/ 8206 w 1845971"/>
                  <a:gd name="connsiteY63" fmla="*/ 276412 h 425824"/>
                  <a:gd name="connsiteX64" fmla="*/ 8206 w 1845971"/>
                  <a:gd name="connsiteY64" fmla="*/ 231589 h 425824"/>
                  <a:gd name="connsiteX65" fmla="*/ 735 w 1845971"/>
                  <a:gd name="connsiteY65" fmla="*/ 127000 h 425824"/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143735 w 1845971"/>
                  <a:gd name="connsiteY22" fmla="*/ 246530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09265 w 1845971"/>
                  <a:gd name="connsiteY47" fmla="*/ 395942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770206 w 1845971"/>
                  <a:gd name="connsiteY50" fmla="*/ 343647 h 425824"/>
                  <a:gd name="connsiteX51" fmla="*/ 747794 w 1845971"/>
                  <a:gd name="connsiteY51" fmla="*/ 336177 h 425824"/>
                  <a:gd name="connsiteX52" fmla="*/ 727437 w 1845971"/>
                  <a:gd name="connsiteY52" fmla="*/ 287431 h 425824"/>
                  <a:gd name="connsiteX53" fmla="*/ 673088 w 1845971"/>
                  <a:gd name="connsiteY53" fmla="*/ 313765 h 425824"/>
                  <a:gd name="connsiteX54" fmla="*/ 625650 w 1845971"/>
                  <a:gd name="connsiteY54" fmla="*/ 189567 h 425824"/>
                  <a:gd name="connsiteX55" fmla="*/ 566072 w 1845971"/>
                  <a:gd name="connsiteY55" fmla="*/ 174625 h 425824"/>
                  <a:gd name="connsiteX56" fmla="*/ 525544 w 1845971"/>
                  <a:gd name="connsiteY56" fmla="*/ 170143 h 425824"/>
                  <a:gd name="connsiteX57" fmla="*/ 456441 w 1845971"/>
                  <a:gd name="connsiteY57" fmla="*/ 216647 h 425824"/>
                  <a:gd name="connsiteX58" fmla="*/ 396677 w 1845971"/>
                  <a:gd name="connsiteY58" fmla="*/ 201706 h 425824"/>
                  <a:gd name="connsiteX59" fmla="*/ 247265 w 1845971"/>
                  <a:gd name="connsiteY59" fmla="*/ 186765 h 425824"/>
                  <a:gd name="connsiteX60" fmla="*/ 120265 w 1845971"/>
                  <a:gd name="connsiteY60" fmla="*/ 209177 h 425824"/>
                  <a:gd name="connsiteX61" fmla="*/ 97853 w 1845971"/>
                  <a:gd name="connsiteY61" fmla="*/ 231589 h 425824"/>
                  <a:gd name="connsiteX62" fmla="*/ 53030 w 1845971"/>
                  <a:gd name="connsiteY62" fmla="*/ 261471 h 425824"/>
                  <a:gd name="connsiteX63" fmla="*/ 8206 w 1845971"/>
                  <a:gd name="connsiteY63" fmla="*/ 276412 h 425824"/>
                  <a:gd name="connsiteX64" fmla="*/ 8206 w 1845971"/>
                  <a:gd name="connsiteY64" fmla="*/ 231589 h 425824"/>
                  <a:gd name="connsiteX65" fmla="*/ 735 w 1845971"/>
                  <a:gd name="connsiteY65" fmla="*/ 127000 h 425824"/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143735 w 1845971"/>
                  <a:gd name="connsiteY22" fmla="*/ 246530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09265 w 1845971"/>
                  <a:gd name="connsiteY47" fmla="*/ 395942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815962 w 1845971"/>
                  <a:gd name="connsiteY50" fmla="*/ 300505 h 425824"/>
                  <a:gd name="connsiteX51" fmla="*/ 770206 w 1845971"/>
                  <a:gd name="connsiteY51" fmla="*/ 343647 h 425824"/>
                  <a:gd name="connsiteX52" fmla="*/ 747794 w 1845971"/>
                  <a:gd name="connsiteY52" fmla="*/ 336177 h 425824"/>
                  <a:gd name="connsiteX53" fmla="*/ 727437 w 1845971"/>
                  <a:gd name="connsiteY53" fmla="*/ 287431 h 425824"/>
                  <a:gd name="connsiteX54" fmla="*/ 673088 w 1845971"/>
                  <a:gd name="connsiteY54" fmla="*/ 313765 h 425824"/>
                  <a:gd name="connsiteX55" fmla="*/ 625650 w 1845971"/>
                  <a:gd name="connsiteY55" fmla="*/ 189567 h 425824"/>
                  <a:gd name="connsiteX56" fmla="*/ 566072 w 1845971"/>
                  <a:gd name="connsiteY56" fmla="*/ 174625 h 425824"/>
                  <a:gd name="connsiteX57" fmla="*/ 525544 w 1845971"/>
                  <a:gd name="connsiteY57" fmla="*/ 170143 h 425824"/>
                  <a:gd name="connsiteX58" fmla="*/ 456441 w 1845971"/>
                  <a:gd name="connsiteY58" fmla="*/ 216647 h 425824"/>
                  <a:gd name="connsiteX59" fmla="*/ 396677 w 1845971"/>
                  <a:gd name="connsiteY59" fmla="*/ 201706 h 425824"/>
                  <a:gd name="connsiteX60" fmla="*/ 247265 w 1845971"/>
                  <a:gd name="connsiteY60" fmla="*/ 186765 h 425824"/>
                  <a:gd name="connsiteX61" fmla="*/ 120265 w 1845971"/>
                  <a:gd name="connsiteY61" fmla="*/ 209177 h 425824"/>
                  <a:gd name="connsiteX62" fmla="*/ 97853 w 1845971"/>
                  <a:gd name="connsiteY62" fmla="*/ 231589 h 425824"/>
                  <a:gd name="connsiteX63" fmla="*/ 53030 w 1845971"/>
                  <a:gd name="connsiteY63" fmla="*/ 261471 h 425824"/>
                  <a:gd name="connsiteX64" fmla="*/ 8206 w 1845971"/>
                  <a:gd name="connsiteY64" fmla="*/ 276412 h 425824"/>
                  <a:gd name="connsiteX65" fmla="*/ 8206 w 1845971"/>
                  <a:gd name="connsiteY65" fmla="*/ 231589 h 425824"/>
                  <a:gd name="connsiteX66" fmla="*/ 735 w 1845971"/>
                  <a:gd name="connsiteY66" fmla="*/ 127000 h 425824"/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242160 w 1845971"/>
                  <a:gd name="connsiteY22" fmla="*/ 287805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09265 w 1845971"/>
                  <a:gd name="connsiteY47" fmla="*/ 395942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815962 w 1845971"/>
                  <a:gd name="connsiteY50" fmla="*/ 300505 h 425824"/>
                  <a:gd name="connsiteX51" fmla="*/ 770206 w 1845971"/>
                  <a:gd name="connsiteY51" fmla="*/ 343647 h 425824"/>
                  <a:gd name="connsiteX52" fmla="*/ 747794 w 1845971"/>
                  <a:gd name="connsiteY52" fmla="*/ 336177 h 425824"/>
                  <a:gd name="connsiteX53" fmla="*/ 727437 w 1845971"/>
                  <a:gd name="connsiteY53" fmla="*/ 287431 h 425824"/>
                  <a:gd name="connsiteX54" fmla="*/ 673088 w 1845971"/>
                  <a:gd name="connsiteY54" fmla="*/ 313765 h 425824"/>
                  <a:gd name="connsiteX55" fmla="*/ 625650 w 1845971"/>
                  <a:gd name="connsiteY55" fmla="*/ 189567 h 425824"/>
                  <a:gd name="connsiteX56" fmla="*/ 566072 w 1845971"/>
                  <a:gd name="connsiteY56" fmla="*/ 174625 h 425824"/>
                  <a:gd name="connsiteX57" fmla="*/ 525544 w 1845971"/>
                  <a:gd name="connsiteY57" fmla="*/ 170143 h 425824"/>
                  <a:gd name="connsiteX58" fmla="*/ 456441 w 1845971"/>
                  <a:gd name="connsiteY58" fmla="*/ 216647 h 425824"/>
                  <a:gd name="connsiteX59" fmla="*/ 396677 w 1845971"/>
                  <a:gd name="connsiteY59" fmla="*/ 201706 h 425824"/>
                  <a:gd name="connsiteX60" fmla="*/ 247265 w 1845971"/>
                  <a:gd name="connsiteY60" fmla="*/ 186765 h 425824"/>
                  <a:gd name="connsiteX61" fmla="*/ 120265 w 1845971"/>
                  <a:gd name="connsiteY61" fmla="*/ 209177 h 425824"/>
                  <a:gd name="connsiteX62" fmla="*/ 97853 w 1845971"/>
                  <a:gd name="connsiteY62" fmla="*/ 231589 h 425824"/>
                  <a:gd name="connsiteX63" fmla="*/ 53030 w 1845971"/>
                  <a:gd name="connsiteY63" fmla="*/ 261471 h 425824"/>
                  <a:gd name="connsiteX64" fmla="*/ 8206 w 1845971"/>
                  <a:gd name="connsiteY64" fmla="*/ 276412 h 425824"/>
                  <a:gd name="connsiteX65" fmla="*/ 8206 w 1845971"/>
                  <a:gd name="connsiteY65" fmla="*/ 231589 h 425824"/>
                  <a:gd name="connsiteX66" fmla="*/ 735 w 1845971"/>
                  <a:gd name="connsiteY66" fmla="*/ 127000 h 425824"/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242160 w 1845971"/>
                  <a:gd name="connsiteY22" fmla="*/ 287805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12440 w 1845971"/>
                  <a:gd name="connsiteY47" fmla="*/ 341967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815962 w 1845971"/>
                  <a:gd name="connsiteY50" fmla="*/ 300505 h 425824"/>
                  <a:gd name="connsiteX51" fmla="*/ 770206 w 1845971"/>
                  <a:gd name="connsiteY51" fmla="*/ 343647 h 425824"/>
                  <a:gd name="connsiteX52" fmla="*/ 747794 w 1845971"/>
                  <a:gd name="connsiteY52" fmla="*/ 336177 h 425824"/>
                  <a:gd name="connsiteX53" fmla="*/ 727437 w 1845971"/>
                  <a:gd name="connsiteY53" fmla="*/ 287431 h 425824"/>
                  <a:gd name="connsiteX54" fmla="*/ 673088 w 1845971"/>
                  <a:gd name="connsiteY54" fmla="*/ 313765 h 425824"/>
                  <a:gd name="connsiteX55" fmla="*/ 625650 w 1845971"/>
                  <a:gd name="connsiteY55" fmla="*/ 189567 h 425824"/>
                  <a:gd name="connsiteX56" fmla="*/ 566072 w 1845971"/>
                  <a:gd name="connsiteY56" fmla="*/ 174625 h 425824"/>
                  <a:gd name="connsiteX57" fmla="*/ 525544 w 1845971"/>
                  <a:gd name="connsiteY57" fmla="*/ 170143 h 425824"/>
                  <a:gd name="connsiteX58" fmla="*/ 456441 w 1845971"/>
                  <a:gd name="connsiteY58" fmla="*/ 216647 h 425824"/>
                  <a:gd name="connsiteX59" fmla="*/ 396677 w 1845971"/>
                  <a:gd name="connsiteY59" fmla="*/ 201706 h 425824"/>
                  <a:gd name="connsiteX60" fmla="*/ 247265 w 1845971"/>
                  <a:gd name="connsiteY60" fmla="*/ 186765 h 425824"/>
                  <a:gd name="connsiteX61" fmla="*/ 120265 w 1845971"/>
                  <a:gd name="connsiteY61" fmla="*/ 209177 h 425824"/>
                  <a:gd name="connsiteX62" fmla="*/ 97853 w 1845971"/>
                  <a:gd name="connsiteY62" fmla="*/ 231589 h 425824"/>
                  <a:gd name="connsiteX63" fmla="*/ 53030 w 1845971"/>
                  <a:gd name="connsiteY63" fmla="*/ 261471 h 425824"/>
                  <a:gd name="connsiteX64" fmla="*/ 8206 w 1845971"/>
                  <a:gd name="connsiteY64" fmla="*/ 276412 h 425824"/>
                  <a:gd name="connsiteX65" fmla="*/ 8206 w 1845971"/>
                  <a:gd name="connsiteY65" fmla="*/ 231589 h 425824"/>
                  <a:gd name="connsiteX66" fmla="*/ 735 w 1845971"/>
                  <a:gd name="connsiteY66" fmla="*/ 127000 h 425824"/>
                  <a:gd name="connsiteX0" fmla="*/ 15275 w 1847811"/>
                  <a:gd name="connsiteY0" fmla="*/ 120650 h 425824"/>
                  <a:gd name="connsiteX1" fmla="*/ 2575 w 1847811"/>
                  <a:gd name="connsiteY1" fmla="*/ 127000 h 425824"/>
                  <a:gd name="connsiteX2" fmla="*/ 69811 w 1847811"/>
                  <a:gd name="connsiteY2" fmla="*/ 97118 h 425824"/>
                  <a:gd name="connsiteX3" fmla="*/ 92222 w 1847811"/>
                  <a:gd name="connsiteY3" fmla="*/ 82177 h 425824"/>
                  <a:gd name="connsiteX4" fmla="*/ 114634 w 1847811"/>
                  <a:gd name="connsiteY4" fmla="*/ 74706 h 425824"/>
                  <a:gd name="connsiteX5" fmla="*/ 166928 w 1847811"/>
                  <a:gd name="connsiteY5" fmla="*/ 52294 h 425824"/>
                  <a:gd name="connsiteX6" fmla="*/ 226693 w 1847811"/>
                  <a:gd name="connsiteY6" fmla="*/ 22412 h 425824"/>
                  <a:gd name="connsiteX7" fmla="*/ 286458 w 1847811"/>
                  <a:gd name="connsiteY7" fmla="*/ 0 h 425824"/>
                  <a:gd name="connsiteX8" fmla="*/ 405987 w 1847811"/>
                  <a:gd name="connsiteY8" fmla="*/ 7471 h 425824"/>
                  <a:gd name="connsiteX9" fmla="*/ 450811 w 1847811"/>
                  <a:gd name="connsiteY9" fmla="*/ 22412 h 425824"/>
                  <a:gd name="connsiteX10" fmla="*/ 540458 w 1847811"/>
                  <a:gd name="connsiteY10" fmla="*/ 37353 h 425824"/>
                  <a:gd name="connsiteX11" fmla="*/ 592752 w 1847811"/>
                  <a:gd name="connsiteY11" fmla="*/ 67236 h 425824"/>
                  <a:gd name="connsiteX12" fmla="*/ 637575 w 1847811"/>
                  <a:gd name="connsiteY12" fmla="*/ 82177 h 425824"/>
                  <a:gd name="connsiteX13" fmla="*/ 682399 w 1847811"/>
                  <a:gd name="connsiteY13" fmla="*/ 97118 h 425824"/>
                  <a:gd name="connsiteX14" fmla="*/ 704811 w 1847811"/>
                  <a:gd name="connsiteY14" fmla="*/ 104589 h 425824"/>
                  <a:gd name="connsiteX15" fmla="*/ 727222 w 1847811"/>
                  <a:gd name="connsiteY15" fmla="*/ 127000 h 425824"/>
                  <a:gd name="connsiteX16" fmla="*/ 757105 w 1847811"/>
                  <a:gd name="connsiteY16" fmla="*/ 134471 h 425824"/>
                  <a:gd name="connsiteX17" fmla="*/ 779517 w 1847811"/>
                  <a:gd name="connsiteY17" fmla="*/ 141942 h 425824"/>
                  <a:gd name="connsiteX18" fmla="*/ 809399 w 1847811"/>
                  <a:gd name="connsiteY18" fmla="*/ 156883 h 425824"/>
                  <a:gd name="connsiteX19" fmla="*/ 884105 w 1847811"/>
                  <a:gd name="connsiteY19" fmla="*/ 179294 h 425824"/>
                  <a:gd name="connsiteX20" fmla="*/ 973752 w 1847811"/>
                  <a:gd name="connsiteY20" fmla="*/ 209177 h 425824"/>
                  <a:gd name="connsiteX21" fmla="*/ 1018575 w 1847811"/>
                  <a:gd name="connsiteY21" fmla="*/ 224118 h 425824"/>
                  <a:gd name="connsiteX22" fmla="*/ 1244000 w 1847811"/>
                  <a:gd name="connsiteY22" fmla="*/ 287805 h 425824"/>
                  <a:gd name="connsiteX23" fmla="*/ 1369693 w 1847811"/>
                  <a:gd name="connsiteY23" fmla="*/ 231589 h 425824"/>
                  <a:gd name="connsiteX24" fmla="*/ 1414517 w 1847811"/>
                  <a:gd name="connsiteY24" fmla="*/ 224118 h 425824"/>
                  <a:gd name="connsiteX25" fmla="*/ 1511634 w 1847811"/>
                  <a:gd name="connsiteY25" fmla="*/ 201706 h 425824"/>
                  <a:gd name="connsiteX26" fmla="*/ 1541517 w 1847811"/>
                  <a:gd name="connsiteY26" fmla="*/ 194236 h 425824"/>
                  <a:gd name="connsiteX27" fmla="*/ 1586340 w 1847811"/>
                  <a:gd name="connsiteY27" fmla="*/ 186765 h 425824"/>
                  <a:gd name="connsiteX28" fmla="*/ 1616222 w 1847811"/>
                  <a:gd name="connsiteY28" fmla="*/ 179294 h 425824"/>
                  <a:gd name="connsiteX29" fmla="*/ 1638634 w 1847811"/>
                  <a:gd name="connsiteY29" fmla="*/ 171824 h 425824"/>
                  <a:gd name="connsiteX30" fmla="*/ 1765634 w 1847811"/>
                  <a:gd name="connsiteY30" fmla="*/ 164353 h 425824"/>
                  <a:gd name="connsiteX31" fmla="*/ 1795517 w 1847811"/>
                  <a:gd name="connsiteY31" fmla="*/ 156883 h 425824"/>
                  <a:gd name="connsiteX32" fmla="*/ 1817928 w 1847811"/>
                  <a:gd name="connsiteY32" fmla="*/ 149412 h 425824"/>
                  <a:gd name="connsiteX33" fmla="*/ 1840340 w 1847811"/>
                  <a:gd name="connsiteY33" fmla="*/ 171824 h 425824"/>
                  <a:gd name="connsiteX34" fmla="*/ 1847811 w 1847811"/>
                  <a:gd name="connsiteY34" fmla="*/ 194236 h 425824"/>
                  <a:gd name="connsiteX35" fmla="*/ 1795517 w 1847811"/>
                  <a:gd name="connsiteY35" fmla="*/ 246530 h 425824"/>
                  <a:gd name="connsiteX36" fmla="*/ 1773105 w 1847811"/>
                  <a:gd name="connsiteY36" fmla="*/ 261471 h 425824"/>
                  <a:gd name="connsiteX37" fmla="*/ 1750693 w 1847811"/>
                  <a:gd name="connsiteY37" fmla="*/ 276412 h 425824"/>
                  <a:gd name="connsiteX38" fmla="*/ 1735752 w 1847811"/>
                  <a:gd name="connsiteY38" fmla="*/ 298824 h 425824"/>
                  <a:gd name="connsiteX39" fmla="*/ 1728281 w 1847811"/>
                  <a:gd name="connsiteY39" fmla="*/ 321236 h 425824"/>
                  <a:gd name="connsiteX40" fmla="*/ 1661046 w 1847811"/>
                  <a:gd name="connsiteY40" fmla="*/ 351118 h 425824"/>
                  <a:gd name="connsiteX41" fmla="*/ 1601281 w 1847811"/>
                  <a:gd name="connsiteY41" fmla="*/ 381000 h 425824"/>
                  <a:gd name="connsiteX42" fmla="*/ 1571399 w 1847811"/>
                  <a:gd name="connsiteY42" fmla="*/ 395942 h 425824"/>
                  <a:gd name="connsiteX43" fmla="*/ 1474281 w 1847811"/>
                  <a:gd name="connsiteY43" fmla="*/ 410883 h 425824"/>
                  <a:gd name="connsiteX44" fmla="*/ 1421987 w 1847811"/>
                  <a:gd name="connsiteY44" fmla="*/ 425824 h 425824"/>
                  <a:gd name="connsiteX45" fmla="*/ 1227752 w 1847811"/>
                  <a:gd name="connsiteY45" fmla="*/ 418353 h 425824"/>
                  <a:gd name="connsiteX46" fmla="*/ 1138105 w 1847811"/>
                  <a:gd name="connsiteY46" fmla="*/ 410883 h 425824"/>
                  <a:gd name="connsiteX47" fmla="*/ 1014280 w 1847811"/>
                  <a:gd name="connsiteY47" fmla="*/ 341967 h 425824"/>
                  <a:gd name="connsiteX48" fmla="*/ 906517 w 1847811"/>
                  <a:gd name="connsiteY48" fmla="*/ 388471 h 425824"/>
                  <a:gd name="connsiteX49" fmla="*/ 854222 w 1847811"/>
                  <a:gd name="connsiteY49" fmla="*/ 373530 h 425824"/>
                  <a:gd name="connsiteX50" fmla="*/ 817802 w 1847811"/>
                  <a:gd name="connsiteY50" fmla="*/ 300505 h 425824"/>
                  <a:gd name="connsiteX51" fmla="*/ 772046 w 1847811"/>
                  <a:gd name="connsiteY51" fmla="*/ 343647 h 425824"/>
                  <a:gd name="connsiteX52" fmla="*/ 749634 w 1847811"/>
                  <a:gd name="connsiteY52" fmla="*/ 336177 h 425824"/>
                  <a:gd name="connsiteX53" fmla="*/ 729277 w 1847811"/>
                  <a:gd name="connsiteY53" fmla="*/ 287431 h 425824"/>
                  <a:gd name="connsiteX54" fmla="*/ 674928 w 1847811"/>
                  <a:gd name="connsiteY54" fmla="*/ 313765 h 425824"/>
                  <a:gd name="connsiteX55" fmla="*/ 627490 w 1847811"/>
                  <a:gd name="connsiteY55" fmla="*/ 189567 h 425824"/>
                  <a:gd name="connsiteX56" fmla="*/ 567912 w 1847811"/>
                  <a:gd name="connsiteY56" fmla="*/ 174625 h 425824"/>
                  <a:gd name="connsiteX57" fmla="*/ 527384 w 1847811"/>
                  <a:gd name="connsiteY57" fmla="*/ 170143 h 425824"/>
                  <a:gd name="connsiteX58" fmla="*/ 458281 w 1847811"/>
                  <a:gd name="connsiteY58" fmla="*/ 216647 h 425824"/>
                  <a:gd name="connsiteX59" fmla="*/ 398517 w 1847811"/>
                  <a:gd name="connsiteY59" fmla="*/ 201706 h 425824"/>
                  <a:gd name="connsiteX60" fmla="*/ 249105 w 1847811"/>
                  <a:gd name="connsiteY60" fmla="*/ 186765 h 425824"/>
                  <a:gd name="connsiteX61" fmla="*/ 122105 w 1847811"/>
                  <a:gd name="connsiteY61" fmla="*/ 209177 h 425824"/>
                  <a:gd name="connsiteX62" fmla="*/ 99693 w 1847811"/>
                  <a:gd name="connsiteY62" fmla="*/ 231589 h 425824"/>
                  <a:gd name="connsiteX63" fmla="*/ 54870 w 1847811"/>
                  <a:gd name="connsiteY63" fmla="*/ 261471 h 425824"/>
                  <a:gd name="connsiteX64" fmla="*/ 10046 w 1847811"/>
                  <a:gd name="connsiteY64" fmla="*/ 276412 h 425824"/>
                  <a:gd name="connsiteX65" fmla="*/ 10046 w 1847811"/>
                  <a:gd name="connsiteY65" fmla="*/ 231589 h 425824"/>
                  <a:gd name="connsiteX66" fmla="*/ 15275 w 1847811"/>
                  <a:gd name="connsiteY66" fmla="*/ 120650 h 425824"/>
                  <a:gd name="connsiteX0" fmla="*/ 15014 w 1847550"/>
                  <a:gd name="connsiteY0" fmla="*/ 120650 h 425824"/>
                  <a:gd name="connsiteX1" fmla="*/ 2314 w 1847550"/>
                  <a:gd name="connsiteY1" fmla="*/ 127000 h 425824"/>
                  <a:gd name="connsiteX2" fmla="*/ 69550 w 1847550"/>
                  <a:gd name="connsiteY2" fmla="*/ 97118 h 425824"/>
                  <a:gd name="connsiteX3" fmla="*/ 91961 w 1847550"/>
                  <a:gd name="connsiteY3" fmla="*/ 82177 h 425824"/>
                  <a:gd name="connsiteX4" fmla="*/ 114373 w 1847550"/>
                  <a:gd name="connsiteY4" fmla="*/ 74706 h 425824"/>
                  <a:gd name="connsiteX5" fmla="*/ 166667 w 1847550"/>
                  <a:gd name="connsiteY5" fmla="*/ 52294 h 425824"/>
                  <a:gd name="connsiteX6" fmla="*/ 226432 w 1847550"/>
                  <a:gd name="connsiteY6" fmla="*/ 22412 h 425824"/>
                  <a:gd name="connsiteX7" fmla="*/ 286197 w 1847550"/>
                  <a:gd name="connsiteY7" fmla="*/ 0 h 425824"/>
                  <a:gd name="connsiteX8" fmla="*/ 405726 w 1847550"/>
                  <a:gd name="connsiteY8" fmla="*/ 7471 h 425824"/>
                  <a:gd name="connsiteX9" fmla="*/ 450550 w 1847550"/>
                  <a:gd name="connsiteY9" fmla="*/ 22412 h 425824"/>
                  <a:gd name="connsiteX10" fmla="*/ 540197 w 1847550"/>
                  <a:gd name="connsiteY10" fmla="*/ 37353 h 425824"/>
                  <a:gd name="connsiteX11" fmla="*/ 592491 w 1847550"/>
                  <a:gd name="connsiteY11" fmla="*/ 67236 h 425824"/>
                  <a:gd name="connsiteX12" fmla="*/ 637314 w 1847550"/>
                  <a:gd name="connsiteY12" fmla="*/ 82177 h 425824"/>
                  <a:gd name="connsiteX13" fmla="*/ 682138 w 1847550"/>
                  <a:gd name="connsiteY13" fmla="*/ 97118 h 425824"/>
                  <a:gd name="connsiteX14" fmla="*/ 704550 w 1847550"/>
                  <a:gd name="connsiteY14" fmla="*/ 104589 h 425824"/>
                  <a:gd name="connsiteX15" fmla="*/ 726961 w 1847550"/>
                  <a:gd name="connsiteY15" fmla="*/ 127000 h 425824"/>
                  <a:gd name="connsiteX16" fmla="*/ 756844 w 1847550"/>
                  <a:gd name="connsiteY16" fmla="*/ 134471 h 425824"/>
                  <a:gd name="connsiteX17" fmla="*/ 779256 w 1847550"/>
                  <a:gd name="connsiteY17" fmla="*/ 141942 h 425824"/>
                  <a:gd name="connsiteX18" fmla="*/ 809138 w 1847550"/>
                  <a:gd name="connsiteY18" fmla="*/ 156883 h 425824"/>
                  <a:gd name="connsiteX19" fmla="*/ 883844 w 1847550"/>
                  <a:gd name="connsiteY19" fmla="*/ 179294 h 425824"/>
                  <a:gd name="connsiteX20" fmla="*/ 973491 w 1847550"/>
                  <a:gd name="connsiteY20" fmla="*/ 209177 h 425824"/>
                  <a:gd name="connsiteX21" fmla="*/ 1018314 w 1847550"/>
                  <a:gd name="connsiteY21" fmla="*/ 224118 h 425824"/>
                  <a:gd name="connsiteX22" fmla="*/ 1243739 w 1847550"/>
                  <a:gd name="connsiteY22" fmla="*/ 287805 h 425824"/>
                  <a:gd name="connsiteX23" fmla="*/ 1369432 w 1847550"/>
                  <a:gd name="connsiteY23" fmla="*/ 231589 h 425824"/>
                  <a:gd name="connsiteX24" fmla="*/ 1414256 w 1847550"/>
                  <a:gd name="connsiteY24" fmla="*/ 224118 h 425824"/>
                  <a:gd name="connsiteX25" fmla="*/ 1511373 w 1847550"/>
                  <a:gd name="connsiteY25" fmla="*/ 201706 h 425824"/>
                  <a:gd name="connsiteX26" fmla="*/ 1541256 w 1847550"/>
                  <a:gd name="connsiteY26" fmla="*/ 194236 h 425824"/>
                  <a:gd name="connsiteX27" fmla="*/ 1586079 w 1847550"/>
                  <a:gd name="connsiteY27" fmla="*/ 186765 h 425824"/>
                  <a:gd name="connsiteX28" fmla="*/ 1615961 w 1847550"/>
                  <a:gd name="connsiteY28" fmla="*/ 179294 h 425824"/>
                  <a:gd name="connsiteX29" fmla="*/ 1638373 w 1847550"/>
                  <a:gd name="connsiteY29" fmla="*/ 171824 h 425824"/>
                  <a:gd name="connsiteX30" fmla="*/ 1765373 w 1847550"/>
                  <a:gd name="connsiteY30" fmla="*/ 164353 h 425824"/>
                  <a:gd name="connsiteX31" fmla="*/ 1795256 w 1847550"/>
                  <a:gd name="connsiteY31" fmla="*/ 156883 h 425824"/>
                  <a:gd name="connsiteX32" fmla="*/ 1817667 w 1847550"/>
                  <a:gd name="connsiteY32" fmla="*/ 149412 h 425824"/>
                  <a:gd name="connsiteX33" fmla="*/ 1840079 w 1847550"/>
                  <a:gd name="connsiteY33" fmla="*/ 171824 h 425824"/>
                  <a:gd name="connsiteX34" fmla="*/ 1847550 w 1847550"/>
                  <a:gd name="connsiteY34" fmla="*/ 194236 h 425824"/>
                  <a:gd name="connsiteX35" fmla="*/ 1795256 w 1847550"/>
                  <a:gd name="connsiteY35" fmla="*/ 246530 h 425824"/>
                  <a:gd name="connsiteX36" fmla="*/ 1772844 w 1847550"/>
                  <a:gd name="connsiteY36" fmla="*/ 261471 h 425824"/>
                  <a:gd name="connsiteX37" fmla="*/ 1750432 w 1847550"/>
                  <a:gd name="connsiteY37" fmla="*/ 276412 h 425824"/>
                  <a:gd name="connsiteX38" fmla="*/ 1735491 w 1847550"/>
                  <a:gd name="connsiteY38" fmla="*/ 298824 h 425824"/>
                  <a:gd name="connsiteX39" fmla="*/ 1728020 w 1847550"/>
                  <a:gd name="connsiteY39" fmla="*/ 321236 h 425824"/>
                  <a:gd name="connsiteX40" fmla="*/ 1660785 w 1847550"/>
                  <a:gd name="connsiteY40" fmla="*/ 351118 h 425824"/>
                  <a:gd name="connsiteX41" fmla="*/ 1601020 w 1847550"/>
                  <a:gd name="connsiteY41" fmla="*/ 381000 h 425824"/>
                  <a:gd name="connsiteX42" fmla="*/ 1571138 w 1847550"/>
                  <a:gd name="connsiteY42" fmla="*/ 395942 h 425824"/>
                  <a:gd name="connsiteX43" fmla="*/ 1474020 w 1847550"/>
                  <a:gd name="connsiteY43" fmla="*/ 410883 h 425824"/>
                  <a:gd name="connsiteX44" fmla="*/ 1421726 w 1847550"/>
                  <a:gd name="connsiteY44" fmla="*/ 425824 h 425824"/>
                  <a:gd name="connsiteX45" fmla="*/ 1227491 w 1847550"/>
                  <a:gd name="connsiteY45" fmla="*/ 418353 h 425824"/>
                  <a:gd name="connsiteX46" fmla="*/ 1137844 w 1847550"/>
                  <a:gd name="connsiteY46" fmla="*/ 410883 h 425824"/>
                  <a:gd name="connsiteX47" fmla="*/ 1014019 w 1847550"/>
                  <a:gd name="connsiteY47" fmla="*/ 341967 h 425824"/>
                  <a:gd name="connsiteX48" fmla="*/ 906256 w 1847550"/>
                  <a:gd name="connsiteY48" fmla="*/ 388471 h 425824"/>
                  <a:gd name="connsiteX49" fmla="*/ 853961 w 1847550"/>
                  <a:gd name="connsiteY49" fmla="*/ 373530 h 425824"/>
                  <a:gd name="connsiteX50" fmla="*/ 817541 w 1847550"/>
                  <a:gd name="connsiteY50" fmla="*/ 300505 h 425824"/>
                  <a:gd name="connsiteX51" fmla="*/ 771785 w 1847550"/>
                  <a:gd name="connsiteY51" fmla="*/ 343647 h 425824"/>
                  <a:gd name="connsiteX52" fmla="*/ 749373 w 1847550"/>
                  <a:gd name="connsiteY52" fmla="*/ 336177 h 425824"/>
                  <a:gd name="connsiteX53" fmla="*/ 729016 w 1847550"/>
                  <a:gd name="connsiteY53" fmla="*/ 287431 h 425824"/>
                  <a:gd name="connsiteX54" fmla="*/ 674667 w 1847550"/>
                  <a:gd name="connsiteY54" fmla="*/ 313765 h 425824"/>
                  <a:gd name="connsiteX55" fmla="*/ 627229 w 1847550"/>
                  <a:gd name="connsiteY55" fmla="*/ 189567 h 425824"/>
                  <a:gd name="connsiteX56" fmla="*/ 567651 w 1847550"/>
                  <a:gd name="connsiteY56" fmla="*/ 174625 h 425824"/>
                  <a:gd name="connsiteX57" fmla="*/ 527123 w 1847550"/>
                  <a:gd name="connsiteY57" fmla="*/ 170143 h 425824"/>
                  <a:gd name="connsiteX58" fmla="*/ 458020 w 1847550"/>
                  <a:gd name="connsiteY58" fmla="*/ 216647 h 425824"/>
                  <a:gd name="connsiteX59" fmla="*/ 398256 w 1847550"/>
                  <a:gd name="connsiteY59" fmla="*/ 201706 h 425824"/>
                  <a:gd name="connsiteX60" fmla="*/ 248844 w 1847550"/>
                  <a:gd name="connsiteY60" fmla="*/ 186765 h 425824"/>
                  <a:gd name="connsiteX61" fmla="*/ 121844 w 1847550"/>
                  <a:gd name="connsiteY61" fmla="*/ 209177 h 425824"/>
                  <a:gd name="connsiteX62" fmla="*/ 99432 w 1847550"/>
                  <a:gd name="connsiteY62" fmla="*/ 231589 h 425824"/>
                  <a:gd name="connsiteX63" fmla="*/ 54609 w 1847550"/>
                  <a:gd name="connsiteY63" fmla="*/ 261471 h 425824"/>
                  <a:gd name="connsiteX64" fmla="*/ 9785 w 1847550"/>
                  <a:gd name="connsiteY64" fmla="*/ 276412 h 425824"/>
                  <a:gd name="connsiteX65" fmla="*/ 15014 w 1847550"/>
                  <a:gd name="connsiteY65" fmla="*/ 120650 h 425824"/>
                  <a:gd name="connsiteX0" fmla="*/ 15146 w 1847682"/>
                  <a:gd name="connsiteY0" fmla="*/ 120650 h 425824"/>
                  <a:gd name="connsiteX1" fmla="*/ 2446 w 1847682"/>
                  <a:gd name="connsiteY1" fmla="*/ 127000 h 425824"/>
                  <a:gd name="connsiteX2" fmla="*/ 69682 w 1847682"/>
                  <a:gd name="connsiteY2" fmla="*/ 97118 h 425824"/>
                  <a:gd name="connsiteX3" fmla="*/ 92093 w 1847682"/>
                  <a:gd name="connsiteY3" fmla="*/ 82177 h 425824"/>
                  <a:gd name="connsiteX4" fmla="*/ 114505 w 1847682"/>
                  <a:gd name="connsiteY4" fmla="*/ 74706 h 425824"/>
                  <a:gd name="connsiteX5" fmla="*/ 166799 w 1847682"/>
                  <a:gd name="connsiteY5" fmla="*/ 52294 h 425824"/>
                  <a:gd name="connsiteX6" fmla="*/ 226564 w 1847682"/>
                  <a:gd name="connsiteY6" fmla="*/ 22412 h 425824"/>
                  <a:gd name="connsiteX7" fmla="*/ 286329 w 1847682"/>
                  <a:gd name="connsiteY7" fmla="*/ 0 h 425824"/>
                  <a:gd name="connsiteX8" fmla="*/ 405858 w 1847682"/>
                  <a:gd name="connsiteY8" fmla="*/ 7471 h 425824"/>
                  <a:gd name="connsiteX9" fmla="*/ 450682 w 1847682"/>
                  <a:gd name="connsiteY9" fmla="*/ 22412 h 425824"/>
                  <a:gd name="connsiteX10" fmla="*/ 540329 w 1847682"/>
                  <a:gd name="connsiteY10" fmla="*/ 37353 h 425824"/>
                  <a:gd name="connsiteX11" fmla="*/ 592623 w 1847682"/>
                  <a:gd name="connsiteY11" fmla="*/ 67236 h 425824"/>
                  <a:gd name="connsiteX12" fmla="*/ 637446 w 1847682"/>
                  <a:gd name="connsiteY12" fmla="*/ 82177 h 425824"/>
                  <a:gd name="connsiteX13" fmla="*/ 682270 w 1847682"/>
                  <a:gd name="connsiteY13" fmla="*/ 97118 h 425824"/>
                  <a:gd name="connsiteX14" fmla="*/ 704682 w 1847682"/>
                  <a:gd name="connsiteY14" fmla="*/ 104589 h 425824"/>
                  <a:gd name="connsiteX15" fmla="*/ 727093 w 1847682"/>
                  <a:gd name="connsiteY15" fmla="*/ 127000 h 425824"/>
                  <a:gd name="connsiteX16" fmla="*/ 756976 w 1847682"/>
                  <a:gd name="connsiteY16" fmla="*/ 134471 h 425824"/>
                  <a:gd name="connsiteX17" fmla="*/ 779388 w 1847682"/>
                  <a:gd name="connsiteY17" fmla="*/ 141942 h 425824"/>
                  <a:gd name="connsiteX18" fmla="*/ 809270 w 1847682"/>
                  <a:gd name="connsiteY18" fmla="*/ 156883 h 425824"/>
                  <a:gd name="connsiteX19" fmla="*/ 883976 w 1847682"/>
                  <a:gd name="connsiteY19" fmla="*/ 179294 h 425824"/>
                  <a:gd name="connsiteX20" fmla="*/ 973623 w 1847682"/>
                  <a:gd name="connsiteY20" fmla="*/ 209177 h 425824"/>
                  <a:gd name="connsiteX21" fmla="*/ 1018446 w 1847682"/>
                  <a:gd name="connsiteY21" fmla="*/ 224118 h 425824"/>
                  <a:gd name="connsiteX22" fmla="*/ 1243871 w 1847682"/>
                  <a:gd name="connsiteY22" fmla="*/ 287805 h 425824"/>
                  <a:gd name="connsiteX23" fmla="*/ 1369564 w 1847682"/>
                  <a:gd name="connsiteY23" fmla="*/ 231589 h 425824"/>
                  <a:gd name="connsiteX24" fmla="*/ 1414388 w 1847682"/>
                  <a:gd name="connsiteY24" fmla="*/ 224118 h 425824"/>
                  <a:gd name="connsiteX25" fmla="*/ 1511505 w 1847682"/>
                  <a:gd name="connsiteY25" fmla="*/ 201706 h 425824"/>
                  <a:gd name="connsiteX26" fmla="*/ 1541388 w 1847682"/>
                  <a:gd name="connsiteY26" fmla="*/ 194236 h 425824"/>
                  <a:gd name="connsiteX27" fmla="*/ 1586211 w 1847682"/>
                  <a:gd name="connsiteY27" fmla="*/ 186765 h 425824"/>
                  <a:gd name="connsiteX28" fmla="*/ 1616093 w 1847682"/>
                  <a:gd name="connsiteY28" fmla="*/ 179294 h 425824"/>
                  <a:gd name="connsiteX29" fmla="*/ 1638505 w 1847682"/>
                  <a:gd name="connsiteY29" fmla="*/ 171824 h 425824"/>
                  <a:gd name="connsiteX30" fmla="*/ 1765505 w 1847682"/>
                  <a:gd name="connsiteY30" fmla="*/ 164353 h 425824"/>
                  <a:gd name="connsiteX31" fmla="*/ 1795388 w 1847682"/>
                  <a:gd name="connsiteY31" fmla="*/ 156883 h 425824"/>
                  <a:gd name="connsiteX32" fmla="*/ 1817799 w 1847682"/>
                  <a:gd name="connsiteY32" fmla="*/ 149412 h 425824"/>
                  <a:gd name="connsiteX33" fmla="*/ 1840211 w 1847682"/>
                  <a:gd name="connsiteY33" fmla="*/ 171824 h 425824"/>
                  <a:gd name="connsiteX34" fmla="*/ 1847682 w 1847682"/>
                  <a:gd name="connsiteY34" fmla="*/ 194236 h 425824"/>
                  <a:gd name="connsiteX35" fmla="*/ 1795388 w 1847682"/>
                  <a:gd name="connsiteY35" fmla="*/ 246530 h 425824"/>
                  <a:gd name="connsiteX36" fmla="*/ 1772976 w 1847682"/>
                  <a:gd name="connsiteY36" fmla="*/ 261471 h 425824"/>
                  <a:gd name="connsiteX37" fmla="*/ 1750564 w 1847682"/>
                  <a:gd name="connsiteY37" fmla="*/ 276412 h 425824"/>
                  <a:gd name="connsiteX38" fmla="*/ 1735623 w 1847682"/>
                  <a:gd name="connsiteY38" fmla="*/ 298824 h 425824"/>
                  <a:gd name="connsiteX39" fmla="*/ 1728152 w 1847682"/>
                  <a:gd name="connsiteY39" fmla="*/ 321236 h 425824"/>
                  <a:gd name="connsiteX40" fmla="*/ 1660917 w 1847682"/>
                  <a:gd name="connsiteY40" fmla="*/ 351118 h 425824"/>
                  <a:gd name="connsiteX41" fmla="*/ 1601152 w 1847682"/>
                  <a:gd name="connsiteY41" fmla="*/ 381000 h 425824"/>
                  <a:gd name="connsiteX42" fmla="*/ 1571270 w 1847682"/>
                  <a:gd name="connsiteY42" fmla="*/ 395942 h 425824"/>
                  <a:gd name="connsiteX43" fmla="*/ 1474152 w 1847682"/>
                  <a:gd name="connsiteY43" fmla="*/ 410883 h 425824"/>
                  <a:gd name="connsiteX44" fmla="*/ 1421858 w 1847682"/>
                  <a:gd name="connsiteY44" fmla="*/ 425824 h 425824"/>
                  <a:gd name="connsiteX45" fmla="*/ 1227623 w 1847682"/>
                  <a:gd name="connsiteY45" fmla="*/ 418353 h 425824"/>
                  <a:gd name="connsiteX46" fmla="*/ 1137976 w 1847682"/>
                  <a:gd name="connsiteY46" fmla="*/ 410883 h 425824"/>
                  <a:gd name="connsiteX47" fmla="*/ 1014151 w 1847682"/>
                  <a:gd name="connsiteY47" fmla="*/ 341967 h 425824"/>
                  <a:gd name="connsiteX48" fmla="*/ 906388 w 1847682"/>
                  <a:gd name="connsiteY48" fmla="*/ 388471 h 425824"/>
                  <a:gd name="connsiteX49" fmla="*/ 854093 w 1847682"/>
                  <a:gd name="connsiteY49" fmla="*/ 373530 h 425824"/>
                  <a:gd name="connsiteX50" fmla="*/ 817673 w 1847682"/>
                  <a:gd name="connsiteY50" fmla="*/ 300505 h 425824"/>
                  <a:gd name="connsiteX51" fmla="*/ 771917 w 1847682"/>
                  <a:gd name="connsiteY51" fmla="*/ 343647 h 425824"/>
                  <a:gd name="connsiteX52" fmla="*/ 749505 w 1847682"/>
                  <a:gd name="connsiteY52" fmla="*/ 336177 h 425824"/>
                  <a:gd name="connsiteX53" fmla="*/ 729148 w 1847682"/>
                  <a:gd name="connsiteY53" fmla="*/ 287431 h 425824"/>
                  <a:gd name="connsiteX54" fmla="*/ 674799 w 1847682"/>
                  <a:gd name="connsiteY54" fmla="*/ 313765 h 425824"/>
                  <a:gd name="connsiteX55" fmla="*/ 627361 w 1847682"/>
                  <a:gd name="connsiteY55" fmla="*/ 189567 h 425824"/>
                  <a:gd name="connsiteX56" fmla="*/ 567783 w 1847682"/>
                  <a:gd name="connsiteY56" fmla="*/ 174625 h 425824"/>
                  <a:gd name="connsiteX57" fmla="*/ 527255 w 1847682"/>
                  <a:gd name="connsiteY57" fmla="*/ 170143 h 425824"/>
                  <a:gd name="connsiteX58" fmla="*/ 458152 w 1847682"/>
                  <a:gd name="connsiteY58" fmla="*/ 216647 h 425824"/>
                  <a:gd name="connsiteX59" fmla="*/ 398388 w 1847682"/>
                  <a:gd name="connsiteY59" fmla="*/ 201706 h 425824"/>
                  <a:gd name="connsiteX60" fmla="*/ 248976 w 1847682"/>
                  <a:gd name="connsiteY60" fmla="*/ 186765 h 425824"/>
                  <a:gd name="connsiteX61" fmla="*/ 121976 w 1847682"/>
                  <a:gd name="connsiteY61" fmla="*/ 209177 h 425824"/>
                  <a:gd name="connsiteX62" fmla="*/ 99564 w 1847682"/>
                  <a:gd name="connsiteY62" fmla="*/ 231589 h 425824"/>
                  <a:gd name="connsiteX63" fmla="*/ 54741 w 1847682"/>
                  <a:gd name="connsiteY63" fmla="*/ 261471 h 425824"/>
                  <a:gd name="connsiteX64" fmla="*/ 19442 w 1847682"/>
                  <a:gd name="connsiteY64" fmla="*/ 276412 h 425824"/>
                  <a:gd name="connsiteX65" fmla="*/ 15146 w 1847682"/>
                  <a:gd name="connsiteY65" fmla="*/ 120650 h 425824"/>
                  <a:gd name="connsiteX0" fmla="*/ 0 w 1832536"/>
                  <a:gd name="connsiteY0" fmla="*/ 120650 h 425824"/>
                  <a:gd name="connsiteX1" fmla="*/ 54536 w 1832536"/>
                  <a:gd name="connsiteY1" fmla="*/ 97118 h 425824"/>
                  <a:gd name="connsiteX2" fmla="*/ 76947 w 1832536"/>
                  <a:gd name="connsiteY2" fmla="*/ 82177 h 425824"/>
                  <a:gd name="connsiteX3" fmla="*/ 99359 w 1832536"/>
                  <a:gd name="connsiteY3" fmla="*/ 74706 h 425824"/>
                  <a:gd name="connsiteX4" fmla="*/ 151653 w 1832536"/>
                  <a:gd name="connsiteY4" fmla="*/ 52294 h 425824"/>
                  <a:gd name="connsiteX5" fmla="*/ 211418 w 1832536"/>
                  <a:gd name="connsiteY5" fmla="*/ 22412 h 425824"/>
                  <a:gd name="connsiteX6" fmla="*/ 271183 w 1832536"/>
                  <a:gd name="connsiteY6" fmla="*/ 0 h 425824"/>
                  <a:gd name="connsiteX7" fmla="*/ 390712 w 1832536"/>
                  <a:gd name="connsiteY7" fmla="*/ 7471 h 425824"/>
                  <a:gd name="connsiteX8" fmla="*/ 435536 w 1832536"/>
                  <a:gd name="connsiteY8" fmla="*/ 22412 h 425824"/>
                  <a:gd name="connsiteX9" fmla="*/ 525183 w 1832536"/>
                  <a:gd name="connsiteY9" fmla="*/ 37353 h 425824"/>
                  <a:gd name="connsiteX10" fmla="*/ 577477 w 1832536"/>
                  <a:gd name="connsiteY10" fmla="*/ 67236 h 425824"/>
                  <a:gd name="connsiteX11" fmla="*/ 622300 w 1832536"/>
                  <a:gd name="connsiteY11" fmla="*/ 82177 h 425824"/>
                  <a:gd name="connsiteX12" fmla="*/ 667124 w 1832536"/>
                  <a:gd name="connsiteY12" fmla="*/ 97118 h 425824"/>
                  <a:gd name="connsiteX13" fmla="*/ 689536 w 1832536"/>
                  <a:gd name="connsiteY13" fmla="*/ 104589 h 425824"/>
                  <a:gd name="connsiteX14" fmla="*/ 711947 w 1832536"/>
                  <a:gd name="connsiteY14" fmla="*/ 127000 h 425824"/>
                  <a:gd name="connsiteX15" fmla="*/ 741830 w 1832536"/>
                  <a:gd name="connsiteY15" fmla="*/ 134471 h 425824"/>
                  <a:gd name="connsiteX16" fmla="*/ 764242 w 1832536"/>
                  <a:gd name="connsiteY16" fmla="*/ 141942 h 425824"/>
                  <a:gd name="connsiteX17" fmla="*/ 794124 w 1832536"/>
                  <a:gd name="connsiteY17" fmla="*/ 156883 h 425824"/>
                  <a:gd name="connsiteX18" fmla="*/ 868830 w 1832536"/>
                  <a:gd name="connsiteY18" fmla="*/ 179294 h 425824"/>
                  <a:gd name="connsiteX19" fmla="*/ 958477 w 1832536"/>
                  <a:gd name="connsiteY19" fmla="*/ 209177 h 425824"/>
                  <a:gd name="connsiteX20" fmla="*/ 1003300 w 1832536"/>
                  <a:gd name="connsiteY20" fmla="*/ 224118 h 425824"/>
                  <a:gd name="connsiteX21" fmla="*/ 1228725 w 1832536"/>
                  <a:gd name="connsiteY21" fmla="*/ 287805 h 425824"/>
                  <a:gd name="connsiteX22" fmla="*/ 1354418 w 1832536"/>
                  <a:gd name="connsiteY22" fmla="*/ 231589 h 425824"/>
                  <a:gd name="connsiteX23" fmla="*/ 1399242 w 1832536"/>
                  <a:gd name="connsiteY23" fmla="*/ 224118 h 425824"/>
                  <a:gd name="connsiteX24" fmla="*/ 1496359 w 1832536"/>
                  <a:gd name="connsiteY24" fmla="*/ 201706 h 425824"/>
                  <a:gd name="connsiteX25" fmla="*/ 1526242 w 1832536"/>
                  <a:gd name="connsiteY25" fmla="*/ 194236 h 425824"/>
                  <a:gd name="connsiteX26" fmla="*/ 1571065 w 1832536"/>
                  <a:gd name="connsiteY26" fmla="*/ 186765 h 425824"/>
                  <a:gd name="connsiteX27" fmla="*/ 1600947 w 1832536"/>
                  <a:gd name="connsiteY27" fmla="*/ 179294 h 425824"/>
                  <a:gd name="connsiteX28" fmla="*/ 1623359 w 1832536"/>
                  <a:gd name="connsiteY28" fmla="*/ 171824 h 425824"/>
                  <a:gd name="connsiteX29" fmla="*/ 1750359 w 1832536"/>
                  <a:gd name="connsiteY29" fmla="*/ 164353 h 425824"/>
                  <a:gd name="connsiteX30" fmla="*/ 1780242 w 1832536"/>
                  <a:gd name="connsiteY30" fmla="*/ 156883 h 425824"/>
                  <a:gd name="connsiteX31" fmla="*/ 1802653 w 1832536"/>
                  <a:gd name="connsiteY31" fmla="*/ 149412 h 425824"/>
                  <a:gd name="connsiteX32" fmla="*/ 1825065 w 1832536"/>
                  <a:gd name="connsiteY32" fmla="*/ 171824 h 425824"/>
                  <a:gd name="connsiteX33" fmla="*/ 1832536 w 1832536"/>
                  <a:gd name="connsiteY33" fmla="*/ 194236 h 425824"/>
                  <a:gd name="connsiteX34" fmla="*/ 1780242 w 1832536"/>
                  <a:gd name="connsiteY34" fmla="*/ 246530 h 425824"/>
                  <a:gd name="connsiteX35" fmla="*/ 1757830 w 1832536"/>
                  <a:gd name="connsiteY35" fmla="*/ 261471 h 425824"/>
                  <a:gd name="connsiteX36" fmla="*/ 1735418 w 1832536"/>
                  <a:gd name="connsiteY36" fmla="*/ 276412 h 425824"/>
                  <a:gd name="connsiteX37" fmla="*/ 1720477 w 1832536"/>
                  <a:gd name="connsiteY37" fmla="*/ 298824 h 425824"/>
                  <a:gd name="connsiteX38" fmla="*/ 1713006 w 1832536"/>
                  <a:gd name="connsiteY38" fmla="*/ 321236 h 425824"/>
                  <a:gd name="connsiteX39" fmla="*/ 1645771 w 1832536"/>
                  <a:gd name="connsiteY39" fmla="*/ 351118 h 425824"/>
                  <a:gd name="connsiteX40" fmla="*/ 1586006 w 1832536"/>
                  <a:gd name="connsiteY40" fmla="*/ 381000 h 425824"/>
                  <a:gd name="connsiteX41" fmla="*/ 1556124 w 1832536"/>
                  <a:gd name="connsiteY41" fmla="*/ 395942 h 425824"/>
                  <a:gd name="connsiteX42" fmla="*/ 1459006 w 1832536"/>
                  <a:gd name="connsiteY42" fmla="*/ 410883 h 425824"/>
                  <a:gd name="connsiteX43" fmla="*/ 1406712 w 1832536"/>
                  <a:gd name="connsiteY43" fmla="*/ 425824 h 425824"/>
                  <a:gd name="connsiteX44" fmla="*/ 1212477 w 1832536"/>
                  <a:gd name="connsiteY44" fmla="*/ 418353 h 425824"/>
                  <a:gd name="connsiteX45" fmla="*/ 1122830 w 1832536"/>
                  <a:gd name="connsiteY45" fmla="*/ 410883 h 425824"/>
                  <a:gd name="connsiteX46" fmla="*/ 999005 w 1832536"/>
                  <a:gd name="connsiteY46" fmla="*/ 341967 h 425824"/>
                  <a:gd name="connsiteX47" fmla="*/ 891242 w 1832536"/>
                  <a:gd name="connsiteY47" fmla="*/ 388471 h 425824"/>
                  <a:gd name="connsiteX48" fmla="*/ 838947 w 1832536"/>
                  <a:gd name="connsiteY48" fmla="*/ 373530 h 425824"/>
                  <a:gd name="connsiteX49" fmla="*/ 802527 w 1832536"/>
                  <a:gd name="connsiteY49" fmla="*/ 300505 h 425824"/>
                  <a:gd name="connsiteX50" fmla="*/ 756771 w 1832536"/>
                  <a:gd name="connsiteY50" fmla="*/ 343647 h 425824"/>
                  <a:gd name="connsiteX51" fmla="*/ 734359 w 1832536"/>
                  <a:gd name="connsiteY51" fmla="*/ 336177 h 425824"/>
                  <a:gd name="connsiteX52" fmla="*/ 714002 w 1832536"/>
                  <a:gd name="connsiteY52" fmla="*/ 287431 h 425824"/>
                  <a:gd name="connsiteX53" fmla="*/ 659653 w 1832536"/>
                  <a:gd name="connsiteY53" fmla="*/ 313765 h 425824"/>
                  <a:gd name="connsiteX54" fmla="*/ 612215 w 1832536"/>
                  <a:gd name="connsiteY54" fmla="*/ 189567 h 425824"/>
                  <a:gd name="connsiteX55" fmla="*/ 552637 w 1832536"/>
                  <a:gd name="connsiteY55" fmla="*/ 174625 h 425824"/>
                  <a:gd name="connsiteX56" fmla="*/ 512109 w 1832536"/>
                  <a:gd name="connsiteY56" fmla="*/ 170143 h 425824"/>
                  <a:gd name="connsiteX57" fmla="*/ 443006 w 1832536"/>
                  <a:gd name="connsiteY57" fmla="*/ 216647 h 425824"/>
                  <a:gd name="connsiteX58" fmla="*/ 383242 w 1832536"/>
                  <a:gd name="connsiteY58" fmla="*/ 201706 h 425824"/>
                  <a:gd name="connsiteX59" fmla="*/ 233830 w 1832536"/>
                  <a:gd name="connsiteY59" fmla="*/ 186765 h 425824"/>
                  <a:gd name="connsiteX60" fmla="*/ 106830 w 1832536"/>
                  <a:gd name="connsiteY60" fmla="*/ 209177 h 425824"/>
                  <a:gd name="connsiteX61" fmla="*/ 84418 w 1832536"/>
                  <a:gd name="connsiteY61" fmla="*/ 231589 h 425824"/>
                  <a:gd name="connsiteX62" fmla="*/ 39595 w 1832536"/>
                  <a:gd name="connsiteY62" fmla="*/ 261471 h 425824"/>
                  <a:gd name="connsiteX63" fmla="*/ 4296 w 1832536"/>
                  <a:gd name="connsiteY63" fmla="*/ 276412 h 425824"/>
                  <a:gd name="connsiteX64" fmla="*/ 0 w 1832536"/>
                  <a:gd name="connsiteY64" fmla="*/ 120650 h 425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832536" h="425824">
                    <a:moveTo>
                      <a:pt x="0" y="120650"/>
                    </a:moveTo>
                    <a:cubicBezTo>
                      <a:pt x="8373" y="90768"/>
                      <a:pt x="41712" y="103530"/>
                      <a:pt x="54536" y="97118"/>
                    </a:cubicBezTo>
                    <a:cubicBezTo>
                      <a:pt x="67360" y="90706"/>
                      <a:pt x="68917" y="86192"/>
                      <a:pt x="76947" y="82177"/>
                    </a:cubicBezTo>
                    <a:cubicBezTo>
                      <a:pt x="83990" y="78655"/>
                      <a:pt x="92316" y="78228"/>
                      <a:pt x="99359" y="74706"/>
                    </a:cubicBezTo>
                    <a:cubicBezTo>
                      <a:pt x="150950" y="48910"/>
                      <a:pt x="89462" y="67843"/>
                      <a:pt x="151653" y="52294"/>
                    </a:cubicBezTo>
                    <a:cubicBezTo>
                      <a:pt x="191342" y="25835"/>
                      <a:pt x="156590" y="46780"/>
                      <a:pt x="211418" y="22412"/>
                    </a:cubicBezTo>
                    <a:cubicBezTo>
                      <a:pt x="261647" y="88"/>
                      <a:pt x="220204" y="12745"/>
                      <a:pt x="271183" y="0"/>
                    </a:cubicBezTo>
                    <a:cubicBezTo>
                      <a:pt x="311026" y="2490"/>
                      <a:pt x="351157" y="2077"/>
                      <a:pt x="390712" y="7471"/>
                    </a:cubicBezTo>
                    <a:cubicBezTo>
                      <a:pt x="406317" y="9599"/>
                      <a:pt x="420257" y="18592"/>
                      <a:pt x="435536" y="22412"/>
                    </a:cubicBezTo>
                    <a:cubicBezTo>
                      <a:pt x="484895" y="34753"/>
                      <a:pt x="455230" y="28610"/>
                      <a:pt x="525183" y="37353"/>
                    </a:cubicBezTo>
                    <a:cubicBezTo>
                      <a:pt x="607259" y="57873"/>
                      <a:pt x="504644" y="26773"/>
                      <a:pt x="577477" y="67236"/>
                    </a:cubicBezTo>
                    <a:cubicBezTo>
                      <a:pt x="591244" y="74885"/>
                      <a:pt x="607359" y="77197"/>
                      <a:pt x="622300" y="82177"/>
                    </a:cubicBezTo>
                    <a:lnTo>
                      <a:pt x="667124" y="97118"/>
                    </a:lnTo>
                    <a:lnTo>
                      <a:pt x="689536" y="104589"/>
                    </a:lnTo>
                    <a:cubicBezTo>
                      <a:pt x="697006" y="112059"/>
                      <a:pt x="702774" y="121759"/>
                      <a:pt x="711947" y="127000"/>
                    </a:cubicBezTo>
                    <a:cubicBezTo>
                      <a:pt x="720862" y="132094"/>
                      <a:pt x="731958" y="131650"/>
                      <a:pt x="741830" y="134471"/>
                    </a:cubicBezTo>
                    <a:cubicBezTo>
                      <a:pt x="749402" y="136634"/>
                      <a:pt x="757004" y="138840"/>
                      <a:pt x="764242" y="141942"/>
                    </a:cubicBezTo>
                    <a:cubicBezTo>
                      <a:pt x="774478" y="146329"/>
                      <a:pt x="783784" y="152747"/>
                      <a:pt x="794124" y="156883"/>
                    </a:cubicBezTo>
                    <a:cubicBezTo>
                      <a:pt x="824441" y="169010"/>
                      <a:pt x="839475" y="171956"/>
                      <a:pt x="868830" y="179294"/>
                    </a:cubicBezTo>
                    <a:cubicBezTo>
                      <a:pt x="936211" y="212987"/>
                      <a:pt x="852629" y="173894"/>
                      <a:pt x="958477" y="209177"/>
                    </a:cubicBezTo>
                    <a:cubicBezTo>
                      <a:pt x="973418" y="214157"/>
                      <a:pt x="958259" y="211013"/>
                      <a:pt x="1003300" y="224118"/>
                    </a:cubicBezTo>
                    <a:cubicBezTo>
                      <a:pt x="1048341" y="237223"/>
                      <a:pt x="1126553" y="270777"/>
                      <a:pt x="1228725" y="287805"/>
                    </a:cubicBezTo>
                    <a:cubicBezTo>
                      <a:pt x="1270623" y="269066"/>
                      <a:pt x="1325999" y="242203"/>
                      <a:pt x="1354418" y="231589"/>
                    </a:cubicBezTo>
                    <a:cubicBezTo>
                      <a:pt x="1382837" y="220975"/>
                      <a:pt x="1384339" y="226828"/>
                      <a:pt x="1399242" y="224118"/>
                    </a:cubicBezTo>
                    <a:cubicBezTo>
                      <a:pt x="1441400" y="216452"/>
                      <a:pt x="1449068" y="213528"/>
                      <a:pt x="1496359" y="201706"/>
                    </a:cubicBezTo>
                    <a:cubicBezTo>
                      <a:pt x="1506320" y="199216"/>
                      <a:pt x="1516114" y="195924"/>
                      <a:pt x="1526242" y="194236"/>
                    </a:cubicBezTo>
                    <a:cubicBezTo>
                      <a:pt x="1541183" y="191746"/>
                      <a:pt x="1556212" y="189736"/>
                      <a:pt x="1571065" y="186765"/>
                    </a:cubicBezTo>
                    <a:cubicBezTo>
                      <a:pt x="1581133" y="184751"/>
                      <a:pt x="1591075" y="182115"/>
                      <a:pt x="1600947" y="179294"/>
                    </a:cubicBezTo>
                    <a:cubicBezTo>
                      <a:pt x="1608519" y="177131"/>
                      <a:pt x="1615523" y="172608"/>
                      <a:pt x="1623359" y="171824"/>
                    </a:cubicBezTo>
                    <a:cubicBezTo>
                      <a:pt x="1665555" y="167604"/>
                      <a:pt x="1708026" y="166843"/>
                      <a:pt x="1750359" y="164353"/>
                    </a:cubicBezTo>
                    <a:cubicBezTo>
                      <a:pt x="1760320" y="161863"/>
                      <a:pt x="1770370" y="159704"/>
                      <a:pt x="1780242" y="156883"/>
                    </a:cubicBezTo>
                    <a:cubicBezTo>
                      <a:pt x="1787814" y="154720"/>
                      <a:pt x="1795183" y="146922"/>
                      <a:pt x="1802653" y="149412"/>
                    </a:cubicBezTo>
                    <a:cubicBezTo>
                      <a:pt x="1812676" y="152753"/>
                      <a:pt x="1817594" y="164353"/>
                      <a:pt x="1825065" y="171824"/>
                    </a:cubicBezTo>
                    <a:cubicBezTo>
                      <a:pt x="1827555" y="179295"/>
                      <a:pt x="1832536" y="186361"/>
                      <a:pt x="1832536" y="194236"/>
                    </a:cubicBezTo>
                    <a:cubicBezTo>
                      <a:pt x="1832536" y="224915"/>
                      <a:pt x="1801630" y="232271"/>
                      <a:pt x="1780242" y="246530"/>
                    </a:cubicBezTo>
                    <a:lnTo>
                      <a:pt x="1757830" y="261471"/>
                    </a:lnTo>
                    <a:lnTo>
                      <a:pt x="1735418" y="276412"/>
                    </a:lnTo>
                    <a:cubicBezTo>
                      <a:pt x="1730438" y="283883"/>
                      <a:pt x="1724492" y="290793"/>
                      <a:pt x="1720477" y="298824"/>
                    </a:cubicBezTo>
                    <a:cubicBezTo>
                      <a:pt x="1716955" y="305867"/>
                      <a:pt x="1717925" y="315087"/>
                      <a:pt x="1713006" y="321236"/>
                    </a:cubicBezTo>
                    <a:cubicBezTo>
                      <a:pt x="1696887" y="341385"/>
                      <a:pt x="1665087" y="339528"/>
                      <a:pt x="1645771" y="351118"/>
                    </a:cubicBezTo>
                    <a:cubicBezTo>
                      <a:pt x="1564582" y="399832"/>
                      <a:pt x="1642305" y="356872"/>
                      <a:pt x="1586006" y="381000"/>
                    </a:cubicBezTo>
                    <a:cubicBezTo>
                      <a:pt x="1575770" y="385387"/>
                      <a:pt x="1566791" y="392742"/>
                      <a:pt x="1556124" y="395942"/>
                    </a:cubicBezTo>
                    <a:cubicBezTo>
                      <a:pt x="1542455" y="400043"/>
                      <a:pt x="1469888" y="408551"/>
                      <a:pt x="1459006" y="410883"/>
                    </a:cubicBezTo>
                    <a:cubicBezTo>
                      <a:pt x="1441280" y="414682"/>
                      <a:pt x="1424143" y="420844"/>
                      <a:pt x="1406712" y="425824"/>
                    </a:cubicBezTo>
                    <a:lnTo>
                      <a:pt x="1212477" y="418353"/>
                    </a:lnTo>
                    <a:cubicBezTo>
                      <a:pt x="1182533" y="416777"/>
                      <a:pt x="1158409" y="423614"/>
                      <a:pt x="1122830" y="410883"/>
                    </a:cubicBezTo>
                    <a:cubicBezTo>
                      <a:pt x="1087251" y="398152"/>
                      <a:pt x="1101665" y="350894"/>
                      <a:pt x="999005" y="341967"/>
                    </a:cubicBezTo>
                    <a:cubicBezTo>
                      <a:pt x="964185" y="338939"/>
                      <a:pt x="926105" y="390961"/>
                      <a:pt x="891242" y="388471"/>
                    </a:cubicBezTo>
                    <a:cubicBezTo>
                      <a:pt x="867703" y="382586"/>
                      <a:pt x="853733" y="388191"/>
                      <a:pt x="838947" y="373530"/>
                    </a:cubicBezTo>
                    <a:cubicBezTo>
                      <a:pt x="824161" y="358869"/>
                      <a:pt x="816223" y="305485"/>
                      <a:pt x="802527" y="300505"/>
                    </a:cubicBezTo>
                    <a:cubicBezTo>
                      <a:pt x="788831" y="295525"/>
                      <a:pt x="768132" y="337702"/>
                      <a:pt x="756771" y="343647"/>
                    </a:cubicBezTo>
                    <a:cubicBezTo>
                      <a:pt x="745410" y="349592"/>
                      <a:pt x="741487" y="345546"/>
                      <a:pt x="734359" y="336177"/>
                    </a:cubicBezTo>
                    <a:cubicBezTo>
                      <a:pt x="727231" y="326808"/>
                      <a:pt x="723836" y="290381"/>
                      <a:pt x="714002" y="287431"/>
                    </a:cubicBezTo>
                    <a:cubicBezTo>
                      <a:pt x="698917" y="282905"/>
                      <a:pt x="676618" y="330076"/>
                      <a:pt x="659653" y="313765"/>
                    </a:cubicBezTo>
                    <a:cubicBezTo>
                      <a:pt x="642689" y="297454"/>
                      <a:pt x="630051" y="212757"/>
                      <a:pt x="612215" y="189567"/>
                    </a:cubicBezTo>
                    <a:cubicBezTo>
                      <a:pt x="594379" y="166377"/>
                      <a:pt x="569321" y="177862"/>
                      <a:pt x="552637" y="174625"/>
                    </a:cubicBezTo>
                    <a:cubicBezTo>
                      <a:pt x="535953" y="171388"/>
                      <a:pt x="530381" y="163139"/>
                      <a:pt x="512109" y="170143"/>
                    </a:cubicBezTo>
                    <a:cubicBezTo>
                      <a:pt x="493837" y="177147"/>
                      <a:pt x="464484" y="211387"/>
                      <a:pt x="443006" y="216647"/>
                    </a:cubicBezTo>
                    <a:cubicBezTo>
                      <a:pt x="421528" y="221907"/>
                      <a:pt x="403651" y="203973"/>
                      <a:pt x="383242" y="201706"/>
                    </a:cubicBezTo>
                    <a:cubicBezTo>
                      <a:pt x="288669" y="191199"/>
                      <a:pt x="338463" y="196278"/>
                      <a:pt x="233830" y="186765"/>
                    </a:cubicBezTo>
                    <a:cubicBezTo>
                      <a:pt x="164138" y="191743"/>
                      <a:pt x="147059" y="175653"/>
                      <a:pt x="106830" y="209177"/>
                    </a:cubicBezTo>
                    <a:cubicBezTo>
                      <a:pt x="98714" y="215941"/>
                      <a:pt x="92758" y="225103"/>
                      <a:pt x="84418" y="231589"/>
                    </a:cubicBezTo>
                    <a:cubicBezTo>
                      <a:pt x="70244" y="242613"/>
                      <a:pt x="52949" y="254001"/>
                      <a:pt x="39595" y="261471"/>
                    </a:cubicBezTo>
                    <a:cubicBezTo>
                      <a:pt x="26241" y="268942"/>
                      <a:pt x="16062" y="271432"/>
                      <a:pt x="4296" y="276412"/>
                    </a:cubicBezTo>
                    <a:cubicBezTo>
                      <a:pt x="-2303" y="252942"/>
                      <a:pt x="2833" y="145552"/>
                      <a:pt x="0" y="120650"/>
                    </a:cubicBezTo>
                    <a:close/>
                  </a:path>
                </a:pathLst>
              </a:custGeom>
              <a:solidFill>
                <a:srgbClr val="0080B2">
                  <a:alpha val="70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="1" dirty="0">
                  <a:latin typeface="Arial" pitchFamily="-110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5451301" y="4607857"/>
                <a:ext cx="1847779" cy="422207"/>
              </a:xfrm>
              <a:custGeom>
                <a:avLst/>
                <a:gdLst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143735 w 1845971"/>
                  <a:gd name="connsiteY22" fmla="*/ 246530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09265 w 1845971"/>
                  <a:gd name="connsiteY47" fmla="*/ 395942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770206 w 1845971"/>
                  <a:gd name="connsiteY50" fmla="*/ 343647 h 425824"/>
                  <a:gd name="connsiteX51" fmla="*/ 747794 w 1845971"/>
                  <a:gd name="connsiteY51" fmla="*/ 336177 h 425824"/>
                  <a:gd name="connsiteX52" fmla="*/ 717912 w 1845971"/>
                  <a:gd name="connsiteY52" fmla="*/ 328706 h 425824"/>
                  <a:gd name="connsiteX53" fmla="*/ 673088 w 1845971"/>
                  <a:gd name="connsiteY53" fmla="*/ 313765 h 425824"/>
                  <a:gd name="connsiteX54" fmla="*/ 613324 w 1845971"/>
                  <a:gd name="connsiteY54" fmla="*/ 276412 h 425824"/>
                  <a:gd name="connsiteX55" fmla="*/ 568500 w 1845971"/>
                  <a:gd name="connsiteY55" fmla="*/ 268942 h 425824"/>
                  <a:gd name="connsiteX56" fmla="*/ 531147 w 1845971"/>
                  <a:gd name="connsiteY56" fmla="*/ 254000 h 425824"/>
                  <a:gd name="connsiteX57" fmla="*/ 493794 w 1845971"/>
                  <a:gd name="connsiteY57" fmla="*/ 224118 h 425824"/>
                  <a:gd name="connsiteX58" fmla="*/ 456441 w 1845971"/>
                  <a:gd name="connsiteY58" fmla="*/ 216647 h 425824"/>
                  <a:gd name="connsiteX59" fmla="*/ 396677 w 1845971"/>
                  <a:gd name="connsiteY59" fmla="*/ 201706 h 425824"/>
                  <a:gd name="connsiteX60" fmla="*/ 247265 w 1845971"/>
                  <a:gd name="connsiteY60" fmla="*/ 186765 h 425824"/>
                  <a:gd name="connsiteX61" fmla="*/ 120265 w 1845971"/>
                  <a:gd name="connsiteY61" fmla="*/ 209177 h 425824"/>
                  <a:gd name="connsiteX62" fmla="*/ 97853 w 1845971"/>
                  <a:gd name="connsiteY62" fmla="*/ 231589 h 425824"/>
                  <a:gd name="connsiteX63" fmla="*/ 53030 w 1845971"/>
                  <a:gd name="connsiteY63" fmla="*/ 261471 h 425824"/>
                  <a:gd name="connsiteX64" fmla="*/ 8206 w 1845971"/>
                  <a:gd name="connsiteY64" fmla="*/ 276412 h 425824"/>
                  <a:gd name="connsiteX65" fmla="*/ 8206 w 1845971"/>
                  <a:gd name="connsiteY65" fmla="*/ 231589 h 425824"/>
                  <a:gd name="connsiteX66" fmla="*/ 735 w 1845971"/>
                  <a:gd name="connsiteY66" fmla="*/ 127000 h 425824"/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143735 w 1845971"/>
                  <a:gd name="connsiteY22" fmla="*/ 246530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15615 w 1845971"/>
                  <a:gd name="connsiteY47" fmla="*/ 341967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770206 w 1845971"/>
                  <a:gd name="connsiteY50" fmla="*/ 343647 h 425824"/>
                  <a:gd name="connsiteX51" fmla="*/ 747794 w 1845971"/>
                  <a:gd name="connsiteY51" fmla="*/ 336177 h 425824"/>
                  <a:gd name="connsiteX52" fmla="*/ 717912 w 1845971"/>
                  <a:gd name="connsiteY52" fmla="*/ 328706 h 425824"/>
                  <a:gd name="connsiteX53" fmla="*/ 673088 w 1845971"/>
                  <a:gd name="connsiteY53" fmla="*/ 313765 h 425824"/>
                  <a:gd name="connsiteX54" fmla="*/ 613324 w 1845971"/>
                  <a:gd name="connsiteY54" fmla="*/ 276412 h 425824"/>
                  <a:gd name="connsiteX55" fmla="*/ 568500 w 1845971"/>
                  <a:gd name="connsiteY55" fmla="*/ 268942 h 425824"/>
                  <a:gd name="connsiteX56" fmla="*/ 531147 w 1845971"/>
                  <a:gd name="connsiteY56" fmla="*/ 254000 h 425824"/>
                  <a:gd name="connsiteX57" fmla="*/ 493794 w 1845971"/>
                  <a:gd name="connsiteY57" fmla="*/ 224118 h 425824"/>
                  <a:gd name="connsiteX58" fmla="*/ 456441 w 1845971"/>
                  <a:gd name="connsiteY58" fmla="*/ 216647 h 425824"/>
                  <a:gd name="connsiteX59" fmla="*/ 396677 w 1845971"/>
                  <a:gd name="connsiteY59" fmla="*/ 201706 h 425824"/>
                  <a:gd name="connsiteX60" fmla="*/ 247265 w 1845971"/>
                  <a:gd name="connsiteY60" fmla="*/ 186765 h 425824"/>
                  <a:gd name="connsiteX61" fmla="*/ 120265 w 1845971"/>
                  <a:gd name="connsiteY61" fmla="*/ 209177 h 425824"/>
                  <a:gd name="connsiteX62" fmla="*/ 97853 w 1845971"/>
                  <a:gd name="connsiteY62" fmla="*/ 231589 h 425824"/>
                  <a:gd name="connsiteX63" fmla="*/ 53030 w 1845971"/>
                  <a:gd name="connsiteY63" fmla="*/ 261471 h 425824"/>
                  <a:gd name="connsiteX64" fmla="*/ 8206 w 1845971"/>
                  <a:gd name="connsiteY64" fmla="*/ 276412 h 425824"/>
                  <a:gd name="connsiteX65" fmla="*/ 8206 w 1845971"/>
                  <a:gd name="connsiteY65" fmla="*/ 231589 h 425824"/>
                  <a:gd name="connsiteX66" fmla="*/ 735 w 1845971"/>
                  <a:gd name="connsiteY66" fmla="*/ 127000 h 425824"/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143735 w 1845971"/>
                  <a:gd name="connsiteY22" fmla="*/ 246530 h 425824"/>
                  <a:gd name="connsiteX23" fmla="*/ 1288478 w 1845971"/>
                  <a:gd name="connsiteY23" fmla="*/ 2696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15615 w 1845971"/>
                  <a:gd name="connsiteY47" fmla="*/ 341967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770206 w 1845971"/>
                  <a:gd name="connsiteY50" fmla="*/ 343647 h 425824"/>
                  <a:gd name="connsiteX51" fmla="*/ 747794 w 1845971"/>
                  <a:gd name="connsiteY51" fmla="*/ 336177 h 425824"/>
                  <a:gd name="connsiteX52" fmla="*/ 717912 w 1845971"/>
                  <a:gd name="connsiteY52" fmla="*/ 328706 h 425824"/>
                  <a:gd name="connsiteX53" fmla="*/ 673088 w 1845971"/>
                  <a:gd name="connsiteY53" fmla="*/ 313765 h 425824"/>
                  <a:gd name="connsiteX54" fmla="*/ 613324 w 1845971"/>
                  <a:gd name="connsiteY54" fmla="*/ 276412 h 425824"/>
                  <a:gd name="connsiteX55" fmla="*/ 568500 w 1845971"/>
                  <a:gd name="connsiteY55" fmla="*/ 268942 h 425824"/>
                  <a:gd name="connsiteX56" fmla="*/ 531147 w 1845971"/>
                  <a:gd name="connsiteY56" fmla="*/ 254000 h 425824"/>
                  <a:gd name="connsiteX57" fmla="*/ 493794 w 1845971"/>
                  <a:gd name="connsiteY57" fmla="*/ 224118 h 425824"/>
                  <a:gd name="connsiteX58" fmla="*/ 456441 w 1845971"/>
                  <a:gd name="connsiteY58" fmla="*/ 216647 h 425824"/>
                  <a:gd name="connsiteX59" fmla="*/ 396677 w 1845971"/>
                  <a:gd name="connsiteY59" fmla="*/ 201706 h 425824"/>
                  <a:gd name="connsiteX60" fmla="*/ 247265 w 1845971"/>
                  <a:gd name="connsiteY60" fmla="*/ 186765 h 425824"/>
                  <a:gd name="connsiteX61" fmla="*/ 120265 w 1845971"/>
                  <a:gd name="connsiteY61" fmla="*/ 209177 h 425824"/>
                  <a:gd name="connsiteX62" fmla="*/ 97853 w 1845971"/>
                  <a:gd name="connsiteY62" fmla="*/ 231589 h 425824"/>
                  <a:gd name="connsiteX63" fmla="*/ 53030 w 1845971"/>
                  <a:gd name="connsiteY63" fmla="*/ 261471 h 425824"/>
                  <a:gd name="connsiteX64" fmla="*/ 8206 w 1845971"/>
                  <a:gd name="connsiteY64" fmla="*/ 276412 h 425824"/>
                  <a:gd name="connsiteX65" fmla="*/ 8206 w 1845971"/>
                  <a:gd name="connsiteY65" fmla="*/ 231589 h 425824"/>
                  <a:gd name="connsiteX66" fmla="*/ 735 w 1845971"/>
                  <a:gd name="connsiteY66" fmla="*/ 127000 h 425824"/>
                  <a:gd name="connsiteX0" fmla="*/ 735 w 1845971"/>
                  <a:gd name="connsiteY0" fmla="*/ 127000 h 422207"/>
                  <a:gd name="connsiteX1" fmla="*/ 735 w 1845971"/>
                  <a:gd name="connsiteY1" fmla="*/ 127000 h 422207"/>
                  <a:gd name="connsiteX2" fmla="*/ 67971 w 1845971"/>
                  <a:gd name="connsiteY2" fmla="*/ 97118 h 422207"/>
                  <a:gd name="connsiteX3" fmla="*/ 90382 w 1845971"/>
                  <a:gd name="connsiteY3" fmla="*/ 82177 h 422207"/>
                  <a:gd name="connsiteX4" fmla="*/ 112794 w 1845971"/>
                  <a:gd name="connsiteY4" fmla="*/ 74706 h 422207"/>
                  <a:gd name="connsiteX5" fmla="*/ 165088 w 1845971"/>
                  <a:gd name="connsiteY5" fmla="*/ 52294 h 422207"/>
                  <a:gd name="connsiteX6" fmla="*/ 224853 w 1845971"/>
                  <a:gd name="connsiteY6" fmla="*/ 22412 h 422207"/>
                  <a:gd name="connsiteX7" fmla="*/ 284618 w 1845971"/>
                  <a:gd name="connsiteY7" fmla="*/ 0 h 422207"/>
                  <a:gd name="connsiteX8" fmla="*/ 404147 w 1845971"/>
                  <a:gd name="connsiteY8" fmla="*/ 7471 h 422207"/>
                  <a:gd name="connsiteX9" fmla="*/ 448971 w 1845971"/>
                  <a:gd name="connsiteY9" fmla="*/ 22412 h 422207"/>
                  <a:gd name="connsiteX10" fmla="*/ 538618 w 1845971"/>
                  <a:gd name="connsiteY10" fmla="*/ 37353 h 422207"/>
                  <a:gd name="connsiteX11" fmla="*/ 590912 w 1845971"/>
                  <a:gd name="connsiteY11" fmla="*/ 67236 h 422207"/>
                  <a:gd name="connsiteX12" fmla="*/ 635735 w 1845971"/>
                  <a:gd name="connsiteY12" fmla="*/ 82177 h 422207"/>
                  <a:gd name="connsiteX13" fmla="*/ 680559 w 1845971"/>
                  <a:gd name="connsiteY13" fmla="*/ 97118 h 422207"/>
                  <a:gd name="connsiteX14" fmla="*/ 702971 w 1845971"/>
                  <a:gd name="connsiteY14" fmla="*/ 104589 h 422207"/>
                  <a:gd name="connsiteX15" fmla="*/ 725382 w 1845971"/>
                  <a:gd name="connsiteY15" fmla="*/ 127000 h 422207"/>
                  <a:gd name="connsiteX16" fmla="*/ 755265 w 1845971"/>
                  <a:gd name="connsiteY16" fmla="*/ 134471 h 422207"/>
                  <a:gd name="connsiteX17" fmla="*/ 777677 w 1845971"/>
                  <a:gd name="connsiteY17" fmla="*/ 141942 h 422207"/>
                  <a:gd name="connsiteX18" fmla="*/ 807559 w 1845971"/>
                  <a:gd name="connsiteY18" fmla="*/ 156883 h 422207"/>
                  <a:gd name="connsiteX19" fmla="*/ 882265 w 1845971"/>
                  <a:gd name="connsiteY19" fmla="*/ 179294 h 422207"/>
                  <a:gd name="connsiteX20" fmla="*/ 971912 w 1845971"/>
                  <a:gd name="connsiteY20" fmla="*/ 209177 h 422207"/>
                  <a:gd name="connsiteX21" fmla="*/ 1016735 w 1845971"/>
                  <a:gd name="connsiteY21" fmla="*/ 224118 h 422207"/>
                  <a:gd name="connsiteX22" fmla="*/ 1143735 w 1845971"/>
                  <a:gd name="connsiteY22" fmla="*/ 246530 h 422207"/>
                  <a:gd name="connsiteX23" fmla="*/ 1288478 w 1845971"/>
                  <a:gd name="connsiteY23" fmla="*/ 269689 h 422207"/>
                  <a:gd name="connsiteX24" fmla="*/ 1412677 w 1845971"/>
                  <a:gd name="connsiteY24" fmla="*/ 224118 h 422207"/>
                  <a:gd name="connsiteX25" fmla="*/ 1509794 w 1845971"/>
                  <a:gd name="connsiteY25" fmla="*/ 201706 h 422207"/>
                  <a:gd name="connsiteX26" fmla="*/ 1539677 w 1845971"/>
                  <a:gd name="connsiteY26" fmla="*/ 194236 h 422207"/>
                  <a:gd name="connsiteX27" fmla="*/ 1584500 w 1845971"/>
                  <a:gd name="connsiteY27" fmla="*/ 186765 h 422207"/>
                  <a:gd name="connsiteX28" fmla="*/ 1614382 w 1845971"/>
                  <a:gd name="connsiteY28" fmla="*/ 179294 h 422207"/>
                  <a:gd name="connsiteX29" fmla="*/ 1636794 w 1845971"/>
                  <a:gd name="connsiteY29" fmla="*/ 171824 h 422207"/>
                  <a:gd name="connsiteX30" fmla="*/ 1763794 w 1845971"/>
                  <a:gd name="connsiteY30" fmla="*/ 164353 h 422207"/>
                  <a:gd name="connsiteX31" fmla="*/ 1793677 w 1845971"/>
                  <a:gd name="connsiteY31" fmla="*/ 156883 h 422207"/>
                  <a:gd name="connsiteX32" fmla="*/ 1816088 w 1845971"/>
                  <a:gd name="connsiteY32" fmla="*/ 149412 h 422207"/>
                  <a:gd name="connsiteX33" fmla="*/ 1838500 w 1845971"/>
                  <a:gd name="connsiteY33" fmla="*/ 171824 h 422207"/>
                  <a:gd name="connsiteX34" fmla="*/ 1845971 w 1845971"/>
                  <a:gd name="connsiteY34" fmla="*/ 194236 h 422207"/>
                  <a:gd name="connsiteX35" fmla="*/ 1793677 w 1845971"/>
                  <a:gd name="connsiteY35" fmla="*/ 246530 h 422207"/>
                  <a:gd name="connsiteX36" fmla="*/ 1771265 w 1845971"/>
                  <a:gd name="connsiteY36" fmla="*/ 261471 h 422207"/>
                  <a:gd name="connsiteX37" fmla="*/ 1748853 w 1845971"/>
                  <a:gd name="connsiteY37" fmla="*/ 276412 h 422207"/>
                  <a:gd name="connsiteX38" fmla="*/ 1733912 w 1845971"/>
                  <a:gd name="connsiteY38" fmla="*/ 298824 h 422207"/>
                  <a:gd name="connsiteX39" fmla="*/ 1726441 w 1845971"/>
                  <a:gd name="connsiteY39" fmla="*/ 321236 h 422207"/>
                  <a:gd name="connsiteX40" fmla="*/ 1659206 w 1845971"/>
                  <a:gd name="connsiteY40" fmla="*/ 351118 h 422207"/>
                  <a:gd name="connsiteX41" fmla="*/ 1599441 w 1845971"/>
                  <a:gd name="connsiteY41" fmla="*/ 381000 h 422207"/>
                  <a:gd name="connsiteX42" fmla="*/ 1569559 w 1845971"/>
                  <a:gd name="connsiteY42" fmla="*/ 395942 h 422207"/>
                  <a:gd name="connsiteX43" fmla="*/ 1472441 w 1845971"/>
                  <a:gd name="connsiteY43" fmla="*/ 410883 h 422207"/>
                  <a:gd name="connsiteX44" fmla="*/ 1423322 w 1845971"/>
                  <a:gd name="connsiteY44" fmla="*/ 371849 h 422207"/>
                  <a:gd name="connsiteX45" fmla="*/ 1225912 w 1845971"/>
                  <a:gd name="connsiteY45" fmla="*/ 418353 h 422207"/>
                  <a:gd name="connsiteX46" fmla="*/ 1136265 w 1845971"/>
                  <a:gd name="connsiteY46" fmla="*/ 410883 h 422207"/>
                  <a:gd name="connsiteX47" fmla="*/ 1015615 w 1845971"/>
                  <a:gd name="connsiteY47" fmla="*/ 341967 h 422207"/>
                  <a:gd name="connsiteX48" fmla="*/ 904677 w 1845971"/>
                  <a:gd name="connsiteY48" fmla="*/ 388471 h 422207"/>
                  <a:gd name="connsiteX49" fmla="*/ 852382 w 1845971"/>
                  <a:gd name="connsiteY49" fmla="*/ 373530 h 422207"/>
                  <a:gd name="connsiteX50" fmla="*/ 770206 w 1845971"/>
                  <a:gd name="connsiteY50" fmla="*/ 343647 h 422207"/>
                  <a:gd name="connsiteX51" fmla="*/ 747794 w 1845971"/>
                  <a:gd name="connsiteY51" fmla="*/ 336177 h 422207"/>
                  <a:gd name="connsiteX52" fmla="*/ 717912 w 1845971"/>
                  <a:gd name="connsiteY52" fmla="*/ 328706 h 422207"/>
                  <a:gd name="connsiteX53" fmla="*/ 673088 w 1845971"/>
                  <a:gd name="connsiteY53" fmla="*/ 313765 h 422207"/>
                  <a:gd name="connsiteX54" fmla="*/ 613324 w 1845971"/>
                  <a:gd name="connsiteY54" fmla="*/ 276412 h 422207"/>
                  <a:gd name="connsiteX55" fmla="*/ 568500 w 1845971"/>
                  <a:gd name="connsiteY55" fmla="*/ 268942 h 422207"/>
                  <a:gd name="connsiteX56" fmla="*/ 531147 w 1845971"/>
                  <a:gd name="connsiteY56" fmla="*/ 254000 h 422207"/>
                  <a:gd name="connsiteX57" fmla="*/ 493794 w 1845971"/>
                  <a:gd name="connsiteY57" fmla="*/ 224118 h 422207"/>
                  <a:gd name="connsiteX58" fmla="*/ 456441 w 1845971"/>
                  <a:gd name="connsiteY58" fmla="*/ 216647 h 422207"/>
                  <a:gd name="connsiteX59" fmla="*/ 396677 w 1845971"/>
                  <a:gd name="connsiteY59" fmla="*/ 201706 h 422207"/>
                  <a:gd name="connsiteX60" fmla="*/ 247265 w 1845971"/>
                  <a:gd name="connsiteY60" fmla="*/ 186765 h 422207"/>
                  <a:gd name="connsiteX61" fmla="*/ 120265 w 1845971"/>
                  <a:gd name="connsiteY61" fmla="*/ 209177 h 422207"/>
                  <a:gd name="connsiteX62" fmla="*/ 97853 w 1845971"/>
                  <a:gd name="connsiteY62" fmla="*/ 231589 h 422207"/>
                  <a:gd name="connsiteX63" fmla="*/ 53030 w 1845971"/>
                  <a:gd name="connsiteY63" fmla="*/ 261471 h 422207"/>
                  <a:gd name="connsiteX64" fmla="*/ 8206 w 1845971"/>
                  <a:gd name="connsiteY64" fmla="*/ 276412 h 422207"/>
                  <a:gd name="connsiteX65" fmla="*/ 8206 w 1845971"/>
                  <a:gd name="connsiteY65" fmla="*/ 231589 h 422207"/>
                  <a:gd name="connsiteX66" fmla="*/ 735 w 1845971"/>
                  <a:gd name="connsiteY66" fmla="*/ 127000 h 422207"/>
                  <a:gd name="connsiteX0" fmla="*/ 735 w 1845971"/>
                  <a:gd name="connsiteY0" fmla="*/ 127000 h 422207"/>
                  <a:gd name="connsiteX1" fmla="*/ 735 w 1845971"/>
                  <a:gd name="connsiteY1" fmla="*/ 127000 h 422207"/>
                  <a:gd name="connsiteX2" fmla="*/ 67971 w 1845971"/>
                  <a:gd name="connsiteY2" fmla="*/ 97118 h 422207"/>
                  <a:gd name="connsiteX3" fmla="*/ 90382 w 1845971"/>
                  <a:gd name="connsiteY3" fmla="*/ 82177 h 422207"/>
                  <a:gd name="connsiteX4" fmla="*/ 112794 w 1845971"/>
                  <a:gd name="connsiteY4" fmla="*/ 74706 h 422207"/>
                  <a:gd name="connsiteX5" fmla="*/ 165088 w 1845971"/>
                  <a:gd name="connsiteY5" fmla="*/ 52294 h 422207"/>
                  <a:gd name="connsiteX6" fmla="*/ 224853 w 1845971"/>
                  <a:gd name="connsiteY6" fmla="*/ 22412 h 422207"/>
                  <a:gd name="connsiteX7" fmla="*/ 284618 w 1845971"/>
                  <a:gd name="connsiteY7" fmla="*/ 0 h 422207"/>
                  <a:gd name="connsiteX8" fmla="*/ 404147 w 1845971"/>
                  <a:gd name="connsiteY8" fmla="*/ 7471 h 422207"/>
                  <a:gd name="connsiteX9" fmla="*/ 448971 w 1845971"/>
                  <a:gd name="connsiteY9" fmla="*/ 22412 h 422207"/>
                  <a:gd name="connsiteX10" fmla="*/ 538618 w 1845971"/>
                  <a:gd name="connsiteY10" fmla="*/ 37353 h 422207"/>
                  <a:gd name="connsiteX11" fmla="*/ 590912 w 1845971"/>
                  <a:gd name="connsiteY11" fmla="*/ 67236 h 422207"/>
                  <a:gd name="connsiteX12" fmla="*/ 635735 w 1845971"/>
                  <a:gd name="connsiteY12" fmla="*/ 82177 h 422207"/>
                  <a:gd name="connsiteX13" fmla="*/ 680559 w 1845971"/>
                  <a:gd name="connsiteY13" fmla="*/ 97118 h 422207"/>
                  <a:gd name="connsiteX14" fmla="*/ 702971 w 1845971"/>
                  <a:gd name="connsiteY14" fmla="*/ 104589 h 422207"/>
                  <a:gd name="connsiteX15" fmla="*/ 725382 w 1845971"/>
                  <a:gd name="connsiteY15" fmla="*/ 127000 h 422207"/>
                  <a:gd name="connsiteX16" fmla="*/ 755265 w 1845971"/>
                  <a:gd name="connsiteY16" fmla="*/ 134471 h 422207"/>
                  <a:gd name="connsiteX17" fmla="*/ 777677 w 1845971"/>
                  <a:gd name="connsiteY17" fmla="*/ 141942 h 422207"/>
                  <a:gd name="connsiteX18" fmla="*/ 807559 w 1845971"/>
                  <a:gd name="connsiteY18" fmla="*/ 156883 h 422207"/>
                  <a:gd name="connsiteX19" fmla="*/ 882265 w 1845971"/>
                  <a:gd name="connsiteY19" fmla="*/ 179294 h 422207"/>
                  <a:gd name="connsiteX20" fmla="*/ 971912 w 1845971"/>
                  <a:gd name="connsiteY20" fmla="*/ 209177 h 422207"/>
                  <a:gd name="connsiteX21" fmla="*/ 1016735 w 1845971"/>
                  <a:gd name="connsiteY21" fmla="*/ 224118 h 422207"/>
                  <a:gd name="connsiteX22" fmla="*/ 1143735 w 1845971"/>
                  <a:gd name="connsiteY22" fmla="*/ 246530 h 422207"/>
                  <a:gd name="connsiteX23" fmla="*/ 1288478 w 1845971"/>
                  <a:gd name="connsiteY23" fmla="*/ 269689 h 422207"/>
                  <a:gd name="connsiteX24" fmla="*/ 1412677 w 1845971"/>
                  <a:gd name="connsiteY24" fmla="*/ 224118 h 422207"/>
                  <a:gd name="connsiteX25" fmla="*/ 1509794 w 1845971"/>
                  <a:gd name="connsiteY25" fmla="*/ 201706 h 422207"/>
                  <a:gd name="connsiteX26" fmla="*/ 1539677 w 1845971"/>
                  <a:gd name="connsiteY26" fmla="*/ 194236 h 422207"/>
                  <a:gd name="connsiteX27" fmla="*/ 1584500 w 1845971"/>
                  <a:gd name="connsiteY27" fmla="*/ 186765 h 422207"/>
                  <a:gd name="connsiteX28" fmla="*/ 1614382 w 1845971"/>
                  <a:gd name="connsiteY28" fmla="*/ 179294 h 422207"/>
                  <a:gd name="connsiteX29" fmla="*/ 1636794 w 1845971"/>
                  <a:gd name="connsiteY29" fmla="*/ 171824 h 422207"/>
                  <a:gd name="connsiteX30" fmla="*/ 1763794 w 1845971"/>
                  <a:gd name="connsiteY30" fmla="*/ 164353 h 422207"/>
                  <a:gd name="connsiteX31" fmla="*/ 1793677 w 1845971"/>
                  <a:gd name="connsiteY31" fmla="*/ 156883 h 422207"/>
                  <a:gd name="connsiteX32" fmla="*/ 1816088 w 1845971"/>
                  <a:gd name="connsiteY32" fmla="*/ 149412 h 422207"/>
                  <a:gd name="connsiteX33" fmla="*/ 1838500 w 1845971"/>
                  <a:gd name="connsiteY33" fmla="*/ 171824 h 422207"/>
                  <a:gd name="connsiteX34" fmla="*/ 1845971 w 1845971"/>
                  <a:gd name="connsiteY34" fmla="*/ 194236 h 422207"/>
                  <a:gd name="connsiteX35" fmla="*/ 1793677 w 1845971"/>
                  <a:gd name="connsiteY35" fmla="*/ 246530 h 422207"/>
                  <a:gd name="connsiteX36" fmla="*/ 1771265 w 1845971"/>
                  <a:gd name="connsiteY36" fmla="*/ 261471 h 422207"/>
                  <a:gd name="connsiteX37" fmla="*/ 1748853 w 1845971"/>
                  <a:gd name="connsiteY37" fmla="*/ 276412 h 422207"/>
                  <a:gd name="connsiteX38" fmla="*/ 1733912 w 1845971"/>
                  <a:gd name="connsiteY38" fmla="*/ 298824 h 422207"/>
                  <a:gd name="connsiteX39" fmla="*/ 1726441 w 1845971"/>
                  <a:gd name="connsiteY39" fmla="*/ 321236 h 422207"/>
                  <a:gd name="connsiteX40" fmla="*/ 1659206 w 1845971"/>
                  <a:gd name="connsiteY40" fmla="*/ 351118 h 422207"/>
                  <a:gd name="connsiteX41" fmla="*/ 1599441 w 1845971"/>
                  <a:gd name="connsiteY41" fmla="*/ 333375 h 422207"/>
                  <a:gd name="connsiteX42" fmla="*/ 1569559 w 1845971"/>
                  <a:gd name="connsiteY42" fmla="*/ 395942 h 422207"/>
                  <a:gd name="connsiteX43" fmla="*/ 1472441 w 1845971"/>
                  <a:gd name="connsiteY43" fmla="*/ 410883 h 422207"/>
                  <a:gd name="connsiteX44" fmla="*/ 1423322 w 1845971"/>
                  <a:gd name="connsiteY44" fmla="*/ 371849 h 422207"/>
                  <a:gd name="connsiteX45" fmla="*/ 1225912 w 1845971"/>
                  <a:gd name="connsiteY45" fmla="*/ 418353 h 422207"/>
                  <a:gd name="connsiteX46" fmla="*/ 1136265 w 1845971"/>
                  <a:gd name="connsiteY46" fmla="*/ 410883 h 422207"/>
                  <a:gd name="connsiteX47" fmla="*/ 1015615 w 1845971"/>
                  <a:gd name="connsiteY47" fmla="*/ 341967 h 422207"/>
                  <a:gd name="connsiteX48" fmla="*/ 904677 w 1845971"/>
                  <a:gd name="connsiteY48" fmla="*/ 388471 h 422207"/>
                  <a:gd name="connsiteX49" fmla="*/ 852382 w 1845971"/>
                  <a:gd name="connsiteY49" fmla="*/ 373530 h 422207"/>
                  <a:gd name="connsiteX50" fmla="*/ 770206 w 1845971"/>
                  <a:gd name="connsiteY50" fmla="*/ 343647 h 422207"/>
                  <a:gd name="connsiteX51" fmla="*/ 747794 w 1845971"/>
                  <a:gd name="connsiteY51" fmla="*/ 336177 h 422207"/>
                  <a:gd name="connsiteX52" fmla="*/ 717912 w 1845971"/>
                  <a:gd name="connsiteY52" fmla="*/ 328706 h 422207"/>
                  <a:gd name="connsiteX53" fmla="*/ 673088 w 1845971"/>
                  <a:gd name="connsiteY53" fmla="*/ 313765 h 422207"/>
                  <a:gd name="connsiteX54" fmla="*/ 613324 w 1845971"/>
                  <a:gd name="connsiteY54" fmla="*/ 276412 h 422207"/>
                  <a:gd name="connsiteX55" fmla="*/ 568500 w 1845971"/>
                  <a:gd name="connsiteY55" fmla="*/ 268942 h 422207"/>
                  <a:gd name="connsiteX56" fmla="*/ 531147 w 1845971"/>
                  <a:gd name="connsiteY56" fmla="*/ 254000 h 422207"/>
                  <a:gd name="connsiteX57" fmla="*/ 493794 w 1845971"/>
                  <a:gd name="connsiteY57" fmla="*/ 224118 h 422207"/>
                  <a:gd name="connsiteX58" fmla="*/ 456441 w 1845971"/>
                  <a:gd name="connsiteY58" fmla="*/ 216647 h 422207"/>
                  <a:gd name="connsiteX59" fmla="*/ 396677 w 1845971"/>
                  <a:gd name="connsiteY59" fmla="*/ 201706 h 422207"/>
                  <a:gd name="connsiteX60" fmla="*/ 247265 w 1845971"/>
                  <a:gd name="connsiteY60" fmla="*/ 186765 h 422207"/>
                  <a:gd name="connsiteX61" fmla="*/ 120265 w 1845971"/>
                  <a:gd name="connsiteY61" fmla="*/ 209177 h 422207"/>
                  <a:gd name="connsiteX62" fmla="*/ 97853 w 1845971"/>
                  <a:gd name="connsiteY62" fmla="*/ 231589 h 422207"/>
                  <a:gd name="connsiteX63" fmla="*/ 53030 w 1845971"/>
                  <a:gd name="connsiteY63" fmla="*/ 261471 h 422207"/>
                  <a:gd name="connsiteX64" fmla="*/ 8206 w 1845971"/>
                  <a:gd name="connsiteY64" fmla="*/ 276412 h 422207"/>
                  <a:gd name="connsiteX65" fmla="*/ 8206 w 1845971"/>
                  <a:gd name="connsiteY65" fmla="*/ 231589 h 422207"/>
                  <a:gd name="connsiteX66" fmla="*/ 735 w 1845971"/>
                  <a:gd name="connsiteY66" fmla="*/ 127000 h 422207"/>
                  <a:gd name="connsiteX0" fmla="*/ 735 w 1845971"/>
                  <a:gd name="connsiteY0" fmla="*/ 127000 h 422207"/>
                  <a:gd name="connsiteX1" fmla="*/ 735 w 1845971"/>
                  <a:gd name="connsiteY1" fmla="*/ 127000 h 422207"/>
                  <a:gd name="connsiteX2" fmla="*/ 67971 w 1845971"/>
                  <a:gd name="connsiteY2" fmla="*/ 97118 h 422207"/>
                  <a:gd name="connsiteX3" fmla="*/ 90382 w 1845971"/>
                  <a:gd name="connsiteY3" fmla="*/ 82177 h 422207"/>
                  <a:gd name="connsiteX4" fmla="*/ 112794 w 1845971"/>
                  <a:gd name="connsiteY4" fmla="*/ 74706 h 422207"/>
                  <a:gd name="connsiteX5" fmla="*/ 165088 w 1845971"/>
                  <a:gd name="connsiteY5" fmla="*/ 52294 h 422207"/>
                  <a:gd name="connsiteX6" fmla="*/ 224853 w 1845971"/>
                  <a:gd name="connsiteY6" fmla="*/ 22412 h 422207"/>
                  <a:gd name="connsiteX7" fmla="*/ 284618 w 1845971"/>
                  <a:gd name="connsiteY7" fmla="*/ 0 h 422207"/>
                  <a:gd name="connsiteX8" fmla="*/ 404147 w 1845971"/>
                  <a:gd name="connsiteY8" fmla="*/ 7471 h 422207"/>
                  <a:gd name="connsiteX9" fmla="*/ 448971 w 1845971"/>
                  <a:gd name="connsiteY9" fmla="*/ 22412 h 422207"/>
                  <a:gd name="connsiteX10" fmla="*/ 538618 w 1845971"/>
                  <a:gd name="connsiteY10" fmla="*/ 37353 h 422207"/>
                  <a:gd name="connsiteX11" fmla="*/ 590912 w 1845971"/>
                  <a:gd name="connsiteY11" fmla="*/ 67236 h 422207"/>
                  <a:gd name="connsiteX12" fmla="*/ 635735 w 1845971"/>
                  <a:gd name="connsiteY12" fmla="*/ 82177 h 422207"/>
                  <a:gd name="connsiteX13" fmla="*/ 680559 w 1845971"/>
                  <a:gd name="connsiteY13" fmla="*/ 97118 h 422207"/>
                  <a:gd name="connsiteX14" fmla="*/ 702971 w 1845971"/>
                  <a:gd name="connsiteY14" fmla="*/ 104589 h 422207"/>
                  <a:gd name="connsiteX15" fmla="*/ 725382 w 1845971"/>
                  <a:gd name="connsiteY15" fmla="*/ 127000 h 422207"/>
                  <a:gd name="connsiteX16" fmla="*/ 755265 w 1845971"/>
                  <a:gd name="connsiteY16" fmla="*/ 134471 h 422207"/>
                  <a:gd name="connsiteX17" fmla="*/ 777677 w 1845971"/>
                  <a:gd name="connsiteY17" fmla="*/ 141942 h 422207"/>
                  <a:gd name="connsiteX18" fmla="*/ 807559 w 1845971"/>
                  <a:gd name="connsiteY18" fmla="*/ 156883 h 422207"/>
                  <a:gd name="connsiteX19" fmla="*/ 882265 w 1845971"/>
                  <a:gd name="connsiteY19" fmla="*/ 179294 h 422207"/>
                  <a:gd name="connsiteX20" fmla="*/ 971912 w 1845971"/>
                  <a:gd name="connsiteY20" fmla="*/ 209177 h 422207"/>
                  <a:gd name="connsiteX21" fmla="*/ 1016735 w 1845971"/>
                  <a:gd name="connsiteY21" fmla="*/ 224118 h 422207"/>
                  <a:gd name="connsiteX22" fmla="*/ 1143735 w 1845971"/>
                  <a:gd name="connsiteY22" fmla="*/ 246530 h 422207"/>
                  <a:gd name="connsiteX23" fmla="*/ 1288478 w 1845971"/>
                  <a:gd name="connsiteY23" fmla="*/ 269689 h 422207"/>
                  <a:gd name="connsiteX24" fmla="*/ 1412677 w 1845971"/>
                  <a:gd name="connsiteY24" fmla="*/ 224118 h 422207"/>
                  <a:gd name="connsiteX25" fmla="*/ 1509794 w 1845971"/>
                  <a:gd name="connsiteY25" fmla="*/ 201706 h 422207"/>
                  <a:gd name="connsiteX26" fmla="*/ 1539677 w 1845971"/>
                  <a:gd name="connsiteY26" fmla="*/ 194236 h 422207"/>
                  <a:gd name="connsiteX27" fmla="*/ 1584500 w 1845971"/>
                  <a:gd name="connsiteY27" fmla="*/ 186765 h 422207"/>
                  <a:gd name="connsiteX28" fmla="*/ 1614382 w 1845971"/>
                  <a:gd name="connsiteY28" fmla="*/ 179294 h 422207"/>
                  <a:gd name="connsiteX29" fmla="*/ 1636794 w 1845971"/>
                  <a:gd name="connsiteY29" fmla="*/ 171824 h 422207"/>
                  <a:gd name="connsiteX30" fmla="*/ 1763794 w 1845971"/>
                  <a:gd name="connsiteY30" fmla="*/ 164353 h 422207"/>
                  <a:gd name="connsiteX31" fmla="*/ 1793677 w 1845971"/>
                  <a:gd name="connsiteY31" fmla="*/ 156883 h 422207"/>
                  <a:gd name="connsiteX32" fmla="*/ 1803388 w 1845971"/>
                  <a:gd name="connsiteY32" fmla="*/ 95437 h 422207"/>
                  <a:gd name="connsiteX33" fmla="*/ 1838500 w 1845971"/>
                  <a:gd name="connsiteY33" fmla="*/ 171824 h 422207"/>
                  <a:gd name="connsiteX34" fmla="*/ 1845971 w 1845971"/>
                  <a:gd name="connsiteY34" fmla="*/ 194236 h 422207"/>
                  <a:gd name="connsiteX35" fmla="*/ 1793677 w 1845971"/>
                  <a:gd name="connsiteY35" fmla="*/ 246530 h 422207"/>
                  <a:gd name="connsiteX36" fmla="*/ 1771265 w 1845971"/>
                  <a:gd name="connsiteY36" fmla="*/ 261471 h 422207"/>
                  <a:gd name="connsiteX37" fmla="*/ 1748853 w 1845971"/>
                  <a:gd name="connsiteY37" fmla="*/ 276412 h 422207"/>
                  <a:gd name="connsiteX38" fmla="*/ 1733912 w 1845971"/>
                  <a:gd name="connsiteY38" fmla="*/ 298824 h 422207"/>
                  <a:gd name="connsiteX39" fmla="*/ 1726441 w 1845971"/>
                  <a:gd name="connsiteY39" fmla="*/ 321236 h 422207"/>
                  <a:gd name="connsiteX40" fmla="*/ 1659206 w 1845971"/>
                  <a:gd name="connsiteY40" fmla="*/ 351118 h 422207"/>
                  <a:gd name="connsiteX41" fmla="*/ 1599441 w 1845971"/>
                  <a:gd name="connsiteY41" fmla="*/ 333375 h 422207"/>
                  <a:gd name="connsiteX42" fmla="*/ 1569559 w 1845971"/>
                  <a:gd name="connsiteY42" fmla="*/ 395942 h 422207"/>
                  <a:gd name="connsiteX43" fmla="*/ 1472441 w 1845971"/>
                  <a:gd name="connsiteY43" fmla="*/ 410883 h 422207"/>
                  <a:gd name="connsiteX44" fmla="*/ 1423322 w 1845971"/>
                  <a:gd name="connsiteY44" fmla="*/ 371849 h 422207"/>
                  <a:gd name="connsiteX45" fmla="*/ 1225912 w 1845971"/>
                  <a:gd name="connsiteY45" fmla="*/ 418353 h 422207"/>
                  <a:gd name="connsiteX46" fmla="*/ 1136265 w 1845971"/>
                  <a:gd name="connsiteY46" fmla="*/ 410883 h 422207"/>
                  <a:gd name="connsiteX47" fmla="*/ 1015615 w 1845971"/>
                  <a:gd name="connsiteY47" fmla="*/ 341967 h 422207"/>
                  <a:gd name="connsiteX48" fmla="*/ 904677 w 1845971"/>
                  <a:gd name="connsiteY48" fmla="*/ 388471 h 422207"/>
                  <a:gd name="connsiteX49" fmla="*/ 852382 w 1845971"/>
                  <a:gd name="connsiteY49" fmla="*/ 373530 h 422207"/>
                  <a:gd name="connsiteX50" fmla="*/ 770206 w 1845971"/>
                  <a:gd name="connsiteY50" fmla="*/ 343647 h 422207"/>
                  <a:gd name="connsiteX51" fmla="*/ 747794 w 1845971"/>
                  <a:gd name="connsiteY51" fmla="*/ 336177 h 422207"/>
                  <a:gd name="connsiteX52" fmla="*/ 717912 w 1845971"/>
                  <a:gd name="connsiteY52" fmla="*/ 328706 h 422207"/>
                  <a:gd name="connsiteX53" fmla="*/ 673088 w 1845971"/>
                  <a:gd name="connsiteY53" fmla="*/ 313765 h 422207"/>
                  <a:gd name="connsiteX54" fmla="*/ 613324 w 1845971"/>
                  <a:gd name="connsiteY54" fmla="*/ 276412 h 422207"/>
                  <a:gd name="connsiteX55" fmla="*/ 568500 w 1845971"/>
                  <a:gd name="connsiteY55" fmla="*/ 268942 h 422207"/>
                  <a:gd name="connsiteX56" fmla="*/ 531147 w 1845971"/>
                  <a:gd name="connsiteY56" fmla="*/ 254000 h 422207"/>
                  <a:gd name="connsiteX57" fmla="*/ 493794 w 1845971"/>
                  <a:gd name="connsiteY57" fmla="*/ 224118 h 422207"/>
                  <a:gd name="connsiteX58" fmla="*/ 456441 w 1845971"/>
                  <a:gd name="connsiteY58" fmla="*/ 216647 h 422207"/>
                  <a:gd name="connsiteX59" fmla="*/ 396677 w 1845971"/>
                  <a:gd name="connsiteY59" fmla="*/ 201706 h 422207"/>
                  <a:gd name="connsiteX60" fmla="*/ 247265 w 1845971"/>
                  <a:gd name="connsiteY60" fmla="*/ 186765 h 422207"/>
                  <a:gd name="connsiteX61" fmla="*/ 120265 w 1845971"/>
                  <a:gd name="connsiteY61" fmla="*/ 209177 h 422207"/>
                  <a:gd name="connsiteX62" fmla="*/ 97853 w 1845971"/>
                  <a:gd name="connsiteY62" fmla="*/ 231589 h 422207"/>
                  <a:gd name="connsiteX63" fmla="*/ 53030 w 1845971"/>
                  <a:gd name="connsiteY63" fmla="*/ 261471 h 422207"/>
                  <a:gd name="connsiteX64" fmla="*/ 8206 w 1845971"/>
                  <a:gd name="connsiteY64" fmla="*/ 276412 h 422207"/>
                  <a:gd name="connsiteX65" fmla="*/ 8206 w 1845971"/>
                  <a:gd name="connsiteY65" fmla="*/ 231589 h 422207"/>
                  <a:gd name="connsiteX66" fmla="*/ 735 w 1845971"/>
                  <a:gd name="connsiteY66" fmla="*/ 127000 h 422207"/>
                  <a:gd name="connsiteX0" fmla="*/ 735 w 1845971"/>
                  <a:gd name="connsiteY0" fmla="*/ 127000 h 422207"/>
                  <a:gd name="connsiteX1" fmla="*/ 735 w 1845971"/>
                  <a:gd name="connsiteY1" fmla="*/ 127000 h 422207"/>
                  <a:gd name="connsiteX2" fmla="*/ 67971 w 1845971"/>
                  <a:gd name="connsiteY2" fmla="*/ 97118 h 422207"/>
                  <a:gd name="connsiteX3" fmla="*/ 90382 w 1845971"/>
                  <a:gd name="connsiteY3" fmla="*/ 82177 h 422207"/>
                  <a:gd name="connsiteX4" fmla="*/ 112794 w 1845971"/>
                  <a:gd name="connsiteY4" fmla="*/ 74706 h 422207"/>
                  <a:gd name="connsiteX5" fmla="*/ 165088 w 1845971"/>
                  <a:gd name="connsiteY5" fmla="*/ 52294 h 422207"/>
                  <a:gd name="connsiteX6" fmla="*/ 224853 w 1845971"/>
                  <a:gd name="connsiteY6" fmla="*/ 22412 h 422207"/>
                  <a:gd name="connsiteX7" fmla="*/ 284618 w 1845971"/>
                  <a:gd name="connsiteY7" fmla="*/ 0 h 422207"/>
                  <a:gd name="connsiteX8" fmla="*/ 404147 w 1845971"/>
                  <a:gd name="connsiteY8" fmla="*/ 7471 h 422207"/>
                  <a:gd name="connsiteX9" fmla="*/ 448971 w 1845971"/>
                  <a:gd name="connsiteY9" fmla="*/ 22412 h 422207"/>
                  <a:gd name="connsiteX10" fmla="*/ 538618 w 1845971"/>
                  <a:gd name="connsiteY10" fmla="*/ 37353 h 422207"/>
                  <a:gd name="connsiteX11" fmla="*/ 590912 w 1845971"/>
                  <a:gd name="connsiteY11" fmla="*/ 67236 h 422207"/>
                  <a:gd name="connsiteX12" fmla="*/ 635735 w 1845971"/>
                  <a:gd name="connsiteY12" fmla="*/ 82177 h 422207"/>
                  <a:gd name="connsiteX13" fmla="*/ 680559 w 1845971"/>
                  <a:gd name="connsiteY13" fmla="*/ 97118 h 422207"/>
                  <a:gd name="connsiteX14" fmla="*/ 702971 w 1845971"/>
                  <a:gd name="connsiteY14" fmla="*/ 104589 h 422207"/>
                  <a:gd name="connsiteX15" fmla="*/ 725382 w 1845971"/>
                  <a:gd name="connsiteY15" fmla="*/ 127000 h 422207"/>
                  <a:gd name="connsiteX16" fmla="*/ 755265 w 1845971"/>
                  <a:gd name="connsiteY16" fmla="*/ 134471 h 422207"/>
                  <a:gd name="connsiteX17" fmla="*/ 777677 w 1845971"/>
                  <a:gd name="connsiteY17" fmla="*/ 141942 h 422207"/>
                  <a:gd name="connsiteX18" fmla="*/ 807559 w 1845971"/>
                  <a:gd name="connsiteY18" fmla="*/ 156883 h 422207"/>
                  <a:gd name="connsiteX19" fmla="*/ 882265 w 1845971"/>
                  <a:gd name="connsiteY19" fmla="*/ 179294 h 422207"/>
                  <a:gd name="connsiteX20" fmla="*/ 971912 w 1845971"/>
                  <a:gd name="connsiteY20" fmla="*/ 209177 h 422207"/>
                  <a:gd name="connsiteX21" fmla="*/ 1016735 w 1845971"/>
                  <a:gd name="connsiteY21" fmla="*/ 224118 h 422207"/>
                  <a:gd name="connsiteX22" fmla="*/ 1143735 w 1845971"/>
                  <a:gd name="connsiteY22" fmla="*/ 246530 h 422207"/>
                  <a:gd name="connsiteX23" fmla="*/ 1288478 w 1845971"/>
                  <a:gd name="connsiteY23" fmla="*/ 269689 h 422207"/>
                  <a:gd name="connsiteX24" fmla="*/ 1412677 w 1845971"/>
                  <a:gd name="connsiteY24" fmla="*/ 224118 h 422207"/>
                  <a:gd name="connsiteX25" fmla="*/ 1509794 w 1845971"/>
                  <a:gd name="connsiteY25" fmla="*/ 201706 h 422207"/>
                  <a:gd name="connsiteX26" fmla="*/ 1539677 w 1845971"/>
                  <a:gd name="connsiteY26" fmla="*/ 194236 h 422207"/>
                  <a:gd name="connsiteX27" fmla="*/ 1584500 w 1845971"/>
                  <a:gd name="connsiteY27" fmla="*/ 186765 h 422207"/>
                  <a:gd name="connsiteX28" fmla="*/ 1614382 w 1845971"/>
                  <a:gd name="connsiteY28" fmla="*/ 179294 h 422207"/>
                  <a:gd name="connsiteX29" fmla="*/ 1636794 w 1845971"/>
                  <a:gd name="connsiteY29" fmla="*/ 171824 h 422207"/>
                  <a:gd name="connsiteX30" fmla="*/ 1763794 w 1845971"/>
                  <a:gd name="connsiteY30" fmla="*/ 164353 h 422207"/>
                  <a:gd name="connsiteX31" fmla="*/ 1784152 w 1845971"/>
                  <a:gd name="connsiteY31" fmla="*/ 131483 h 422207"/>
                  <a:gd name="connsiteX32" fmla="*/ 1803388 w 1845971"/>
                  <a:gd name="connsiteY32" fmla="*/ 95437 h 422207"/>
                  <a:gd name="connsiteX33" fmla="*/ 1838500 w 1845971"/>
                  <a:gd name="connsiteY33" fmla="*/ 171824 h 422207"/>
                  <a:gd name="connsiteX34" fmla="*/ 1845971 w 1845971"/>
                  <a:gd name="connsiteY34" fmla="*/ 194236 h 422207"/>
                  <a:gd name="connsiteX35" fmla="*/ 1793677 w 1845971"/>
                  <a:gd name="connsiteY35" fmla="*/ 246530 h 422207"/>
                  <a:gd name="connsiteX36" fmla="*/ 1771265 w 1845971"/>
                  <a:gd name="connsiteY36" fmla="*/ 261471 h 422207"/>
                  <a:gd name="connsiteX37" fmla="*/ 1748853 w 1845971"/>
                  <a:gd name="connsiteY37" fmla="*/ 276412 h 422207"/>
                  <a:gd name="connsiteX38" fmla="*/ 1733912 w 1845971"/>
                  <a:gd name="connsiteY38" fmla="*/ 298824 h 422207"/>
                  <a:gd name="connsiteX39" fmla="*/ 1726441 w 1845971"/>
                  <a:gd name="connsiteY39" fmla="*/ 321236 h 422207"/>
                  <a:gd name="connsiteX40" fmla="*/ 1659206 w 1845971"/>
                  <a:gd name="connsiteY40" fmla="*/ 351118 h 422207"/>
                  <a:gd name="connsiteX41" fmla="*/ 1599441 w 1845971"/>
                  <a:gd name="connsiteY41" fmla="*/ 333375 h 422207"/>
                  <a:gd name="connsiteX42" fmla="*/ 1569559 w 1845971"/>
                  <a:gd name="connsiteY42" fmla="*/ 395942 h 422207"/>
                  <a:gd name="connsiteX43" fmla="*/ 1472441 w 1845971"/>
                  <a:gd name="connsiteY43" fmla="*/ 410883 h 422207"/>
                  <a:gd name="connsiteX44" fmla="*/ 1423322 w 1845971"/>
                  <a:gd name="connsiteY44" fmla="*/ 371849 h 422207"/>
                  <a:gd name="connsiteX45" fmla="*/ 1225912 w 1845971"/>
                  <a:gd name="connsiteY45" fmla="*/ 418353 h 422207"/>
                  <a:gd name="connsiteX46" fmla="*/ 1136265 w 1845971"/>
                  <a:gd name="connsiteY46" fmla="*/ 410883 h 422207"/>
                  <a:gd name="connsiteX47" fmla="*/ 1015615 w 1845971"/>
                  <a:gd name="connsiteY47" fmla="*/ 341967 h 422207"/>
                  <a:gd name="connsiteX48" fmla="*/ 904677 w 1845971"/>
                  <a:gd name="connsiteY48" fmla="*/ 388471 h 422207"/>
                  <a:gd name="connsiteX49" fmla="*/ 852382 w 1845971"/>
                  <a:gd name="connsiteY49" fmla="*/ 373530 h 422207"/>
                  <a:gd name="connsiteX50" fmla="*/ 770206 w 1845971"/>
                  <a:gd name="connsiteY50" fmla="*/ 343647 h 422207"/>
                  <a:gd name="connsiteX51" fmla="*/ 747794 w 1845971"/>
                  <a:gd name="connsiteY51" fmla="*/ 336177 h 422207"/>
                  <a:gd name="connsiteX52" fmla="*/ 717912 w 1845971"/>
                  <a:gd name="connsiteY52" fmla="*/ 328706 h 422207"/>
                  <a:gd name="connsiteX53" fmla="*/ 673088 w 1845971"/>
                  <a:gd name="connsiteY53" fmla="*/ 313765 h 422207"/>
                  <a:gd name="connsiteX54" fmla="*/ 613324 w 1845971"/>
                  <a:gd name="connsiteY54" fmla="*/ 276412 h 422207"/>
                  <a:gd name="connsiteX55" fmla="*/ 568500 w 1845971"/>
                  <a:gd name="connsiteY55" fmla="*/ 268942 h 422207"/>
                  <a:gd name="connsiteX56" fmla="*/ 531147 w 1845971"/>
                  <a:gd name="connsiteY56" fmla="*/ 254000 h 422207"/>
                  <a:gd name="connsiteX57" fmla="*/ 493794 w 1845971"/>
                  <a:gd name="connsiteY57" fmla="*/ 224118 h 422207"/>
                  <a:gd name="connsiteX58" fmla="*/ 456441 w 1845971"/>
                  <a:gd name="connsiteY58" fmla="*/ 216647 h 422207"/>
                  <a:gd name="connsiteX59" fmla="*/ 396677 w 1845971"/>
                  <a:gd name="connsiteY59" fmla="*/ 201706 h 422207"/>
                  <a:gd name="connsiteX60" fmla="*/ 247265 w 1845971"/>
                  <a:gd name="connsiteY60" fmla="*/ 186765 h 422207"/>
                  <a:gd name="connsiteX61" fmla="*/ 120265 w 1845971"/>
                  <a:gd name="connsiteY61" fmla="*/ 209177 h 422207"/>
                  <a:gd name="connsiteX62" fmla="*/ 97853 w 1845971"/>
                  <a:gd name="connsiteY62" fmla="*/ 231589 h 422207"/>
                  <a:gd name="connsiteX63" fmla="*/ 53030 w 1845971"/>
                  <a:gd name="connsiteY63" fmla="*/ 261471 h 422207"/>
                  <a:gd name="connsiteX64" fmla="*/ 8206 w 1845971"/>
                  <a:gd name="connsiteY64" fmla="*/ 276412 h 422207"/>
                  <a:gd name="connsiteX65" fmla="*/ 8206 w 1845971"/>
                  <a:gd name="connsiteY65" fmla="*/ 231589 h 422207"/>
                  <a:gd name="connsiteX66" fmla="*/ 735 w 1845971"/>
                  <a:gd name="connsiteY66" fmla="*/ 127000 h 422207"/>
                  <a:gd name="connsiteX0" fmla="*/ 735 w 1847779"/>
                  <a:gd name="connsiteY0" fmla="*/ 127000 h 422207"/>
                  <a:gd name="connsiteX1" fmla="*/ 735 w 1847779"/>
                  <a:gd name="connsiteY1" fmla="*/ 127000 h 422207"/>
                  <a:gd name="connsiteX2" fmla="*/ 67971 w 1847779"/>
                  <a:gd name="connsiteY2" fmla="*/ 97118 h 422207"/>
                  <a:gd name="connsiteX3" fmla="*/ 90382 w 1847779"/>
                  <a:gd name="connsiteY3" fmla="*/ 82177 h 422207"/>
                  <a:gd name="connsiteX4" fmla="*/ 112794 w 1847779"/>
                  <a:gd name="connsiteY4" fmla="*/ 74706 h 422207"/>
                  <a:gd name="connsiteX5" fmla="*/ 165088 w 1847779"/>
                  <a:gd name="connsiteY5" fmla="*/ 52294 h 422207"/>
                  <a:gd name="connsiteX6" fmla="*/ 224853 w 1847779"/>
                  <a:gd name="connsiteY6" fmla="*/ 22412 h 422207"/>
                  <a:gd name="connsiteX7" fmla="*/ 284618 w 1847779"/>
                  <a:gd name="connsiteY7" fmla="*/ 0 h 422207"/>
                  <a:gd name="connsiteX8" fmla="*/ 404147 w 1847779"/>
                  <a:gd name="connsiteY8" fmla="*/ 7471 h 422207"/>
                  <a:gd name="connsiteX9" fmla="*/ 448971 w 1847779"/>
                  <a:gd name="connsiteY9" fmla="*/ 22412 h 422207"/>
                  <a:gd name="connsiteX10" fmla="*/ 538618 w 1847779"/>
                  <a:gd name="connsiteY10" fmla="*/ 37353 h 422207"/>
                  <a:gd name="connsiteX11" fmla="*/ 590912 w 1847779"/>
                  <a:gd name="connsiteY11" fmla="*/ 67236 h 422207"/>
                  <a:gd name="connsiteX12" fmla="*/ 635735 w 1847779"/>
                  <a:gd name="connsiteY12" fmla="*/ 82177 h 422207"/>
                  <a:gd name="connsiteX13" fmla="*/ 680559 w 1847779"/>
                  <a:gd name="connsiteY13" fmla="*/ 97118 h 422207"/>
                  <a:gd name="connsiteX14" fmla="*/ 702971 w 1847779"/>
                  <a:gd name="connsiteY14" fmla="*/ 104589 h 422207"/>
                  <a:gd name="connsiteX15" fmla="*/ 725382 w 1847779"/>
                  <a:gd name="connsiteY15" fmla="*/ 127000 h 422207"/>
                  <a:gd name="connsiteX16" fmla="*/ 755265 w 1847779"/>
                  <a:gd name="connsiteY16" fmla="*/ 134471 h 422207"/>
                  <a:gd name="connsiteX17" fmla="*/ 777677 w 1847779"/>
                  <a:gd name="connsiteY17" fmla="*/ 141942 h 422207"/>
                  <a:gd name="connsiteX18" fmla="*/ 807559 w 1847779"/>
                  <a:gd name="connsiteY18" fmla="*/ 156883 h 422207"/>
                  <a:gd name="connsiteX19" fmla="*/ 882265 w 1847779"/>
                  <a:gd name="connsiteY19" fmla="*/ 179294 h 422207"/>
                  <a:gd name="connsiteX20" fmla="*/ 971912 w 1847779"/>
                  <a:gd name="connsiteY20" fmla="*/ 209177 h 422207"/>
                  <a:gd name="connsiteX21" fmla="*/ 1016735 w 1847779"/>
                  <a:gd name="connsiteY21" fmla="*/ 224118 h 422207"/>
                  <a:gd name="connsiteX22" fmla="*/ 1143735 w 1847779"/>
                  <a:gd name="connsiteY22" fmla="*/ 246530 h 422207"/>
                  <a:gd name="connsiteX23" fmla="*/ 1288478 w 1847779"/>
                  <a:gd name="connsiteY23" fmla="*/ 269689 h 422207"/>
                  <a:gd name="connsiteX24" fmla="*/ 1412677 w 1847779"/>
                  <a:gd name="connsiteY24" fmla="*/ 224118 h 422207"/>
                  <a:gd name="connsiteX25" fmla="*/ 1509794 w 1847779"/>
                  <a:gd name="connsiteY25" fmla="*/ 201706 h 422207"/>
                  <a:gd name="connsiteX26" fmla="*/ 1539677 w 1847779"/>
                  <a:gd name="connsiteY26" fmla="*/ 194236 h 422207"/>
                  <a:gd name="connsiteX27" fmla="*/ 1584500 w 1847779"/>
                  <a:gd name="connsiteY27" fmla="*/ 186765 h 422207"/>
                  <a:gd name="connsiteX28" fmla="*/ 1614382 w 1847779"/>
                  <a:gd name="connsiteY28" fmla="*/ 179294 h 422207"/>
                  <a:gd name="connsiteX29" fmla="*/ 1636794 w 1847779"/>
                  <a:gd name="connsiteY29" fmla="*/ 171824 h 422207"/>
                  <a:gd name="connsiteX30" fmla="*/ 1763794 w 1847779"/>
                  <a:gd name="connsiteY30" fmla="*/ 164353 h 422207"/>
                  <a:gd name="connsiteX31" fmla="*/ 1784152 w 1847779"/>
                  <a:gd name="connsiteY31" fmla="*/ 131483 h 422207"/>
                  <a:gd name="connsiteX32" fmla="*/ 1803388 w 1847779"/>
                  <a:gd name="connsiteY32" fmla="*/ 95437 h 422207"/>
                  <a:gd name="connsiteX33" fmla="*/ 1835325 w 1847779"/>
                  <a:gd name="connsiteY33" fmla="*/ 127374 h 422207"/>
                  <a:gd name="connsiteX34" fmla="*/ 1845971 w 1847779"/>
                  <a:gd name="connsiteY34" fmla="*/ 194236 h 422207"/>
                  <a:gd name="connsiteX35" fmla="*/ 1793677 w 1847779"/>
                  <a:gd name="connsiteY35" fmla="*/ 246530 h 422207"/>
                  <a:gd name="connsiteX36" fmla="*/ 1771265 w 1847779"/>
                  <a:gd name="connsiteY36" fmla="*/ 261471 h 422207"/>
                  <a:gd name="connsiteX37" fmla="*/ 1748853 w 1847779"/>
                  <a:gd name="connsiteY37" fmla="*/ 276412 h 422207"/>
                  <a:gd name="connsiteX38" fmla="*/ 1733912 w 1847779"/>
                  <a:gd name="connsiteY38" fmla="*/ 298824 h 422207"/>
                  <a:gd name="connsiteX39" fmla="*/ 1726441 w 1847779"/>
                  <a:gd name="connsiteY39" fmla="*/ 321236 h 422207"/>
                  <a:gd name="connsiteX40" fmla="*/ 1659206 w 1847779"/>
                  <a:gd name="connsiteY40" fmla="*/ 351118 h 422207"/>
                  <a:gd name="connsiteX41" fmla="*/ 1599441 w 1847779"/>
                  <a:gd name="connsiteY41" fmla="*/ 333375 h 422207"/>
                  <a:gd name="connsiteX42" fmla="*/ 1569559 w 1847779"/>
                  <a:gd name="connsiteY42" fmla="*/ 395942 h 422207"/>
                  <a:gd name="connsiteX43" fmla="*/ 1472441 w 1847779"/>
                  <a:gd name="connsiteY43" fmla="*/ 410883 h 422207"/>
                  <a:gd name="connsiteX44" fmla="*/ 1423322 w 1847779"/>
                  <a:gd name="connsiteY44" fmla="*/ 371849 h 422207"/>
                  <a:gd name="connsiteX45" fmla="*/ 1225912 w 1847779"/>
                  <a:gd name="connsiteY45" fmla="*/ 418353 h 422207"/>
                  <a:gd name="connsiteX46" fmla="*/ 1136265 w 1847779"/>
                  <a:gd name="connsiteY46" fmla="*/ 410883 h 422207"/>
                  <a:gd name="connsiteX47" fmla="*/ 1015615 w 1847779"/>
                  <a:gd name="connsiteY47" fmla="*/ 341967 h 422207"/>
                  <a:gd name="connsiteX48" fmla="*/ 904677 w 1847779"/>
                  <a:gd name="connsiteY48" fmla="*/ 388471 h 422207"/>
                  <a:gd name="connsiteX49" fmla="*/ 852382 w 1847779"/>
                  <a:gd name="connsiteY49" fmla="*/ 373530 h 422207"/>
                  <a:gd name="connsiteX50" fmla="*/ 770206 w 1847779"/>
                  <a:gd name="connsiteY50" fmla="*/ 343647 h 422207"/>
                  <a:gd name="connsiteX51" fmla="*/ 747794 w 1847779"/>
                  <a:gd name="connsiteY51" fmla="*/ 336177 h 422207"/>
                  <a:gd name="connsiteX52" fmla="*/ 717912 w 1847779"/>
                  <a:gd name="connsiteY52" fmla="*/ 328706 h 422207"/>
                  <a:gd name="connsiteX53" fmla="*/ 673088 w 1847779"/>
                  <a:gd name="connsiteY53" fmla="*/ 313765 h 422207"/>
                  <a:gd name="connsiteX54" fmla="*/ 613324 w 1847779"/>
                  <a:gd name="connsiteY54" fmla="*/ 276412 h 422207"/>
                  <a:gd name="connsiteX55" fmla="*/ 568500 w 1847779"/>
                  <a:gd name="connsiteY55" fmla="*/ 268942 h 422207"/>
                  <a:gd name="connsiteX56" fmla="*/ 531147 w 1847779"/>
                  <a:gd name="connsiteY56" fmla="*/ 254000 h 422207"/>
                  <a:gd name="connsiteX57" fmla="*/ 493794 w 1847779"/>
                  <a:gd name="connsiteY57" fmla="*/ 224118 h 422207"/>
                  <a:gd name="connsiteX58" fmla="*/ 456441 w 1847779"/>
                  <a:gd name="connsiteY58" fmla="*/ 216647 h 422207"/>
                  <a:gd name="connsiteX59" fmla="*/ 396677 w 1847779"/>
                  <a:gd name="connsiteY59" fmla="*/ 201706 h 422207"/>
                  <a:gd name="connsiteX60" fmla="*/ 247265 w 1847779"/>
                  <a:gd name="connsiteY60" fmla="*/ 186765 h 422207"/>
                  <a:gd name="connsiteX61" fmla="*/ 120265 w 1847779"/>
                  <a:gd name="connsiteY61" fmla="*/ 209177 h 422207"/>
                  <a:gd name="connsiteX62" fmla="*/ 97853 w 1847779"/>
                  <a:gd name="connsiteY62" fmla="*/ 231589 h 422207"/>
                  <a:gd name="connsiteX63" fmla="*/ 53030 w 1847779"/>
                  <a:gd name="connsiteY63" fmla="*/ 261471 h 422207"/>
                  <a:gd name="connsiteX64" fmla="*/ 8206 w 1847779"/>
                  <a:gd name="connsiteY64" fmla="*/ 276412 h 422207"/>
                  <a:gd name="connsiteX65" fmla="*/ 8206 w 1847779"/>
                  <a:gd name="connsiteY65" fmla="*/ 231589 h 422207"/>
                  <a:gd name="connsiteX66" fmla="*/ 735 w 1847779"/>
                  <a:gd name="connsiteY66" fmla="*/ 127000 h 42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847779" h="422207">
                    <a:moveTo>
                      <a:pt x="735" y="127000"/>
                    </a:moveTo>
                    <a:lnTo>
                      <a:pt x="735" y="127000"/>
                    </a:lnTo>
                    <a:cubicBezTo>
                      <a:pt x="23147" y="117039"/>
                      <a:pt x="46034" y="108086"/>
                      <a:pt x="67971" y="97118"/>
                    </a:cubicBezTo>
                    <a:cubicBezTo>
                      <a:pt x="76001" y="93103"/>
                      <a:pt x="82352" y="86192"/>
                      <a:pt x="90382" y="82177"/>
                    </a:cubicBezTo>
                    <a:cubicBezTo>
                      <a:pt x="97425" y="78655"/>
                      <a:pt x="105751" y="78228"/>
                      <a:pt x="112794" y="74706"/>
                    </a:cubicBezTo>
                    <a:cubicBezTo>
                      <a:pt x="164385" y="48910"/>
                      <a:pt x="102897" y="67843"/>
                      <a:pt x="165088" y="52294"/>
                    </a:cubicBezTo>
                    <a:cubicBezTo>
                      <a:pt x="204777" y="25835"/>
                      <a:pt x="170025" y="46780"/>
                      <a:pt x="224853" y="22412"/>
                    </a:cubicBezTo>
                    <a:cubicBezTo>
                      <a:pt x="275082" y="88"/>
                      <a:pt x="233639" y="12745"/>
                      <a:pt x="284618" y="0"/>
                    </a:cubicBezTo>
                    <a:cubicBezTo>
                      <a:pt x="324461" y="2490"/>
                      <a:pt x="364592" y="2077"/>
                      <a:pt x="404147" y="7471"/>
                    </a:cubicBezTo>
                    <a:cubicBezTo>
                      <a:pt x="419752" y="9599"/>
                      <a:pt x="433692" y="18592"/>
                      <a:pt x="448971" y="22412"/>
                    </a:cubicBezTo>
                    <a:cubicBezTo>
                      <a:pt x="498330" y="34753"/>
                      <a:pt x="468665" y="28610"/>
                      <a:pt x="538618" y="37353"/>
                    </a:cubicBezTo>
                    <a:cubicBezTo>
                      <a:pt x="620694" y="57873"/>
                      <a:pt x="518079" y="26773"/>
                      <a:pt x="590912" y="67236"/>
                    </a:cubicBezTo>
                    <a:cubicBezTo>
                      <a:pt x="604679" y="74885"/>
                      <a:pt x="620794" y="77197"/>
                      <a:pt x="635735" y="82177"/>
                    </a:cubicBezTo>
                    <a:lnTo>
                      <a:pt x="680559" y="97118"/>
                    </a:lnTo>
                    <a:lnTo>
                      <a:pt x="702971" y="104589"/>
                    </a:lnTo>
                    <a:cubicBezTo>
                      <a:pt x="710441" y="112059"/>
                      <a:pt x="716209" y="121759"/>
                      <a:pt x="725382" y="127000"/>
                    </a:cubicBezTo>
                    <a:cubicBezTo>
                      <a:pt x="734297" y="132094"/>
                      <a:pt x="745393" y="131650"/>
                      <a:pt x="755265" y="134471"/>
                    </a:cubicBezTo>
                    <a:cubicBezTo>
                      <a:pt x="762837" y="136634"/>
                      <a:pt x="770439" y="138840"/>
                      <a:pt x="777677" y="141942"/>
                    </a:cubicBezTo>
                    <a:cubicBezTo>
                      <a:pt x="787913" y="146329"/>
                      <a:pt x="797219" y="152747"/>
                      <a:pt x="807559" y="156883"/>
                    </a:cubicBezTo>
                    <a:cubicBezTo>
                      <a:pt x="837876" y="169010"/>
                      <a:pt x="852910" y="171956"/>
                      <a:pt x="882265" y="179294"/>
                    </a:cubicBezTo>
                    <a:cubicBezTo>
                      <a:pt x="949646" y="212987"/>
                      <a:pt x="866064" y="173894"/>
                      <a:pt x="971912" y="209177"/>
                    </a:cubicBezTo>
                    <a:cubicBezTo>
                      <a:pt x="986853" y="214157"/>
                      <a:pt x="1001292" y="221029"/>
                      <a:pt x="1016735" y="224118"/>
                    </a:cubicBezTo>
                    <a:cubicBezTo>
                      <a:pt x="1083794" y="237531"/>
                      <a:pt x="1098445" y="238935"/>
                      <a:pt x="1143735" y="246530"/>
                    </a:cubicBezTo>
                    <a:lnTo>
                      <a:pt x="1288478" y="269689"/>
                    </a:lnTo>
                    <a:cubicBezTo>
                      <a:pt x="1303573" y="268431"/>
                      <a:pt x="1375791" y="235448"/>
                      <a:pt x="1412677" y="224118"/>
                    </a:cubicBezTo>
                    <a:cubicBezTo>
                      <a:pt x="1449563" y="212788"/>
                      <a:pt x="1462503" y="213528"/>
                      <a:pt x="1509794" y="201706"/>
                    </a:cubicBezTo>
                    <a:cubicBezTo>
                      <a:pt x="1519755" y="199216"/>
                      <a:pt x="1529549" y="195924"/>
                      <a:pt x="1539677" y="194236"/>
                    </a:cubicBezTo>
                    <a:cubicBezTo>
                      <a:pt x="1554618" y="191746"/>
                      <a:pt x="1569647" y="189736"/>
                      <a:pt x="1584500" y="186765"/>
                    </a:cubicBezTo>
                    <a:cubicBezTo>
                      <a:pt x="1594568" y="184751"/>
                      <a:pt x="1604510" y="182115"/>
                      <a:pt x="1614382" y="179294"/>
                    </a:cubicBezTo>
                    <a:cubicBezTo>
                      <a:pt x="1621954" y="177131"/>
                      <a:pt x="1628958" y="172608"/>
                      <a:pt x="1636794" y="171824"/>
                    </a:cubicBezTo>
                    <a:cubicBezTo>
                      <a:pt x="1678990" y="167604"/>
                      <a:pt x="1721461" y="166843"/>
                      <a:pt x="1763794" y="164353"/>
                    </a:cubicBezTo>
                    <a:cubicBezTo>
                      <a:pt x="1773755" y="161863"/>
                      <a:pt x="1777553" y="142969"/>
                      <a:pt x="1784152" y="131483"/>
                    </a:cubicBezTo>
                    <a:cubicBezTo>
                      <a:pt x="1790751" y="119997"/>
                      <a:pt x="1794859" y="96122"/>
                      <a:pt x="1803388" y="95437"/>
                    </a:cubicBezTo>
                    <a:cubicBezTo>
                      <a:pt x="1811917" y="94752"/>
                      <a:pt x="1827854" y="119903"/>
                      <a:pt x="1835325" y="127374"/>
                    </a:cubicBezTo>
                    <a:cubicBezTo>
                      <a:pt x="1837815" y="134845"/>
                      <a:pt x="1852912" y="174377"/>
                      <a:pt x="1845971" y="194236"/>
                    </a:cubicBezTo>
                    <a:cubicBezTo>
                      <a:pt x="1839030" y="214095"/>
                      <a:pt x="1815065" y="232271"/>
                      <a:pt x="1793677" y="246530"/>
                    </a:cubicBezTo>
                    <a:lnTo>
                      <a:pt x="1771265" y="261471"/>
                    </a:lnTo>
                    <a:lnTo>
                      <a:pt x="1748853" y="276412"/>
                    </a:lnTo>
                    <a:cubicBezTo>
                      <a:pt x="1743873" y="283883"/>
                      <a:pt x="1737927" y="290793"/>
                      <a:pt x="1733912" y="298824"/>
                    </a:cubicBezTo>
                    <a:cubicBezTo>
                      <a:pt x="1730390" y="305867"/>
                      <a:pt x="1731360" y="315087"/>
                      <a:pt x="1726441" y="321236"/>
                    </a:cubicBezTo>
                    <a:cubicBezTo>
                      <a:pt x="1710322" y="341385"/>
                      <a:pt x="1680373" y="349095"/>
                      <a:pt x="1659206" y="351118"/>
                    </a:cubicBezTo>
                    <a:cubicBezTo>
                      <a:pt x="1638039" y="353141"/>
                      <a:pt x="1655740" y="309247"/>
                      <a:pt x="1599441" y="333375"/>
                    </a:cubicBezTo>
                    <a:cubicBezTo>
                      <a:pt x="1589205" y="337762"/>
                      <a:pt x="1590726" y="383024"/>
                      <a:pt x="1569559" y="395942"/>
                    </a:cubicBezTo>
                    <a:cubicBezTo>
                      <a:pt x="1548392" y="408860"/>
                      <a:pt x="1496814" y="414899"/>
                      <a:pt x="1472441" y="410883"/>
                    </a:cubicBezTo>
                    <a:cubicBezTo>
                      <a:pt x="1448068" y="406868"/>
                      <a:pt x="1440753" y="366869"/>
                      <a:pt x="1423322" y="371849"/>
                    </a:cubicBezTo>
                    <a:cubicBezTo>
                      <a:pt x="1357519" y="387350"/>
                      <a:pt x="1273755" y="411847"/>
                      <a:pt x="1225912" y="418353"/>
                    </a:cubicBezTo>
                    <a:cubicBezTo>
                      <a:pt x="1178069" y="424859"/>
                      <a:pt x="1171314" y="423614"/>
                      <a:pt x="1136265" y="410883"/>
                    </a:cubicBezTo>
                    <a:cubicBezTo>
                      <a:pt x="1101216" y="398152"/>
                      <a:pt x="1118275" y="350894"/>
                      <a:pt x="1015615" y="341967"/>
                    </a:cubicBezTo>
                    <a:cubicBezTo>
                      <a:pt x="980795" y="338939"/>
                      <a:pt x="939540" y="390961"/>
                      <a:pt x="904677" y="388471"/>
                    </a:cubicBezTo>
                    <a:cubicBezTo>
                      <a:pt x="881138" y="382586"/>
                      <a:pt x="873810" y="381565"/>
                      <a:pt x="852382" y="373530"/>
                    </a:cubicBezTo>
                    <a:cubicBezTo>
                      <a:pt x="769216" y="342343"/>
                      <a:pt x="864385" y="375040"/>
                      <a:pt x="770206" y="343647"/>
                    </a:cubicBezTo>
                    <a:cubicBezTo>
                      <a:pt x="762735" y="341157"/>
                      <a:pt x="755434" y="338087"/>
                      <a:pt x="747794" y="336177"/>
                    </a:cubicBezTo>
                    <a:cubicBezTo>
                      <a:pt x="737833" y="333687"/>
                      <a:pt x="727746" y="331656"/>
                      <a:pt x="717912" y="328706"/>
                    </a:cubicBezTo>
                    <a:cubicBezTo>
                      <a:pt x="702827" y="324180"/>
                      <a:pt x="673088" y="313765"/>
                      <a:pt x="673088" y="313765"/>
                    </a:cubicBezTo>
                    <a:cubicBezTo>
                      <a:pt x="654679" y="299958"/>
                      <a:pt x="636112" y="283248"/>
                      <a:pt x="613324" y="276412"/>
                    </a:cubicBezTo>
                    <a:cubicBezTo>
                      <a:pt x="598815" y="272060"/>
                      <a:pt x="583441" y="271432"/>
                      <a:pt x="568500" y="268942"/>
                    </a:cubicBezTo>
                    <a:cubicBezTo>
                      <a:pt x="556049" y="263961"/>
                      <a:pt x="542646" y="260900"/>
                      <a:pt x="531147" y="254000"/>
                    </a:cubicBezTo>
                    <a:cubicBezTo>
                      <a:pt x="517474" y="245796"/>
                      <a:pt x="508056" y="231249"/>
                      <a:pt x="493794" y="224118"/>
                    </a:cubicBezTo>
                    <a:cubicBezTo>
                      <a:pt x="482437" y="218439"/>
                      <a:pt x="468813" y="219502"/>
                      <a:pt x="456441" y="216647"/>
                    </a:cubicBezTo>
                    <a:cubicBezTo>
                      <a:pt x="436432" y="212030"/>
                      <a:pt x="417086" y="203973"/>
                      <a:pt x="396677" y="201706"/>
                    </a:cubicBezTo>
                    <a:cubicBezTo>
                      <a:pt x="302104" y="191199"/>
                      <a:pt x="351898" y="196278"/>
                      <a:pt x="247265" y="186765"/>
                    </a:cubicBezTo>
                    <a:cubicBezTo>
                      <a:pt x="177573" y="191743"/>
                      <a:pt x="160494" y="175653"/>
                      <a:pt x="120265" y="209177"/>
                    </a:cubicBezTo>
                    <a:cubicBezTo>
                      <a:pt x="112149" y="215941"/>
                      <a:pt x="106193" y="225103"/>
                      <a:pt x="97853" y="231589"/>
                    </a:cubicBezTo>
                    <a:cubicBezTo>
                      <a:pt x="83679" y="242613"/>
                      <a:pt x="70065" y="255793"/>
                      <a:pt x="53030" y="261471"/>
                    </a:cubicBezTo>
                    <a:lnTo>
                      <a:pt x="8206" y="276412"/>
                    </a:lnTo>
                    <a:cubicBezTo>
                      <a:pt x="-8571" y="226082"/>
                      <a:pt x="5060" y="281917"/>
                      <a:pt x="8206" y="231589"/>
                    </a:cubicBezTo>
                    <a:cubicBezTo>
                      <a:pt x="10225" y="199279"/>
                      <a:pt x="1980" y="144432"/>
                      <a:pt x="735" y="127000"/>
                    </a:cubicBezTo>
                    <a:close/>
                  </a:path>
                </a:pathLst>
              </a:custGeom>
              <a:solidFill>
                <a:srgbClr val="0080B2">
                  <a:alpha val="70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="1" dirty="0">
                  <a:latin typeface="Arial" pitchFamily="-110" charset="0"/>
                </a:endParaRPr>
              </a:p>
            </p:txBody>
          </p:sp>
          <p:sp>
            <p:nvSpPr>
              <p:cNvPr id="19" name="Freeform 18"/>
              <p:cNvSpPr/>
              <p:nvPr/>
            </p:nvSpPr>
            <p:spPr>
              <a:xfrm>
                <a:off x="5454290" y="4850090"/>
                <a:ext cx="1845971" cy="410910"/>
              </a:xfrm>
              <a:custGeom>
                <a:avLst/>
                <a:gdLst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143735 w 1845971"/>
                  <a:gd name="connsiteY22" fmla="*/ 246530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09265 w 1845971"/>
                  <a:gd name="connsiteY47" fmla="*/ 395942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770206 w 1845971"/>
                  <a:gd name="connsiteY50" fmla="*/ 343647 h 425824"/>
                  <a:gd name="connsiteX51" fmla="*/ 747794 w 1845971"/>
                  <a:gd name="connsiteY51" fmla="*/ 336177 h 425824"/>
                  <a:gd name="connsiteX52" fmla="*/ 717912 w 1845971"/>
                  <a:gd name="connsiteY52" fmla="*/ 328706 h 425824"/>
                  <a:gd name="connsiteX53" fmla="*/ 673088 w 1845971"/>
                  <a:gd name="connsiteY53" fmla="*/ 313765 h 425824"/>
                  <a:gd name="connsiteX54" fmla="*/ 613324 w 1845971"/>
                  <a:gd name="connsiteY54" fmla="*/ 276412 h 425824"/>
                  <a:gd name="connsiteX55" fmla="*/ 568500 w 1845971"/>
                  <a:gd name="connsiteY55" fmla="*/ 268942 h 425824"/>
                  <a:gd name="connsiteX56" fmla="*/ 531147 w 1845971"/>
                  <a:gd name="connsiteY56" fmla="*/ 254000 h 425824"/>
                  <a:gd name="connsiteX57" fmla="*/ 493794 w 1845971"/>
                  <a:gd name="connsiteY57" fmla="*/ 224118 h 425824"/>
                  <a:gd name="connsiteX58" fmla="*/ 456441 w 1845971"/>
                  <a:gd name="connsiteY58" fmla="*/ 216647 h 425824"/>
                  <a:gd name="connsiteX59" fmla="*/ 396677 w 1845971"/>
                  <a:gd name="connsiteY59" fmla="*/ 201706 h 425824"/>
                  <a:gd name="connsiteX60" fmla="*/ 247265 w 1845971"/>
                  <a:gd name="connsiteY60" fmla="*/ 186765 h 425824"/>
                  <a:gd name="connsiteX61" fmla="*/ 120265 w 1845971"/>
                  <a:gd name="connsiteY61" fmla="*/ 209177 h 425824"/>
                  <a:gd name="connsiteX62" fmla="*/ 97853 w 1845971"/>
                  <a:gd name="connsiteY62" fmla="*/ 231589 h 425824"/>
                  <a:gd name="connsiteX63" fmla="*/ 53030 w 1845971"/>
                  <a:gd name="connsiteY63" fmla="*/ 261471 h 425824"/>
                  <a:gd name="connsiteX64" fmla="*/ 8206 w 1845971"/>
                  <a:gd name="connsiteY64" fmla="*/ 276412 h 425824"/>
                  <a:gd name="connsiteX65" fmla="*/ 8206 w 1845971"/>
                  <a:gd name="connsiteY65" fmla="*/ 231589 h 425824"/>
                  <a:gd name="connsiteX66" fmla="*/ 735 w 1845971"/>
                  <a:gd name="connsiteY66" fmla="*/ 127000 h 425824"/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143735 w 1845971"/>
                  <a:gd name="connsiteY22" fmla="*/ 246530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09265 w 1845971"/>
                  <a:gd name="connsiteY47" fmla="*/ 395942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770206 w 1845971"/>
                  <a:gd name="connsiteY50" fmla="*/ 343647 h 425824"/>
                  <a:gd name="connsiteX51" fmla="*/ 747794 w 1845971"/>
                  <a:gd name="connsiteY51" fmla="*/ 336177 h 425824"/>
                  <a:gd name="connsiteX52" fmla="*/ 717912 w 1845971"/>
                  <a:gd name="connsiteY52" fmla="*/ 328706 h 425824"/>
                  <a:gd name="connsiteX53" fmla="*/ 673088 w 1845971"/>
                  <a:gd name="connsiteY53" fmla="*/ 313765 h 425824"/>
                  <a:gd name="connsiteX54" fmla="*/ 613324 w 1845971"/>
                  <a:gd name="connsiteY54" fmla="*/ 276412 h 425824"/>
                  <a:gd name="connsiteX55" fmla="*/ 568500 w 1845971"/>
                  <a:gd name="connsiteY55" fmla="*/ 268942 h 425824"/>
                  <a:gd name="connsiteX56" fmla="*/ 531147 w 1845971"/>
                  <a:gd name="connsiteY56" fmla="*/ 254000 h 425824"/>
                  <a:gd name="connsiteX57" fmla="*/ 493794 w 1845971"/>
                  <a:gd name="connsiteY57" fmla="*/ 224118 h 425824"/>
                  <a:gd name="connsiteX58" fmla="*/ 456441 w 1845971"/>
                  <a:gd name="connsiteY58" fmla="*/ 216647 h 425824"/>
                  <a:gd name="connsiteX59" fmla="*/ 406202 w 1845971"/>
                  <a:gd name="connsiteY59" fmla="*/ 128681 h 425824"/>
                  <a:gd name="connsiteX60" fmla="*/ 247265 w 1845971"/>
                  <a:gd name="connsiteY60" fmla="*/ 186765 h 425824"/>
                  <a:gd name="connsiteX61" fmla="*/ 120265 w 1845971"/>
                  <a:gd name="connsiteY61" fmla="*/ 209177 h 425824"/>
                  <a:gd name="connsiteX62" fmla="*/ 97853 w 1845971"/>
                  <a:gd name="connsiteY62" fmla="*/ 231589 h 425824"/>
                  <a:gd name="connsiteX63" fmla="*/ 53030 w 1845971"/>
                  <a:gd name="connsiteY63" fmla="*/ 261471 h 425824"/>
                  <a:gd name="connsiteX64" fmla="*/ 8206 w 1845971"/>
                  <a:gd name="connsiteY64" fmla="*/ 276412 h 425824"/>
                  <a:gd name="connsiteX65" fmla="*/ 8206 w 1845971"/>
                  <a:gd name="connsiteY65" fmla="*/ 231589 h 425824"/>
                  <a:gd name="connsiteX66" fmla="*/ 735 w 1845971"/>
                  <a:gd name="connsiteY66" fmla="*/ 127000 h 425824"/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143735 w 1845971"/>
                  <a:gd name="connsiteY22" fmla="*/ 246530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09265 w 1845971"/>
                  <a:gd name="connsiteY47" fmla="*/ 395942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770206 w 1845971"/>
                  <a:gd name="connsiteY50" fmla="*/ 343647 h 425824"/>
                  <a:gd name="connsiteX51" fmla="*/ 747794 w 1845971"/>
                  <a:gd name="connsiteY51" fmla="*/ 336177 h 425824"/>
                  <a:gd name="connsiteX52" fmla="*/ 717912 w 1845971"/>
                  <a:gd name="connsiteY52" fmla="*/ 328706 h 425824"/>
                  <a:gd name="connsiteX53" fmla="*/ 673088 w 1845971"/>
                  <a:gd name="connsiteY53" fmla="*/ 313765 h 425824"/>
                  <a:gd name="connsiteX54" fmla="*/ 613324 w 1845971"/>
                  <a:gd name="connsiteY54" fmla="*/ 276412 h 425824"/>
                  <a:gd name="connsiteX55" fmla="*/ 590725 w 1845971"/>
                  <a:gd name="connsiteY55" fmla="*/ 199092 h 425824"/>
                  <a:gd name="connsiteX56" fmla="*/ 531147 w 1845971"/>
                  <a:gd name="connsiteY56" fmla="*/ 254000 h 425824"/>
                  <a:gd name="connsiteX57" fmla="*/ 493794 w 1845971"/>
                  <a:gd name="connsiteY57" fmla="*/ 224118 h 425824"/>
                  <a:gd name="connsiteX58" fmla="*/ 456441 w 1845971"/>
                  <a:gd name="connsiteY58" fmla="*/ 216647 h 425824"/>
                  <a:gd name="connsiteX59" fmla="*/ 406202 w 1845971"/>
                  <a:gd name="connsiteY59" fmla="*/ 128681 h 425824"/>
                  <a:gd name="connsiteX60" fmla="*/ 247265 w 1845971"/>
                  <a:gd name="connsiteY60" fmla="*/ 186765 h 425824"/>
                  <a:gd name="connsiteX61" fmla="*/ 120265 w 1845971"/>
                  <a:gd name="connsiteY61" fmla="*/ 209177 h 425824"/>
                  <a:gd name="connsiteX62" fmla="*/ 97853 w 1845971"/>
                  <a:gd name="connsiteY62" fmla="*/ 231589 h 425824"/>
                  <a:gd name="connsiteX63" fmla="*/ 53030 w 1845971"/>
                  <a:gd name="connsiteY63" fmla="*/ 261471 h 425824"/>
                  <a:gd name="connsiteX64" fmla="*/ 8206 w 1845971"/>
                  <a:gd name="connsiteY64" fmla="*/ 276412 h 425824"/>
                  <a:gd name="connsiteX65" fmla="*/ 8206 w 1845971"/>
                  <a:gd name="connsiteY65" fmla="*/ 231589 h 425824"/>
                  <a:gd name="connsiteX66" fmla="*/ 735 w 1845971"/>
                  <a:gd name="connsiteY66" fmla="*/ 127000 h 425824"/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143735 w 1845971"/>
                  <a:gd name="connsiteY22" fmla="*/ 246530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09265 w 1845971"/>
                  <a:gd name="connsiteY47" fmla="*/ 395942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770206 w 1845971"/>
                  <a:gd name="connsiteY50" fmla="*/ 343647 h 425824"/>
                  <a:gd name="connsiteX51" fmla="*/ 747794 w 1845971"/>
                  <a:gd name="connsiteY51" fmla="*/ 336177 h 425824"/>
                  <a:gd name="connsiteX52" fmla="*/ 724262 w 1845971"/>
                  <a:gd name="connsiteY52" fmla="*/ 271556 h 425824"/>
                  <a:gd name="connsiteX53" fmla="*/ 673088 w 1845971"/>
                  <a:gd name="connsiteY53" fmla="*/ 313765 h 425824"/>
                  <a:gd name="connsiteX54" fmla="*/ 613324 w 1845971"/>
                  <a:gd name="connsiteY54" fmla="*/ 276412 h 425824"/>
                  <a:gd name="connsiteX55" fmla="*/ 590725 w 1845971"/>
                  <a:gd name="connsiteY55" fmla="*/ 199092 h 425824"/>
                  <a:gd name="connsiteX56" fmla="*/ 531147 w 1845971"/>
                  <a:gd name="connsiteY56" fmla="*/ 254000 h 425824"/>
                  <a:gd name="connsiteX57" fmla="*/ 493794 w 1845971"/>
                  <a:gd name="connsiteY57" fmla="*/ 224118 h 425824"/>
                  <a:gd name="connsiteX58" fmla="*/ 456441 w 1845971"/>
                  <a:gd name="connsiteY58" fmla="*/ 216647 h 425824"/>
                  <a:gd name="connsiteX59" fmla="*/ 406202 w 1845971"/>
                  <a:gd name="connsiteY59" fmla="*/ 128681 h 425824"/>
                  <a:gd name="connsiteX60" fmla="*/ 247265 w 1845971"/>
                  <a:gd name="connsiteY60" fmla="*/ 186765 h 425824"/>
                  <a:gd name="connsiteX61" fmla="*/ 120265 w 1845971"/>
                  <a:gd name="connsiteY61" fmla="*/ 209177 h 425824"/>
                  <a:gd name="connsiteX62" fmla="*/ 97853 w 1845971"/>
                  <a:gd name="connsiteY62" fmla="*/ 231589 h 425824"/>
                  <a:gd name="connsiteX63" fmla="*/ 53030 w 1845971"/>
                  <a:gd name="connsiteY63" fmla="*/ 261471 h 425824"/>
                  <a:gd name="connsiteX64" fmla="*/ 8206 w 1845971"/>
                  <a:gd name="connsiteY64" fmla="*/ 276412 h 425824"/>
                  <a:gd name="connsiteX65" fmla="*/ 8206 w 1845971"/>
                  <a:gd name="connsiteY65" fmla="*/ 231589 h 425824"/>
                  <a:gd name="connsiteX66" fmla="*/ 735 w 1845971"/>
                  <a:gd name="connsiteY66" fmla="*/ 127000 h 425824"/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143735 w 1845971"/>
                  <a:gd name="connsiteY22" fmla="*/ 246530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09265 w 1845971"/>
                  <a:gd name="connsiteY47" fmla="*/ 395942 h 425824"/>
                  <a:gd name="connsiteX48" fmla="*/ 914202 w 1845971"/>
                  <a:gd name="connsiteY48" fmla="*/ 340846 h 425824"/>
                  <a:gd name="connsiteX49" fmla="*/ 852382 w 1845971"/>
                  <a:gd name="connsiteY49" fmla="*/ 373530 h 425824"/>
                  <a:gd name="connsiteX50" fmla="*/ 770206 w 1845971"/>
                  <a:gd name="connsiteY50" fmla="*/ 343647 h 425824"/>
                  <a:gd name="connsiteX51" fmla="*/ 747794 w 1845971"/>
                  <a:gd name="connsiteY51" fmla="*/ 336177 h 425824"/>
                  <a:gd name="connsiteX52" fmla="*/ 724262 w 1845971"/>
                  <a:gd name="connsiteY52" fmla="*/ 271556 h 425824"/>
                  <a:gd name="connsiteX53" fmla="*/ 673088 w 1845971"/>
                  <a:gd name="connsiteY53" fmla="*/ 313765 h 425824"/>
                  <a:gd name="connsiteX54" fmla="*/ 613324 w 1845971"/>
                  <a:gd name="connsiteY54" fmla="*/ 276412 h 425824"/>
                  <a:gd name="connsiteX55" fmla="*/ 590725 w 1845971"/>
                  <a:gd name="connsiteY55" fmla="*/ 199092 h 425824"/>
                  <a:gd name="connsiteX56" fmla="*/ 531147 w 1845971"/>
                  <a:gd name="connsiteY56" fmla="*/ 254000 h 425824"/>
                  <a:gd name="connsiteX57" fmla="*/ 493794 w 1845971"/>
                  <a:gd name="connsiteY57" fmla="*/ 224118 h 425824"/>
                  <a:gd name="connsiteX58" fmla="*/ 456441 w 1845971"/>
                  <a:gd name="connsiteY58" fmla="*/ 216647 h 425824"/>
                  <a:gd name="connsiteX59" fmla="*/ 406202 w 1845971"/>
                  <a:gd name="connsiteY59" fmla="*/ 128681 h 425824"/>
                  <a:gd name="connsiteX60" fmla="*/ 247265 w 1845971"/>
                  <a:gd name="connsiteY60" fmla="*/ 186765 h 425824"/>
                  <a:gd name="connsiteX61" fmla="*/ 120265 w 1845971"/>
                  <a:gd name="connsiteY61" fmla="*/ 209177 h 425824"/>
                  <a:gd name="connsiteX62" fmla="*/ 97853 w 1845971"/>
                  <a:gd name="connsiteY62" fmla="*/ 231589 h 425824"/>
                  <a:gd name="connsiteX63" fmla="*/ 53030 w 1845971"/>
                  <a:gd name="connsiteY63" fmla="*/ 261471 h 425824"/>
                  <a:gd name="connsiteX64" fmla="*/ 8206 w 1845971"/>
                  <a:gd name="connsiteY64" fmla="*/ 276412 h 425824"/>
                  <a:gd name="connsiteX65" fmla="*/ 8206 w 1845971"/>
                  <a:gd name="connsiteY65" fmla="*/ 231589 h 425824"/>
                  <a:gd name="connsiteX66" fmla="*/ 735 w 1845971"/>
                  <a:gd name="connsiteY66" fmla="*/ 127000 h 425824"/>
                  <a:gd name="connsiteX0" fmla="*/ 735 w 1845971"/>
                  <a:gd name="connsiteY0" fmla="*/ 127000 h 426969"/>
                  <a:gd name="connsiteX1" fmla="*/ 735 w 1845971"/>
                  <a:gd name="connsiteY1" fmla="*/ 127000 h 426969"/>
                  <a:gd name="connsiteX2" fmla="*/ 67971 w 1845971"/>
                  <a:gd name="connsiteY2" fmla="*/ 97118 h 426969"/>
                  <a:gd name="connsiteX3" fmla="*/ 90382 w 1845971"/>
                  <a:gd name="connsiteY3" fmla="*/ 82177 h 426969"/>
                  <a:gd name="connsiteX4" fmla="*/ 112794 w 1845971"/>
                  <a:gd name="connsiteY4" fmla="*/ 74706 h 426969"/>
                  <a:gd name="connsiteX5" fmla="*/ 165088 w 1845971"/>
                  <a:gd name="connsiteY5" fmla="*/ 52294 h 426969"/>
                  <a:gd name="connsiteX6" fmla="*/ 224853 w 1845971"/>
                  <a:gd name="connsiteY6" fmla="*/ 22412 h 426969"/>
                  <a:gd name="connsiteX7" fmla="*/ 284618 w 1845971"/>
                  <a:gd name="connsiteY7" fmla="*/ 0 h 426969"/>
                  <a:gd name="connsiteX8" fmla="*/ 404147 w 1845971"/>
                  <a:gd name="connsiteY8" fmla="*/ 7471 h 426969"/>
                  <a:gd name="connsiteX9" fmla="*/ 448971 w 1845971"/>
                  <a:gd name="connsiteY9" fmla="*/ 22412 h 426969"/>
                  <a:gd name="connsiteX10" fmla="*/ 538618 w 1845971"/>
                  <a:gd name="connsiteY10" fmla="*/ 37353 h 426969"/>
                  <a:gd name="connsiteX11" fmla="*/ 590912 w 1845971"/>
                  <a:gd name="connsiteY11" fmla="*/ 67236 h 426969"/>
                  <a:gd name="connsiteX12" fmla="*/ 635735 w 1845971"/>
                  <a:gd name="connsiteY12" fmla="*/ 82177 h 426969"/>
                  <a:gd name="connsiteX13" fmla="*/ 680559 w 1845971"/>
                  <a:gd name="connsiteY13" fmla="*/ 97118 h 426969"/>
                  <a:gd name="connsiteX14" fmla="*/ 702971 w 1845971"/>
                  <a:gd name="connsiteY14" fmla="*/ 104589 h 426969"/>
                  <a:gd name="connsiteX15" fmla="*/ 725382 w 1845971"/>
                  <a:gd name="connsiteY15" fmla="*/ 127000 h 426969"/>
                  <a:gd name="connsiteX16" fmla="*/ 755265 w 1845971"/>
                  <a:gd name="connsiteY16" fmla="*/ 134471 h 426969"/>
                  <a:gd name="connsiteX17" fmla="*/ 777677 w 1845971"/>
                  <a:gd name="connsiteY17" fmla="*/ 141942 h 426969"/>
                  <a:gd name="connsiteX18" fmla="*/ 807559 w 1845971"/>
                  <a:gd name="connsiteY18" fmla="*/ 156883 h 426969"/>
                  <a:gd name="connsiteX19" fmla="*/ 882265 w 1845971"/>
                  <a:gd name="connsiteY19" fmla="*/ 179294 h 426969"/>
                  <a:gd name="connsiteX20" fmla="*/ 971912 w 1845971"/>
                  <a:gd name="connsiteY20" fmla="*/ 209177 h 426969"/>
                  <a:gd name="connsiteX21" fmla="*/ 1016735 w 1845971"/>
                  <a:gd name="connsiteY21" fmla="*/ 224118 h 426969"/>
                  <a:gd name="connsiteX22" fmla="*/ 1143735 w 1845971"/>
                  <a:gd name="connsiteY22" fmla="*/ 246530 h 426969"/>
                  <a:gd name="connsiteX23" fmla="*/ 1367853 w 1845971"/>
                  <a:gd name="connsiteY23" fmla="*/ 231589 h 426969"/>
                  <a:gd name="connsiteX24" fmla="*/ 1412677 w 1845971"/>
                  <a:gd name="connsiteY24" fmla="*/ 224118 h 426969"/>
                  <a:gd name="connsiteX25" fmla="*/ 1509794 w 1845971"/>
                  <a:gd name="connsiteY25" fmla="*/ 201706 h 426969"/>
                  <a:gd name="connsiteX26" fmla="*/ 1539677 w 1845971"/>
                  <a:gd name="connsiteY26" fmla="*/ 194236 h 426969"/>
                  <a:gd name="connsiteX27" fmla="*/ 1584500 w 1845971"/>
                  <a:gd name="connsiteY27" fmla="*/ 186765 h 426969"/>
                  <a:gd name="connsiteX28" fmla="*/ 1614382 w 1845971"/>
                  <a:gd name="connsiteY28" fmla="*/ 179294 h 426969"/>
                  <a:gd name="connsiteX29" fmla="*/ 1636794 w 1845971"/>
                  <a:gd name="connsiteY29" fmla="*/ 171824 h 426969"/>
                  <a:gd name="connsiteX30" fmla="*/ 1763794 w 1845971"/>
                  <a:gd name="connsiteY30" fmla="*/ 164353 h 426969"/>
                  <a:gd name="connsiteX31" fmla="*/ 1793677 w 1845971"/>
                  <a:gd name="connsiteY31" fmla="*/ 156883 h 426969"/>
                  <a:gd name="connsiteX32" fmla="*/ 1816088 w 1845971"/>
                  <a:gd name="connsiteY32" fmla="*/ 149412 h 426969"/>
                  <a:gd name="connsiteX33" fmla="*/ 1838500 w 1845971"/>
                  <a:gd name="connsiteY33" fmla="*/ 171824 h 426969"/>
                  <a:gd name="connsiteX34" fmla="*/ 1845971 w 1845971"/>
                  <a:gd name="connsiteY34" fmla="*/ 194236 h 426969"/>
                  <a:gd name="connsiteX35" fmla="*/ 1793677 w 1845971"/>
                  <a:gd name="connsiteY35" fmla="*/ 246530 h 426969"/>
                  <a:gd name="connsiteX36" fmla="*/ 1771265 w 1845971"/>
                  <a:gd name="connsiteY36" fmla="*/ 261471 h 426969"/>
                  <a:gd name="connsiteX37" fmla="*/ 1748853 w 1845971"/>
                  <a:gd name="connsiteY37" fmla="*/ 276412 h 426969"/>
                  <a:gd name="connsiteX38" fmla="*/ 1733912 w 1845971"/>
                  <a:gd name="connsiteY38" fmla="*/ 298824 h 426969"/>
                  <a:gd name="connsiteX39" fmla="*/ 1726441 w 1845971"/>
                  <a:gd name="connsiteY39" fmla="*/ 321236 h 426969"/>
                  <a:gd name="connsiteX40" fmla="*/ 1659206 w 1845971"/>
                  <a:gd name="connsiteY40" fmla="*/ 351118 h 426969"/>
                  <a:gd name="connsiteX41" fmla="*/ 1599441 w 1845971"/>
                  <a:gd name="connsiteY41" fmla="*/ 381000 h 426969"/>
                  <a:gd name="connsiteX42" fmla="*/ 1569559 w 1845971"/>
                  <a:gd name="connsiteY42" fmla="*/ 395942 h 426969"/>
                  <a:gd name="connsiteX43" fmla="*/ 1472441 w 1845971"/>
                  <a:gd name="connsiteY43" fmla="*/ 410883 h 426969"/>
                  <a:gd name="connsiteX44" fmla="*/ 1420147 w 1845971"/>
                  <a:gd name="connsiteY44" fmla="*/ 425824 h 426969"/>
                  <a:gd name="connsiteX45" fmla="*/ 1229087 w 1845971"/>
                  <a:gd name="connsiteY45" fmla="*/ 377078 h 426969"/>
                  <a:gd name="connsiteX46" fmla="*/ 1136265 w 1845971"/>
                  <a:gd name="connsiteY46" fmla="*/ 410883 h 426969"/>
                  <a:gd name="connsiteX47" fmla="*/ 1009265 w 1845971"/>
                  <a:gd name="connsiteY47" fmla="*/ 395942 h 426969"/>
                  <a:gd name="connsiteX48" fmla="*/ 914202 w 1845971"/>
                  <a:gd name="connsiteY48" fmla="*/ 340846 h 426969"/>
                  <a:gd name="connsiteX49" fmla="*/ 852382 w 1845971"/>
                  <a:gd name="connsiteY49" fmla="*/ 373530 h 426969"/>
                  <a:gd name="connsiteX50" fmla="*/ 770206 w 1845971"/>
                  <a:gd name="connsiteY50" fmla="*/ 343647 h 426969"/>
                  <a:gd name="connsiteX51" fmla="*/ 747794 w 1845971"/>
                  <a:gd name="connsiteY51" fmla="*/ 336177 h 426969"/>
                  <a:gd name="connsiteX52" fmla="*/ 724262 w 1845971"/>
                  <a:gd name="connsiteY52" fmla="*/ 271556 h 426969"/>
                  <a:gd name="connsiteX53" fmla="*/ 673088 w 1845971"/>
                  <a:gd name="connsiteY53" fmla="*/ 313765 h 426969"/>
                  <a:gd name="connsiteX54" fmla="*/ 613324 w 1845971"/>
                  <a:gd name="connsiteY54" fmla="*/ 276412 h 426969"/>
                  <a:gd name="connsiteX55" fmla="*/ 590725 w 1845971"/>
                  <a:gd name="connsiteY55" fmla="*/ 199092 h 426969"/>
                  <a:gd name="connsiteX56" fmla="*/ 531147 w 1845971"/>
                  <a:gd name="connsiteY56" fmla="*/ 254000 h 426969"/>
                  <a:gd name="connsiteX57" fmla="*/ 493794 w 1845971"/>
                  <a:gd name="connsiteY57" fmla="*/ 224118 h 426969"/>
                  <a:gd name="connsiteX58" fmla="*/ 456441 w 1845971"/>
                  <a:gd name="connsiteY58" fmla="*/ 216647 h 426969"/>
                  <a:gd name="connsiteX59" fmla="*/ 406202 w 1845971"/>
                  <a:gd name="connsiteY59" fmla="*/ 128681 h 426969"/>
                  <a:gd name="connsiteX60" fmla="*/ 247265 w 1845971"/>
                  <a:gd name="connsiteY60" fmla="*/ 186765 h 426969"/>
                  <a:gd name="connsiteX61" fmla="*/ 120265 w 1845971"/>
                  <a:gd name="connsiteY61" fmla="*/ 209177 h 426969"/>
                  <a:gd name="connsiteX62" fmla="*/ 97853 w 1845971"/>
                  <a:gd name="connsiteY62" fmla="*/ 231589 h 426969"/>
                  <a:gd name="connsiteX63" fmla="*/ 53030 w 1845971"/>
                  <a:gd name="connsiteY63" fmla="*/ 261471 h 426969"/>
                  <a:gd name="connsiteX64" fmla="*/ 8206 w 1845971"/>
                  <a:gd name="connsiteY64" fmla="*/ 276412 h 426969"/>
                  <a:gd name="connsiteX65" fmla="*/ 8206 w 1845971"/>
                  <a:gd name="connsiteY65" fmla="*/ 231589 h 426969"/>
                  <a:gd name="connsiteX66" fmla="*/ 735 w 1845971"/>
                  <a:gd name="connsiteY66" fmla="*/ 127000 h 426969"/>
                  <a:gd name="connsiteX0" fmla="*/ 735 w 1845971"/>
                  <a:gd name="connsiteY0" fmla="*/ 127000 h 426188"/>
                  <a:gd name="connsiteX1" fmla="*/ 735 w 1845971"/>
                  <a:gd name="connsiteY1" fmla="*/ 127000 h 426188"/>
                  <a:gd name="connsiteX2" fmla="*/ 67971 w 1845971"/>
                  <a:gd name="connsiteY2" fmla="*/ 97118 h 426188"/>
                  <a:gd name="connsiteX3" fmla="*/ 90382 w 1845971"/>
                  <a:gd name="connsiteY3" fmla="*/ 82177 h 426188"/>
                  <a:gd name="connsiteX4" fmla="*/ 112794 w 1845971"/>
                  <a:gd name="connsiteY4" fmla="*/ 74706 h 426188"/>
                  <a:gd name="connsiteX5" fmla="*/ 165088 w 1845971"/>
                  <a:gd name="connsiteY5" fmla="*/ 52294 h 426188"/>
                  <a:gd name="connsiteX6" fmla="*/ 224853 w 1845971"/>
                  <a:gd name="connsiteY6" fmla="*/ 22412 h 426188"/>
                  <a:gd name="connsiteX7" fmla="*/ 284618 w 1845971"/>
                  <a:gd name="connsiteY7" fmla="*/ 0 h 426188"/>
                  <a:gd name="connsiteX8" fmla="*/ 404147 w 1845971"/>
                  <a:gd name="connsiteY8" fmla="*/ 7471 h 426188"/>
                  <a:gd name="connsiteX9" fmla="*/ 448971 w 1845971"/>
                  <a:gd name="connsiteY9" fmla="*/ 22412 h 426188"/>
                  <a:gd name="connsiteX10" fmla="*/ 538618 w 1845971"/>
                  <a:gd name="connsiteY10" fmla="*/ 37353 h 426188"/>
                  <a:gd name="connsiteX11" fmla="*/ 590912 w 1845971"/>
                  <a:gd name="connsiteY11" fmla="*/ 67236 h 426188"/>
                  <a:gd name="connsiteX12" fmla="*/ 635735 w 1845971"/>
                  <a:gd name="connsiteY12" fmla="*/ 82177 h 426188"/>
                  <a:gd name="connsiteX13" fmla="*/ 680559 w 1845971"/>
                  <a:gd name="connsiteY13" fmla="*/ 97118 h 426188"/>
                  <a:gd name="connsiteX14" fmla="*/ 702971 w 1845971"/>
                  <a:gd name="connsiteY14" fmla="*/ 104589 h 426188"/>
                  <a:gd name="connsiteX15" fmla="*/ 725382 w 1845971"/>
                  <a:gd name="connsiteY15" fmla="*/ 127000 h 426188"/>
                  <a:gd name="connsiteX16" fmla="*/ 755265 w 1845971"/>
                  <a:gd name="connsiteY16" fmla="*/ 134471 h 426188"/>
                  <a:gd name="connsiteX17" fmla="*/ 777677 w 1845971"/>
                  <a:gd name="connsiteY17" fmla="*/ 141942 h 426188"/>
                  <a:gd name="connsiteX18" fmla="*/ 807559 w 1845971"/>
                  <a:gd name="connsiteY18" fmla="*/ 156883 h 426188"/>
                  <a:gd name="connsiteX19" fmla="*/ 882265 w 1845971"/>
                  <a:gd name="connsiteY19" fmla="*/ 179294 h 426188"/>
                  <a:gd name="connsiteX20" fmla="*/ 971912 w 1845971"/>
                  <a:gd name="connsiteY20" fmla="*/ 209177 h 426188"/>
                  <a:gd name="connsiteX21" fmla="*/ 1016735 w 1845971"/>
                  <a:gd name="connsiteY21" fmla="*/ 224118 h 426188"/>
                  <a:gd name="connsiteX22" fmla="*/ 1143735 w 1845971"/>
                  <a:gd name="connsiteY22" fmla="*/ 246530 h 426188"/>
                  <a:gd name="connsiteX23" fmla="*/ 1367853 w 1845971"/>
                  <a:gd name="connsiteY23" fmla="*/ 231589 h 426188"/>
                  <a:gd name="connsiteX24" fmla="*/ 1412677 w 1845971"/>
                  <a:gd name="connsiteY24" fmla="*/ 224118 h 426188"/>
                  <a:gd name="connsiteX25" fmla="*/ 1509794 w 1845971"/>
                  <a:gd name="connsiteY25" fmla="*/ 201706 h 426188"/>
                  <a:gd name="connsiteX26" fmla="*/ 1539677 w 1845971"/>
                  <a:gd name="connsiteY26" fmla="*/ 194236 h 426188"/>
                  <a:gd name="connsiteX27" fmla="*/ 1584500 w 1845971"/>
                  <a:gd name="connsiteY27" fmla="*/ 186765 h 426188"/>
                  <a:gd name="connsiteX28" fmla="*/ 1614382 w 1845971"/>
                  <a:gd name="connsiteY28" fmla="*/ 179294 h 426188"/>
                  <a:gd name="connsiteX29" fmla="*/ 1636794 w 1845971"/>
                  <a:gd name="connsiteY29" fmla="*/ 171824 h 426188"/>
                  <a:gd name="connsiteX30" fmla="*/ 1763794 w 1845971"/>
                  <a:gd name="connsiteY30" fmla="*/ 164353 h 426188"/>
                  <a:gd name="connsiteX31" fmla="*/ 1793677 w 1845971"/>
                  <a:gd name="connsiteY31" fmla="*/ 156883 h 426188"/>
                  <a:gd name="connsiteX32" fmla="*/ 1816088 w 1845971"/>
                  <a:gd name="connsiteY32" fmla="*/ 149412 h 426188"/>
                  <a:gd name="connsiteX33" fmla="*/ 1838500 w 1845971"/>
                  <a:gd name="connsiteY33" fmla="*/ 171824 h 426188"/>
                  <a:gd name="connsiteX34" fmla="*/ 1845971 w 1845971"/>
                  <a:gd name="connsiteY34" fmla="*/ 194236 h 426188"/>
                  <a:gd name="connsiteX35" fmla="*/ 1793677 w 1845971"/>
                  <a:gd name="connsiteY35" fmla="*/ 246530 h 426188"/>
                  <a:gd name="connsiteX36" fmla="*/ 1771265 w 1845971"/>
                  <a:gd name="connsiteY36" fmla="*/ 261471 h 426188"/>
                  <a:gd name="connsiteX37" fmla="*/ 1748853 w 1845971"/>
                  <a:gd name="connsiteY37" fmla="*/ 276412 h 426188"/>
                  <a:gd name="connsiteX38" fmla="*/ 1733912 w 1845971"/>
                  <a:gd name="connsiteY38" fmla="*/ 298824 h 426188"/>
                  <a:gd name="connsiteX39" fmla="*/ 1726441 w 1845971"/>
                  <a:gd name="connsiteY39" fmla="*/ 321236 h 426188"/>
                  <a:gd name="connsiteX40" fmla="*/ 1659206 w 1845971"/>
                  <a:gd name="connsiteY40" fmla="*/ 351118 h 426188"/>
                  <a:gd name="connsiteX41" fmla="*/ 1599441 w 1845971"/>
                  <a:gd name="connsiteY41" fmla="*/ 381000 h 426188"/>
                  <a:gd name="connsiteX42" fmla="*/ 1569559 w 1845971"/>
                  <a:gd name="connsiteY42" fmla="*/ 395942 h 426188"/>
                  <a:gd name="connsiteX43" fmla="*/ 1478791 w 1845971"/>
                  <a:gd name="connsiteY43" fmla="*/ 350558 h 426188"/>
                  <a:gd name="connsiteX44" fmla="*/ 1420147 w 1845971"/>
                  <a:gd name="connsiteY44" fmla="*/ 425824 h 426188"/>
                  <a:gd name="connsiteX45" fmla="*/ 1229087 w 1845971"/>
                  <a:gd name="connsiteY45" fmla="*/ 377078 h 426188"/>
                  <a:gd name="connsiteX46" fmla="*/ 1136265 w 1845971"/>
                  <a:gd name="connsiteY46" fmla="*/ 410883 h 426188"/>
                  <a:gd name="connsiteX47" fmla="*/ 1009265 w 1845971"/>
                  <a:gd name="connsiteY47" fmla="*/ 395942 h 426188"/>
                  <a:gd name="connsiteX48" fmla="*/ 914202 w 1845971"/>
                  <a:gd name="connsiteY48" fmla="*/ 340846 h 426188"/>
                  <a:gd name="connsiteX49" fmla="*/ 852382 w 1845971"/>
                  <a:gd name="connsiteY49" fmla="*/ 373530 h 426188"/>
                  <a:gd name="connsiteX50" fmla="*/ 770206 w 1845971"/>
                  <a:gd name="connsiteY50" fmla="*/ 343647 h 426188"/>
                  <a:gd name="connsiteX51" fmla="*/ 747794 w 1845971"/>
                  <a:gd name="connsiteY51" fmla="*/ 336177 h 426188"/>
                  <a:gd name="connsiteX52" fmla="*/ 724262 w 1845971"/>
                  <a:gd name="connsiteY52" fmla="*/ 271556 h 426188"/>
                  <a:gd name="connsiteX53" fmla="*/ 673088 w 1845971"/>
                  <a:gd name="connsiteY53" fmla="*/ 313765 h 426188"/>
                  <a:gd name="connsiteX54" fmla="*/ 613324 w 1845971"/>
                  <a:gd name="connsiteY54" fmla="*/ 276412 h 426188"/>
                  <a:gd name="connsiteX55" fmla="*/ 590725 w 1845971"/>
                  <a:gd name="connsiteY55" fmla="*/ 199092 h 426188"/>
                  <a:gd name="connsiteX56" fmla="*/ 531147 w 1845971"/>
                  <a:gd name="connsiteY56" fmla="*/ 254000 h 426188"/>
                  <a:gd name="connsiteX57" fmla="*/ 493794 w 1845971"/>
                  <a:gd name="connsiteY57" fmla="*/ 224118 h 426188"/>
                  <a:gd name="connsiteX58" fmla="*/ 456441 w 1845971"/>
                  <a:gd name="connsiteY58" fmla="*/ 216647 h 426188"/>
                  <a:gd name="connsiteX59" fmla="*/ 406202 w 1845971"/>
                  <a:gd name="connsiteY59" fmla="*/ 128681 h 426188"/>
                  <a:gd name="connsiteX60" fmla="*/ 247265 w 1845971"/>
                  <a:gd name="connsiteY60" fmla="*/ 186765 h 426188"/>
                  <a:gd name="connsiteX61" fmla="*/ 120265 w 1845971"/>
                  <a:gd name="connsiteY61" fmla="*/ 209177 h 426188"/>
                  <a:gd name="connsiteX62" fmla="*/ 97853 w 1845971"/>
                  <a:gd name="connsiteY62" fmla="*/ 231589 h 426188"/>
                  <a:gd name="connsiteX63" fmla="*/ 53030 w 1845971"/>
                  <a:gd name="connsiteY63" fmla="*/ 261471 h 426188"/>
                  <a:gd name="connsiteX64" fmla="*/ 8206 w 1845971"/>
                  <a:gd name="connsiteY64" fmla="*/ 276412 h 426188"/>
                  <a:gd name="connsiteX65" fmla="*/ 8206 w 1845971"/>
                  <a:gd name="connsiteY65" fmla="*/ 231589 h 426188"/>
                  <a:gd name="connsiteX66" fmla="*/ 735 w 1845971"/>
                  <a:gd name="connsiteY66" fmla="*/ 127000 h 426188"/>
                  <a:gd name="connsiteX0" fmla="*/ 735 w 1845971"/>
                  <a:gd name="connsiteY0" fmla="*/ 127000 h 411679"/>
                  <a:gd name="connsiteX1" fmla="*/ 735 w 1845971"/>
                  <a:gd name="connsiteY1" fmla="*/ 127000 h 411679"/>
                  <a:gd name="connsiteX2" fmla="*/ 67971 w 1845971"/>
                  <a:gd name="connsiteY2" fmla="*/ 97118 h 411679"/>
                  <a:gd name="connsiteX3" fmla="*/ 90382 w 1845971"/>
                  <a:gd name="connsiteY3" fmla="*/ 82177 h 411679"/>
                  <a:gd name="connsiteX4" fmla="*/ 112794 w 1845971"/>
                  <a:gd name="connsiteY4" fmla="*/ 74706 h 411679"/>
                  <a:gd name="connsiteX5" fmla="*/ 165088 w 1845971"/>
                  <a:gd name="connsiteY5" fmla="*/ 52294 h 411679"/>
                  <a:gd name="connsiteX6" fmla="*/ 224853 w 1845971"/>
                  <a:gd name="connsiteY6" fmla="*/ 22412 h 411679"/>
                  <a:gd name="connsiteX7" fmla="*/ 284618 w 1845971"/>
                  <a:gd name="connsiteY7" fmla="*/ 0 h 411679"/>
                  <a:gd name="connsiteX8" fmla="*/ 404147 w 1845971"/>
                  <a:gd name="connsiteY8" fmla="*/ 7471 h 411679"/>
                  <a:gd name="connsiteX9" fmla="*/ 448971 w 1845971"/>
                  <a:gd name="connsiteY9" fmla="*/ 22412 h 411679"/>
                  <a:gd name="connsiteX10" fmla="*/ 538618 w 1845971"/>
                  <a:gd name="connsiteY10" fmla="*/ 37353 h 411679"/>
                  <a:gd name="connsiteX11" fmla="*/ 590912 w 1845971"/>
                  <a:gd name="connsiteY11" fmla="*/ 67236 h 411679"/>
                  <a:gd name="connsiteX12" fmla="*/ 635735 w 1845971"/>
                  <a:gd name="connsiteY12" fmla="*/ 82177 h 411679"/>
                  <a:gd name="connsiteX13" fmla="*/ 680559 w 1845971"/>
                  <a:gd name="connsiteY13" fmla="*/ 97118 h 411679"/>
                  <a:gd name="connsiteX14" fmla="*/ 702971 w 1845971"/>
                  <a:gd name="connsiteY14" fmla="*/ 104589 h 411679"/>
                  <a:gd name="connsiteX15" fmla="*/ 725382 w 1845971"/>
                  <a:gd name="connsiteY15" fmla="*/ 127000 h 411679"/>
                  <a:gd name="connsiteX16" fmla="*/ 755265 w 1845971"/>
                  <a:gd name="connsiteY16" fmla="*/ 134471 h 411679"/>
                  <a:gd name="connsiteX17" fmla="*/ 777677 w 1845971"/>
                  <a:gd name="connsiteY17" fmla="*/ 141942 h 411679"/>
                  <a:gd name="connsiteX18" fmla="*/ 807559 w 1845971"/>
                  <a:gd name="connsiteY18" fmla="*/ 156883 h 411679"/>
                  <a:gd name="connsiteX19" fmla="*/ 882265 w 1845971"/>
                  <a:gd name="connsiteY19" fmla="*/ 179294 h 411679"/>
                  <a:gd name="connsiteX20" fmla="*/ 971912 w 1845971"/>
                  <a:gd name="connsiteY20" fmla="*/ 209177 h 411679"/>
                  <a:gd name="connsiteX21" fmla="*/ 1016735 w 1845971"/>
                  <a:gd name="connsiteY21" fmla="*/ 224118 h 411679"/>
                  <a:gd name="connsiteX22" fmla="*/ 1143735 w 1845971"/>
                  <a:gd name="connsiteY22" fmla="*/ 246530 h 411679"/>
                  <a:gd name="connsiteX23" fmla="*/ 1367853 w 1845971"/>
                  <a:gd name="connsiteY23" fmla="*/ 231589 h 411679"/>
                  <a:gd name="connsiteX24" fmla="*/ 1412677 w 1845971"/>
                  <a:gd name="connsiteY24" fmla="*/ 224118 h 411679"/>
                  <a:gd name="connsiteX25" fmla="*/ 1509794 w 1845971"/>
                  <a:gd name="connsiteY25" fmla="*/ 201706 h 411679"/>
                  <a:gd name="connsiteX26" fmla="*/ 1539677 w 1845971"/>
                  <a:gd name="connsiteY26" fmla="*/ 194236 h 411679"/>
                  <a:gd name="connsiteX27" fmla="*/ 1584500 w 1845971"/>
                  <a:gd name="connsiteY27" fmla="*/ 186765 h 411679"/>
                  <a:gd name="connsiteX28" fmla="*/ 1614382 w 1845971"/>
                  <a:gd name="connsiteY28" fmla="*/ 179294 h 411679"/>
                  <a:gd name="connsiteX29" fmla="*/ 1636794 w 1845971"/>
                  <a:gd name="connsiteY29" fmla="*/ 171824 h 411679"/>
                  <a:gd name="connsiteX30" fmla="*/ 1763794 w 1845971"/>
                  <a:gd name="connsiteY30" fmla="*/ 164353 h 411679"/>
                  <a:gd name="connsiteX31" fmla="*/ 1793677 w 1845971"/>
                  <a:gd name="connsiteY31" fmla="*/ 156883 h 411679"/>
                  <a:gd name="connsiteX32" fmla="*/ 1816088 w 1845971"/>
                  <a:gd name="connsiteY32" fmla="*/ 149412 h 411679"/>
                  <a:gd name="connsiteX33" fmla="*/ 1838500 w 1845971"/>
                  <a:gd name="connsiteY33" fmla="*/ 171824 h 411679"/>
                  <a:gd name="connsiteX34" fmla="*/ 1845971 w 1845971"/>
                  <a:gd name="connsiteY34" fmla="*/ 194236 h 411679"/>
                  <a:gd name="connsiteX35" fmla="*/ 1793677 w 1845971"/>
                  <a:gd name="connsiteY35" fmla="*/ 246530 h 411679"/>
                  <a:gd name="connsiteX36" fmla="*/ 1771265 w 1845971"/>
                  <a:gd name="connsiteY36" fmla="*/ 261471 h 411679"/>
                  <a:gd name="connsiteX37" fmla="*/ 1748853 w 1845971"/>
                  <a:gd name="connsiteY37" fmla="*/ 276412 h 411679"/>
                  <a:gd name="connsiteX38" fmla="*/ 1733912 w 1845971"/>
                  <a:gd name="connsiteY38" fmla="*/ 298824 h 411679"/>
                  <a:gd name="connsiteX39" fmla="*/ 1726441 w 1845971"/>
                  <a:gd name="connsiteY39" fmla="*/ 321236 h 411679"/>
                  <a:gd name="connsiteX40" fmla="*/ 1659206 w 1845971"/>
                  <a:gd name="connsiteY40" fmla="*/ 351118 h 411679"/>
                  <a:gd name="connsiteX41" fmla="*/ 1599441 w 1845971"/>
                  <a:gd name="connsiteY41" fmla="*/ 381000 h 411679"/>
                  <a:gd name="connsiteX42" fmla="*/ 1569559 w 1845971"/>
                  <a:gd name="connsiteY42" fmla="*/ 395942 h 411679"/>
                  <a:gd name="connsiteX43" fmla="*/ 1478791 w 1845971"/>
                  <a:gd name="connsiteY43" fmla="*/ 350558 h 411679"/>
                  <a:gd name="connsiteX44" fmla="*/ 1401097 w 1845971"/>
                  <a:gd name="connsiteY44" fmla="*/ 375024 h 411679"/>
                  <a:gd name="connsiteX45" fmla="*/ 1229087 w 1845971"/>
                  <a:gd name="connsiteY45" fmla="*/ 377078 h 411679"/>
                  <a:gd name="connsiteX46" fmla="*/ 1136265 w 1845971"/>
                  <a:gd name="connsiteY46" fmla="*/ 410883 h 411679"/>
                  <a:gd name="connsiteX47" fmla="*/ 1009265 w 1845971"/>
                  <a:gd name="connsiteY47" fmla="*/ 395942 h 411679"/>
                  <a:gd name="connsiteX48" fmla="*/ 914202 w 1845971"/>
                  <a:gd name="connsiteY48" fmla="*/ 340846 h 411679"/>
                  <a:gd name="connsiteX49" fmla="*/ 852382 w 1845971"/>
                  <a:gd name="connsiteY49" fmla="*/ 373530 h 411679"/>
                  <a:gd name="connsiteX50" fmla="*/ 770206 w 1845971"/>
                  <a:gd name="connsiteY50" fmla="*/ 343647 h 411679"/>
                  <a:gd name="connsiteX51" fmla="*/ 747794 w 1845971"/>
                  <a:gd name="connsiteY51" fmla="*/ 336177 h 411679"/>
                  <a:gd name="connsiteX52" fmla="*/ 724262 w 1845971"/>
                  <a:gd name="connsiteY52" fmla="*/ 271556 h 411679"/>
                  <a:gd name="connsiteX53" fmla="*/ 673088 w 1845971"/>
                  <a:gd name="connsiteY53" fmla="*/ 313765 h 411679"/>
                  <a:gd name="connsiteX54" fmla="*/ 613324 w 1845971"/>
                  <a:gd name="connsiteY54" fmla="*/ 276412 h 411679"/>
                  <a:gd name="connsiteX55" fmla="*/ 590725 w 1845971"/>
                  <a:gd name="connsiteY55" fmla="*/ 199092 h 411679"/>
                  <a:gd name="connsiteX56" fmla="*/ 531147 w 1845971"/>
                  <a:gd name="connsiteY56" fmla="*/ 254000 h 411679"/>
                  <a:gd name="connsiteX57" fmla="*/ 493794 w 1845971"/>
                  <a:gd name="connsiteY57" fmla="*/ 224118 h 411679"/>
                  <a:gd name="connsiteX58" fmla="*/ 456441 w 1845971"/>
                  <a:gd name="connsiteY58" fmla="*/ 216647 h 411679"/>
                  <a:gd name="connsiteX59" fmla="*/ 406202 w 1845971"/>
                  <a:gd name="connsiteY59" fmla="*/ 128681 h 411679"/>
                  <a:gd name="connsiteX60" fmla="*/ 247265 w 1845971"/>
                  <a:gd name="connsiteY60" fmla="*/ 186765 h 411679"/>
                  <a:gd name="connsiteX61" fmla="*/ 120265 w 1845971"/>
                  <a:gd name="connsiteY61" fmla="*/ 209177 h 411679"/>
                  <a:gd name="connsiteX62" fmla="*/ 97853 w 1845971"/>
                  <a:gd name="connsiteY62" fmla="*/ 231589 h 411679"/>
                  <a:gd name="connsiteX63" fmla="*/ 53030 w 1845971"/>
                  <a:gd name="connsiteY63" fmla="*/ 261471 h 411679"/>
                  <a:gd name="connsiteX64" fmla="*/ 8206 w 1845971"/>
                  <a:gd name="connsiteY64" fmla="*/ 276412 h 411679"/>
                  <a:gd name="connsiteX65" fmla="*/ 8206 w 1845971"/>
                  <a:gd name="connsiteY65" fmla="*/ 231589 h 411679"/>
                  <a:gd name="connsiteX66" fmla="*/ 735 w 1845971"/>
                  <a:gd name="connsiteY66" fmla="*/ 127000 h 411679"/>
                  <a:gd name="connsiteX0" fmla="*/ 735 w 1845971"/>
                  <a:gd name="connsiteY0" fmla="*/ 127000 h 411518"/>
                  <a:gd name="connsiteX1" fmla="*/ 735 w 1845971"/>
                  <a:gd name="connsiteY1" fmla="*/ 127000 h 411518"/>
                  <a:gd name="connsiteX2" fmla="*/ 67971 w 1845971"/>
                  <a:gd name="connsiteY2" fmla="*/ 97118 h 411518"/>
                  <a:gd name="connsiteX3" fmla="*/ 90382 w 1845971"/>
                  <a:gd name="connsiteY3" fmla="*/ 82177 h 411518"/>
                  <a:gd name="connsiteX4" fmla="*/ 112794 w 1845971"/>
                  <a:gd name="connsiteY4" fmla="*/ 74706 h 411518"/>
                  <a:gd name="connsiteX5" fmla="*/ 165088 w 1845971"/>
                  <a:gd name="connsiteY5" fmla="*/ 52294 h 411518"/>
                  <a:gd name="connsiteX6" fmla="*/ 224853 w 1845971"/>
                  <a:gd name="connsiteY6" fmla="*/ 22412 h 411518"/>
                  <a:gd name="connsiteX7" fmla="*/ 284618 w 1845971"/>
                  <a:gd name="connsiteY7" fmla="*/ 0 h 411518"/>
                  <a:gd name="connsiteX8" fmla="*/ 404147 w 1845971"/>
                  <a:gd name="connsiteY8" fmla="*/ 7471 h 411518"/>
                  <a:gd name="connsiteX9" fmla="*/ 448971 w 1845971"/>
                  <a:gd name="connsiteY9" fmla="*/ 22412 h 411518"/>
                  <a:gd name="connsiteX10" fmla="*/ 538618 w 1845971"/>
                  <a:gd name="connsiteY10" fmla="*/ 37353 h 411518"/>
                  <a:gd name="connsiteX11" fmla="*/ 590912 w 1845971"/>
                  <a:gd name="connsiteY11" fmla="*/ 67236 h 411518"/>
                  <a:gd name="connsiteX12" fmla="*/ 635735 w 1845971"/>
                  <a:gd name="connsiteY12" fmla="*/ 82177 h 411518"/>
                  <a:gd name="connsiteX13" fmla="*/ 680559 w 1845971"/>
                  <a:gd name="connsiteY13" fmla="*/ 97118 h 411518"/>
                  <a:gd name="connsiteX14" fmla="*/ 702971 w 1845971"/>
                  <a:gd name="connsiteY14" fmla="*/ 104589 h 411518"/>
                  <a:gd name="connsiteX15" fmla="*/ 725382 w 1845971"/>
                  <a:gd name="connsiteY15" fmla="*/ 127000 h 411518"/>
                  <a:gd name="connsiteX16" fmla="*/ 755265 w 1845971"/>
                  <a:gd name="connsiteY16" fmla="*/ 134471 h 411518"/>
                  <a:gd name="connsiteX17" fmla="*/ 777677 w 1845971"/>
                  <a:gd name="connsiteY17" fmla="*/ 141942 h 411518"/>
                  <a:gd name="connsiteX18" fmla="*/ 807559 w 1845971"/>
                  <a:gd name="connsiteY18" fmla="*/ 156883 h 411518"/>
                  <a:gd name="connsiteX19" fmla="*/ 882265 w 1845971"/>
                  <a:gd name="connsiteY19" fmla="*/ 179294 h 411518"/>
                  <a:gd name="connsiteX20" fmla="*/ 971912 w 1845971"/>
                  <a:gd name="connsiteY20" fmla="*/ 209177 h 411518"/>
                  <a:gd name="connsiteX21" fmla="*/ 1016735 w 1845971"/>
                  <a:gd name="connsiteY21" fmla="*/ 224118 h 411518"/>
                  <a:gd name="connsiteX22" fmla="*/ 1143735 w 1845971"/>
                  <a:gd name="connsiteY22" fmla="*/ 246530 h 411518"/>
                  <a:gd name="connsiteX23" fmla="*/ 1367853 w 1845971"/>
                  <a:gd name="connsiteY23" fmla="*/ 231589 h 411518"/>
                  <a:gd name="connsiteX24" fmla="*/ 1412677 w 1845971"/>
                  <a:gd name="connsiteY24" fmla="*/ 224118 h 411518"/>
                  <a:gd name="connsiteX25" fmla="*/ 1509794 w 1845971"/>
                  <a:gd name="connsiteY25" fmla="*/ 201706 h 411518"/>
                  <a:gd name="connsiteX26" fmla="*/ 1539677 w 1845971"/>
                  <a:gd name="connsiteY26" fmla="*/ 194236 h 411518"/>
                  <a:gd name="connsiteX27" fmla="*/ 1584500 w 1845971"/>
                  <a:gd name="connsiteY27" fmla="*/ 186765 h 411518"/>
                  <a:gd name="connsiteX28" fmla="*/ 1614382 w 1845971"/>
                  <a:gd name="connsiteY28" fmla="*/ 179294 h 411518"/>
                  <a:gd name="connsiteX29" fmla="*/ 1636794 w 1845971"/>
                  <a:gd name="connsiteY29" fmla="*/ 171824 h 411518"/>
                  <a:gd name="connsiteX30" fmla="*/ 1763794 w 1845971"/>
                  <a:gd name="connsiteY30" fmla="*/ 164353 h 411518"/>
                  <a:gd name="connsiteX31" fmla="*/ 1793677 w 1845971"/>
                  <a:gd name="connsiteY31" fmla="*/ 156883 h 411518"/>
                  <a:gd name="connsiteX32" fmla="*/ 1816088 w 1845971"/>
                  <a:gd name="connsiteY32" fmla="*/ 149412 h 411518"/>
                  <a:gd name="connsiteX33" fmla="*/ 1838500 w 1845971"/>
                  <a:gd name="connsiteY33" fmla="*/ 171824 h 411518"/>
                  <a:gd name="connsiteX34" fmla="*/ 1845971 w 1845971"/>
                  <a:gd name="connsiteY34" fmla="*/ 194236 h 411518"/>
                  <a:gd name="connsiteX35" fmla="*/ 1793677 w 1845971"/>
                  <a:gd name="connsiteY35" fmla="*/ 246530 h 411518"/>
                  <a:gd name="connsiteX36" fmla="*/ 1771265 w 1845971"/>
                  <a:gd name="connsiteY36" fmla="*/ 261471 h 411518"/>
                  <a:gd name="connsiteX37" fmla="*/ 1748853 w 1845971"/>
                  <a:gd name="connsiteY37" fmla="*/ 276412 h 411518"/>
                  <a:gd name="connsiteX38" fmla="*/ 1733912 w 1845971"/>
                  <a:gd name="connsiteY38" fmla="*/ 298824 h 411518"/>
                  <a:gd name="connsiteX39" fmla="*/ 1726441 w 1845971"/>
                  <a:gd name="connsiteY39" fmla="*/ 321236 h 411518"/>
                  <a:gd name="connsiteX40" fmla="*/ 1659206 w 1845971"/>
                  <a:gd name="connsiteY40" fmla="*/ 351118 h 411518"/>
                  <a:gd name="connsiteX41" fmla="*/ 1599441 w 1845971"/>
                  <a:gd name="connsiteY41" fmla="*/ 381000 h 411518"/>
                  <a:gd name="connsiteX42" fmla="*/ 1569559 w 1845971"/>
                  <a:gd name="connsiteY42" fmla="*/ 395942 h 411518"/>
                  <a:gd name="connsiteX43" fmla="*/ 1478791 w 1845971"/>
                  <a:gd name="connsiteY43" fmla="*/ 350558 h 411518"/>
                  <a:gd name="connsiteX44" fmla="*/ 1401097 w 1845971"/>
                  <a:gd name="connsiteY44" fmla="*/ 375024 h 411518"/>
                  <a:gd name="connsiteX45" fmla="*/ 1229087 w 1845971"/>
                  <a:gd name="connsiteY45" fmla="*/ 377078 h 411518"/>
                  <a:gd name="connsiteX46" fmla="*/ 1136265 w 1845971"/>
                  <a:gd name="connsiteY46" fmla="*/ 410883 h 411518"/>
                  <a:gd name="connsiteX47" fmla="*/ 1009265 w 1845971"/>
                  <a:gd name="connsiteY47" fmla="*/ 395942 h 411518"/>
                  <a:gd name="connsiteX48" fmla="*/ 924285 w 1845971"/>
                  <a:gd name="connsiteY48" fmla="*/ 356910 h 411518"/>
                  <a:gd name="connsiteX49" fmla="*/ 914202 w 1845971"/>
                  <a:gd name="connsiteY49" fmla="*/ 340846 h 411518"/>
                  <a:gd name="connsiteX50" fmla="*/ 852382 w 1845971"/>
                  <a:gd name="connsiteY50" fmla="*/ 373530 h 411518"/>
                  <a:gd name="connsiteX51" fmla="*/ 770206 w 1845971"/>
                  <a:gd name="connsiteY51" fmla="*/ 343647 h 411518"/>
                  <a:gd name="connsiteX52" fmla="*/ 747794 w 1845971"/>
                  <a:gd name="connsiteY52" fmla="*/ 336177 h 411518"/>
                  <a:gd name="connsiteX53" fmla="*/ 724262 w 1845971"/>
                  <a:gd name="connsiteY53" fmla="*/ 271556 h 411518"/>
                  <a:gd name="connsiteX54" fmla="*/ 673088 w 1845971"/>
                  <a:gd name="connsiteY54" fmla="*/ 313765 h 411518"/>
                  <a:gd name="connsiteX55" fmla="*/ 613324 w 1845971"/>
                  <a:gd name="connsiteY55" fmla="*/ 276412 h 411518"/>
                  <a:gd name="connsiteX56" fmla="*/ 590725 w 1845971"/>
                  <a:gd name="connsiteY56" fmla="*/ 199092 h 411518"/>
                  <a:gd name="connsiteX57" fmla="*/ 531147 w 1845971"/>
                  <a:gd name="connsiteY57" fmla="*/ 254000 h 411518"/>
                  <a:gd name="connsiteX58" fmla="*/ 493794 w 1845971"/>
                  <a:gd name="connsiteY58" fmla="*/ 224118 h 411518"/>
                  <a:gd name="connsiteX59" fmla="*/ 456441 w 1845971"/>
                  <a:gd name="connsiteY59" fmla="*/ 216647 h 411518"/>
                  <a:gd name="connsiteX60" fmla="*/ 406202 w 1845971"/>
                  <a:gd name="connsiteY60" fmla="*/ 128681 h 411518"/>
                  <a:gd name="connsiteX61" fmla="*/ 247265 w 1845971"/>
                  <a:gd name="connsiteY61" fmla="*/ 186765 h 411518"/>
                  <a:gd name="connsiteX62" fmla="*/ 120265 w 1845971"/>
                  <a:gd name="connsiteY62" fmla="*/ 209177 h 411518"/>
                  <a:gd name="connsiteX63" fmla="*/ 97853 w 1845971"/>
                  <a:gd name="connsiteY63" fmla="*/ 231589 h 411518"/>
                  <a:gd name="connsiteX64" fmla="*/ 53030 w 1845971"/>
                  <a:gd name="connsiteY64" fmla="*/ 261471 h 411518"/>
                  <a:gd name="connsiteX65" fmla="*/ 8206 w 1845971"/>
                  <a:gd name="connsiteY65" fmla="*/ 276412 h 411518"/>
                  <a:gd name="connsiteX66" fmla="*/ 8206 w 1845971"/>
                  <a:gd name="connsiteY66" fmla="*/ 231589 h 411518"/>
                  <a:gd name="connsiteX67" fmla="*/ 735 w 1845971"/>
                  <a:gd name="connsiteY67" fmla="*/ 127000 h 411518"/>
                  <a:gd name="connsiteX0" fmla="*/ 735 w 1845971"/>
                  <a:gd name="connsiteY0" fmla="*/ 127000 h 411518"/>
                  <a:gd name="connsiteX1" fmla="*/ 735 w 1845971"/>
                  <a:gd name="connsiteY1" fmla="*/ 127000 h 411518"/>
                  <a:gd name="connsiteX2" fmla="*/ 67971 w 1845971"/>
                  <a:gd name="connsiteY2" fmla="*/ 97118 h 411518"/>
                  <a:gd name="connsiteX3" fmla="*/ 90382 w 1845971"/>
                  <a:gd name="connsiteY3" fmla="*/ 82177 h 411518"/>
                  <a:gd name="connsiteX4" fmla="*/ 112794 w 1845971"/>
                  <a:gd name="connsiteY4" fmla="*/ 74706 h 411518"/>
                  <a:gd name="connsiteX5" fmla="*/ 165088 w 1845971"/>
                  <a:gd name="connsiteY5" fmla="*/ 52294 h 411518"/>
                  <a:gd name="connsiteX6" fmla="*/ 224853 w 1845971"/>
                  <a:gd name="connsiteY6" fmla="*/ 22412 h 411518"/>
                  <a:gd name="connsiteX7" fmla="*/ 284618 w 1845971"/>
                  <a:gd name="connsiteY7" fmla="*/ 0 h 411518"/>
                  <a:gd name="connsiteX8" fmla="*/ 404147 w 1845971"/>
                  <a:gd name="connsiteY8" fmla="*/ 7471 h 411518"/>
                  <a:gd name="connsiteX9" fmla="*/ 448971 w 1845971"/>
                  <a:gd name="connsiteY9" fmla="*/ 22412 h 411518"/>
                  <a:gd name="connsiteX10" fmla="*/ 538618 w 1845971"/>
                  <a:gd name="connsiteY10" fmla="*/ 37353 h 411518"/>
                  <a:gd name="connsiteX11" fmla="*/ 590912 w 1845971"/>
                  <a:gd name="connsiteY11" fmla="*/ 67236 h 411518"/>
                  <a:gd name="connsiteX12" fmla="*/ 635735 w 1845971"/>
                  <a:gd name="connsiteY12" fmla="*/ 82177 h 411518"/>
                  <a:gd name="connsiteX13" fmla="*/ 680559 w 1845971"/>
                  <a:gd name="connsiteY13" fmla="*/ 97118 h 411518"/>
                  <a:gd name="connsiteX14" fmla="*/ 702971 w 1845971"/>
                  <a:gd name="connsiteY14" fmla="*/ 104589 h 411518"/>
                  <a:gd name="connsiteX15" fmla="*/ 725382 w 1845971"/>
                  <a:gd name="connsiteY15" fmla="*/ 127000 h 411518"/>
                  <a:gd name="connsiteX16" fmla="*/ 755265 w 1845971"/>
                  <a:gd name="connsiteY16" fmla="*/ 134471 h 411518"/>
                  <a:gd name="connsiteX17" fmla="*/ 777677 w 1845971"/>
                  <a:gd name="connsiteY17" fmla="*/ 141942 h 411518"/>
                  <a:gd name="connsiteX18" fmla="*/ 807559 w 1845971"/>
                  <a:gd name="connsiteY18" fmla="*/ 156883 h 411518"/>
                  <a:gd name="connsiteX19" fmla="*/ 882265 w 1845971"/>
                  <a:gd name="connsiteY19" fmla="*/ 179294 h 411518"/>
                  <a:gd name="connsiteX20" fmla="*/ 971912 w 1845971"/>
                  <a:gd name="connsiteY20" fmla="*/ 209177 h 411518"/>
                  <a:gd name="connsiteX21" fmla="*/ 1016735 w 1845971"/>
                  <a:gd name="connsiteY21" fmla="*/ 224118 h 411518"/>
                  <a:gd name="connsiteX22" fmla="*/ 1143735 w 1845971"/>
                  <a:gd name="connsiteY22" fmla="*/ 246530 h 411518"/>
                  <a:gd name="connsiteX23" fmla="*/ 1367853 w 1845971"/>
                  <a:gd name="connsiteY23" fmla="*/ 231589 h 411518"/>
                  <a:gd name="connsiteX24" fmla="*/ 1412677 w 1845971"/>
                  <a:gd name="connsiteY24" fmla="*/ 224118 h 411518"/>
                  <a:gd name="connsiteX25" fmla="*/ 1509794 w 1845971"/>
                  <a:gd name="connsiteY25" fmla="*/ 201706 h 411518"/>
                  <a:gd name="connsiteX26" fmla="*/ 1539677 w 1845971"/>
                  <a:gd name="connsiteY26" fmla="*/ 194236 h 411518"/>
                  <a:gd name="connsiteX27" fmla="*/ 1584500 w 1845971"/>
                  <a:gd name="connsiteY27" fmla="*/ 186765 h 411518"/>
                  <a:gd name="connsiteX28" fmla="*/ 1614382 w 1845971"/>
                  <a:gd name="connsiteY28" fmla="*/ 179294 h 411518"/>
                  <a:gd name="connsiteX29" fmla="*/ 1636794 w 1845971"/>
                  <a:gd name="connsiteY29" fmla="*/ 171824 h 411518"/>
                  <a:gd name="connsiteX30" fmla="*/ 1763794 w 1845971"/>
                  <a:gd name="connsiteY30" fmla="*/ 164353 h 411518"/>
                  <a:gd name="connsiteX31" fmla="*/ 1793677 w 1845971"/>
                  <a:gd name="connsiteY31" fmla="*/ 156883 h 411518"/>
                  <a:gd name="connsiteX32" fmla="*/ 1816088 w 1845971"/>
                  <a:gd name="connsiteY32" fmla="*/ 149412 h 411518"/>
                  <a:gd name="connsiteX33" fmla="*/ 1838500 w 1845971"/>
                  <a:gd name="connsiteY33" fmla="*/ 171824 h 411518"/>
                  <a:gd name="connsiteX34" fmla="*/ 1845971 w 1845971"/>
                  <a:gd name="connsiteY34" fmla="*/ 194236 h 411518"/>
                  <a:gd name="connsiteX35" fmla="*/ 1793677 w 1845971"/>
                  <a:gd name="connsiteY35" fmla="*/ 246530 h 411518"/>
                  <a:gd name="connsiteX36" fmla="*/ 1771265 w 1845971"/>
                  <a:gd name="connsiteY36" fmla="*/ 261471 h 411518"/>
                  <a:gd name="connsiteX37" fmla="*/ 1748853 w 1845971"/>
                  <a:gd name="connsiteY37" fmla="*/ 276412 h 411518"/>
                  <a:gd name="connsiteX38" fmla="*/ 1733912 w 1845971"/>
                  <a:gd name="connsiteY38" fmla="*/ 298824 h 411518"/>
                  <a:gd name="connsiteX39" fmla="*/ 1726441 w 1845971"/>
                  <a:gd name="connsiteY39" fmla="*/ 321236 h 411518"/>
                  <a:gd name="connsiteX40" fmla="*/ 1659206 w 1845971"/>
                  <a:gd name="connsiteY40" fmla="*/ 351118 h 411518"/>
                  <a:gd name="connsiteX41" fmla="*/ 1599441 w 1845971"/>
                  <a:gd name="connsiteY41" fmla="*/ 381000 h 411518"/>
                  <a:gd name="connsiteX42" fmla="*/ 1569559 w 1845971"/>
                  <a:gd name="connsiteY42" fmla="*/ 395942 h 411518"/>
                  <a:gd name="connsiteX43" fmla="*/ 1478791 w 1845971"/>
                  <a:gd name="connsiteY43" fmla="*/ 350558 h 411518"/>
                  <a:gd name="connsiteX44" fmla="*/ 1401097 w 1845971"/>
                  <a:gd name="connsiteY44" fmla="*/ 375024 h 411518"/>
                  <a:gd name="connsiteX45" fmla="*/ 1229087 w 1845971"/>
                  <a:gd name="connsiteY45" fmla="*/ 377078 h 411518"/>
                  <a:gd name="connsiteX46" fmla="*/ 1136265 w 1845971"/>
                  <a:gd name="connsiteY46" fmla="*/ 410883 h 411518"/>
                  <a:gd name="connsiteX47" fmla="*/ 1009265 w 1845971"/>
                  <a:gd name="connsiteY47" fmla="*/ 395942 h 411518"/>
                  <a:gd name="connsiteX48" fmla="*/ 924285 w 1845971"/>
                  <a:gd name="connsiteY48" fmla="*/ 356910 h 411518"/>
                  <a:gd name="connsiteX49" fmla="*/ 914202 w 1845971"/>
                  <a:gd name="connsiteY49" fmla="*/ 356721 h 411518"/>
                  <a:gd name="connsiteX50" fmla="*/ 852382 w 1845971"/>
                  <a:gd name="connsiteY50" fmla="*/ 373530 h 411518"/>
                  <a:gd name="connsiteX51" fmla="*/ 770206 w 1845971"/>
                  <a:gd name="connsiteY51" fmla="*/ 343647 h 411518"/>
                  <a:gd name="connsiteX52" fmla="*/ 747794 w 1845971"/>
                  <a:gd name="connsiteY52" fmla="*/ 336177 h 411518"/>
                  <a:gd name="connsiteX53" fmla="*/ 724262 w 1845971"/>
                  <a:gd name="connsiteY53" fmla="*/ 271556 h 411518"/>
                  <a:gd name="connsiteX54" fmla="*/ 673088 w 1845971"/>
                  <a:gd name="connsiteY54" fmla="*/ 313765 h 411518"/>
                  <a:gd name="connsiteX55" fmla="*/ 613324 w 1845971"/>
                  <a:gd name="connsiteY55" fmla="*/ 276412 h 411518"/>
                  <a:gd name="connsiteX56" fmla="*/ 590725 w 1845971"/>
                  <a:gd name="connsiteY56" fmla="*/ 199092 h 411518"/>
                  <a:gd name="connsiteX57" fmla="*/ 531147 w 1845971"/>
                  <a:gd name="connsiteY57" fmla="*/ 254000 h 411518"/>
                  <a:gd name="connsiteX58" fmla="*/ 493794 w 1845971"/>
                  <a:gd name="connsiteY58" fmla="*/ 224118 h 411518"/>
                  <a:gd name="connsiteX59" fmla="*/ 456441 w 1845971"/>
                  <a:gd name="connsiteY59" fmla="*/ 216647 h 411518"/>
                  <a:gd name="connsiteX60" fmla="*/ 406202 w 1845971"/>
                  <a:gd name="connsiteY60" fmla="*/ 128681 h 411518"/>
                  <a:gd name="connsiteX61" fmla="*/ 247265 w 1845971"/>
                  <a:gd name="connsiteY61" fmla="*/ 186765 h 411518"/>
                  <a:gd name="connsiteX62" fmla="*/ 120265 w 1845971"/>
                  <a:gd name="connsiteY62" fmla="*/ 209177 h 411518"/>
                  <a:gd name="connsiteX63" fmla="*/ 97853 w 1845971"/>
                  <a:gd name="connsiteY63" fmla="*/ 231589 h 411518"/>
                  <a:gd name="connsiteX64" fmla="*/ 53030 w 1845971"/>
                  <a:gd name="connsiteY64" fmla="*/ 261471 h 411518"/>
                  <a:gd name="connsiteX65" fmla="*/ 8206 w 1845971"/>
                  <a:gd name="connsiteY65" fmla="*/ 276412 h 411518"/>
                  <a:gd name="connsiteX66" fmla="*/ 8206 w 1845971"/>
                  <a:gd name="connsiteY66" fmla="*/ 231589 h 411518"/>
                  <a:gd name="connsiteX67" fmla="*/ 735 w 1845971"/>
                  <a:gd name="connsiteY67" fmla="*/ 127000 h 411518"/>
                  <a:gd name="connsiteX0" fmla="*/ 735 w 1845971"/>
                  <a:gd name="connsiteY0" fmla="*/ 127000 h 411518"/>
                  <a:gd name="connsiteX1" fmla="*/ 735 w 1845971"/>
                  <a:gd name="connsiteY1" fmla="*/ 127000 h 411518"/>
                  <a:gd name="connsiteX2" fmla="*/ 67971 w 1845971"/>
                  <a:gd name="connsiteY2" fmla="*/ 97118 h 411518"/>
                  <a:gd name="connsiteX3" fmla="*/ 90382 w 1845971"/>
                  <a:gd name="connsiteY3" fmla="*/ 82177 h 411518"/>
                  <a:gd name="connsiteX4" fmla="*/ 112794 w 1845971"/>
                  <a:gd name="connsiteY4" fmla="*/ 74706 h 411518"/>
                  <a:gd name="connsiteX5" fmla="*/ 165088 w 1845971"/>
                  <a:gd name="connsiteY5" fmla="*/ 52294 h 411518"/>
                  <a:gd name="connsiteX6" fmla="*/ 224853 w 1845971"/>
                  <a:gd name="connsiteY6" fmla="*/ 22412 h 411518"/>
                  <a:gd name="connsiteX7" fmla="*/ 284618 w 1845971"/>
                  <a:gd name="connsiteY7" fmla="*/ 0 h 411518"/>
                  <a:gd name="connsiteX8" fmla="*/ 404147 w 1845971"/>
                  <a:gd name="connsiteY8" fmla="*/ 7471 h 411518"/>
                  <a:gd name="connsiteX9" fmla="*/ 448971 w 1845971"/>
                  <a:gd name="connsiteY9" fmla="*/ 22412 h 411518"/>
                  <a:gd name="connsiteX10" fmla="*/ 538618 w 1845971"/>
                  <a:gd name="connsiteY10" fmla="*/ 37353 h 411518"/>
                  <a:gd name="connsiteX11" fmla="*/ 590912 w 1845971"/>
                  <a:gd name="connsiteY11" fmla="*/ 67236 h 411518"/>
                  <a:gd name="connsiteX12" fmla="*/ 635735 w 1845971"/>
                  <a:gd name="connsiteY12" fmla="*/ 82177 h 411518"/>
                  <a:gd name="connsiteX13" fmla="*/ 680559 w 1845971"/>
                  <a:gd name="connsiteY13" fmla="*/ 97118 h 411518"/>
                  <a:gd name="connsiteX14" fmla="*/ 702971 w 1845971"/>
                  <a:gd name="connsiteY14" fmla="*/ 104589 h 411518"/>
                  <a:gd name="connsiteX15" fmla="*/ 725382 w 1845971"/>
                  <a:gd name="connsiteY15" fmla="*/ 127000 h 411518"/>
                  <a:gd name="connsiteX16" fmla="*/ 755265 w 1845971"/>
                  <a:gd name="connsiteY16" fmla="*/ 134471 h 411518"/>
                  <a:gd name="connsiteX17" fmla="*/ 777677 w 1845971"/>
                  <a:gd name="connsiteY17" fmla="*/ 141942 h 411518"/>
                  <a:gd name="connsiteX18" fmla="*/ 807559 w 1845971"/>
                  <a:gd name="connsiteY18" fmla="*/ 156883 h 411518"/>
                  <a:gd name="connsiteX19" fmla="*/ 882265 w 1845971"/>
                  <a:gd name="connsiteY19" fmla="*/ 179294 h 411518"/>
                  <a:gd name="connsiteX20" fmla="*/ 971912 w 1845971"/>
                  <a:gd name="connsiteY20" fmla="*/ 209177 h 411518"/>
                  <a:gd name="connsiteX21" fmla="*/ 1016735 w 1845971"/>
                  <a:gd name="connsiteY21" fmla="*/ 224118 h 411518"/>
                  <a:gd name="connsiteX22" fmla="*/ 1143735 w 1845971"/>
                  <a:gd name="connsiteY22" fmla="*/ 246530 h 411518"/>
                  <a:gd name="connsiteX23" fmla="*/ 1367853 w 1845971"/>
                  <a:gd name="connsiteY23" fmla="*/ 231589 h 411518"/>
                  <a:gd name="connsiteX24" fmla="*/ 1412677 w 1845971"/>
                  <a:gd name="connsiteY24" fmla="*/ 224118 h 411518"/>
                  <a:gd name="connsiteX25" fmla="*/ 1509794 w 1845971"/>
                  <a:gd name="connsiteY25" fmla="*/ 201706 h 411518"/>
                  <a:gd name="connsiteX26" fmla="*/ 1539677 w 1845971"/>
                  <a:gd name="connsiteY26" fmla="*/ 194236 h 411518"/>
                  <a:gd name="connsiteX27" fmla="*/ 1584500 w 1845971"/>
                  <a:gd name="connsiteY27" fmla="*/ 186765 h 411518"/>
                  <a:gd name="connsiteX28" fmla="*/ 1614382 w 1845971"/>
                  <a:gd name="connsiteY28" fmla="*/ 179294 h 411518"/>
                  <a:gd name="connsiteX29" fmla="*/ 1636794 w 1845971"/>
                  <a:gd name="connsiteY29" fmla="*/ 171824 h 411518"/>
                  <a:gd name="connsiteX30" fmla="*/ 1763794 w 1845971"/>
                  <a:gd name="connsiteY30" fmla="*/ 164353 h 411518"/>
                  <a:gd name="connsiteX31" fmla="*/ 1793677 w 1845971"/>
                  <a:gd name="connsiteY31" fmla="*/ 156883 h 411518"/>
                  <a:gd name="connsiteX32" fmla="*/ 1831963 w 1845971"/>
                  <a:gd name="connsiteY32" fmla="*/ 89087 h 411518"/>
                  <a:gd name="connsiteX33" fmla="*/ 1838500 w 1845971"/>
                  <a:gd name="connsiteY33" fmla="*/ 171824 h 411518"/>
                  <a:gd name="connsiteX34" fmla="*/ 1845971 w 1845971"/>
                  <a:gd name="connsiteY34" fmla="*/ 194236 h 411518"/>
                  <a:gd name="connsiteX35" fmla="*/ 1793677 w 1845971"/>
                  <a:gd name="connsiteY35" fmla="*/ 246530 h 411518"/>
                  <a:gd name="connsiteX36" fmla="*/ 1771265 w 1845971"/>
                  <a:gd name="connsiteY36" fmla="*/ 261471 h 411518"/>
                  <a:gd name="connsiteX37" fmla="*/ 1748853 w 1845971"/>
                  <a:gd name="connsiteY37" fmla="*/ 276412 h 411518"/>
                  <a:gd name="connsiteX38" fmla="*/ 1733912 w 1845971"/>
                  <a:gd name="connsiteY38" fmla="*/ 298824 h 411518"/>
                  <a:gd name="connsiteX39" fmla="*/ 1726441 w 1845971"/>
                  <a:gd name="connsiteY39" fmla="*/ 321236 h 411518"/>
                  <a:gd name="connsiteX40" fmla="*/ 1659206 w 1845971"/>
                  <a:gd name="connsiteY40" fmla="*/ 351118 h 411518"/>
                  <a:gd name="connsiteX41" fmla="*/ 1599441 w 1845971"/>
                  <a:gd name="connsiteY41" fmla="*/ 381000 h 411518"/>
                  <a:gd name="connsiteX42" fmla="*/ 1569559 w 1845971"/>
                  <a:gd name="connsiteY42" fmla="*/ 395942 h 411518"/>
                  <a:gd name="connsiteX43" fmla="*/ 1478791 w 1845971"/>
                  <a:gd name="connsiteY43" fmla="*/ 350558 h 411518"/>
                  <a:gd name="connsiteX44" fmla="*/ 1401097 w 1845971"/>
                  <a:gd name="connsiteY44" fmla="*/ 375024 h 411518"/>
                  <a:gd name="connsiteX45" fmla="*/ 1229087 w 1845971"/>
                  <a:gd name="connsiteY45" fmla="*/ 377078 h 411518"/>
                  <a:gd name="connsiteX46" fmla="*/ 1136265 w 1845971"/>
                  <a:gd name="connsiteY46" fmla="*/ 410883 h 411518"/>
                  <a:gd name="connsiteX47" fmla="*/ 1009265 w 1845971"/>
                  <a:gd name="connsiteY47" fmla="*/ 395942 h 411518"/>
                  <a:gd name="connsiteX48" fmla="*/ 924285 w 1845971"/>
                  <a:gd name="connsiteY48" fmla="*/ 356910 h 411518"/>
                  <a:gd name="connsiteX49" fmla="*/ 914202 w 1845971"/>
                  <a:gd name="connsiteY49" fmla="*/ 356721 h 411518"/>
                  <a:gd name="connsiteX50" fmla="*/ 852382 w 1845971"/>
                  <a:gd name="connsiteY50" fmla="*/ 373530 h 411518"/>
                  <a:gd name="connsiteX51" fmla="*/ 770206 w 1845971"/>
                  <a:gd name="connsiteY51" fmla="*/ 343647 h 411518"/>
                  <a:gd name="connsiteX52" fmla="*/ 747794 w 1845971"/>
                  <a:gd name="connsiteY52" fmla="*/ 336177 h 411518"/>
                  <a:gd name="connsiteX53" fmla="*/ 724262 w 1845971"/>
                  <a:gd name="connsiteY53" fmla="*/ 271556 h 411518"/>
                  <a:gd name="connsiteX54" fmla="*/ 673088 w 1845971"/>
                  <a:gd name="connsiteY54" fmla="*/ 313765 h 411518"/>
                  <a:gd name="connsiteX55" fmla="*/ 613324 w 1845971"/>
                  <a:gd name="connsiteY55" fmla="*/ 276412 h 411518"/>
                  <a:gd name="connsiteX56" fmla="*/ 590725 w 1845971"/>
                  <a:gd name="connsiteY56" fmla="*/ 199092 h 411518"/>
                  <a:gd name="connsiteX57" fmla="*/ 531147 w 1845971"/>
                  <a:gd name="connsiteY57" fmla="*/ 254000 h 411518"/>
                  <a:gd name="connsiteX58" fmla="*/ 493794 w 1845971"/>
                  <a:gd name="connsiteY58" fmla="*/ 224118 h 411518"/>
                  <a:gd name="connsiteX59" fmla="*/ 456441 w 1845971"/>
                  <a:gd name="connsiteY59" fmla="*/ 216647 h 411518"/>
                  <a:gd name="connsiteX60" fmla="*/ 406202 w 1845971"/>
                  <a:gd name="connsiteY60" fmla="*/ 128681 h 411518"/>
                  <a:gd name="connsiteX61" fmla="*/ 247265 w 1845971"/>
                  <a:gd name="connsiteY61" fmla="*/ 186765 h 411518"/>
                  <a:gd name="connsiteX62" fmla="*/ 120265 w 1845971"/>
                  <a:gd name="connsiteY62" fmla="*/ 209177 h 411518"/>
                  <a:gd name="connsiteX63" fmla="*/ 97853 w 1845971"/>
                  <a:gd name="connsiteY63" fmla="*/ 231589 h 411518"/>
                  <a:gd name="connsiteX64" fmla="*/ 53030 w 1845971"/>
                  <a:gd name="connsiteY64" fmla="*/ 261471 h 411518"/>
                  <a:gd name="connsiteX65" fmla="*/ 8206 w 1845971"/>
                  <a:gd name="connsiteY65" fmla="*/ 276412 h 411518"/>
                  <a:gd name="connsiteX66" fmla="*/ 8206 w 1845971"/>
                  <a:gd name="connsiteY66" fmla="*/ 231589 h 411518"/>
                  <a:gd name="connsiteX67" fmla="*/ 735 w 1845971"/>
                  <a:gd name="connsiteY67" fmla="*/ 127000 h 411518"/>
                  <a:gd name="connsiteX0" fmla="*/ 735 w 1845971"/>
                  <a:gd name="connsiteY0" fmla="*/ 127000 h 411518"/>
                  <a:gd name="connsiteX1" fmla="*/ 735 w 1845971"/>
                  <a:gd name="connsiteY1" fmla="*/ 127000 h 411518"/>
                  <a:gd name="connsiteX2" fmla="*/ 67971 w 1845971"/>
                  <a:gd name="connsiteY2" fmla="*/ 97118 h 411518"/>
                  <a:gd name="connsiteX3" fmla="*/ 90382 w 1845971"/>
                  <a:gd name="connsiteY3" fmla="*/ 82177 h 411518"/>
                  <a:gd name="connsiteX4" fmla="*/ 112794 w 1845971"/>
                  <a:gd name="connsiteY4" fmla="*/ 74706 h 411518"/>
                  <a:gd name="connsiteX5" fmla="*/ 165088 w 1845971"/>
                  <a:gd name="connsiteY5" fmla="*/ 52294 h 411518"/>
                  <a:gd name="connsiteX6" fmla="*/ 224853 w 1845971"/>
                  <a:gd name="connsiteY6" fmla="*/ 22412 h 411518"/>
                  <a:gd name="connsiteX7" fmla="*/ 284618 w 1845971"/>
                  <a:gd name="connsiteY7" fmla="*/ 0 h 411518"/>
                  <a:gd name="connsiteX8" fmla="*/ 404147 w 1845971"/>
                  <a:gd name="connsiteY8" fmla="*/ 7471 h 411518"/>
                  <a:gd name="connsiteX9" fmla="*/ 448971 w 1845971"/>
                  <a:gd name="connsiteY9" fmla="*/ 22412 h 411518"/>
                  <a:gd name="connsiteX10" fmla="*/ 538618 w 1845971"/>
                  <a:gd name="connsiteY10" fmla="*/ 37353 h 411518"/>
                  <a:gd name="connsiteX11" fmla="*/ 590912 w 1845971"/>
                  <a:gd name="connsiteY11" fmla="*/ 67236 h 411518"/>
                  <a:gd name="connsiteX12" fmla="*/ 635735 w 1845971"/>
                  <a:gd name="connsiteY12" fmla="*/ 82177 h 411518"/>
                  <a:gd name="connsiteX13" fmla="*/ 680559 w 1845971"/>
                  <a:gd name="connsiteY13" fmla="*/ 97118 h 411518"/>
                  <a:gd name="connsiteX14" fmla="*/ 702971 w 1845971"/>
                  <a:gd name="connsiteY14" fmla="*/ 104589 h 411518"/>
                  <a:gd name="connsiteX15" fmla="*/ 725382 w 1845971"/>
                  <a:gd name="connsiteY15" fmla="*/ 127000 h 411518"/>
                  <a:gd name="connsiteX16" fmla="*/ 755265 w 1845971"/>
                  <a:gd name="connsiteY16" fmla="*/ 134471 h 411518"/>
                  <a:gd name="connsiteX17" fmla="*/ 777677 w 1845971"/>
                  <a:gd name="connsiteY17" fmla="*/ 141942 h 411518"/>
                  <a:gd name="connsiteX18" fmla="*/ 807559 w 1845971"/>
                  <a:gd name="connsiteY18" fmla="*/ 156883 h 411518"/>
                  <a:gd name="connsiteX19" fmla="*/ 882265 w 1845971"/>
                  <a:gd name="connsiteY19" fmla="*/ 179294 h 411518"/>
                  <a:gd name="connsiteX20" fmla="*/ 971912 w 1845971"/>
                  <a:gd name="connsiteY20" fmla="*/ 209177 h 411518"/>
                  <a:gd name="connsiteX21" fmla="*/ 1016735 w 1845971"/>
                  <a:gd name="connsiteY21" fmla="*/ 224118 h 411518"/>
                  <a:gd name="connsiteX22" fmla="*/ 1143735 w 1845971"/>
                  <a:gd name="connsiteY22" fmla="*/ 246530 h 411518"/>
                  <a:gd name="connsiteX23" fmla="*/ 1367853 w 1845971"/>
                  <a:gd name="connsiteY23" fmla="*/ 231589 h 411518"/>
                  <a:gd name="connsiteX24" fmla="*/ 1412677 w 1845971"/>
                  <a:gd name="connsiteY24" fmla="*/ 224118 h 411518"/>
                  <a:gd name="connsiteX25" fmla="*/ 1509794 w 1845971"/>
                  <a:gd name="connsiteY25" fmla="*/ 201706 h 411518"/>
                  <a:gd name="connsiteX26" fmla="*/ 1539677 w 1845971"/>
                  <a:gd name="connsiteY26" fmla="*/ 194236 h 411518"/>
                  <a:gd name="connsiteX27" fmla="*/ 1584500 w 1845971"/>
                  <a:gd name="connsiteY27" fmla="*/ 186765 h 411518"/>
                  <a:gd name="connsiteX28" fmla="*/ 1614382 w 1845971"/>
                  <a:gd name="connsiteY28" fmla="*/ 179294 h 411518"/>
                  <a:gd name="connsiteX29" fmla="*/ 1636794 w 1845971"/>
                  <a:gd name="connsiteY29" fmla="*/ 171824 h 411518"/>
                  <a:gd name="connsiteX30" fmla="*/ 1763794 w 1845971"/>
                  <a:gd name="connsiteY30" fmla="*/ 164353 h 411518"/>
                  <a:gd name="connsiteX31" fmla="*/ 1787327 w 1845971"/>
                  <a:gd name="connsiteY31" fmla="*/ 115608 h 411518"/>
                  <a:gd name="connsiteX32" fmla="*/ 1831963 w 1845971"/>
                  <a:gd name="connsiteY32" fmla="*/ 89087 h 411518"/>
                  <a:gd name="connsiteX33" fmla="*/ 1838500 w 1845971"/>
                  <a:gd name="connsiteY33" fmla="*/ 171824 h 411518"/>
                  <a:gd name="connsiteX34" fmla="*/ 1845971 w 1845971"/>
                  <a:gd name="connsiteY34" fmla="*/ 194236 h 411518"/>
                  <a:gd name="connsiteX35" fmla="*/ 1793677 w 1845971"/>
                  <a:gd name="connsiteY35" fmla="*/ 246530 h 411518"/>
                  <a:gd name="connsiteX36" fmla="*/ 1771265 w 1845971"/>
                  <a:gd name="connsiteY36" fmla="*/ 261471 h 411518"/>
                  <a:gd name="connsiteX37" fmla="*/ 1748853 w 1845971"/>
                  <a:gd name="connsiteY37" fmla="*/ 276412 h 411518"/>
                  <a:gd name="connsiteX38" fmla="*/ 1733912 w 1845971"/>
                  <a:gd name="connsiteY38" fmla="*/ 298824 h 411518"/>
                  <a:gd name="connsiteX39" fmla="*/ 1726441 w 1845971"/>
                  <a:gd name="connsiteY39" fmla="*/ 321236 h 411518"/>
                  <a:gd name="connsiteX40" fmla="*/ 1659206 w 1845971"/>
                  <a:gd name="connsiteY40" fmla="*/ 351118 h 411518"/>
                  <a:gd name="connsiteX41" fmla="*/ 1599441 w 1845971"/>
                  <a:gd name="connsiteY41" fmla="*/ 381000 h 411518"/>
                  <a:gd name="connsiteX42" fmla="*/ 1569559 w 1845971"/>
                  <a:gd name="connsiteY42" fmla="*/ 395942 h 411518"/>
                  <a:gd name="connsiteX43" fmla="*/ 1478791 w 1845971"/>
                  <a:gd name="connsiteY43" fmla="*/ 350558 h 411518"/>
                  <a:gd name="connsiteX44" fmla="*/ 1401097 w 1845971"/>
                  <a:gd name="connsiteY44" fmla="*/ 375024 h 411518"/>
                  <a:gd name="connsiteX45" fmla="*/ 1229087 w 1845971"/>
                  <a:gd name="connsiteY45" fmla="*/ 377078 h 411518"/>
                  <a:gd name="connsiteX46" fmla="*/ 1136265 w 1845971"/>
                  <a:gd name="connsiteY46" fmla="*/ 410883 h 411518"/>
                  <a:gd name="connsiteX47" fmla="*/ 1009265 w 1845971"/>
                  <a:gd name="connsiteY47" fmla="*/ 395942 h 411518"/>
                  <a:gd name="connsiteX48" fmla="*/ 924285 w 1845971"/>
                  <a:gd name="connsiteY48" fmla="*/ 356910 h 411518"/>
                  <a:gd name="connsiteX49" fmla="*/ 914202 w 1845971"/>
                  <a:gd name="connsiteY49" fmla="*/ 356721 h 411518"/>
                  <a:gd name="connsiteX50" fmla="*/ 852382 w 1845971"/>
                  <a:gd name="connsiteY50" fmla="*/ 373530 h 411518"/>
                  <a:gd name="connsiteX51" fmla="*/ 770206 w 1845971"/>
                  <a:gd name="connsiteY51" fmla="*/ 343647 h 411518"/>
                  <a:gd name="connsiteX52" fmla="*/ 747794 w 1845971"/>
                  <a:gd name="connsiteY52" fmla="*/ 336177 h 411518"/>
                  <a:gd name="connsiteX53" fmla="*/ 724262 w 1845971"/>
                  <a:gd name="connsiteY53" fmla="*/ 271556 h 411518"/>
                  <a:gd name="connsiteX54" fmla="*/ 673088 w 1845971"/>
                  <a:gd name="connsiteY54" fmla="*/ 313765 h 411518"/>
                  <a:gd name="connsiteX55" fmla="*/ 613324 w 1845971"/>
                  <a:gd name="connsiteY55" fmla="*/ 276412 h 411518"/>
                  <a:gd name="connsiteX56" fmla="*/ 590725 w 1845971"/>
                  <a:gd name="connsiteY56" fmla="*/ 199092 h 411518"/>
                  <a:gd name="connsiteX57" fmla="*/ 531147 w 1845971"/>
                  <a:gd name="connsiteY57" fmla="*/ 254000 h 411518"/>
                  <a:gd name="connsiteX58" fmla="*/ 493794 w 1845971"/>
                  <a:gd name="connsiteY58" fmla="*/ 224118 h 411518"/>
                  <a:gd name="connsiteX59" fmla="*/ 456441 w 1845971"/>
                  <a:gd name="connsiteY59" fmla="*/ 216647 h 411518"/>
                  <a:gd name="connsiteX60" fmla="*/ 406202 w 1845971"/>
                  <a:gd name="connsiteY60" fmla="*/ 128681 h 411518"/>
                  <a:gd name="connsiteX61" fmla="*/ 247265 w 1845971"/>
                  <a:gd name="connsiteY61" fmla="*/ 186765 h 411518"/>
                  <a:gd name="connsiteX62" fmla="*/ 120265 w 1845971"/>
                  <a:gd name="connsiteY62" fmla="*/ 209177 h 411518"/>
                  <a:gd name="connsiteX63" fmla="*/ 97853 w 1845971"/>
                  <a:gd name="connsiteY63" fmla="*/ 231589 h 411518"/>
                  <a:gd name="connsiteX64" fmla="*/ 53030 w 1845971"/>
                  <a:gd name="connsiteY64" fmla="*/ 261471 h 411518"/>
                  <a:gd name="connsiteX65" fmla="*/ 8206 w 1845971"/>
                  <a:gd name="connsiteY65" fmla="*/ 276412 h 411518"/>
                  <a:gd name="connsiteX66" fmla="*/ 8206 w 1845971"/>
                  <a:gd name="connsiteY66" fmla="*/ 231589 h 411518"/>
                  <a:gd name="connsiteX67" fmla="*/ 735 w 1845971"/>
                  <a:gd name="connsiteY67" fmla="*/ 127000 h 411518"/>
                  <a:gd name="connsiteX0" fmla="*/ 735 w 1845971"/>
                  <a:gd name="connsiteY0" fmla="*/ 127000 h 411518"/>
                  <a:gd name="connsiteX1" fmla="*/ 735 w 1845971"/>
                  <a:gd name="connsiteY1" fmla="*/ 127000 h 411518"/>
                  <a:gd name="connsiteX2" fmla="*/ 67971 w 1845971"/>
                  <a:gd name="connsiteY2" fmla="*/ 97118 h 411518"/>
                  <a:gd name="connsiteX3" fmla="*/ 90382 w 1845971"/>
                  <a:gd name="connsiteY3" fmla="*/ 82177 h 411518"/>
                  <a:gd name="connsiteX4" fmla="*/ 112794 w 1845971"/>
                  <a:gd name="connsiteY4" fmla="*/ 74706 h 411518"/>
                  <a:gd name="connsiteX5" fmla="*/ 165088 w 1845971"/>
                  <a:gd name="connsiteY5" fmla="*/ 52294 h 411518"/>
                  <a:gd name="connsiteX6" fmla="*/ 224853 w 1845971"/>
                  <a:gd name="connsiteY6" fmla="*/ 22412 h 411518"/>
                  <a:gd name="connsiteX7" fmla="*/ 284618 w 1845971"/>
                  <a:gd name="connsiteY7" fmla="*/ 0 h 411518"/>
                  <a:gd name="connsiteX8" fmla="*/ 404147 w 1845971"/>
                  <a:gd name="connsiteY8" fmla="*/ 7471 h 411518"/>
                  <a:gd name="connsiteX9" fmla="*/ 448971 w 1845971"/>
                  <a:gd name="connsiteY9" fmla="*/ 22412 h 411518"/>
                  <a:gd name="connsiteX10" fmla="*/ 538618 w 1845971"/>
                  <a:gd name="connsiteY10" fmla="*/ 37353 h 411518"/>
                  <a:gd name="connsiteX11" fmla="*/ 590912 w 1845971"/>
                  <a:gd name="connsiteY11" fmla="*/ 67236 h 411518"/>
                  <a:gd name="connsiteX12" fmla="*/ 635735 w 1845971"/>
                  <a:gd name="connsiteY12" fmla="*/ 82177 h 411518"/>
                  <a:gd name="connsiteX13" fmla="*/ 680559 w 1845971"/>
                  <a:gd name="connsiteY13" fmla="*/ 97118 h 411518"/>
                  <a:gd name="connsiteX14" fmla="*/ 702971 w 1845971"/>
                  <a:gd name="connsiteY14" fmla="*/ 104589 h 411518"/>
                  <a:gd name="connsiteX15" fmla="*/ 725382 w 1845971"/>
                  <a:gd name="connsiteY15" fmla="*/ 127000 h 411518"/>
                  <a:gd name="connsiteX16" fmla="*/ 755265 w 1845971"/>
                  <a:gd name="connsiteY16" fmla="*/ 134471 h 411518"/>
                  <a:gd name="connsiteX17" fmla="*/ 777677 w 1845971"/>
                  <a:gd name="connsiteY17" fmla="*/ 141942 h 411518"/>
                  <a:gd name="connsiteX18" fmla="*/ 807559 w 1845971"/>
                  <a:gd name="connsiteY18" fmla="*/ 156883 h 411518"/>
                  <a:gd name="connsiteX19" fmla="*/ 882265 w 1845971"/>
                  <a:gd name="connsiteY19" fmla="*/ 179294 h 411518"/>
                  <a:gd name="connsiteX20" fmla="*/ 971912 w 1845971"/>
                  <a:gd name="connsiteY20" fmla="*/ 209177 h 411518"/>
                  <a:gd name="connsiteX21" fmla="*/ 1016735 w 1845971"/>
                  <a:gd name="connsiteY21" fmla="*/ 224118 h 411518"/>
                  <a:gd name="connsiteX22" fmla="*/ 1143735 w 1845971"/>
                  <a:gd name="connsiteY22" fmla="*/ 246530 h 411518"/>
                  <a:gd name="connsiteX23" fmla="*/ 1367853 w 1845971"/>
                  <a:gd name="connsiteY23" fmla="*/ 231589 h 411518"/>
                  <a:gd name="connsiteX24" fmla="*/ 1412677 w 1845971"/>
                  <a:gd name="connsiteY24" fmla="*/ 224118 h 411518"/>
                  <a:gd name="connsiteX25" fmla="*/ 1509794 w 1845971"/>
                  <a:gd name="connsiteY25" fmla="*/ 201706 h 411518"/>
                  <a:gd name="connsiteX26" fmla="*/ 1539677 w 1845971"/>
                  <a:gd name="connsiteY26" fmla="*/ 194236 h 411518"/>
                  <a:gd name="connsiteX27" fmla="*/ 1584500 w 1845971"/>
                  <a:gd name="connsiteY27" fmla="*/ 186765 h 411518"/>
                  <a:gd name="connsiteX28" fmla="*/ 1614382 w 1845971"/>
                  <a:gd name="connsiteY28" fmla="*/ 179294 h 411518"/>
                  <a:gd name="connsiteX29" fmla="*/ 1636794 w 1845971"/>
                  <a:gd name="connsiteY29" fmla="*/ 171824 h 411518"/>
                  <a:gd name="connsiteX30" fmla="*/ 1754269 w 1845971"/>
                  <a:gd name="connsiteY30" fmla="*/ 129428 h 411518"/>
                  <a:gd name="connsiteX31" fmla="*/ 1787327 w 1845971"/>
                  <a:gd name="connsiteY31" fmla="*/ 115608 h 411518"/>
                  <a:gd name="connsiteX32" fmla="*/ 1831963 w 1845971"/>
                  <a:gd name="connsiteY32" fmla="*/ 89087 h 411518"/>
                  <a:gd name="connsiteX33" fmla="*/ 1838500 w 1845971"/>
                  <a:gd name="connsiteY33" fmla="*/ 171824 h 411518"/>
                  <a:gd name="connsiteX34" fmla="*/ 1845971 w 1845971"/>
                  <a:gd name="connsiteY34" fmla="*/ 194236 h 411518"/>
                  <a:gd name="connsiteX35" fmla="*/ 1793677 w 1845971"/>
                  <a:gd name="connsiteY35" fmla="*/ 246530 h 411518"/>
                  <a:gd name="connsiteX36" fmla="*/ 1771265 w 1845971"/>
                  <a:gd name="connsiteY36" fmla="*/ 261471 h 411518"/>
                  <a:gd name="connsiteX37" fmla="*/ 1748853 w 1845971"/>
                  <a:gd name="connsiteY37" fmla="*/ 276412 h 411518"/>
                  <a:gd name="connsiteX38" fmla="*/ 1733912 w 1845971"/>
                  <a:gd name="connsiteY38" fmla="*/ 298824 h 411518"/>
                  <a:gd name="connsiteX39" fmla="*/ 1726441 w 1845971"/>
                  <a:gd name="connsiteY39" fmla="*/ 321236 h 411518"/>
                  <a:gd name="connsiteX40" fmla="*/ 1659206 w 1845971"/>
                  <a:gd name="connsiteY40" fmla="*/ 351118 h 411518"/>
                  <a:gd name="connsiteX41" fmla="*/ 1599441 w 1845971"/>
                  <a:gd name="connsiteY41" fmla="*/ 381000 h 411518"/>
                  <a:gd name="connsiteX42" fmla="*/ 1569559 w 1845971"/>
                  <a:gd name="connsiteY42" fmla="*/ 395942 h 411518"/>
                  <a:gd name="connsiteX43" fmla="*/ 1478791 w 1845971"/>
                  <a:gd name="connsiteY43" fmla="*/ 350558 h 411518"/>
                  <a:gd name="connsiteX44" fmla="*/ 1401097 w 1845971"/>
                  <a:gd name="connsiteY44" fmla="*/ 375024 h 411518"/>
                  <a:gd name="connsiteX45" fmla="*/ 1229087 w 1845971"/>
                  <a:gd name="connsiteY45" fmla="*/ 377078 h 411518"/>
                  <a:gd name="connsiteX46" fmla="*/ 1136265 w 1845971"/>
                  <a:gd name="connsiteY46" fmla="*/ 410883 h 411518"/>
                  <a:gd name="connsiteX47" fmla="*/ 1009265 w 1845971"/>
                  <a:gd name="connsiteY47" fmla="*/ 395942 h 411518"/>
                  <a:gd name="connsiteX48" fmla="*/ 924285 w 1845971"/>
                  <a:gd name="connsiteY48" fmla="*/ 356910 h 411518"/>
                  <a:gd name="connsiteX49" fmla="*/ 914202 w 1845971"/>
                  <a:gd name="connsiteY49" fmla="*/ 356721 h 411518"/>
                  <a:gd name="connsiteX50" fmla="*/ 852382 w 1845971"/>
                  <a:gd name="connsiteY50" fmla="*/ 373530 h 411518"/>
                  <a:gd name="connsiteX51" fmla="*/ 770206 w 1845971"/>
                  <a:gd name="connsiteY51" fmla="*/ 343647 h 411518"/>
                  <a:gd name="connsiteX52" fmla="*/ 747794 w 1845971"/>
                  <a:gd name="connsiteY52" fmla="*/ 336177 h 411518"/>
                  <a:gd name="connsiteX53" fmla="*/ 724262 w 1845971"/>
                  <a:gd name="connsiteY53" fmla="*/ 271556 h 411518"/>
                  <a:gd name="connsiteX54" fmla="*/ 673088 w 1845971"/>
                  <a:gd name="connsiteY54" fmla="*/ 313765 h 411518"/>
                  <a:gd name="connsiteX55" fmla="*/ 613324 w 1845971"/>
                  <a:gd name="connsiteY55" fmla="*/ 276412 h 411518"/>
                  <a:gd name="connsiteX56" fmla="*/ 590725 w 1845971"/>
                  <a:gd name="connsiteY56" fmla="*/ 199092 h 411518"/>
                  <a:gd name="connsiteX57" fmla="*/ 531147 w 1845971"/>
                  <a:gd name="connsiteY57" fmla="*/ 254000 h 411518"/>
                  <a:gd name="connsiteX58" fmla="*/ 493794 w 1845971"/>
                  <a:gd name="connsiteY58" fmla="*/ 224118 h 411518"/>
                  <a:gd name="connsiteX59" fmla="*/ 456441 w 1845971"/>
                  <a:gd name="connsiteY59" fmla="*/ 216647 h 411518"/>
                  <a:gd name="connsiteX60" fmla="*/ 406202 w 1845971"/>
                  <a:gd name="connsiteY60" fmla="*/ 128681 h 411518"/>
                  <a:gd name="connsiteX61" fmla="*/ 247265 w 1845971"/>
                  <a:gd name="connsiteY61" fmla="*/ 186765 h 411518"/>
                  <a:gd name="connsiteX62" fmla="*/ 120265 w 1845971"/>
                  <a:gd name="connsiteY62" fmla="*/ 209177 h 411518"/>
                  <a:gd name="connsiteX63" fmla="*/ 97853 w 1845971"/>
                  <a:gd name="connsiteY63" fmla="*/ 231589 h 411518"/>
                  <a:gd name="connsiteX64" fmla="*/ 53030 w 1845971"/>
                  <a:gd name="connsiteY64" fmla="*/ 261471 h 411518"/>
                  <a:gd name="connsiteX65" fmla="*/ 8206 w 1845971"/>
                  <a:gd name="connsiteY65" fmla="*/ 276412 h 411518"/>
                  <a:gd name="connsiteX66" fmla="*/ 8206 w 1845971"/>
                  <a:gd name="connsiteY66" fmla="*/ 231589 h 411518"/>
                  <a:gd name="connsiteX67" fmla="*/ 735 w 1845971"/>
                  <a:gd name="connsiteY67" fmla="*/ 127000 h 411518"/>
                  <a:gd name="connsiteX0" fmla="*/ 735 w 1845971"/>
                  <a:gd name="connsiteY0" fmla="*/ 127000 h 411518"/>
                  <a:gd name="connsiteX1" fmla="*/ 735 w 1845971"/>
                  <a:gd name="connsiteY1" fmla="*/ 127000 h 411518"/>
                  <a:gd name="connsiteX2" fmla="*/ 67971 w 1845971"/>
                  <a:gd name="connsiteY2" fmla="*/ 97118 h 411518"/>
                  <a:gd name="connsiteX3" fmla="*/ 90382 w 1845971"/>
                  <a:gd name="connsiteY3" fmla="*/ 82177 h 411518"/>
                  <a:gd name="connsiteX4" fmla="*/ 112794 w 1845971"/>
                  <a:gd name="connsiteY4" fmla="*/ 74706 h 411518"/>
                  <a:gd name="connsiteX5" fmla="*/ 165088 w 1845971"/>
                  <a:gd name="connsiteY5" fmla="*/ 52294 h 411518"/>
                  <a:gd name="connsiteX6" fmla="*/ 224853 w 1845971"/>
                  <a:gd name="connsiteY6" fmla="*/ 22412 h 411518"/>
                  <a:gd name="connsiteX7" fmla="*/ 284618 w 1845971"/>
                  <a:gd name="connsiteY7" fmla="*/ 0 h 411518"/>
                  <a:gd name="connsiteX8" fmla="*/ 404147 w 1845971"/>
                  <a:gd name="connsiteY8" fmla="*/ 7471 h 411518"/>
                  <a:gd name="connsiteX9" fmla="*/ 448971 w 1845971"/>
                  <a:gd name="connsiteY9" fmla="*/ 22412 h 411518"/>
                  <a:gd name="connsiteX10" fmla="*/ 538618 w 1845971"/>
                  <a:gd name="connsiteY10" fmla="*/ 37353 h 411518"/>
                  <a:gd name="connsiteX11" fmla="*/ 590912 w 1845971"/>
                  <a:gd name="connsiteY11" fmla="*/ 67236 h 411518"/>
                  <a:gd name="connsiteX12" fmla="*/ 635735 w 1845971"/>
                  <a:gd name="connsiteY12" fmla="*/ 82177 h 411518"/>
                  <a:gd name="connsiteX13" fmla="*/ 680559 w 1845971"/>
                  <a:gd name="connsiteY13" fmla="*/ 97118 h 411518"/>
                  <a:gd name="connsiteX14" fmla="*/ 702971 w 1845971"/>
                  <a:gd name="connsiteY14" fmla="*/ 104589 h 411518"/>
                  <a:gd name="connsiteX15" fmla="*/ 725382 w 1845971"/>
                  <a:gd name="connsiteY15" fmla="*/ 127000 h 411518"/>
                  <a:gd name="connsiteX16" fmla="*/ 755265 w 1845971"/>
                  <a:gd name="connsiteY16" fmla="*/ 134471 h 411518"/>
                  <a:gd name="connsiteX17" fmla="*/ 777677 w 1845971"/>
                  <a:gd name="connsiteY17" fmla="*/ 141942 h 411518"/>
                  <a:gd name="connsiteX18" fmla="*/ 807559 w 1845971"/>
                  <a:gd name="connsiteY18" fmla="*/ 156883 h 411518"/>
                  <a:gd name="connsiteX19" fmla="*/ 882265 w 1845971"/>
                  <a:gd name="connsiteY19" fmla="*/ 179294 h 411518"/>
                  <a:gd name="connsiteX20" fmla="*/ 971912 w 1845971"/>
                  <a:gd name="connsiteY20" fmla="*/ 209177 h 411518"/>
                  <a:gd name="connsiteX21" fmla="*/ 1016735 w 1845971"/>
                  <a:gd name="connsiteY21" fmla="*/ 224118 h 411518"/>
                  <a:gd name="connsiteX22" fmla="*/ 1143735 w 1845971"/>
                  <a:gd name="connsiteY22" fmla="*/ 246530 h 411518"/>
                  <a:gd name="connsiteX23" fmla="*/ 1367853 w 1845971"/>
                  <a:gd name="connsiteY23" fmla="*/ 231589 h 411518"/>
                  <a:gd name="connsiteX24" fmla="*/ 1412677 w 1845971"/>
                  <a:gd name="connsiteY24" fmla="*/ 224118 h 411518"/>
                  <a:gd name="connsiteX25" fmla="*/ 1509794 w 1845971"/>
                  <a:gd name="connsiteY25" fmla="*/ 201706 h 411518"/>
                  <a:gd name="connsiteX26" fmla="*/ 1539677 w 1845971"/>
                  <a:gd name="connsiteY26" fmla="*/ 194236 h 411518"/>
                  <a:gd name="connsiteX27" fmla="*/ 1584500 w 1845971"/>
                  <a:gd name="connsiteY27" fmla="*/ 186765 h 411518"/>
                  <a:gd name="connsiteX28" fmla="*/ 1614382 w 1845971"/>
                  <a:gd name="connsiteY28" fmla="*/ 179294 h 411518"/>
                  <a:gd name="connsiteX29" fmla="*/ 1636794 w 1845971"/>
                  <a:gd name="connsiteY29" fmla="*/ 171824 h 411518"/>
                  <a:gd name="connsiteX30" fmla="*/ 1754269 w 1845971"/>
                  <a:gd name="connsiteY30" fmla="*/ 129428 h 411518"/>
                  <a:gd name="connsiteX31" fmla="*/ 1787327 w 1845971"/>
                  <a:gd name="connsiteY31" fmla="*/ 115608 h 411518"/>
                  <a:gd name="connsiteX32" fmla="*/ 1831963 w 1845971"/>
                  <a:gd name="connsiteY32" fmla="*/ 89087 h 411518"/>
                  <a:gd name="connsiteX33" fmla="*/ 1838500 w 1845971"/>
                  <a:gd name="connsiteY33" fmla="*/ 171824 h 411518"/>
                  <a:gd name="connsiteX34" fmla="*/ 1845971 w 1845971"/>
                  <a:gd name="connsiteY34" fmla="*/ 194236 h 411518"/>
                  <a:gd name="connsiteX35" fmla="*/ 1793677 w 1845971"/>
                  <a:gd name="connsiteY35" fmla="*/ 246530 h 411518"/>
                  <a:gd name="connsiteX36" fmla="*/ 1771265 w 1845971"/>
                  <a:gd name="connsiteY36" fmla="*/ 261471 h 411518"/>
                  <a:gd name="connsiteX37" fmla="*/ 1748853 w 1845971"/>
                  <a:gd name="connsiteY37" fmla="*/ 276412 h 411518"/>
                  <a:gd name="connsiteX38" fmla="*/ 1733912 w 1845971"/>
                  <a:gd name="connsiteY38" fmla="*/ 298824 h 411518"/>
                  <a:gd name="connsiteX39" fmla="*/ 1726441 w 1845971"/>
                  <a:gd name="connsiteY39" fmla="*/ 321236 h 411518"/>
                  <a:gd name="connsiteX40" fmla="*/ 1659206 w 1845971"/>
                  <a:gd name="connsiteY40" fmla="*/ 351118 h 411518"/>
                  <a:gd name="connsiteX41" fmla="*/ 1599441 w 1845971"/>
                  <a:gd name="connsiteY41" fmla="*/ 381000 h 411518"/>
                  <a:gd name="connsiteX42" fmla="*/ 1569559 w 1845971"/>
                  <a:gd name="connsiteY42" fmla="*/ 395942 h 411518"/>
                  <a:gd name="connsiteX43" fmla="*/ 1478791 w 1845971"/>
                  <a:gd name="connsiteY43" fmla="*/ 350558 h 411518"/>
                  <a:gd name="connsiteX44" fmla="*/ 1378872 w 1845971"/>
                  <a:gd name="connsiteY44" fmla="*/ 403599 h 411518"/>
                  <a:gd name="connsiteX45" fmla="*/ 1229087 w 1845971"/>
                  <a:gd name="connsiteY45" fmla="*/ 377078 h 411518"/>
                  <a:gd name="connsiteX46" fmla="*/ 1136265 w 1845971"/>
                  <a:gd name="connsiteY46" fmla="*/ 410883 h 411518"/>
                  <a:gd name="connsiteX47" fmla="*/ 1009265 w 1845971"/>
                  <a:gd name="connsiteY47" fmla="*/ 395942 h 411518"/>
                  <a:gd name="connsiteX48" fmla="*/ 924285 w 1845971"/>
                  <a:gd name="connsiteY48" fmla="*/ 356910 h 411518"/>
                  <a:gd name="connsiteX49" fmla="*/ 914202 w 1845971"/>
                  <a:gd name="connsiteY49" fmla="*/ 356721 h 411518"/>
                  <a:gd name="connsiteX50" fmla="*/ 852382 w 1845971"/>
                  <a:gd name="connsiteY50" fmla="*/ 373530 h 411518"/>
                  <a:gd name="connsiteX51" fmla="*/ 770206 w 1845971"/>
                  <a:gd name="connsiteY51" fmla="*/ 343647 h 411518"/>
                  <a:gd name="connsiteX52" fmla="*/ 747794 w 1845971"/>
                  <a:gd name="connsiteY52" fmla="*/ 336177 h 411518"/>
                  <a:gd name="connsiteX53" fmla="*/ 724262 w 1845971"/>
                  <a:gd name="connsiteY53" fmla="*/ 271556 h 411518"/>
                  <a:gd name="connsiteX54" fmla="*/ 673088 w 1845971"/>
                  <a:gd name="connsiteY54" fmla="*/ 313765 h 411518"/>
                  <a:gd name="connsiteX55" fmla="*/ 613324 w 1845971"/>
                  <a:gd name="connsiteY55" fmla="*/ 276412 h 411518"/>
                  <a:gd name="connsiteX56" fmla="*/ 590725 w 1845971"/>
                  <a:gd name="connsiteY56" fmla="*/ 199092 h 411518"/>
                  <a:gd name="connsiteX57" fmla="*/ 531147 w 1845971"/>
                  <a:gd name="connsiteY57" fmla="*/ 254000 h 411518"/>
                  <a:gd name="connsiteX58" fmla="*/ 493794 w 1845971"/>
                  <a:gd name="connsiteY58" fmla="*/ 224118 h 411518"/>
                  <a:gd name="connsiteX59" fmla="*/ 456441 w 1845971"/>
                  <a:gd name="connsiteY59" fmla="*/ 216647 h 411518"/>
                  <a:gd name="connsiteX60" fmla="*/ 406202 w 1845971"/>
                  <a:gd name="connsiteY60" fmla="*/ 128681 h 411518"/>
                  <a:gd name="connsiteX61" fmla="*/ 247265 w 1845971"/>
                  <a:gd name="connsiteY61" fmla="*/ 186765 h 411518"/>
                  <a:gd name="connsiteX62" fmla="*/ 120265 w 1845971"/>
                  <a:gd name="connsiteY62" fmla="*/ 209177 h 411518"/>
                  <a:gd name="connsiteX63" fmla="*/ 97853 w 1845971"/>
                  <a:gd name="connsiteY63" fmla="*/ 231589 h 411518"/>
                  <a:gd name="connsiteX64" fmla="*/ 53030 w 1845971"/>
                  <a:gd name="connsiteY64" fmla="*/ 261471 h 411518"/>
                  <a:gd name="connsiteX65" fmla="*/ 8206 w 1845971"/>
                  <a:gd name="connsiteY65" fmla="*/ 276412 h 411518"/>
                  <a:gd name="connsiteX66" fmla="*/ 8206 w 1845971"/>
                  <a:gd name="connsiteY66" fmla="*/ 231589 h 411518"/>
                  <a:gd name="connsiteX67" fmla="*/ 735 w 1845971"/>
                  <a:gd name="connsiteY67" fmla="*/ 127000 h 411518"/>
                  <a:gd name="connsiteX0" fmla="*/ 735 w 1845971"/>
                  <a:gd name="connsiteY0" fmla="*/ 127000 h 410910"/>
                  <a:gd name="connsiteX1" fmla="*/ 735 w 1845971"/>
                  <a:gd name="connsiteY1" fmla="*/ 127000 h 410910"/>
                  <a:gd name="connsiteX2" fmla="*/ 67971 w 1845971"/>
                  <a:gd name="connsiteY2" fmla="*/ 97118 h 410910"/>
                  <a:gd name="connsiteX3" fmla="*/ 90382 w 1845971"/>
                  <a:gd name="connsiteY3" fmla="*/ 82177 h 410910"/>
                  <a:gd name="connsiteX4" fmla="*/ 112794 w 1845971"/>
                  <a:gd name="connsiteY4" fmla="*/ 74706 h 410910"/>
                  <a:gd name="connsiteX5" fmla="*/ 165088 w 1845971"/>
                  <a:gd name="connsiteY5" fmla="*/ 52294 h 410910"/>
                  <a:gd name="connsiteX6" fmla="*/ 224853 w 1845971"/>
                  <a:gd name="connsiteY6" fmla="*/ 22412 h 410910"/>
                  <a:gd name="connsiteX7" fmla="*/ 284618 w 1845971"/>
                  <a:gd name="connsiteY7" fmla="*/ 0 h 410910"/>
                  <a:gd name="connsiteX8" fmla="*/ 404147 w 1845971"/>
                  <a:gd name="connsiteY8" fmla="*/ 7471 h 410910"/>
                  <a:gd name="connsiteX9" fmla="*/ 448971 w 1845971"/>
                  <a:gd name="connsiteY9" fmla="*/ 22412 h 410910"/>
                  <a:gd name="connsiteX10" fmla="*/ 538618 w 1845971"/>
                  <a:gd name="connsiteY10" fmla="*/ 37353 h 410910"/>
                  <a:gd name="connsiteX11" fmla="*/ 590912 w 1845971"/>
                  <a:gd name="connsiteY11" fmla="*/ 67236 h 410910"/>
                  <a:gd name="connsiteX12" fmla="*/ 635735 w 1845971"/>
                  <a:gd name="connsiteY12" fmla="*/ 82177 h 410910"/>
                  <a:gd name="connsiteX13" fmla="*/ 680559 w 1845971"/>
                  <a:gd name="connsiteY13" fmla="*/ 97118 h 410910"/>
                  <a:gd name="connsiteX14" fmla="*/ 702971 w 1845971"/>
                  <a:gd name="connsiteY14" fmla="*/ 104589 h 410910"/>
                  <a:gd name="connsiteX15" fmla="*/ 725382 w 1845971"/>
                  <a:gd name="connsiteY15" fmla="*/ 127000 h 410910"/>
                  <a:gd name="connsiteX16" fmla="*/ 755265 w 1845971"/>
                  <a:gd name="connsiteY16" fmla="*/ 134471 h 410910"/>
                  <a:gd name="connsiteX17" fmla="*/ 777677 w 1845971"/>
                  <a:gd name="connsiteY17" fmla="*/ 141942 h 410910"/>
                  <a:gd name="connsiteX18" fmla="*/ 807559 w 1845971"/>
                  <a:gd name="connsiteY18" fmla="*/ 156883 h 410910"/>
                  <a:gd name="connsiteX19" fmla="*/ 882265 w 1845971"/>
                  <a:gd name="connsiteY19" fmla="*/ 179294 h 410910"/>
                  <a:gd name="connsiteX20" fmla="*/ 971912 w 1845971"/>
                  <a:gd name="connsiteY20" fmla="*/ 209177 h 410910"/>
                  <a:gd name="connsiteX21" fmla="*/ 1016735 w 1845971"/>
                  <a:gd name="connsiteY21" fmla="*/ 224118 h 410910"/>
                  <a:gd name="connsiteX22" fmla="*/ 1143735 w 1845971"/>
                  <a:gd name="connsiteY22" fmla="*/ 246530 h 410910"/>
                  <a:gd name="connsiteX23" fmla="*/ 1367853 w 1845971"/>
                  <a:gd name="connsiteY23" fmla="*/ 231589 h 410910"/>
                  <a:gd name="connsiteX24" fmla="*/ 1412677 w 1845971"/>
                  <a:gd name="connsiteY24" fmla="*/ 224118 h 410910"/>
                  <a:gd name="connsiteX25" fmla="*/ 1509794 w 1845971"/>
                  <a:gd name="connsiteY25" fmla="*/ 201706 h 410910"/>
                  <a:gd name="connsiteX26" fmla="*/ 1539677 w 1845971"/>
                  <a:gd name="connsiteY26" fmla="*/ 194236 h 410910"/>
                  <a:gd name="connsiteX27" fmla="*/ 1584500 w 1845971"/>
                  <a:gd name="connsiteY27" fmla="*/ 186765 h 410910"/>
                  <a:gd name="connsiteX28" fmla="*/ 1614382 w 1845971"/>
                  <a:gd name="connsiteY28" fmla="*/ 179294 h 410910"/>
                  <a:gd name="connsiteX29" fmla="*/ 1636794 w 1845971"/>
                  <a:gd name="connsiteY29" fmla="*/ 171824 h 410910"/>
                  <a:gd name="connsiteX30" fmla="*/ 1754269 w 1845971"/>
                  <a:gd name="connsiteY30" fmla="*/ 129428 h 410910"/>
                  <a:gd name="connsiteX31" fmla="*/ 1787327 w 1845971"/>
                  <a:gd name="connsiteY31" fmla="*/ 115608 h 410910"/>
                  <a:gd name="connsiteX32" fmla="*/ 1831963 w 1845971"/>
                  <a:gd name="connsiteY32" fmla="*/ 89087 h 410910"/>
                  <a:gd name="connsiteX33" fmla="*/ 1838500 w 1845971"/>
                  <a:gd name="connsiteY33" fmla="*/ 171824 h 410910"/>
                  <a:gd name="connsiteX34" fmla="*/ 1845971 w 1845971"/>
                  <a:gd name="connsiteY34" fmla="*/ 194236 h 410910"/>
                  <a:gd name="connsiteX35" fmla="*/ 1793677 w 1845971"/>
                  <a:gd name="connsiteY35" fmla="*/ 246530 h 410910"/>
                  <a:gd name="connsiteX36" fmla="*/ 1771265 w 1845971"/>
                  <a:gd name="connsiteY36" fmla="*/ 261471 h 410910"/>
                  <a:gd name="connsiteX37" fmla="*/ 1748853 w 1845971"/>
                  <a:gd name="connsiteY37" fmla="*/ 276412 h 410910"/>
                  <a:gd name="connsiteX38" fmla="*/ 1733912 w 1845971"/>
                  <a:gd name="connsiteY38" fmla="*/ 298824 h 410910"/>
                  <a:gd name="connsiteX39" fmla="*/ 1726441 w 1845971"/>
                  <a:gd name="connsiteY39" fmla="*/ 321236 h 410910"/>
                  <a:gd name="connsiteX40" fmla="*/ 1659206 w 1845971"/>
                  <a:gd name="connsiteY40" fmla="*/ 351118 h 410910"/>
                  <a:gd name="connsiteX41" fmla="*/ 1599441 w 1845971"/>
                  <a:gd name="connsiteY41" fmla="*/ 381000 h 410910"/>
                  <a:gd name="connsiteX42" fmla="*/ 1569559 w 1845971"/>
                  <a:gd name="connsiteY42" fmla="*/ 395942 h 410910"/>
                  <a:gd name="connsiteX43" fmla="*/ 1478791 w 1845971"/>
                  <a:gd name="connsiteY43" fmla="*/ 350558 h 410910"/>
                  <a:gd name="connsiteX44" fmla="*/ 1378872 w 1845971"/>
                  <a:gd name="connsiteY44" fmla="*/ 403599 h 410910"/>
                  <a:gd name="connsiteX45" fmla="*/ 1229087 w 1845971"/>
                  <a:gd name="connsiteY45" fmla="*/ 392953 h 410910"/>
                  <a:gd name="connsiteX46" fmla="*/ 1136265 w 1845971"/>
                  <a:gd name="connsiteY46" fmla="*/ 410883 h 410910"/>
                  <a:gd name="connsiteX47" fmla="*/ 1009265 w 1845971"/>
                  <a:gd name="connsiteY47" fmla="*/ 395942 h 410910"/>
                  <a:gd name="connsiteX48" fmla="*/ 924285 w 1845971"/>
                  <a:gd name="connsiteY48" fmla="*/ 356910 h 410910"/>
                  <a:gd name="connsiteX49" fmla="*/ 914202 w 1845971"/>
                  <a:gd name="connsiteY49" fmla="*/ 356721 h 410910"/>
                  <a:gd name="connsiteX50" fmla="*/ 852382 w 1845971"/>
                  <a:gd name="connsiteY50" fmla="*/ 373530 h 410910"/>
                  <a:gd name="connsiteX51" fmla="*/ 770206 w 1845971"/>
                  <a:gd name="connsiteY51" fmla="*/ 343647 h 410910"/>
                  <a:gd name="connsiteX52" fmla="*/ 747794 w 1845971"/>
                  <a:gd name="connsiteY52" fmla="*/ 336177 h 410910"/>
                  <a:gd name="connsiteX53" fmla="*/ 724262 w 1845971"/>
                  <a:gd name="connsiteY53" fmla="*/ 271556 h 410910"/>
                  <a:gd name="connsiteX54" fmla="*/ 673088 w 1845971"/>
                  <a:gd name="connsiteY54" fmla="*/ 313765 h 410910"/>
                  <a:gd name="connsiteX55" fmla="*/ 613324 w 1845971"/>
                  <a:gd name="connsiteY55" fmla="*/ 276412 h 410910"/>
                  <a:gd name="connsiteX56" fmla="*/ 590725 w 1845971"/>
                  <a:gd name="connsiteY56" fmla="*/ 199092 h 410910"/>
                  <a:gd name="connsiteX57" fmla="*/ 531147 w 1845971"/>
                  <a:gd name="connsiteY57" fmla="*/ 254000 h 410910"/>
                  <a:gd name="connsiteX58" fmla="*/ 493794 w 1845971"/>
                  <a:gd name="connsiteY58" fmla="*/ 224118 h 410910"/>
                  <a:gd name="connsiteX59" fmla="*/ 456441 w 1845971"/>
                  <a:gd name="connsiteY59" fmla="*/ 216647 h 410910"/>
                  <a:gd name="connsiteX60" fmla="*/ 406202 w 1845971"/>
                  <a:gd name="connsiteY60" fmla="*/ 128681 h 410910"/>
                  <a:gd name="connsiteX61" fmla="*/ 247265 w 1845971"/>
                  <a:gd name="connsiteY61" fmla="*/ 186765 h 410910"/>
                  <a:gd name="connsiteX62" fmla="*/ 120265 w 1845971"/>
                  <a:gd name="connsiteY62" fmla="*/ 209177 h 410910"/>
                  <a:gd name="connsiteX63" fmla="*/ 97853 w 1845971"/>
                  <a:gd name="connsiteY63" fmla="*/ 231589 h 410910"/>
                  <a:gd name="connsiteX64" fmla="*/ 53030 w 1845971"/>
                  <a:gd name="connsiteY64" fmla="*/ 261471 h 410910"/>
                  <a:gd name="connsiteX65" fmla="*/ 8206 w 1845971"/>
                  <a:gd name="connsiteY65" fmla="*/ 276412 h 410910"/>
                  <a:gd name="connsiteX66" fmla="*/ 8206 w 1845971"/>
                  <a:gd name="connsiteY66" fmla="*/ 231589 h 410910"/>
                  <a:gd name="connsiteX67" fmla="*/ 735 w 1845971"/>
                  <a:gd name="connsiteY67" fmla="*/ 127000 h 410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845971" h="410910">
                    <a:moveTo>
                      <a:pt x="735" y="127000"/>
                    </a:moveTo>
                    <a:lnTo>
                      <a:pt x="735" y="127000"/>
                    </a:lnTo>
                    <a:cubicBezTo>
                      <a:pt x="23147" y="117039"/>
                      <a:pt x="46034" y="108086"/>
                      <a:pt x="67971" y="97118"/>
                    </a:cubicBezTo>
                    <a:cubicBezTo>
                      <a:pt x="76001" y="93103"/>
                      <a:pt x="82352" y="86192"/>
                      <a:pt x="90382" y="82177"/>
                    </a:cubicBezTo>
                    <a:cubicBezTo>
                      <a:pt x="97425" y="78655"/>
                      <a:pt x="105751" y="78228"/>
                      <a:pt x="112794" y="74706"/>
                    </a:cubicBezTo>
                    <a:cubicBezTo>
                      <a:pt x="164385" y="48910"/>
                      <a:pt x="102897" y="67843"/>
                      <a:pt x="165088" y="52294"/>
                    </a:cubicBezTo>
                    <a:cubicBezTo>
                      <a:pt x="204777" y="25835"/>
                      <a:pt x="170025" y="46780"/>
                      <a:pt x="224853" y="22412"/>
                    </a:cubicBezTo>
                    <a:cubicBezTo>
                      <a:pt x="275082" y="88"/>
                      <a:pt x="233639" y="12745"/>
                      <a:pt x="284618" y="0"/>
                    </a:cubicBezTo>
                    <a:cubicBezTo>
                      <a:pt x="324461" y="2490"/>
                      <a:pt x="364592" y="2077"/>
                      <a:pt x="404147" y="7471"/>
                    </a:cubicBezTo>
                    <a:cubicBezTo>
                      <a:pt x="419752" y="9599"/>
                      <a:pt x="433692" y="18592"/>
                      <a:pt x="448971" y="22412"/>
                    </a:cubicBezTo>
                    <a:cubicBezTo>
                      <a:pt x="498330" y="34753"/>
                      <a:pt x="468665" y="28610"/>
                      <a:pt x="538618" y="37353"/>
                    </a:cubicBezTo>
                    <a:cubicBezTo>
                      <a:pt x="620694" y="57873"/>
                      <a:pt x="518079" y="26773"/>
                      <a:pt x="590912" y="67236"/>
                    </a:cubicBezTo>
                    <a:cubicBezTo>
                      <a:pt x="604679" y="74885"/>
                      <a:pt x="620794" y="77197"/>
                      <a:pt x="635735" y="82177"/>
                    </a:cubicBezTo>
                    <a:lnTo>
                      <a:pt x="680559" y="97118"/>
                    </a:lnTo>
                    <a:lnTo>
                      <a:pt x="702971" y="104589"/>
                    </a:lnTo>
                    <a:cubicBezTo>
                      <a:pt x="710441" y="112059"/>
                      <a:pt x="716209" y="121759"/>
                      <a:pt x="725382" y="127000"/>
                    </a:cubicBezTo>
                    <a:cubicBezTo>
                      <a:pt x="734297" y="132094"/>
                      <a:pt x="745393" y="131650"/>
                      <a:pt x="755265" y="134471"/>
                    </a:cubicBezTo>
                    <a:cubicBezTo>
                      <a:pt x="762837" y="136634"/>
                      <a:pt x="770439" y="138840"/>
                      <a:pt x="777677" y="141942"/>
                    </a:cubicBezTo>
                    <a:cubicBezTo>
                      <a:pt x="787913" y="146329"/>
                      <a:pt x="797219" y="152747"/>
                      <a:pt x="807559" y="156883"/>
                    </a:cubicBezTo>
                    <a:cubicBezTo>
                      <a:pt x="837876" y="169010"/>
                      <a:pt x="852910" y="171956"/>
                      <a:pt x="882265" y="179294"/>
                    </a:cubicBezTo>
                    <a:cubicBezTo>
                      <a:pt x="949646" y="212987"/>
                      <a:pt x="866064" y="173894"/>
                      <a:pt x="971912" y="209177"/>
                    </a:cubicBezTo>
                    <a:cubicBezTo>
                      <a:pt x="986853" y="214157"/>
                      <a:pt x="1001292" y="221029"/>
                      <a:pt x="1016735" y="224118"/>
                    </a:cubicBezTo>
                    <a:cubicBezTo>
                      <a:pt x="1083794" y="237531"/>
                      <a:pt x="1041563" y="229502"/>
                      <a:pt x="1143735" y="246530"/>
                    </a:cubicBezTo>
                    <a:lnTo>
                      <a:pt x="1367853" y="231589"/>
                    </a:lnTo>
                    <a:cubicBezTo>
                      <a:pt x="1382948" y="230331"/>
                      <a:pt x="1397774" y="226828"/>
                      <a:pt x="1412677" y="224118"/>
                    </a:cubicBezTo>
                    <a:cubicBezTo>
                      <a:pt x="1454835" y="216452"/>
                      <a:pt x="1462503" y="213528"/>
                      <a:pt x="1509794" y="201706"/>
                    </a:cubicBezTo>
                    <a:cubicBezTo>
                      <a:pt x="1519755" y="199216"/>
                      <a:pt x="1529549" y="195924"/>
                      <a:pt x="1539677" y="194236"/>
                    </a:cubicBezTo>
                    <a:cubicBezTo>
                      <a:pt x="1554618" y="191746"/>
                      <a:pt x="1569647" y="189736"/>
                      <a:pt x="1584500" y="186765"/>
                    </a:cubicBezTo>
                    <a:cubicBezTo>
                      <a:pt x="1594568" y="184751"/>
                      <a:pt x="1604510" y="182115"/>
                      <a:pt x="1614382" y="179294"/>
                    </a:cubicBezTo>
                    <a:cubicBezTo>
                      <a:pt x="1621954" y="177131"/>
                      <a:pt x="1613480" y="180135"/>
                      <a:pt x="1636794" y="171824"/>
                    </a:cubicBezTo>
                    <a:cubicBezTo>
                      <a:pt x="1660108" y="163513"/>
                      <a:pt x="1711936" y="131918"/>
                      <a:pt x="1754269" y="129428"/>
                    </a:cubicBezTo>
                    <a:cubicBezTo>
                      <a:pt x="1764230" y="126938"/>
                      <a:pt x="1774378" y="122331"/>
                      <a:pt x="1787327" y="115608"/>
                    </a:cubicBezTo>
                    <a:cubicBezTo>
                      <a:pt x="1800276" y="108885"/>
                      <a:pt x="1823434" y="79718"/>
                      <a:pt x="1831963" y="89087"/>
                    </a:cubicBezTo>
                    <a:cubicBezTo>
                      <a:pt x="1840492" y="98456"/>
                      <a:pt x="1831029" y="164353"/>
                      <a:pt x="1838500" y="171824"/>
                    </a:cubicBezTo>
                    <a:cubicBezTo>
                      <a:pt x="1840990" y="179295"/>
                      <a:pt x="1845971" y="186361"/>
                      <a:pt x="1845971" y="194236"/>
                    </a:cubicBezTo>
                    <a:cubicBezTo>
                      <a:pt x="1845971" y="224915"/>
                      <a:pt x="1815065" y="232271"/>
                      <a:pt x="1793677" y="246530"/>
                    </a:cubicBezTo>
                    <a:lnTo>
                      <a:pt x="1771265" y="261471"/>
                    </a:lnTo>
                    <a:lnTo>
                      <a:pt x="1748853" y="276412"/>
                    </a:lnTo>
                    <a:cubicBezTo>
                      <a:pt x="1743873" y="283883"/>
                      <a:pt x="1737927" y="290793"/>
                      <a:pt x="1733912" y="298824"/>
                    </a:cubicBezTo>
                    <a:cubicBezTo>
                      <a:pt x="1730390" y="305867"/>
                      <a:pt x="1731360" y="315087"/>
                      <a:pt x="1726441" y="321236"/>
                    </a:cubicBezTo>
                    <a:cubicBezTo>
                      <a:pt x="1710322" y="341385"/>
                      <a:pt x="1678522" y="339528"/>
                      <a:pt x="1659206" y="351118"/>
                    </a:cubicBezTo>
                    <a:cubicBezTo>
                      <a:pt x="1578017" y="399832"/>
                      <a:pt x="1655740" y="356872"/>
                      <a:pt x="1599441" y="381000"/>
                    </a:cubicBezTo>
                    <a:cubicBezTo>
                      <a:pt x="1589205" y="385387"/>
                      <a:pt x="1589667" y="401016"/>
                      <a:pt x="1569559" y="395942"/>
                    </a:cubicBezTo>
                    <a:cubicBezTo>
                      <a:pt x="1549451" y="390868"/>
                      <a:pt x="1510572" y="349282"/>
                      <a:pt x="1478791" y="350558"/>
                    </a:cubicBezTo>
                    <a:cubicBezTo>
                      <a:pt x="1447010" y="351834"/>
                      <a:pt x="1420489" y="396533"/>
                      <a:pt x="1378872" y="403599"/>
                    </a:cubicBezTo>
                    <a:cubicBezTo>
                      <a:pt x="1337255" y="410665"/>
                      <a:pt x="1269521" y="391739"/>
                      <a:pt x="1229087" y="392953"/>
                    </a:cubicBezTo>
                    <a:cubicBezTo>
                      <a:pt x="1188653" y="394167"/>
                      <a:pt x="1172902" y="410385"/>
                      <a:pt x="1136265" y="410883"/>
                    </a:cubicBezTo>
                    <a:cubicBezTo>
                      <a:pt x="1099628" y="411381"/>
                      <a:pt x="1044595" y="404937"/>
                      <a:pt x="1009265" y="395942"/>
                    </a:cubicBezTo>
                    <a:cubicBezTo>
                      <a:pt x="973935" y="386947"/>
                      <a:pt x="940129" y="366093"/>
                      <a:pt x="924285" y="356910"/>
                    </a:cubicBezTo>
                    <a:cubicBezTo>
                      <a:pt x="908441" y="347727"/>
                      <a:pt x="926186" y="351305"/>
                      <a:pt x="914202" y="356721"/>
                    </a:cubicBezTo>
                    <a:cubicBezTo>
                      <a:pt x="890663" y="350836"/>
                      <a:pt x="876381" y="375709"/>
                      <a:pt x="852382" y="373530"/>
                    </a:cubicBezTo>
                    <a:cubicBezTo>
                      <a:pt x="828383" y="371351"/>
                      <a:pt x="864385" y="375040"/>
                      <a:pt x="770206" y="343647"/>
                    </a:cubicBezTo>
                    <a:cubicBezTo>
                      <a:pt x="762735" y="341157"/>
                      <a:pt x="755451" y="348192"/>
                      <a:pt x="747794" y="336177"/>
                    </a:cubicBezTo>
                    <a:cubicBezTo>
                      <a:pt x="740137" y="324162"/>
                      <a:pt x="734096" y="274506"/>
                      <a:pt x="724262" y="271556"/>
                    </a:cubicBezTo>
                    <a:cubicBezTo>
                      <a:pt x="709177" y="267030"/>
                      <a:pt x="691578" y="312956"/>
                      <a:pt x="673088" y="313765"/>
                    </a:cubicBezTo>
                    <a:cubicBezTo>
                      <a:pt x="654598" y="314574"/>
                      <a:pt x="627051" y="295524"/>
                      <a:pt x="613324" y="276412"/>
                    </a:cubicBezTo>
                    <a:cubicBezTo>
                      <a:pt x="599597" y="257300"/>
                      <a:pt x="605666" y="201582"/>
                      <a:pt x="590725" y="199092"/>
                    </a:cubicBezTo>
                    <a:cubicBezTo>
                      <a:pt x="578274" y="194111"/>
                      <a:pt x="547302" y="249829"/>
                      <a:pt x="531147" y="254000"/>
                    </a:cubicBezTo>
                    <a:cubicBezTo>
                      <a:pt x="514992" y="258171"/>
                      <a:pt x="508056" y="231249"/>
                      <a:pt x="493794" y="224118"/>
                    </a:cubicBezTo>
                    <a:cubicBezTo>
                      <a:pt x="482437" y="218439"/>
                      <a:pt x="471040" y="232553"/>
                      <a:pt x="456441" y="216647"/>
                    </a:cubicBezTo>
                    <a:cubicBezTo>
                      <a:pt x="441842" y="200741"/>
                      <a:pt x="426611" y="130948"/>
                      <a:pt x="406202" y="128681"/>
                    </a:cubicBezTo>
                    <a:cubicBezTo>
                      <a:pt x="311629" y="118174"/>
                      <a:pt x="351898" y="196278"/>
                      <a:pt x="247265" y="186765"/>
                    </a:cubicBezTo>
                    <a:cubicBezTo>
                      <a:pt x="177573" y="191743"/>
                      <a:pt x="160494" y="175653"/>
                      <a:pt x="120265" y="209177"/>
                    </a:cubicBezTo>
                    <a:cubicBezTo>
                      <a:pt x="112149" y="215941"/>
                      <a:pt x="106193" y="225103"/>
                      <a:pt x="97853" y="231589"/>
                    </a:cubicBezTo>
                    <a:cubicBezTo>
                      <a:pt x="83679" y="242613"/>
                      <a:pt x="70065" y="255793"/>
                      <a:pt x="53030" y="261471"/>
                    </a:cubicBezTo>
                    <a:lnTo>
                      <a:pt x="8206" y="276412"/>
                    </a:lnTo>
                    <a:cubicBezTo>
                      <a:pt x="-8571" y="226082"/>
                      <a:pt x="5060" y="281917"/>
                      <a:pt x="8206" y="231589"/>
                    </a:cubicBezTo>
                    <a:cubicBezTo>
                      <a:pt x="10225" y="199279"/>
                      <a:pt x="1980" y="144432"/>
                      <a:pt x="735" y="127000"/>
                    </a:cubicBezTo>
                    <a:close/>
                  </a:path>
                </a:pathLst>
              </a:custGeom>
              <a:solidFill>
                <a:srgbClr val="0080B2">
                  <a:alpha val="70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="1" dirty="0">
                  <a:latin typeface="Arial" pitchFamily="-110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>
                <a:off x="5465483" y="5121832"/>
                <a:ext cx="1816160" cy="359702"/>
              </a:xfrm>
              <a:custGeom>
                <a:avLst/>
                <a:gdLst>
                  <a:gd name="connsiteX0" fmla="*/ 735 w 1845971"/>
                  <a:gd name="connsiteY0" fmla="*/ 127000 h 425824"/>
                  <a:gd name="connsiteX1" fmla="*/ 735 w 1845971"/>
                  <a:gd name="connsiteY1" fmla="*/ 127000 h 425824"/>
                  <a:gd name="connsiteX2" fmla="*/ 67971 w 1845971"/>
                  <a:gd name="connsiteY2" fmla="*/ 97118 h 425824"/>
                  <a:gd name="connsiteX3" fmla="*/ 90382 w 1845971"/>
                  <a:gd name="connsiteY3" fmla="*/ 82177 h 425824"/>
                  <a:gd name="connsiteX4" fmla="*/ 112794 w 1845971"/>
                  <a:gd name="connsiteY4" fmla="*/ 74706 h 425824"/>
                  <a:gd name="connsiteX5" fmla="*/ 165088 w 1845971"/>
                  <a:gd name="connsiteY5" fmla="*/ 52294 h 425824"/>
                  <a:gd name="connsiteX6" fmla="*/ 224853 w 1845971"/>
                  <a:gd name="connsiteY6" fmla="*/ 22412 h 425824"/>
                  <a:gd name="connsiteX7" fmla="*/ 284618 w 1845971"/>
                  <a:gd name="connsiteY7" fmla="*/ 0 h 425824"/>
                  <a:gd name="connsiteX8" fmla="*/ 404147 w 1845971"/>
                  <a:gd name="connsiteY8" fmla="*/ 7471 h 425824"/>
                  <a:gd name="connsiteX9" fmla="*/ 448971 w 1845971"/>
                  <a:gd name="connsiteY9" fmla="*/ 22412 h 425824"/>
                  <a:gd name="connsiteX10" fmla="*/ 538618 w 1845971"/>
                  <a:gd name="connsiteY10" fmla="*/ 37353 h 425824"/>
                  <a:gd name="connsiteX11" fmla="*/ 590912 w 1845971"/>
                  <a:gd name="connsiteY11" fmla="*/ 67236 h 425824"/>
                  <a:gd name="connsiteX12" fmla="*/ 635735 w 1845971"/>
                  <a:gd name="connsiteY12" fmla="*/ 82177 h 425824"/>
                  <a:gd name="connsiteX13" fmla="*/ 680559 w 1845971"/>
                  <a:gd name="connsiteY13" fmla="*/ 97118 h 425824"/>
                  <a:gd name="connsiteX14" fmla="*/ 702971 w 1845971"/>
                  <a:gd name="connsiteY14" fmla="*/ 104589 h 425824"/>
                  <a:gd name="connsiteX15" fmla="*/ 725382 w 1845971"/>
                  <a:gd name="connsiteY15" fmla="*/ 127000 h 425824"/>
                  <a:gd name="connsiteX16" fmla="*/ 755265 w 1845971"/>
                  <a:gd name="connsiteY16" fmla="*/ 134471 h 425824"/>
                  <a:gd name="connsiteX17" fmla="*/ 777677 w 1845971"/>
                  <a:gd name="connsiteY17" fmla="*/ 141942 h 425824"/>
                  <a:gd name="connsiteX18" fmla="*/ 807559 w 1845971"/>
                  <a:gd name="connsiteY18" fmla="*/ 156883 h 425824"/>
                  <a:gd name="connsiteX19" fmla="*/ 882265 w 1845971"/>
                  <a:gd name="connsiteY19" fmla="*/ 179294 h 425824"/>
                  <a:gd name="connsiteX20" fmla="*/ 971912 w 1845971"/>
                  <a:gd name="connsiteY20" fmla="*/ 209177 h 425824"/>
                  <a:gd name="connsiteX21" fmla="*/ 1016735 w 1845971"/>
                  <a:gd name="connsiteY21" fmla="*/ 224118 h 425824"/>
                  <a:gd name="connsiteX22" fmla="*/ 1143735 w 1845971"/>
                  <a:gd name="connsiteY22" fmla="*/ 246530 h 425824"/>
                  <a:gd name="connsiteX23" fmla="*/ 1367853 w 1845971"/>
                  <a:gd name="connsiteY23" fmla="*/ 231589 h 425824"/>
                  <a:gd name="connsiteX24" fmla="*/ 1412677 w 1845971"/>
                  <a:gd name="connsiteY24" fmla="*/ 224118 h 425824"/>
                  <a:gd name="connsiteX25" fmla="*/ 1509794 w 1845971"/>
                  <a:gd name="connsiteY25" fmla="*/ 201706 h 425824"/>
                  <a:gd name="connsiteX26" fmla="*/ 1539677 w 1845971"/>
                  <a:gd name="connsiteY26" fmla="*/ 194236 h 425824"/>
                  <a:gd name="connsiteX27" fmla="*/ 1584500 w 1845971"/>
                  <a:gd name="connsiteY27" fmla="*/ 186765 h 425824"/>
                  <a:gd name="connsiteX28" fmla="*/ 1614382 w 1845971"/>
                  <a:gd name="connsiteY28" fmla="*/ 179294 h 425824"/>
                  <a:gd name="connsiteX29" fmla="*/ 1636794 w 1845971"/>
                  <a:gd name="connsiteY29" fmla="*/ 171824 h 425824"/>
                  <a:gd name="connsiteX30" fmla="*/ 1763794 w 1845971"/>
                  <a:gd name="connsiteY30" fmla="*/ 164353 h 425824"/>
                  <a:gd name="connsiteX31" fmla="*/ 1793677 w 1845971"/>
                  <a:gd name="connsiteY31" fmla="*/ 156883 h 425824"/>
                  <a:gd name="connsiteX32" fmla="*/ 1816088 w 1845971"/>
                  <a:gd name="connsiteY32" fmla="*/ 149412 h 425824"/>
                  <a:gd name="connsiteX33" fmla="*/ 1838500 w 1845971"/>
                  <a:gd name="connsiteY33" fmla="*/ 171824 h 425824"/>
                  <a:gd name="connsiteX34" fmla="*/ 1845971 w 1845971"/>
                  <a:gd name="connsiteY34" fmla="*/ 194236 h 425824"/>
                  <a:gd name="connsiteX35" fmla="*/ 1793677 w 1845971"/>
                  <a:gd name="connsiteY35" fmla="*/ 246530 h 425824"/>
                  <a:gd name="connsiteX36" fmla="*/ 1771265 w 1845971"/>
                  <a:gd name="connsiteY36" fmla="*/ 261471 h 425824"/>
                  <a:gd name="connsiteX37" fmla="*/ 1748853 w 1845971"/>
                  <a:gd name="connsiteY37" fmla="*/ 276412 h 425824"/>
                  <a:gd name="connsiteX38" fmla="*/ 1733912 w 1845971"/>
                  <a:gd name="connsiteY38" fmla="*/ 298824 h 425824"/>
                  <a:gd name="connsiteX39" fmla="*/ 1726441 w 1845971"/>
                  <a:gd name="connsiteY39" fmla="*/ 321236 h 425824"/>
                  <a:gd name="connsiteX40" fmla="*/ 1659206 w 1845971"/>
                  <a:gd name="connsiteY40" fmla="*/ 351118 h 425824"/>
                  <a:gd name="connsiteX41" fmla="*/ 1599441 w 1845971"/>
                  <a:gd name="connsiteY41" fmla="*/ 381000 h 425824"/>
                  <a:gd name="connsiteX42" fmla="*/ 1569559 w 1845971"/>
                  <a:gd name="connsiteY42" fmla="*/ 395942 h 425824"/>
                  <a:gd name="connsiteX43" fmla="*/ 1472441 w 1845971"/>
                  <a:gd name="connsiteY43" fmla="*/ 410883 h 425824"/>
                  <a:gd name="connsiteX44" fmla="*/ 1420147 w 1845971"/>
                  <a:gd name="connsiteY44" fmla="*/ 425824 h 425824"/>
                  <a:gd name="connsiteX45" fmla="*/ 1225912 w 1845971"/>
                  <a:gd name="connsiteY45" fmla="*/ 418353 h 425824"/>
                  <a:gd name="connsiteX46" fmla="*/ 1136265 w 1845971"/>
                  <a:gd name="connsiteY46" fmla="*/ 410883 h 425824"/>
                  <a:gd name="connsiteX47" fmla="*/ 1009265 w 1845971"/>
                  <a:gd name="connsiteY47" fmla="*/ 395942 h 425824"/>
                  <a:gd name="connsiteX48" fmla="*/ 904677 w 1845971"/>
                  <a:gd name="connsiteY48" fmla="*/ 388471 h 425824"/>
                  <a:gd name="connsiteX49" fmla="*/ 852382 w 1845971"/>
                  <a:gd name="connsiteY49" fmla="*/ 373530 h 425824"/>
                  <a:gd name="connsiteX50" fmla="*/ 770206 w 1845971"/>
                  <a:gd name="connsiteY50" fmla="*/ 343647 h 425824"/>
                  <a:gd name="connsiteX51" fmla="*/ 747794 w 1845971"/>
                  <a:gd name="connsiteY51" fmla="*/ 336177 h 425824"/>
                  <a:gd name="connsiteX52" fmla="*/ 717912 w 1845971"/>
                  <a:gd name="connsiteY52" fmla="*/ 328706 h 425824"/>
                  <a:gd name="connsiteX53" fmla="*/ 673088 w 1845971"/>
                  <a:gd name="connsiteY53" fmla="*/ 313765 h 425824"/>
                  <a:gd name="connsiteX54" fmla="*/ 613324 w 1845971"/>
                  <a:gd name="connsiteY54" fmla="*/ 276412 h 425824"/>
                  <a:gd name="connsiteX55" fmla="*/ 568500 w 1845971"/>
                  <a:gd name="connsiteY55" fmla="*/ 268942 h 425824"/>
                  <a:gd name="connsiteX56" fmla="*/ 531147 w 1845971"/>
                  <a:gd name="connsiteY56" fmla="*/ 254000 h 425824"/>
                  <a:gd name="connsiteX57" fmla="*/ 493794 w 1845971"/>
                  <a:gd name="connsiteY57" fmla="*/ 224118 h 425824"/>
                  <a:gd name="connsiteX58" fmla="*/ 456441 w 1845971"/>
                  <a:gd name="connsiteY58" fmla="*/ 216647 h 425824"/>
                  <a:gd name="connsiteX59" fmla="*/ 396677 w 1845971"/>
                  <a:gd name="connsiteY59" fmla="*/ 201706 h 425824"/>
                  <a:gd name="connsiteX60" fmla="*/ 247265 w 1845971"/>
                  <a:gd name="connsiteY60" fmla="*/ 186765 h 425824"/>
                  <a:gd name="connsiteX61" fmla="*/ 120265 w 1845971"/>
                  <a:gd name="connsiteY61" fmla="*/ 209177 h 425824"/>
                  <a:gd name="connsiteX62" fmla="*/ 97853 w 1845971"/>
                  <a:gd name="connsiteY62" fmla="*/ 231589 h 425824"/>
                  <a:gd name="connsiteX63" fmla="*/ 53030 w 1845971"/>
                  <a:gd name="connsiteY63" fmla="*/ 261471 h 425824"/>
                  <a:gd name="connsiteX64" fmla="*/ 8206 w 1845971"/>
                  <a:gd name="connsiteY64" fmla="*/ 276412 h 425824"/>
                  <a:gd name="connsiteX65" fmla="*/ 8206 w 1845971"/>
                  <a:gd name="connsiteY65" fmla="*/ 231589 h 425824"/>
                  <a:gd name="connsiteX66" fmla="*/ 735 w 1845971"/>
                  <a:gd name="connsiteY66" fmla="*/ 127000 h 425824"/>
                  <a:gd name="connsiteX0" fmla="*/ 0 w 1845236"/>
                  <a:gd name="connsiteY0" fmla="*/ 127000 h 425824"/>
                  <a:gd name="connsiteX1" fmla="*/ 0 w 1845236"/>
                  <a:gd name="connsiteY1" fmla="*/ 127000 h 425824"/>
                  <a:gd name="connsiteX2" fmla="*/ 67236 w 1845236"/>
                  <a:gd name="connsiteY2" fmla="*/ 97118 h 425824"/>
                  <a:gd name="connsiteX3" fmla="*/ 89647 w 1845236"/>
                  <a:gd name="connsiteY3" fmla="*/ 82177 h 425824"/>
                  <a:gd name="connsiteX4" fmla="*/ 112059 w 1845236"/>
                  <a:gd name="connsiteY4" fmla="*/ 74706 h 425824"/>
                  <a:gd name="connsiteX5" fmla="*/ 164353 w 1845236"/>
                  <a:gd name="connsiteY5" fmla="*/ 52294 h 425824"/>
                  <a:gd name="connsiteX6" fmla="*/ 224118 w 1845236"/>
                  <a:gd name="connsiteY6" fmla="*/ 22412 h 425824"/>
                  <a:gd name="connsiteX7" fmla="*/ 283883 w 1845236"/>
                  <a:gd name="connsiteY7" fmla="*/ 0 h 425824"/>
                  <a:gd name="connsiteX8" fmla="*/ 403412 w 1845236"/>
                  <a:gd name="connsiteY8" fmla="*/ 7471 h 425824"/>
                  <a:gd name="connsiteX9" fmla="*/ 448236 w 1845236"/>
                  <a:gd name="connsiteY9" fmla="*/ 22412 h 425824"/>
                  <a:gd name="connsiteX10" fmla="*/ 537883 w 1845236"/>
                  <a:gd name="connsiteY10" fmla="*/ 37353 h 425824"/>
                  <a:gd name="connsiteX11" fmla="*/ 590177 w 1845236"/>
                  <a:gd name="connsiteY11" fmla="*/ 67236 h 425824"/>
                  <a:gd name="connsiteX12" fmla="*/ 635000 w 1845236"/>
                  <a:gd name="connsiteY12" fmla="*/ 82177 h 425824"/>
                  <a:gd name="connsiteX13" fmla="*/ 679824 w 1845236"/>
                  <a:gd name="connsiteY13" fmla="*/ 97118 h 425824"/>
                  <a:gd name="connsiteX14" fmla="*/ 702236 w 1845236"/>
                  <a:gd name="connsiteY14" fmla="*/ 104589 h 425824"/>
                  <a:gd name="connsiteX15" fmla="*/ 724647 w 1845236"/>
                  <a:gd name="connsiteY15" fmla="*/ 127000 h 425824"/>
                  <a:gd name="connsiteX16" fmla="*/ 754530 w 1845236"/>
                  <a:gd name="connsiteY16" fmla="*/ 134471 h 425824"/>
                  <a:gd name="connsiteX17" fmla="*/ 776942 w 1845236"/>
                  <a:gd name="connsiteY17" fmla="*/ 141942 h 425824"/>
                  <a:gd name="connsiteX18" fmla="*/ 806824 w 1845236"/>
                  <a:gd name="connsiteY18" fmla="*/ 156883 h 425824"/>
                  <a:gd name="connsiteX19" fmla="*/ 881530 w 1845236"/>
                  <a:gd name="connsiteY19" fmla="*/ 179294 h 425824"/>
                  <a:gd name="connsiteX20" fmla="*/ 971177 w 1845236"/>
                  <a:gd name="connsiteY20" fmla="*/ 209177 h 425824"/>
                  <a:gd name="connsiteX21" fmla="*/ 1016000 w 1845236"/>
                  <a:gd name="connsiteY21" fmla="*/ 224118 h 425824"/>
                  <a:gd name="connsiteX22" fmla="*/ 1143000 w 1845236"/>
                  <a:gd name="connsiteY22" fmla="*/ 246530 h 425824"/>
                  <a:gd name="connsiteX23" fmla="*/ 1367118 w 1845236"/>
                  <a:gd name="connsiteY23" fmla="*/ 231589 h 425824"/>
                  <a:gd name="connsiteX24" fmla="*/ 1411942 w 1845236"/>
                  <a:gd name="connsiteY24" fmla="*/ 224118 h 425824"/>
                  <a:gd name="connsiteX25" fmla="*/ 1509059 w 1845236"/>
                  <a:gd name="connsiteY25" fmla="*/ 201706 h 425824"/>
                  <a:gd name="connsiteX26" fmla="*/ 1538942 w 1845236"/>
                  <a:gd name="connsiteY26" fmla="*/ 194236 h 425824"/>
                  <a:gd name="connsiteX27" fmla="*/ 1583765 w 1845236"/>
                  <a:gd name="connsiteY27" fmla="*/ 186765 h 425824"/>
                  <a:gd name="connsiteX28" fmla="*/ 1613647 w 1845236"/>
                  <a:gd name="connsiteY28" fmla="*/ 179294 h 425824"/>
                  <a:gd name="connsiteX29" fmla="*/ 1636059 w 1845236"/>
                  <a:gd name="connsiteY29" fmla="*/ 171824 h 425824"/>
                  <a:gd name="connsiteX30" fmla="*/ 1763059 w 1845236"/>
                  <a:gd name="connsiteY30" fmla="*/ 164353 h 425824"/>
                  <a:gd name="connsiteX31" fmla="*/ 1792942 w 1845236"/>
                  <a:gd name="connsiteY31" fmla="*/ 156883 h 425824"/>
                  <a:gd name="connsiteX32" fmla="*/ 1815353 w 1845236"/>
                  <a:gd name="connsiteY32" fmla="*/ 149412 h 425824"/>
                  <a:gd name="connsiteX33" fmla="*/ 1837765 w 1845236"/>
                  <a:gd name="connsiteY33" fmla="*/ 171824 h 425824"/>
                  <a:gd name="connsiteX34" fmla="*/ 1845236 w 1845236"/>
                  <a:gd name="connsiteY34" fmla="*/ 194236 h 425824"/>
                  <a:gd name="connsiteX35" fmla="*/ 1792942 w 1845236"/>
                  <a:gd name="connsiteY35" fmla="*/ 246530 h 425824"/>
                  <a:gd name="connsiteX36" fmla="*/ 1770530 w 1845236"/>
                  <a:gd name="connsiteY36" fmla="*/ 261471 h 425824"/>
                  <a:gd name="connsiteX37" fmla="*/ 1748118 w 1845236"/>
                  <a:gd name="connsiteY37" fmla="*/ 276412 h 425824"/>
                  <a:gd name="connsiteX38" fmla="*/ 1733177 w 1845236"/>
                  <a:gd name="connsiteY38" fmla="*/ 298824 h 425824"/>
                  <a:gd name="connsiteX39" fmla="*/ 1725706 w 1845236"/>
                  <a:gd name="connsiteY39" fmla="*/ 321236 h 425824"/>
                  <a:gd name="connsiteX40" fmla="*/ 1658471 w 1845236"/>
                  <a:gd name="connsiteY40" fmla="*/ 351118 h 425824"/>
                  <a:gd name="connsiteX41" fmla="*/ 1598706 w 1845236"/>
                  <a:gd name="connsiteY41" fmla="*/ 381000 h 425824"/>
                  <a:gd name="connsiteX42" fmla="*/ 1568824 w 1845236"/>
                  <a:gd name="connsiteY42" fmla="*/ 395942 h 425824"/>
                  <a:gd name="connsiteX43" fmla="*/ 1471706 w 1845236"/>
                  <a:gd name="connsiteY43" fmla="*/ 410883 h 425824"/>
                  <a:gd name="connsiteX44" fmla="*/ 1419412 w 1845236"/>
                  <a:gd name="connsiteY44" fmla="*/ 425824 h 425824"/>
                  <a:gd name="connsiteX45" fmla="*/ 1225177 w 1845236"/>
                  <a:gd name="connsiteY45" fmla="*/ 418353 h 425824"/>
                  <a:gd name="connsiteX46" fmla="*/ 1135530 w 1845236"/>
                  <a:gd name="connsiteY46" fmla="*/ 410883 h 425824"/>
                  <a:gd name="connsiteX47" fmla="*/ 1008530 w 1845236"/>
                  <a:gd name="connsiteY47" fmla="*/ 395942 h 425824"/>
                  <a:gd name="connsiteX48" fmla="*/ 903942 w 1845236"/>
                  <a:gd name="connsiteY48" fmla="*/ 388471 h 425824"/>
                  <a:gd name="connsiteX49" fmla="*/ 851647 w 1845236"/>
                  <a:gd name="connsiteY49" fmla="*/ 373530 h 425824"/>
                  <a:gd name="connsiteX50" fmla="*/ 769471 w 1845236"/>
                  <a:gd name="connsiteY50" fmla="*/ 343647 h 425824"/>
                  <a:gd name="connsiteX51" fmla="*/ 747059 w 1845236"/>
                  <a:gd name="connsiteY51" fmla="*/ 336177 h 425824"/>
                  <a:gd name="connsiteX52" fmla="*/ 717177 w 1845236"/>
                  <a:gd name="connsiteY52" fmla="*/ 328706 h 425824"/>
                  <a:gd name="connsiteX53" fmla="*/ 672353 w 1845236"/>
                  <a:gd name="connsiteY53" fmla="*/ 313765 h 425824"/>
                  <a:gd name="connsiteX54" fmla="*/ 612589 w 1845236"/>
                  <a:gd name="connsiteY54" fmla="*/ 276412 h 425824"/>
                  <a:gd name="connsiteX55" fmla="*/ 567765 w 1845236"/>
                  <a:gd name="connsiteY55" fmla="*/ 268942 h 425824"/>
                  <a:gd name="connsiteX56" fmla="*/ 530412 w 1845236"/>
                  <a:gd name="connsiteY56" fmla="*/ 254000 h 425824"/>
                  <a:gd name="connsiteX57" fmla="*/ 493059 w 1845236"/>
                  <a:gd name="connsiteY57" fmla="*/ 224118 h 425824"/>
                  <a:gd name="connsiteX58" fmla="*/ 455706 w 1845236"/>
                  <a:gd name="connsiteY58" fmla="*/ 216647 h 425824"/>
                  <a:gd name="connsiteX59" fmla="*/ 395942 w 1845236"/>
                  <a:gd name="connsiteY59" fmla="*/ 201706 h 425824"/>
                  <a:gd name="connsiteX60" fmla="*/ 246530 w 1845236"/>
                  <a:gd name="connsiteY60" fmla="*/ 186765 h 425824"/>
                  <a:gd name="connsiteX61" fmla="*/ 119530 w 1845236"/>
                  <a:gd name="connsiteY61" fmla="*/ 209177 h 425824"/>
                  <a:gd name="connsiteX62" fmla="*/ 97118 w 1845236"/>
                  <a:gd name="connsiteY62" fmla="*/ 231589 h 425824"/>
                  <a:gd name="connsiteX63" fmla="*/ 52295 w 1845236"/>
                  <a:gd name="connsiteY63" fmla="*/ 261471 h 425824"/>
                  <a:gd name="connsiteX64" fmla="*/ 7471 w 1845236"/>
                  <a:gd name="connsiteY64" fmla="*/ 231589 h 425824"/>
                  <a:gd name="connsiteX65" fmla="*/ 0 w 1845236"/>
                  <a:gd name="connsiteY65" fmla="*/ 127000 h 425824"/>
                  <a:gd name="connsiteX0" fmla="*/ 0 w 1845236"/>
                  <a:gd name="connsiteY0" fmla="*/ 127000 h 426741"/>
                  <a:gd name="connsiteX1" fmla="*/ 0 w 1845236"/>
                  <a:gd name="connsiteY1" fmla="*/ 127000 h 426741"/>
                  <a:gd name="connsiteX2" fmla="*/ 67236 w 1845236"/>
                  <a:gd name="connsiteY2" fmla="*/ 97118 h 426741"/>
                  <a:gd name="connsiteX3" fmla="*/ 89647 w 1845236"/>
                  <a:gd name="connsiteY3" fmla="*/ 82177 h 426741"/>
                  <a:gd name="connsiteX4" fmla="*/ 112059 w 1845236"/>
                  <a:gd name="connsiteY4" fmla="*/ 74706 h 426741"/>
                  <a:gd name="connsiteX5" fmla="*/ 164353 w 1845236"/>
                  <a:gd name="connsiteY5" fmla="*/ 52294 h 426741"/>
                  <a:gd name="connsiteX6" fmla="*/ 224118 w 1845236"/>
                  <a:gd name="connsiteY6" fmla="*/ 22412 h 426741"/>
                  <a:gd name="connsiteX7" fmla="*/ 283883 w 1845236"/>
                  <a:gd name="connsiteY7" fmla="*/ 0 h 426741"/>
                  <a:gd name="connsiteX8" fmla="*/ 403412 w 1845236"/>
                  <a:gd name="connsiteY8" fmla="*/ 7471 h 426741"/>
                  <a:gd name="connsiteX9" fmla="*/ 448236 w 1845236"/>
                  <a:gd name="connsiteY9" fmla="*/ 22412 h 426741"/>
                  <a:gd name="connsiteX10" fmla="*/ 537883 w 1845236"/>
                  <a:gd name="connsiteY10" fmla="*/ 37353 h 426741"/>
                  <a:gd name="connsiteX11" fmla="*/ 590177 w 1845236"/>
                  <a:gd name="connsiteY11" fmla="*/ 67236 h 426741"/>
                  <a:gd name="connsiteX12" fmla="*/ 635000 w 1845236"/>
                  <a:gd name="connsiteY12" fmla="*/ 82177 h 426741"/>
                  <a:gd name="connsiteX13" fmla="*/ 679824 w 1845236"/>
                  <a:gd name="connsiteY13" fmla="*/ 97118 h 426741"/>
                  <a:gd name="connsiteX14" fmla="*/ 702236 w 1845236"/>
                  <a:gd name="connsiteY14" fmla="*/ 104589 h 426741"/>
                  <a:gd name="connsiteX15" fmla="*/ 724647 w 1845236"/>
                  <a:gd name="connsiteY15" fmla="*/ 127000 h 426741"/>
                  <a:gd name="connsiteX16" fmla="*/ 754530 w 1845236"/>
                  <a:gd name="connsiteY16" fmla="*/ 134471 h 426741"/>
                  <a:gd name="connsiteX17" fmla="*/ 776942 w 1845236"/>
                  <a:gd name="connsiteY17" fmla="*/ 141942 h 426741"/>
                  <a:gd name="connsiteX18" fmla="*/ 806824 w 1845236"/>
                  <a:gd name="connsiteY18" fmla="*/ 156883 h 426741"/>
                  <a:gd name="connsiteX19" fmla="*/ 881530 w 1845236"/>
                  <a:gd name="connsiteY19" fmla="*/ 179294 h 426741"/>
                  <a:gd name="connsiteX20" fmla="*/ 971177 w 1845236"/>
                  <a:gd name="connsiteY20" fmla="*/ 209177 h 426741"/>
                  <a:gd name="connsiteX21" fmla="*/ 1016000 w 1845236"/>
                  <a:gd name="connsiteY21" fmla="*/ 224118 h 426741"/>
                  <a:gd name="connsiteX22" fmla="*/ 1143000 w 1845236"/>
                  <a:gd name="connsiteY22" fmla="*/ 246530 h 426741"/>
                  <a:gd name="connsiteX23" fmla="*/ 1367118 w 1845236"/>
                  <a:gd name="connsiteY23" fmla="*/ 231589 h 426741"/>
                  <a:gd name="connsiteX24" fmla="*/ 1411942 w 1845236"/>
                  <a:gd name="connsiteY24" fmla="*/ 224118 h 426741"/>
                  <a:gd name="connsiteX25" fmla="*/ 1509059 w 1845236"/>
                  <a:gd name="connsiteY25" fmla="*/ 201706 h 426741"/>
                  <a:gd name="connsiteX26" fmla="*/ 1538942 w 1845236"/>
                  <a:gd name="connsiteY26" fmla="*/ 194236 h 426741"/>
                  <a:gd name="connsiteX27" fmla="*/ 1583765 w 1845236"/>
                  <a:gd name="connsiteY27" fmla="*/ 186765 h 426741"/>
                  <a:gd name="connsiteX28" fmla="*/ 1613647 w 1845236"/>
                  <a:gd name="connsiteY28" fmla="*/ 179294 h 426741"/>
                  <a:gd name="connsiteX29" fmla="*/ 1636059 w 1845236"/>
                  <a:gd name="connsiteY29" fmla="*/ 171824 h 426741"/>
                  <a:gd name="connsiteX30" fmla="*/ 1763059 w 1845236"/>
                  <a:gd name="connsiteY30" fmla="*/ 164353 h 426741"/>
                  <a:gd name="connsiteX31" fmla="*/ 1792942 w 1845236"/>
                  <a:gd name="connsiteY31" fmla="*/ 156883 h 426741"/>
                  <a:gd name="connsiteX32" fmla="*/ 1815353 w 1845236"/>
                  <a:gd name="connsiteY32" fmla="*/ 149412 h 426741"/>
                  <a:gd name="connsiteX33" fmla="*/ 1837765 w 1845236"/>
                  <a:gd name="connsiteY33" fmla="*/ 171824 h 426741"/>
                  <a:gd name="connsiteX34" fmla="*/ 1845236 w 1845236"/>
                  <a:gd name="connsiteY34" fmla="*/ 194236 h 426741"/>
                  <a:gd name="connsiteX35" fmla="*/ 1792942 w 1845236"/>
                  <a:gd name="connsiteY35" fmla="*/ 246530 h 426741"/>
                  <a:gd name="connsiteX36" fmla="*/ 1770530 w 1845236"/>
                  <a:gd name="connsiteY36" fmla="*/ 261471 h 426741"/>
                  <a:gd name="connsiteX37" fmla="*/ 1748118 w 1845236"/>
                  <a:gd name="connsiteY37" fmla="*/ 276412 h 426741"/>
                  <a:gd name="connsiteX38" fmla="*/ 1733177 w 1845236"/>
                  <a:gd name="connsiteY38" fmla="*/ 298824 h 426741"/>
                  <a:gd name="connsiteX39" fmla="*/ 1725706 w 1845236"/>
                  <a:gd name="connsiteY39" fmla="*/ 321236 h 426741"/>
                  <a:gd name="connsiteX40" fmla="*/ 1658471 w 1845236"/>
                  <a:gd name="connsiteY40" fmla="*/ 351118 h 426741"/>
                  <a:gd name="connsiteX41" fmla="*/ 1598706 w 1845236"/>
                  <a:gd name="connsiteY41" fmla="*/ 381000 h 426741"/>
                  <a:gd name="connsiteX42" fmla="*/ 1568824 w 1845236"/>
                  <a:gd name="connsiteY42" fmla="*/ 395942 h 426741"/>
                  <a:gd name="connsiteX43" fmla="*/ 1419412 w 1845236"/>
                  <a:gd name="connsiteY43" fmla="*/ 425824 h 426741"/>
                  <a:gd name="connsiteX44" fmla="*/ 1225177 w 1845236"/>
                  <a:gd name="connsiteY44" fmla="*/ 418353 h 426741"/>
                  <a:gd name="connsiteX45" fmla="*/ 1135530 w 1845236"/>
                  <a:gd name="connsiteY45" fmla="*/ 410883 h 426741"/>
                  <a:gd name="connsiteX46" fmla="*/ 1008530 w 1845236"/>
                  <a:gd name="connsiteY46" fmla="*/ 395942 h 426741"/>
                  <a:gd name="connsiteX47" fmla="*/ 903942 w 1845236"/>
                  <a:gd name="connsiteY47" fmla="*/ 388471 h 426741"/>
                  <a:gd name="connsiteX48" fmla="*/ 851647 w 1845236"/>
                  <a:gd name="connsiteY48" fmla="*/ 373530 h 426741"/>
                  <a:gd name="connsiteX49" fmla="*/ 769471 w 1845236"/>
                  <a:gd name="connsiteY49" fmla="*/ 343647 h 426741"/>
                  <a:gd name="connsiteX50" fmla="*/ 747059 w 1845236"/>
                  <a:gd name="connsiteY50" fmla="*/ 336177 h 426741"/>
                  <a:gd name="connsiteX51" fmla="*/ 717177 w 1845236"/>
                  <a:gd name="connsiteY51" fmla="*/ 328706 h 426741"/>
                  <a:gd name="connsiteX52" fmla="*/ 672353 w 1845236"/>
                  <a:gd name="connsiteY52" fmla="*/ 313765 h 426741"/>
                  <a:gd name="connsiteX53" fmla="*/ 612589 w 1845236"/>
                  <a:gd name="connsiteY53" fmla="*/ 276412 h 426741"/>
                  <a:gd name="connsiteX54" fmla="*/ 567765 w 1845236"/>
                  <a:gd name="connsiteY54" fmla="*/ 268942 h 426741"/>
                  <a:gd name="connsiteX55" fmla="*/ 530412 w 1845236"/>
                  <a:gd name="connsiteY55" fmla="*/ 254000 h 426741"/>
                  <a:gd name="connsiteX56" fmla="*/ 493059 w 1845236"/>
                  <a:gd name="connsiteY56" fmla="*/ 224118 h 426741"/>
                  <a:gd name="connsiteX57" fmla="*/ 455706 w 1845236"/>
                  <a:gd name="connsiteY57" fmla="*/ 216647 h 426741"/>
                  <a:gd name="connsiteX58" fmla="*/ 395942 w 1845236"/>
                  <a:gd name="connsiteY58" fmla="*/ 201706 h 426741"/>
                  <a:gd name="connsiteX59" fmla="*/ 246530 w 1845236"/>
                  <a:gd name="connsiteY59" fmla="*/ 186765 h 426741"/>
                  <a:gd name="connsiteX60" fmla="*/ 119530 w 1845236"/>
                  <a:gd name="connsiteY60" fmla="*/ 209177 h 426741"/>
                  <a:gd name="connsiteX61" fmla="*/ 97118 w 1845236"/>
                  <a:gd name="connsiteY61" fmla="*/ 231589 h 426741"/>
                  <a:gd name="connsiteX62" fmla="*/ 52295 w 1845236"/>
                  <a:gd name="connsiteY62" fmla="*/ 261471 h 426741"/>
                  <a:gd name="connsiteX63" fmla="*/ 7471 w 1845236"/>
                  <a:gd name="connsiteY63" fmla="*/ 231589 h 426741"/>
                  <a:gd name="connsiteX64" fmla="*/ 0 w 1845236"/>
                  <a:gd name="connsiteY64" fmla="*/ 127000 h 426741"/>
                  <a:gd name="connsiteX0" fmla="*/ 0 w 1845236"/>
                  <a:gd name="connsiteY0" fmla="*/ 127000 h 418880"/>
                  <a:gd name="connsiteX1" fmla="*/ 0 w 1845236"/>
                  <a:gd name="connsiteY1" fmla="*/ 127000 h 418880"/>
                  <a:gd name="connsiteX2" fmla="*/ 67236 w 1845236"/>
                  <a:gd name="connsiteY2" fmla="*/ 97118 h 418880"/>
                  <a:gd name="connsiteX3" fmla="*/ 89647 w 1845236"/>
                  <a:gd name="connsiteY3" fmla="*/ 82177 h 418880"/>
                  <a:gd name="connsiteX4" fmla="*/ 112059 w 1845236"/>
                  <a:gd name="connsiteY4" fmla="*/ 74706 h 418880"/>
                  <a:gd name="connsiteX5" fmla="*/ 164353 w 1845236"/>
                  <a:gd name="connsiteY5" fmla="*/ 52294 h 418880"/>
                  <a:gd name="connsiteX6" fmla="*/ 224118 w 1845236"/>
                  <a:gd name="connsiteY6" fmla="*/ 22412 h 418880"/>
                  <a:gd name="connsiteX7" fmla="*/ 283883 w 1845236"/>
                  <a:gd name="connsiteY7" fmla="*/ 0 h 418880"/>
                  <a:gd name="connsiteX8" fmla="*/ 403412 w 1845236"/>
                  <a:gd name="connsiteY8" fmla="*/ 7471 h 418880"/>
                  <a:gd name="connsiteX9" fmla="*/ 448236 w 1845236"/>
                  <a:gd name="connsiteY9" fmla="*/ 22412 h 418880"/>
                  <a:gd name="connsiteX10" fmla="*/ 537883 w 1845236"/>
                  <a:gd name="connsiteY10" fmla="*/ 37353 h 418880"/>
                  <a:gd name="connsiteX11" fmla="*/ 590177 w 1845236"/>
                  <a:gd name="connsiteY11" fmla="*/ 67236 h 418880"/>
                  <a:gd name="connsiteX12" fmla="*/ 635000 w 1845236"/>
                  <a:gd name="connsiteY12" fmla="*/ 82177 h 418880"/>
                  <a:gd name="connsiteX13" fmla="*/ 679824 w 1845236"/>
                  <a:gd name="connsiteY13" fmla="*/ 97118 h 418880"/>
                  <a:gd name="connsiteX14" fmla="*/ 702236 w 1845236"/>
                  <a:gd name="connsiteY14" fmla="*/ 104589 h 418880"/>
                  <a:gd name="connsiteX15" fmla="*/ 724647 w 1845236"/>
                  <a:gd name="connsiteY15" fmla="*/ 127000 h 418880"/>
                  <a:gd name="connsiteX16" fmla="*/ 754530 w 1845236"/>
                  <a:gd name="connsiteY16" fmla="*/ 134471 h 418880"/>
                  <a:gd name="connsiteX17" fmla="*/ 776942 w 1845236"/>
                  <a:gd name="connsiteY17" fmla="*/ 141942 h 418880"/>
                  <a:gd name="connsiteX18" fmla="*/ 806824 w 1845236"/>
                  <a:gd name="connsiteY18" fmla="*/ 156883 h 418880"/>
                  <a:gd name="connsiteX19" fmla="*/ 881530 w 1845236"/>
                  <a:gd name="connsiteY19" fmla="*/ 179294 h 418880"/>
                  <a:gd name="connsiteX20" fmla="*/ 971177 w 1845236"/>
                  <a:gd name="connsiteY20" fmla="*/ 209177 h 418880"/>
                  <a:gd name="connsiteX21" fmla="*/ 1016000 w 1845236"/>
                  <a:gd name="connsiteY21" fmla="*/ 224118 h 418880"/>
                  <a:gd name="connsiteX22" fmla="*/ 1143000 w 1845236"/>
                  <a:gd name="connsiteY22" fmla="*/ 246530 h 418880"/>
                  <a:gd name="connsiteX23" fmla="*/ 1367118 w 1845236"/>
                  <a:gd name="connsiteY23" fmla="*/ 231589 h 418880"/>
                  <a:gd name="connsiteX24" fmla="*/ 1411942 w 1845236"/>
                  <a:gd name="connsiteY24" fmla="*/ 224118 h 418880"/>
                  <a:gd name="connsiteX25" fmla="*/ 1509059 w 1845236"/>
                  <a:gd name="connsiteY25" fmla="*/ 201706 h 418880"/>
                  <a:gd name="connsiteX26" fmla="*/ 1538942 w 1845236"/>
                  <a:gd name="connsiteY26" fmla="*/ 194236 h 418880"/>
                  <a:gd name="connsiteX27" fmla="*/ 1583765 w 1845236"/>
                  <a:gd name="connsiteY27" fmla="*/ 186765 h 418880"/>
                  <a:gd name="connsiteX28" fmla="*/ 1613647 w 1845236"/>
                  <a:gd name="connsiteY28" fmla="*/ 179294 h 418880"/>
                  <a:gd name="connsiteX29" fmla="*/ 1636059 w 1845236"/>
                  <a:gd name="connsiteY29" fmla="*/ 171824 h 418880"/>
                  <a:gd name="connsiteX30" fmla="*/ 1763059 w 1845236"/>
                  <a:gd name="connsiteY30" fmla="*/ 164353 h 418880"/>
                  <a:gd name="connsiteX31" fmla="*/ 1792942 w 1845236"/>
                  <a:gd name="connsiteY31" fmla="*/ 156883 h 418880"/>
                  <a:gd name="connsiteX32" fmla="*/ 1815353 w 1845236"/>
                  <a:gd name="connsiteY32" fmla="*/ 149412 h 418880"/>
                  <a:gd name="connsiteX33" fmla="*/ 1837765 w 1845236"/>
                  <a:gd name="connsiteY33" fmla="*/ 171824 h 418880"/>
                  <a:gd name="connsiteX34" fmla="*/ 1845236 w 1845236"/>
                  <a:gd name="connsiteY34" fmla="*/ 194236 h 418880"/>
                  <a:gd name="connsiteX35" fmla="*/ 1792942 w 1845236"/>
                  <a:gd name="connsiteY35" fmla="*/ 246530 h 418880"/>
                  <a:gd name="connsiteX36" fmla="*/ 1770530 w 1845236"/>
                  <a:gd name="connsiteY36" fmla="*/ 261471 h 418880"/>
                  <a:gd name="connsiteX37" fmla="*/ 1748118 w 1845236"/>
                  <a:gd name="connsiteY37" fmla="*/ 276412 h 418880"/>
                  <a:gd name="connsiteX38" fmla="*/ 1733177 w 1845236"/>
                  <a:gd name="connsiteY38" fmla="*/ 298824 h 418880"/>
                  <a:gd name="connsiteX39" fmla="*/ 1725706 w 1845236"/>
                  <a:gd name="connsiteY39" fmla="*/ 321236 h 418880"/>
                  <a:gd name="connsiteX40" fmla="*/ 1658471 w 1845236"/>
                  <a:gd name="connsiteY40" fmla="*/ 351118 h 418880"/>
                  <a:gd name="connsiteX41" fmla="*/ 1598706 w 1845236"/>
                  <a:gd name="connsiteY41" fmla="*/ 381000 h 418880"/>
                  <a:gd name="connsiteX42" fmla="*/ 1568824 w 1845236"/>
                  <a:gd name="connsiteY42" fmla="*/ 395942 h 418880"/>
                  <a:gd name="connsiteX43" fmla="*/ 1225177 w 1845236"/>
                  <a:gd name="connsiteY43" fmla="*/ 418353 h 418880"/>
                  <a:gd name="connsiteX44" fmla="*/ 1135530 w 1845236"/>
                  <a:gd name="connsiteY44" fmla="*/ 410883 h 418880"/>
                  <a:gd name="connsiteX45" fmla="*/ 1008530 w 1845236"/>
                  <a:gd name="connsiteY45" fmla="*/ 395942 h 418880"/>
                  <a:gd name="connsiteX46" fmla="*/ 903942 w 1845236"/>
                  <a:gd name="connsiteY46" fmla="*/ 388471 h 418880"/>
                  <a:gd name="connsiteX47" fmla="*/ 851647 w 1845236"/>
                  <a:gd name="connsiteY47" fmla="*/ 373530 h 418880"/>
                  <a:gd name="connsiteX48" fmla="*/ 769471 w 1845236"/>
                  <a:gd name="connsiteY48" fmla="*/ 343647 h 418880"/>
                  <a:gd name="connsiteX49" fmla="*/ 747059 w 1845236"/>
                  <a:gd name="connsiteY49" fmla="*/ 336177 h 418880"/>
                  <a:gd name="connsiteX50" fmla="*/ 717177 w 1845236"/>
                  <a:gd name="connsiteY50" fmla="*/ 328706 h 418880"/>
                  <a:gd name="connsiteX51" fmla="*/ 672353 w 1845236"/>
                  <a:gd name="connsiteY51" fmla="*/ 313765 h 418880"/>
                  <a:gd name="connsiteX52" fmla="*/ 612589 w 1845236"/>
                  <a:gd name="connsiteY52" fmla="*/ 276412 h 418880"/>
                  <a:gd name="connsiteX53" fmla="*/ 567765 w 1845236"/>
                  <a:gd name="connsiteY53" fmla="*/ 268942 h 418880"/>
                  <a:gd name="connsiteX54" fmla="*/ 530412 w 1845236"/>
                  <a:gd name="connsiteY54" fmla="*/ 254000 h 418880"/>
                  <a:gd name="connsiteX55" fmla="*/ 493059 w 1845236"/>
                  <a:gd name="connsiteY55" fmla="*/ 224118 h 418880"/>
                  <a:gd name="connsiteX56" fmla="*/ 455706 w 1845236"/>
                  <a:gd name="connsiteY56" fmla="*/ 216647 h 418880"/>
                  <a:gd name="connsiteX57" fmla="*/ 395942 w 1845236"/>
                  <a:gd name="connsiteY57" fmla="*/ 201706 h 418880"/>
                  <a:gd name="connsiteX58" fmla="*/ 246530 w 1845236"/>
                  <a:gd name="connsiteY58" fmla="*/ 186765 h 418880"/>
                  <a:gd name="connsiteX59" fmla="*/ 119530 w 1845236"/>
                  <a:gd name="connsiteY59" fmla="*/ 209177 h 418880"/>
                  <a:gd name="connsiteX60" fmla="*/ 97118 w 1845236"/>
                  <a:gd name="connsiteY60" fmla="*/ 231589 h 418880"/>
                  <a:gd name="connsiteX61" fmla="*/ 52295 w 1845236"/>
                  <a:gd name="connsiteY61" fmla="*/ 261471 h 418880"/>
                  <a:gd name="connsiteX62" fmla="*/ 7471 w 1845236"/>
                  <a:gd name="connsiteY62" fmla="*/ 231589 h 418880"/>
                  <a:gd name="connsiteX63" fmla="*/ 0 w 1845236"/>
                  <a:gd name="connsiteY63" fmla="*/ 127000 h 418880"/>
                  <a:gd name="connsiteX0" fmla="*/ 0 w 1845236"/>
                  <a:gd name="connsiteY0" fmla="*/ 127000 h 410883"/>
                  <a:gd name="connsiteX1" fmla="*/ 0 w 1845236"/>
                  <a:gd name="connsiteY1" fmla="*/ 127000 h 410883"/>
                  <a:gd name="connsiteX2" fmla="*/ 67236 w 1845236"/>
                  <a:gd name="connsiteY2" fmla="*/ 97118 h 410883"/>
                  <a:gd name="connsiteX3" fmla="*/ 89647 w 1845236"/>
                  <a:gd name="connsiteY3" fmla="*/ 82177 h 410883"/>
                  <a:gd name="connsiteX4" fmla="*/ 112059 w 1845236"/>
                  <a:gd name="connsiteY4" fmla="*/ 74706 h 410883"/>
                  <a:gd name="connsiteX5" fmla="*/ 164353 w 1845236"/>
                  <a:gd name="connsiteY5" fmla="*/ 52294 h 410883"/>
                  <a:gd name="connsiteX6" fmla="*/ 224118 w 1845236"/>
                  <a:gd name="connsiteY6" fmla="*/ 22412 h 410883"/>
                  <a:gd name="connsiteX7" fmla="*/ 283883 w 1845236"/>
                  <a:gd name="connsiteY7" fmla="*/ 0 h 410883"/>
                  <a:gd name="connsiteX8" fmla="*/ 403412 w 1845236"/>
                  <a:gd name="connsiteY8" fmla="*/ 7471 h 410883"/>
                  <a:gd name="connsiteX9" fmla="*/ 448236 w 1845236"/>
                  <a:gd name="connsiteY9" fmla="*/ 22412 h 410883"/>
                  <a:gd name="connsiteX10" fmla="*/ 537883 w 1845236"/>
                  <a:gd name="connsiteY10" fmla="*/ 37353 h 410883"/>
                  <a:gd name="connsiteX11" fmla="*/ 590177 w 1845236"/>
                  <a:gd name="connsiteY11" fmla="*/ 67236 h 410883"/>
                  <a:gd name="connsiteX12" fmla="*/ 635000 w 1845236"/>
                  <a:gd name="connsiteY12" fmla="*/ 82177 h 410883"/>
                  <a:gd name="connsiteX13" fmla="*/ 679824 w 1845236"/>
                  <a:gd name="connsiteY13" fmla="*/ 97118 h 410883"/>
                  <a:gd name="connsiteX14" fmla="*/ 702236 w 1845236"/>
                  <a:gd name="connsiteY14" fmla="*/ 104589 h 410883"/>
                  <a:gd name="connsiteX15" fmla="*/ 724647 w 1845236"/>
                  <a:gd name="connsiteY15" fmla="*/ 127000 h 410883"/>
                  <a:gd name="connsiteX16" fmla="*/ 754530 w 1845236"/>
                  <a:gd name="connsiteY16" fmla="*/ 134471 h 410883"/>
                  <a:gd name="connsiteX17" fmla="*/ 776942 w 1845236"/>
                  <a:gd name="connsiteY17" fmla="*/ 141942 h 410883"/>
                  <a:gd name="connsiteX18" fmla="*/ 806824 w 1845236"/>
                  <a:gd name="connsiteY18" fmla="*/ 156883 h 410883"/>
                  <a:gd name="connsiteX19" fmla="*/ 881530 w 1845236"/>
                  <a:gd name="connsiteY19" fmla="*/ 179294 h 410883"/>
                  <a:gd name="connsiteX20" fmla="*/ 971177 w 1845236"/>
                  <a:gd name="connsiteY20" fmla="*/ 209177 h 410883"/>
                  <a:gd name="connsiteX21" fmla="*/ 1016000 w 1845236"/>
                  <a:gd name="connsiteY21" fmla="*/ 224118 h 410883"/>
                  <a:gd name="connsiteX22" fmla="*/ 1143000 w 1845236"/>
                  <a:gd name="connsiteY22" fmla="*/ 246530 h 410883"/>
                  <a:gd name="connsiteX23" fmla="*/ 1367118 w 1845236"/>
                  <a:gd name="connsiteY23" fmla="*/ 231589 h 410883"/>
                  <a:gd name="connsiteX24" fmla="*/ 1411942 w 1845236"/>
                  <a:gd name="connsiteY24" fmla="*/ 224118 h 410883"/>
                  <a:gd name="connsiteX25" fmla="*/ 1509059 w 1845236"/>
                  <a:gd name="connsiteY25" fmla="*/ 201706 h 410883"/>
                  <a:gd name="connsiteX26" fmla="*/ 1538942 w 1845236"/>
                  <a:gd name="connsiteY26" fmla="*/ 194236 h 410883"/>
                  <a:gd name="connsiteX27" fmla="*/ 1583765 w 1845236"/>
                  <a:gd name="connsiteY27" fmla="*/ 186765 h 410883"/>
                  <a:gd name="connsiteX28" fmla="*/ 1613647 w 1845236"/>
                  <a:gd name="connsiteY28" fmla="*/ 179294 h 410883"/>
                  <a:gd name="connsiteX29" fmla="*/ 1636059 w 1845236"/>
                  <a:gd name="connsiteY29" fmla="*/ 171824 h 410883"/>
                  <a:gd name="connsiteX30" fmla="*/ 1763059 w 1845236"/>
                  <a:gd name="connsiteY30" fmla="*/ 164353 h 410883"/>
                  <a:gd name="connsiteX31" fmla="*/ 1792942 w 1845236"/>
                  <a:gd name="connsiteY31" fmla="*/ 156883 h 410883"/>
                  <a:gd name="connsiteX32" fmla="*/ 1815353 w 1845236"/>
                  <a:gd name="connsiteY32" fmla="*/ 149412 h 410883"/>
                  <a:gd name="connsiteX33" fmla="*/ 1837765 w 1845236"/>
                  <a:gd name="connsiteY33" fmla="*/ 171824 h 410883"/>
                  <a:gd name="connsiteX34" fmla="*/ 1845236 w 1845236"/>
                  <a:gd name="connsiteY34" fmla="*/ 194236 h 410883"/>
                  <a:gd name="connsiteX35" fmla="*/ 1792942 w 1845236"/>
                  <a:gd name="connsiteY35" fmla="*/ 246530 h 410883"/>
                  <a:gd name="connsiteX36" fmla="*/ 1770530 w 1845236"/>
                  <a:gd name="connsiteY36" fmla="*/ 261471 h 410883"/>
                  <a:gd name="connsiteX37" fmla="*/ 1748118 w 1845236"/>
                  <a:gd name="connsiteY37" fmla="*/ 276412 h 410883"/>
                  <a:gd name="connsiteX38" fmla="*/ 1733177 w 1845236"/>
                  <a:gd name="connsiteY38" fmla="*/ 298824 h 410883"/>
                  <a:gd name="connsiteX39" fmla="*/ 1725706 w 1845236"/>
                  <a:gd name="connsiteY39" fmla="*/ 321236 h 410883"/>
                  <a:gd name="connsiteX40" fmla="*/ 1658471 w 1845236"/>
                  <a:gd name="connsiteY40" fmla="*/ 351118 h 410883"/>
                  <a:gd name="connsiteX41" fmla="*/ 1598706 w 1845236"/>
                  <a:gd name="connsiteY41" fmla="*/ 381000 h 410883"/>
                  <a:gd name="connsiteX42" fmla="*/ 1568824 w 1845236"/>
                  <a:gd name="connsiteY42" fmla="*/ 395942 h 410883"/>
                  <a:gd name="connsiteX43" fmla="*/ 1135530 w 1845236"/>
                  <a:gd name="connsiteY43" fmla="*/ 410883 h 410883"/>
                  <a:gd name="connsiteX44" fmla="*/ 1008530 w 1845236"/>
                  <a:gd name="connsiteY44" fmla="*/ 395942 h 410883"/>
                  <a:gd name="connsiteX45" fmla="*/ 903942 w 1845236"/>
                  <a:gd name="connsiteY45" fmla="*/ 388471 h 410883"/>
                  <a:gd name="connsiteX46" fmla="*/ 851647 w 1845236"/>
                  <a:gd name="connsiteY46" fmla="*/ 373530 h 410883"/>
                  <a:gd name="connsiteX47" fmla="*/ 769471 w 1845236"/>
                  <a:gd name="connsiteY47" fmla="*/ 343647 h 410883"/>
                  <a:gd name="connsiteX48" fmla="*/ 747059 w 1845236"/>
                  <a:gd name="connsiteY48" fmla="*/ 336177 h 410883"/>
                  <a:gd name="connsiteX49" fmla="*/ 717177 w 1845236"/>
                  <a:gd name="connsiteY49" fmla="*/ 328706 h 410883"/>
                  <a:gd name="connsiteX50" fmla="*/ 672353 w 1845236"/>
                  <a:gd name="connsiteY50" fmla="*/ 313765 h 410883"/>
                  <a:gd name="connsiteX51" fmla="*/ 612589 w 1845236"/>
                  <a:gd name="connsiteY51" fmla="*/ 276412 h 410883"/>
                  <a:gd name="connsiteX52" fmla="*/ 567765 w 1845236"/>
                  <a:gd name="connsiteY52" fmla="*/ 268942 h 410883"/>
                  <a:gd name="connsiteX53" fmla="*/ 530412 w 1845236"/>
                  <a:gd name="connsiteY53" fmla="*/ 254000 h 410883"/>
                  <a:gd name="connsiteX54" fmla="*/ 493059 w 1845236"/>
                  <a:gd name="connsiteY54" fmla="*/ 224118 h 410883"/>
                  <a:gd name="connsiteX55" fmla="*/ 455706 w 1845236"/>
                  <a:gd name="connsiteY55" fmla="*/ 216647 h 410883"/>
                  <a:gd name="connsiteX56" fmla="*/ 395942 w 1845236"/>
                  <a:gd name="connsiteY56" fmla="*/ 201706 h 410883"/>
                  <a:gd name="connsiteX57" fmla="*/ 246530 w 1845236"/>
                  <a:gd name="connsiteY57" fmla="*/ 186765 h 410883"/>
                  <a:gd name="connsiteX58" fmla="*/ 119530 w 1845236"/>
                  <a:gd name="connsiteY58" fmla="*/ 209177 h 410883"/>
                  <a:gd name="connsiteX59" fmla="*/ 97118 w 1845236"/>
                  <a:gd name="connsiteY59" fmla="*/ 231589 h 410883"/>
                  <a:gd name="connsiteX60" fmla="*/ 52295 w 1845236"/>
                  <a:gd name="connsiteY60" fmla="*/ 261471 h 410883"/>
                  <a:gd name="connsiteX61" fmla="*/ 7471 w 1845236"/>
                  <a:gd name="connsiteY61" fmla="*/ 231589 h 410883"/>
                  <a:gd name="connsiteX62" fmla="*/ 0 w 1845236"/>
                  <a:gd name="connsiteY62" fmla="*/ 127000 h 410883"/>
                  <a:gd name="connsiteX0" fmla="*/ 0 w 1845236"/>
                  <a:gd name="connsiteY0" fmla="*/ 127000 h 397379"/>
                  <a:gd name="connsiteX1" fmla="*/ 0 w 1845236"/>
                  <a:gd name="connsiteY1" fmla="*/ 127000 h 397379"/>
                  <a:gd name="connsiteX2" fmla="*/ 67236 w 1845236"/>
                  <a:gd name="connsiteY2" fmla="*/ 97118 h 397379"/>
                  <a:gd name="connsiteX3" fmla="*/ 89647 w 1845236"/>
                  <a:gd name="connsiteY3" fmla="*/ 82177 h 397379"/>
                  <a:gd name="connsiteX4" fmla="*/ 112059 w 1845236"/>
                  <a:gd name="connsiteY4" fmla="*/ 74706 h 397379"/>
                  <a:gd name="connsiteX5" fmla="*/ 164353 w 1845236"/>
                  <a:gd name="connsiteY5" fmla="*/ 52294 h 397379"/>
                  <a:gd name="connsiteX6" fmla="*/ 224118 w 1845236"/>
                  <a:gd name="connsiteY6" fmla="*/ 22412 h 397379"/>
                  <a:gd name="connsiteX7" fmla="*/ 283883 w 1845236"/>
                  <a:gd name="connsiteY7" fmla="*/ 0 h 397379"/>
                  <a:gd name="connsiteX8" fmla="*/ 403412 w 1845236"/>
                  <a:gd name="connsiteY8" fmla="*/ 7471 h 397379"/>
                  <a:gd name="connsiteX9" fmla="*/ 448236 w 1845236"/>
                  <a:gd name="connsiteY9" fmla="*/ 22412 h 397379"/>
                  <a:gd name="connsiteX10" fmla="*/ 537883 w 1845236"/>
                  <a:gd name="connsiteY10" fmla="*/ 37353 h 397379"/>
                  <a:gd name="connsiteX11" fmla="*/ 590177 w 1845236"/>
                  <a:gd name="connsiteY11" fmla="*/ 67236 h 397379"/>
                  <a:gd name="connsiteX12" fmla="*/ 635000 w 1845236"/>
                  <a:gd name="connsiteY12" fmla="*/ 82177 h 397379"/>
                  <a:gd name="connsiteX13" fmla="*/ 679824 w 1845236"/>
                  <a:gd name="connsiteY13" fmla="*/ 97118 h 397379"/>
                  <a:gd name="connsiteX14" fmla="*/ 702236 w 1845236"/>
                  <a:gd name="connsiteY14" fmla="*/ 104589 h 397379"/>
                  <a:gd name="connsiteX15" fmla="*/ 724647 w 1845236"/>
                  <a:gd name="connsiteY15" fmla="*/ 127000 h 397379"/>
                  <a:gd name="connsiteX16" fmla="*/ 754530 w 1845236"/>
                  <a:gd name="connsiteY16" fmla="*/ 134471 h 397379"/>
                  <a:gd name="connsiteX17" fmla="*/ 776942 w 1845236"/>
                  <a:gd name="connsiteY17" fmla="*/ 141942 h 397379"/>
                  <a:gd name="connsiteX18" fmla="*/ 806824 w 1845236"/>
                  <a:gd name="connsiteY18" fmla="*/ 156883 h 397379"/>
                  <a:gd name="connsiteX19" fmla="*/ 881530 w 1845236"/>
                  <a:gd name="connsiteY19" fmla="*/ 179294 h 397379"/>
                  <a:gd name="connsiteX20" fmla="*/ 971177 w 1845236"/>
                  <a:gd name="connsiteY20" fmla="*/ 209177 h 397379"/>
                  <a:gd name="connsiteX21" fmla="*/ 1016000 w 1845236"/>
                  <a:gd name="connsiteY21" fmla="*/ 224118 h 397379"/>
                  <a:gd name="connsiteX22" fmla="*/ 1143000 w 1845236"/>
                  <a:gd name="connsiteY22" fmla="*/ 246530 h 397379"/>
                  <a:gd name="connsiteX23" fmla="*/ 1367118 w 1845236"/>
                  <a:gd name="connsiteY23" fmla="*/ 231589 h 397379"/>
                  <a:gd name="connsiteX24" fmla="*/ 1411942 w 1845236"/>
                  <a:gd name="connsiteY24" fmla="*/ 224118 h 397379"/>
                  <a:gd name="connsiteX25" fmla="*/ 1509059 w 1845236"/>
                  <a:gd name="connsiteY25" fmla="*/ 201706 h 397379"/>
                  <a:gd name="connsiteX26" fmla="*/ 1538942 w 1845236"/>
                  <a:gd name="connsiteY26" fmla="*/ 194236 h 397379"/>
                  <a:gd name="connsiteX27" fmla="*/ 1583765 w 1845236"/>
                  <a:gd name="connsiteY27" fmla="*/ 186765 h 397379"/>
                  <a:gd name="connsiteX28" fmla="*/ 1613647 w 1845236"/>
                  <a:gd name="connsiteY28" fmla="*/ 179294 h 397379"/>
                  <a:gd name="connsiteX29" fmla="*/ 1636059 w 1845236"/>
                  <a:gd name="connsiteY29" fmla="*/ 171824 h 397379"/>
                  <a:gd name="connsiteX30" fmla="*/ 1763059 w 1845236"/>
                  <a:gd name="connsiteY30" fmla="*/ 164353 h 397379"/>
                  <a:gd name="connsiteX31" fmla="*/ 1792942 w 1845236"/>
                  <a:gd name="connsiteY31" fmla="*/ 156883 h 397379"/>
                  <a:gd name="connsiteX32" fmla="*/ 1815353 w 1845236"/>
                  <a:gd name="connsiteY32" fmla="*/ 149412 h 397379"/>
                  <a:gd name="connsiteX33" fmla="*/ 1837765 w 1845236"/>
                  <a:gd name="connsiteY33" fmla="*/ 171824 h 397379"/>
                  <a:gd name="connsiteX34" fmla="*/ 1845236 w 1845236"/>
                  <a:gd name="connsiteY34" fmla="*/ 194236 h 397379"/>
                  <a:gd name="connsiteX35" fmla="*/ 1792942 w 1845236"/>
                  <a:gd name="connsiteY35" fmla="*/ 246530 h 397379"/>
                  <a:gd name="connsiteX36" fmla="*/ 1770530 w 1845236"/>
                  <a:gd name="connsiteY36" fmla="*/ 261471 h 397379"/>
                  <a:gd name="connsiteX37" fmla="*/ 1748118 w 1845236"/>
                  <a:gd name="connsiteY37" fmla="*/ 276412 h 397379"/>
                  <a:gd name="connsiteX38" fmla="*/ 1733177 w 1845236"/>
                  <a:gd name="connsiteY38" fmla="*/ 298824 h 397379"/>
                  <a:gd name="connsiteX39" fmla="*/ 1725706 w 1845236"/>
                  <a:gd name="connsiteY39" fmla="*/ 321236 h 397379"/>
                  <a:gd name="connsiteX40" fmla="*/ 1658471 w 1845236"/>
                  <a:gd name="connsiteY40" fmla="*/ 351118 h 397379"/>
                  <a:gd name="connsiteX41" fmla="*/ 1598706 w 1845236"/>
                  <a:gd name="connsiteY41" fmla="*/ 381000 h 397379"/>
                  <a:gd name="connsiteX42" fmla="*/ 1568824 w 1845236"/>
                  <a:gd name="connsiteY42" fmla="*/ 395942 h 397379"/>
                  <a:gd name="connsiteX43" fmla="*/ 1008530 w 1845236"/>
                  <a:gd name="connsiteY43" fmla="*/ 395942 h 397379"/>
                  <a:gd name="connsiteX44" fmla="*/ 903942 w 1845236"/>
                  <a:gd name="connsiteY44" fmla="*/ 388471 h 397379"/>
                  <a:gd name="connsiteX45" fmla="*/ 851647 w 1845236"/>
                  <a:gd name="connsiteY45" fmla="*/ 373530 h 397379"/>
                  <a:gd name="connsiteX46" fmla="*/ 769471 w 1845236"/>
                  <a:gd name="connsiteY46" fmla="*/ 343647 h 397379"/>
                  <a:gd name="connsiteX47" fmla="*/ 747059 w 1845236"/>
                  <a:gd name="connsiteY47" fmla="*/ 336177 h 397379"/>
                  <a:gd name="connsiteX48" fmla="*/ 717177 w 1845236"/>
                  <a:gd name="connsiteY48" fmla="*/ 328706 h 397379"/>
                  <a:gd name="connsiteX49" fmla="*/ 672353 w 1845236"/>
                  <a:gd name="connsiteY49" fmla="*/ 313765 h 397379"/>
                  <a:gd name="connsiteX50" fmla="*/ 612589 w 1845236"/>
                  <a:gd name="connsiteY50" fmla="*/ 276412 h 397379"/>
                  <a:gd name="connsiteX51" fmla="*/ 567765 w 1845236"/>
                  <a:gd name="connsiteY51" fmla="*/ 268942 h 397379"/>
                  <a:gd name="connsiteX52" fmla="*/ 530412 w 1845236"/>
                  <a:gd name="connsiteY52" fmla="*/ 254000 h 397379"/>
                  <a:gd name="connsiteX53" fmla="*/ 493059 w 1845236"/>
                  <a:gd name="connsiteY53" fmla="*/ 224118 h 397379"/>
                  <a:gd name="connsiteX54" fmla="*/ 455706 w 1845236"/>
                  <a:gd name="connsiteY54" fmla="*/ 216647 h 397379"/>
                  <a:gd name="connsiteX55" fmla="*/ 395942 w 1845236"/>
                  <a:gd name="connsiteY55" fmla="*/ 201706 h 397379"/>
                  <a:gd name="connsiteX56" fmla="*/ 246530 w 1845236"/>
                  <a:gd name="connsiteY56" fmla="*/ 186765 h 397379"/>
                  <a:gd name="connsiteX57" fmla="*/ 119530 w 1845236"/>
                  <a:gd name="connsiteY57" fmla="*/ 209177 h 397379"/>
                  <a:gd name="connsiteX58" fmla="*/ 97118 w 1845236"/>
                  <a:gd name="connsiteY58" fmla="*/ 231589 h 397379"/>
                  <a:gd name="connsiteX59" fmla="*/ 52295 w 1845236"/>
                  <a:gd name="connsiteY59" fmla="*/ 261471 h 397379"/>
                  <a:gd name="connsiteX60" fmla="*/ 7471 w 1845236"/>
                  <a:gd name="connsiteY60" fmla="*/ 231589 h 397379"/>
                  <a:gd name="connsiteX61" fmla="*/ 0 w 1845236"/>
                  <a:gd name="connsiteY61" fmla="*/ 127000 h 397379"/>
                  <a:gd name="connsiteX0" fmla="*/ 0 w 1845236"/>
                  <a:gd name="connsiteY0" fmla="*/ 127000 h 395942"/>
                  <a:gd name="connsiteX1" fmla="*/ 0 w 1845236"/>
                  <a:gd name="connsiteY1" fmla="*/ 127000 h 395942"/>
                  <a:gd name="connsiteX2" fmla="*/ 67236 w 1845236"/>
                  <a:gd name="connsiteY2" fmla="*/ 97118 h 395942"/>
                  <a:gd name="connsiteX3" fmla="*/ 89647 w 1845236"/>
                  <a:gd name="connsiteY3" fmla="*/ 82177 h 395942"/>
                  <a:gd name="connsiteX4" fmla="*/ 112059 w 1845236"/>
                  <a:gd name="connsiteY4" fmla="*/ 74706 h 395942"/>
                  <a:gd name="connsiteX5" fmla="*/ 164353 w 1845236"/>
                  <a:gd name="connsiteY5" fmla="*/ 52294 h 395942"/>
                  <a:gd name="connsiteX6" fmla="*/ 224118 w 1845236"/>
                  <a:gd name="connsiteY6" fmla="*/ 22412 h 395942"/>
                  <a:gd name="connsiteX7" fmla="*/ 283883 w 1845236"/>
                  <a:gd name="connsiteY7" fmla="*/ 0 h 395942"/>
                  <a:gd name="connsiteX8" fmla="*/ 403412 w 1845236"/>
                  <a:gd name="connsiteY8" fmla="*/ 7471 h 395942"/>
                  <a:gd name="connsiteX9" fmla="*/ 448236 w 1845236"/>
                  <a:gd name="connsiteY9" fmla="*/ 22412 h 395942"/>
                  <a:gd name="connsiteX10" fmla="*/ 537883 w 1845236"/>
                  <a:gd name="connsiteY10" fmla="*/ 37353 h 395942"/>
                  <a:gd name="connsiteX11" fmla="*/ 590177 w 1845236"/>
                  <a:gd name="connsiteY11" fmla="*/ 67236 h 395942"/>
                  <a:gd name="connsiteX12" fmla="*/ 635000 w 1845236"/>
                  <a:gd name="connsiteY12" fmla="*/ 82177 h 395942"/>
                  <a:gd name="connsiteX13" fmla="*/ 679824 w 1845236"/>
                  <a:gd name="connsiteY13" fmla="*/ 97118 h 395942"/>
                  <a:gd name="connsiteX14" fmla="*/ 702236 w 1845236"/>
                  <a:gd name="connsiteY14" fmla="*/ 104589 h 395942"/>
                  <a:gd name="connsiteX15" fmla="*/ 724647 w 1845236"/>
                  <a:gd name="connsiteY15" fmla="*/ 127000 h 395942"/>
                  <a:gd name="connsiteX16" fmla="*/ 754530 w 1845236"/>
                  <a:gd name="connsiteY16" fmla="*/ 134471 h 395942"/>
                  <a:gd name="connsiteX17" fmla="*/ 776942 w 1845236"/>
                  <a:gd name="connsiteY17" fmla="*/ 141942 h 395942"/>
                  <a:gd name="connsiteX18" fmla="*/ 806824 w 1845236"/>
                  <a:gd name="connsiteY18" fmla="*/ 156883 h 395942"/>
                  <a:gd name="connsiteX19" fmla="*/ 881530 w 1845236"/>
                  <a:gd name="connsiteY19" fmla="*/ 179294 h 395942"/>
                  <a:gd name="connsiteX20" fmla="*/ 971177 w 1845236"/>
                  <a:gd name="connsiteY20" fmla="*/ 209177 h 395942"/>
                  <a:gd name="connsiteX21" fmla="*/ 1016000 w 1845236"/>
                  <a:gd name="connsiteY21" fmla="*/ 224118 h 395942"/>
                  <a:gd name="connsiteX22" fmla="*/ 1143000 w 1845236"/>
                  <a:gd name="connsiteY22" fmla="*/ 246530 h 395942"/>
                  <a:gd name="connsiteX23" fmla="*/ 1367118 w 1845236"/>
                  <a:gd name="connsiteY23" fmla="*/ 231589 h 395942"/>
                  <a:gd name="connsiteX24" fmla="*/ 1411942 w 1845236"/>
                  <a:gd name="connsiteY24" fmla="*/ 224118 h 395942"/>
                  <a:gd name="connsiteX25" fmla="*/ 1509059 w 1845236"/>
                  <a:gd name="connsiteY25" fmla="*/ 201706 h 395942"/>
                  <a:gd name="connsiteX26" fmla="*/ 1538942 w 1845236"/>
                  <a:gd name="connsiteY26" fmla="*/ 194236 h 395942"/>
                  <a:gd name="connsiteX27" fmla="*/ 1583765 w 1845236"/>
                  <a:gd name="connsiteY27" fmla="*/ 186765 h 395942"/>
                  <a:gd name="connsiteX28" fmla="*/ 1613647 w 1845236"/>
                  <a:gd name="connsiteY28" fmla="*/ 179294 h 395942"/>
                  <a:gd name="connsiteX29" fmla="*/ 1636059 w 1845236"/>
                  <a:gd name="connsiteY29" fmla="*/ 171824 h 395942"/>
                  <a:gd name="connsiteX30" fmla="*/ 1763059 w 1845236"/>
                  <a:gd name="connsiteY30" fmla="*/ 164353 h 395942"/>
                  <a:gd name="connsiteX31" fmla="*/ 1792942 w 1845236"/>
                  <a:gd name="connsiteY31" fmla="*/ 156883 h 395942"/>
                  <a:gd name="connsiteX32" fmla="*/ 1815353 w 1845236"/>
                  <a:gd name="connsiteY32" fmla="*/ 149412 h 395942"/>
                  <a:gd name="connsiteX33" fmla="*/ 1837765 w 1845236"/>
                  <a:gd name="connsiteY33" fmla="*/ 171824 h 395942"/>
                  <a:gd name="connsiteX34" fmla="*/ 1845236 w 1845236"/>
                  <a:gd name="connsiteY34" fmla="*/ 194236 h 395942"/>
                  <a:gd name="connsiteX35" fmla="*/ 1792942 w 1845236"/>
                  <a:gd name="connsiteY35" fmla="*/ 246530 h 395942"/>
                  <a:gd name="connsiteX36" fmla="*/ 1770530 w 1845236"/>
                  <a:gd name="connsiteY36" fmla="*/ 261471 h 395942"/>
                  <a:gd name="connsiteX37" fmla="*/ 1748118 w 1845236"/>
                  <a:gd name="connsiteY37" fmla="*/ 276412 h 395942"/>
                  <a:gd name="connsiteX38" fmla="*/ 1733177 w 1845236"/>
                  <a:gd name="connsiteY38" fmla="*/ 298824 h 395942"/>
                  <a:gd name="connsiteX39" fmla="*/ 1725706 w 1845236"/>
                  <a:gd name="connsiteY39" fmla="*/ 321236 h 395942"/>
                  <a:gd name="connsiteX40" fmla="*/ 1658471 w 1845236"/>
                  <a:gd name="connsiteY40" fmla="*/ 351118 h 395942"/>
                  <a:gd name="connsiteX41" fmla="*/ 1598706 w 1845236"/>
                  <a:gd name="connsiteY41" fmla="*/ 381000 h 395942"/>
                  <a:gd name="connsiteX42" fmla="*/ 1568824 w 1845236"/>
                  <a:gd name="connsiteY42" fmla="*/ 395942 h 395942"/>
                  <a:gd name="connsiteX43" fmla="*/ 903942 w 1845236"/>
                  <a:gd name="connsiteY43" fmla="*/ 388471 h 395942"/>
                  <a:gd name="connsiteX44" fmla="*/ 851647 w 1845236"/>
                  <a:gd name="connsiteY44" fmla="*/ 373530 h 395942"/>
                  <a:gd name="connsiteX45" fmla="*/ 769471 w 1845236"/>
                  <a:gd name="connsiteY45" fmla="*/ 343647 h 395942"/>
                  <a:gd name="connsiteX46" fmla="*/ 747059 w 1845236"/>
                  <a:gd name="connsiteY46" fmla="*/ 336177 h 395942"/>
                  <a:gd name="connsiteX47" fmla="*/ 717177 w 1845236"/>
                  <a:gd name="connsiteY47" fmla="*/ 328706 h 395942"/>
                  <a:gd name="connsiteX48" fmla="*/ 672353 w 1845236"/>
                  <a:gd name="connsiteY48" fmla="*/ 313765 h 395942"/>
                  <a:gd name="connsiteX49" fmla="*/ 612589 w 1845236"/>
                  <a:gd name="connsiteY49" fmla="*/ 276412 h 395942"/>
                  <a:gd name="connsiteX50" fmla="*/ 567765 w 1845236"/>
                  <a:gd name="connsiteY50" fmla="*/ 268942 h 395942"/>
                  <a:gd name="connsiteX51" fmla="*/ 530412 w 1845236"/>
                  <a:gd name="connsiteY51" fmla="*/ 254000 h 395942"/>
                  <a:gd name="connsiteX52" fmla="*/ 493059 w 1845236"/>
                  <a:gd name="connsiteY52" fmla="*/ 224118 h 395942"/>
                  <a:gd name="connsiteX53" fmla="*/ 455706 w 1845236"/>
                  <a:gd name="connsiteY53" fmla="*/ 216647 h 395942"/>
                  <a:gd name="connsiteX54" fmla="*/ 395942 w 1845236"/>
                  <a:gd name="connsiteY54" fmla="*/ 201706 h 395942"/>
                  <a:gd name="connsiteX55" fmla="*/ 246530 w 1845236"/>
                  <a:gd name="connsiteY55" fmla="*/ 186765 h 395942"/>
                  <a:gd name="connsiteX56" fmla="*/ 119530 w 1845236"/>
                  <a:gd name="connsiteY56" fmla="*/ 209177 h 395942"/>
                  <a:gd name="connsiteX57" fmla="*/ 97118 w 1845236"/>
                  <a:gd name="connsiteY57" fmla="*/ 231589 h 395942"/>
                  <a:gd name="connsiteX58" fmla="*/ 52295 w 1845236"/>
                  <a:gd name="connsiteY58" fmla="*/ 261471 h 395942"/>
                  <a:gd name="connsiteX59" fmla="*/ 7471 w 1845236"/>
                  <a:gd name="connsiteY59" fmla="*/ 231589 h 395942"/>
                  <a:gd name="connsiteX60" fmla="*/ 0 w 1845236"/>
                  <a:gd name="connsiteY60" fmla="*/ 127000 h 395942"/>
                  <a:gd name="connsiteX0" fmla="*/ 0 w 1845236"/>
                  <a:gd name="connsiteY0" fmla="*/ 127000 h 395942"/>
                  <a:gd name="connsiteX1" fmla="*/ 0 w 1845236"/>
                  <a:gd name="connsiteY1" fmla="*/ 127000 h 395942"/>
                  <a:gd name="connsiteX2" fmla="*/ 67236 w 1845236"/>
                  <a:gd name="connsiteY2" fmla="*/ 97118 h 395942"/>
                  <a:gd name="connsiteX3" fmla="*/ 89647 w 1845236"/>
                  <a:gd name="connsiteY3" fmla="*/ 82177 h 395942"/>
                  <a:gd name="connsiteX4" fmla="*/ 112059 w 1845236"/>
                  <a:gd name="connsiteY4" fmla="*/ 74706 h 395942"/>
                  <a:gd name="connsiteX5" fmla="*/ 164353 w 1845236"/>
                  <a:gd name="connsiteY5" fmla="*/ 52294 h 395942"/>
                  <a:gd name="connsiteX6" fmla="*/ 224118 w 1845236"/>
                  <a:gd name="connsiteY6" fmla="*/ 22412 h 395942"/>
                  <a:gd name="connsiteX7" fmla="*/ 283883 w 1845236"/>
                  <a:gd name="connsiteY7" fmla="*/ 0 h 395942"/>
                  <a:gd name="connsiteX8" fmla="*/ 403412 w 1845236"/>
                  <a:gd name="connsiteY8" fmla="*/ 7471 h 395942"/>
                  <a:gd name="connsiteX9" fmla="*/ 448236 w 1845236"/>
                  <a:gd name="connsiteY9" fmla="*/ 22412 h 395942"/>
                  <a:gd name="connsiteX10" fmla="*/ 537883 w 1845236"/>
                  <a:gd name="connsiteY10" fmla="*/ 37353 h 395942"/>
                  <a:gd name="connsiteX11" fmla="*/ 590177 w 1845236"/>
                  <a:gd name="connsiteY11" fmla="*/ 67236 h 395942"/>
                  <a:gd name="connsiteX12" fmla="*/ 635000 w 1845236"/>
                  <a:gd name="connsiteY12" fmla="*/ 82177 h 395942"/>
                  <a:gd name="connsiteX13" fmla="*/ 679824 w 1845236"/>
                  <a:gd name="connsiteY13" fmla="*/ 97118 h 395942"/>
                  <a:gd name="connsiteX14" fmla="*/ 702236 w 1845236"/>
                  <a:gd name="connsiteY14" fmla="*/ 104589 h 395942"/>
                  <a:gd name="connsiteX15" fmla="*/ 724647 w 1845236"/>
                  <a:gd name="connsiteY15" fmla="*/ 127000 h 395942"/>
                  <a:gd name="connsiteX16" fmla="*/ 754530 w 1845236"/>
                  <a:gd name="connsiteY16" fmla="*/ 134471 h 395942"/>
                  <a:gd name="connsiteX17" fmla="*/ 776942 w 1845236"/>
                  <a:gd name="connsiteY17" fmla="*/ 141942 h 395942"/>
                  <a:gd name="connsiteX18" fmla="*/ 806824 w 1845236"/>
                  <a:gd name="connsiteY18" fmla="*/ 156883 h 395942"/>
                  <a:gd name="connsiteX19" fmla="*/ 881530 w 1845236"/>
                  <a:gd name="connsiteY19" fmla="*/ 179294 h 395942"/>
                  <a:gd name="connsiteX20" fmla="*/ 971177 w 1845236"/>
                  <a:gd name="connsiteY20" fmla="*/ 209177 h 395942"/>
                  <a:gd name="connsiteX21" fmla="*/ 1016000 w 1845236"/>
                  <a:gd name="connsiteY21" fmla="*/ 224118 h 395942"/>
                  <a:gd name="connsiteX22" fmla="*/ 1143000 w 1845236"/>
                  <a:gd name="connsiteY22" fmla="*/ 246530 h 395942"/>
                  <a:gd name="connsiteX23" fmla="*/ 1367118 w 1845236"/>
                  <a:gd name="connsiteY23" fmla="*/ 231589 h 395942"/>
                  <a:gd name="connsiteX24" fmla="*/ 1411942 w 1845236"/>
                  <a:gd name="connsiteY24" fmla="*/ 224118 h 395942"/>
                  <a:gd name="connsiteX25" fmla="*/ 1509059 w 1845236"/>
                  <a:gd name="connsiteY25" fmla="*/ 201706 h 395942"/>
                  <a:gd name="connsiteX26" fmla="*/ 1538942 w 1845236"/>
                  <a:gd name="connsiteY26" fmla="*/ 194236 h 395942"/>
                  <a:gd name="connsiteX27" fmla="*/ 1583765 w 1845236"/>
                  <a:gd name="connsiteY27" fmla="*/ 186765 h 395942"/>
                  <a:gd name="connsiteX28" fmla="*/ 1613647 w 1845236"/>
                  <a:gd name="connsiteY28" fmla="*/ 179294 h 395942"/>
                  <a:gd name="connsiteX29" fmla="*/ 1636059 w 1845236"/>
                  <a:gd name="connsiteY29" fmla="*/ 171824 h 395942"/>
                  <a:gd name="connsiteX30" fmla="*/ 1763059 w 1845236"/>
                  <a:gd name="connsiteY30" fmla="*/ 164353 h 395942"/>
                  <a:gd name="connsiteX31" fmla="*/ 1792942 w 1845236"/>
                  <a:gd name="connsiteY31" fmla="*/ 156883 h 395942"/>
                  <a:gd name="connsiteX32" fmla="*/ 1815353 w 1845236"/>
                  <a:gd name="connsiteY32" fmla="*/ 149412 h 395942"/>
                  <a:gd name="connsiteX33" fmla="*/ 1837765 w 1845236"/>
                  <a:gd name="connsiteY33" fmla="*/ 171824 h 395942"/>
                  <a:gd name="connsiteX34" fmla="*/ 1845236 w 1845236"/>
                  <a:gd name="connsiteY34" fmla="*/ 194236 h 395942"/>
                  <a:gd name="connsiteX35" fmla="*/ 1792942 w 1845236"/>
                  <a:gd name="connsiteY35" fmla="*/ 246530 h 395942"/>
                  <a:gd name="connsiteX36" fmla="*/ 1770530 w 1845236"/>
                  <a:gd name="connsiteY36" fmla="*/ 261471 h 395942"/>
                  <a:gd name="connsiteX37" fmla="*/ 1748118 w 1845236"/>
                  <a:gd name="connsiteY37" fmla="*/ 276412 h 395942"/>
                  <a:gd name="connsiteX38" fmla="*/ 1733177 w 1845236"/>
                  <a:gd name="connsiteY38" fmla="*/ 298824 h 395942"/>
                  <a:gd name="connsiteX39" fmla="*/ 1725706 w 1845236"/>
                  <a:gd name="connsiteY39" fmla="*/ 321236 h 395942"/>
                  <a:gd name="connsiteX40" fmla="*/ 1658471 w 1845236"/>
                  <a:gd name="connsiteY40" fmla="*/ 351118 h 395942"/>
                  <a:gd name="connsiteX41" fmla="*/ 1598706 w 1845236"/>
                  <a:gd name="connsiteY41" fmla="*/ 381000 h 395942"/>
                  <a:gd name="connsiteX42" fmla="*/ 1568824 w 1845236"/>
                  <a:gd name="connsiteY42" fmla="*/ 395942 h 395942"/>
                  <a:gd name="connsiteX43" fmla="*/ 851647 w 1845236"/>
                  <a:gd name="connsiteY43" fmla="*/ 373530 h 395942"/>
                  <a:gd name="connsiteX44" fmla="*/ 769471 w 1845236"/>
                  <a:gd name="connsiteY44" fmla="*/ 343647 h 395942"/>
                  <a:gd name="connsiteX45" fmla="*/ 747059 w 1845236"/>
                  <a:gd name="connsiteY45" fmla="*/ 336177 h 395942"/>
                  <a:gd name="connsiteX46" fmla="*/ 717177 w 1845236"/>
                  <a:gd name="connsiteY46" fmla="*/ 328706 h 395942"/>
                  <a:gd name="connsiteX47" fmla="*/ 672353 w 1845236"/>
                  <a:gd name="connsiteY47" fmla="*/ 313765 h 395942"/>
                  <a:gd name="connsiteX48" fmla="*/ 612589 w 1845236"/>
                  <a:gd name="connsiteY48" fmla="*/ 276412 h 395942"/>
                  <a:gd name="connsiteX49" fmla="*/ 567765 w 1845236"/>
                  <a:gd name="connsiteY49" fmla="*/ 268942 h 395942"/>
                  <a:gd name="connsiteX50" fmla="*/ 530412 w 1845236"/>
                  <a:gd name="connsiteY50" fmla="*/ 254000 h 395942"/>
                  <a:gd name="connsiteX51" fmla="*/ 493059 w 1845236"/>
                  <a:gd name="connsiteY51" fmla="*/ 224118 h 395942"/>
                  <a:gd name="connsiteX52" fmla="*/ 455706 w 1845236"/>
                  <a:gd name="connsiteY52" fmla="*/ 216647 h 395942"/>
                  <a:gd name="connsiteX53" fmla="*/ 395942 w 1845236"/>
                  <a:gd name="connsiteY53" fmla="*/ 201706 h 395942"/>
                  <a:gd name="connsiteX54" fmla="*/ 246530 w 1845236"/>
                  <a:gd name="connsiteY54" fmla="*/ 186765 h 395942"/>
                  <a:gd name="connsiteX55" fmla="*/ 119530 w 1845236"/>
                  <a:gd name="connsiteY55" fmla="*/ 209177 h 395942"/>
                  <a:gd name="connsiteX56" fmla="*/ 97118 w 1845236"/>
                  <a:gd name="connsiteY56" fmla="*/ 231589 h 395942"/>
                  <a:gd name="connsiteX57" fmla="*/ 52295 w 1845236"/>
                  <a:gd name="connsiteY57" fmla="*/ 261471 h 395942"/>
                  <a:gd name="connsiteX58" fmla="*/ 7471 w 1845236"/>
                  <a:gd name="connsiteY58" fmla="*/ 231589 h 395942"/>
                  <a:gd name="connsiteX59" fmla="*/ 0 w 1845236"/>
                  <a:gd name="connsiteY59" fmla="*/ 127000 h 395942"/>
                  <a:gd name="connsiteX0" fmla="*/ 0 w 1845236"/>
                  <a:gd name="connsiteY0" fmla="*/ 127000 h 383045"/>
                  <a:gd name="connsiteX1" fmla="*/ 0 w 1845236"/>
                  <a:gd name="connsiteY1" fmla="*/ 127000 h 383045"/>
                  <a:gd name="connsiteX2" fmla="*/ 67236 w 1845236"/>
                  <a:gd name="connsiteY2" fmla="*/ 97118 h 383045"/>
                  <a:gd name="connsiteX3" fmla="*/ 89647 w 1845236"/>
                  <a:gd name="connsiteY3" fmla="*/ 82177 h 383045"/>
                  <a:gd name="connsiteX4" fmla="*/ 112059 w 1845236"/>
                  <a:gd name="connsiteY4" fmla="*/ 74706 h 383045"/>
                  <a:gd name="connsiteX5" fmla="*/ 164353 w 1845236"/>
                  <a:gd name="connsiteY5" fmla="*/ 52294 h 383045"/>
                  <a:gd name="connsiteX6" fmla="*/ 224118 w 1845236"/>
                  <a:gd name="connsiteY6" fmla="*/ 22412 h 383045"/>
                  <a:gd name="connsiteX7" fmla="*/ 283883 w 1845236"/>
                  <a:gd name="connsiteY7" fmla="*/ 0 h 383045"/>
                  <a:gd name="connsiteX8" fmla="*/ 403412 w 1845236"/>
                  <a:gd name="connsiteY8" fmla="*/ 7471 h 383045"/>
                  <a:gd name="connsiteX9" fmla="*/ 448236 w 1845236"/>
                  <a:gd name="connsiteY9" fmla="*/ 22412 h 383045"/>
                  <a:gd name="connsiteX10" fmla="*/ 537883 w 1845236"/>
                  <a:gd name="connsiteY10" fmla="*/ 37353 h 383045"/>
                  <a:gd name="connsiteX11" fmla="*/ 590177 w 1845236"/>
                  <a:gd name="connsiteY11" fmla="*/ 67236 h 383045"/>
                  <a:gd name="connsiteX12" fmla="*/ 635000 w 1845236"/>
                  <a:gd name="connsiteY12" fmla="*/ 82177 h 383045"/>
                  <a:gd name="connsiteX13" fmla="*/ 679824 w 1845236"/>
                  <a:gd name="connsiteY13" fmla="*/ 97118 h 383045"/>
                  <a:gd name="connsiteX14" fmla="*/ 702236 w 1845236"/>
                  <a:gd name="connsiteY14" fmla="*/ 104589 h 383045"/>
                  <a:gd name="connsiteX15" fmla="*/ 724647 w 1845236"/>
                  <a:gd name="connsiteY15" fmla="*/ 127000 h 383045"/>
                  <a:gd name="connsiteX16" fmla="*/ 754530 w 1845236"/>
                  <a:gd name="connsiteY16" fmla="*/ 134471 h 383045"/>
                  <a:gd name="connsiteX17" fmla="*/ 776942 w 1845236"/>
                  <a:gd name="connsiteY17" fmla="*/ 141942 h 383045"/>
                  <a:gd name="connsiteX18" fmla="*/ 806824 w 1845236"/>
                  <a:gd name="connsiteY18" fmla="*/ 156883 h 383045"/>
                  <a:gd name="connsiteX19" fmla="*/ 881530 w 1845236"/>
                  <a:gd name="connsiteY19" fmla="*/ 179294 h 383045"/>
                  <a:gd name="connsiteX20" fmla="*/ 971177 w 1845236"/>
                  <a:gd name="connsiteY20" fmla="*/ 209177 h 383045"/>
                  <a:gd name="connsiteX21" fmla="*/ 1016000 w 1845236"/>
                  <a:gd name="connsiteY21" fmla="*/ 224118 h 383045"/>
                  <a:gd name="connsiteX22" fmla="*/ 1143000 w 1845236"/>
                  <a:gd name="connsiteY22" fmla="*/ 246530 h 383045"/>
                  <a:gd name="connsiteX23" fmla="*/ 1367118 w 1845236"/>
                  <a:gd name="connsiteY23" fmla="*/ 231589 h 383045"/>
                  <a:gd name="connsiteX24" fmla="*/ 1411942 w 1845236"/>
                  <a:gd name="connsiteY24" fmla="*/ 224118 h 383045"/>
                  <a:gd name="connsiteX25" fmla="*/ 1509059 w 1845236"/>
                  <a:gd name="connsiteY25" fmla="*/ 201706 h 383045"/>
                  <a:gd name="connsiteX26" fmla="*/ 1538942 w 1845236"/>
                  <a:gd name="connsiteY26" fmla="*/ 194236 h 383045"/>
                  <a:gd name="connsiteX27" fmla="*/ 1583765 w 1845236"/>
                  <a:gd name="connsiteY27" fmla="*/ 186765 h 383045"/>
                  <a:gd name="connsiteX28" fmla="*/ 1613647 w 1845236"/>
                  <a:gd name="connsiteY28" fmla="*/ 179294 h 383045"/>
                  <a:gd name="connsiteX29" fmla="*/ 1636059 w 1845236"/>
                  <a:gd name="connsiteY29" fmla="*/ 171824 h 383045"/>
                  <a:gd name="connsiteX30" fmla="*/ 1763059 w 1845236"/>
                  <a:gd name="connsiteY30" fmla="*/ 164353 h 383045"/>
                  <a:gd name="connsiteX31" fmla="*/ 1792942 w 1845236"/>
                  <a:gd name="connsiteY31" fmla="*/ 156883 h 383045"/>
                  <a:gd name="connsiteX32" fmla="*/ 1815353 w 1845236"/>
                  <a:gd name="connsiteY32" fmla="*/ 149412 h 383045"/>
                  <a:gd name="connsiteX33" fmla="*/ 1837765 w 1845236"/>
                  <a:gd name="connsiteY33" fmla="*/ 171824 h 383045"/>
                  <a:gd name="connsiteX34" fmla="*/ 1845236 w 1845236"/>
                  <a:gd name="connsiteY34" fmla="*/ 194236 h 383045"/>
                  <a:gd name="connsiteX35" fmla="*/ 1792942 w 1845236"/>
                  <a:gd name="connsiteY35" fmla="*/ 246530 h 383045"/>
                  <a:gd name="connsiteX36" fmla="*/ 1770530 w 1845236"/>
                  <a:gd name="connsiteY36" fmla="*/ 261471 h 383045"/>
                  <a:gd name="connsiteX37" fmla="*/ 1748118 w 1845236"/>
                  <a:gd name="connsiteY37" fmla="*/ 276412 h 383045"/>
                  <a:gd name="connsiteX38" fmla="*/ 1733177 w 1845236"/>
                  <a:gd name="connsiteY38" fmla="*/ 298824 h 383045"/>
                  <a:gd name="connsiteX39" fmla="*/ 1725706 w 1845236"/>
                  <a:gd name="connsiteY39" fmla="*/ 321236 h 383045"/>
                  <a:gd name="connsiteX40" fmla="*/ 1658471 w 1845236"/>
                  <a:gd name="connsiteY40" fmla="*/ 351118 h 383045"/>
                  <a:gd name="connsiteX41" fmla="*/ 1598706 w 1845236"/>
                  <a:gd name="connsiteY41" fmla="*/ 381000 h 383045"/>
                  <a:gd name="connsiteX42" fmla="*/ 851647 w 1845236"/>
                  <a:gd name="connsiteY42" fmla="*/ 373530 h 383045"/>
                  <a:gd name="connsiteX43" fmla="*/ 769471 w 1845236"/>
                  <a:gd name="connsiteY43" fmla="*/ 343647 h 383045"/>
                  <a:gd name="connsiteX44" fmla="*/ 747059 w 1845236"/>
                  <a:gd name="connsiteY44" fmla="*/ 336177 h 383045"/>
                  <a:gd name="connsiteX45" fmla="*/ 717177 w 1845236"/>
                  <a:gd name="connsiteY45" fmla="*/ 328706 h 383045"/>
                  <a:gd name="connsiteX46" fmla="*/ 672353 w 1845236"/>
                  <a:gd name="connsiteY46" fmla="*/ 313765 h 383045"/>
                  <a:gd name="connsiteX47" fmla="*/ 612589 w 1845236"/>
                  <a:gd name="connsiteY47" fmla="*/ 276412 h 383045"/>
                  <a:gd name="connsiteX48" fmla="*/ 567765 w 1845236"/>
                  <a:gd name="connsiteY48" fmla="*/ 268942 h 383045"/>
                  <a:gd name="connsiteX49" fmla="*/ 530412 w 1845236"/>
                  <a:gd name="connsiteY49" fmla="*/ 254000 h 383045"/>
                  <a:gd name="connsiteX50" fmla="*/ 493059 w 1845236"/>
                  <a:gd name="connsiteY50" fmla="*/ 224118 h 383045"/>
                  <a:gd name="connsiteX51" fmla="*/ 455706 w 1845236"/>
                  <a:gd name="connsiteY51" fmla="*/ 216647 h 383045"/>
                  <a:gd name="connsiteX52" fmla="*/ 395942 w 1845236"/>
                  <a:gd name="connsiteY52" fmla="*/ 201706 h 383045"/>
                  <a:gd name="connsiteX53" fmla="*/ 246530 w 1845236"/>
                  <a:gd name="connsiteY53" fmla="*/ 186765 h 383045"/>
                  <a:gd name="connsiteX54" fmla="*/ 119530 w 1845236"/>
                  <a:gd name="connsiteY54" fmla="*/ 209177 h 383045"/>
                  <a:gd name="connsiteX55" fmla="*/ 97118 w 1845236"/>
                  <a:gd name="connsiteY55" fmla="*/ 231589 h 383045"/>
                  <a:gd name="connsiteX56" fmla="*/ 52295 w 1845236"/>
                  <a:gd name="connsiteY56" fmla="*/ 261471 h 383045"/>
                  <a:gd name="connsiteX57" fmla="*/ 7471 w 1845236"/>
                  <a:gd name="connsiteY57" fmla="*/ 231589 h 383045"/>
                  <a:gd name="connsiteX58" fmla="*/ 0 w 1845236"/>
                  <a:gd name="connsiteY58" fmla="*/ 127000 h 383045"/>
                  <a:gd name="connsiteX0" fmla="*/ 0 w 1845236"/>
                  <a:gd name="connsiteY0" fmla="*/ 127000 h 373603"/>
                  <a:gd name="connsiteX1" fmla="*/ 0 w 1845236"/>
                  <a:gd name="connsiteY1" fmla="*/ 127000 h 373603"/>
                  <a:gd name="connsiteX2" fmla="*/ 67236 w 1845236"/>
                  <a:gd name="connsiteY2" fmla="*/ 97118 h 373603"/>
                  <a:gd name="connsiteX3" fmla="*/ 89647 w 1845236"/>
                  <a:gd name="connsiteY3" fmla="*/ 82177 h 373603"/>
                  <a:gd name="connsiteX4" fmla="*/ 112059 w 1845236"/>
                  <a:gd name="connsiteY4" fmla="*/ 74706 h 373603"/>
                  <a:gd name="connsiteX5" fmla="*/ 164353 w 1845236"/>
                  <a:gd name="connsiteY5" fmla="*/ 52294 h 373603"/>
                  <a:gd name="connsiteX6" fmla="*/ 224118 w 1845236"/>
                  <a:gd name="connsiteY6" fmla="*/ 22412 h 373603"/>
                  <a:gd name="connsiteX7" fmla="*/ 283883 w 1845236"/>
                  <a:gd name="connsiteY7" fmla="*/ 0 h 373603"/>
                  <a:gd name="connsiteX8" fmla="*/ 403412 w 1845236"/>
                  <a:gd name="connsiteY8" fmla="*/ 7471 h 373603"/>
                  <a:gd name="connsiteX9" fmla="*/ 448236 w 1845236"/>
                  <a:gd name="connsiteY9" fmla="*/ 22412 h 373603"/>
                  <a:gd name="connsiteX10" fmla="*/ 537883 w 1845236"/>
                  <a:gd name="connsiteY10" fmla="*/ 37353 h 373603"/>
                  <a:gd name="connsiteX11" fmla="*/ 590177 w 1845236"/>
                  <a:gd name="connsiteY11" fmla="*/ 67236 h 373603"/>
                  <a:gd name="connsiteX12" fmla="*/ 635000 w 1845236"/>
                  <a:gd name="connsiteY12" fmla="*/ 82177 h 373603"/>
                  <a:gd name="connsiteX13" fmla="*/ 679824 w 1845236"/>
                  <a:gd name="connsiteY13" fmla="*/ 97118 h 373603"/>
                  <a:gd name="connsiteX14" fmla="*/ 702236 w 1845236"/>
                  <a:gd name="connsiteY14" fmla="*/ 104589 h 373603"/>
                  <a:gd name="connsiteX15" fmla="*/ 724647 w 1845236"/>
                  <a:gd name="connsiteY15" fmla="*/ 127000 h 373603"/>
                  <a:gd name="connsiteX16" fmla="*/ 754530 w 1845236"/>
                  <a:gd name="connsiteY16" fmla="*/ 134471 h 373603"/>
                  <a:gd name="connsiteX17" fmla="*/ 776942 w 1845236"/>
                  <a:gd name="connsiteY17" fmla="*/ 141942 h 373603"/>
                  <a:gd name="connsiteX18" fmla="*/ 806824 w 1845236"/>
                  <a:gd name="connsiteY18" fmla="*/ 156883 h 373603"/>
                  <a:gd name="connsiteX19" fmla="*/ 881530 w 1845236"/>
                  <a:gd name="connsiteY19" fmla="*/ 179294 h 373603"/>
                  <a:gd name="connsiteX20" fmla="*/ 971177 w 1845236"/>
                  <a:gd name="connsiteY20" fmla="*/ 209177 h 373603"/>
                  <a:gd name="connsiteX21" fmla="*/ 1016000 w 1845236"/>
                  <a:gd name="connsiteY21" fmla="*/ 224118 h 373603"/>
                  <a:gd name="connsiteX22" fmla="*/ 1143000 w 1845236"/>
                  <a:gd name="connsiteY22" fmla="*/ 246530 h 373603"/>
                  <a:gd name="connsiteX23" fmla="*/ 1367118 w 1845236"/>
                  <a:gd name="connsiteY23" fmla="*/ 231589 h 373603"/>
                  <a:gd name="connsiteX24" fmla="*/ 1411942 w 1845236"/>
                  <a:gd name="connsiteY24" fmla="*/ 224118 h 373603"/>
                  <a:gd name="connsiteX25" fmla="*/ 1509059 w 1845236"/>
                  <a:gd name="connsiteY25" fmla="*/ 201706 h 373603"/>
                  <a:gd name="connsiteX26" fmla="*/ 1538942 w 1845236"/>
                  <a:gd name="connsiteY26" fmla="*/ 194236 h 373603"/>
                  <a:gd name="connsiteX27" fmla="*/ 1583765 w 1845236"/>
                  <a:gd name="connsiteY27" fmla="*/ 186765 h 373603"/>
                  <a:gd name="connsiteX28" fmla="*/ 1613647 w 1845236"/>
                  <a:gd name="connsiteY28" fmla="*/ 179294 h 373603"/>
                  <a:gd name="connsiteX29" fmla="*/ 1636059 w 1845236"/>
                  <a:gd name="connsiteY29" fmla="*/ 171824 h 373603"/>
                  <a:gd name="connsiteX30" fmla="*/ 1763059 w 1845236"/>
                  <a:gd name="connsiteY30" fmla="*/ 164353 h 373603"/>
                  <a:gd name="connsiteX31" fmla="*/ 1792942 w 1845236"/>
                  <a:gd name="connsiteY31" fmla="*/ 156883 h 373603"/>
                  <a:gd name="connsiteX32" fmla="*/ 1815353 w 1845236"/>
                  <a:gd name="connsiteY32" fmla="*/ 149412 h 373603"/>
                  <a:gd name="connsiteX33" fmla="*/ 1837765 w 1845236"/>
                  <a:gd name="connsiteY33" fmla="*/ 171824 h 373603"/>
                  <a:gd name="connsiteX34" fmla="*/ 1845236 w 1845236"/>
                  <a:gd name="connsiteY34" fmla="*/ 194236 h 373603"/>
                  <a:gd name="connsiteX35" fmla="*/ 1792942 w 1845236"/>
                  <a:gd name="connsiteY35" fmla="*/ 246530 h 373603"/>
                  <a:gd name="connsiteX36" fmla="*/ 1770530 w 1845236"/>
                  <a:gd name="connsiteY36" fmla="*/ 261471 h 373603"/>
                  <a:gd name="connsiteX37" fmla="*/ 1748118 w 1845236"/>
                  <a:gd name="connsiteY37" fmla="*/ 276412 h 373603"/>
                  <a:gd name="connsiteX38" fmla="*/ 1733177 w 1845236"/>
                  <a:gd name="connsiteY38" fmla="*/ 298824 h 373603"/>
                  <a:gd name="connsiteX39" fmla="*/ 1725706 w 1845236"/>
                  <a:gd name="connsiteY39" fmla="*/ 321236 h 373603"/>
                  <a:gd name="connsiteX40" fmla="*/ 1658471 w 1845236"/>
                  <a:gd name="connsiteY40" fmla="*/ 351118 h 373603"/>
                  <a:gd name="connsiteX41" fmla="*/ 851647 w 1845236"/>
                  <a:gd name="connsiteY41" fmla="*/ 373530 h 373603"/>
                  <a:gd name="connsiteX42" fmla="*/ 769471 w 1845236"/>
                  <a:gd name="connsiteY42" fmla="*/ 343647 h 373603"/>
                  <a:gd name="connsiteX43" fmla="*/ 747059 w 1845236"/>
                  <a:gd name="connsiteY43" fmla="*/ 336177 h 373603"/>
                  <a:gd name="connsiteX44" fmla="*/ 717177 w 1845236"/>
                  <a:gd name="connsiteY44" fmla="*/ 328706 h 373603"/>
                  <a:gd name="connsiteX45" fmla="*/ 672353 w 1845236"/>
                  <a:gd name="connsiteY45" fmla="*/ 313765 h 373603"/>
                  <a:gd name="connsiteX46" fmla="*/ 612589 w 1845236"/>
                  <a:gd name="connsiteY46" fmla="*/ 276412 h 373603"/>
                  <a:gd name="connsiteX47" fmla="*/ 567765 w 1845236"/>
                  <a:gd name="connsiteY47" fmla="*/ 268942 h 373603"/>
                  <a:gd name="connsiteX48" fmla="*/ 530412 w 1845236"/>
                  <a:gd name="connsiteY48" fmla="*/ 254000 h 373603"/>
                  <a:gd name="connsiteX49" fmla="*/ 493059 w 1845236"/>
                  <a:gd name="connsiteY49" fmla="*/ 224118 h 373603"/>
                  <a:gd name="connsiteX50" fmla="*/ 455706 w 1845236"/>
                  <a:gd name="connsiteY50" fmla="*/ 216647 h 373603"/>
                  <a:gd name="connsiteX51" fmla="*/ 395942 w 1845236"/>
                  <a:gd name="connsiteY51" fmla="*/ 201706 h 373603"/>
                  <a:gd name="connsiteX52" fmla="*/ 246530 w 1845236"/>
                  <a:gd name="connsiteY52" fmla="*/ 186765 h 373603"/>
                  <a:gd name="connsiteX53" fmla="*/ 119530 w 1845236"/>
                  <a:gd name="connsiteY53" fmla="*/ 209177 h 373603"/>
                  <a:gd name="connsiteX54" fmla="*/ 97118 w 1845236"/>
                  <a:gd name="connsiteY54" fmla="*/ 231589 h 373603"/>
                  <a:gd name="connsiteX55" fmla="*/ 52295 w 1845236"/>
                  <a:gd name="connsiteY55" fmla="*/ 261471 h 373603"/>
                  <a:gd name="connsiteX56" fmla="*/ 7471 w 1845236"/>
                  <a:gd name="connsiteY56" fmla="*/ 231589 h 373603"/>
                  <a:gd name="connsiteX57" fmla="*/ 0 w 1845236"/>
                  <a:gd name="connsiteY57" fmla="*/ 127000 h 373603"/>
                  <a:gd name="connsiteX0" fmla="*/ 0 w 1845236"/>
                  <a:gd name="connsiteY0" fmla="*/ 127000 h 373875"/>
                  <a:gd name="connsiteX1" fmla="*/ 0 w 1845236"/>
                  <a:gd name="connsiteY1" fmla="*/ 127000 h 373875"/>
                  <a:gd name="connsiteX2" fmla="*/ 67236 w 1845236"/>
                  <a:gd name="connsiteY2" fmla="*/ 97118 h 373875"/>
                  <a:gd name="connsiteX3" fmla="*/ 89647 w 1845236"/>
                  <a:gd name="connsiteY3" fmla="*/ 82177 h 373875"/>
                  <a:gd name="connsiteX4" fmla="*/ 112059 w 1845236"/>
                  <a:gd name="connsiteY4" fmla="*/ 74706 h 373875"/>
                  <a:gd name="connsiteX5" fmla="*/ 164353 w 1845236"/>
                  <a:gd name="connsiteY5" fmla="*/ 52294 h 373875"/>
                  <a:gd name="connsiteX6" fmla="*/ 224118 w 1845236"/>
                  <a:gd name="connsiteY6" fmla="*/ 22412 h 373875"/>
                  <a:gd name="connsiteX7" fmla="*/ 283883 w 1845236"/>
                  <a:gd name="connsiteY7" fmla="*/ 0 h 373875"/>
                  <a:gd name="connsiteX8" fmla="*/ 403412 w 1845236"/>
                  <a:gd name="connsiteY8" fmla="*/ 7471 h 373875"/>
                  <a:gd name="connsiteX9" fmla="*/ 448236 w 1845236"/>
                  <a:gd name="connsiteY9" fmla="*/ 22412 h 373875"/>
                  <a:gd name="connsiteX10" fmla="*/ 537883 w 1845236"/>
                  <a:gd name="connsiteY10" fmla="*/ 37353 h 373875"/>
                  <a:gd name="connsiteX11" fmla="*/ 590177 w 1845236"/>
                  <a:gd name="connsiteY11" fmla="*/ 67236 h 373875"/>
                  <a:gd name="connsiteX12" fmla="*/ 635000 w 1845236"/>
                  <a:gd name="connsiteY12" fmla="*/ 82177 h 373875"/>
                  <a:gd name="connsiteX13" fmla="*/ 679824 w 1845236"/>
                  <a:gd name="connsiteY13" fmla="*/ 97118 h 373875"/>
                  <a:gd name="connsiteX14" fmla="*/ 702236 w 1845236"/>
                  <a:gd name="connsiteY14" fmla="*/ 104589 h 373875"/>
                  <a:gd name="connsiteX15" fmla="*/ 724647 w 1845236"/>
                  <a:gd name="connsiteY15" fmla="*/ 127000 h 373875"/>
                  <a:gd name="connsiteX16" fmla="*/ 754530 w 1845236"/>
                  <a:gd name="connsiteY16" fmla="*/ 134471 h 373875"/>
                  <a:gd name="connsiteX17" fmla="*/ 776942 w 1845236"/>
                  <a:gd name="connsiteY17" fmla="*/ 141942 h 373875"/>
                  <a:gd name="connsiteX18" fmla="*/ 806824 w 1845236"/>
                  <a:gd name="connsiteY18" fmla="*/ 156883 h 373875"/>
                  <a:gd name="connsiteX19" fmla="*/ 881530 w 1845236"/>
                  <a:gd name="connsiteY19" fmla="*/ 179294 h 373875"/>
                  <a:gd name="connsiteX20" fmla="*/ 971177 w 1845236"/>
                  <a:gd name="connsiteY20" fmla="*/ 209177 h 373875"/>
                  <a:gd name="connsiteX21" fmla="*/ 1016000 w 1845236"/>
                  <a:gd name="connsiteY21" fmla="*/ 224118 h 373875"/>
                  <a:gd name="connsiteX22" fmla="*/ 1143000 w 1845236"/>
                  <a:gd name="connsiteY22" fmla="*/ 246530 h 373875"/>
                  <a:gd name="connsiteX23" fmla="*/ 1367118 w 1845236"/>
                  <a:gd name="connsiteY23" fmla="*/ 231589 h 373875"/>
                  <a:gd name="connsiteX24" fmla="*/ 1411942 w 1845236"/>
                  <a:gd name="connsiteY24" fmla="*/ 224118 h 373875"/>
                  <a:gd name="connsiteX25" fmla="*/ 1509059 w 1845236"/>
                  <a:gd name="connsiteY25" fmla="*/ 201706 h 373875"/>
                  <a:gd name="connsiteX26" fmla="*/ 1538942 w 1845236"/>
                  <a:gd name="connsiteY26" fmla="*/ 194236 h 373875"/>
                  <a:gd name="connsiteX27" fmla="*/ 1583765 w 1845236"/>
                  <a:gd name="connsiteY27" fmla="*/ 186765 h 373875"/>
                  <a:gd name="connsiteX28" fmla="*/ 1613647 w 1845236"/>
                  <a:gd name="connsiteY28" fmla="*/ 179294 h 373875"/>
                  <a:gd name="connsiteX29" fmla="*/ 1636059 w 1845236"/>
                  <a:gd name="connsiteY29" fmla="*/ 171824 h 373875"/>
                  <a:gd name="connsiteX30" fmla="*/ 1763059 w 1845236"/>
                  <a:gd name="connsiteY30" fmla="*/ 164353 h 373875"/>
                  <a:gd name="connsiteX31" fmla="*/ 1792942 w 1845236"/>
                  <a:gd name="connsiteY31" fmla="*/ 156883 h 373875"/>
                  <a:gd name="connsiteX32" fmla="*/ 1815353 w 1845236"/>
                  <a:gd name="connsiteY32" fmla="*/ 149412 h 373875"/>
                  <a:gd name="connsiteX33" fmla="*/ 1837765 w 1845236"/>
                  <a:gd name="connsiteY33" fmla="*/ 171824 h 373875"/>
                  <a:gd name="connsiteX34" fmla="*/ 1845236 w 1845236"/>
                  <a:gd name="connsiteY34" fmla="*/ 194236 h 373875"/>
                  <a:gd name="connsiteX35" fmla="*/ 1792942 w 1845236"/>
                  <a:gd name="connsiteY35" fmla="*/ 246530 h 373875"/>
                  <a:gd name="connsiteX36" fmla="*/ 1770530 w 1845236"/>
                  <a:gd name="connsiteY36" fmla="*/ 261471 h 373875"/>
                  <a:gd name="connsiteX37" fmla="*/ 1748118 w 1845236"/>
                  <a:gd name="connsiteY37" fmla="*/ 276412 h 373875"/>
                  <a:gd name="connsiteX38" fmla="*/ 1733177 w 1845236"/>
                  <a:gd name="connsiteY38" fmla="*/ 298824 h 373875"/>
                  <a:gd name="connsiteX39" fmla="*/ 1725706 w 1845236"/>
                  <a:gd name="connsiteY39" fmla="*/ 321236 h 373875"/>
                  <a:gd name="connsiteX40" fmla="*/ 1547346 w 1845236"/>
                  <a:gd name="connsiteY40" fmla="*/ 357468 h 373875"/>
                  <a:gd name="connsiteX41" fmla="*/ 851647 w 1845236"/>
                  <a:gd name="connsiteY41" fmla="*/ 373530 h 373875"/>
                  <a:gd name="connsiteX42" fmla="*/ 769471 w 1845236"/>
                  <a:gd name="connsiteY42" fmla="*/ 343647 h 373875"/>
                  <a:gd name="connsiteX43" fmla="*/ 747059 w 1845236"/>
                  <a:gd name="connsiteY43" fmla="*/ 336177 h 373875"/>
                  <a:gd name="connsiteX44" fmla="*/ 717177 w 1845236"/>
                  <a:gd name="connsiteY44" fmla="*/ 328706 h 373875"/>
                  <a:gd name="connsiteX45" fmla="*/ 672353 w 1845236"/>
                  <a:gd name="connsiteY45" fmla="*/ 313765 h 373875"/>
                  <a:gd name="connsiteX46" fmla="*/ 612589 w 1845236"/>
                  <a:gd name="connsiteY46" fmla="*/ 276412 h 373875"/>
                  <a:gd name="connsiteX47" fmla="*/ 567765 w 1845236"/>
                  <a:gd name="connsiteY47" fmla="*/ 268942 h 373875"/>
                  <a:gd name="connsiteX48" fmla="*/ 530412 w 1845236"/>
                  <a:gd name="connsiteY48" fmla="*/ 254000 h 373875"/>
                  <a:gd name="connsiteX49" fmla="*/ 493059 w 1845236"/>
                  <a:gd name="connsiteY49" fmla="*/ 224118 h 373875"/>
                  <a:gd name="connsiteX50" fmla="*/ 455706 w 1845236"/>
                  <a:gd name="connsiteY50" fmla="*/ 216647 h 373875"/>
                  <a:gd name="connsiteX51" fmla="*/ 395942 w 1845236"/>
                  <a:gd name="connsiteY51" fmla="*/ 201706 h 373875"/>
                  <a:gd name="connsiteX52" fmla="*/ 246530 w 1845236"/>
                  <a:gd name="connsiteY52" fmla="*/ 186765 h 373875"/>
                  <a:gd name="connsiteX53" fmla="*/ 119530 w 1845236"/>
                  <a:gd name="connsiteY53" fmla="*/ 209177 h 373875"/>
                  <a:gd name="connsiteX54" fmla="*/ 97118 w 1845236"/>
                  <a:gd name="connsiteY54" fmla="*/ 231589 h 373875"/>
                  <a:gd name="connsiteX55" fmla="*/ 52295 w 1845236"/>
                  <a:gd name="connsiteY55" fmla="*/ 261471 h 373875"/>
                  <a:gd name="connsiteX56" fmla="*/ 7471 w 1845236"/>
                  <a:gd name="connsiteY56" fmla="*/ 231589 h 373875"/>
                  <a:gd name="connsiteX57" fmla="*/ 0 w 1845236"/>
                  <a:gd name="connsiteY57" fmla="*/ 127000 h 373875"/>
                  <a:gd name="connsiteX0" fmla="*/ 0 w 1845236"/>
                  <a:gd name="connsiteY0" fmla="*/ 127000 h 359702"/>
                  <a:gd name="connsiteX1" fmla="*/ 0 w 1845236"/>
                  <a:gd name="connsiteY1" fmla="*/ 127000 h 359702"/>
                  <a:gd name="connsiteX2" fmla="*/ 67236 w 1845236"/>
                  <a:gd name="connsiteY2" fmla="*/ 97118 h 359702"/>
                  <a:gd name="connsiteX3" fmla="*/ 89647 w 1845236"/>
                  <a:gd name="connsiteY3" fmla="*/ 82177 h 359702"/>
                  <a:gd name="connsiteX4" fmla="*/ 112059 w 1845236"/>
                  <a:gd name="connsiteY4" fmla="*/ 74706 h 359702"/>
                  <a:gd name="connsiteX5" fmla="*/ 164353 w 1845236"/>
                  <a:gd name="connsiteY5" fmla="*/ 52294 h 359702"/>
                  <a:gd name="connsiteX6" fmla="*/ 224118 w 1845236"/>
                  <a:gd name="connsiteY6" fmla="*/ 22412 h 359702"/>
                  <a:gd name="connsiteX7" fmla="*/ 283883 w 1845236"/>
                  <a:gd name="connsiteY7" fmla="*/ 0 h 359702"/>
                  <a:gd name="connsiteX8" fmla="*/ 403412 w 1845236"/>
                  <a:gd name="connsiteY8" fmla="*/ 7471 h 359702"/>
                  <a:gd name="connsiteX9" fmla="*/ 448236 w 1845236"/>
                  <a:gd name="connsiteY9" fmla="*/ 22412 h 359702"/>
                  <a:gd name="connsiteX10" fmla="*/ 537883 w 1845236"/>
                  <a:gd name="connsiteY10" fmla="*/ 37353 h 359702"/>
                  <a:gd name="connsiteX11" fmla="*/ 590177 w 1845236"/>
                  <a:gd name="connsiteY11" fmla="*/ 67236 h 359702"/>
                  <a:gd name="connsiteX12" fmla="*/ 635000 w 1845236"/>
                  <a:gd name="connsiteY12" fmla="*/ 82177 h 359702"/>
                  <a:gd name="connsiteX13" fmla="*/ 679824 w 1845236"/>
                  <a:gd name="connsiteY13" fmla="*/ 97118 h 359702"/>
                  <a:gd name="connsiteX14" fmla="*/ 702236 w 1845236"/>
                  <a:gd name="connsiteY14" fmla="*/ 104589 h 359702"/>
                  <a:gd name="connsiteX15" fmla="*/ 724647 w 1845236"/>
                  <a:gd name="connsiteY15" fmla="*/ 127000 h 359702"/>
                  <a:gd name="connsiteX16" fmla="*/ 754530 w 1845236"/>
                  <a:gd name="connsiteY16" fmla="*/ 134471 h 359702"/>
                  <a:gd name="connsiteX17" fmla="*/ 776942 w 1845236"/>
                  <a:gd name="connsiteY17" fmla="*/ 141942 h 359702"/>
                  <a:gd name="connsiteX18" fmla="*/ 806824 w 1845236"/>
                  <a:gd name="connsiteY18" fmla="*/ 156883 h 359702"/>
                  <a:gd name="connsiteX19" fmla="*/ 881530 w 1845236"/>
                  <a:gd name="connsiteY19" fmla="*/ 179294 h 359702"/>
                  <a:gd name="connsiteX20" fmla="*/ 971177 w 1845236"/>
                  <a:gd name="connsiteY20" fmla="*/ 209177 h 359702"/>
                  <a:gd name="connsiteX21" fmla="*/ 1016000 w 1845236"/>
                  <a:gd name="connsiteY21" fmla="*/ 224118 h 359702"/>
                  <a:gd name="connsiteX22" fmla="*/ 1143000 w 1845236"/>
                  <a:gd name="connsiteY22" fmla="*/ 246530 h 359702"/>
                  <a:gd name="connsiteX23" fmla="*/ 1367118 w 1845236"/>
                  <a:gd name="connsiteY23" fmla="*/ 231589 h 359702"/>
                  <a:gd name="connsiteX24" fmla="*/ 1411942 w 1845236"/>
                  <a:gd name="connsiteY24" fmla="*/ 224118 h 359702"/>
                  <a:gd name="connsiteX25" fmla="*/ 1509059 w 1845236"/>
                  <a:gd name="connsiteY25" fmla="*/ 201706 h 359702"/>
                  <a:gd name="connsiteX26" fmla="*/ 1538942 w 1845236"/>
                  <a:gd name="connsiteY26" fmla="*/ 194236 h 359702"/>
                  <a:gd name="connsiteX27" fmla="*/ 1583765 w 1845236"/>
                  <a:gd name="connsiteY27" fmla="*/ 186765 h 359702"/>
                  <a:gd name="connsiteX28" fmla="*/ 1613647 w 1845236"/>
                  <a:gd name="connsiteY28" fmla="*/ 179294 h 359702"/>
                  <a:gd name="connsiteX29" fmla="*/ 1636059 w 1845236"/>
                  <a:gd name="connsiteY29" fmla="*/ 171824 h 359702"/>
                  <a:gd name="connsiteX30" fmla="*/ 1763059 w 1845236"/>
                  <a:gd name="connsiteY30" fmla="*/ 164353 h 359702"/>
                  <a:gd name="connsiteX31" fmla="*/ 1792942 w 1845236"/>
                  <a:gd name="connsiteY31" fmla="*/ 156883 h 359702"/>
                  <a:gd name="connsiteX32" fmla="*/ 1815353 w 1845236"/>
                  <a:gd name="connsiteY32" fmla="*/ 149412 h 359702"/>
                  <a:gd name="connsiteX33" fmla="*/ 1837765 w 1845236"/>
                  <a:gd name="connsiteY33" fmla="*/ 171824 h 359702"/>
                  <a:gd name="connsiteX34" fmla="*/ 1845236 w 1845236"/>
                  <a:gd name="connsiteY34" fmla="*/ 194236 h 359702"/>
                  <a:gd name="connsiteX35" fmla="*/ 1792942 w 1845236"/>
                  <a:gd name="connsiteY35" fmla="*/ 246530 h 359702"/>
                  <a:gd name="connsiteX36" fmla="*/ 1770530 w 1845236"/>
                  <a:gd name="connsiteY36" fmla="*/ 261471 h 359702"/>
                  <a:gd name="connsiteX37" fmla="*/ 1748118 w 1845236"/>
                  <a:gd name="connsiteY37" fmla="*/ 276412 h 359702"/>
                  <a:gd name="connsiteX38" fmla="*/ 1733177 w 1845236"/>
                  <a:gd name="connsiteY38" fmla="*/ 298824 h 359702"/>
                  <a:gd name="connsiteX39" fmla="*/ 1725706 w 1845236"/>
                  <a:gd name="connsiteY39" fmla="*/ 321236 h 359702"/>
                  <a:gd name="connsiteX40" fmla="*/ 1547346 w 1845236"/>
                  <a:gd name="connsiteY40" fmla="*/ 357468 h 359702"/>
                  <a:gd name="connsiteX41" fmla="*/ 857997 w 1845236"/>
                  <a:gd name="connsiteY41" fmla="*/ 354480 h 359702"/>
                  <a:gd name="connsiteX42" fmla="*/ 769471 w 1845236"/>
                  <a:gd name="connsiteY42" fmla="*/ 343647 h 359702"/>
                  <a:gd name="connsiteX43" fmla="*/ 747059 w 1845236"/>
                  <a:gd name="connsiteY43" fmla="*/ 336177 h 359702"/>
                  <a:gd name="connsiteX44" fmla="*/ 717177 w 1845236"/>
                  <a:gd name="connsiteY44" fmla="*/ 328706 h 359702"/>
                  <a:gd name="connsiteX45" fmla="*/ 672353 w 1845236"/>
                  <a:gd name="connsiteY45" fmla="*/ 313765 h 359702"/>
                  <a:gd name="connsiteX46" fmla="*/ 612589 w 1845236"/>
                  <a:gd name="connsiteY46" fmla="*/ 276412 h 359702"/>
                  <a:gd name="connsiteX47" fmla="*/ 567765 w 1845236"/>
                  <a:gd name="connsiteY47" fmla="*/ 268942 h 359702"/>
                  <a:gd name="connsiteX48" fmla="*/ 530412 w 1845236"/>
                  <a:gd name="connsiteY48" fmla="*/ 254000 h 359702"/>
                  <a:gd name="connsiteX49" fmla="*/ 493059 w 1845236"/>
                  <a:gd name="connsiteY49" fmla="*/ 224118 h 359702"/>
                  <a:gd name="connsiteX50" fmla="*/ 455706 w 1845236"/>
                  <a:gd name="connsiteY50" fmla="*/ 216647 h 359702"/>
                  <a:gd name="connsiteX51" fmla="*/ 395942 w 1845236"/>
                  <a:gd name="connsiteY51" fmla="*/ 201706 h 359702"/>
                  <a:gd name="connsiteX52" fmla="*/ 246530 w 1845236"/>
                  <a:gd name="connsiteY52" fmla="*/ 186765 h 359702"/>
                  <a:gd name="connsiteX53" fmla="*/ 119530 w 1845236"/>
                  <a:gd name="connsiteY53" fmla="*/ 209177 h 359702"/>
                  <a:gd name="connsiteX54" fmla="*/ 97118 w 1845236"/>
                  <a:gd name="connsiteY54" fmla="*/ 231589 h 359702"/>
                  <a:gd name="connsiteX55" fmla="*/ 52295 w 1845236"/>
                  <a:gd name="connsiteY55" fmla="*/ 261471 h 359702"/>
                  <a:gd name="connsiteX56" fmla="*/ 7471 w 1845236"/>
                  <a:gd name="connsiteY56" fmla="*/ 231589 h 359702"/>
                  <a:gd name="connsiteX57" fmla="*/ 0 w 1845236"/>
                  <a:gd name="connsiteY57" fmla="*/ 127000 h 359702"/>
                  <a:gd name="connsiteX0" fmla="*/ 0 w 1837887"/>
                  <a:gd name="connsiteY0" fmla="*/ 127000 h 359702"/>
                  <a:gd name="connsiteX1" fmla="*/ 0 w 1837887"/>
                  <a:gd name="connsiteY1" fmla="*/ 127000 h 359702"/>
                  <a:gd name="connsiteX2" fmla="*/ 67236 w 1837887"/>
                  <a:gd name="connsiteY2" fmla="*/ 97118 h 359702"/>
                  <a:gd name="connsiteX3" fmla="*/ 89647 w 1837887"/>
                  <a:gd name="connsiteY3" fmla="*/ 82177 h 359702"/>
                  <a:gd name="connsiteX4" fmla="*/ 112059 w 1837887"/>
                  <a:gd name="connsiteY4" fmla="*/ 74706 h 359702"/>
                  <a:gd name="connsiteX5" fmla="*/ 164353 w 1837887"/>
                  <a:gd name="connsiteY5" fmla="*/ 52294 h 359702"/>
                  <a:gd name="connsiteX6" fmla="*/ 224118 w 1837887"/>
                  <a:gd name="connsiteY6" fmla="*/ 22412 h 359702"/>
                  <a:gd name="connsiteX7" fmla="*/ 283883 w 1837887"/>
                  <a:gd name="connsiteY7" fmla="*/ 0 h 359702"/>
                  <a:gd name="connsiteX8" fmla="*/ 403412 w 1837887"/>
                  <a:gd name="connsiteY8" fmla="*/ 7471 h 359702"/>
                  <a:gd name="connsiteX9" fmla="*/ 448236 w 1837887"/>
                  <a:gd name="connsiteY9" fmla="*/ 22412 h 359702"/>
                  <a:gd name="connsiteX10" fmla="*/ 537883 w 1837887"/>
                  <a:gd name="connsiteY10" fmla="*/ 37353 h 359702"/>
                  <a:gd name="connsiteX11" fmla="*/ 590177 w 1837887"/>
                  <a:gd name="connsiteY11" fmla="*/ 67236 h 359702"/>
                  <a:gd name="connsiteX12" fmla="*/ 635000 w 1837887"/>
                  <a:gd name="connsiteY12" fmla="*/ 82177 h 359702"/>
                  <a:gd name="connsiteX13" fmla="*/ 679824 w 1837887"/>
                  <a:gd name="connsiteY13" fmla="*/ 97118 h 359702"/>
                  <a:gd name="connsiteX14" fmla="*/ 702236 w 1837887"/>
                  <a:gd name="connsiteY14" fmla="*/ 104589 h 359702"/>
                  <a:gd name="connsiteX15" fmla="*/ 724647 w 1837887"/>
                  <a:gd name="connsiteY15" fmla="*/ 127000 h 359702"/>
                  <a:gd name="connsiteX16" fmla="*/ 754530 w 1837887"/>
                  <a:gd name="connsiteY16" fmla="*/ 134471 h 359702"/>
                  <a:gd name="connsiteX17" fmla="*/ 776942 w 1837887"/>
                  <a:gd name="connsiteY17" fmla="*/ 141942 h 359702"/>
                  <a:gd name="connsiteX18" fmla="*/ 806824 w 1837887"/>
                  <a:gd name="connsiteY18" fmla="*/ 156883 h 359702"/>
                  <a:gd name="connsiteX19" fmla="*/ 881530 w 1837887"/>
                  <a:gd name="connsiteY19" fmla="*/ 179294 h 359702"/>
                  <a:gd name="connsiteX20" fmla="*/ 971177 w 1837887"/>
                  <a:gd name="connsiteY20" fmla="*/ 209177 h 359702"/>
                  <a:gd name="connsiteX21" fmla="*/ 1016000 w 1837887"/>
                  <a:gd name="connsiteY21" fmla="*/ 224118 h 359702"/>
                  <a:gd name="connsiteX22" fmla="*/ 1143000 w 1837887"/>
                  <a:gd name="connsiteY22" fmla="*/ 246530 h 359702"/>
                  <a:gd name="connsiteX23" fmla="*/ 1367118 w 1837887"/>
                  <a:gd name="connsiteY23" fmla="*/ 231589 h 359702"/>
                  <a:gd name="connsiteX24" fmla="*/ 1411942 w 1837887"/>
                  <a:gd name="connsiteY24" fmla="*/ 224118 h 359702"/>
                  <a:gd name="connsiteX25" fmla="*/ 1509059 w 1837887"/>
                  <a:gd name="connsiteY25" fmla="*/ 201706 h 359702"/>
                  <a:gd name="connsiteX26" fmla="*/ 1538942 w 1837887"/>
                  <a:gd name="connsiteY26" fmla="*/ 194236 h 359702"/>
                  <a:gd name="connsiteX27" fmla="*/ 1583765 w 1837887"/>
                  <a:gd name="connsiteY27" fmla="*/ 186765 h 359702"/>
                  <a:gd name="connsiteX28" fmla="*/ 1613647 w 1837887"/>
                  <a:gd name="connsiteY28" fmla="*/ 179294 h 359702"/>
                  <a:gd name="connsiteX29" fmla="*/ 1636059 w 1837887"/>
                  <a:gd name="connsiteY29" fmla="*/ 171824 h 359702"/>
                  <a:gd name="connsiteX30" fmla="*/ 1763059 w 1837887"/>
                  <a:gd name="connsiteY30" fmla="*/ 164353 h 359702"/>
                  <a:gd name="connsiteX31" fmla="*/ 1792942 w 1837887"/>
                  <a:gd name="connsiteY31" fmla="*/ 156883 h 359702"/>
                  <a:gd name="connsiteX32" fmla="*/ 1815353 w 1837887"/>
                  <a:gd name="connsiteY32" fmla="*/ 149412 h 359702"/>
                  <a:gd name="connsiteX33" fmla="*/ 1837765 w 1837887"/>
                  <a:gd name="connsiteY33" fmla="*/ 171824 h 359702"/>
                  <a:gd name="connsiteX34" fmla="*/ 1803961 w 1837887"/>
                  <a:gd name="connsiteY34" fmla="*/ 200586 h 359702"/>
                  <a:gd name="connsiteX35" fmla="*/ 1792942 w 1837887"/>
                  <a:gd name="connsiteY35" fmla="*/ 246530 h 359702"/>
                  <a:gd name="connsiteX36" fmla="*/ 1770530 w 1837887"/>
                  <a:gd name="connsiteY36" fmla="*/ 261471 h 359702"/>
                  <a:gd name="connsiteX37" fmla="*/ 1748118 w 1837887"/>
                  <a:gd name="connsiteY37" fmla="*/ 276412 h 359702"/>
                  <a:gd name="connsiteX38" fmla="*/ 1733177 w 1837887"/>
                  <a:gd name="connsiteY38" fmla="*/ 298824 h 359702"/>
                  <a:gd name="connsiteX39" fmla="*/ 1725706 w 1837887"/>
                  <a:gd name="connsiteY39" fmla="*/ 321236 h 359702"/>
                  <a:gd name="connsiteX40" fmla="*/ 1547346 w 1837887"/>
                  <a:gd name="connsiteY40" fmla="*/ 357468 h 359702"/>
                  <a:gd name="connsiteX41" fmla="*/ 857997 w 1837887"/>
                  <a:gd name="connsiteY41" fmla="*/ 354480 h 359702"/>
                  <a:gd name="connsiteX42" fmla="*/ 769471 w 1837887"/>
                  <a:gd name="connsiteY42" fmla="*/ 343647 h 359702"/>
                  <a:gd name="connsiteX43" fmla="*/ 747059 w 1837887"/>
                  <a:gd name="connsiteY43" fmla="*/ 336177 h 359702"/>
                  <a:gd name="connsiteX44" fmla="*/ 717177 w 1837887"/>
                  <a:gd name="connsiteY44" fmla="*/ 328706 h 359702"/>
                  <a:gd name="connsiteX45" fmla="*/ 672353 w 1837887"/>
                  <a:gd name="connsiteY45" fmla="*/ 313765 h 359702"/>
                  <a:gd name="connsiteX46" fmla="*/ 612589 w 1837887"/>
                  <a:gd name="connsiteY46" fmla="*/ 276412 h 359702"/>
                  <a:gd name="connsiteX47" fmla="*/ 567765 w 1837887"/>
                  <a:gd name="connsiteY47" fmla="*/ 268942 h 359702"/>
                  <a:gd name="connsiteX48" fmla="*/ 530412 w 1837887"/>
                  <a:gd name="connsiteY48" fmla="*/ 254000 h 359702"/>
                  <a:gd name="connsiteX49" fmla="*/ 493059 w 1837887"/>
                  <a:gd name="connsiteY49" fmla="*/ 224118 h 359702"/>
                  <a:gd name="connsiteX50" fmla="*/ 455706 w 1837887"/>
                  <a:gd name="connsiteY50" fmla="*/ 216647 h 359702"/>
                  <a:gd name="connsiteX51" fmla="*/ 395942 w 1837887"/>
                  <a:gd name="connsiteY51" fmla="*/ 201706 h 359702"/>
                  <a:gd name="connsiteX52" fmla="*/ 246530 w 1837887"/>
                  <a:gd name="connsiteY52" fmla="*/ 186765 h 359702"/>
                  <a:gd name="connsiteX53" fmla="*/ 119530 w 1837887"/>
                  <a:gd name="connsiteY53" fmla="*/ 209177 h 359702"/>
                  <a:gd name="connsiteX54" fmla="*/ 97118 w 1837887"/>
                  <a:gd name="connsiteY54" fmla="*/ 231589 h 359702"/>
                  <a:gd name="connsiteX55" fmla="*/ 52295 w 1837887"/>
                  <a:gd name="connsiteY55" fmla="*/ 261471 h 359702"/>
                  <a:gd name="connsiteX56" fmla="*/ 7471 w 1837887"/>
                  <a:gd name="connsiteY56" fmla="*/ 231589 h 359702"/>
                  <a:gd name="connsiteX57" fmla="*/ 0 w 1837887"/>
                  <a:gd name="connsiteY57" fmla="*/ 127000 h 359702"/>
                  <a:gd name="connsiteX0" fmla="*/ 0 w 1816160"/>
                  <a:gd name="connsiteY0" fmla="*/ 127000 h 359702"/>
                  <a:gd name="connsiteX1" fmla="*/ 0 w 1816160"/>
                  <a:gd name="connsiteY1" fmla="*/ 127000 h 359702"/>
                  <a:gd name="connsiteX2" fmla="*/ 67236 w 1816160"/>
                  <a:gd name="connsiteY2" fmla="*/ 97118 h 359702"/>
                  <a:gd name="connsiteX3" fmla="*/ 89647 w 1816160"/>
                  <a:gd name="connsiteY3" fmla="*/ 82177 h 359702"/>
                  <a:gd name="connsiteX4" fmla="*/ 112059 w 1816160"/>
                  <a:gd name="connsiteY4" fmla="*/ 74706 h 359702"/>
                  <a:gd name="connsiteX5" fmla="*/ 164353 w 1816160"/>
                  <a:gd name="connsiteY5" fmla="*/ 52294 h 359702"/>
                  <a:gd name="connsiteX6" fmla="*/ 224118 w 1816160"/>
                  <a:gd name="connsiteY6" fmla="*/ 22412 h 359702"/>
                  <a:gd name="connsiteX7" fmla="*/ 283883 w 1816160"/>
                  <a:gd name="connsiteY7" fmla="*/ 0 h 359702"/>
                  <a:gd name="connsiteX8" fmla="*/ 403412 w 1816160"/>
                  <a:gd name="connsiteY8" fmla="*/ 7471 h 359702"/>
                  <a:gd name="connsiteX9" fmla="*/ 448236 w 1816160"/>
                  <a:gd name="connsiteY9" fmla="*/ 22412 h 359702"/>
                  <a:gd name="connsiteX10" fmla="*/ 537883 w 1816160"/>
                  <a:gd name="connsiteY10" fmla="*/ 37353 h 359702"/>
                  <a:gd name="connsiteX11" fmla="*/ 590177 w 1816160"/>
                  <a:gd name="connsiteY11" fmla="*/ 67236 h 359702"/>
                  <a:gd name="connsiteX12" fmla="*/ 635000 w 1816160"/>
                  <a:gd name="connsiteY12" fmla="*/ 82177 h 359702"/>
                  <a:gd name="connsiteX13" fmla="*/ 679824 w 1816160"/>
                  <a:gd name="connsiteY13" fmla="*/ 97118 h 359702"/>
                  <a:gd name="connsiteX14" fmla="*/ 702236 w 1816160"/>
                  <a:gd name="connsiteY14" fmla="*/ 104589 h 359702"/>
                  <a:gd name="connsiteX15" fmla="*/ 724647 w 1816160"/>
                  <a:gd name="connsiteY15" fmla="*/ 127000 h 359702"/>
                  <a:gd name="connsiteX16" fmla="*/ 754530 w 1816160"/>
                  <a:gd name="connsiteY16" fmla="*/ 134471 h 359702"/>
                  <a:gd name="connsiteX17" fmla="*/ 776942 w 1816160"/>
                  <a:gd name="connsiteY17" fmla="*/ 141942 h 359702"/>
                  <a:gd name="connsiteX18" fmla="*/ 806824 w 1816160"/>
                  <a:gd name="connsiteY18" fmla="*/ 156883 h 359702"/>
                  <a:gd name="connsiteX19" fmla="*/ 881530 w 1816160"/>
                  <a:gd name="connsiteY19" fmla="*/ 179294 h 359702"/>
                  <a:gd name="connsiteX20" fmla="*/ 971177 w 1816160"/>
                  <a:gd name="connsiteY20" fmla="*/ 209177 h 359702"/>
                  <a:gd name="connsiteX21" fmla="*/ 1016000 w 1816160"/>
                  <a:gd name="connsiteY21" fmla="*/ 224118 h 359702"/>
                  <a:gd name="connsiteX22" fmla="*/ 1143000 w 1816160"/>
                  <a:gd name="connsiteY22" fmla="*/ 246530 h 359702"/>
                  <a:gd name="connsiteX23" fmla="*/ 1367118 w 1816160"/>
                  <a:gd name="connsiteY23" fmla="*/ 231589 h 359702"/>
                  <a:gd name="connsiteX24" fmla="*/ 1411942 w 1816160"/>
                  <a:gd name="connsiteY24" fmla="*/ 224118 h 359702"/>
                  <a:gd name="connsiteX25" fmla="*/ 1509059 w 1816160"/>
                  <a:gd name="connsiteY25" fmla="*/ 201706 h 359702"/>
                  <a:gd name="connsiteX26" fmla="*/ 1538942 w 1816160"/>
                  <a:gd name="connsiteY26" fmla="*/ 194236 h 359702"/>
                  <a:gd name="connsiteX27" fmla="*/ 1583765 w 1816160"/>
                  <a:gd name="connsiteY27" fmla="*/ 186765 h 359702"/>
                  <a:gd name="connsiteX28" fmla="*/ 1613647 w 1816160"/>
                  <a:gd name="connsiteY28" fmla="*/ 179294 h 359702"/>
                  <a:gd name="connsiteX29" fmla="*/ 1636059 w 1816160"/>
                  <a:gd name="connsiteY29" fmla="*/ 171824 h 359702"/>
                  <a:gd name="connsiteX30" fmla="*/ 1763059 w 1816160"/>
                  <a:gd name="connsiteY30" fmla="*/ 164353 h 359702"/>
                  <a:gd name="connsiteX31" fmla="*/ 1792942 w 1816160"/>
                  <a:gd name="connsiteY31" fmla="*/ 156883 h 359702"/>
                  <a:gd name="connsiteX32" fmla="*/ 1815353 w 1816160"/>
                  <a:gd name="connsiteY32" fmla="*/ 149412 h 359702"/>
                  <a:gd name="connsiteX33" fmla="*/ 1815540 w 1816160"/>
                  <a:gd name="connsiteY33" fmla="*/ 174999 h 359702"/>
                  <a:gd name="connsiteX34" fmla="*/ 1803961 w 1816160"/>
                  <a:gd name="connsiteY34" fmla="*/ 200586 h 359702"/>
                  <a:gd name="connsiteX35" fmla="*/ 1792942 w 1816160"/>
                  <a:gd name="connsiteY35" fmla="*/ 246530 h 359702"/>
                  <a:gd name="connsiteX36" fmla="*/ 1770530 w 1816160"/>
                  <a:gd name="connsiteY36" fmla="*/ 261471 h 359702"/>
                  <a:gd name="connsiteX37" fmla="*/ 1748118 w 1816160"/>
                  <a:gd name="connsiteY37" fmla="*/ 276412 h 359702"/>
                  <a:gd name="connsiteX38" fmla="*/ 1733177 w 1816160"/>
                  <a:gd name="connsiteY38" fmla="*/ 298824 h 359702"/>
                  <a:gd name="connsiteX39" fmla="*/ 1725706 w 1816160"/>
                  <a:gd name="connsiteY39" fmla="*/ 321236 h 359702"/>
                  <a:gd name="connsiteX40" fmla="*/ 1547346 w 1816160"/>
                  <a:gd name="connsiteY40" fmla="*/ 357468 h 359702"/>
                  <a:gd name="connsiteX41" fmla="*/ 857997 w 1816160"/>
                  <a:gd name="connsiteY41" fmla="*/ 354480 h 359702"/>
                  <a:gd name="connsiteX42" fmla="*/ 769471 w 1816160"/>
                  <a:gd name="connsiteY42" fmla="*/ 343647 h 359702"/>
                  <a:gd name="connsiteX43" fmla="*/ 747059 w 1816160"/>
                  <a:gd name="connsiteY43" fmla="*/ 336177 h 359702"/>
                  <a:gd name="connsiteX44" fmla="*/ 717177 w 1816160"/>
                  <a:gd name="connsiteY44" fmla="*/ 328706 h 359702"/>
                  <a:gd name="connsiteX45" fmla="*/ 672353 w 1816160"/>
                  <a:gd name="connsiteY45" fmla="*/ 313765 h 359702"/>
                  <a:gd name="connsiteX46" fmla="*/ 612589 w 1816160"/>
                  <a:gd name="connsiteY46" fmla="*/ 276412 h 359702"/>
                  <a:gd name="connsiteX47" fmla="*/ 567765 w 1816160"/>
                  <a:gd name="connsiteY47" fmla="*/ 268942 h 359702"/>
                  <a:gd name="connsiteX48" fmla="*/ 530412 w 1816160"/>
                  <a:gd name="connsiteY48" fmla="*/ 254000 h 359702"/>
                  <a:gd name="connsiteX49" fmla="*/ 493059 w 1816160"/>
                  <a:gd name="connsiteY49" fmla="*/ 224118 h 359702"/>
                  <a:gd name="connsiteX50" fmla="*/ 455706 w 1816160"/>
                  <a:gd name="connsiteY50" fmla="*/ 216647 h 359702"/>
                  <a:gd name="connsiteX51" fmla="*/ 395942 w 1816160"/>
                  <a:gd name="connsiteY51" fmla="*/ 201706 h 359702"/>
                  <a:gd name="connsiteX52" fmla="*/ 246530 w 1816160"/>
                  <a:gd name="connsiteY52" fmla="*/ 186765 h 359702"/>
                  <a:gd name="connsiteX53" fmla="*/ 119530 w 1816160"/>
                  <a:gd name="connsiteY53" fmla="*/ 209177 h 359702"/>
                  <a:gd name="connsiteX54" fmla="*/ 97118 w 1816160"/>
                  <a:gd name="connsiteY54" fmla="*/ 231589 h 359702"/>
                  <a:gd name="connsiteX55" fmla="*/ 52295 w 1816160"/>
                  <a:gd name="connsiteY55" fmla="*/ 261471 h 359702"/>
                  <a:gd name="connsiteX56" fmla="*/ 7471 w 1816160"/>
                  <a:gd name="connsiteY56" fmla="*/ 231589 h 359702"/>
                  <a:gd name="connsiteX57" fmla="*/ 0 w 1816160"/>
                  <a:gd name="connsiteY57" fmla="*/ 127000 h 359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1816160" h="359702">
                    <a:moveTo>
                      <a:pt x="0" y="127000"/>
                    </a:moveTo>
                    <a:lnTo>
                      <a:pt x="0" y="127000"/>
                    </a:lnTo>
                    <a:cubicBezTo>
                      <a:pt x="22412" y="117039"/>
                      <a:pt x="45299" y="108086"/>
                      <a:pt x="67236" y="97118"/>
                    </a:cubicBezTo>
                    <a:cubicBezTo>
                      <a:pt x="75266" y="93103"/>
                      <a:pt x="81617" y="86192"/>
                      <a:pt x="89647" y="82177"/>
                    </a:cubicBezTo>
                    <a:cubicBezTo>
                      <a:pt x="96690" y="78655"/>
                      <a:pt x="105016" y="78228"/>
                      <a:pt x="112059" y="74706"/>
                    </a:cubicBezTo>
                    <a:cubicBezTo>
                      <a:pt x="163650" y="48910"/>
                      <a:pt x="102162" y="67843"/>
                      <a:pt x="164353" y="52294"/>
                    </a:cubicBezTo>
                    <a:cubicBezTo>
                      <a:pt x="204042" y="25835"/>
                      <a:pt x="169290" y="46780"/>
                      <a:pt x="224118" y="22412"/>
                    </a:cubicBezTo>
                    <a:cubicBezTo>
                      <a:pt x="274347" y="88"/>
                      <a:pt x="232904" y="12745"/>
                      <a:pt x="283883" y="0"/>
                    </a:cubicBezTo>
                    <a:cubicBezTo>
                      <a:pt x="323726" y="2490"/>
                      <a:pt x="363857" y="2077"/>
                      <a:pt x="403412" y="7471"/>
                    </a:cubicBezTo>
                    <a:cubicBezTo>
                      <a:pt x="419017" y="9599"/>
                      <a:pt x="432957" y="18592"/>
                      <a:pt x="448236" y="22412"/>
                    </a:cubicBezTo>
                    <a:cubicBezTo>
                      <a:pt x="497595" y="34753"/>
                      <a:pt x="467930" y="28610"/>
                      <a:pt x="537883" y="37353"/>
                    </a:cubicBezTo>
                    <a:cubicBezTo>
                      <a:pt x="619959" y="57873"/>
                      <a:pt x="517344" y="26773"/>
                      <a:pt x="590177" y="67236"/>
                    </a:cubicBezTo>
                    <a:cubicBezTo>
                      <a:pt x="603944" y="74885"/>
                      <a:pt x="620059" y="77197"/>
                      <a:pt x="635000" y="82177"/>
                    </a:cubicBezTo>
                    <a:lnTo>
                      <a:pt x="679824" y="97118"/>
                    </a:lnTo>
                    <a:lnTo>
                      <a:pt x="702236" y="104589"/>
                    </a:lnTo>
                    <a:cubicBezTo>
                      <a:pt x="709706" y="112059"/>
                      <a:pt x="715474" y="121759"/>
                      <a:pt x="724647" y="127000"/>
                    </a:cubicBezTo>
                    <a:cubicBezTo>
                      <a:pt x="733562" y="132094"/>
                      <a:pt x="744658" y="131650"/>
                      <a:pt x="754530" y="134471"/>
                    </a:cubicBezTo>
                    <a:cubicBezTo>
                      <a:pt x="762102" y="136634"/>
                      <a:pt x="769704" y="138840"/>
                      <a:pt x="776942" y="141942"/>
                    </a:cubicBezTo>
                    <a:cubicBezTo>
                      <a:pt x="787178" y="146329"/>
                      <a:pt x="796484" y="152747"/>
                      <a:pt x="806824" y="156883"/>
                    </a:cubicBezTo>
                    <a:cubicBezTo>
                      <a:pt x="837141" y="169010"/>
                      <a:pt x="852175" y="171956"/>
                      <a:pt x="881530" y="179294"/>
                    </a:cubicBezTo>
                    <a:cubicBezTo>
                      <a:pt x="948911" y="212987"/>
                      <a:pt x="865329" y="173894"/>
                      <a:pt x="971177" y="209177"/>
                    </a:cubicBezTo>
                    <a:cubicBezTo>
                      <a:pt x="986118" y="214157"/>
                      <a:pt x="1000557" y="221029"/>
                      <a:pt x="1016000" y="224118"/>
                    </a:cubicBezTo>
                    <a:cubicBezTo>
                      <a:pt x="1083059" y="237531"/>
                      <a:pt x="1040828" y="229502"/>
                      <a:pt x="1143000" y="246530"/>
                    </a:cubicBezTo>
                    <a:lnTo>
                      <a:pt x="1367118" y="231589"/>
                    </a:lnTo>
                    <a:cubicBezTo>
                      <a:pt x="1382213" y="230331"/>
                      <a:pt x="1397039" y="226828"/>
                      <a:pt x="1411942" y="224118"/>
                    </a:cubicBezTo>
                    <a:cubicBezTo>
                      <a:pt x="1454100" y="216452"/>
                      <a:pt x="1461768" y="213528"/>
                      <a:pt x="1509059" y="201706"/>
                    </a:cubicBezTo>
                    <a:cubicBezTo>
                      <a:pt x="1519020" y="199216"/>
                      <a:pt x="1528814" y="195924"/>
                      <a:pt x="1538942" y="194236"/>
                    </a:cubicBezTo>
                    <a:cubicBezTo>
                      <a:pt x="1553883" y="191746"/>
                      <a:pt x="1568912" y="189736"/>
                      <a:pt x="1583765" y="186765"/>
                    </a:cubicBezTo>
                    <a:cubicBezTo>
                      <a:pt x="1593833" y="184751"/>
                      <a:pt x="1603775" y="182115"/>
                      <a:pt x="1613647" y="179294"/>
                    </a:cubicBezTo>
                    <a:cubicBezTo>
                      <a:pt x="1621219" y="177131"/>
                      <a:pt x="1628223" y="172608"/>
                      <a:pt x="1636059" y="171824"/>
                    </a:cubicBezTo>
                    <a:cubicBezTo>
                      <a:pt x="1678255" y="167604"/>
                      <a:pt x="1720726" y="166843"/>
                      <a:pt x="1763059" y="164353"/>
                    </a:cubicBezTo>
                    <a:cubicBezTo>
                      <a:pt x="1773020" y="161863"/>
                      <a:pt x="1783070" y="159704"/>
                      <a:pt x="1792942" y="156883"/>
                    </a:cubicBezTo>
                    <a:cubicBezTo>
                      <a:pt x="1800514" y="154720"/>
                      <a:pt x="1811587" y="146393"/>
                      <a:pt x="1815353" y="149412"/>
                    </a:cubicBezTo>
                    <a:cubicBezTo>
                      <a:pt x="1819119" y="152431"/>
                      <a:pt x="1808069" y="167528"/>
                      <a:pt x="1815540" y="174999"/>
                    </a:cubicBezTo>
                    <a:cubicBezTo>
                      <a:pt x="1818030" y="182470"/>
                      <a:pt x="1807727" y="188664"/>
                      <a:pt x="1803961" y="200586"/>
                    </a:cubicBezTo>
                    <a:cubicBezTo>
                      <a:pt x="1800195" y="212508"/>
                      <a:pt x="1798514" y="236383"/>
                      <a:pt x="1792942" y="246530"/>
                    </a:cubicBezTo>
                    <a:cubicBezTo>
                      <a:pt x="1787370" y="256678"/>
                      <a:pt x="1778001" y="256491"/>
                      <a:pt x="1770530" y="261471"/>
                    </a:cubicBezTo>
                    <a:lnTo>
                      <a:pt x="1748118" y="276412"/>
                    </a:lnTo>
                    <a:cubicBezTo>
                      <a:pt x="1743138" y="283883"/>
                      <a:pt x="1737192" y="290793"/>
                      <a:pt x="1733177" y="298824"/>
                    </a:cubicBezTo>
                    <a:cubicBezTo>
                      <a:pt x="1729655" y="305867"/>
                      <a:pt x="1756678" y="311462"/>
                      <a:pt x="1725706" y="321236"/>
                    </a:cubicBezTo>
                    <a:cubicBezTo>
                      <a:pt x="1694734" y="331010"/>
                      <a:pt x="1691964" y="351927"/>
                      <a:pt x="1547346" y="357468"/>
                    </a:cubicBezTo>
                    <a:cubicBezTo>
                      <a:pt x="1402728" y="363009"/>
                      <a:pt x="987643" y="356784"/>
                      <a:pt x="857997" y="354480"/>
                    </a:cubicBezTo>
                    <a:cubicBezTo>
                      <a:pt x="728351" y="352177"/>
                      <a:pt x="787961" y="346697"/>
                      <a:pt x="769471" y="343647"/>
                    </a:cubicBezTo>
                    <a:cubicBezTo>
                      <a:pt x="750981" y="340597"/>
                      <a:pt x="754699" y="338087"/>
                      <a:pt x="747059" y="336177"/>
                    </a:cubicBezTo>
                    <a:cubicBezTo>
                      <a:pt x="737098" y="333687"/>
                      <a:pt x="727011" y="331656"/>
                      <a:pt x="717177" y="328706"/>
                    </a:cubicBezTo>
                    <a:cubicBezTo>
                      <a:pt x="702092" y="324180"/>
                      <a:pt x="672353" y="313765"/>
                      <a:pt x="672353" y="313765"/>
                    </a:cubicBezTo>
                    <a:cubicBezTo>
                      <a:pt x="653944" y="299958"/>
                      <a:pt x="635377" y="283248"/>
                      <a:pt x="612589" y="276412"/>
                    </a:cubicBezTo>
                    <a:cubicBezTo>
                      <a:pt x="598080" y="272060"/>
                      <a:pt x="582706" y="271432"/>
                      <a:pt x="567765" y="268942"/>
                    </a:cubicBezTo>
                    <a:cubicBezTo>
                      <a:pt x="555314" y="263961"/>
                      <a:pt x="541911" y="260900"/>
                      <a:pt x="530412" y="254000"/>
                    </a:cubicBezTo>
                    <a:cubicBezTo>
                      <a:pt x="516739" y="245796"/>
                      <a:pt x="507321" y="231249"/>
                      <a:pt x="493059" y="224118"/>
                    </a:cubicBezTo>
                    <a:cubicBezTo>
                      <a:pt x="481702" y="218439"/>
                      <a:pt x="468078" y="219502"/>
                      <a:pt x="455706" y="216647"/>
                    </a:cubicBezTo>
                    <a:cubicBezTo>
                      <a:pt x="435697" y="212030"/>
                      <a:pt x="416351" y="203973"/>
                      <a:pt x="395942" y="201706"/>
                    </a:cubicBezTo>
                    <a:cubicBezTo>
                      <a:pt x="301369" y="191199"/>
                      <a:pt x="351163" y="196278"/>
                      <a:pt x="246530" y="186765"/>
                    </a:cubicBezTo>
                    <a:cubicBezTo>
                      <a:pt x="176838" y="191743"/>
                      <a:pt x="159759" y="175653"/>
                      <a:pt x="119530" y="209177"/>
                    </a:cubicBezTo>
                    <a:cubicBezTo>
                      <a:pt x="111414" y="215941"/>
                      <a:pt x="105458" y="225103"/>
                      <a:pt x="97118" y="231589"/>
                    </a:cubicBezTo>
                    <a:cubicBezTo>
                      <a:pt x="82944" y="242613"/>
                      <a:pt x="69330" y="255793"/>
                      <a:pt x="52295" y="261471"/>
                    </a:cubicBezTo>
                    <a:lnTo>
                      <a:pt x="7471" y="231589"/>
                    </a:lnTo>
                    <a:cubicBezTo>
                      <a:pt x="9490" y="199279"/>
                      <a:pt x="1245" y="144432"/>
                      <a:pt x="0" y="127000"/>
                    </a:cubicBezTo>
                    <a:close/>
                  </a:path>
                </a:pathLst>
              </a:custGeom>
              <a:solidFill>
                <a:srgbClr val="0080B2">
                  <a:alpha val="70000"/>
                </a:srgbClr>
              </a:solidFill>
              <a:ln>
                <a:noFill/>
              </a:ln>
            </p:spPr>
            <p:txBody>
              <a:bodyPr vert="horz" wrap="square" lIns="12192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="1" dirty="0">
                  <a:latin typeface="Arial" pitchFamily="-110" charset="0"/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3"/>
              <a:srcRect l="11513" r="12697"/>
              <a:stretch/>
            </p:blipFill>
            <p:spPr>
              <a:xfrm>
                <a:off x="5466510" y="4118286"/>
                <a:ext cx="1828801" cy="1371600"/>
              </a:xfrm>
              <a:prstGeom prst="roundRect">
                <a:avLst/>
              </a:prstGeom>
              <a:ln>
                <a:noFill/>
              </a:ln>
            </p:spPr>
          </p:pic>
          <p:sp>
            <p:nvSpPr>
              <p:cNvPr id="22" name="Rounded Rectangle 21"/>
              <p:cNvSpPr/>
              <p:nvPr/>
            </p:nvSpPr>
            <p:spPr bwMode="auto">
              <a:xfrm>
                <a:off x="5460160" y="4108824"/>
                <a:ext cx="1828800" cy="1371600"/>
              </a:xfrm>
              <a:prstGeom prst="roundRect">
                <a:avLst/>
              </a:prstGeom>
              <a:noFill/>
              <a:ln w="12700" cap="flat" cmpd="sng" algn="ctr">
                <a:solidFill>
                  <a:srgbClr val="91919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121920" tIns="60960" rIns="121920" bIns="6096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defTabSz="121917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867" b="1" dirty="0">
                  <a:latin typeface="Arial" pitchFamily="-110" charset="0"/>
                </a:endParaRPr>
              </a:p>
            </p:txBody>
          </p:sp>
        </p:grpSp>
      </p:grpSp>
      <p:cxnSp>
        <p:nvCxnSpPr>
          <p:cNvPr id="24" name="Straight Arrow Connector 23"/>
          <p:cNvCxnSpPr>
            <a:endCxn id="28" idx="0"/>
          </p:cNvCxnSpPr>
          <p:nvPr/>
        </p:nvCxnSpPr>
        <p:spPr bwMode="auto">
          <a:xfrm flipH="1">
            <a:off x="3647632" y="3362988"/>
            <a:ext cx="0" cy="58243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2890546" y="3945423"/>
            <a:ext cx="151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Partitions</a:t>
            </a:r>
            <a:endParaRPr lang="en-US" sz="2400" b="1" dirty="0"/>
          </a:p>
        </p:txBody>
      </p:sp>
      <p:grpSp>
        <p:nvGrpSpPr>
          <p:cNvPr id="33" name="Group 32"/>
          <p:cNvGrpSpPr/>
          <p:nvPr/>
        </p:nvGrpSpPr>
        <p:grpSpPr>
          <a:xfrm>
            <a:off x="1922498" y="4349355"/>
            <a:ext cx="3450269" cy="2037797"/>
            <a:chOff x="1508289" y="4349355"/>
            <a:chExt cx="3450269" cy="2037797"/>
          </a:xfrm>
        </p:grpSpPr>
        <p:sp>
          <p:nvSpPr>
            <p:cNvPr id="25" name="Rounded Rectangle 24"/>
            <p:cNvSpPr/>
            <p:nvPr/>
          </p:nvSpPr>
          <p:spPr bwMode="auto">
            <a:xfrm>
              <a:off x="2047133" y="4349355"/>
              <a:ext cx="629293" cy="1637683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91919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0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1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2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/>
                <a:t>…</a:t>
              </a:r>
              <a:endParaRPr lang="en-US" sz="2000" b="1" dirty="0" smtClean="0"/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0</a:t>
              </a:r>
              <a:endParaRPr lang="en-US" sz="2000" b="1" dirty="0"/>
            </a:p>
          </p:txBody>
        </p:sp>
        <p:sp>
          <p:nvSpPr>
            <p:cNvPr id="26" name="Rounded Rectangle 25"/>
            <p:cNvSpPr/>
            <p:nvPr/>
          </p:nvSpPr>
          <p:spPr bwMode="auto">
            <a:xfrm>
              <a:off x="2919046" y="4349355"/>
              <a:ext cx="629293" cy="1637683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91919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1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4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4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…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1</a:t>
              </a:r>
              <a:endParaRPr lang="en-US" sz="2000" b="1" dirty="0"/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4329265" y="4349355"/>
              <a:ext cx="629293" cy="1637683"/>
            </a:xfrm>
            <a:prstGeom prst="roundRect">
              <a:avLst/>
            </a:prstGeom>
            <a:solidFill>
              <a:srgbClr val="FFFFFF"/>
            </a:solidFill>
            <a:ln w="12700" cap="flat" cmpd="sng" algn="ctr">
              <a:solidFill>
                <a:srgbClr val="91919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0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7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6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…</a:t>
              </a:r>
            </a:p>
            <a:p>
              <a:pPr algn="ctr" defTabSz="121917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/>
                <a:t>2</a:t>
              </a:r>
              <a:endParaRPr lang="en-US" sz="20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772620" y="5077218"/>
              <a:ext cx="38183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…</a:t>
              </a:r>
              <a:endParaRPr lang="en-US" sz="2000" b="1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952731" y="5987042"/>
              <a:ext cx="30058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    0</a:t>
              </a:r>
              <a:r>
                <a:rPr lang="en-US" sz="2000" b="1" dirty="0"/>
                <a:t>,        </a:t>
              </a:r>
              <a:r>
                <a:rPr lang="en-US" sz="2000" b="1" dirty="0" smtClean="0"/>
                <a:t>   1</a:t>
              </a:r>
              <a:r>
                <a:rPr lang="en-US" sz="2000" b="1" dirty="0"/>
                <a:t>,   </a:t>
              </a:r>
              <a:r>
                <a:rPr lang="en-US" sz="2000" b="1" dirty="0" smtClean="0"/>
                <a:t>     </a:t>
              </a:r>
              <a:r>
                <a:rPr lang="en-US" sz="2000" b="1" dirty="0"/>
                <a:t>…  </a:t>
              </a:r>
              <a:r>
                <a:rPr lang="en-US" sz="2000" b="1" dirty="0" smtClean="0"/>
                <a:t>   </a:t>
              </a:r>
              <a:r>
                <a:rPr lang="en-US" sz="2000" b="1" dirty="0"/>
                <a:t>255</a:t>
              </a:r>
              <a:endParaRPr lang="en-US" sz="2000" b="1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508289" y="4350619"/>
              <a:ext cx="399469" cy="16312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/>
                <a:t>1</a:t>
              </a:r>
            </a:p>
            <a:p>
              <a:pPr algn="ctr"/>
              <a:r>
                <a:rPr lang="en-US" sz="2000" b="1" dirty="0"/>
                <a:t>2</a:t>
              </a:r>
              <a:endParaRPr lang="en-US" sz="2000" b="1" dirty="0"/>
            </a:p>
            <a:p>
              <a:pPr algn="ctr"/>
              <a:r>
                <a:rPr lang="en-US" sz="2000" b="1" dirty="0"/>
                <a:t>.</a:t>
              </a:r>
            </a:p>
            <a:p>
              <a:pPr algn="ctr"/>
              <a:r>
                <a:rPr lang="en-US" sz="2000" b="1" dirty="0"/>
                <a:t>.</a:t>
              </a:r>
            </a:p>
            <a:p>
              <a:pPr algn="ctr"/>
              <a:r>
                <a:rPr lang="en-US" sz="2000" b="1" dirty="0"/>
                <a:t>m</a:t>
              </a:r>
              <a:endParaRPr lang="en-US" sz="2000" b="1" dirty="0"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930143" y="2088256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latin typeface="+mj-lt"/>
              </a:rPr>
              <a:t>+</a:t>
            </a:r>
            <a:endParaRPr lang="en-US" sz="3200" b="1" dirty="0">
              <a:latin typeface="+mj-lt"/>
            </a:endParaRPr>
          </a:p>
        </p:txBody>
      </p:sp>
      <p:cxnSp>
        <p:nvCxnSpPr>
          <p:cNvPr id="39" name="Straight Arrow Connector 38"/>
          <p:cNvCxnSpPr>
            <a:endCxn id="14" idx="0"/>
          </p:cNvCxnSpPr>
          <p:nvPr/>
        </p:nvCxnSpPr>
        <p:spPr bwMode="auto">
          <a:xfrm flipH="1">
            <a:off x="8538900" y="3401021"/>
            <a:ext cx="0" cy="5444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med"/>
          </a:ln>
          <a:effectLst/>
        </p:spPr>
      </p:cxnSp>
      <p:cxnSp>
        <p:nvCxnSpPr>
          <p:cNvPr id="41" name="Straight Arrow Connector 40"/>
          <p:cNvCxnSpPr>
            <a:stCxn id="27" idx="3"/>
            <a:endCxn id="22" idx="1"/>
          </p:cNvCxnSpPr>
          <p:nvPr/>
        </p:nvCxnSpPr>
        <p:spPr bwMode="auto">
          <a:xfrm>
            <a:off x="5372767" y="5168197"/>
            <a:ext cx="1497003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lg" len="med"/>
          </a:ln>
          <a:effectLst/>
        </p:spPr>
      </p:cxnSp>
      <p:sp>
        <p:nvSpPr>
          <p:cNvPr id="44" name="Rectangle 43"/>
          <p:cNvSpPr/>
          <p:nvPr/>
        </p:nvSpPr>
        <p:spPr>
          <a:xfrm>
            <a:off x="7055004" y="6526490"/>
            <a:ext cx="4527395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33" dirty="0"/>
              <a:t>Chari, </a:t>
            </a:r>
            <a:r>
              <a:rPr lang="en-US" sz="1333" dirty="0" err="1"/>
              <a:t>Rao</a:t>
            </a:r>
            <a:r>
              <a:rPr lang="en-US" sz="1333" dirty="0"/>
              <a:t>, and </a:t>
            </a:r>
            <a:r>
              <a:rPr lang="en-US" sz="1333" dirty="0" err="1"/>
              <a:t>Rohatgi</a:t>
            </a:r>
            <a:r>
              <a:rPr lang="en-US" sz="1333" dirty="0"/>
              <a:t>. </a:t>
            </a:r>
            <a:r>
              <a:rPr lang="en-US" sz="1333" dirty="0"/>
              <a:t>“Template </a:t>
            </a:r>
            <a:r>
              <a:rPr lang="en-US" sz="1333" dirty="0"/>
              <a:t>attacks</a:t>
            </a:r>
            <a:r>
              <a:rPr lang="en-US" sz="1333" dirty="0"/>
              <a:t>,” </a:t>
            </a:r>
            <a:r>
              <a:rPr lang="en-US" sz="1333" dirty="0"/>
              <a:t>CHES 2002.</a:t>
            </a:r>
          </a:p>
        </p:txBody>
      </p:sp>
    </p:spTree>
    <p:extLst>
      <p:ext uri="{BB962C8B-B14F-4D97-AF65-F5344CB8AC3E}">
        <p14:creationId xmlns:p14="http://schemas.microsoft.com/office/powerpoint/2010/main" val="10729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well do these attacks work?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+mj-lt"/>
              </a:rPr>
              <a:t>DPA contest v2 </a:t>
            </a:r>
          </a:p>
          <a:p>
            <a:r>
              <a:rPr lang="en-US" dirty="0"/>
              <a:t>Key recovery attack contest</a:t>
            </a:r>
          </a:p>
          <a:p>
            <a:r>
              <a:rPr lang="en-US" dirty="0"/>
              <a:t>NIST AES 128-bit parallel block cipher encryption </a:t>
            </a:r>
          </a:p>
          <a:p>
            <a:r>
              <a:rPr lang="en-US" dirty="0"/>
              <a:t>Traces collected from a SASEBO-GII board with a Virtex-5 FPGA</a:t>
            </a:r>
          </a:p>
          <a:p>
            <a:r>
              <a:rPr lang="en-US" dirty="0"/>
              <a:t>208.333 samples per clock</a:t>
            </a:r>
          </a:p>
          <a:p>
            <a:r>
              <a:rPr lang="en-US" dirty="0"/>
              <a:t>15.6 clocks per trace</a:t>
            </a:r>
          </a:p>
          <a:p>
            <a:r>
              <a:rPr lang="en-US" dirty="0"/>
              <a:t>Attack with</a:t>
            </a:r>
          </a:p>
          <a:p>
            <a:pPr lvl="1"/>
            <a:r>
              <a:rPr lang="en-US" sz="2200" dirty="0"/>
              <a:t>DPA and template attack</a:t>
            </a:r>
          </a:p>
          <a:p>
            <a:pPr lvl="1"/>
            <a:r>
              <a:rPr lang="en-US" sz="2200" dirty="0"/>
              <a:t>Hamming distance and weight</a:t>
            </a:r>
          </a:p>
          <a:p>
            <a:endParaRPr lang="en-US" dirty="0"/>
          </a:p>
        </p:txBody>
      </p:sp>
      <p:pic>
        <p:nvPicPr>
          <p:cNvPr id="5" name="Picture 4" descr="SASEBO-GI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2109"/>
            <a:ext cx="4512236" cy="2949512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454853"/>
              </p:ext>
            </p:extLst>
          </p:nvPr>
        </p:nvGraphicFramePr>
        <p:xfrm>
          <a:off x="609600" y="4494456"/>
          <a:ext cx="4512236" cy="1051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198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3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Profiling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Testing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1,000,000 traces</a:t>
                      </a:r>
                      <a:endParaRPr lang="en-US" sz="19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sz="1900" dirty="0" smtClean="0"/>
                        <a:t>32 × 20,000 traces</a:t>
                      </a:r>
                      <a:endParaRPr lang="en-US" sz="1900" dirty="0"/>
                    </a:p>
                  </a:txBody>
                  <a:tcPr marL="121920" marR="12192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609600" y="6277652"/>
            <a:ext cx="6697980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r>
              <a:rPr lang="en-US" sz="1600" dirty="0" smtClean="0"/>
              <a:t>Contest info presented at CHES 2009, CHES 2010, and COSADE 2011.</a:t>
            </a:r>
            <a:br>
              <a:rPr lang="en-US" sz="1600" dirty="0" smtClean="0"/>
            </a:br>
            <a:r>
              <a:rPr lang="en-US" sz="1600" dirty="0" smtClean="0"/>
              <a:t>More information available at http:</a:t>
            </a:r>
            <a:r>
              <a:rPr lang="en-US" sz="1600" dirty="0"/>
              <a:t>//</a:t>
            </a:r>
            <a:r>
              <a:rPr lang="en-US" sz="1600" dirty="0" err="1"/>
              <a:t>www.dpacontest.org</a:t>
            </a:r>
            <a:r>
              <a:rPr lang="en-US" sz="1600" dirty="0"/>
              <a:t>/v2/</a:t>
            </a:r>
          </a:p>
        </p:txBody>
      </p:sp>
    </p:spTree>
    <p:extLst>
      <p:ext uri="{BB962C8B-B14F-4D97-AF65-F5344CB8AC3E}">
        <p14:creationId xmlns:p14="http://schemas.microsoft.com/office/powerpoint/2010/main" val="23781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of DPA &amp; Template Attacks on AES</a:t>
            </a:r>
            <a:endParaRPr lang="en-US" dirty="0"/>
          </a:p>
        </p:txBody>
      </p:sp>
      <p:pic>
        <p:nvPicPr>
          <p:cNvPr id="5" name="Picture 4" descr="all_residual_effort_variants_HDH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94" y="978408"/>
            <a:ext cx="7686213" cy="4603188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09600" y="5925879"/>
            <a:ext cx="10972799" cy="62033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 cmpd="sng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 lIns="243840" rIns="243840" anchor="ctr">
            <a:noAutofit/>
          </a:bodyPr>
          <a:lstStyle/>
          <a:p>
            <a:pPr algn="ctr">
              <a:defRPr/>
            </a:pPr>
            <a:r>
              <a:rPr lang="en-US" sz="2400" b="1" dirty="0"/>
              <a:t>Takeaways: Template &gt; </a:t>
            </a:r>
            <a:r>
              <a:rPr lang="en-US" sz="2400" b="1" dirty="0" smtClean="0"/>
              <a:t>DPA and </a:t>
            </a:r>
            <a:r>
              <a:rPr lang="en-US" sz="2400" b="1" dirty="0"/>
              <a:t>Hamming Distance &gt; </a:t>
            </a:r>
            <a:r>
              <a:rPr lang="en-US" sz="2400" b="1" dirty="0" smtClean="0"/>
              <a:t>Hamming </a:t>
            </a:r>
            <a:r>
              <a:rPr lang="en-US" sz="2400" b="1" dirty="0"/>
              <a:t>Weight</a:t>
            </a:r>
          </a:p>
        </p:txBody>
      </p:sp>
    </p:spTree>
    <p:extLst>
      <p:ext uri="{BB962C8B-B14F-4D97-AF65-F5344CB8AC3E}">
        <p14:creationId xmlns:p14="http://schemas.microsoft.com/office/powerpoint/2010/main" val="3743151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Attacking </a:t>
            </a:r>
            <a:r>
              <a:rPr lang="en-US" dirty="0"/>
              <a:t>crypto implementations</a:t>
            </a:r>
          </a:p>
        </p:txBody>
      </p:sp>
      <p:graphicFrame>
        <p:nvGraphicFramePr>
          <p:cNvPr id="5" name="Diagram 4"/>
          <p:cNvGraphicFramePr/>
          <p:nvPr>
            <p:extLst/>
          </p:nvPr>
        </p:nvGraphicFramePr>
        <p:xfrm>
          <a:off x="2045834" y="1396999"/>
          <a:ext cx="8100332" cy="5093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721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Alternatives: Electromagnetic probes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2726" y="1102109"/>
            <a:ext cx="5989673" cy="5258631"/>
          </a:xfrm>
        </p:spPr>
        <p:txBody>
          <a:bodyPr/>
          <a:lstStyle/>
          <a:p>
            <a:r>
              <a:rPr lang="en-US" dirty="0" smtClean="0"/>
              <a:t>Obtain data ‘similar’ to power traces</a:t>
            </a:r>
          </a:p>
          <a:p>
            <a:r>
              <a:rPr lang="en-US" dirty="0" smtClean="0"/>
              <a:t>Can localize measurement to the unit performing crypto within a circuit board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029"/>
          <a:stretch/>
        </p:blipFill>
        <p:spPr>
          <a:xfrm>
            <a:off x="609600" y="1102108"/>
            <a:ext cx="4697551" cy="52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02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Alternatives: Electromagnetic probes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2109"/>
            <a:ext cx="7166343" cy="38877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542" y="1102109"/>
            <a:ext cx="6669857" cy="5702728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09601" y="5099951"/>
            <a:ext cx="4302942" cy="1570207"/>
          </a:xfrm>
          <a:prstGeom prst="rect">
            <a:avLst/>
          </a:prstGeom>
        </p:spPr>
        <p:txBody>
          <a:bodyPr/>
          <a:lstStyle>
            <a:lvl1pPr marL="274320" indent="-27432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667512" indent="-27432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In the public key realm, even a low-frequency probe will do.</a:t>
            </a:r>
          </a:p>
          <a:p>
            <a:pPr marL="0" indent="0">
              <a:buNone/>
            </a:pPr>
            <a:r>
              <a:rPr lang="en-US" dirty="0" smtClean="0"/>
              <a:t>Can “see” differences in CPU instructions.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85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Alternatives: Electromagnetic probes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026189"/>
            <a:ext cx="10972799" cy="13345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Can target a victim from a distance!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2109"/>
            <a:ext cx="5715000" cy="3514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25" y="1102109"/>
            <a:ext cx="391477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00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Alternatives: Chassis potential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2109"/>
            <a:ext cx="8513135" cy="526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1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Alternatives: Chassis potential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2109"/>
            <a:ext cx="10972800" cy="386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Alternatives: Chassis potential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102109"/>
            <a:ext cx="10972800" cy="5299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7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Alternatives: Sound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3" t="5319" r="49329" b="338"/>
          <a:stretch/>
        </p:blipFill>
        <p:spPr>
          <a:xfrm>
            <a:off x="609600" y="1102109"/>
            <a:ext cx="3272589" cy="39627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189" y="1102109"/>
            <a:ext cx="7700211" cy="396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1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Alternatives: Network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5" y="1308256"/>
            <a:ext cx="3968279" cy="28437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" b="1104"/>
          <a:stretch/>
        </p:blipFill>
        <p:spPr>
          <a:xfrm>
            <a:off x="4029954" y="1308255"/>
            <a:ext cx="8100370" cy="28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94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might we thwart power attacks?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102110"/>
            <a:ext cx="10972800" cy="10881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  <a:latin typeface="+mj-lt"/>
              </a:rPr>
              <a:t>Root problem:</a:t>
            </a:r>
            <a:r>
              <a:rPr lang="en-US" dirty="0" smtClean="0"/>
              <a:t> side channel betrays some info about intermediate value </a:t>
            </a:r>
            <a:r>
              <a:rPr lang="en-US" i="1" dirty="0" smtClean="0">
                <a:latin typeface="+mj-lt"/>
              </a:rPr>
              <a:t>x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Countermeasures: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429154" y="2457899"/>
            <a:ext cx="4809460" cy="1375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Design circuitry so </a:t>
            </a:r>
            <a:r>
              <a:rPr lang="en-US" sz="28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signal is unconnected with secrets</a:t>
            </a:r>
            <a:endParaRPr lang="en-US" sz="2800" i="1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53387" y="2457899"/>
            <a:ext cx="4809460" cy="137514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Design circuitry so </a:t>
            </a:r>
            <a:r>
              <a:rPr lang="en-US" sz="2800" dirty="0" err="1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adv</a:t>
            </a:r>
            <a:r>
              <a:rPr lang="en-US" sz="28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doesn’t see data-dep signal</a:t>
            </a:r>
            <a:endParaRPr lang="en-US" sz="28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cxnSp>
        <p:nvCxnSpPr>
          <p:cNvPr id="10" name="Straight Arrow Connector 9"/>
          <p:cNvCxnSpPr>
            <a:endCxn id="7" idx="0"/>
          </p:cNvCxnSpPr>
          <p:nvPr/>
        </p:nvCxnSpPr>
        <p:spPr>
          <a:xfrm flipH="1">
            <a:off x="3358117" y="1646209"/>
            <a:ext cx="2737883" cy="8116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endCxn id="6" idx="0"/>
          </p:cNvCxnSpPr>
          <p:nvPr/>
        </p:nvCxnSpPr>
        <p:spPr>
          <a:xfrm>
            <a:off x="6096000" y="1646209"/>
            <a:ext cx="2737884" cy="8116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7" idx="2"/>
            <a:endCxn id="15" idx="0"/>
          </p:cNvCxnSpPr>
          <p:nvPr/>
        </p:nvCxnSpPr>
        <p:spPr>
          <a:xfrm>
            <a:off x="3358117" y="3833043"/>
            <a:ext cx="264484" cy="561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420236" y="4394791"/>
            <a:ext cx="2404730" cy="22824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smtClean="0"/>
              <a:t>WDDL:</a:t>
            </a:r>
          </a:p>
          <a:p>
            <a:r>
              <a:rPr lang="en-US" sz="2400" dirty="0" smtClean="0"/>
              <a:t>For every 0 </a:t>
            </a:r>
            <a:r>
              <a:rPr lang="en-US" sz="2400" dirty="0"/>
              <a:t>→</a:t>
            </a:r>
            <a:r>
              <a:rPr lang="en-US" sz="2400" dirty="0" smtClean="0"/>
              <a:t> 1 transformation, perform a mirror op 1 </a:t>
            </a:r>
            <a:r>
              <a:rPr lang="en-US" sz="2400" dirty="0"/>
              <a:t>→</a:t>
            </a:r>
            <a:r>
              <a:rPr lang="en-US" sz="2400" dirty="0" smtClean="0"/>
              <a:t> 0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898951" y="4394791"/>
            <a:ext cx="2324987" cy="22824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smtClean="0"/>
              <a:t>ECC:</a:t>
            </a:r>
            <a:br>
              <a:rPr lang="en-US" sz="2400" dirty="0" smtClean="0"/>
            </a:br>
            <a:r>
              <a:rPr lang="en-US" sz="2400" dirty="0" smtClean="0"/>
              <a:t>Perform ops directly over a </a:t>
            </a:r>
            <a:r>
              <a:rPr lang="en-US" sz="2400" dirty="0" err="1" smtClean="0"/>
              <a:t>const</a:t>
            </a:r>
            <a:r>
              <a:rPr lang="en-US" sz="2400" dirty="0" smtClean="0"/>
              <a:t>-weight error correcting code of data</a:t>
            </a:r>
            <a:endParaRPr lang="en-US" sz="2400" dirty="0"/>
          </a:p>
        </p:txBody>
      </p:sp>
      <p:cxnSp>
        <p:nvCxnSpPr>
          <p:cNvPr id="19" name="Straight Arrow Connector 18"/>
          <p:cNvCxnSpPr>
            <a:stCxn id="7" idx="2"/>
            <a:endCxn id="16" idx="0"/>
          </p:cNvCxnSpPr>
          <p:nvPr/>
        </p:nvCxnSpPr>
        <p:spPr>
          <a:xfrm>
            <a:off x="3358117" y="3833043"/>
            <a:ext cx="2703328" cy="561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7297923" y="4394791"/>
            <a:ext cx="2473841" cy="22824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smtClean="0"/>
              <a:t>Masking:</a:t>
            </a:r>
          </a:p>
          <a:p>
            <a:r>
              <a:rPr lang="en-US" sz="2400" dirty="0" smtClean="0"/>
              <a:t>Split circuitry into pieces that can be recombined to construct output</a:t>
            </a:r>
            <a:endParaRPr lang="en-US" sz="2400" dirty="0"/>
          </a:p>
        </p:txBody>
      </p:sp>
      <p:sp>
        <p:nvSpPr>
          <p:cNvPr id="23" name="Rectangle 22"/>
          <p:cNvSpPr/>
          <p:nvPr/>
        </p:nvSpPr>
        <p:spPr>
          <a:xfrm>
            <a:off x="9845748" y="4394791"/>
            <a:ext cx="2257647" cy="22824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smtClean="0"/>
              <a:t>Variety:</a:t>
            </a:r>
          </a:p>
          <a:p>
            <a:r>
              <a:rPr lang="en-US" sz="2400" dirty="0" smtClean="0"/>
              <a:t>Don’t have just one </a:t>
            </a:r>
            <a:r>
              <a:rPr lang="en-US" sz="2400" dirty="0" err="1" smtClean="0"/>
              <a:t>SubBytes</a:t>
            </a:r>
            <a:r>
              <a:rPr lang="en-US" sz="2400" dirty="0" smtClean="0"/>
              <a:t>, but rather several so that 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dirty="0" smtClean="0"/>
              <a:t> is unknown</a:t>
            </a:r>
            <a:endParaRPr lang="en-US" sz="2400" dirty="0"/>
          </a:p>
        </p:txBody>
      </p:sp>
      <p:cxnSp>
        <p:nvCxnSpPr>
          <p:cNvPr id="24" name="Straight Arrow Connector 23"/>
          <p:cNvCxnSpPr>
            <a:stCxn id="6" idx="2"/>
            <a:endCxn id="22" idx="0"/>
          </p:cNvCxnSpPr>
          <p:nvPr/>
        </p:nvCxnSpPr>
        <p:spPr>
          <a:xfrm flipH="1">
            <a:off x="8534844" y="3833043"/>
            <a:ext cx="299040" cy="561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6" idx="2"/>
            <a:endCxn id="23" idx="0"/>
          </p:cNvCxnSpPr>
          <p:nvPr/>
        </p:nvCxnSpPr>
        <p:spPr>
          <a:xfrm>
            <a:off x="8833884" y="3833043"/>
            <a:ext cx="2140688" cy="561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3036" y="4394791"/>
            <a:ext cx="2253215" cy="228245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400" dirty="0" smtClean="0"/>
              <a:t>Shielding:</a:t>
            </a:r>
          </a:p>
          <a:p>
            <a:r>
              <a:rPr lang="en-US" sz="2400" dirty="0" smtClean="0"/>
              <a:t>Physically enclose system so emanations cannot be captured</a:t>
            </a:r>
            <a:endParaRPr lang="en-US" sz="2400" dirty="0"/>
          </a:p>
        </p:txBody>
      </p:sp>
      <p:cxnSp>
        <p:nvCxnSpPr>
          <p:cNvPr id="33" name="Straight Arrow Connector 32"/>
          <p:cNvCxnSpPr>
            <a:stCxn id="7" idx="2"/>
            <a:endCxn id="32" idx="0"/>
          </p:cNvCxnSpPr>
          <p:nvPr/>
        </p:nvCxnSpPr>
        <p:spPr>
          <a:xfrm flipH="1">
            <a:off x="1219644" y="3833043"/>
            <a:ext cx="2138473" cy="561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6" idx="2"/>
            <a:endCxn id="16" idx="0"/>
          </p:cNvCxnSpPr>
          <p:nvPr/>
        </p:nvCxnSpPr>
        <p:spPr>
          <a:xfrm flipH="1">
            <a:off x="6061445" y="3833043"/>
            <a:ext cx="2772439" cy="5617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5886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16" grpId="0" animBg="1"/>
      <p:bldP spid="22" grpId="0" animBg="1"/>
      <p:bldP spid="23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Side Channels ⇒ Difficult to Implement Crypto Securely</a:t>
            </a:r>
          </a:p>
        </p:txBody>
      </p:sp>
      <p:pic>
        <p:nvPicPr>
          <p:cNvPr id="3" name="Content Placeholder 3" descr="aes_act_3_scene_02_agreement_11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0" r="-322" b="24488"/>
          <a:stretch/>
        </p:blipFill>
        <p:spPr>
          <a:xfrm>
            <a:off x="3302000" y="990600"/>
            <a:ext cx="5588000" cy="534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52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time: Cache timing attacks on </a:t>
            </a:r>
            <a:r>
              <a:rPr lang="en-US" i="1" dirty="0" smtClean="0"/>
              <a:t>software</a:t>
            </a:r>
            <a:endParaRPr lang="en-US" i="1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3403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Issue:</a:t>
            </a:r>
            <a:r>
              <a:rPr lang="en-US" sz="2800" dirty="0" smtClean="0"/>
              <a:t> computers cache data</a:t>
            </a:r>
            <a:br>
              <a:rPr lang="en-US" sz="2800" dirty="0" smtClean="0"/>
            </a:br>
            <a:r>
              <a:rPr lang="en-US" sz="2800" dirty="0" smtClean="0"/>
              <a:t>from recent memory lookups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/>
                </a:solidFill>
                <a:latin typeface="+mj-lt"/>
              </a:rPr>
              <a:t>Strength:</a:t>
            </a:r>
            <a:r>
              <a:rPr lang="en-US" sz="2800" dirty="0" smtClean="0"/>
              <a:t> Find key</a:t>
            </a:r>
            <a:r>
              <a:rPr lang="en-US" sz="2800" dirty="0"/>
              <a:t> </a:t>
            </a:r>
            <a:r>
              <a:rPr lang="en-US" sz="2800" dirty="0" smtClean="0"/>
              <a:t>with</a:t>
            </a:r>
            <a:br>
              <a:rPr lang="en-US" sz="2800" dirty="0" smtClean="0"/>
            </a:br>
            <a:r>
              <a:rPr lang="en-US" sz="2800" dirty="0" smtClean="0"/>
              <a:t>~</a:t>
            </a:r>
            <a:r>
              <a:rPr lang="en-US" sz="2800" dirty="0"/>
              <a:t>800 samples over 65ms</a:t>
            </a:r>
          </a:p>
          <a:p>
            <a:pPr marL="0" indent="0">
              <a:buNone/>
            </a:pPr>
            <a:endParaRPr lang="en-US" sz="28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000812" y="1156923"/>
            <a:ext cx="5312229" cy="1676402"/>
            <a:chOff x="1915886" y="2100941"/>
            <a:chExt cx="5312229" cy="1676402"/>
          </a:xfrm>
        </p:grpSpPr>
        <p:sp>
          <p:nvSpPr>
            <p:cNvPr id="7" name="Trapezoid 6"/>
            <p:cNvSpPr/>
            <p:nvPr/>
          </p:nvSpPr>
          <p:spPr>
            <a:xfrm rot="16200000">
              <a:off x="3722915" y="1458686"/>
              <a:ext cx="1676401" cy="2960911"/>
            </a:xfrm>
            <a:prstGeom prst="trapezoid">
              <a:avLst>
                <a:gd name="adj" fmla="val 32792"/>
              </a:avLst>
            </a:prstGeom>
            <a:gradFill>
              <a:gsLst>
                <a:gs pos="0">
                  <a:schemeClr val="dk1">
                    <a:tint val="100000"/>
                    <a:shade val="100000"/>
                    <a:satMod val="130000"/>
                    <a:alpha val="20000"/>
                  </a:schemeClr>
                </a:gs>
                <a:gs pos="100000">
                  <a:schemeClr val="dk1">
                    <a:tint val="50000"/>
                    <a:shade val="100000"/>
                    <a:satMod val="350000"/>
                    <a:alpha val="20000"/>
                  </a:schemeClr>
                </a:gs>
              </a:gsLst>
            </a:gradFill>
            <a:ln>
              <a:solidFill>
                <a:schemeClr val="dk1">
                  <a:shade val="95000"/>
                  <a:satMod val="105000"/>
                  <a:alpha val="35000"/>
                </a:schemeClr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915886" y="2634342"/>
              <a:ext cx="1371600" cy="609601"/>
            </a:xfrm>
            <a:prstGeom prst="round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CPU</a:t>
              </a:r>
            </a:p>
            <a:p>
              <a:pPr algn="ctr"/>
              <a:r>
                <a:rPr lang="en-US" dirty="0"/>
                <a:t>(bytes)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886201" y="2481942"/>
              <a:ext cx="1371600" cy="914400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Cache</a:t>
              </a:r>
              <a:br>
                <a:rPr lang="en-US" dirty="0"/>
              </a:br>
              <a:r>
                <a:rPr lang="en-US" dirty="0"/>
                <a:t>(KB to MB)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856515" y="2100942"/>
              <a:ext cx="1371600" cy="1676401"/>
            </a:xfrm>
            <a:prstGeom prst="round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RAM</a:t>
              </a:r>
              <a:br>
                <a:rPr lang="en-US" dirty="0"/>
              </a:br>
              <a:r>
                <a:rPr lang="en-US" dirty="0"/>
                <a:t>(GB)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09600" y="2515694"/>
            <a:ext cx="5875392" cy="2315713"/>
            <a:chOff x="2127380" y="2888402"/>
            <a:chExt cx="4889240" cy="192703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/>
            <a:srcRect b="1880"/>
            <a:stretch/>
          </p:blipFill>
          <p:spPr>
            <a:xfrm>
              <a:off x="2127380" y="3241327"/>
              <a:ext cx="4889240" cy="1574111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438400" y="2888402"/>
              <a:ext cx="1552983" cy="38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Evict + Time</a:t>
              </a:r>
              <a:endParaRPr lang="en-US" sz="2400" u="sng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53375" y="2888402"/>
              <a:ext cx="1762411" cy="3841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u="sng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Prime + Probe</a:t>
              </a:r>
              <a:endParaRPr lang="en-US" sz="2400" u="sng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32"/>
          <a:stretch/>
        </p:blipFill>
        <p:spPr>
          <a:xfrm>
            <a:off x="5351721" y="4773441"/>
            <a:ext cx="6343770" cy="1669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29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Part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en-US" sz="2800" dirty="0"/>
              <a:t>The power of random-looking permutations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en-US" sz="2800" dirty="0"/>
              <a:t>Cryptography meets systems: a love/hate story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en-US" sz="2800" dirty="0"/>
              <a:t>Structured forgetfulness: dropping keys before they can be stolen</a:t>
            </a:r>
          </a:p>
          <a:p>
            <a:pPr marL="342900" indent="-342900">
              <a:spcBef>
                <a:spcPts val="900"/>
              </a:spcBef>
              <a:buFont typeface="+mj-lt"/>
              <a:buAutoNum type="arabicPeriod"/>
            </a:pPr>
            <a:r>
              <a:rPr lang="en-US" sz="2800" dirty="0"/>
              <a:t>When reductions fail: dealing with the lowest layer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507" y="163768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Lato Heavy"/>
              </a:rPr>
              <a:t>→</a:t>
            </a:r>
          </a:p>
        </p:txBody>
      </p:sp>
    </p:spTree>
    <p:extLst>
      <p:ext uri="{BB962C8B-B14F-4D97-AF65-F5344CB8AC3E}">
        <p14:creationId xmlns:p14="http://schemas.microsoft.com/office/powerpoint/2010/main" val="28261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 channel attacks on crypto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Issue:</a:t>
            </a:r>
          </a:p>
          <a:p>
            <a:pPr marL="0" indent="0">
              <a:buNone/>
            </a:pPr>
            <a:r>
              <a:rPr lang="en-US" dirty="0"/>
              <a:t>Physical implementation of a device can reveal more than its desired </a:t>
            </a:r>
            <a:r>
              <a:rPr lang="en-US" dirty="0" smtClean="0"/>
              <a:t>outputs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+mj-lt"/>
              </a:rPr>
              <a:t>Environments to attack:</a:t>
            </a:r>
          </a:p>
          <a:p>
            <a:r>
              <a:rPr lang="en-US" dirty="0"/>
              <a:t>Software on PCs</a:t>
            </a:r>
          </a:p>
          <a:p>
            <a:r>
              <a:rPr lang="en-US" dirty="0"/>
              <a:t>Small hardware devices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+mj-lt"/>
              </a:rPr>
              <a:t>Common side channels:</a:t>
            </a:r>
          </a:p>
          <a:p>
            <a:r>
              <a:rPr lang="en-US" dirty="0" smtClean="0"/>
              <a:t>Error messages</a:t>
            </a:r>
          </a:p>
          <a:p>
            <a:r>
              <a:rPr lang="en-US" dirty="0" smtClean="0"/>
              <a:t>Time</a:t>
            </a:r>
          </a:p>
          <a:p>
            <a:r>
              <a:rPr lang="en-US" dirty="0" smtClean="0"/>
              <a:t>Cache</a:t>
            </a:r>
            <a:endParaRPr lang="en-US" dirty="0"/>
          </a:p>
          <a:p>
            <a:r>
              <a:rPr lang="en-US" dirty="0" smtClean="0"/>
              <a:t>Power</a:t>
            </a:r>
            <a:endParaRPr lang="en-US" dirty="0"/>
          </a:p>
          <a:p>
            <a:r>
              <a:rPr lang="en-US" dirty="0"/>
              <a:t>EM fields</a:t>
            </a:r>
          </a:p>
          <a:p>
            <a:r>
              <a:rPr lang="en-US" dirty="0" smtClean="0"/>
              <a:t>Sound</a:t>
            </a:r>
            <a:endParaRPr lang="en-US" dirty="0"/>
          </a:p>
          <a:p>
            <a:r>
              <a:rPr lang="en-US" dirty="0"/>
              <a:t>Optics</a:t>
            </a:r>
          </a:p>
          <a:p>
            <a:r>
              <a:rPr lang="en-US" dirty="0" smtClean="0"/>
              <a:t>Network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79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5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Today: Power attacks on </a:t>
            </a:r>
            <a:r>
              <a:rPr lang="en-US" i="1" dirty="0" smtClean="0"/>
              <a:t>hardware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/>
          <a:lstStyle/>
          <a:p>
            <a:r>
              <a:rPr lang="en-US" dirty="0" smtClean="0"/>
              <a:t>Smartcards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" y="1741871"/>
            <a:ext cx="5386388" cy="3571108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FPGAs and ASICs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38" y="1741871"/>
            <a:ext cx="5389562" cy="3603734"/>
          </a:xfrm>
        </p:spPr>
      </p:pic>
      <p:sp>
        <p:nvSpPr>
          <p:cNvPr id="11" name="TextBox 10"/>
          <p:cNvSpPr txBox="1"/>
          <p:nvPr/>
        </p:nvSpPr>
        <p:spPr>
          <a:xfrm>
            <a:off x="609600" y="5651938"/>
            <a:ext cx="10791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Why not software? Everything is possible, but the noise tends to be very large</a:t>
            </a:r>
            <a:endParaRPr lang="en-US" sz="2400" dirty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99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What cryptosystem is this?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320799"/>
            <a:ext cx="12192000" cy="289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3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 What cryptosystem is this?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276" t="18993" r="10323" b="46069"/>
          <a:stretch/>
        </p:blipFill>
        <p:spPr>
          <a:xfrm>
            <a:off x="0" y="1320799"/>
            <a:ext cx="12192000" cy="301353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463618" y="191525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9916" y="241444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2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1446" y="265329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3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04956" y="276678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4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468466" y="283796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5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71076" y="2837965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6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66913" y="288665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7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820512" y="2886653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8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15613" y="295145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9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10082" y="295145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10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3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another example</a:t>
            </a:r>
            <a:endParaRPr lang="en-US" dirty="0"/>
          </a:p>
        </p:txBody>
      </p:sp>
      <p:pic>
        <p:nvPicPr>
          <p:cNvPr id="1026" name="Picture 2" descr="https://static-content.springer.com/image/prt%3A978-1-4419-5906-5%2F19/MediaObjects/978-1-4419-5906-5_19_Part_Fig1-516_HTML.gif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" t="14831" r="-1" b="7151"/>
          <a:stretch/>
        </p:blipFill>
        <p:spPr bwMode="auto">
          <a:xfrm>
            <a:off x="1104924" y="1692728"/>
            <a:ext cx="9982152" cy="178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5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this one?</a:t>
            </a:r>
            <a:endParaRPr lang="en-US" dirty="0"/>
          </a:p>
        </p:txBody>
      </p:sp>
      <p:pic>
        <p:nvPicPr>
          <p:cNvPr id="3" name="Picture 2" descr="3DES power trace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670" y="1257301"/>
            <a:ext cx="6852663" cy="36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17474</TotalTime>
  <Words>1381</Words>
  <Application>Microsoft Office PowerPoint</Application>
  <PresentationFormat>Widescreen</PresentationFormat>
  <Paragraphs>337</Paragraphs>
  <Slides>30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Calibri</vt:lpstr>
      <vt:lpstr>Consolas</vt:lpstr>
      <vt:lpstr>Lato</vt:lpstr>
      <vt:lpstr>Lato Black</vt:lpstr>
      <vt:lpstr>Lato Bold</vt:lpstr>
      <vt:lpstr>Lato Heavy</vt:lpstr>
      <vt:lpstr>Lato Light</vt:lpstr>
      <vt:lpstr>Lato Medium</vt:lpstr>
      <vt:lpstr>Lato Regular</vt:lpstr>
      <vt:lpstr>Lato Semibold</vt:lpstr>
      <vt:lpstr>Office Theme</vt:lpstr>
      <vt:lpstr>Lecture 16: Power attacks</vt:lpstr>
      <vt:lpstr>Part 2: Attacking crypto implementations</vt:lpstr>
      <vt:lpstr>Last time: Cache timing attacks on software</vt:lpstr>
      <vt:lpstr>Side channel attacks on crypto</vt:lpstr>
      <vt:lpstr>Today: Power attacks on hardware</vt:lpstr>
      <vt:lpstr>Question: What cryptosystem is this?</vt:lpstr>
      <vt:lpstr>Question: What cryptosystem is this?</vt:lpstr>
      <vt:lpstr>Here’s another example</vt:lpstr>
      <vt:lpstr>What about this one?</vt:lpstr>
      <vt:lpstr>Note subtle differences between the iterations</vt:lpstr>
      <vt:lpstr>Power-based side channel attacks</vt:lpstr>
      <vt:lpstr>What consumes power, anyway?</vt:lpstr>
      <vt:lpstr>Attack methodology on (simplified) final round of AES</vt:lpstr>
      <vt:lpstr>Differential Power Analysis (DPA)</vt:lpstr>
      <vt:lpstr>DPA Example</vt:lpstr>
      <vt:lpstr>Template Attack: Profiling Phase</vt:lpstr>
      <vt:lpstr>Template Attack: Attack Phase</vt:lpstr>
      <vt:lpstr>How well do these attacks work?</vt:lpstr>
      <vt:lpstr>Capability of DPA &amp; Template Attacks on AES</vt:lpstr>
      <vt:lpstr>Alternatives: Electromagnetic probes</vt:lpstr>
      <vt:lpstr>Alternatives: Electromagnetic probes</vt:lpstr>
      <vt:lpstr>Alternatives: Electromagnetic probes</vt:lpstr>
      <vt:lpstr>Alternatives: Chassis potential</vt:lpstr>
      <vt:lpstr>Alternatives: Chassis potential</vt:lpstr>
      <vt:lpstr>Alternatives: Chassis potential</vt:lpstr>
      <vt:lpstr>Alternatives: Sound</vt:lpstr>
      <vt:lpstr>Alternatives: Network</vt:lpstr>
      <vt:lpstr>How might we thwart power attacks?</vt:lpstr>
      <vt:lpstr>Side Channels ⇒ Difficult to Implement Crypto Securely</vt:lpstr>
      <vt:lpstr>End of Part 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1117</cp:revision>
  <dcterms:created xsi:type="dcterms:W3CDTF">2015-04-11T12:26:38Z</dcterms:created>
  <dcterms:modified xsi:type="dcterms:W3CDTF">2017-03-22T16:16:45Z</dcterms:modified>
</cp:coreProperties>
</file>